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notesSlides/notesSlide5.xml" ContentType="application/vnd.openxmlformats-officedocument.presentationml.notesSlide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notesSlides/notesSlide10.xml" ContentType="application/vnd.openxmlformats-officedocument.presentationml.notesSlide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notesSlides/notesSlide13.xml" ContentType="application/vnd.openxmlformats-officedocument.presentationml.notesSlide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55"/>
  </p:notesMasterIdLst>
  <p:sldIdLst>
    <p:sldId id="322" r:id="rId2"/>
    <p:sldId id="409" r:id="rId3"/>
    <p:sldId id="727" r:id="rId4"/>
    <p:sldId id="1013" r:id="rId5"/>
    <p:sldId id="1052" r:id="rId6"/>
    <p:sldId id="1053" r:id="rId7"/>
    <p:sldId id="979" r:id="rId8"/>
    <p:sldId id="783" r:id="rId9"/>
    <p:sldId id="957" r:id="rId10"/>
    <p:sldId id="983" r:id="rId11"/>
    <p:sldId id="984" r:id="rId12"/>
    <p:sldId id="1038" r:id="rId13"/>
    <p:sldId id="1037" r:id="rId14"/>
    <p:sldId id="992" r:id="rId15"/>
    <p:sldId id="1056" r:id="rId16"/>
    <p:sldId id="1039" r:id="rId17"/>
    <p:sldId id="786" r:id="rId18"/>
    <p:sldId id="961" r:id="rId19"/>
    <p:sldId id="975" r:id="rId20"/>
    <p:sldId id="1040" r:id="rId21"/>
    <p:sldId id="985" r:id="rId22"/>
    <p:sldId id="993" r:id="rId23"/>
    <p:sldId id="1026" r:id="rId24"/>
    <p:sldId id="1027" r:id="rId25"/>
    <p:sldId id="1028" r:id="rId26"/>
    <p:sldId id="994" r:id="rId27"/>
    <p:sldId id="790" r:id="rId28"/>
    <p:sldId id="956" r:id="rId29"/>
    <p:sldId id="995" r:id="rId30"/>
    <p:sldId id="997" r:id="rId31"/>
    <p:sldId id="1041" r:id="rId32"/>
    <p:sldId id="740" r:id="rId33"/>
    <p:sldId id="960" r:id="rId34"/>
    <p:sldId id="966" r:id="rId35"/>
    <p:sldId id="1043" r:id="rId36"/>
    <p:sldId id="948" r:id="rId37"/>
    <p:sldId id="1029" r:id="rId38"/>
    <p:sldId id="951" r:id="rId39"/>
    <p:sldId id="1003" r:id="rId40"/>
    <p:sldId id="953" r:id="rId41"/>
    <p:sldId id="1018" r:id="rId42"/>
    <p:sldId id="954" r:id="rId43"/>
    <p:sldId id="955" r:id="rId44"/>
    <p:sldId id="1054" r:id="rId45"/>
    <p:sldId id="1057" r:id="rId46"/>
    <p:sldId id="1004" r:id="rId47"/>
    <p:sldId id="1005" r:id="rId48"/>
    <p:sldId id="930" r:id="rId49"/>
    <p:sldId id="965" r:id="rId50"/>
    <p:sldId id="1007" r:id="rId51"/>
    <p:sldId id="931" r:id="rId52"/>
    <p:sldId id="1055" r:id="rId53"/>
    <p:sldId id="1008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00"/>
    <a:srgbClr val="008000"/>
    <a:srgbClr val="E5F5FF"/>
    <a:srgbClr val="0D2234"/>
    <a:srgbClr val="115740"/>
    <a:srgbClr val="B2B2B2"/>
    <a:srgbClr val="021523"/>
    <a:srgbClr val="021D52"/>
    <a:srgbClr val="546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5724" autoAdjust="0"/>
  </p:normalViewPr>
  <p:slideViewPr>
    <p:cSldViewPr snapToGrid="0" snapToObjects="1">
      <p:cViewPr varScale="1">
        <p:scale>
          <a:sx n="151" d="100"/>
          <a:sy n="151" d="100"/>
        </p:scale>
        <p:origin x="51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22T21:27:04.214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0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24.2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14 161 5216 0 0,'0'0'7155'0'0,"0"0"-6087"0"0,0 0-1042 0 0,-2 8 307 0 0,-8 100 481 0 0,9-105-759 0 0,1 0 1 0 0,0 0 0 0 0,0-1 0 0 0,0 1 0 0 0,0 0-1 0 0,0-1 1 0 0,1 1 0 0 0,-1 0 0 0 0,1-1 0 0 0,0 1-1 0 0,0 0 1 0 0,0-1 0 0 0,0 1 0 0 0,0-1-1 0 0,0 0 1 0 0,1 1 0 0 0,-1-1 0 0 0,1 0 0 0 0,-1 0-1 0 0,1 0 1 0 0,0 0 0 0 0,0 0 0 0 0,0 0 0 0 0,0 0-1 0 0,1-1 1 0 0,-1 1 0 0 0,0-1 0 0 0,1 1-1 0 0,-1-1 1 0 0,0 0 0 0 0,1 0 0 0 0,0 0 0 0 0,-1-1-1 0 0,1 1 1 0 0,0 0 0 0 0,-1-1 0 0 0,1 0 0 0 0,0 0-1 0 0,-1 1 1 0 0,1-2 0 0 0,0 1-56 0 0,27-29 199 0 0,-30 28-220 0 0,0 0 1 0 0,1 0-1 0 0,-1 0 1 0 0,0 0 0 0 0,1 0-1 0 0,-1 0 1 0 0,1 0 0 0 0,-1 0-1 0 0,1 0 1 0 0,-1 0-1 0 0,1 0 1 0 0,-1 0 0 0 0,1 0-1 0 0,0 0 1 0 0,0 1 0 0 0,-1-1-1 0 0,1 0 1 0 0,0 0-1 0 0,0 1 1 0 0,0-1 0 0 0,0 1-1 0 0,0-1 1 0 0,0 1-1 0 0,0-1 1 0 0,0 1 0 0 0,0-1-1 0 0,0 1 1 0 0,0 0 0 0 0,0 0-1 0 0,0 0 1 0 0,0-1-1 0 0,0 1 1 0 0,1 0 0 0 0,-1 0-1 0 0,0 1 1 0 0,0-1 0 0 0,0 0-1 0 0,0 0 1 0 0,0 0-1 0 0,0 1 1 0 0,0-1 0 0 0,0 0-1 0 0,0 1 1 0 0,0-1-1 0 0,0 1 1 0 0,0-1 0 0 0,0 1-1 0 0,0 0 1 0 0,0-1 0 0 0,0 1-1 0 0,-1 0 1 0 0,1 0-1 0 0,0 0 21 0 0,11 10-14 0 0,-11-9 85 0 0,0 0 0 0 0,0 0-1 0 0,0 0 1 0 0,0 0 0 0 0,0-1-1 0 0,0 1 1 0 0,0 0 0 0 0,1 0-1 0 0,-1-1 1 0 0,1 1 0 0 0,-1-1-1 0 0,1 1 1 0 0,0-1 0 0 0,-1 1-1 0 0,1-1 1 0 0,0 0-1 0 0,0 0 1 0 0,0 0 0 0 0,0 0-1 0 0,0 0 1 0 0,0-1 0 0 0,0 1-1 0 0,0-1 1 0 0,1 1 0 0 0,-1-1-1 0 0,0 0 1 0 0,0 0 0 0 0,0 0-1 0 0,0 0 1 0 0,1 0 0 0 0,-1 0-1 0 0,0 0 1 0 0,0-1 0 0 0,0 1-1 0 0,0-1 1 0 0,0 0-1 0 0,0 0 1 0 0,0 1 0 0 0,0-1-1 0 0,0 0 1 0 0,0-1 0 0 0,0 1-1 0 0,0 0 1 0 0,-1-1 0 0 0,1 1-1 0 0,0-1 1 0 0,-1 1 0 0 0,1-1-1 0 0,-1 1 1 0 0,0-1 0 0 0,0 0-1 0 0,1 0 1 0 0,-1 0-71 0 0,0-7-101 0 0,0 1 1 0 0,0 0 0 0 0,-1-1-1 0 0,0 1 1 0 0,-1 0-1 0 0,0-1 1 0 0,0 1-1 0 0,-1 0 1 0 0,0 0 0 0 0,0 0-1 0 0,-1 0 1 0 0,0 0-1 0 0,0 0 1 0 0,-1 1-1 0 0,0 0 1 0 0,0 0 0 0 0,-1 0-1 0 0,0 0 1 0 0,0 0-1 0 0,-1 1 1 0 0,-2-2 100 0 0,-2 1-2068 0 0,2 6-5576 0 0,4 1 2285 0 0</inkml:trace>
  <inkml:trace contextRef="#ctx0" brushRef="#br0" timeOffset="248.702">381 1 9745 0 0,'0'0'3449'0'0,"8"9"-3042"0"0,4 7-170 0 0,-1-1 1 0 0,-1 2 0 0 0,0-1-1 0 0,-1 1 1 0 0,-1 1 0 0 0,-1-1-1 0 0,0 1 1 0 0,-1 1 0 0 0,-1-1-1 0 0,-1 1 1 0 0,1 12-238 0 0,-4-20 29 0 0,-1 1 0 0 0,0-1 0 0 0,-1 0 0 0 0,0 0 0 0 0,-1 0 0 0 0,0 0 0 0 0,0 0 0 0 0,-1-1 0 0 0,-1 1 0 0 0,0-1 0 0 0,0 1 0 0 0,-1-1-1 0 0,0-1 1 0 0,-1 1 0 0 0,-4 5-29 0 0,-47 42-2156 0 0,44-49-1356 0 0,-3-6-4201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4:20.5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208 153 15705 0 0,'0'0'2101'0'0,"0"0"-2005"0"0,0 0-92 0 0,0 0-4 0 0,0 0 160 0 0,-41-6 4 0 0,20 1-112 0 0,-4-2-52 0 0,-2-1-880 0 0,3 0-265 0 0,1-2-991 0 0,6 1-4380 0 0,9-9-1089 0 0</inkml:trace>
  <inkml:trace contextRef="#ctx0" brushRef="#br0" timeOffset="266.295">212 30 9821 0 0,'0'0'6925'0'0,"0"0"-6349"0"0,0 0-576 0 0,0 0 0 0 0,0 0 0 0 0,0 0 108 0 0,0 0 144 0 0,-66 2-252 0 0,27-6-984 0 0,-1-3-665 0 0,9 0-3363 0 0,-4-7-4781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50.5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4 15145 0 0,'0'0'1661'0'0,"0"0"-1661"0"0,0 0-324 0 0,0 0 324 0 0,0 0 272 0 0,0 0 28 0 0,0 0-36 0 0,0 0-264 0 0,0 0-436 0 0,0 0-521 0 0,-1 5-567 0 0,-4-5-2628 0 0,1-9-4101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51.4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335 83 16253 0 0,'0'0'1753'0'0,"0"0"-1753"0"0,-66-10-320 0 0,17 1 316 0 0,-6 0-160 0 0,7 2-532 0 0,12 0-245 0 0,14 3-1079 0 0,3-2-2508 0 0,5 1-1753 0 0,-11-10 3229 0 0</inkml:trace>
  <inkml:trace contextRef="#ctx0" brushRef="#br0" timeOffset="186.156">129 1 13165 0 0,'0'0'1888'0'0,"0"0"-1748"0"0,44 49 224 0 0,-38-30 52 0 0,-1 1 37 0 0,0 0-65 0 0,-5-2-188 0 0,-2-2 36 0 0,-5 1-36 0 0,0-3-40 0 0,-4 2-160 0 0,1-1-360 0 0,0-4-1145 0 0,1-3-2695 0 0,1-8-6945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50.8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45 10093 0 0,'0'0'4810'0'0,"0"0"-3736"0"0,0 0-914 0 0,6 0 51 0 0,-2 0-204 0 0,0-1 0 0 0,0 1-1 0 0,1 1 1 0 0,-1-1 0 0 0,0 1 0 0 0,0-1-1 0 0,0 1 1 0 0,0 0 0 0 0,0 1 0 0 0,0-1 0 0 0,0 1-1 0 0,0 0 1 0 0,-1-1 0 0 0,1 2 0 0 0,-1-1-1 0 0,1 0 1 0 0,-1 1 0 0 0,0 0 0 0 0,0-1-1 0 0,0 1 1 0 0,0 0 0 0 0,0 1 0 0 0,-1-1-1 0 0,1 0 1 0 0,-1 1 0 0 0,0 0 0 0 0,0-1-1 0 0,-1 1 1 0 0,1 0-7 0 0,-1 1 61 0 0,-1-1 0 0 0,1 0 0 0 0,-1 0-1 0 0,0 0 1 0 0,0 0 0 0 0,-1 1 0 0 0,1-1 0 0 0,-1 0-1 0 0,0 0 1 0 0,0 0 0 0 0,0 0 0 0 0,-1 0-1 0 0,0 0 1 0 0,1-1 0 0 0,-1 1 0 0 0,0 0 0 0 0,-1-1-1 0 0,1 0 1 0 0,-1 1 0 0 0,1-1 0 0 0,-1 0 0 0 0,0 0-1 0 0,0 0 1 0 0,0-1 0 0 0,-1 1 0 0 0,1-1 0 0 0,-1 0-1 0 0,1 0 1 0 0,-3 1-61 0 0,-39 39 223 0 0,94-45 1000 0 0,55-25-1769 0 0,-70 13-2677 0 0,-5-5-4191 0 0,-11 0-1136 0 0</inkml:trace>
  <inkml:trace contextRef="#ctx0" brushRef="#br0" timeOffset="263.915">414 1 11521 0 0,'0'0'5141'0'0,"0"0"-5069"0"0,33 51-72 0 0,-21-29 548 0 0,0 3 112 0 0,-7 2-156 0 0,0 1-144 0 0,-4 0-16 0 0,-1 2-124 0 0,-7 0-136 0 0,-6 0-84 0 0,-4-1-12 0 0,-5-1-392 0 0,-4-3-556 0 0,-2-5-696 0 0,6-5-3413 0 0,-12-11-5972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53.5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851 707 2796 0 0,'0'0'3979'0'0,"0"0"-3064"0"0,0 0-995 0 0,7 3 25 0 0,35 14 294 0 0,1-2 0 0 0,0-2 1 0 0,1-1-1 0 0,1-3 0 0 0,43 4-239 0 0,-78-12-9 0 0,0 0 1 0 0,0 0 0 0 0,0-1-1 0 0,0 0 1 0 0,0-1 0 0 0,0 0-1 0 0,0-1 1 0 0,0 0 0 0 0,-1 0-1 0 0,1-1 1 0 0,0-1 0 0 0,-1 1-1 0 0,0-1 1 0 0,0-1 0 0 0,0 0-1 0 0,-1 0 1 0 0,1-1 0 0 0,-1 0-1 0 0,0 0 1 0 0,-1-1 0 0 0,0 0-1 0 0,0 0 1 0 0,0-1 0 0 0,-1 0-1 0 0,0 0 1 0 0,-1-1 0 0 0,1 1-1 0 0,-2-1 1 0 0,1 0 0 0 0,2-8 8 0 0,-3 3-5 0 0,-1 1 0 0 0,0-1 0 0 0,-1 1 0 0 0,-1-1 0 0 0,0 0 1 0 0,0 0-1 0 0,-2 0 0 0 0,0 0 0 0 0,0 1 0 0 0,-1-1 0 0 0,-1 0 0 0 0,0 1 1 0 0,-1 0-1 0 0,0 0 0 0 0,-1 0 0 0 0,-1 0 0 0 0,0 0 0 0 0,-1 1 0 0 0,0 0 1 0 0,-1 1-1 0 0,-8-10 5 0 0,-5-6-50 0 0,-1 0 1 0 0,-2 2-1 0 0,-1 1 0 0 0,-1 0 1 0 0,-1 2-1 0 0,0 2 1 0 0,-2 0-1 0 0,-9-4 50 0 0,5 5 49 0 0,0 2 0 0 0,-1 1 1 0 0,0 1-1 0 0,-1 2 0 0 0,-1 2 0 0 0,0 1 0 0 0,-1 1 0 0 0,0 2 1 0 0,0 2-1 0 0,0 2 0 0 0,-1 1 0 0 0,1 2 0 0 0,-1 1 1 0 0,1 2-1 0 0,0 2 0 0 0,0 1 0 0 0,0 2 0 0 0,1 1 0 0 0,0 2 1 0 0,1 2-1 0 0,0 1 0 0 0,1 2 0 0 0,1 1 0 0 0,0 1 1 0 0,-10 10-50 0 0,30-22 44 0 0,1 1 0 0 0,0 1 0 0 0,0 0 1 0 0,0 0-1 0 0,1 2 0 0 0,1-1 1 0 0,0 1-1 0 0,0 0 0 0 0,1 1 0 0 0,0 1 1 0 0,1-1-1 0 0,0 1 0 0 0,1 0 1 0 0,0 1-1 0 0,1 0 0 0 0,0 0 0 0 0,1 0 1 0 0,1 1-1 0 0,0 0 0 0 0,1-1 1 0 0,0 1-1 0 0,1 1 0 0 0,1-1 0 0 0,0 0 1 0 0,1 0-1 0 0,1 0 0 0 0,0 1 1 0 0,0-1-1 0 0,2 0 0 0 0,0 0 0 0 0,0 0 1 0 0,1-1-1 0 0,5 11-44 0 0,4-4 205 0 0,1-1-1 0 0,1-1 1 0 0,1 0 0 0 0,0-1-1 0 0,1-1 1 0 0,1-1 0 0 0,0 0-1 0 0,1-1 1 0 0,1-1 0 0 0,0-1-1 0 0,1 0 1 0 0,0-2 0 0 0,0-1-1 0 0,20 6-204 0 0,21 6 517 0 0,1-4 0 0 0,0-2 0 0 0,1-3-1 0 0,51 2-516 0 0,-106-13-178 0 0,30-1-804 0 0,-24-15-3655 0 0,-12 5-323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56.2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74 164 12493 0 0,'0'0'2182'0'0,"0"0"-1654"0"0,0 0-380 0 0,0 0 139 0 0,0 0 144 0 0,0 0-7 0 0,0 0 7 0 0,0 0-69 0 0,0 0-182 0 0,29 1 373 0 0,53-73-1332 0 0,-80 71 757 0 0,-1-1 1 0 0,0 0-1 0 0,1 0 1 0 0,-1 0 0 0 0,0 0-1 0 0,0 0 1 0 0,0 0-1 0 0,0 0 1 0 0,0 0-1 0 0,0 0 1 0 0,-1 0 0 0 0,1 0-1 0 0,-1 0 1 0 0,1-1-1 0 0,-1 1 1 0 0,0 0-1 0 0,0 0 1 0 0,0-1 0 0 0,0 1-1 0 0,0 0 1 0 0,-1 0-1 0 0,1-1 1 0 0,-1 1-1 0 0,1 0 1 0 0,-1 0 0 0 0,0 0-1 0 0,0 0 1 0 0,0 0-1 0 0,0 0 1 0 0,0 0 0 0 0,0 0-1 0 0,-1 0 1 0 0,1 0-1 0 0,-1 1 1 0 0,1-1-1 0 0,-1 0 1 0 0,0 1 0 0 0,1-1-1 0 0,-1 1 1 0 0,0 0-1 0 0,0 0 1 0 0,0 0-1 0 0,0 0 1 0 0,0 0 0 0 0,0 0-1 0 0,-1 0 22 0 0,-2-1-3 0 0,0 1-1 0 0,0 0 1 0 0,0 0 0 0 0,-1 0-1 0 0,1 0 1 0 0,0 1 0 0 0,-1 0-1 0 0,1 0 1 0 0,0 1-1 0 0,-1-1 1 0 0,1 1 0 0 0,0 0-1 0 0,-1 0 1 0 0,1 1 0 0 0,0 0-1 0 0,0 0 1 0 0,0 0 0 0 0,0 0-1 0 0,1 1 1 0 0,-1 0-1 0 0,1 0 1 0 0,-1 0 0 0 0,1 0-1 0 0,0 1 1 0 0,0 0 0 0 0,1 0-1 0 0,-1 0 1 0 0,1 0-1 0 0,0 0 1 0 0,0 1 0 0 0,0-1-1 0 0,0 1 1 0 0,1 0 0 0 0,0 0-1 0 0,0 0 1 0 0,0 0-1 0 0,1 0 1 0 0,-1 3 3 0 0,2-5 32 0 0,1 0 0 0 0,0 0 0 0 0,-1 0-1 0 0,1 0 1 0 0,1 0 0 0 0,-1 0 0 0 0,0 0-1 0 0,1 0 1 0 0,-1-1 0 0 0,1 1 0 0 0,0-1 0 0 0,-1 1-1 0 0,1-1 1 0 0,1 0 0 0 0,-1 1 0 0 0,0-1 0 0 0,0 0-1 0 0,1-1 1 0 0,-1 1 0 0 0,1 0 0 0 0,0-1 0 0 0,0 1-1 0 0,-1-1 1 0 0,1 0 0 0 0,0 0 0 0 0,0 0 0 0 0,0 0-1 0 0,0 0 1 0 0,0-1 0 0 0,2 1-32 0 0,33 5-3196 0 0,-29-8-934 0 0,-3-5-3168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57.1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 1 9489 0 0,'0'0'8361'0'0,"0"0"-8361"0"0,0 0-1080 0 0,14 56 1080 0 0,-4-28 148 0 0,1 4 388 0 0,-3 1-4 0 0,-2 5-148 0 0,-6 6-116 0 0,-6 6-80 0 0,-15 2-68 0 0,-4-10-32 0 0,-12 1-80 0 0,-4-4-8 0 0,-2-3-172 0 0,2-3-1260 0 0,18-14-1573 0 0,-1-9-10600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54.6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78 120 900 0 0,'0'0'168'0'0,"0"0"-164"0"0,0 0 4 0 0,0 0-8 0 0,0 0-16 0 0,0 0-412 0 0</inkml:trace>
  <inkml:trace contextRef="#ctx0" brushRef="#br0" timeOffset="462.426">44 130 612 0 0,'0'0'7566'0'0,"0"0"-4694"0"0,0 0-1643 0 0,0 0-31 0 0,0 0-404 0 0,0 0-373 0 0,-2 10 209 0 0,-10 54 754 0 0,2-24-774 0 0,3 0 0 0 0,1 0 1 0 0,2 1-1 0 0,2 0 0 0 0,2 27-610 0 0,1-64-23 0 0,0 0 1 0 0,0 0-1 0 0,0-1 0 0 0,1 1 0 0 0,0 0 1 0 0,-1-1-1 0 0,1 1 0 0 0,1-1 1 0 0,-1 1-1 0 0,0-1 0 0 0,1 0 0 0 0,0 0 1 0 0,0 0-1 0 0,0 0 0 0 0,0-1 0 0 0,0 1 1 0 0,0-1-1 0 0,0 0 0 0 0,1 0 1 0 0,0 0-1 0 0,-1 0 0 0 0,4 1 23 0 0,33-9-10202 0 0,-24-6 1279 0 0</inkml:trace>
  <inkml:trace contextRef="#ctx0" brushRef="#br0" timeOffset="1310.734">534 212 3312 0 0,'0'0'6364'0'0,"0"0"-4230"0"0,0 0-1335 0 0,0 0 232 0 0,0-6 99 0 0,-1-19-295 0 0,-29 55 148 0 0,17-8-615 0 0,3-9-215 0 0,1 1-1 0 0,1 0 1 0 0,0 1 0 0 0,1 0 0 0 0,0 0-1 0 0,1 0 1 0 0,1 1 0 0 0,0 0 0 0 0,2 0 0 0 0,0 0-1 0 0,-1 9-152 0 0,7-22 55 0 0,-1 0-1 0 0,1-1 1 0 0,0 1-1 0 0,0-1 1 0 0,0 0-1 0 0,0 0 1 0 0,0 0-1 0 0,1 0 0 0 0,-1 0 1 0 0,1-1-1 0 0,-1 1 1 0 0,1-1-1 0 0,-1 0 1 0 0,1 0-1 0 0,0-1 1 0 0,0 1-1 0 0,-1-1 0 0 0,1 1 1 0 0,0-1-1 0 0,0-1 1 0 0,-1 1-1 0 0,1 0 1 0 0,0-1-1 0 0,0 0 1 0 0,-1 0-1 0 0,1 0 1 0 0,0 0-1 0 0,-1 0 0 0 0,1-1 1 0 0,0 0-55 0 0,-1 1-17 0 0,-1 0 0 0 0,1 0 1 0 0,0 0-1 0 0,-1 0 0 0 0,1 0 1 0 0,0-1-1 0 0,-1 1 0 0 0,0-1 1 0 0,1 0-1 0 0,-1 0 0 0 0,0 0 1 0 0,0 0-1 0 0,0 0 0 0 0,0 0 1 0 0,0 0-1 0 0,-1-1 0 0 0,1 1 0 0 0,-1 0 1 0 0,1-1-1 0 0,-1 0 0 0 0,0 1 1 0 0,0-1-1 0 0,0 0 0 0 0,0 0 1 0 0,-1 1-1 0 0,1-1 0 0 0,-1 0 1 0 0,0 0-1 0 0,1 0 0 0 0,-1 0 0 0 0,0 0 1 0 0,-1 0-1 0 0,1 1 0 0 0,-1-1 1 0 0,1 0-1 0 0,-1 0 0 0 0,0 0 1 0 0,0 1-1 0 0,0-1 0 0 0,0 0 1 0 0,0 1-1 0 0,-1-1 0 0 0,1 1 1 0 0,-1-1-1 0 0,0 1 0 0 0,0 0 0 0 0,0 0 1 0 0,0 0-1 0 0,0 0 0 0 0,0 0 1 0 0,0 0-1 0 0,-1 1 0 0 0,1-1 1 0 0,-1 1-1 0 0,1-1 0 0 0,-1 1 1 0 0,1 0-1 0 0,-1 0 0 0 0,0 0 1 0 0,0 0-1 0 0,1 1 0 0 0,-1-1 0 0 0,0 1 1 0 0,-2-1 16 0 0,-36 11-2174 0 0,28 15-6396 0 0,13-15 1856 0 0</inkml:trace>
  <inkml:trace contextRef="#ctx0" brushRef="#br0" timeOffset="2004.755">399 22 8201 0 0,'0'0'5039'0'0,"0"0"-3589"0"0,0 0-1309 0 0,0 0-281 0 0,-6-3 86 0 0,1 2 41 0 0,1-1-1 0 0,-1 0 0 0 0,1 1 1 0 0,-1 0-1 0 0,0 0 1 0 0,0 1-1 0 0,1-1 0 0 0,-1 1 1 0 0,0 0-1 0 0,0 0 0 0 0,0 1 1 0 0,1-1-1 0 0,-1 1 1 0 0,0 0-1 0 0,1 0 0 0 0,-1 1 1 0 0,0-1-1 0 0,1 1 0 0 0,0 0 1 0 0,-1 1-1 0 0,1-1 1 0 0,0 1-1 0 0,0-1 0 0 0,0 1 1 0 0,1 0-1 0 0,-1 1 1 0 0,1-1-1 0 0,0 0 0 0 0,-1 1 1 0 0,0 3 13 0 0,5-3 42 0 0,0 0 0 0 0,0 0 0 0 0,1 0 1 0 0,0 0-1 0 0,0 0 0 0 0,0 0 0 0 0,0 0 1 0 0,1 0-1 0 0,-1-1 0 0 0,1 1 0 0 0,0-1 1 0 0,0 0-1 0 0,1 0 0 0 0,-1 0 0 0 0,0 0 1 0 0,1-1-1 0 0,0 1 0 0 0,-1-1 0 0 0,1 0 1 0 0,0 0-1 0 0,1 0-42 0 0,12 9 241 0 0,-16-10-205 0 0,1-1 0 0 0,0 0-1 0 0,-1 0 1 0 0,1 1 0 0 0,0-1-1 0 0,-1 1 1 0 0,1-1 0 0 0,0 1-1 0 0,-1 0 1 0 0,1-1-1 0 0,-1 1 1 0 0,1 0 0 0 0,-1 0-1 0 0,0 0 1 0 0,1 0 0 0 0,-1 1-1 0 0,0-1 1 0 0,0 0 0 0 0,0 1-1 0 0,0-1 1 0 0,0 0 0 0 0,0 1-1 0 0,0-1 1 0 0,0 1-1 0 0,0-1 1 0 0,-1 1 0 0 0,1 0-1 0 0,-1-1 1 0 0,1 1 0 0 0,-1 0-1 0 0,1-1 1 0 0,-1 1 0 0 0,0 0-1 0 0,0 0 1 0 0,0-1 0 0 0,0 1-1 0 0,0 0 1 0 0,-1-1-1 0 0,1 1 1 0 0,0 0 0 0 0,-1-1-1 0 0,1 1 1 0 0,-1 0 0 0 0,0-1-1 0 0,1 1 1 0 0,-1-1 0 0 0,0 1-1 0 0,0-1 1 0 0,0 1-1 0 0,0-1 1 0 0,0 0 0 0 0,0 1-1 0 0,-1-1 1 0 0,1 0 0 0 0,0 0-1 0 0,-1 0 1 0 0,1 0 0 0 0,0 0-1 0 0,-1 0 1 0 0,0 0 0 0 0,1-1-1 0 0,-1 1 1 0 0,1 0-1 0 0,-1-1 1 0 0,0 1 0 0 0,1-1-1 0 0,-1 0 1 0 0,0 0 0 0 0,1 1-1 0 0,-3-1-35 0 0,-58-5-775 0 0,44-4-1950 0 0,6-7-3376 0 0,8-3-2050 0 0</inkml:trace>
  <inkml:trace contextRef="#ctx0" brushRef="#br0" timeOffset="2194.353">337 0 8129 0 0,'0'0'5240'0'0,"0"0"-5228"0"0,0 0-12 0 0,17 46 624 0 0,-15-26 84 0 0,-2 1 100 0 0,0 0-92 0 0,-2 3-75 0 0,-3-1-221 0 0,-4 0-172 0 0,1-1-148 0 0,-1-1-100 0 0,1-1-832 0 0,4-3-725 0 0,2-4-1483 0 0,6-4-4837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59.9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180 527 1896 0 0,'0'0'1449'0'0,"-7"-2"-678"0"0,-2 0-518 0 0,0 0-1 0 0,0-1 1 0 0,0 0 0 0 0,1 0 0 0 0,-1-1 0 0 0,1 0-1 0 0,0-1 1 0 0,0 0 0 0 0,0 0 0 0 0,1 0 0 0 0,-1-1-1 0 0,2 0 1 0 0,-1-1 0 0 0,1 1 0 0 0,-1-1 0 0 0,2-1-1 0 0,-1 1 1 0 0,1-1 0 0 0,0 0 0 0 0,1 0 0 0 0,0 0 0 0 0,0-1-1 0 0,1 0 1 0 0,0 1 0 0 0,1-1 0 0 0,-1 0 0 0 0,2-1-1 0 0,-1 1-252 0 0,2-1-36 0 0,1 0 1 0 0,-1 0-1 0 0,2 0 0 0 0,-1 0 0 0 0,1 0 0 0 0,1 1 0 0 0,0-1 0 0 0,0 1 1 0 0,1-1-1 0 0,0 1 0 0 0,1 0 0 0 0,-1 1 0 0 0,2-1 0 0 0,-1 1 0 0 0,1 0 1 0 0,1 0-1 0 0,-1 1 0 0 0,1 0 0 0 0,1 0 0 0 0,-1 1 0 0 0,1-1 0 0 0,0 2 1 0 0,1-1-1 0 0,2 0 36 0 0,20-13-89 0 0,1 2 1 0 0,1 1 0 0 0,0 1-1 0 0,0 2 1 0 0,2 2 0 0 0,5-1 88 0 0,-16 5 105 0 0,1 0 0 0 0,0 2 0 0 0,0 0 0 0 0,1 2 0 0 0,-1 1 1 0 0,1 1-1 0 0,0 1 0 0 0,-1 1 0 0 0,1 1 0 0 0,-1 2 1 0 0,0 0-1 0 0,0 2 0 0 0,0 1 0 0 0,0 0 0 0 0,-1 2 0 0 0,-1 1 1 0 0,0 1-1 0 0,0 1 0 0 0,-1 1 0 0 0,18 13-105 0 0,-29-20 76 0 0,-1 1 0 0 0,0-1-1 0 0,0 2 1 0 0,-1-1 0 0 0,0 1 0 0 0,0 1-1 0 0,-1-1 1 0 0,0 2 0 0 0,-1-1 0 0 0,0 1-1 0 0,0 0 1 0 0,-1 0 0 0 0,0 1 0 0 0,-1 0-1 0 0,0 0 1 0 0,-1 0 0 0 0,0 1 0 0 0,-1-1-1 0 0,0 1 1 0 0,-1 0 0 0 0,0 0 0 0 0,-1 0-1 0 0,0 0 1 0 0,-1 0 0 0 0,0 0 0 0 0,-1 0 0 0 0,-1 0-1 0 0,0 0 1 0 0,0 0 0 0 0,-1-1 0 0 0,0 1-1 0 0,-3 5-75 0 0,-14 5 106 0 0,-1-2 0 0 0,0 0 0 0 0,-1-1 0 0 0,-1-1 0 0 0,-1-1 0 0 0,-1-1-1 0 0,0-1 1 0 0,-1-1 0 0 0,0-2 0 0 0,-1 0 0 0 0,-1-2 0 0 0,1-1 0 0 0,-2-1 0 0 0,1-2 0 0 0,-1 0-1 0 0,0-2 1 0 0,0-2 0 0 0,0 0 0 0 0,0-2 0 0 0,-1-1 0 0 0,-27-5-106 0 0,33 4-99 0 0,0-2 0 0 0,0-1-1 0 0,0 0 1 0 0,0-2 0 0 0,1-1 0 0 0,0 0 0 0 0,1-2 0 0 0,-1-1 99 0 0,-41-26-2888 0 0,4-5-3334 0 0,35 20 450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3:00.8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 1 5745 0 0,'0'0'4237'0'0,"0"0"-2794"0"0,0 0-1151 0 0,0 0-17 0 0,-4 6 269 0 0,-12 28 131 0 0,1 1 1 0 0,2 0-1 0 0,2 1 0 0 0,1 0 1 0 0,1 1-1 0 0,3 0 1 0 0,0 0-1 0 0,2 20-675 0 0,3-50 38 0 0,1 1 1 0 0,1-1-1 0 0,-1 0 0 0 0,1 0 1 0 0,1 0-1 0 0,-1 0 1 0 0,1-1-1 0 0,0 1 0 0 0,1 0 1 0 0,-1-1-1 0 0,1 1 1 0 0,1-1-1 0 0,-1 0 0 0 0,1 0 1 0 0,0 0-1 0 0,0-1 0 0 0,1 1 1 0 0,0-1-1 0 0,0 0-38 0 0,50 18-5595 0 0,-44-22-573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3:01.1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62 124 13405 0 0,'0'0'590'0'0,"0"0"-754"0"0,0 0 551 0 0,0 0 144 0 0,0 0-201 0 0,0 0-194 0 0,0 0-33 0 0,3 2 67 0 0,-1-1-144 0 0,-1 0 0 0 0,1 0 0 0 0,-1 0 1 0 0,1 0-1 0 0,-1 0 0 0 0,1-1 0 0 0,0 1 0 0 0,-1-1 0 0 0,1 1 0 0 0,0-1 0 0 0,0 0 1 0 0,0 1-1 0 0,-1-1 0 0 0,1 0 0 0 0,0 0 0 0 0,0 0 0 0 0,-1-1 0 0 0,1 1 0 0 0,0 0 1 0 0,0-1-1 0 0,-1 1 0 0 0,1-1 0 0 0,0 1 0 0 0,-1-1 0 0 0,1 0 0 0 0,0 0 0 0 0,-1 0 0 0 0,1 0 1 0 0,-1 0-1 0 0,0 0 0 0 0,1 0 0 0 0,-1 0 0 0 0,0 0 0 0 0,0-1 0 0 0,1 1 0 0 0,-1-1 1 0 0,0 1-1 0 0,0-1 0 0 0,-1 1 0 0 0,1-1 0 0 0,0 1 0 0 0,0-1 0 0 0,-1 0 0 0 0,1 0 1 0 0,-1-1-27 0 0,0-1-36 0 0,0 0 0 0 0,0-1 0 0 0,-1 1 1 0 0,0 0-1 0 0,0-1 0 0 0,0 1 1 0 0,0 0-1 0 0,-1 0 0 0 0,0 0 0 0 0,0 0 1 0 0,0 0-1 0 0,0 0 0 0 0,0 0 1 0 0,-1 1-1 0 0,1-1 0 0 0,-1 1 0 0 0,0 0 1 0 0,0 0-1 0 0,-1 0 0 0 0,1 0 1 0 0,-1 0-1 0 0,1 1 0 0 0,-1 0 0 0 0,0-1 1 0 0,0 1-1 0 0,0 1 0 0 0,0-1 1 0 0,0 1-1 0 0,0-1 0 0 0,0 1 0 0 0,-1 0 1 0 0,1 0 35 0 0,0 4 76 0 0,0 0-1 0 0,1 0 1 0 0,0 0 0 0 0,0 1 0 0 0,0-1-1 0 0,0 1 1 0 0,1-1 0 0 0,-1 1 0 0 0,1 0-1 0 0,0 0 1 0 0,0 0 0 0 0,0 0 0 0 0,1 0-1 0 0,-1 1 1 0 0,1-1 0 0 0,0 0 0 0 0,0 1-1 0 0,1-1 1 0 0,-1 1 0 0 0,1-1 0 0 0,0 4-76 0 0,-1-3 64 0 0,17 79 531 0 0,21-70-8987 0 0,-21-16-251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4:19.4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301 0 9381 0 0,'0'0'5518'0'0,"-8"6"-4722"0"0,-277 113 1053 0 0,285-119-1855 0 0,-1 0 0 0 0,1 0 0 0 0,-1 1 0 0 0,1-1 0 0 0,-1 0 0 0 0,1 1 0 0 0,-1-1 0 0 0,1 0 0 0 0,0 1 0 0 0,-1-1 0 0 0,1 1 0 0 0,-1-1 0 0 0,1 1 0 0 0,0-1 0 0 0,0 1 0 0 0,-1-1 0 0 0,1 1 0 0 0,0-1 0 0 0,0 1 0 0 0,0-1 0 0 0,-1 1 0 0 0,1 0 0 0 0,0-1 0 0 0,0 1 0 0 0,0-1 0 0 0,0 1 0 0 0,0 0 0 0 0,0-1 0 0 0,0 1 0 0 0,0-1 0 0 0,0 1 0 0 0,1-1 0 0 0,-1 1 0 0 0,0-1 0 0 0,0 1 0 0 0,0 0 0 0 0,1-1 0 0 0,-1 1 0 0 0,0-1 0 0 0,0 1 0 0 0,1-1 0 0 0,-1 1 0 0 0,1-1 0 0 0,-1 0 0 0 0,0 1 0 0 0,1-1 0 0 0,-1 1 0 0 0,1-1 0 0 0,-1 0 0 0 0,1 0 0 0 0,-1 1 0 0 0,1-1 0 0 0,-1 0 0 0 0,1 0 0 0 0,-1 1 0 0 0,1-1 0 0 0,0 0 0 0 0,-1 0 0 0 0,1 0 0 0 0,-1 0 0 0 0,1 0 0 0 0,-1 0 0 0 0,1 0 0 0 0,0 0 1 0 0,-1 0-1 0 0,1 0 0 0 0,-1 0 0 0 0,1 0 0 0 0,-1 0 0 0 0,1-1 6 0 0,55 12 478 0 0,-48-10-478 0 0,174 29-1456 0 0,-178-27-236 0 0,-6-2-2593 0 0,-2 0-2057 0 0</inkml:trace>
  <inkml:trace contextRef="#ctx0" brushRef="#br0" timeOffset="188.072">18 228 15301 0 0,'0'0'1633'0'0,"0"0"-1309"0"0,0 0-64 0 0,39 21 52 0 0,-22-15-28 0 0,2 1 84 0 0,-1-1 40 0 0,-1-1-76 0 0,1 1-112 0 0,1 1-112 0 0,-4-1-108 0 0,1 1-48 0 0,-5-1-236 0 0,-3-1-356 0 0,-1 0-288 0 0,-2-3-645 0 0,-1-1-1323 0 0,-1-1-3840 0 0</inkml:trace>
  <inkml:trace contextRef="#ctx0" brushRef="#br0" timeOffset="561.858">536 23 13921 0 0,'0'0'1708'0'0,"0"0"-1368"0"0,-7 6-14 0 0,3-3-247 0 0,-5 4-25 0 0,0 0 1 0 0,1 0 0 0 0,-1 1 0 0 0,2 0-1 0 0,-1 0 1 0 0,1 1 0 0 0,0 0 0 0 0,1 0-1 0 0,0 0 1 0 0,0 1 0 0 0,1 0 0 0 0,0 0-1 0 0,1 1 1 0 0,0-1 0 0 0,-1 7-55 0 0,8-14 30 0 0,0 0 1 0 0,1-1-1 0 0,-1 1 1 0 0,0-1-1 0 0,1 0 0 0 0,-1 0 1 0 0,1 0-1 0 0,0 0 0 0 0,0 0 1 0 0,0-1-1 0 0,0 0 1 0 0,0 0-1 0 0,0 0 0 0 0,0 0 1 0 0,0-1-1 0 0,0 0 1 0 0,0 1-1 0 0,0-1 0 0 0,0-1 1 0 0,1 1-1 0 0,-1-1 1 0 0,0 1-1 0 0,0-1 0 0 0,0 0 1 0 0,0-1-1 0 0,0 1 1 0 0,3-3-31 0 0,-2 3-93 0 0,-1 0 1 0 0,0-1 0 0 0,1 1 0 0 0,-1-1 0 0 0,0 0 0 0 0,0-1-1 0 0,0 1 1 0 0,0-1 0 0 0,0 0 0 0 0,-1 0 0 0 0,1 0-1 0 0,-1 0 1 0 0,1 0 0 0 0,-1-1 0 0 0,-1 0 0 0 0,1 1 0 0 0,0-1-1 0 0,-1 0 1 0 0,0-1 0 0 0,0 1 0 0 0,0 0 0 0 0,0 0-1 0 0,-1-1 1 0 0,1 1 0 0 0,-1-1 0 0 0,-1 0 0 0 0,1-1 92 0 0,-1 5-92 0 0,0 35 411 0 0,40 156 1731 0 0,-35-196-10138 0 0,-2-8-508 0 0</inkml:trace>
  <inkml:trace contextRef="#ctx0" brushRef="#br0" timeOffset="793.471">833 15 5533 0 0,'0'0'7700'0'0,"7"6"-6138"0"0,2 2-1425 0 0,-1 0 0 0 0,-1 0 0 0 0,0 1-1 0 0,0 0 1 0 0,-1 0 0 0 0,0 1-1 0 0,0 0 1 0 0,-1 0 0 0 0,0 0 0 0 0,-1 1-1 0 0,0-1 1 0 0,-1 1 0 0 0,0 0 0 0 0,0 4-137 0 0,-3-6 32 0 0,1 1 0 0 0,-2 0 0 0 0,1-1 1 0 0,-1 1-1 0 0,-1-1 0 0 0,1 0 0 0 0,-2 1 1 0 0,1-1-1 0 0,-1 0 0 0 0,-1 0 0 0 0,0 0 1 0 0,0-1-1 0 0,0 1 0 0 0,-1-1 0 0 0,-1 0 1 0 0,1 0-1 0 0,-1-1 0 0 0,0 0 0 0 0,-1 0 1 0 0,0 0-1 0 0,0-1 0 0 0,-1 0 0 0 0,1 0 1 0 0,-1-1-1 0 0,0 0 0 0 0,-1 0 0 0 0,-6 2-32 0 0,-4-5-4243 0 0,14-9-1969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3:03.8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661 632 4636 0 0,'0'0'2183'0'0,"0"0"-1285"0"0,-2 7-645 0 0,-1-2-76 0 0,1 0 0 0 0,-1 0 0 0 0,0-1-1 0 0,0 1 1 0 0,0-1 0 0 0,-1 0 0 0 0,1 0 0 0 0,-1 0 0 0 0,0-1 0 0 0,0 1-1 0 0,0-1 1 0 0,-1 0 0 0 0,1 0 0 0 0,-1 0 0 0 0,0 0 0 0 0,0-1 0 0 0,0 0-1 0 0,0 0 1 0 0,0-1 0 0 0,-4 2-177 0 0,-8 4 50 0 0,1 0 1 0 0,-1-1-1 0 0,0-1 0 0 0,-1-1 1 0 0,1 0-1 0 0,-1-1 0 0 0,1-1 1 0 0,-1-1-1 0 0,0 0 0 0 0,0-2 1 0 0,0 0-1 0 0,0 0 0 0 0,1-2 1 0 0,-1 0-1 0 0,1-1 0 0 0,0-1 1 0 0,0-1-1 0 0,0 0 0 0 0,0-1 1 0 0,1-1-1 0 0,1 0 0 0 0,-1-2 1 0 0,1 1-1 0 0,1-2 1 0 0,0 0-1 0 0,0-1 0 0 0,1 0 1 0 0,1-1-1 0 0,0 0 0 0 0,1-1 1 0 0,0 0-1 0 0,-8-16-50 0 0,12 18-53 0 0,1 0 1 0 0,1 0-1 0 0,0-1 1 0 0,1 1-1 0 0,0-1 1 0 0,1 0-1 0 0,0-1 1 0 0,1 1 0 0 0,1 0-1 0 0,0-1 1 0 0,1 1-1 0 0,0-1 1 0 0,1 1-1 0 0,1-1 1 0 0,0 1-1 0 0,1 0 1 0 0,0 0-1 0 0,1 0 1 0 0,0 0-1 0 0,1 0 1 0 0,0 1-1 0 0,1 0 1 0 0,1 0-1 0 0,0 1 1 0 0,8-11 52 0 0,-1 4 34 0 0,2 1-1 0 0,-1 1 1 0 0,2 0 0 0 0,0 0 0 0 0,1 2-1 0 0,1 0 1 0 0,0 2 0 0 0,0 0 0 0 0,1 1-1 0 0,1 0 1 0 0,0 2 0 0 0,1 1 0 0 0,-1 0 0 0 0,1 2-1 0 0,1 0 1 0 0,-1 2 0 0 0,1 0 0 0 0,0 2-1 0 0,0 0 1 0 0,0 2 0 0 0,0 0 0 0 0,0 2 0 0 0,-1 0-1 0 0,1 2 1 0 0,0 0 0 0 0,-1 1 0 0 0,0 2-1 0 0,0 0 1 0 0,15 8-34 0 0,-18-5 87 0 0,-1 1 0 0 0,-1 0 1 0 0,0 1-1 0 0,0 1 0 0 0,-1 0 0 0 0,-1 2 0 0 0,0 0 0 0 0,-1 0 0 0 0,0 1 0 0 0,-2 1 1 0 0,0 0-1 0 0,0 1 0 0 0,4 11-87 0 0,-11-19 83 0 0,-1 0 1 0 0,0 0-1 0 0,0 0 1 0 0,-1 1-1 0 0,0-1 1 0 0,-1 1 0 0 0,0 0-1 0 0,-1 0 1 0 0,0 0-1 0 0,0-1 1 0 0,-1 1-1 0 0,-1 0 1 0 0,0 0-1 0 0,-1 0 1 0 0,0 0-1 0 0,0-1 1 0 0,-1 1 0 0 0,0-1-1 0 0,-1 0 1 0 0,0 0-1 0 0,-1 0 1 0 0,0 0-1 0 0,-1-1 1 0 0,0 0-1 0 0,0 0 1 0 0,-1 0-1 0 0,0-1-83 0 0,-7 8 40 0 0,0 0 0 0 0,-1-1-1 0 0,-1-1 1 0 0,0-1-1 0 0,-1 0 1 0 0,-1-1-1 0 0,0-1 1 0 0,0-1-1 0 0,-1 0 1 0 0,0-1 0 0 0,-1-1-1 0 0,0-1 1 0 0,0-1-1 0 0,0-1 1 0 0,-1-1-1 0 0,0 0 1 0 0,0-2-1 0 0,0 0 1 0 0,0-1-1 0 0,0-1 1 0 0,0-2 0 0 0,0 0-1 0 0,0-1 1 0 0,0 0-1 0 0,-4-3-39 0 0,9-3-1676 0 0,8 1-4742 0 0,4-2-2482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3:02.6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344 107 6169 0 0,'0'0'7090'0'0,"0"0"-5028"0"0,0 0-1550 0 0,0 0-207 0 0,-6-1-127 0 0,-114-8 1208 0 0,5 2-2014 0 0,43-10-3978 0 0,55 8-619 0 0,3-6-2018 0 0</inkml:trace>
  <inkml:trace contextRef="#ctx0" brushRef="#br0" timeOffset="249.184">182 0 7233 0 0,'0'0'7928'0'0,"0"0"-7588"0"0,40 43-188 0 0,-32-26-76 0 0,-2 6 400 0 0,-2-2-35 0 0,-1 0-17 0 0,-3 1-12 0 0,0-1-140 0 0,-4 2-48 0 0,-1-1-224 0 0,1 1-248 0 0,0 0-460 0 0,3-1-637 0 0,-2-5-1107 0 0,3 3-4328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3:01.4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10 254 14765 0 0,'0'0'2225'0'0,"0"0"-2165"0"0,0 0 52 0 0,0 0 288 0 0,0 0 256 0 0,0 0-92 0 0,0 0-192 0 0,0 0-372 0 0,0 0-192 0 0,0 0 184 0 0,-2 6-352 0 0,-1-6-504 0 0,1 0-344 0 0,0 0-873 0 0,2-3-2447 0 0,0-8-3149 0 0</inkml:trace>
  <inkml:trace contextRef="#ctx0" brushRef="#br0" timeOffset="265.507">147 86 2508 0 0,'0'0'9533'0'0,"0"0"-7241"0"0,0 0-2567 0 0,0 0 222 0 0,0 0 81 0 0,0 0 53 0 0,-2 8 92 0 0,1-4-128 0 0,0 1 0 0 0,1 0 0 0 0,-1-1 0 0 0,1 1 0 0 0,0 0 0 0 0,0-1 0 0 0,0 1 0 0 0,1 0 1 0 0,0-1-1 0 0,0 1 0 0 0,0 0 0 0 0,0-1 0 0 0,1 0 0 0 0,0 1 0 0 0,-1-1 0 0 0,2 0 0 0 0,-1 0 0 0 0,0 0 0 0 0,1 0 1 0 0,0 0-1 0 0,0 0 0 0 0,1 1-45 0 0,9 9 146 0 0,-8-10-80 0 0,-1-1-1 0 0,1 1 0 0 0,-1 0 0 0 0,0 1 0 0 0,0-1 0 0 0,-1 1 1 0 0,1-1-1 0 0,-1 1 0 0 0,0 0 0 0 0,-1 1 0 0 0,1-1 0 0 0,-1 0 0 0 0,0 1 1 0 0,0-1-1 0 0,0 1 0 0 0,-1-1 0 0 0,0 1 0 0 0,0 0 0 0 0,-1 0 1 0 0,1 0-1 0 0,-1-1 0 0 0,-1 6-65 0 0,-59 7 568 0 0,39-26-3017 0 0,6-6-3365 0 0,10-5-3102 0 0</inkml:trace>
  <inkml:trace contextRef="#ctx0" brushRef="#br0" timeOffset="420.129">369 52 12465 0 0,'0'0'2732'0'0,"0"0"-2180"0"0,0 0-552 0 0,0 0-36 0 0,0 0 36 0 0,0 0 212 0 0,-37 0 132 0 0,13 0-143 0 0,-3 1-201 0 0,1-1-833 0 0,-1 0-795 0 0,7 0-3016 0 0,0-9-4013 0 0</inkml:trace>
  <inkml:trace contextRef="#ctx0" brushRef="#br0" timeOffset="574.408">582 1 14457 0 0,'0'0'1560'0'0,"28"38"-1256"0"0,-15-9 173 0 0,1 10 207 0 0,-1 12 60 0 0,-5 3-32 0 0,-8-4-172 0 0,-4-4-136 0 0,-6-5-96 0 0,-6-8-136 0 0,2-6-112 0 0,0-5-60 0 0,-3-2-268 0 0,-11 7-456 0 0,3-4-940 0 0,-12-2-4053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3:05.8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877 883 468 0 0,'0'0'580'0'0,"0"0"204"0"0,-7 3 1297 0 0,-97 19 1111 0 0,-169-12-2731 0 0,248-13-419 0 0,1-1-1 0 0,-1-2 1 0 0,1 0 0 0 0,1-2 0 0 0,-1 0-1 0 0,1-2 1 0 0,1 0 0 0 0,0-2-1 0 0,0 0 1 0 0,1-2 0 0 0,1 0 0 0 0,0-1-1 0 0,1-1 1 0 0,1-1 0 0 0,1-1-1 0 0,0 0 1 0 0,1-1 0 0 0,1-1 0 0 0,1 0-1 0 0,0-1 1 0 0,2-1 0 0 0,0 0-1 0 0,-4-15-41 0 0,11 25 23 0 0,0 1-1 0 0,1-1 0 0 0,0 0 1 0 0,2 0-1 0 0,-1-1 0 0 0,1 1 1 0 0,1 0-1 0 0,0-1 0 0 0,1 1 0 0 0,0-1 1 0 0,1 0-1 0 0,0 1 0 0 0,1 0 1 0 0,0-1-1 0 0,1 1 0 0 0,1 0 1 0 0,0 0-1 0 0,0 1 0 0 0,2-1 0 0 0,-1 1 1 0 0,1 0-1 0 0,1 0 0 0 0,0 1 1 0 0,0 0-1 0 0,1 0 0 0 0,0 0 1 0 0,1 1-1 0 0,0 1 0 0 0,3-3-22 0 0,47-24 578 0 0,-58 35-960 0 0,38-4 2220 0 0,244-125-2657 0 0,-225 114 627 0 0,1 2-1 0 0,0 3 1 0 0,0 2 0 0 0,0 3 0 0 0,1 3 0 0 0,0 2-1 0 0,0 3 1 0 0,-1 2 0 0 0,1 3 0 0 0,-1 3-1 0 0,-1 2 1 0 0,0 2 0 0 0,-1 4 0 0 0,-1 1-1 0 0,34 19 193 0 0,-76-32 68 0 0,-1 0 0 0 0,-1 0 0 0 0,1 1-1 0 0,-1 1 1 0 0,-1 0 0 0 0,1 1 0 0 0,-2 0-1 0 0,1 1 1 0 0,-1 0 0 0 0,-1 0 0 0 0,0 1 0 0 0,-1 0-1 0 0,0 1 1 0 0,-1 0 0 0 0,0 0 0 0 0,-1 0-1 0 0,0 1 1 0 0,-2 0 0 0 0,1 0 0 0 0,-2 0-1 0 0,0 1 1 0 0,0-1 0 0 0,-1 1 0 0 0,-1 0 0 0 0,-1 7-68 0 0,1-8 35 0 0,-1 0 1 0 0,-1 0 0 0 0,0 0 0 0 0,-1 0-1 0 0,0 0 1 0 0,-1 0 0 0 0,-1 0 0 0 0,0-1-1 0 0,-1 1 1 0 0,0-1 0 0 0,-1 0 0 0 0,-1-1 0 0 0,0 0-1 0 0,0 0 1 0 0,-1 0 0 0 0,-1-1 0 0 0,0 0-1 0 0,-1 0 1 0 0,0-1 0 0 0,-8 6-36 0 0,-15 12 115 0 0,0-1 0 0 0,-2-2 1 0 0,-1-2-1 0 0,-1-1 0 0 0,-1-1 0 0 0,-5-1-115 0 0,-149 38-6830 0 0,169-54 4560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3:06.6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1632 316 8353 0 0,'3'8'4392'0'0,"7"19"-4014"0"0,-1 1 1 0 0,-2 0 0 0 0,0 0 0 0 0,-2 0 0 0 0,-1 0 0 0 0,-2 1 0 0 0,0 0 0 0 0,-2 0 0 0 0,-1-1 0 0 0,-5 28-379 0 0,4-47-10 0 0,-38 80-1622 0 0,30-94-4347 0 0,8-14-1502 0 0</inkml:trace>
  <inkml:trace contextRef="#ctx0" brushRef="#br0" timeOffset="430.419">1539 122 7961 0 0,'-147'-47'5061'0'0,"-216"0"-4210"0"0,346 46-562 0 0,-397-19-70 0 0,140 15-2870 0 0,237 4 2167 0 0,-112 11-1717 0 0,144-9 2261 0 0,1 0 0 0 0,0 1 0 0 0,-1 0 0 0 0,1 0 0 0 0,0 0 0 0 0,1 0 0 0 0,-1 1 0 0 0,0-1 0 0 0,1 1 0 0 0,-1 0 0 0 0,1 0 0 0 0,0 0 0 0 0,0 1 0 0 0,0-1 0 0 0,0 1 0 0 0,1 0 0 0 0,-1 0 0 0 0,1 0 0 0 0,0 0 0 0 0,0 0 0 0 0,0 0 0 0 0,1 0 0 0 0,0 1 0 0 0,0-1 0 0 0,0 0 1 0 0,0 1-1 0 0,0-1 0 0 0,1 1 0 0 0,0-1 0 0 0,0 4-60 0 0,-59 502 4437 0 0,59-500-4394 0 0,0 1 0 0 0,0 0 0 0 0,1 0 0 0 0,0-1 0 0 0,1 1-1 0 0,1 0 1 0 0,-1-1 0 0 0,1 0 0 0 0,1 0 0 0 0,0 0 0 0 0,1 0 0 0 0,0 0 0 0 0,0-1 0 0 0,1 0 0 0 0,0 0 0 0 0,1 0 0 0 0,0-1 0 0 0,0 0 0 0 0,0 0 0 0 0,1-1 0 0 0,1 0 0 0 0,-1-1 0 0 0,1 1 0 0 0,0-1 0 0 0,0-1 0 0 0,1 0 0 0 0,0 0 0 0 0,8 2-43 0 0,29 8 111 0 0,1-2 0 0 0,1-1 1 0 0,-1-3-1 0 0,2-3 1 0 0,-1-1-1 0 0,1-2 0 0 0,-1-3 1 0 0,40-5-112 0 0,-35 5 168 0 0,104-2 88 0 0,0-7 0 0 0,-1-6-1 0 0,27-12-255 0 0,-176 25-287 0 0,59-14-1153 0 0,-23-2-4995 0 0,-21 3-2575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3:08.8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 1 3312 0 0,'0'0'6335'0'0,"0"0"-4501"0"0,0 0-1282 0 0,0 0 148 0 0,0 0-244 0 0,0 0-280 0 0,0 0 14 0 0,0 0 184 0 0,-4 6 84 0 0,-11 26-15 0 0,2 0 1 0 0,1 1 0 0 0,1 0 0 0 0,2 0 0 0 0,1 1 0 0 0,2 1-1 0 0,1-1 1 0 0,2 1 0 0 0,1 12-444 0 0,2-43 26 0 0,1 1-1 0 0,-1 0 1 0 0,1-1 0 0 0,0 1 0 0 0,0-1-1 0 0,0 1 1 0 0,0-1 0 0 0,1 0 0 0 0,0 0-1 0 0,0 1 1 0 0,0-1 0 0 0,1 0-1 0 0,-1-1 1 0 0,1 1 0 0 0,0 0 0 0 0,0-1-1 0 0,0 1 1 0 0,0-1 0 0 0,1 0 0 0 0,-1 0-1 0 0,1-1-25 0 0,40 5-5744 0 0,-27-14-3073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3:13.1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0 3876 0 0,'0'0'7355'0'0,"0"0"-5041"0"0,0 0-2153 0 0,0 0-350 0 0,-4 10 789 0 0,-10 26 400 0 0,2 1 0 0 0,2 0 0 0 0,1 1 0 0 0,2 0 0 0 0,1 1 0 0 0,0 38-1000 0 0,55 18 315 0 0,-11-74-8113 0 0,-23-22-260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3:13.7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35 156 860 0 0,'0'0'3494'0'0,"0"0"383"0"0,0 0-2062 0 0,0 0-941 0 0,0 0-103 0 0,0 0 140 0 0,0 0 135 0 0,0 0-48 0 0,0 0-203 0 0,23 16 728 0 0,-19-14-1512 0 0,-1-1 1 0 0,0 0-1 0 0,0-1 0 0 0,1 1 0 0 0,-1 0 1 0 0,1-1-1 0 0,-1 0 0 0 0,0 0 0 0 0,1 0 1 0 0,-1 0-1 0 0,1 0 0 0 0,-1-1 0 0 0,0 0 1 0 0,1 1-1 0 0,-1-1 0 0 0,0 0 0 0 0,0-1 1 0 0,1 1-1 0 0,-1-1 0 0 0,0 1 1 0 0,0-1-1 0 0,-1 0 0 0 0,1 0 0 0 0,0 0 1 0 0,-1 0-1 0 0,1-1 0 0 0,-1 1 0 0 0,0-1 1 0 0,1 1-1 0 0,-1-1 0 0 0,0 0 0 0 0,-1 0 1 0 0,1 0-1 0 0,-1 0 0 0 0,1 0 0 0 0,-1 0 1 0 0,0 0-1 0 0,0-1 0 0 0,0 1 0 0 0,0 0 1 0 0,-1-1-1 0 0,0 1 0 0 0,1-1 0 0 0,-1 1 1 0 0,0 0-1 0 0,-1-1 0 0 0,1 1 0 0 0,0-1 1 0 0,-1 1-1 0 0,0 0 0 0 0,0-1 0 0 0,0 1 1 0 0,0 0-1 0 0,-1 0 0 0 0,1 0 0 0 0,-1 0 1 0 0,-1-2-12 0 0,2 2-18 0 0,0 0 1 0 0,0 0 0 0 0,0 0-1 0 0,-1 0 1 0 0,1 0 0 0 0,-1 0-1 0 0,0 0 1 0 0,0 0 0 0 0,0 1 0 0 0,0-1-1 0 0,-1 1 1 0 0,1 0 0 0 0,-1-1-1 0 0,1 1 1 0 0,-1 0 0 0 0,0 1-1 0 0,0-1 1 0 0,0 0 0 0 0,0 1-1 0 0,0 0 1 0 0,0-1 0 0 0,0 1-1 0 0,0 0 1 0 0,-1 1 0 0 0,1-1 0 0 0,0 1-1 0 0,0-1 1 0 0,-1 1 0 0 0,1 0-1 0 0,0 0 1 0 0,-1 0 0 0 0,1 1-1 0 0,0-1 1 0 0,-1 1 0 0 0,1 0-1 0 0,0 0 1 0 0,0 0 0 0 0,0 0 0 0 0,0 1-1 0 0,0-1 1 0 0,0 1 0 0 0,0-1-1 0 0,0 1 1 0 0,0 0 0 0 0,1 0-1 0 0,-1 1 1 0 0,1-1 0 0 0,0 0-1 0 0,-1 1 1 0 0,1 0 0 0 0,0-1-1 0 0,0 2 19 0 0,-11 142 1944 0 0,31-118-2310 0 0,5-19-4087 0 0,0-11-2121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3:14.0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 15441 0 0,'0'0'1027'0'0,"0"0"-460"0"0,0 0 119 0 0,0 0 34 0 0,0 0-228 0 0,0 0-333 0 0,-2 16-784 0 0,2-14-3706 0 0,0-4-4056 0 0,2-14 2638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3:14.3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 8797 0 0,'0'0'7268'0'0,"0"0"-5009"0"0,0 0-1751 0 0,0 0-268 0 0,0 0-212 0 0,0 0-152 0 0,0 0-153 0 0,0 0-108 0 0,23 15-466 0 0,125 49 866 0 0,-147-63-1 0 0,-1 0 0 0 0,1-1 0 0 0,-1 1 0 0 0,1 0-1 0 0,0 0 1 0 0,-1 0 0 0 0,1-1 0 0 0,-1 1 0 0 0,0 0-1 0 0,1 0 1 0 0,-1 0 0 0 0,0 0 0 0 0,0 0 0 0 0,1 0 0 0 0,-1 0-1 0 0,0 0 1 0 0,0 0 0 0 0,0 0 0 0 0,0 0 0 0 0,0 0 0 0 0,0 0-1 0 0,0 0 1 0 0,-1 0 0 0 0,1 0 0 0 0,0 0 0 0 0,-1 0-1 0 0,1-1 1 0 0,0 1 0 0 0,-1 0 0 0 0,1 0 0 0 0,-1 0 0 0 0,1 0-1 0 0,-1 0 1 0 0,0-1 0 0 0,1 1 0 0 0,-1 0 0 0 0,0-1-1 0 0,1 1 1 0 0,-1 0 0 0 0,0-1 0 0 0,0 1 0 0 0,0-1 0 0 0,1 1-1 0 0,-1-1 1 0 0,0 1 0 0 0,0-1 0 0 0,0 0 0 0 0,0 0 0 0 0,0 1-1 0 0,0-1 1 0 0,0 0 0 0 0,0 0 0 0 0,0 0 0 0 0,0 0-1 0 0,0 0 1 0 0,0 0-14 0 0,-57 8 597 0 0,171 95-521 0 0,-113-101-60 0 0,1 0 0 0 0,-1 0 1 0 0,1 0-1 0 0,-1 0 0 0 0,0 0 0 0 0,0 0 0 0 0,0 0 0 0 0,0 0 1 0 0,0 0-1 0 0,0 0 0 0 0,0 0 0 0 0,-1 0 0 0 0,1-1 0 0 0,-1 1 1 0 0,0 0-1 0 0,1 0 0 0 0,-1 0 0 0 0,0 0 0 0 0,0-1 0 0 0,0 1 1 0 0,0 0-1 0 0,0-1 0 0 0,-1 1 0 0 0,1-1 0 0 0,0 1 0 0 0,-1-1 1 0 0,1 0-1 0 0,-1 1 0 0 0,0-1 0 0 0,1 0 0 0 0,-1 0 0 0 0,0 0 1 0 0,1 0-1 0 0,-1 0 0 0 0,0-1 0 0 0,0 1 0 0 0,0-1 1 0 0,0 1-1 0 0,0-1 0 0 0,0 0 0 0 0,0 1 0 0 0,0-1 0 0 0,0 0 1 0 0,0 0-1 0 0,0 0 0 0 0,0-1 0 0 0,-1 1-16 0 0,-97-10-4210 0 0,83 0-2031 0 0,4-10-2949 0 0</inkml:trace>
  <inkml:trace contextRef="#ctx0" brushRef="#br0" timeOffset="247.935">423 0 16934 0 0,'0'0'2188'0'0,"38"51"-2088"0"0,-28-15-100 0 0,-4 1 196 0 0,1 1 196 0 0,-7-7 0 0 0,-7-5-148 0 0,-4 2-232 0 0,-9 5 60 0 0,2-2-72 0 0,-5-1-204 0 0,0-2-716 0 0,2-1-880 0 0,10-9-2625 0 0,3 0-8120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4:18.6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635 1 3240 0 0,'0'0'7014'0'0,"0"0"-4588"0"0,0 0-2180 0 0,0 0 124 0 0,-7 6 339 0 0,-150 82 833 0 0,156-87-1551 0 0,0-1 1 0 0,0 1-1 0 0,0-1 0 0 0,0 1 1 0 0,1 0-1 0 0,-1 0 0 0 0,0-1 1 0 0,0 1-1 0 0,0 0 1 0 0,1 0-1 0 0,-1 0 0 0 0,0 0 1 0 0,1 0-1 0 0,-1 0 0 0 0,1 0 1 0 0,-1 0-1 0 0,1 0 1 0 0,-1 0-1 0 0,1 1 0 0 0,0-1 1 0 0,0 0-1 0 0,-1 0 1 0 0,1 0-1 0 0,0 0 0 0 0,0 1 1 0 0,0-1-1 0 0,0 0 0 0 0,0 0 1 0 0,1 0-1 0 0,-1 0 1 0 0,0 1-1 0 0,1-1 0 0 0,-1 0 1 0 0,0 0-1 0 0,1 0 0 0 0,-1 0 1 0 0,1 0-1 0 0,0 0 1 0 0,-1 0-1 0 0,1 0 0 0 0,0 0 1 0 0,-1 0-1 0 0,1-1 0 0 0,0 1 1 0 0,0 0-1 0 0,0 0 1 0 0,0-1-1 0 0,0 1 0 0 0,0 0 1 0 0,0-1-1 0 0,0 1 1 0 0,0-1-1 0 0,0 1 0 0 0,0-1 1 0 0,0 0-1 0 0,1 1 9 0 0,75 37 1366 0 0,-64-33-1270 0 0,65 34 106 0 0,-105-33-7088 0 0,8-9-308 0 0</inkml:trace>
  <inkml:trace contextRef="#ctx0" brushRef="#br0" timeOffset="246.82">363 216 5549 0 0,'0'0'4399'0'0,"0"0"-2331"0"0,7 5-812 0 0,156 60 3493 0 0,-138-50-5242 0 0,-26-9-2319 0 0,-18-5-3856 0 0,-1-4-1068 0 0</inkml:trace>
  <inkml:trace contextRef="#ctx0" brushRef="#br0" timeOffset="526.92">0 122 1188 0 0,'0'0'8370'0'0,"0"0"-5784"0"0,0 0-1740 0 0,0 0-170 0 0,0 0-112 0 0,0 0-91 0 0,7-4-93 0 0,-4 2-365 0 0,-1 0-1 0 0,0 0 1 0 0,0 1-1 0 0,1-1 1 0 0,-1 1-1 0 0,1-1 1 0 0,0 1-1 0 0,-1 0 1 0 0,1 0-1 0 0,0 0 1 0 0,0 0-1 0 0,-1 0 1 0 0,1 1-1 0 0,0 0 1 0 0,0-1-1 0 0,0 1 1 0 0,0 0-1 0 0,0 0 1 0 0,0 0-1 0 0,0 1 0 0 0,-1-1 1 0 0,1 1-1 0 0,0 0 1 0 0,0-1-1 0 0,0 1 1 0 0,-1 0-1 0 0,1 1 1 0 0,0-1-1 0 0,-1 0 1 0 0,1 1-1 0 0,-1 0 1 0 0,0-1-1 0 0,1 1 1 0 0,-1 0-1 0 0,0 0 1 0 0,0 0-1 0 0,0 1 1 0 0,0-1-1 0 0,-1 0 1 0 0,1 1-1 0 0,-1-1 1 0 0,1 1-1 0 0,-1-1 1 0 0,0 1-1 0 0,0 0 0 0 0,1 2-14 0 0,-3 1 89 0 0,1-1 0 0 0,-1 1-1 0 0,0 0 1 0 0,0-1-1 0 0,0 1 1 0 0,-1-1 0 0 0,0 1-1 0 0,0-1 1 0 0,0 0 0 0 0,-1 0-1 0 0,0 0 1 0 0,0 0-1 0 0,0 0 1 0 0,0-1 0 0 0,-1 1-1 0 0,0-1 1 0 0,-3 3-89 0 0,-20 28 88 0 0,87-21 471 0 0,-54-14-539 0 0,105-12 1052 0 0,-62 4-2583 0 0,3 3-5653 0 0,-34 4 88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3:11.2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38 1384 0 0,'0'0'1378'0'0,"0"0"3409"0"0,0 0-2148 0 0,0 0-1414 0 0,0 0-316 0 0,0 0-65 0 0,0 0-76 0 0,0 0-109 0 0,9-16-338 0 0,0 16-289 0 0,-1 1 1 0 0,1 0-1 0 0,-1 0 0 0 0,0 0 1 0 0,0 1-1 0 0,0 0 1 0 0,0 1-1 0 0,0 0 0 0 0,0 0 1 0 0,0 1-1 0 0,-1 0 0 0 0,0 0 1 0 0,0 1-1 0 0,0-1 0 0 0,0 2 1 0 0,-1-1-1 0 0,0 1 0 0 0,0 0 1 0 0,4 5-33 0 0,-10-10 14 0 0,1 1 0 0 0,-1-1 0 0 0,0 0 0 0 0,0 1 0 0 0,1-1 1 0 0,-1 1-1 0 0,0-1 0 0 0,0 1 0 0 0,-1-1 0 0 0,1 1 0 0 0,0-1 0 0 0,0 1 1 0 0,-1-1-1 0 0,1 1 0 0 0,-1-1 0 0 0,1 0 0 0 0,-1 1 0 0 0,1-1 0 0 0,-1 0 0 0 0,0 1 1 0 0,0-1-1 0 0,0 0 0 0 0,0 0 0 0 0,0 0 0 0 0,0 0 0 0 0,0 0 0 0 0,0 0 1 0 0,0 0-1 0 0,0 0 0 0 0,-1 0 0 0 0,1 0 0 0 0,0-1 0 0 0,-1 1 0 0 0,1 0 1 0 0,0-1-1 0 0,-1 1 0 0 0,1-1 0 0 0,-1 0 0 0 0,1 1 0 0 0,-1-1 0 0 0,1 0 0 0 0,-1 0 1 0 0,1 0-1 0 0,-1 0 0 0 0,1 0-14 0 0,-78 6-857 0 0,75-6 564 0 0,21 3 475 0 0,-1 0 0 0 0,0 2 1 0 0,0 0-1 0 0,0 0 0 0 0,-1 2 0 0 0,0 0 1 0 0,0 0-1 0 0,0 2 0 0 0,-1-1 1 0 0,0 2-1 0 0,-1 0 0 0 0,10 10-182 0 0,-22-19 17 0 0,0 0 0 0 0,0 0 0 0 0,0 0 0 0 0,-1 0 0 0 0,1 0 0 0 0,0 0 0 0 0,-1 0 0 0 0,1 0 0 0 0,-1 0 0 0 0,1 1 0 0 0,-1-1 0 0 0,1 0-1 0 0,-1 0 1 0 0,0 0 0 0 0,0 1 0 0 0,0-1 0 0 0,1 0 0 0 0,-1 0 0 0 0,0 1 0 0 0,0-1 0 0 0,-1 0 0 0 0,1 0 0 0 0,0 0 0 0 0,0 1 0 0 0,-1-1 0 0 0,1 0 0 0 0,-1 0 0 0 0,1 0 0 0 0,-1 0-1 0 0,1 0 1 0 0,-1 1 0 0 0,1-1 0 0 0,-1 0 0 0 0,0 0 0 0 0,0-1 0 0 0,0 1 0 0 0,0 0 0 0 0,1 0 0 0 0,-1 0 0 0 0,0 0 0 0 0,0-1 0 0 0,0 1 0 0 0,-1-1 0 0 0,1 1 0 0 0,0 0 0 0 0,0-1-1 0 0,0 0 1 0 0,0 1 0 0 0,-1-1 0 0 0,1 0 0 0 0,0 0 0 0 0,0 1 0 0 0,0-1 0 0 0,-1 0 0 0 0,1 0 0 0 0,0 0 0 0 0,-1-1-17 0 0,-76 4 392 0 0,77-3-609 0 0,-49-11-1081 0 0,35 3-1727 0 0,6-3-3522 0 0,8-2-926 0 0</inkml:trace>
  <inkml:trace contextRef="#ctx0" brushRef="#br0" timeOffset="295.95">429 19 6129 0 0,'0'0'4833'0'0,"0"0"-3729"0"0,0 0-622 0 0,0 0 125 0 0,-4 6-114 0 0,2-2-438 0 0,-1-1 0 0 0,1 0 0 0 0,-1 1 0 0 0,1 0 0 0 0,1-1 0 0 0,-1 1 0 0 0,0 0 0 0 0,1 0 0 0 0,0 0 0 0 0,0 0 0 0 0,0 0 0 0 0,0 0 0 0 0,0 0 0 0 0,1 0 0 0 0,0 0 0 0 0,0 1 0 0 0,0-1 0 0 0,1 0 0 0 0,-1 0 0 0 0,1 0 1 0 0,0 0-1 0 0,0 0 0 0 0,0 0 0 0 0,1 0 0 0 0,-1 0 0 0 0,1 0 0 0 0,0-1 0 0 0,2 3-55 0 0,69 87 1508 0 0,-74-91-1496 0 0,-1 0 0 0 0,1 0-1 0 0,-1 0 1 0 0,1 0 0 0 0,-1 0 0 0 0,0-1 0 0 0,1 1 0 0 0,-1-1 0 0 0,0 1 0 0 0,0-1 0 0 0,0 0-1 0 0,0 1 1 0 0,-1-1 0 0 0,1 0 0 0 0,0 0 0 0 0,0-1 0 0 0,-1 1 0 0 0,1 0 0 0 0,0-1-1 0 0,-1 0 1 0 0,1 1 0 0 0,-1-1 0 0 0,1 0 0 0 0,0 0 0 0 0,-1 0 0 0 0,1-1 0 0 0,-1 1-1 0 0,1 0 1 0 0,0-1 0 0 0,-2 0-12 0 0,0 1-121 0 0,-29-4-1513 0 0,13-6-3010 0 0,7-4-3374 0 0</inkml:trace>
  <inkml:trace contextRef="#ctx0" brushRef="#br0" timeOffset="542.909">648 32 11265 0 0,'0'0'2968'0'0,"0"0"-2376"0"0,0 0 292 0 0,0 0 109 0 0,0 0-993 0 0,0 0-12 0 0,0 0-112 0 0,-63-8 124 0 0,15 5-8 0 0,2-1-901 0 0,8-1-883 0 0,16 2-2976 0 0,5-6-3481 0 0</inkml:trace>
  <inkml:trace contextRef="#ctx0" brushRef="#br0" timeOffset="793.649">812 209 536 0 0,'0'0'7093'0'0,"0"0"-4260"0"0,0 0-1861 0 0,6 5 79 0 0,33 27 1141 0 0,-37-32-2154 0 0,0-1 1 0 0,1 1-1 0 0,-1-1 0 0 0,0 0 0 0 0,0 0 0 0 0,0 0 0 0 0,-1 0 0 0 0,1 0 0 0 0,0-1 0 0 0,0 1 1 0 0,0 0-1 0 0,-1-1 0 0 0,1 1 0 0 0,-1-1 0 0 0,1 0 0 0 0,-1 1 0 0 0,0-1 0 0 0,0 0 1 0 0,0 0-1 0 0,0 0 0 0 0,0 0 0 0 0,0 0 0 0 0,0 0 0 0 0,0 0 0 0 0,-1 0 0 0 0,1 0 0 0 0,-1-1 1 0 0,0 1-1 0 0,1 0 0 0 0,-1-2-38 0 0,0 1-1 0 0,0 0 0 0 0,0-1 0 0 0,0 1 1 0 0,-1 0-1 0 0,1 0 0 0 0,-1 0 0 0 0,0 0 1 0 0,1 0-1 0 0,-1 0 0 0 0,-1 0 0 0 0,1 0 0 0 0,0 0 1 0 0,-1 0-1 0 0,1 0 0 0 0,-1 1 0 0 0,0-1 1 0 0,0 1-1 0 0,0-1 0 0 0,0 1 0 0 0,-1 0 0 0 0,1 0 1 0 0,0 0-1 0 0,-1 0 0 0 0,0 0 0 0 0,1 0 1 0 0,-1 1-1 0 0,0-1 0 0 0,0 1 0 0 0,0 0 0 0 0,0 0 1 0 0,0 0-1 0 0,0 0 0 0 0,0 1 0 0 0,0-1 1 0 0,0 1-1 0 0,0-1 0 0 0,-1 1 0 0 0,1 0 0 0 0,0 1 1 0 0,0-1-1 0 0,0 0 0 0 0,0 1 0 0 0,-1 0 1 0 0,1 0-1 0 0,0 0 0 0 0,0 0 0 0 0,1 0 0 0 0,-1 0 1 0 0,0 1-1 0 0,0 0 0 0 0,1-1 0 0 0,-1 1 1 0 0,0 0-1 0 0,1 0 0 0 0,0 1 0 0 0,0-1 0 0 0,-1 0 1 0 0,1 1-1 0 0,1-1 0 0 0,-2 2 1 0 0,1 0 69 0 0,1-1 0 0 0,0 1-1 0 0,0-1 1 0 0,0 1 0 0 0,0 0 0 0 0,1-1 0 0 0,-1 1-1 0 0,1 0 1 0 0,0-1 0 0 0,0 1 0 0 0,1 0-1 0 0,-1 0 1 0 0,1-1 0 0 0,-1 1 0 0 0,1-1-1 0 0,0 1 1 0 0,1 0 0 0 0,-1-1 0 0 0,1 0 0 0 0,-1 1-1 0 0,1-1 1 0 0,0 0 0 0 0,2 2-69 0 0,31 16-5836 0 0,-27-20-476 0 0</inkml:trace>
  <inkml:trace contextRef="#ctx0" brushRef="#br0" timeOffset="1147.9">1142 22 6509 0 0,'0'0'3599'0'0,"0"0"-2581"0"0,0 0-422 0 0,0 0 499 0 0,0 0 163 0 0,0 0-172 0 0,0 0-586 0 0,5 7-339 0 0,83 150 2021 0 0,-85-151-2149 0 0,-1 0 0 0 0,0 0 1 0 0,-1 0-1 0 0,1 0 0 0 0,-1 0 0 0 0,0 0 0 0 0,-1 0 0 0 0,1 1 0 0 0,-1-1 0 0 0,0 0 1 0 0,-1 0-1 0 0,0 1 0 0 0,0-1 0 0 0,0 0 0 0 0,-1 0 0 0 0,0 0 0 0 0,0 0 0 0 0,0 0 1 0 0,-1-1-1 0 0,1 1 0 0 0,-1-1 0 0 0,-1 1 0 0 0,1-1 0 0 0,-1 0 0 0 0,0 0 0 0 0,0-1 1 0 0,-1 1-1 0 0,-3 2-33 0 0,-136 53-2576 0 0,100-57-1739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3:17.4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225 42 10641 0 0,'0'0'2744'0'0,"0"0"-1588"0"0,0 0-652 0 0,0 0 376 0 0,0 0 149 0 0,0 0 27 0 0,0 0-252 0 0,-39-1-80 0 0,22 0-248 0 0,-2-1-476 0 0,-3 1 0 0 0,-4-2-136 0 0,2 0-400 0 0,-4-2-796 0 0,6-1-741 0 0,7 1-2031 0 0,3-9-2841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3:17.6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10 416 0 0,'0'0'12861'0'0,"0"0"-10593"0"0,0 0-1952 0 0,0 0-304 0 0,0 0 28 0 0,0 0 453 0 0,-49 3-157 0 0,9-3-272 0 0,-6 0-64 0 0,-6-2-1053 0 0,12-2-1491 0 0,9-3-7577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3:23.7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167 124 1436 0 0,'0'0'4947'0'0,"0"0"-1656"0"0,0 0-1827 0 0,0 0-940 0 0,0 0 2 0 0,0 0 197 0 0,0 0-18 0 0,0 0-244 0 0,26-39 2343 0 0,-26 36-2859 0 0,-1-1-1 0 0,1 0 1 0 0,-1 0 0 0 0,0 1 0 0 0,0-1 0 0 0,0 0 0 0 0,0 1-1 0 0,-1-1 1 0 0,1 1 0 0 0,-1-1 0 0 0,0 1 0 0 0,0 0-1 0 0,0 0 1 0 0,-1 0 0 0 0,1 0 0 0 0,-1 0 0 0 0,1 1-1 0 0,-1-1 1 0 0,0 1 0 0 0,0-1 0 0 0,0 1 0 0 0,-1 0-1 0 0,1 0 1 0 0,0 1 0 0 0,-1-1 0 0 0,1 1 0 0 0,-1-1-1 0 0,0 1 1 0 0,1 0 0 0 0,-1 0 0 0 0,0 1 0 0 0,0-1-1 0 0,1 1 1 0 0,-1 0 0 0 0,0 0 0 0 0,0 0 0 0 0,0 1-1 0 0,1-1 1 0 0,-1 1 0 0 0,0 0 0 0 0,0 0 0 0 0,1 0-1 0 0,-1 0 1 0 0,1 1 0 0 0,-1-1 0 0 0,1 1 0 0 0,-2 1 55 0 0,-1 3 73 0 0,1-1 1 0 0,0 1-1 0 0,0 1 1 0 0,0-1 0 0 0,1 1-1 0 0,0 0 1 0 0,0 0 0 0 0,1 0-1 0 0,0 0 1 0 0,0 0-1 0 0,0 1 1 0 0,1 0 0 0 0,0-1-1 0 0,1 1 1 0 0,0 0-1 0 0,0 0 1 0 0,0 2-74 0 0,5-7 104 0 0,-1 1 0 0 0,0-1 1 0 0,1 0-1 0 0,-1 0 0 0 0,1-1 0 0 0,0 1 0 0 0,0-1 1 0 0,0 0-1 0 0,0 0 0 0 0,1 0 0 0 0,-1 0 0 0 0,0-1 0 0 0,1 0 1 0 0,-1 0-1 0 0,1 0 0 0 0,-1 0 0 0 0,1-1 0 0 0,-1 0 0 0 0,1 0 1 0 0,0 0-1 0 0,-1 0 0 0 0,1-1 0 0 0,-1 0 0 0 0,4 0-104 0 0,-5 0 14 0 0,0 1 0 0 0,0-1 0 0 0,0 1 0 0 0,-1-1 0 0 0,1 0 0 0 0,0 0-1 0 0,0 0 1 0 0,0 0 0 0 0,-1-1 0 0 0,1 1 0 0 0,-1-1 0 0 0,1 1 0 0 0,-1-1 0 0 0,1 0-1 0 0,-1 0 1 0 0,0 0 0 0 0,0 0 0 0 0,0-1 0 0 0,0 1 0 0 0,-1 0 0 0 0,1-1 0 0 0,0 1-1 0 0,-1-1 1 0 0,0 0 0 0 0,0 0 0 0 0,0 1 0 0 0,0-1 0 0 0,0 0 0 0 0,0 0-1 0 0,-1 0 1 0 0,1-1-14 0 0,11 53-597 0 0,-17 31 1779 0 0,-2-18-3686 0 0,11-53-3077 0 0,1-7-119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3:25.4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836 127 10545 0 0,'0'0'6377'0'0,"0"0"-6377"0"0,-62-14-869 0 0,4-2 305 0 0,-13-2 564 0 0,-6 0 52 0 0,-2 5 224 0 0,7 5-164 0 0,-3 3-112 0 0,-1 1-8 0 0,2 1-808 0 0,8-2-732 0 0,15-1-768 0 0,16 0-2508 0 0,10-5-1593 0 0</inkml:trace>
  <inkml:trace contextRef="#ctx0" brushRef="#br0" timeOffset="156.788">788 229 16982 0 0,'0'0'768'0'0,"-64"3"-768"0"0,-6-4-496 0 0,-21-5 484 0 0,-13-1-188 0 0,4 3-100 0 0,-9 1-213 0 0,6-3-987 0 0,27-1-3748 0 0,6 0-4137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3: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1074 133 14013 0 0,'-63'-15'1592'0'0,"-9"-1"-1592"0"0,-16-1-116 0 0,-1 4 116 0 0,-4 2 292 0 0,0 2-120 0 0,-1 2-20 0 0,0 0-52 0 0,6 3 44 0 0,4 1-83 0 0,11-2-61 0 0,12-1-933 0 0,16 0-531 0 0,18 1-3332 0 0,17-3-4285 0 0</inkml:trace>
  <inkml:trace contextRef="#ctx0" brushRef="#br0" timeOffset="248.215">997 176 10921 0 0,'0'0'7593'0'0,"0"0"-7593"0"0,0 0-1936 0 0,-70 5 1231 0 0,-2-12 705 0 0,-18-6 272 0 0,-14-1 261 0 0,-1-1-173 0 0,4 3-236 0 0,-2-2-124 0 0,3-1-188 0 0,2-8-1193 0 0,29 3-3319 0 0,3-7-5113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3:24.4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7 10245 0 0,'0'0'2581'0'0,"0"0"-1542"0"0,0 0-597 0 0,0 0-124 0 0,0 0-297 0 0,-8-1-59 0 0,3-1 16 0 0,0 1 0 0 0,1 0 0 0 0,-1 0 0 0 0,0 1 0 0 0,1-1 1 0 0,-1 1-1 0 0,0 0 0 0 0,1 1 0 0 0,-1-1 0 0 0,0 1 0 0 0,0 0 0 0 0,1 0 0 0 0,-1 0 0 0 0,1 0 0 0 0,-1 1 0 0 0,1 0 1 0 0,0 0-1 0 0,0 0 0 0 0,0 1 0 0 0,0-1 0 0 0,0 1 0 0 0,0 0 0 0 0,0 0 0 0 0,1 0 0 0 0,0 1 0 0 0,-1-1 1 0 0,1 1-1 0 0,-1 2 22 0 0,64 59 671 0 0,-35-49-568 0 0,-20-14-25 0 0,1 1-1 0 0,-1-1 1 0 0,1 1 0 0 0,-1 1-1 0 0,0-1 1 0 0,0 1 0 0 0,0 0-1 0 0,-1 0 1 0 0,0 0 0 0 0,1 1 0 0 0,-1-1-1 0 0,-1 1 1 0 0,1 0 0 0 0,-1 0-1 0 0,0 0 1 0 0,0 1 0 0 0,0-1-1 0 0,-1 1 1 0 0,0 0 0 0 0,2 5-78 0 0,-6-8 18 0 0,1-1-1 0 0,-1 1 1 0 0,0 0 0 0 0,0-1-1 0 0,0 1 1 0 0,0-1 0 0 0,-1 1 0 0 0,1-1-1 0 0,-1 0 1 0 0,1 0 0 0 0,-1 0-1 0 0,0 0 1 0 0,0-1 0 0 0,1 1-1 0 0,-1-1 1 0 0,0 0 0 0 0,-1 0 0 0 0,1 0-1 0 0,0 0 1 0 0,0 0 0 0 0,0 0-1 0 0,-1-1 1 0 0,1 0 0 0 0,0 0 0 0 0,0 0-1 0 0,-1 0 1 0 0,1 0 0 0 0,0-1-1 0 0,0 1 1 0 0,-1-1-18 0 0,-34-12-7354 0 0,25-1-1042 0 0</inkml:trace>
  <inkml:trace contextRef="#ctx0" brushRef="#br0" timeOffset="261.409">106 1 7249 0 0,'0'0'6176'0'0,"0"0"-5944"0"0,18 40-68 0 0,-15-21 684 0 0,-1 5 60 0 0,-2 0 65 0 0,0 1-241 0 0,-2 2-236 0 0,-5-2-248 0 0,-1 2-248 0 0,-1-3-148 0 0,4 2-520 0 0,-1-1-761 0 0,3-8-1667 0 0,6 3-5625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3:23.9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42 8009 0 0,'0'0'5982'0'0,"0"0"-4447"0"0,0 0-1574 0 0,0 0-211 0 0,0 0 89 0 0,0 0 118 0 0,-8 1-22 0 0,4 0 132 0 0,2-2-87 0 0,0 0 0 0 0,1 1 0 0 0,-1-1 0 0 0,0 1 0 0 0,0 0 0 0 0,1-1 0 0 0,-1 1 0 0 0,0 0 0 0 0,0 0 0 0 0,0 0 0 0 0,1 1 0 0 0,-1-1 0 0 0,0 0 0 0 0,0 1 0 0 0,1-1 1 0 0,-1 1-1 0 0,0-1 0 0 0,1 1 0 0 0,-1 0 0 0 0,0 0 0 0 0,1 0 0 0 0,-1 0 0 0 0,1 0 0 0 0,-1 0 0 0 0,1 0 0 0 0,0 0 0 0 0,-1 0 0 0 0,1 1 0 0 0,0-1 0 0 0,0 1 0 0 0,0-1 0 0 0,0 1 0 0 0,0-1 0 0 0,0 1 1 0 0,1-1-1 0 0,-1 1 0 0 0,0 0 0 0 0,1-1 0 0 0,-1 1 0 0 0,1 0 0 0 0,0 0 0 0 0,0-1 0 0 0,-1 1 0 0 0,1 0 0 0 0,0 0 0 0 0,1 0 0 0 0,-1-1 0 0 0,0 1 0 0 0,1 1 20 0 0,38 40 479 0 0,-33-39-387 0 0,-1 0 1 0 0,0 0-1 0 0,-1 1 0 0 0,1-1 1 0 0,-1 1-1 0 0,0 1 0 0 0,0-1 1 0 0,0 0-1 0 0,-1 1 0 0 0,1 0 1 0 0,-2 0-1 0 0,1 0 0 0 0,-1 0 1 0 0,1 0-1 0 0,-2 0 0 0 0,1 1-92 0 0,-2-5-13 0 0,-1 0-1 0 0,1 0 1 0 0,-1 0-1 0 0,1 0 0 0 0,-1-1 1 0 0,0 1-1 0 0,0 0 1 0 0,0-1-1 0 0,0 1 0 0 0,0-1 1 0 0,0 1-1 0 0,0-1 1 0 0,0 1-1 0 0,-1-1 0 0 0,1 0 1 0 0,0 1-1 0 0,-1-1 1 0 0,0 0-1 0 0,1 0 0 0 0,-1 0 1 0 0,1 0-1 0 0,-1-1 1 0 0,0 1-1 0 0,0 0 0 0 0,1-1 1 0 0,-1 1-1 0 0,0-1 1 0 0,0 0-1 0 0,0 1 0 0 0,0-1 1 0 0,0 0-1 0 0,-1 0 14 0 0,-24-3-4080 0 0,15-4-1885 0 0</inkml:trace>
  <inkml:trace contextRef="#ctx0" brushRef="#br0" timeOffset="246.491">334 42 14765 0 0,'0'0'792'0'0,"0"0"-792"0"0,0 0-768 0 0,0 0 768 0 0,-68-8 164 0 0,24 2-164 0 0,-14-4-684 0 0,9 3-2252 0 0,4-4-5793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4:18.9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4 2564 0 0,'0'0'966'0'0,"0"0"178"0"0,0 0-484 0 0,0 0-235 0 0,0 0-83 0 0,0 0-53 0 0,0 0-56 0 0,0 0-97 0 0,-5-3-2 0 0,6 3-107 0 0,0 1 0 0 0,-1 0 1 0 0,1 0-1 0 0,0-1 1 0 0,-1 1-1 0 0,1 0 1 0 0,-1 0-1 0 0,0 0 1 0 0,1 0-1 0 0,-1 0 0 0 0,0 0 1 0 0,1 0-1 0 0,-1 0 1 0 0,0 0-1 0 0,0-1 1 0 0,0 1-1 0 0,0 0 0 0 0,0 0 1 0 0,0 0-1 0 0,0 0 1 0 0,0 0-1 0 0,0 0 1 0 0,-1 0-1 0 0,1 0 0 0 0,0 0 1 0 0,-1 0-1 0 0,1 0 1 0 0,0 0-1 0 0,-1 0 1 0 0,1 0-1 0 0,-1-1 0 0 0,1 1 1 0 0,-1 0-1 0 0,0 0 1 0 0,1-1-1 0 0,-1 1 1 0 0,0 0-1 0 0,0-1 0 0 0,1 1 1 0 0,-1 0-1 0 0,0-1 1 0 0,0 1-1 0 0,0-1 1 0 0,0 0-1 0 0,0 1 1 0 0,0-1-1 0 0,1 0 0 0 0,-1 1 1 0 0,0-1-1 0 0,0 0 1 0 0,0 0-1 0 0,0 0 1 0 0,0 0-1 0 0,0 0 0 0 0,0 0 1 0 0,0 0-1 0 0,0 0 1 0 0,0 0-1 0 0,0-1 1 0 0,0 1-1 0 0,0 0 0 0 0,0 0 1 0 0,0-1-1 0 0,0 1 1 0 0,0-1-1 0 0,0 1 1 0 0,1-1-1 0 0,-1 1 0 0 0,0-1-27 0 0,-15 782 5171 0 0,17-389-4360 0 0,-4-150-213 0 0,-51 1283 2270 0 0,29-992-2309 0 0,25-526-618 0 0,0 0 0 0 0,0 0 0 0 0,1 0 1 0 0,0 1-1 0 0,1-1 0 0 0,-1 0 0 0 0,1 0 1 0 0,1 0-1 0 0,-1-1 0 0 0,1 1 0 0 0,0-1 1 0 0,1 1-1 0 0,0-1 0 0 0,3 5 59 0 0,-6-11-164 0 0,1 0 1 0 0,-1-1-1 0 0,0 1 1 0 0,1 0-1 0 0,-1 0 1 0 0,0 0-1 0 0,1-1 0 0 0,-1 1 1 0 0,0-1-1 0 0,0 1 1 0 0,1-1-1 0 0,-1 0 1 0 0,0 1-1 0 0,0-1 0 0 0,0 0 1 0 0,0 0-1 0 0,0 1 1 0 0,0-1-1 0 0,0 0 1 0 0,0 0-1 0 0,0 0 0 0 0,0-1 1 0 0,-1 1-1 0 0,1 0 1 0 0,0 0-1 0 0,-1 0 1 0 0,1 0-1 0 0,-1-1 0 0 0,1 1 1 0 0,-1 0-1 0 0,1-1 1 0 0,-1 1-1 0 0,0 0 0 0 0,0-1 1 0 0,0 1-1 0 0,0 0 1 0 0,0-1-1 0 0,0 1 1 0 0,0 0-1 0 0,0-1 0 0 0,0 1 1 0 0,-1 0-1 0 0,1-1 1 0 0,0 1-1 0 0,-1-1 164 0 0,1-4-1094 0 0,3-19-4352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4:19.6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3220 0 0,'0'0'530'0'0,"0"0"1215"0"0,0 0-655 0 0,0 0-770 0 0,0 0 0 0 0,-1 8 488 0 0,20 551 5432 0 0,149 1067-2841 0 0,-165-1408-2395 0 0,-11-1 0 0 0,-14 50-1004 0 0,-9 279 444 0 0,37-411-1584 0 0,10-112-1292 0 0,3-19-2215 0 0,-6-6-1029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4:18.1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273 1 6825 0 0,'0'0'5555'0'0,"0"7"-4502"0"0,-2 3-813 0 0,0 0 0 0 0,0-1 0 0 0,-1 1 0 0 0,0-1 0 0 0,-1 0 1 0 0,0 0-1 0 0,0 0 0 0 0,-1 0 0 0 0,0-1 0 0 0,0 0 1 0 0,-1 0-1 0 0,0 0 0 0 0,-6 5-240 0 0,-93 78 1517 0 0,32-35-3271 0 0,53-42 409 0 0,10-9-4723 0 0,9-5 903 0 0</inkml:trace>
  <inkml:trace contextRef="#ctx0" brushRef="#br0" timeOffset="249.632">9 120 1708 0 0,'0'0'7853'0'0,"0"0"-5782"0"0,7 7-1447 0 0,211 164 3982 0 0,-200-157-5193 0 0,-12-9-7916 0 0,-11-9 1459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4:20.1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759 316 8945 0 0,'0'0'4116'0'0,"0"0"-4116"0"0,0 0-204 0 0,0 0-732 0 0,0 0 936 0 0,0 0 360 0 0,0 0 64 0 0,-8 44-108 0 0,4-30-148 0 0,-1 0-52 0 0,-4 5 12 0 0,3 0-4 0 0,-2 3-124 0 0,0 3-676 0 0,-1 1-616 0 0,3 3-1004 0 0,-1-7-716 0 0,6 11-2161 0 0</inkml:trace>
  <inkml:trace contextRef="#ctx0" brushRef="#br0" timeOffset="744.296">766 2566 10605 0 0,'0'0'2860'0'0,"0"0"-1488"0"0,0 0-972 0 0,0 0-324 0 0,19 38-64 0 0,-19-29 4 0 0,-2 2-4 0 0,-4 0-12 0 0,-5 4-252 0 0,1 1-456 0 0,-4 4-336 0 0,-1 3-784 0 0,0 2-1392 0 0,5-8-2673 0 0</inkml:trace>
  <inkml:trace contextRef="#ctx0" brushRef="#br0" timeOffset="745.296">737 3071 1172 0 0,'0'0'7438'0'0,"4"7"-4911"0"0,-1-1-2237 0 0,0 0 0 0 0,0 0 0 0 0,0 0 0 0 0,-1 0 0 0 0,0 0 0 0 0,0 1 0 0 0,-1-1 0 0 0,0 1 0 0 0,0-1 0 0 0,-1 1 0 0 0,1 0 0 0 0,-1-1 0 0 0,-1 1 0 0 0,1-1 0 0 0,-1 1 0 0 0,0-1 0 0 0,-1 1 0 0 0,1-1 0 0 0,-2 2-290 0 0,-8 19-255 0 0,-13 28-550 0 0,5-21-7976 0 0,13-27 1975 0 0</inkml:trace>
  <inkml:trace contextRef="#ctx0" brushRef="#br0" timeOffset="4178.602">1639 2289 6857 0 0,'0'0'2102'0'0,"0"0"-1327"0"0,0 0-565 0 0,0 0 378 0 0,0 0 280 0 0,0 0 96 0 0,0 0-118 0 0,0 0-283 0 0,-5-1-240 0 0,1-6-284 0 0,0 0 1 0 0,-1 1-1 0 0,2-2 1 0 0,-1 1-1 0 0,1 0 0 0 0,0-1 1 0 0,1 1-1 0 0,0-1 1 0 0,0 0-1 0 0,1 0 0 0 0,0 0 1 0 0,0 0-1 0 0,0 0 1 0 0,1 0-1 0 0,1 0 0 0 0,-1 0 1 0 0,1 0-1 0 0,1 0 1 0 0,-1 1-1 0 0,1-1 0 0 0,1 0-39 0 0,-1-19-12 0 0,6-137-354 0 0,-8-1 0 0 0,-6 1 0 0 0,-8 0 0 0 0,-25-110 366 0 0,3 13 656 0 0,36 260-647 0 0,-1-1 1 0 0,1 1-1 0 0,0 0 0 0 0,-1 0 0 0 0,1 0 0 0 0,0 0 0 0 0,0 0 1 0 0,-1-1-1 0 0,1 1 0 0 0,0 0 0 0 0,0 0 0 0 0,0-1 0 0 0,0 1 1 0 0,1 0-1 0 0,-1 0 0 0 0,0 0 0 0 0,0 0 0 0 0,1-1 0 0 0,-1 1 1 0 0,1 0-1 0 0,-1 0 0 0 0,1 0 0 0 0,-1 0 0 0 0,1 0 0 0 0,0 0 0 0 0,0 0 1 0 0,-1 0-1 0 0,1 0 0 0 0,0 0 0 0 0,0 1 0 0 0,0-1 0 0 0,0 0 1 0 0,0 1-1 0 0,0-1 0 0 0,0 0 0 0 0,0 1 0 0 0,0-1 0 0 0,0 1 1 0 0,0-1-1 0 0,1 1 0 0 0,-1 0 0 0 0,0 0 0 0 0,0-1 0 0 0,0 1 1 0 0,0 0-1 0 0,1 0 0 0 0,-1 0 0 0 0,0 0 0 0 0,0 0 0 0 0,0 0 0 0 0,1 1 1 0 0,-1-1-1 0 0,0 0 0 0 0,0 1 0 0 0,0-1 0 0 0,0 1 0 0 0,1-1-9 0 0,51 49-874 0 0,65 134 1400 0 0,-165-253 632 0 0,36 56-1163 0 0,6 6 15 0 0,0 0 1 0 0,-1 0-1 0 0,-1 1 0 0 0,1 0 0 0 0,-1 0 0 0 0,0 0 1 0 0,-1 1-1 0 0,1 0 0 0 0,-1 0 0 0 0,0 1 1 0 0,-1 0-1 0 0,1 0 0 0 0,-1 1 0 0 0,-9-3-10 0 0,12 8 17 0 0,0 1 0 0 0,-1 0 0 0 0,1 0 0 0 0,1 0 0 0 0,-1 1 0 0 0,0 0 0 0 0,0 0-1 0 0,1 0 1 0 0,0 1 0 0 0,0 0 0 0 0,0 0 0 0 0,0 0 0 0 0,0 0 0 0 0,1 1-1 0 0,0 0 1 0 0,-1 1-17 0 0,-12 10 22 0 0,-29 28-262 0 0,9-8-1973 0 0,9-12-2623 0 0,-2 1-3512 0 0</inkml:trace>
  <inkml:trace contextRef="#ctx0" brushRef="#br0" timeOffset="3350.4">90 731 7081 0 0,'0'0'3814'0'0,"0"6"-3809"0"0,30 292 2072 0 0,-2-110-1433 0 0,-23-62-538 0 0,-5-1 1 0 0,-5 0 0 0 0,-14 71-107 0 0,15-165-308 0 0,-3 149 987 0 0,48-80-6994 0 0,-31-91 3034 0 0,-2-5-1043 0 0</inkml:trace>
  <inkml:trace contextRef="#ctx0" brushRef="#br0" timeOffset="3600.443">227 2074 692 0 0,'0'0'2117'0'0,"0"0"2894"0"0,6 1-2405 0 0,-4-1-2495 0 0,0 0-1 0 0,-1 0 1 0 0,1 0-1 0 0,0 0 0 0 0,0 0 1 0 0,0 0-1 0 0,0 1 1 0 0,0-1-1 0 0,0 1 0 0 0,0-1 1 0 0,-1 1-1 0 0,1 0 1 0 0,0 0-1 0 0,-1 0 0 0 0,1 0 1 0 0,0 0-1 0 0,-1 0 1 0 0,1 0-1 0 0,-1 0 0 0 0,1 1 1 0 0,-1-1-1 0 0,0 1 1 0 0,0-1-1 0 0,0 1 0 0 0,0-1 1 0 0,0 1-1 0 0,0 0 1 0 0,0-1-1 0 0,0 1 1 0 0,0 0-1 0 0,-1 0 0 0 0,1 0 1 0 0,-1-1-1 0 0,1 1 1 0 0,-1 0-1 0 0,0 0 0 0 0,0 0 1 0 0,0 0-1 0 0,0 0 1 0 0,0 0-1 0 0,0 0 0 0 0,-1 0 1 0 0,1 0-1 0 0,0-1 1 0 0,-1 1-1 0 0,0 0 0 0 0,1 0 1 0 0,-1 0-1 0 0,0-1 1 0 0,0 1-1 0 0,0 0 0 0 0,0-1-110 0 0,-5 5 77 0 0,-1-1 0 0 0,1 0 0 0 0,-1 0 0 0 0,0-1 0 0 0,0 0 0 0 0,0 0-1 0 0,-1-1 1 0 0,1 0 0 0 0,-1 0 0 0 0,0-1 0 0 0,0 0 0 0 0,0 0 0 0 0,0-1-1 0 0,0 0 1 0 0,0 0 0 0 0,0-1 0 0 0,-1 0 0 0 0,1 0 0 0 0,0-1 0 0 0,-3-1-77 0 0,-45-17-2738 0 0,16-21-3832 0 0,25 9-479 0 0</inkml:trace>
  <inkml:trace contextRef="#ctx0" brushRef="#br0" timeOffset="248.433">768 963 5184 0 0,'0'0'5801'0'0,"0"0"-5185"0"0,0 0-384 0 0,0 0 36 0 0,6 41-12 0 0,-7-31-128 0 0,-2-2-128 0 0,-1 0-76 0 0,1 4-564 0 0,-4-1-340 0 0,2 5-296 0 0,1 2-448 0 0,0 5-580 0 0,0 2-161 0 0,2-3 405 0 0</inkml:trace>
  <inkml:trace contextRef="#ctx0" brushRef="#br0" timeOffset="249.433">768 1347 180 0 0,'0'0'2516'0'0,"0"0"-236"0"0,13 46-507 0 0,-11-29-397 0 0,2 0-404 0 0,-1 1-364 0 0,-3-1-376 0 0,0 0 16 0 0,0 2-68 0 0,-7-2-24 0 0,2 4-156 0 0,0 0-724 0 0,-2 0-496 0 0,1 4-596 0 0,5-7-2213 0 0</inkml:trace>
  <inkml:trace contextRef="#ctx0" brushRef="#br0" timeOffset="495.452">822 1930 716 0 0,'0'0'6313'0'0,"0"0"-5557"0"0,0 0-212 0 0,10 43-92 0 0,-10-32 172 0 0,0-2-68 0 0,0 2-220 0 0,-4 2-92 0 0,-2 0-36 0 0,0 5-208 0 0,-2 2-816 0 0,-3 4-2232 0 0,4-6-2017 0 0</inkml:trace>
  <inkml:trace contextRef="#ctx0" brushRef="#br0" timeOffset="1553.207">826 1522 744 0 0,'0'0'595'0'0,"0"0"674"0"0,0 0 1748 0 0,0 0-1226 0 0,0 0-600 0 0,0 0-231 0 0,0 0-260 0 0,0 0-142 0 0,0 0-21 0 0,2 7 73 0 0,-1-5-525 0 0,-1 0 1 0 0,1 0-1 0 0,0 0 1 0 0,0 0-1 0 0,0 0 1 0 0,0 0 0 0 0,0 0-1 0 0,1 0 1 0 0,-1 0-1 0 0,1-1 1 0 0,-1 1-1 0 0,1 0 1 0 0,0-1-1 0 0,-1 1 1 0 0,1-1-1 0 0,0 0 1 0 0,0 0 0 0 0,0 1-1 0 0,0-1 1 0 0,0 0-1 0 0,0-1 1 0 0,0 1-1 0 0,1 0 1 0 0,-1-1-1 0 0,0 1 1 0 0,0-1-1 0 0,1 0 1 0 0,-1 1-1 0 0,0-1 1 0 0,0 0 0 0 0,1-1-1 0 0,-1 1 1 0 0,0 0-1 0 0,0-1 1 0 0,1 1-1 0 0,-1-1 1 0 0,0 0-1 0 0,0 1 1 0 0,0-1-1 0 0,0 0 1 0 0,0 0 0 0 0,0 0-1 0 0,1-2-85 0 0,0 2 22 0 0,-1 0 1 0 0,0 0-1 0 0,0-1 1 0 0,0 1-1 0 0,0-1 0 0 0,0 1 1 0 0,0-1-1 0 0,0 0 0 0 0,-1 0 1 0 0,1 0-1 0 0,0 0 0 0 0,-1 0 1 0 0,0 0-1 0 0,1-1 1 0 0,-1 1-1 0 0,0 0 0 0 0,0-1 1 0 0,-1 1-1 0 0,1-1 0 0 0,0 1 1 0 0,-1-1-1 0 0,1 1 0 0 0,-1-1 1 0 0,0 1-1 0 0,0-1 1 0 0,0 1-1 0 0,0-1 0 0 0,0 1 1 0 0,-1-1-1 0 0,1 0 0 0 0,-1 1 1 0 0,0 0-1 0 0,1-1 0 0 0,-1 1 1 0 0,0-1-1 0 0,0 1 1 0 0,-1 0-1 0 0,1 0 0 0 0,0-1 1 0 0,-1 1-1 0 0,0 0 0 0 0,1 0 1 0 0,-1 1-1 0 0,0-1 0 0 0,0 0 1 0 0,-1 0-23 0 0,-98-72-284 0 0,95 73 283 0 0,1 0 1 0 0,-1 1-1 0 0,1 0 1 0 0,-1 0-1 0 0,0 0 1 0 0,1 1-1 0 0,-1 0 1 0 0,1 0-1 0 0,-1 0 1 0 0,1 1-1 0 0,-1-1 1 0 0,1 2-1 0 0,0-1 1 0 0,0 0-1 0 0,0 1 1 0 0,0 0-1 0 0,0 0 1 0 0,1 0-1 0 0,-1 1 0 0 0,1 0 1 0 0,0 0-1 0 0,0 0 1 0 0,0 0-1 0 0,1 0 1 0 0,0 1-1 0 0,-1 0 1 0 0,1-1-1 0 0,1 1 1 0 0,-1 0-1 0 0,1 1 1 0 0,0-1-1 0 0,0 0 1 0 0,1 1-1 0 0,-1-1 1 0 0,1 1-1 0 0,0-1 1 0 0,1 1-1 0 0,-1 0 1 0 0,1-1-1 0 0,0 1 1 0 0,1-1-1 0 0,-1 1 1 0 0,1 0-1 0 0,0-1 1 0 0,2 4-1 0 0,0-4 39 0 0,1-1-1 0 0,0 0 0 0 0,0 1 1 0 0,0-2-1 0 0,0 1 0 0 0,1 0 0 0 0,0-1 1 0 0,-1 0-1 0 0,1 0 0 0 0,0 0 0 0 0,1-1 1 0 0,-1 1-1 0 0,0-1 0 0 0,1 0 1 0 0,0-1-1 0 0,-1 0 0 0 0,1 0 0 0 0,2 1-37 0 0,16 1-3455 0 0,-2-3-3523 0 0,-16-1 973 0 0</inkml:trace>
  <inkml:trace contextRef="#ctx0" brushRef="#br0" timeOffset="1818.438">859 1597 3572 0 0,'0'0'6316'0'0,"0"0"-4660"0"0,0 0-1226 0 0,4 7 185 0 0,93 168 4224 0 0,-108-195-14856 0 0,3 2 3546 0 0</inkml:trace>
  <inkml:trace contextRef="#ctx0" brushRef="#br0" timeOffset="2067.161">832 1611 444 0 0,'0'0'4332'0'0,"0"0"-462"0"0,0 0-2414 0 0,0 0-328 0 0,-3 7 34 0 0,-1 0-761 0 0,-1 1-1 0 0,0-1 1 0 0,0 0-1 0 0,-1 0 0 0 0,0-1 1 0 0,0 0-1 0 0,-1 0 0 0 0,0 0 1 0 0,0 0-1 0 0,0-1 1 0 0,-1-1-1 0 0,1 1 0 0 0,-6 1-400 0 0,-74 18-4366 0 0,85-25-679 0 0,2-2 119 0 0</inkml:trace>
  <inkml:trace contextRef="#ctx0" brushRef="#br0" timeOffset="2486.433">854 1813 3940 0 0,'0'0'2840'0'0,"3"6"-420"0"0,27 123 4265 0 0,-28 12-4631 0 0,-7-122-1434 0 0,13-9-4050 0 0,2-8 3123 0 0,1 3 593 0 0,1 0 0 0 0,-1 1-1 0 0,-1 1 1 0 0,1 0 0 0 0,-1 0 0 0 0,0 1-1 0 0,-1 1 1 0 0,0-1 0 0 0,0 2 0 0 0,-1-1-1 0 0,0 1 1 0 0,-1 0 0 0 0,6 10-286 0 0,-8-12 400 0 0,3 2-1665 0 0,-9-20-1354 0 0,-60-106-9922 0 0,35 80 11018 0 0,0 1 3331 0 0,12 17 1093 0 0,-19 10 5908 0 0,-30 38-6946 0 0,47-20-1080 0 0,-9 3-762 0 0,-60 35 499 0 0,41-6-3137 0 0,40-35-210 0 0,3-1-2610 0 0</inkml:trace>
  <inkml:trace contextRef="#ctx0" brushRef="#br0" timeOffset="6247.072">814 2477 1032 0 0,'0'0'1893'0'0,"0"0"-2290"0"0,0 0-498 0 0,0 0 418 0 0,-3 7 310 0 0,3-5 169 0 0,-1 0 1 0 0,0 0 0 0 0,1 0-1 0 0,-1 0 1 0 0,1 0 0 0 0,-1 0-1 0 0,1 0 1 0 0,0 0 0 0 0,0 0-1 0 0,0 1 1 0 0,0-1 0 0 0,1 0-1 0 0,-1 0 1 0 0,0 0 0 0 0,1 0-1 0 0,-1 0 1 0 0,1 0 0 0 0,0 0-1 0 0,0 0 1 0 0,0 0 0 0 0,0 0-1 0 0,0 0 1 0 0,0-1 0 0 0,0 1-1 0 0,1 0 1 0 0,-1-1 0 0 0,1 1-1 0 0,-1-1 1 0 0,1 1 0 0 0,-1-1-1 0 0,1 0 1 0 0,0 0 0 0 0,0 0-1 0 0,0 0 1 0 0,0 0 0 0 0,-1 0-1 0 0,1 0 1 0 0,0 0 0 0 0,1-1-1 0 0,-1 1 1 0 0,0-1 0 0 0,0 0-1 0 0,1 1-2 0 0,26 6 56 0 0,0-2 0 0 0,1 0 0 0 0,0-2 0 0 0,-1-1 0 0 0,1-2 0 0 0,0 0 0 0 0,0-2-1 0 0,0-2 1 0 0,-1 0 0 0 0,12-5-56 0 0,-4 4 745 0 0,-1-3-1 0 0,1 0 1 0 0,-1-3 0 0 0,0-1-1 0 0,-1-1 1 0 0,-1-2 0 0 0,0-1-1 0 0,-1-2 1 0 0,-1-2 0 0 0,26-20-745 0 0,-46 31 43 0 0,-2 0-1 0 0,1-1 1 0 0,-2-1 0 0 0,1 1-1 0 0,-1-1 1 0 0,-1-1 0 0 0,0 0 0 0 0,-1 0-1 0 0,0 0 1 0 0,-1-1 0 0 0,0 0-1 0 0,-1 0 1 0 0,0-1 0 0 0,-1 0-1 0 0,-1 1 1 0 0,0-1 0 0 0,-1 0 0 0 0,0 0-1 0 0,-1-1 1 0 0,-1 1 0 0 0,0 0-1 0 0,-1 0 1 0 0,-1 0 0 0 0,0-1 0 0 0,-1 2-1 0 0,0-1 1 0 0,-1 0 0 0 0,-1 1-1 0 0,0-1 1 0 0,-1 1 0 0 0,0 1 0 0 0,-1-1-1 0 0,-6-8-42 0 0,-17-5 107 0 0,-1 0-1 0 0,-1 2 1 0 0,-1 2-1 0 0,-1 1 1 0 0,0 1-1 0 0,-2 2 0 0 0,0 2 1 0 0,-1 1-1 0 0,-1 1 1 0 0,0 3-1 0 0,-1 1 1 0 0,0 2-1 0 0,-1 1 1 0 0,-37 0-107 0 0,52 2-5 0 0,-644-98-697 0 0,502 45-1476 0 0,160 55 2134 0 0,1 0-1 0 0,0 0 1 0 0,-1-1 0 0 0,1 0 0 0 0,1 0-1 0 0,-1-1 1 0 0,1 1 0 0 0,-1-1-1 0 0,2 0 1 0 0,-1-1 0 0 0,0 1 0 0 0,1-1-1 0 0,0 0 1 0 0,0 0 0 0 0,1 0-1 0 0,0 0 1 0 0,0-1 0 0 0,0 0 0 0 0,1 1-1 0 0,0-1 1 0 0,0 0 0 0 0,0 0-1 0 0,1-1 45 0 0,4-1 4 0 0,0 0 0 0 0,0 1-1 0 0,1 0 1 0 0,0 0 0 0 0,0 0-1 0 0,1 0 1 0 0,0 1 0 0 0,1 0-1 0 0,0 0 1 0 0,0 0 0 0 0,0 1 0 0 0,1 0-1 0 0,-1 0 1 0 0,1 0 0 0 0,1 1-1 0 0,-1 0 1 0 0,1 1 0 0 0,0-1-1 0 0,0 2 1 0 0,1-1 0 0 0,-1 1-1 0 0,7-2-3 0 0,-5 1-23 0 0,391-147 834 0 0,-300 120-299 0 0,-2-4 0 0 0,-1-4 0 0 0,73-43-512 0 0,-168 82 46 0 0,0-1 0 0 0,1 0 0 0 0,-1 0 0 0 0,0 0 0 0 0,0 0 0 0 0,0 0 0 0 0,0-1 0 0 0,0 1 0 0 0,0-1 0 0 0,-1 0 0 0 0,1 0 0 0 0,0 0 0 0 0,-1 0 0 0 0,0 0 0 0 0,1-1 1 0 0,-1 1-1 0 0,0-1 0 0 0,0 1 0 0 0,0-1 0 0 0,-1 0 0 0 0,1 0 0 0 0,-1 0 0 0 0,1 0 0 0 0,-1 0 0 0 0,0 0 0 0 0,0 0 0 0 0,-1 0 0 0 0,1-1 0 0 0,0 1 0 0 0,-1 0 0 0 0,0 0 0 0 0,0-1 0 0 0,0 1 1 0 0,0 0-1 0 0,-1 0 0 0 0,1-1 0 0 0,-1 1 0 0 0,1 0 0 0 0,-1 0 0 0 0,0 0 0 0 0,-1 0 0 0 0,1 0 0 0 0,0 0 0 0 0,-1 0 0 0 0,0 0 0 0 0,0 0 0 0 0,0 1 0 0 0,0-1 0 0 0,0 1 0 0 0,0-1 0 0 0,-1 1 1 0 0,-1-2-47 0 0,-49-32 84 0 0,-1 3 1 0 0,-1 2-1 0 0,-2 2 1 0 0,-1 3-1 0 0,-13-2-84 0 0,-148-72 1573 0 0,215 100-1571 0 0,1-1-1 0 0,-1 0 1 0 0,1 0 0 0 0,0 0-1 0 0,0 0 1 0 0,0 0 0 0 0,-1-1-1 0 0,1 1 1 0 0,0-1 0 0 0,1 0 0 0 0,-1 0-1 0 0,0 0 1 0 0,0 0 0 0 0,1-1-1 0 0,0 1 1 0 0,-1-1 0 0 0,1 1-1 0 0,0-1 1 0 0,0 0 0 0 0,0 0-1 0 0,1 0 1 0 0,-1 0 0 0 0,1 0-1 0 0,-1 0 1 0 0,1 0 0 0 0,0-1-1 0 0,0 1 1 0 0,1 0 0 0 0,-1-1-1 0 0,1 1 1 0 0,-1-1 0 0 0,1 1 0 0 0,0 0-1 0 0,0-1 1 0 0,1 1 0 0 0,-1-1-1 0 0,1 1 1 0 0,0 0 0 0 0,0-1-1 0 0,0 1 1 0 0,0 0 0 0 0,0 0-1 0 0,1 0 1 0 0,-1 0 0 0 0,1 0-1 0 0,0-1-1 0 0,26-17-288 0 0,0 0-1 0 0,1 2 1 0 0,1 1-1 0 0,1 1 0 0 0,1 1 1 0 0,0 2-1 0 0,8-1 289 0 0,-21 7 8 0 0,353-139 597 0 0,-331 109 1233 0 0,-41 37-1847 0 0,1 0 0 0 0,-1 0 0 0 0,0 0 0 0 0,0 0 1 0 0,0-1-1 0 0,0 1 0 0 0,-1 0 0 0 0,1 0 0 0 0,0 0 0 0 0,0 0 1 0 0,-1 0-1 0 0,1 0 0 0 0,-1 0 0 0 0,1 0 0 0 0,-1 0 1 0 0,1 0-1 0 0,-1 0 0 0 0,1 0 0 0 0,-1 0 0 0 0,0 0 0 0 0,0 1 1 0 0,1-1-1 0 0,-1 0 0 0 0,0 0 0 0 0,0 1 0 0 0,0-1 1 0 0,0 1-1 0 0,0-1 0 0 0,0 1 0 0 0,0-1 0 0 0,0 1 0 0 0,0-1 1 0 0,0 1-1 0 0,0 0 0 0 0,0-1 0 0 0,0 1 0 0 0,0 0 1 0 0,0 0-1 0 0,-1 0 0 0 0,1 0 0 0 0,0 0 0 0 0,0 0 0 0 0,0 0 1 0 0,0 1-1 0 0,0-1 0 0 0,-1 0 9 0 0,-102-10-8889 0 0,62 4 3904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5:35.4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151 4 10845 0 0,'0'0'2220'0'0,"0"0"-2212"0"0,0 0 160 0 0,0 0-28 0 0,0 0 468 0 0,0 0 40 0 0,-48 6-232 0 0,25-6-416 0 0,-1 0-328 0 0,2-1-952 0 0,1-4-1476 0 0,8 1-3441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5:35.5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238 17 12765 0 0,'0'0'1920'0'0,"0"0"-1796"0"0,0 0 16 0 0,0 0 616 0 0,0 0-520 0 0,0 0-224 0 0,0 0 104 0 0,-71-3-116 0 0,25 2-352 0 0,-4-1-1024 0 0,11-2-1740 0 0,8-3-5113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5:34.3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394 25 4244 0 0,'0'0'5960'0'0,"0"0"-4022"0"0,0 0-1479 0 0,0 0-118 0 0,0 0 42 0 0,0 0 9 0 0,0 0-64 0 0,0 0 282 0 0,-6 3 247 0 0,-2 1-843 0 0,0 0-1 0 0,0-1 1 0 0,-1 0-1 0 0,1 0 1 0 0,-1-1-1 0 0,1 0 1 0 0,-1 0 0 0 0,0-1-1 0 0,0 0 1 0 0,0-1-1 0 0,0 0 1 0 0,0 0-1 0 0,0-1 1 0 0,1 0-1 0 0,-1 0 1 0 0,0-1 0 0 0,1-1-1 0 0,-1 1 1 0 0,1-1-1 0 0,-1-1 1 0 0,1 1-1 0 0,0-1 1 0 0,1-1-1 0 0,-1 0 1 0 0,1 0 0 0 0,0 0-1 0 0,-3-3-13 0 0,49 29 394 0 0,-35-18-366 0 0,0 0 1 0 0,0 0-1 0 0,-1 1 0 0 0,0-1 0 0 0,1 1 0 0 0,-1 0 1 0 0,-1-1-1 0 0,1 1 0 0 0,0 1 0 0 0,-1-1 0 0 0,0 0 0 0 0,0 1 1 0 0,0-1-1 0 0,-1 1 0 0 0,1-1 0 0 0,-1 1 0 0 0,0 0 1 0 0,-1 0-1 0 0,1-1 0 0 0,-1 1 0 0 0,0 0 0 0 0,0 0 1 0 0,0 0-1 0 0,-1 0 0 0 0,1-1 0 0 0,-1 1 0 0 0,0 0 1 0 0,-1-1-1 0 0,1 1 0 0 0,-1-1 0 0 0,0 1 0 0 0,0-1 1 0 0,-1 0-1 0 0,1 1 0 0 0,-1-1 0 0 0,0-1 0 0 0,0 1 0 0 0,0 0 1 0 0,0-1-1 0 0,-1 1 0 0 0,1-1 0 0 0,-1 0 0 0 0,0 0 1 0 0,0-1-1 0 0,0 1 0 0 0,-1-1 0 0 0,1 0 0 0 0,0 0 1 0 0,-1 0-29 0 0,1 1 13 0 0,1-1 0 0 0,-1 1 0 0 0,0-1 0 0 0,0 0 0 0 0,0 0 0 0 0,0 0 0 0 0,0-1 1 0 0,0 1-1 0 0,-1-1 0 0 0,1 0 0 0 0,0-1 0 0 0,-1 1 0 0 0,1-1 0 0 0,0 1 0 0 0,-1-1 1 0 0,1-1-1 0 0,-1 1 0 0 0,1-1 0 0 0,0 1 0 0 0,-1-1 0 0 0,1 0 0 0 0,0-1 0 0 0,0 1 1 0 0,0-1-1 0 0,0 0 0 0 0,0 0 0 0 0,0 0 0 0 0,0 0 0 0 0,1-1 0 0 0,-1 0 0 0 0,1 1 1 0 0,-1-1-1 0 0,1 0 0 0 0,0-1 0 0 0,1 1 0 0 0,-1-1 0 0 0,0 1 0 0 0,1-1 0 0 0,0 0 1 0 0,0 0-1 0 0,0 0 0 0 0,0 0 0 0 0,1 0 0 0 0,-1-1-13 0 0,1 1-20 0 0,0 0 0 0 0,0 1 0 0 0,1-1 1 0 0,-1 0-1 0 0,1 1 0 0 0,0-1 0 0 0,0 0 0 0 0,0 1 0 0 0,1-1 1 0 0,-1 0-1 0 0,1 1 0 0 0,0-1 0 0 0,0 1 0 0 0,0-1 0 0 0,1 1 1 0 0,-1-1-1 0 0,1 1 0 0 0,0 0 0 0 0,0 0 0 0 0,0 0 0 0 0,0 0 1 0 0,0 0-1 0 0,1 0 0 0 0,-1 0 0 0 0,3-1 20 0 0,37-14-8574 0 0,-29 14 465 0 0</inkml:trace>
  <inkml:trace contextRef="#ctx0" brushRef="#br0" timeOffset="666.744">431 291 4072 0 0,'0'0'2230'0'0,"0"0"2397"0"0,0 0-2790 0 0,0 0-1094 0 0,0 0 89 0 0,0 0 90 0 0,0 0-202 0 0,0 0-394 0 0,48-13-2656 0 0,-43 13 2365 0 0,-1 0 1 0 0,0 1-1 0 0,0-1 1 0 0,0 1-1 0 0,1 0 0 0 0,-1 0 1 0 0,0 1-1 0 0,0-1 1 0 0,0 1-1 0 0,-1 0 1 0 0,1 0-1 0 0,0 0 1 0 0,-1 1-1 0 0,1-1 1 0 0,-1 1-1 0 0,0 0 1 0 0,0-1-1 0 0,0 2 1 0 0,0-1-1 0 0,0 0 1 0 0,-1 0-1 0 0,1 1 1 0 0,-1 0-1 0 0,0-1 1 0 0,0 1-1 0 0,0 0 1 0 0,-1 0-1 0 0,1 0 0 0 0,-1 0 1 0 0,0 0-1 0 0,0 0 1 0 0,-1 1-1 0 0,1-1 1 0 0,-1 0-1 0 0,0 0 1 0 0,0 1-1 0 0,0-1 1 0 0,-1 0-1 0 0,1 0 1 0 0,-1 1-1 0 0,0-1 1 0 0,0 0-1 0 0,-1 0 1 0 0,1 0-1 0 0,-1 0 1 0 0,0 0-1 0 0,0-1 1 0 0,0 1-1 0 0,0-1 0 0 0,-1 1 1 0 0,0-1-1 0 0,-2 3-35 0 0,-35 21 14 0 0,10-21-5031 0 0,23-8 622 0 0</inkml:trace>
  <inkml:trace contextRef="#ctx0" brushRef="#br0" timeOffset="932.066">640 305 1632 0 0,'0'0'7234'0'0,"0"0"-5251"0"0,0 0-1698 0 0,0 0 366 0 0,-4 7 110 0 0,2-2-679 0 0,-1-2-71 0 0,0 0 1 0 0,1 0-1 0 0,0 0 1 0 0,-1 0-1 0 0,1 0 1 0 0,0 0-1 0 0,1 1 1 0 0,-1-1 0 0 0,0 1-1 0 0,1-1 1 0 0,0 1-1 0 0,0 0 1 0 0,0-1-1 0 0,0 1 1 0 0,1 0-1 0 0,-1 0 1 0 0,1-1-1 0 0,0 1 1 0 0,0 0-1 0 0,1 0 1 0 0,-1 0 0 0 0,1-1-1 0 0,0 1 1 0 0,0 0-1 0 0,0 0 1 0 0,0-1-1 0 0,0 1 1 0 0,1-1-1 0 0,0 1 1 0 0,0-1-1 0 0,0 0 1 0 0,0 0-1 0 0,0 0 1 0 0,1 0 0 0 0,-1 0-1 0 0,1 0 1 0 0,0-1-1 0 0,-1 1 1 0 0,1-1-1 0 0,3 2-11 0 0,33 3-5464 0 0,-13-7-1209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5:36.7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6 514 612 0 0,'0'0'348'0'0,"0"0"-135"0"0,0 0-204 0 0,0 0 94 0 0,0 0 27 0 0,0 0-18 0 0,-5 5 2915 0 0,25 41 3882 0 0,4 14-3476 0 0,45 148-1176 0 0,-33-94-1937 0 0,-10-149-7125 0 0,-22 19 1217 0 0</inkml:trace>
  <inkml:trace contextRef="#ctx0" brushRef="#br0" timeOffset="281.566">371 1 9609 0 0,'0'0'4377'0'0,"2"8"-4411"0"0,0 35 520 0 0,-1 0-1 0 0,-2 0 1 0 0,-2-1-1 0 0,-2 1 1 0 0,-1-1-1 0 0,-3 0 1 0 0,-1 0 0 0 0,-2-1-1 0 0,-2-1 1 0 0,-2 0-1 0 0,-9 17-485 0 0,-52 169 129 0 0,76-224-207 0 0,-14 96 24 0 0,21-68-2332 0 0,11-10-3495 0 0,-10-18 975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5:38.3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492 4 7021 0 0,'0'0'8074'0'0,"0"0"-6065"0"0,0 0-2251 0 0,-11 0 80 0 0,-27-1 136 0 0,-69-2-342 0 0,0 4 0 0 0,0 5-1 0 0,-15 7 369 0 0,176 16-188 0 0,-47-27 223 0 0,0 0-1 0 0,0 0 0 0 0,-1 0 0 0 0,1 1 0 0 0,-1 0 0 0 0,1 1 0 0 0,-1-1 0 0 0,0 1 0 0 0,-1 0 0 0 0,1 0 0 0 0,0 1 1 0 0,-1 0-1 0 0,0 0 0 0 0,0 0 0 0 0,-1 1 0 0 0,0-1 0 0 0,0 1 0 0 0,0 0 0 0 0,0 0 0 0 0,-1 1 0 0 0,0-1 1 0 0,0 1-1 0 0,-1 0 0 0 0,0-1 0 0 0,0 1 0 0 0,0 0 0 0 0,-1 0 0 0 0,0 0 0 0 0,-1 0 0 0 0,1 0 0 0 0,-1 1 1 0 0,-1-1-1 0 0,1 0 0 0 0,-1 0 0 0 0,-1 3-34 0 0,-37 68 164 0 0,-7 53-207 0 0,48-126 104 0 0,1-1 1 0 0,0 1-1 0 0,0-1 1 0 0,0 0 0 0 0,0 0-1 0 0,1 0 1 0 0,0-1 0 0 0,-1 1-1 0 0,2-1 1 0 0,-1 0-1 0 0,0 0 1 0 0,0-1 0 0 0,1 1-1 0 0,0-1 1 0 0,-1 0 0 0 0,1 0-1 0 0,0 0 1 0 0,0-1-1 0 0,0 1 1 0 0,0-1 0 0 0,0 0-1 0 0,1-1 1 0 0,-1 0 0 0 0,0 1-1 0 0,0-2 1 0 0,0 1 0 0 0,0 0-1 0 0,1-1 1 0 0,-1 0-1 0 0,0 0 1 0 0,1-1-62 0 0,8 2 49 0 0,93-11 490 0 0,-41 3-4071 0 0,-61 6-661 0 0,-4-1-2640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5:38.6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 4500 0 0,'0'0'7992'0'0,"0"0"-6590"0"0,0 0-1251 0 0,0 0 393 0 0,0 0 135 0 0,0 0-578 0 0,7 0-688 0 0,6 0 236 0 0,-3-2 420 0 0,-1 2-1 0 0,1-1 0 0 0,0 1 0 0 0,0 1 0 0 0,-1 0 1 0 0,1 0-1 0 0,0 1 0 0 0,-1 0 0 0 0,0 1 0 0 0,1 0 1 0 0,-1 0-1 0 0,0 1 0 0 0,0 1 0 0 0,-1-1 0 0 0,1 1 1 0 0,-1 0-1 0 0,2 3-68 0 0,-9-6 19 0 0,0 1 0 0 0,0-1 0 0 0,0 1 0 0 0,0-1-1 0 0,0 1 1 0 0,-1-1 0 0 0,1 1 0 0 0,-1 0 0 0 0,0-1 0 0 0,0 1 0 0 0,0 0 0 0 0,0-1 0 0 0,0 1 0 0 0,0-1 0 0 0,-1 1 0 0 0,1 0 0 0 0,-1-1 0 0 0,0 1 0 0 0,0-1-1 0 0,0 1 1 0 0,0-1 0 0 0,0 0 0 0 0,-1 1 0 0 0,1-1 0 0 0,0 0 0 0 0,-1 0 0 0 0,0 0 0 0 0,0 0 0 0 0,0 0 0 0 0,1 0 0 0 0,-2 0 0 0 0,1-1 0 0 0,0 1 0 0 0,0-1 0 0 0,0 0-1 0 0,-1 1 1 0 0,1-1 0 0 0,-1 0 0 0 0,0 0-19 0 0,-37 13-6373 0 0,33-16-79 0 0</inkml:trace>
  <inkml:trace contextRef="#ctx0" brushRef="#br0" timeOffset="154.298">278 17 7265 0 0,'0'0'7144'0'0,"0"0"-7144"0"0,0 0-88 0 0,0 0-688 0 0,0 0 776 0 0,0 0 192 0 0,0 0 380 0 0,-7 37-56 0 0,7-24-160 0 0,-1 1-144 0 0,1 2-84 0 0,1-2-4 0 0,6 0 0 0 0,2-2-124 0 0,5 0-312 0 0,0-3-976 0 0,0-2-1588 0 0,10-7-4633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5:44.6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 55 8869 0 0,'0'0'9397'0'0,"0"0"-9397"0"0,0 0-396 0 0,0 0-36 0 0,-58 1 432 0 0,28-8 0 0 0,4-2-264 0 0,-3 0-456 0 0,3-2-553 0 0,0 0-1231 0 0,9 2-3572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5:44.9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308 53 9157 0 0,'0'0'8085'0'0,"0"0"-7637"0"0,0 0-448 0 0,0 0-1308 0 0,0 0 1308 0 0,-54-2 36 0 0,11-6 88 0 0,-11-1-124 0 0,-5-1-925 0 0,2-4-1635 0 0,16 4-4496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5:37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2451 154 6613 0 0,'0'0'5672'0'0,"-8"0"-4770"0"0,-364-52 793 0 0,-1038-31-107 0 0,1204 69-1537 0 0,0 9 1 0 0,-12 10-52 0 0,187 1-809 0 0,33 0-6847 0 0,6-4 2536 0 0</inkml:trace>
  <inkml:trace contextRef="#ctx0" brushRef="#br0" timeOffset="6628.273">3869 212 7221 0 0,'0'0'6436'0'0,"-91"-5"-6144"0"0,19-2-204 0 0,-17 0 204 0 0,-6 0 176 0 0,3 0-88 0 0,-5 1 48 0 0,-2 3-104 0 0,1-2-136 0 0,-3 0-136 0 0,7-2-40 0 0,1-1-12 0 0,8 1-484 0 0,10 2-752 0 0,13 2-344 0 0,16 1-936 0 0,15 2-1388 0 0,14 0-949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4:17.2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42 2964 0 0,'0'0'7152'0'0,"0"0"-4817"0"0,0 0-1559 0 0,0 0-191 0 0,0 0-195 0 0,0 0-261 0 0,0 0 39 0 0,-1 8 300 0 0,2 262 1229 0 0,-9-292-12159 0 0,4 4 4260 0 0</inkml:trace>
  <inkml:trace contextRef="#ctx0" brushRef="#br0" timeOffset="186.442">1 28 3860 0 0,'0'0'3731'0'0,"6"-4"-1730"0"0,1 0-1784 0 0,1 1 1 0 0,-1-1 0 0 0,1 2-1 0 0,0-1 1 0 0,0 1 0 0 0,0 0 0 0 0,0 1-1 0 0,1-1 1 0 0,-1 2 0 0 0,0-1-1 0 0,0 1 1 0 0,1 0 0 0 0,-1 1 0 0 0,0 0-1 0 0,0 1 1 0 0,0-1 0 0 0,0 1-1 0 0,0 1 1 0 0,0 0 0 0 0,0 0 0 0 0,-1 0-1 0 0,1 1 1 0 0,-1 0 0 0 0,0 0-1 0 0,0 1 1 0 0,0 1-218 0 0,-6-4 52 0 0,1-1 0 0 0,-1 1 0 0 0,0 0 0 0 0,0 0 0 0 0,0 0 0 0 0,0 0 0 0 0,-1 0 0 0 0,1 0 0 0 0,-1 0-1 0 0,1 0 1 0 0,-1 1 0 0 0,0-1 0 0 0,1 0 0 0 0,-1 0 0 0 0,0 0 0 0 0,0 0 0 0 0,-1 1 0 0 0,1-1 0 0 0,0 0 0 0 0,-1 0 0 0 0,1 0 0 0 0,-1 0 0 0 0,0 0 0 0 0,0 0 0 0 0,0 0-1 0 0,0 0 1 0 0,0 0 0 0 0,0 0 0 0 0,0 0 0 0 0,-1-1 0 0 0,1 1 0 0 0,-1 0 0 0 0,1-1 0 0 0,-1 0 0 0 0,0 1 0 0 0,1-1 0 0 0,-1 0 0 0 0,0 1 0 0 0,0-1 0 0 0,0 0 0 0 0,0-1 0 0 0,0 1-1 0 0,0 0-51 0 0,-91 39-753 0 0,63-35-1519 0 0,9-6-4753 0 0,10-2-410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5:43.1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0 5549 0 0,'0'0'6077'0'0,"0"0"-4213"0"0,2 8-1426 0 0,1 11-27 0 0,0 0-1 0 0,-2 0 1 0 0,0 0 0 0 0,-1 0-1 0 0,0 0 1 0 0,-2-1 0 0 0,0 1 0 0 0,-2 0-1 0 0,0-1 1 0 0,0 1 0 0 0,-2-1-1 0 0,-1 0 1 0 0,-4 10-411 0 0,-2-5-819 0 0,11-20-2625 0 0,2-2-3282 0 0,4-13-1288 0 0</inkml:trace>
  <inkml:trace contextRef="#ctx0" brushRef="#br0" timeOffset="248.286">57 6 11133 0 0,'0'0'1950'0'0,"0"0"-1297"0"0,0 0-391 0 0,0 0 13 0 0,7 1-44 0 0,0 0-112 0 0,-1 0 1 0 0,1 0-1 0 0,-1 1 0 0 0,1 0 1 0 0,-1 1-1 0 0,0-1 0 0 0,1 1 1 0 0,-1 0-1 0 0,-1 1 0 0 0,1-1 1 0 0,0 1-1 0 0,-1 1 0 0 0,0-1 0 0 0,0 1 1 0 0,0-1-1 0 0,-1 1 0 0 0,0 1 1 0 0,0-1-1 0 0,0 1 0 0 0,0-1 1 0 0,-1 1-1 0 0,0 0 0 0 0,0 0 1 0 0,0 1-1 0 0,-1-1 0 0 0,0 0 1 0 0,0 3-120 0 0,-3-7-25 0 0,0 0 0 0 0,1 1 0 0 0,-1-1 1 0 0,0 0-1 0 0,-1 0 0 0 0,1 0 1 0 0,0 0-1 0 0,-1 0 0 0 0,1-1 0 0 0,-1 1 1 0 0,1 0-1 0 0,-1-1 0 0 0,0 1 0 0 0,0-1 1 0 0,0 1-1 0 0,0-1 0 0 0,0 0 0 0 0,0 0 1 0 0,0 0-1 0 0,0 0 0 0 0,0 0 1 0 0,0 0-1 0 0,-1-1 0 0 0,1 1 0 0 0,0-1 1 0 0,-1 1-1 0 0,-1-1 25 0 0,-20 1-2823 0 0,3-7-3579 0 0,8-5-1431 0 0</inkml:trace>
  <inkml:trace contextRef="#ctx0" brushRef="#br0" timeOffset="402.756">361 14 5412 0 0,'0'0'7515'0'0,"1"8"-5773"0"0,1 7-1393 0 0,-2 1 0 0 0,0-1 0 0 0,-1 1 0 0 0,0 0 0 0 0,-1-1-1 0 0,-1 0 1 0 0,-1 1 0 0 0,0-1 0 0 0,-1-1 0 0 0,-1 2-349 0 0,6-14-84 0 0,-14 56 227 0 0,36-32-6554 0 0,-16-25 862 0 0</inkml:trace>
  <inkml:trace contextRef="#ctx0" brushRef="#br0" timeOffset="618.95">436 144 10017 0 0,'0'0'3020'0'0,"0"0"-2574"0"0,7-1-404 0 0,-1 1 40 0 0,1-1 0 0 0,-1 1 1 0 0,0 0-1 0 0,0 0 0 0 0,0 1 1 0 0,0 0-1 0 0,1 0 1 0 0,-1 1-1 0 0,0-1 0 0 0,0 1 1 0 0,-1 1-1 0 0,1-1 1 0 0,0 1-1 0 0,-1 0 0 0 0,0 0 1 0 0,1 0-1 0 0,-1 1 0 0 0,-1 0 1 0 0,1 0-1 0 0,0 0 1 0 0,-1 1-1 0 0,0-1 0 0 0,0 1 1 0 0,0 0-1 0 0,-1 0 0 0 0,0 1 1 0 0,0-1-1 0 0,0 1 1 0 0,0-1-1 0 0,-1 1 0 0 0,0 0 1 0 0,0 0-1 0 0,-1 0 1 0 0,1 3-84 0 0,-53 35 331 0 0,5-39-6234 0 0,33-8-415 0 0</inkml:trace>
  <inkml:trace contextRef="#ctx0" brushRef="#br0" timeOffset="819.396">630 138 12897 0 0,'0'0'1232'0'0,"0"0"-1154"0"0,1 6 154 0 0,-12 153 1579 0 0,40-137-7825 0 0,-19-22 1198 0 0</inkml:trace>
  <inkml:trace contextRef="#ctx0" brushRef="#br0" timeOffset="1066.745">814 95 11325 0 0,'0'0'2860'0'0,"0"0"-2856"0"0,25 38 448 0 0,-19-17 368 0 0,2 3 0 0 0,-4 2-147 0 0,-4-1-137 0 0,0 2-116 0 0,-4-2-124 0 0,-4-2-108 0 0,-5 1-52 0 0,-5-1-40 0 0,-3-2-96 0 0,-10-3-256 0 0,-10-3-636 0 0,1-7-749 0 0,12-5-3275 0 0,-6-10-5417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5:40.323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993 229 3756 0 0,'0'0'6491'0'0,"1"8"-3905"0"0,6 35-1759 0 0,3 168 3975 0 0,-22-138-4458 0 0,10-64-4304 0 0,1-5-4256 0 0,5-21 1586 0 0</inkml:trace>
  <inkml:trace contextRef="#ctx0" brushRef="#br0" timeOffset="325.873">1013 223 6597 0 0,'0'0'4799'0'0,"0"0"-3829"0"0,0 0-1585 0 0,0 0 724 0 0,0 0 469 0 0,-1 7 24 0 0,13 87 977 0 0,-11-92-1506 0 0,-1 0-1 0 0,1 1 1 0 0,0-1 0 0 0,0 1-1 0 0,0-1 1 0 0,0 0 0 0 0,1 0-1 0 0,-1 0 1 0 0,1 0 0 0 0,-1 0-1 0 0,1 0 1 0 0,0 0 0 0 0,0 0-1 0 0,-1 0 1 0 0,1-1 0 0 0,0 1-1 0 0,1-1 1 0 0,-1 0 0 0 0,0 1-1 0 0,0-1 1 0 0,1 0 0 0 0,-1 0-1 0 0,0-1 1 0 0,1 1 0 0 0,-1 0-1 0 0,1-1 1 0 0,-1 1 0 0 0,1-1-1 0 0,-1 0 1 0 0,1 0 0 0 0,-1 0-1 0 0,1 0 1 0 0,-1 0 0 0 0,1-1-1 0 0,-1 1 1 0 0,1-1 0 0 0,-1 0-1 0 0,1 1 1 0 0,1-2-73 0 0,0 0 11 0 0,-1-1-1 0 0,1 1 1 0 0,-1-1-1 0 0,1 0 1 0 0,-1 1 0 0 0,0-2-1 0 0,0 1 1 0 0,-1 0-1 0 0,1 0 1 0 0,-1-1 0 0 0,0 0-1 0 0,1 1 1 0 0,-1-1-1 0 0,-1 0 1 0 0,1 0 0 0 0,-1 0-1 0 0,1 0 1 0 0,-1 0 0 0 0,0 0-1 0 0,-1-1 1 0 0,1 1-1 0 0,-1 0 1 0 0,0-4-11 0 0,4 141-1983 0 0,1-116-3985 0 0,-1-12 390 0 0</inkml:trace>
  <inkml:trace contextRef="#ctx0" brushRef="#br0" timeOffset="572.378">1257 454 11537 0 0,'0'0'2066'0'0,"0"0"-2034"0"0,0 0 151 0 0,0 0 242 0 0,0 0-50 0 0,0 0-141 0 0,6 1-1259 0 0,50 0-167 0 0,-53-1 1265 0 0,-1 0-1 0 0,1 0 0 0 0,-1 1 1 0 0,0-1-1 0 0,0 0 1 0 0,1 1-1 0 0,-1 0 0 0 0,0 0 1 0 0,0-1-1 0 0,1 1 1 0 0,-1 1-1 0 0,0-1 1 0 0,0 0-1 0 0,0 0 0 0 0,-1 1 1 0 0,1-1-1 0 0,0 1 1 0 0,0 0-1 0 0,-1-1 0 0 0,1 1 1 0 0,-1 0-1 0 0,1 0 1 0 0,-1 0-1 0 0,0 0 1 0 0,0 0-1 0 0,0 0 0 0 0,0 0 1 0 0,0 1-1 0 0,0-1 1 0 0,-1 0-1 0 0,1 0 0 0 0,-1 1 1 0 0,0-1-1 0 0,1 0 1 0 0,-1 1-1 0 0,0 1-72 0 0,-38 31 949 0 0,21-29-2993 0 0,2-8-3502 0 0,12-2-795 0 0</inkml:trace>
  <inkml:trace contextRef="#ctx0" brushRef="#br0" timeOffset="754.65">1412 438 5136 0 0,'0'0'7491'0'0,"0"0"-6221"0"0,0 0-1214 0 0,-2 6 304 0 0,-12 117 1105 0 0,28-114-3815 0 0,-2-11-2273 0 0,-1-5-2198 0 0</inkml:trace>
  <inkml:trace contextRef="#ctx0" brushRef="#br0" timeOffset="-1017.946">97 0 9261 0 0,'0'0'5370'0'0,"0"0"-4271"0"0,0 0-1536 0 0,-1 7 295 0 0,-95 299 4029 0 0,110-253-4966 0 0,-3-38-1879 0 0,4-5-3280 0 0,1-7-2377 0 0</inkml:trace>
  <inkml:trace contextRef="#ctx0" brushRef="#br0" timeOffset="-772.364">194 238 11641 0 0,'0'0'2012'0'0,"0"0"-1602"0"0,0 0-394 0 0,0 0-19 0 0,0 0-106 0 0,8-2-55 0 0,-2 2 193 0 0,0 0 0 0 0,-1 0-1 0 0,1 0 1 0 0,0 1 0 0 0,-1-1 0 0 0,1 1 0 0 0,-1 1 0 0 0,1-1 0 0 0,-1 1 0 0 0,0 0 0 0 0,1 0 0 0 0,-1 0 0 0 0,0 1 0 0 0,0 0 0 0 0,-1 0 0 0 0,1 0 0 0 0,-1 1 0 0 0,1-1 0 0 0,-1 1 0 0 0,0 0 0 0 0,0 1 0 0 0,-1-1 0 0 0,3 4-29 0 0,-4-6 40 0 0,0 0 1 0 0,-1 0 0 0 0,0 0-1 0 0,1 1 1 0 0,-1-1 0 0 0,0 0 0 0 0,0 0-1 0 0,0 1 1 0 0,0-1 0 0 0,0 1-1 0 0,-1-1 1 0 0,1 1 0 0 0,-1-1-1 0 0,0 1 1 0 0,0-1 0 0 0,1 1 0 0 0,-2 0-1 0 0,1-1 1 0 0,0 1 0 0 0,0-1-1 0 0,-1 1 1 0 0,0-1 0 0 0,1 1 0 0 0,-1-1-1 0 0,0 1 1 0 0,0-1 0 0 0,0 0-1 0 0,-1 0 1 0 0,1 1 0 0 0,0-1-1 0 0,-1 0 1 0 0,1 0 0 0 0,-1 0 0 0 0,0 0-1 0 0,0-1 1 0 0,0 1 0 0 0,0 0-1 0 0,-1 0-40 0 0,-38 15-5253 0 0,32-17 124 0 0</inkml:trace>
  <inkml:trace contextRef="#ctx0" brushRef="#br0" timeOffset="-525.757">417 232 8401 0 0,'0'0'4676'0'0,"0"0"-3885"0"0,0 0-570 0 0,0 0 174 0 0,0 8 40 0 0,-40 100 993 0 0,43-73-2649 0 0,20-26-3231 0 0,-13-8-930 0 0</inkml:trace>
  <inkml:trace contextRef="#ctx0" brushRef="#br0" timeOffset="-278.955">757 376 2888 0 0,'0'0'11333'0'0,"0"0"-11333"0"0,0 0-344 0 0,0 0 344 0 0,-50 6 492 0 0,23-6-212 0 0,-1 0-192 0 0,-4 0-88 0 0,1 0-900 0 0,6 0-2364 0 0,-3-3-5461 0 0</inkml:trace>
  <inkml:trace contextRef="#ctx0" brushRef="#br0" timeOffset="970.446">1594 169 5685 0 0,'0'0'7681'0'0,"6"7"-6010"0"0,2 1-1543 0 0,0 0-1 0 0,-1 1 1 0 0,0 0-1 0 0,-1 0 0 0 0,0 0 1 0 0,0 1-1 0 0,-1 0 1 0 0,0 0-1 0 0,-1 0 1 0 0,0 1-1 0 0,-1-1 0 0 0,0 1 1 0 0,-1 0-1 0 0,0 0 1 0 0,0 0-1 0 0,-1 0 1 0 0,-1 0-1 0 0,0 0 0 0 0,0 0 1 0 0,-1 1-1 0 0,0-1 1 0 0,-1 0-1 0 0,-1 0 0 0 0,0-1 1 0 0,0 1-1 0 0,-1-1 1 0 0,-4 11-128 0 0,3-14-279 0 0,-16 27-508 0 0,3-23-5812 0 0,8-12 1206 0 0</inkml:trace>
  <inkml:trace contextRef="#ctx0" brushRef="#br0" timeOffset="1342.082">1875 98 6705 0 0,'0'0'7229'0'0,"0"0"-5640"0"0,0 0-1909 0 0,0 0-48 0 0,0 0 111 0 0,0 0 128 0 0,0 0 85 0 0,0 5 86 0 0,-31 92 637 0 0,93-67 2187 0 0,18-5-3116 0 0,-80-25-446 0 0,0 0-334 0 0,-2 0-4153 0 0,-1-2 1470 0 0,-2-5-3407 0 0</inkml:trace>
  <inkml:trace contextRef="#ctx0" brushRef="#br0" timeOffset="2506.645">1800 40 572 0 0,'0'0'473'0'0,"0"0"-149"0"0,0 0-240 0 0,0 0 172 0 0,0 0 749 0 0,0 0 312 0 0,0 0-529 0 0,0 0-246 0 0,0 0-146 0 0,-6 1-264 0 0,-17 4 18 0 0,17-4 329 0 0,41-11 2853 0 0,-31 9-3222 0 0,-1 0 1 0 0,0 0 0 0 0,1 0 0 0 0,-1 1-1 0 0,1 0 1 0 0,-1 0 0 0 0,0 0 0 0 0,1 0-1 0 0,-1 0 1 0 0,1 0 0 0 0,-1 1 0 0 0,0 0 0 0 0,1 0-1 0 0,-1 0 1 0 0,0 0 0 0 0,0 0 0 0 0,0 1-1 0 0,1-1 1 0 0,-2 1 0 0 0,1 0 0 0 0,0 0 0 0 0,0 0-1 0 0,-1 0 1 0 0,1 1 0 0 0,-1-1 0 0 0,1 1-1 0 0,-1-1 1 0 0,0 1 0 0 0,0 0 0 0 0,0 0-1 0 0,-1 0 1 0 0,1 0 0 0 0,-1 0 0 0 0,1 0 0 0 0,-1 0-1 0 0,0 0 1 0 0,0 1 0 0 0,0-1 0 0 0,-1 1-1 0 0,1-1 1 0 0,-1 0 0 0 0,0 1 0 0 0,0 0-111 0 0,-2 0 75 0 0,0 0 0 0 0,0 0 0 0 0,-1 0 0 0 0,1-1 0 0 0,-1 1 0 0 0,0 0 0 0 0,0-1 0 0 0,0 0 0 0 0,-1 0 0 0 0,1 0 1 0 0,-1 0-1 0 0,1-1 0 0 0,-1 1 0 0 0,0-1 0 0 0,0 0 0 0 0,0 0 0 0 0,0 0 0 0 0,-1-1 0 0 0,1 1 0 0 0,0-1 0 0 0,-4 1-75 0 0,-40 21-279 0 0,100-16 571 0 0,38 0 1343 0 0,-46-3-2608 0 0,-1-1-6161 0 0,-34-3 84 0 0</inkml:trace>
  <inkml:trace contextRef="#ctx0" brushRef="#br1" timeOffset="11615.521">1271 744 692 0 0,'0'0'635'0'0,"0"0"52"0"0,0 0 361 0 0,0 0-250 0 0,0 0 130 0 0,0 0 162 0 0,0 0-20 0 0,0 0-177 0 0,4 3-172 0 0,1 0-549 0 0,-1-1-1 0 0,1 0 1 0 0,0 0-1 0 0,-1 0 1 0 0,1 0-1 0 0,0-1 1 0 0,0 0 0 0 0,0 0-1 0 0,0 0 1 0 0,0-1-1 0 0,0 0 1 0 0,0 0-1 0 0,0 0 1 0 0,1-1 0 0 0,-1 1-1 0 0,0-1 1 0 0,0 0-1 0 0,-1 0 1 0 0,4-2-172 0 0,1 0 115 0 0,0 0 1 0 0,0-1 0 0 0,0 0-1 0 0,0-1 1 0 0,-1 0-1 0 0,0 0 1 0 0,0-1 0 0 0,0 0-1 0 0,-1-1 1 0 0,0 1-1 0 0,0-1 1 0 0,0-1 0 0 0,-1 1-1 0 0,0-1 1 0 0,-1 0-1 0 0,1 0 1 0 0,-2-1 0 0 0,1 0-1 0 0,-1 0 1 0 0,0 0-1 0 0,-1 0 1 0 0,0 0 0 0 0,-1-1-1 0 0,0 0 1 0 0,0 1-1 0 0,-1-1 1 0 0,0 0 0 0 0,-1 0-1 0 0,0 1 1 0 0,-1-1-1 0 0,0 0 1 0 0,0 0 0 0 0,-1 1-1 0 0,0-1 1 0 0,-1 1-1 0 0,-1-4-115 0 0,2-6-63 0 0,-2-1-1 0 0,0 0 1 0 0,-1 1-1 0 0,-1 0 0 0 0,-1 0 1 0 0,0 0-1 0 0,-1 1 0 0 0,-2 0 1 0 0,1 1-1 0 0,-2 0 0 0 0,0 1 1 0 0,-1 0-1 0 0,-1 0 0 0 0,-1 1 1 0 0,0 1-1 0 0,0 0 0 0 0,-2 2 1 0 0,1-1-1 0 0,-2 2 0 0 0,1 0 1 0 0,-2 1-1 0 0,1 0 1 0 0,-1 2-1 0 0,-1 0 0 0 0,0 1 1 0 0,0 1-1 0 0,0 0 0 0 0,-13 0 64 0 0,22 4-27 0 0,-1 2 0 0 0,1-1-1 0 0,-1 2 1 0 0,1-1-1 0 0,-1 1 1 0 0,1 1 0 0 0,0 0-1 0 0,0 1 1 0 0,0-1 0 0 0,0 2-1 0 0,0 0 1 0 0,1 0-1 0 0,-1 0 1 0 0,1 1 0 0 0,0 1-1 0 0,0 0 1 0 0,1 0 0 0 0,0 0-1 0 0,0 1 1 0 0,1 0-1 0 0,-1 1 1 0 0,1 0 0 0 0,1 0-1 0 0,0 0 1 0 0,0 1 0 0 0,0 0-1 0 0,1 0 1 0 0,1 0-1 0 0,0 1 1 0 0,0-1 0 0 0,0 1-1 0 0,1 0 1 0 0,1 0 0 0 0,0 1-1 0 0,0-1 1 0 0,1 7 27 0 0,1 21 304 0 0,1-1 0 0 0,3 0-1 0 0,1 1 1 0 0,1-1 0 0 0,2-1 0 0 0,2 1 0 0 0,1-2 0 0 0,2 1-1 0 0,2-2 1 0 0,13 24-304 0 0,-23-50 85 0 0,1-1 1 0 0,1 1-1 0 0,-1-1 0 0 0,1-1 1 0 0,0 1-1 0 0,1-1 0 0 0,-1 0 1 0 0,1-1-1 0 0,1 0 0 0 0,-1 0 1 0 0,0-1-1 0 0,1 0 0 0 0,0 0 1 0 0,0-1-1 0 0,0-1 0 0 0,1 1 0 0 0,-1-1 1 0 0,1-1-1 0 0,-1 0 0 0 0,9 0-85 0 0,70-4-3641 0 0,-86 2-698 0 0,-2-1-2661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5:52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27 4912 0 0,'0'0'3527'0'0,"0"0"-1881"0"0,0 0-800 0 0,0 0 64 0 0,0 0 164 0 0,0 0-129 0 0,0 0-410 0 0,0 0-683 0 0,-2 33 10 0 0,-33 36 1656 0 0,35-69-1433 0 0,23-14-69 0 0,86 35-633 0 0,-106-20 659 0 0,-1 0 0 0 0,1 0 0 0 0,-1 0 0 0 0,1 0 0 0 0,-1 1 0 0 0,0-1-1 0 0,0 1 1 0 0,0-1 0 0 0,0 1 0 0 0,0 0 0 0 0,0 0 0 0 0,0 0 0 0 0,0 0 0 0 0,-1 0 0 0 0,1 0-1 0 0,-1 0 1 0 0,0 1 0 0 0,1-1 0 0 0,-1 0 0 0 0,0 1 0 0 0,0-1 0 0 0,-1 1 0 0 0,1 0 0 0 0,-1-1-1 0 0,1 1 1 0 0,-1-1 0 0 0,0 1 0 0 0,1 0 0 0 0,-1-1 0 0 0,-1 1 0 0 0,1 0 0 0 0,0-1 0 0 0,-1 1 0 0 0,1-1-1 0 0,-1 1 1 0 0,0-1 0 0 0,0 1 0 0 0,0-1 0 0 0,0 1 0 0 0,-1 0-42 0 0,-2 1 73 0 0,-1 0 0 0 0,1 0 0 0 0,-1-1 0 0 0,0 1 0 0 0,0-1-1 0 0,-1 0 1 0 0,1 0 0 0 0,-1-1 0 0 0,1 0 0 0 0,-1 0 0 0 0,0 0 0 0 0,0-1 0 0 0,0 1 0 0 0,0-1 0 0 0,0-1 0 0 0,0 1 0 0 0,-3-1-73 0 0,7 0-205 0 0,0 0 0 0 0,-1 1 0 0 0,1-1 0 0 0,0 0 0 0 0,0-1 0 0 0,-1 1 0 0 0,1 0 0 0 0,0-1 0 0 0,0 1 0 0 0,-1-1 0 0 0,1 0 0 0 0,0 0 0 0 0,0 1 1 0 0,0-1-1 0 0,0-1 0 0 0,0 1 0 0 0,0 0 0 0 0,0 0 0 0 0,1-1 0 0 0,-1 1 0 0 0,0-1 0 0 0,1 0 0 0 0,-1 1 0 0 0,1-1 0 0 0,-1 0 0 0 0,1 0 0 0 0,0 0 0 0 0,-1-1 205 0 0,1-7-4858 0 0,0-8-2572 0 0</inkml:trace>
  <inkml:trace contextRef="#ctx0" brushRef="#br0" timeOffset="170.064">307 30 2980 0 0,'0'0'8181'0'0,"0"0"-6705"0"0,0 0-1400 0 0,0 0-24 0 0,0 0 228 0 0,0 0 408 0 0,0 0 124 0 0,-46 4-180 0 0,26-6-368 0 0,-3-1-216 0 0,1-1-48 0 0,-2 1-48 0 0,4-2-784 0 0,-1-1-492 0 0,4 0-816 0 0,6 2-2724 0 0</inkml:trace>
  <inkml:trace contextRef="#ctx0" brushRef="#br0" timeOffset="559.326">419 242 4288 0 0,'0'0'3819'0'0,"0"0"-2786"0"0,0 0-713 0 0,0 0 327 0 0,0 0-15 0 0,0 0-90 0 0,0 0 63 0 0,5 6 38 0 0,20 17-25 0 0,-23-22-521 0 0,0-1-1 0 0,1 0 1 0 0,-1 1-1 0 0,0-1 0 0 0,1 0 1 0 0,-1 0-1 0 0,0-1 1 0 0,1 1-1 0 0,-1 0 1 0 0,0-1-1 0 0,0 1 1 0 0,1-1-1 0 0,-1 0 1 0 0,0 0-1 0 0,0 0 1 0 0,0 0-1 0 0,0 0 0 0 0,0 0 1 0 0,0-1-1 0 0,0 1 1 0 0,0 0-1 0 0,-1-1 1 0 0,1 0-1 0 0,0 1 1 0 0,-1-1-1 0 0,1 0 1 0 0,-1 0-1 0 0,0 0 1 0 0,0 0-1 0 0,1 0 0 0 0,-1 0-96 0 0,-1 1 14 0 0,-2 5-15 0 0,-1-1 1 0 0,1 0-1 0 0,-1 1 1 0 0,0-1-1 0 0,0-1 1 0 0,0 1-1 0 0,0 0 1 0 0,0-1-1 0 0,-1 0 1 0 0,1 1-1 0 0,-1-1 1 0 0,1-1-1 0 0,-1 1 1 0 0,0 0-1 0 0,0-1 0 0 0,0 0 1 0 0,0 0-1 0 0,0 0 1 0 0,0 0-1 0 0,0-1 1 0 0,0 0-1 0 0,0 1 1 0 0,0-1-1 0 0,0-1 1 0 0,0 1-1 0 0,0-1 1 0 0,0 1-1 0 0,0-1 1 0 0,0-1-1 0 0,0 1 1 0 0,0 0-1 0 0,0-1 1 0 0,1 0-1 0 0,-1 0 1 0 0,0 0-1 0 0,1 0 1 0 0,0 0-1 0 0,-1-1 0 0 0,1 0 1 0 0,0 1-1 0 0,1-1 1 0 0,-1 0-1 0 0,0-1 1 0 0,1 1-1 0 0,-1 0 1 0 0,1-1-1 0 0,0 1 1 0 0,0-1-1 0 0,1 0 1 0 0,-1 1-1 0 0,1-1 1 0 0,0 0-1 0 0,0 0 1 0 0,0 0-1 0 0,0 0 1 0 0,1 0-1 0 0,-1 0 1 0 0,1 0-1 0 0,0-1 1 0 0,1 1-1 0 0,-1 0 0 0 0,1 0 1 0 0,-1 0-1 0 0,1 0 1 0 0,0 0-1 0 0,1 0 1 0 0,-1 1-1 0 0,1-1 1 0 0,1-2 0 0 0,-5 9 12 0 0,1 1 1 0 0,0 0 0 0 0,0-1-1 0 0,0 1 1 0 0,0 0-1 0 0,0 0 1 0 0,1-1 0 0 0,0 1-1 0 0,0 0 1 0 0,0 0-1 0 0,0 0 1 0 0,0 0-1 0 0,1-1 1 0 0,0 1 0 0 0,0 0-1 0 0,0-1 1 0 0,0 1-1 0 0,0 0 1 0 0,1-1 0 0 0,0 1-1 0 0,0-1 1 0 0,0 0-1 0 0,0 0 1 0 0,0 0 0 0 0,0 0-1 0 0,1 0 1 0 0,0 0-1 0 0,-1 0 1 0 0,1-1 0 0 0,0 1-1 0 0,0-1 1 0 0,1 0-1 0 0,-1 0 1 0 0,0 0-1 0 0,1 0 1 0 0,-1-1 0 0 0,3 1-13 0 0,60 11-8722 0 0,-40-18 863 0 0</inkml:trace>
  <inkml:trace contextRef="#ctx0" brushRef="#br0" timeOffset="2359.368">553 254 1228 0 0,'0'0'969'0'0,"0"0"1210"0"0,0 0-675 0 0,0 0-918 0 0,0 0-223 0 0,0 0 215 0 0,0 0 128 0 0,0 0-176 0 0,14-9 2831 0 0,20-45-410 0 0,-34 50-2961 0 0,0 0 0 0 0,0 0 0 0 0,0 0 0 0 0,0 0-1 0 0,-1 1 1 0 0,1-1 0 0 0,-1 0 0 0 0,0 0 0 0 0,0 0 0 0 0,-1 0-1 0 0,1 1 1 0 0,-1-1 0 0 0,1 1 0 0 0,-1-1 0 0 0,0 1 0 0 0,-1 0-1 0 0,1 0 1 0 0,-1-1 0 0 0,1 2 0 0 0,-1-1 0 0 0,0 0 0 0 0,0 1-1 0 0,0-1 1 0 0,0 1 0 0 0,0 0 0 0 0,-1 0 0 0 0,1 0-1 0 0,-1 0 1 0 0,1 1 0 0 0,-1-1 0 0 0,0 1 0 0 0,0 0 0 0 0,0 0-1 0 0,1 0 1 0 0,-1 1 0 0 0,0-1 0 0 0,0 1 0 0 0,0 0 0 0 0,0 0-1 0 0,0 0 1 0 0,0 1 0 0 0,0 0 0 0 0,0-1 0 0 0,1 1 0 0 0,-1 1-1 0 0,-3 0 11 0 0,-59 48-494 0 0,57-34-902 0 0,-1-8-3132 0 0,2-6-1237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5:57.8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949 727 352 0 0,'0'0'410'0'0,"0"0"-103"0"0,0 0-91 0 0,-3 7-52 0 0,0-2-37 0 0,1 1 1 0 0,-1 0-1 0 0,0-1 0 0 0,0 1 0 0 0,0-1 0 0 0,-1 0 0 0 0,0 0 0 0 0,0-1 0 0 0,0 1 0 0 0,0-1 0 0 0,-1 0 0 0 0,0 0 0 0 0,0 0 0 0 0,0-1 0 0 0,0 1 0 0 0,0-1 0 0 0,-1 0 0 0 0,0-1 0 0 0,-4 2-127 0 0,-29 2 279 0 0,1-2 0 0 0,-1-2 0 0 0,1-2-1 0 0,-1-1 1 0 0,1-2 0 0 0,-1-1 0 0 0,1-2 0 0 0,-7-4-279 0 0,17 6 220 0 0,0-1 0 0 0,0-2 1 0 0,0-1-1 0 0,1-1 0 0 0,0-1 0 0 0,1-1 1 0 0,0-2-1 0 0,0 0 0 0 0,2-2 0 0 0,0-1 1 0 0,0 0-1 0 0,2-2 0 0 0,0-1 0 0 0,1 0 1 0 0,1-2-1 0 0,1 0 0 0 0,1-2 0 0 0,1 0 1 0 0,1 0-1 0 0,-2-7-220 0 0,14 22 39 0 0,2 0-1 0 0,-1-1 1 0 0,1 1 0 0 0,1-1-1 0 0,0 0 1 0 0,0 0 0 0 0,0 0 0 0 0,1 0-1 0 0,1 1 1 0 0,-1-1 0 0 0,1 0-1 0 0,1 0 1 0 0,0 1 0 0 0,0-1-1 0 0,0 0 1 0 0,1 1 0 0 0,1 0 0 0 0,-1 0-1 0 0,2 0 1 0 0,-1 0 0 0 0,1 1-1 0 0,0-1 1 0 0,0 1 0 0 0,1 0 0 0 0,0 1-1 0 0,0 0 1 0 0,0 0 0 0 0,4-2-39 0 0,17-17-229 0 0,2 2 1 0 0,0 1 0 0 0,2 1-1 0 0,0 2 1 0 0,1 1 0 0 0,9-2 228 0 0,1 1-532 0 0,1 2 1 0 0,1 2-1 0 0,0 2 0 0 0,1 1 0 0 0,0 3 1 0 0,1 2-1 0 0,0 1 0 0 0,0 3 1 0 0,1 2-1 0 0,26 3 532 0 0,145 44 238 0 0,-193-35 16 0 0,0 1-1 0 0,-1 0 0 0 0,0 2 0 0 0,-1 1 0 0 0,-1 1 0 0 0,0 1 0 0 0,-1 1 1 0 0,-1 0-1 0 0,-1 2 0 0 0,4 6-253 0 0,-14-16 103 0 0,-1 0 0 0 0,0 1 0 0 0,0 0 0 0 0,-1 0 0 0 0,-1 1 0 0 0,0-1 0 0 0,0 2 1 0 0,-1-1-1 0 0,-1 1 0 0 0,0-1 0 0 0,-1 1 0 0 0,0 0 0 0 0,-1 0 0 0 0,0 1 0 0 0,-1-1 0 0 0,-1 0 0 0 0,0 0 1 0 0,-1 1-1 0 0,0-1 0 0 0,-1 0 0 0 0,-3 12-103 0 0,-4-9 159 0 0,0-1 1 0 0,0 1 0 0 0,-2-2-1 0 0,0 0 1 0 0,0 0-1 0 0,-2-1 1 0 0,1 0-1 0 0,-2-1 1 0 0,0 0 0 0 0,0-2-1 0 0,-1 1 1 0 0,0-2-1 0 0,-1 0 1 0 0,0-1-1 0 0,-11 4-159 0 0,-8 5 128 0 0,0-2 0 0 0,-2-1 0 0 0,0-3 0 0 0,0 0 0 0 0,-1-3 0 0 0,0-1 0 0 0,-1-1 0 0 0,-3-2-128 0 0,-105 2-2496 0 0,110-7-649 0 0,5-5-2314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5:58.6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0 3312 0 0,'0'0'4743'0'0,"0"0"-2410"0"0,0 0-1253 0 0,0 0-197 0 0,0 0-293 0 0,0 0-297 0 0,-2 5-249 0 0,-10 24 455 0 0,1 1-1 0 0,2 1 1 0 0,1 0 0 0 0,1 0-1 0 0,2 1 1 0 0,1-1 0 0 0,1 1 0 0 0,2 9-499 0 0,1-36 27 0 0,0 0 1 0 0,1 0-1 0 0,0 0 1 0 0,0 0-1 0 0,0 0 0 0 0,0 0 1 0 0,1 0-1 0 0,0-1 1 0 0,0 1-1 0 0,0 0 1 0 0,0-1-1 0 0,1 0 1 0 0,0 1-1 0 0,0-1 1 0 0,0 0-1 0 0,0-1 1 0 0,0 1-1 0 0,1 0 1 0 0,0-1-1 0 0,0 0 1 0 0,0 0-1 0 0,0 0 1 0 0,0 0-1 0 0,1-1 1 0 0,3 2-28 0 0,49 9-4566 0 0,-45-14-847 0 0,1-5-2563 0 0</inkml:trace>
  <inkml:trace contextRef="#ctx0" brushRef="#br0" timeOffset="246.932">457 265 5076 0 0,'0'0'9037'0'0,"0"0"-8845"0"0,0 0-40 0 0,0 0-152 0 0,-44 2 644 0 0,23-2-40 0 0,-1 0-216 0 0,-4 1-240 0 0,2 1-148 0 0,2 0-12 0 0,1 0-392 0 0,2-1-664 0 0,7-1-944 0 0,6 0-3912 0 0</inkml:trace>
  <inkml:trace contextRef="#ctx0" brushRef="#br0" timeOffset="678.22">624 143 288 0 0,'0'0'7915'0'0,"0"0"-5396"0"0,0 0-1790 0 0,0 0 4 0 0,0 0-34 0 0,0 0-242 0 0,0 0-320 0 0,0 0-370 0 0,7 0-80 0 0,3 0 424 0 0,0 0-1 0 0,0 0 0 0 0,0 1 1 0 0,0 0-1 0 0,0 1 0 0 0,0 0 1 0 0,-1 1-1 0 0,1 0 0 0 0,-1 0 1 0 0,0 1-1 0 0,0 0 1 0 0,0 1-1 0 0,0 0 0 0 0,-1 0 1 0 0,0 1-1 0 0,0 0 0 0 0,2 3-110 0 0,-10-4 115 0 0,1 1 0 0 0,-1-1-1 0 0,0 1 1 0 0,0-1-1 0 0,-1 1 1 0 0,0-1-1 0 0,0 1 1 0 0,0-1 0 0 0,-1 1-1 0 0,0-1 1 0 0,0 0-1 0 0,0 0 1 0 0,0 0-1 0 0,-1 0 1 0 0,0 0 0 0 0,0 0-1 0 0,0-1 1 0 0,-1 1-1 0 0,0-1 1 0 0,1 0-1 0 0,-1 0 1 0 0,-1-1 0 0 0,1 1-1 0 0,0-1 1 0 0,-1 0-1 0 0,0 0 1 0 0,0 0-1 0 0,-4 1-114 0 0,-6 8-70 0 0,16-12 72 0 0,-1 0-1 0 0,1 0 1 0 0,0 0 0 0 0,-1 0 0 0 0,1-1-1 0 0,-1 1 1 0 0,1 0 0 0 0,0 0 0 0 0,-1 0-1 0 0,1 0 1 0 0,-1 0 0 0 0,1 0 0 0 0,0 0-1 0 0,-1 1 1 0 0,1-1 0 0 0,-1 0 0 0 0,1 0-1 0 0,0 0 1 0 0,-1 1 0 0 0,1-1 0 0 0,-1 0-1 0 0,1 0 1 0 0,-1 1 0 0 0,1-1 0 0 0,-1 0-1 0 0,1 1 1 0 0,-1-1 0 0 0,1 1 0 0 0,-1-1-1 0 0,0 1 1 0 0,1-1 0 0 0,-1 1-1 0 0,0-1 1 0 0,1 1 0 0 0,-1-1 0 0 0,0 1-1 0 0,0-1 1 0 0,1 1 0 0 0,-1 0 0 0 0,0-1-1 0 0,0 1 1 0 0,0-1 0 0 0,0 1 0 0 0,0 0-1 0 0,0-1 1 0 0,0 1 0 0 0,0-1 0 0 0,0 1-1 0 0,0 0 1 0 0,0-1 0 0 0,0 1 0 0 0,0-1-1 0 0,-1 1 1 0 0,1 0 0 0 0,0-1 0 0 0,0 1-1 0 0,-1-1 1 0 0,1 1 0 0 0,0-1 0 0 0,-1 1-1 0 0,1-1 1 0 0,-1 1 0 0 0,1-1-1 0 0,0 0 1 0 0,-1 1 0 0 0,1-1 0 0 0,-1 1-1 0 0,1-1 1 0 0,-1 0 0 0 0,1 1-2 0 0,58 1 311 0 0,-51-3-335 0 0,16 2-107 0 0,25-2-604 0 0,-18-6-4471 0 0,-23 3-351 0 0</inkml:trace>
  <inkml:trace contextRef="#ctx0" brushRef="#br0" timeOffset="988.439">1077 164 12285 0 0,'0'0'1628'0'0,"0"0"-1544"0"0,0 0-15 0 0,0 0-10 0 0,0 0-150 0 0,-6 7 24 0 0,-18 19 54 0 0,24-23 45 0 0,-1 0 0 0 0,1 0-1 0 0,-1-1 1 0 0,1 1 0 0 0,0 0 0 0 0,0 0-1 0 0,0 0 1 0 0,1 0 0 0 0,-1-1 0 0 0,1 1 0 0 0,0 0-1 0 0,-1 0 1 0 0,1-1 0 0 0,0 1 0 0 0,1 0-1 0 0,-1-1 1 0 0,0 1 0 0 0,1-1 0 0 0,-1 0 0 0 0,1 1-1 0 0,0-1 1 0 0,0 0 0 0 0,0 0 0 0 0,0 0-1 0 0,0 0 1 0 0,0-1 0 0 0,1 1 0 0 0,-1 0 0 0 0,0-1-1 0 0,2 1-31 0 0,1 2 120 0 0,-3-4-82 0 0,0 1 1 0 0,1 0-1 0 0,-1 0 0 0 0,0 0 1 0 0,0 0-1 0 0,1 0 1 0 0,-1 0-1 0 0,0 0 1 0 0,0 1-1 0 0,0-1 0 0 0,0 1 1 0 0,-1 0-1 0 0,1-1 1 0 0,0 1-1 0 0,-1 0 1 0 0,1 0-1 0 0,-1 0 0 0 0,0 0 1 0 0,1 0-1 0 0,-1 0 1 0 0,0 1-1 0 0,0-1 1 0 0,-1 0-1 0 0,1 0 0 0 0,0 1 1 0 0,-1-1-1 0 0,1 1 1 0 0,-1-1-1 0 0,0 1 1 0 0,0-1-1 0 0,0 0 0 0 0,0 1 1 0 0,0-1-1 0 0,0 1 1 0 0,-1-1-1 0 0,1 0 1 0 0,-1 1-1 0 0,0-1 0 0 0,0 0 1 0 0,0 1-1 0 0,0-1 1 0 0,0 0-1 0 0,0 0 1 0 0,0 0-1 0 0,-1 0 0 0 0,1 0 1 0 0,-1 0-1 0 0,1 0 1 0 0,-1-1-1 0 0,0 1 1 0 0,0 0-1 0 0,0-1 0 0 0,0 1 1 0 0,0-1-1 0 0,0 0 1 0 0,0 0-1 0 0,0 0 1 0 0,-1 0-1 0 0,1 0 0 0 0,0 0 1 0 0,-2 0-39 0 0,-23 0-1858 0 0,12-8-5501 0 0,10-5-763 0 0</inkml:trace>
  <inkml:trace contextRef="#ctx0" brushRef="#br0" timeOffset="1144.266">1295 164 4700 0 0,'0'0'8777'0'0,"0"0"-8293"0"0,0 0-320 0 0,0 0-164 0 0,0 0 468 0 0,-62 6-76 0 0,24-4-276 0 0,0-2-116 0 0,3 1-1840 0 0,15-1-3784 0 0,-5-5-2013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6:00.9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235 464 4804 0 0,'0'0'5422'0'0,"0"0"-2914"0"0,0 0-1760 0 0,0 0-461 0 0,0 0 133 0 0,-8 0 243 0 0,-218 0 93 0 0,231 1-8594 0 0,8-2 1176 0 0</inkml:trace>
  <inkml:trace contextRef="#ctx0" brushRef="#br0" timeOffset="525.809">490 297 1084 0 0,'0'0'8504'0'0,"0"0"-5952"0"0,0 0-2282 0 0,0 0-350 0 0,0 0 599 0 0,-1 7 181 0 0,-34 98 1263 0 0,96-108-4139 0 0,39 28 2799 0 0,-97-24-567 0 0,-1 0 0 0 0,0-1-1 0 0,1 1 1 0 0,-1 1 0 0 0,0-1-1 0 0,0 0 1 0 0,0 0 0 0 0,0 1-1 0 0,0-1 1 0 0,0 1 0 0 0,0 0-1 0 0,0-1 1 0 0,-1 1 0 0 0,1 0-1 0 0,0 0 1 0 0,-1 0 0 0 0,0 0-1 0 0,0 1 1 0 0,1-1 0 0 0,-1 0-1 0 0,0 0 1 0 0,-1 1 0 0 0,1-1-1 0 0,0 1 1 0 0,-1-1 0 0 0,1 1-1 0 0,-1-1 1 0 0,0 1 0 0 0,0-1-1 0 0,0 1 1 0 0,0-1 0 0 0,0 1-1 0 0,-1-1 1 0 0,1 0 0 0 0,-1 1-1 0 0,1-1 1 0 0,-1 1-1 0 0,0-1 1 0 0,0 1-56 0 0,-5 2 52 0 0,0 0 0 0 0,0 0 0 0 0,0 0 0 0 0,-1-1 0 0 0,0 0 0 0 0,1 0 0 0 0,-2-1 0 0 0,1 0 0 0 0,0 0 0 0 0,-1 0 0 0 0,1-1 0 0 0,-1 0 0 0 0,0-1 0 0 0,1 0 0 0 0,-1 0 0 0 0,0 0 0 0 0,0-1 0 0 0,0 0 0 0 0,0-1 0 0 0,0 0 0 0 0,1 0 0 0 0,-1-1 0 0 0,-2 0-52 0 0,-12-12-2274 0 0,16-4-5236 0 0,7 2 436 0 0</inkml:trace>
  <inkml:trace contextRef="#ctx0" brushRef="#br0" timeOffset="790.311">737 273 3800 0 0,'0'0'5493'0'0,"0"0"-3557"0"0,0 0-1280 0 0,0 0-556 0 0,0 0 376 0 0,0 0 148 0 0,0 0 232 0 0,0 0-108 0 0,-45 3-244 0 0,18-3-304 0 0,-3 0-192 0 0,1 0-8 0 0,2 0-544 0 0,4-2-688 0 0,4 0-800 0 0,6 0-3164 0 0</inkml:trace>
  <inkml:trace contextRef="#ctx0" brushRef="#br0" timeOffset="1037.997">934 457 2520 0 0,'0'0'2255'0'0,"0"0"-295"0"0,0 0-722 0 0,4 7-165 0 0,-2-1-1074 0 0,-1-3 232 0 0,0-1-1 0 0,0 1 1 0 0,0 0-1 0 0,0-1 0 0 0,0 1 1 0 0,1-1-1 0 0,-1 1 1 0 0,1-1-1 0 0,0 0 1 0 0,-1 1-1 0 0,1-1 1 0 0,0 0-1 0 0,0 0 1 0 0,1 0-1 0 0,-1-1 0 0 0,0 1 1 0 0,1 0-1 0 0,-1-1 1 0 0,1 0-1 0 0,-1 1 1 0 0,1-1-1 0 0,-1 0 1 0 0,1 0-1 0 0,2 0-230 0 0,-2 0 40 0 0,0 0 0 0 0,0-1-1 0 0,0 1 1 0 0,0-1 0 0 0,0 1 0 0 0,1-1 0 0 0,-1 0-1 0 0,0 0 1 0 0,0-1 0 0 0,0 1 0 0 0,0-1 0 0 0,1 0-1 0 0,-1 1 1 0 0,0-1 0 0 0,0 0 0 0 0,0-1 0 0 0,-1 1 0 0 0,1-1-1 0 0,0 1 1 0 0,0-1 0 0 0,-1 0 0 0 0,1 0 0 0 0,-1 0-1 0 0,1 0 1 0 0,-1 0 0 0 0,0-1 0 0 0,0 1 0 0 0,0-1-1 0 0,0 1 1 0 0,-1-1 0 0 0,1 0 0 0 0,-1 1 0 0 0,1-1-1 0 0,-1 0 1 0 0,0 0 0 0 0,0 0 0 0 0,0 0 0 0 0,-1-1-1 0 0,1 1 1 0 0,-1 0 0 0 0,1 0 0 0 0,-1 0 0 0 0,0 0-1 0 0,0-1 1 0 0,-1 1 0 0 0,1 0 0 0 0,-1 0 0 0 0,1 0 0 0 0,-1 0-1 0 0,0 0 1 0 0,0 0 0 0 0,-1 0 0 0 0,1 0 0 0 0,-1-1-40 0 0,-1 1-2 0 0,1 0 1 0 0,-1 0 0 0 0,1 0 0 0 0,-1 1 0 0 0,0-1 0 0 0,0 1-1 0 0,0 0 1 0 0,0 0 0 0 0,-1 0 0 0 0,1 0 0 0 0,0 0 0 0 0,-1 1 0 0 0,1 0-1 0 0,-1 0 1 0 0,0 0 0 0 0,1 0 0 0 0,-1 0 0 0 0,0 1 0 0 0,1-1 0 0 0,-1 1-1 0 0,0 0 1 0 0,0 0 0 0 0,1 1 0 0 0,-1-1 0 0 0,0 1 0 0 0,0 0-1 0 0,1-1 1 0 0,-1 2 0 0 0,1-1 0 0 0,-1 0 0 0 0,1 1 0 0 0,-1 0 0 0 0,1 0-1 0 0,0 0 1 0 0,0 0 0 0 0,0 0 0 0 0,0 0 0 0 0,0 1 0 0 0,0 0 0 0 0,1-1-1 0 0,-1 1 1 0 0,1 0 0 0 0,0 0 0 0 0,0 1 0 0 0,0-1 0 0 0,0 0-1 0 0,1 1 1 0 0,-1-1 0 0 0,1 1 0 0 0,0-1 0 0 0,0 1 0 0 0,0-1 0 0 0,0 1-1 0 0,1 0 1 0 0,0 0 0 0 0,-1-1 0 0 0,1 1 0 0 0,1 2 1 0 0,43 33-2 0 0,-7-27-4842 0 0,-22-8-608 0 0</inkml:trace>
  <inkml:trace contextRef="#ctx0" brushRef="#br0" timeOffset="1364.929">1403 187 7021 0 0,'0'0'4752'0'0,"0"0"-3598"0"0,6 7-1025 0 0,3 3 71 0 0,-1 0 0 0 0,0 0 0 0 0,-1 0 0 0 0,0 1-1 0 0,-1 0 1 0 0,0 1 0 0 0,0-1 0 0 0,-1 1 0 0 0,-1 0 0 0 0,0 0 0 0 0,-1 1 0 0 0,0-1 0 0 0,-1 1 0 0 0,0 0 0 0 0,-1-1 0 0 0,0 1 0 0 0,-1 0 0 0 0,-1 0-1 0 0,0 0 1 0 0,-1-1 0 0 0,0 1 0 0 0,-1 0 0 0 0,0-1 0 0 0,-1 0 0 0 0,0 0 0 0 0,-1 0 0 0 0,0 0 0 0 0,-1-1 0 0 0,-1 2-200 0 0,-56 68-105 0 0,9-43-5781 0 0,34-34-1360 0 0</inkml:trace>
  <inkml:trace contextRef="#ctx0" brushRef="#br0" timeOffset="2857.605">1723 15 4500 0 0,'0'0'5402'0'0,"0"0"-3662"0"0,0 0-884 0 0,0 0 1 0 0,0 0-393 0 0,0 0-130 0 0,0 0-30 0 0,0 0-68 0 0,-4-11 622 0 0,7 10-842 0 0,1 0 1 0 0,-1 0-1 0 0,1 1 1 0 0,-1-1-1 0 0,1 1 1 0 0,-1 0-1 0 0,1 0 1 0 0,-1 1-1 0 0,1-1 1 0 0,-1 0-1 0 0,1 1 1 0 0,-1 0 0 0 0,1 0-1 0 0,-1 0 1 0 0,0 0-1 0 0,0 1 1 0 0,1 0-1 0 0,-1-1 1 0 0,0 1-1 0 0,0 0 1 0 0,0 0-1 0 0,-1 0 1 0 0,1 1-1 0 0,0-1 1 0 0,-1 1-1 0 0,0-1 1 0 0,1 1-1 0 0,-1 0 1 0 0,0 0-1 0 0,-1 0 1 0 0,1 0-1 0 0,0 0 1 0 0,-1 1-1 0 0,0-1 1 0 0,0 0-1 0 0,0 1 1 0 0,0-1-1 0 0,0 1 1 0 0,-1-1 0 0 0,1 1-1 0 0,-1-1 1 0 0,0 1-1 0 0,0-1 1 0 0,0 1-1 0 0,-1-1 1 0 0,1 1-1 0 0,-1-1 1 0 0,0 1-1 0 0,-1 2-16 0 0,-97 94 1246 0 0,150-87 430 0 0,26-7-1216 0 0,22 2-4135 0 0,-87-7-1389 0 0,-1-3-4251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6:05.0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826 539 588 0 0,'0'0'1921'0'0,"0"0"722"0"0,0 0-1144 0 0,0 0-551 0 0,0 0 18 0 0,0 0-174 0 0,-7 5-147 0 0,-25 16-445 0 0,-1-3 1 0 0,0 0 0 0 0,-1-3 0 0 0,-1 0 0 0 0,0-2 0 0 0,-1-2 0 0 0,0-2 0 0 0,0 0-1 0 0,-1-3 1 0 0,-1-1 0 0 0,1-2 0 0 0,0-1 0 0 0,-1-2 0 0 0,-26-4-201 0 0,54 2 19 0 0,0 0 1 0 0,0-1-1 0 0,1 0 1 0 0,-1 0-1 0 0,0-1 1 0 0,1 0-1 0 0,0-1 1 0 0,0 0-1 0 0,0-1 1 0 0,1 1-1 0 0,0-2 1 0 0,0 1-1 0 0,0-1 1 0 0,1 0-1 0 0,-1-2-19 0 0,-5-6 24 0 0,0-1 0 0 0,1 0 0 0 0,1 0 1 0 0,1-1-1 0 0,0 0 0 0 0,1-1 0 0 0,1 0 0 0 0,1-1 0 0 0,0 0 0 0 0,2 0 0 0 0,-3-14-24 0 0,7 21-51 0 0,0 0 0 0 0,1 0 0 0 0,0 0 0 0 0,1-1 0 0 0,0 1 0 0 0,1 0 0 0 0,1 0 0 0 0,0 1 0 0 0,0-1 0 0 0,1 0 0 0 0,1 1 0 0 0,0 0 0 0 0,0 0 0 0 0,1 1 0 0 0,0-1 0 0 0,1 1 0 0 0,1 0 0 0 0,-1 1 0 0 0,1 0 0 0 0,1 0 0 0 0,0 1 0 0 0,0 0 0 0 0,0 0 0 0 0,8-4 51 0 0,3-2 68 0 0,1 0-1 0 0,1 2 1 0 0,0 0 0 0 0,0 1-1 0 0,1 1 1 0 0,1 2 0 0 0,-1 0 0 0 0,1 1-1 0 0,1 2 1 0 0,-1 0 0 0 0,19 0-68 0 0,-16 3 130 0 0,1 1 0 0 0,-1 1 0 0 0,0 1 0 0 0,1 2 0 0 0,-1 0 0 0 0,0 2 0 0 0,-1 1 0 0 0,1 1 0 0 0,-1 2-1 0 0,-1 0 1 0 0,0 2 0 0 0,0 0 0 0 0,-1 2 0 0 0,5 4-130 0 0,-22-13 100 0 0,-1 1-1 0 0,1 1 1 0 0,0-1-1 0 0,-1 1 1 0 0,0 0-1 0 0,-1 1 1 0 0,0-1-1 0 0,1 1 1 0 0,-2 0-1 0 0,1 1 1 0 0,-1-1-1 0 0,0 1 1 0 0,-1 0-1 0 0,0-1 1 0 0,0 2-1 0 0,-1-1 1 0 0,0 0-1 0 0,0 0 1 0 0,-1 1-1 0 0,0 4-99 0 0,-1 0 75 0 0,-1 0-1 0 0,0 0 1 0 0,-1-1-1 0 0,-1 1 1 0 0,0-1-1 0 0,-1 0 1 0 0,0 1-1 0 0,-1-2 1 0 0,0 1-1 0 0,-1 0 1 0 0,0-1-1 0 0,0 0 1 0 0,-2-1-1 0 0,1 1 1 0 0,-1-1-1 0 0,-1-1 1 0 0,0 0-1 0 0,0 0 1 0 0,-10 7-75 0 0,2-3-40 0 0,0-1 1 0 0,-1-1-1 0 0,0 0 0 0 0,0-2 1 0 0,-1 0-1 0 0,-1-1 1 0 0,0-1-1 0 0,0 0 0 0 0,-4-1 40 0 0,-66 5-6141 0 0,75-11 531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6:09.0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445 625 3496 0 0,'0'0'4402'0'0,"-7"0"-3187"0"0,-16-1-1088 0 0,-1-1 0 0 0,1-2-1 0 0,0 0 1 0 0,0-1 0 0 0,1-1 0 0 0,0-1 0 0 0,0-2 0 0 0,-7-3-127 0 0,21 8 73 0 0,0 0 1 0 0,0 0 0 0 0,0-1 0 0 0,1 0-1 0 0,0-1 1 0 0,0 1 0 0 0,1-1 0 0 0,-1-1-1 0 0,1 1 1 0 0,0-1 0 0 0,1 0 0 0 0,0-1-1 0 0,0 1 1 0 0,0-1 0 0 0,1 0 0 0 0,1 0-1 0 0,-1 0 1 0 0,1 0 0 0 0,0-1 0 0 0,1 0-1 0 0,0 1 1 0 0,0-1 0 0 0,1 0 0 0 0,0 0-74 0 0,1-5-103 0 0,0 1 0 0 0,0 0 0 0 0,1 0 0 0 0,1-1 0 0 0,0 1 0 0 0,1 0 0 0 0,1 0 0 0 0,0 1 0 0 0,0-1 0 0 0,1 1 0 0 0,1 0 0 0 0,0 0 0 0 0,0 1 0 0 0,2-1 0 0 0,-1 2 0 0 0,1-1-1 0 0,1 1 1 0 0,0 0 0 0 0,0 0 0 0 0,1 1 0 0 0,0 1 0 0 0,0 0 0 0 0,1 0 0 0 0,0 1 0 0 0,1 0 0 0 0,5-1 103 0 0,18-9 16 0 0,1 1 1 0 0,0 3-1 0 0,1 0 0 0 0,1 3 0 0 0,0 1 0 0 0,0 2 0 0 0,1 1 0 0 0,19 1-16 0 0,16-1 70 0 0,0 4-1 0 0,0 2 1 0 0,0 4-1 0 0,13 5-69 0 0,-64-6 149 0 0,1 1 0 0 0,0 1-1 0 0,-1 1 1 0 0,0 1 0 0 0,0 1 0 0 0,-1 1 0 0 0,0 1-1 0 0,-1 1 1 0 0,0 0 0 0 0,0 2 0 0 0,-1 1-1 0 0,-1 0 1 0 0,-1 1 0 0 0,14 15-149 0 0,-26-24 77 0 0,0 0 0 0 0,-1 0 0 0 0,0 0 0 0 0,0 1 0 0 0,-1-1 0 0 0,0 1-1 0 0,0 1 1 0 0,0-1 0 0 0,-1 0 0 0 0,0 1 0 0 0,0 0 0 0 0,-1-1 0 0 0,0 1 0 0 0,-1 0 0 0 0,0 0 0 0 0,0 0 0 0 0,0 1 0 0 0,-1-1-1 0 0,0 0 1 0 0,-1 0 0 0 0,0 0 0 0 0,0 0 0 0 0,-1 0 0 0 0,0 0 0 0 0,0 0 0 0 0,-1-1 0 0 0,0 1 0 0 0,0-1 0 0 0,-1 0-1 0 0,0 1 1 0 0,0-2 0 0 0,-1 1 0 0 0,1 0 0 0 0,-2-1 0 0 0,1 0 0 0 0,-1 0 0 0 0,1-1 0 0 0,-2 1 0 0 0,1-1-77 0 0,-38 25 286 0 0,-1-2 0 0 0,-1-1 0 0 0,-1-3 0 0 0,-1-2 0 0 0,-2-2 0 0 0,0-2 0 0 0,0-2 0 0 0,-2-3 0 0 0,0-2 0 0 0,-10 0-286 0 0,57-10-12 0 0,-375 54 648 0 0,356-54-787 0 0,-1-1 0 0 0,1-1 0 0 0,0-2 0 0 0,-1 0 0 0 0,1-2 0 0 0,1 0 0 0 0,-1-1 0 0 0,1-2 0 0 0,0-1 0 0 0,0 0 0 0 0,1-1 0 0 0,0-2 0 0 0,1 0 0 0 0,-9-9 151 0 0,-4-15-2166 0 0,21 7-2913 0 0,11 4-1987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6:14.0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650 551 3220 0 0,'0'0'3983'0'0,"0"0"-2246"0"0,0 0-1668 0 0,0 0-75 0 0,0 0 373 0 0,0 0 120 0 0,-5 8 27 0 0,-117 94 1013 0 0,110-93-1516 0 0,0-1 0 0 0,-1 0-1 0 0,0-1 1 0 0,0-1 0 0 0,-1 0-1 0 0,0-1 1 0 0,0 0-1 0 0,0-1 1 0 0,0 0 0 0 0,-1-2-1 0 0,1 1 1 0 0,-1-2 0 0 0,0 0-1 0 0,1-1 1 0 0,-1 0-1 0 0,0-1 1 0 0,0-1 0 0 0,1 0-1 0 0,-1-1 1 0 0,1-1 0 0 0,0 0-1 0 0,0-1 1 0 0,0 0-1 0 0,1-1 1 0 0,0-1 0 0 0,0 0-1 0 0,0-1 1 0 0,1 0 0 0 0,0-1-1 0 0,0 0 1 0 0,1-1-1 0 0,-4-5-10 0 0,6 3-59 0 0,1-1-1 0 0,0 0 1 0 0,0 0-1 0 0,1-1 0 0 0,1 0 1 0 0,1 0-1 0 0,0-1 1 0 0,0 1-1 0 0,2-1 0 0 0,0 0 1 0 0,0 0-1 0 0,2 0 1 0 0,-1-1-1 0 0,2 1 0 0 0,0 0 1 0 0,1-1-1 0 0,1 1 1 0 0,0 0-1 0 0,1 0 0 0 0,4-13 60 0 0,-1 10 95 0 0,1 1-1 0 0,0-1 1 0 0,1 2-1 0 0,1-1 1 0 0,0 1-1 0 0,1 0 1 0 0,1 1-1 0 0,0 0 1 0 0,1 0-1 0 0,1 2 1 0 0,0-1-1 0 0,1 2 1 0 0,1 0-1 0 0,0 0 1 0 0,0 2-1 0 0,1 0 1 0 0,0 0-1 0 0,1 2 1 0 0,0 0-1 0 0,0 1 1 0 0,1 0-1 0 0,0 2 1 0 0,0 0-1 0 0,0 1 1 0 0,13-1-95 0 0,-6 3 88 0 0,1 1 1 0 0,0 2-1 0 0,-1 0 1 0 0,1 2-1 0 0,-1 0 1 0 0,0 2-1 0 0,0 1 1 0 0,0 1-1 0 0,-1 1 1 0 0,0 1-1 0 0,-1 1 1 0 0,1 1-1 0 0,-2 1 1 0 0,0 1-1 0 0,14 12-88 0 0,-30-20 74 0 0,0 0 0 0 0,0 1 0 0 0,0 0 0 0 0,-1 0 0 0 0,0 0 1 0 0,0 1-1 0 0,-1-1 0 0 0,0 1 0 0 0,0 0 0 0 0,-1 1 0 0 0,0-1 0 0 0,0 1 0 0 0,0-1 0 0 0,-1 1 0 0 0,0 0 0 0 0,-1 0 0 0 0,0 0 1 0 0,0 0-1 0 0,0 0 0 0 0,-1 0 0 0 0,0 0 0 0 0,-1 0 0 0 0,0 0 0 0 0,0 0 0 0 0,-3 7-74 0 0,1 1 62 0 0,-2-1 0 0 0,0 0 0 0 0,0 0 0 0 0,-1 0 0 0 0,-1-1 0 0 0,-1 0 0 0 0,0 0 0 0 0,0-1 0 0 0,-1 0 0 0 0,-1-1 0 0 0,-1 0 0 0 0,-8 9-62 0 0,-3-1 86 0 0,-2-1-1 0 0,1-1 1 0 0,-2-1 0 0 0,-1-2 0 0 0,0 0 0 0 0,0-1 0 0 0,-2-2 0 0 0,0-1 0 0 0,-6 1-86 0 0,-94 10-5561 0 0,104-21 18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6:17.1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1 4576 0 0,'0'0'7608'0'0,"0"0"-5406"0"0,0 0-2082 0 0,-2 8 399 0 0,-68 281 3638 0 0,70-282-4171 0 0,1-1 0 0 0,-1 1 0 0 0,2-1 0 0 0,-1 1 0 0 0,1-1 0 0 0,0 1 0 0 0,0-1 0 0 0,1 0 0 0 0,0 0 0 0 0,0 0 0 0 0,0-1 0 0 0,1 1 0 0 0,0-1 0 0 0,0 1 0 0 0,0-1 0 0 0,0-1 0 0 0,1 1 1 0 0,1 0 13 0 0,27 24-2609 0 0,1-6-3763 0 0,-14-12-2758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4:31.0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654 338 1160 0 0,'0'0'8009'0'0,"0"0"-5036"0"0,1 7-2445 0 0,72 340 3002 0 0,-73-342-3521 0 0,0 1-1431 0 0,1-12-4718 0 0,2-10-2175 0 0</inkml:trace>
  <inkml:trace contextRef="#ctx0" brushRef="#br0" timeOffset="245.63">723 269 3952 0 0,'0'0'6416'0'0,"0"0"-4452"0"0,0 0-1412 0 0,8 2-127 0 0,-1 0-358 0 0,1 0-1 0 0,-1 1 0 0 0,0 0 1 0 0,-1 0-1 0 0,1 1 0 0 0,-1 0 1 0 0,1 0-1 0 0,-1 0 0 0 0,0 1 1 0 0,-1 0-1 0 0,1 0 0 0 0,-1 0 1 0 0,0 1-1 0 0,0 0 1 0 0,0 0-1 0 0,-1 0 0 0 0,0 0 1 0 0,-1 1-1 0 0,1-1 0 0 0,-1 1 1 0 0,1 3-67 0 0,-4-7 32 0 0,1 0 1 0 0,0 0-1 0 0,-1 0 0 0 0,0 0 1 0 0,0 1-1 0 0,0-1 1 0 0,0 0-1 0 0,-1 0 0 0 0,1 0 1 0 0,-1 0-1 0 0,1 0 1 0 0,-1 0-1 0 0,0 1 0 0 0,-1-2 1 0 0,1 1-1 0 0,0 0 1 0 0,-1 0-1 0 0,1 0 1 0 0,-1-1-1 0 0,0 1 0 0 0,0-1 1 0 0,0 1-1 0 0,0-1 1 0 0,-1 0-1 0 0,1 0 0 0 0,-1 0 1 0 0,1 0-1 0 0,-1 0 1 0 0,0 0-1 0 0,1-1 1 0 0,-1 1-1 0 0,0-1 0 0 0,0 0 1 0 0,0 0-1 0 0,0 0 1 0 0,0 0-1 0 0,-1-1 0 0 0,1 1 1 0 0,0-1-1 0 0,-1 0-32 0 0,-84 2-4994 0 0,68-7-783 0 0</inkml:trace>
  <inkml:trace contextRef="#ctx0" brushRef="#br0" timeOffset="493.917">1151 208 5092 0 0,'0'0'7562'0'0,"0"0"-6797"0"0,-5 9-903 0 0,0-2 317 0 0,-11 17 139 0 0,0 1 1 0 0,2 0 0 0 0,1 0 0 0 0,1 2 0 0 0,1 0-1 0 0,1 0 1 0 0,1 0 0 0 0,2 1 0 0 0,1 1-1 0 0,1-1 1 0 0,0 18-319 0 0,6-40 8 0 0,0 1 0 0 0,0-1 0 0 0,1 0 0 0 0,0 0 0 0 0,0-1 0 0 0,1 1 0 0 0,-1 0-1 0 0,1-1 1 0 0,0 1 0 0 0,1-1 0 0 0,-1 0 0 0 0,1 0 0 0 0,0 0 0 0 0,1-1 0 0 0,-1 1 0 0 0,1-1 0 0 0,0 0-1 0 0,0-1 1 0 0,0 1 0 0 0,0-1 0 0 0,6 3-8 0 0,45 9-4155 0 0,-43-17-217 0 0,7-10-2129 0 0</inkml:trace>
  <inkml:trace contextRef="#ctx0" brushRef="#br0" timeOffset="695.555">1501 332 11205 0 0,'0'0'3658'0'0,"-1"7"-3621"0"0,-3 12 201 0 0,0-1 0 0 0,-1 1 1 0 0,-2-1-1 0 0,1 0 0 0 0,-2-1 0 0 0,0 0 0 0 0,-2 0 1 0 0,1 0-1 0 0,-2-2 0 0 0,0 1 0 0 0,-2 0-238 0 0,-52 61-1875 0 0,65-77 1305 0 0,-4 3-307 0 0,3-5-6044 0 0,1-9 1028 0 0</inkml:trace>
  <inkml:trace contextRef="#ctx0" brushRef="#br0" timeOffset="899.174">1358 376 5412 0 0,'0'0'6621'0'0,"5"7"-5085"0"0,147 239 1452 0 0,-127-223-4577 0 0,-1-19-6190 0 0,-7-9 590 0 0</inkml:trace>
  <inkml:trace contextRef="#ctx0" brushRef="#br0" timeOffset="1050.785">1899 645 7705 0 0,'0'0'7988'0'0,"0"0"-7988"0"0,0 0-292 0 0,0 0 40 0 0,0 0 252 0 0,0 0 580 0 0,-43-1-104 0 0,25-2-295 0 0,-3-1-105 0 0,-2-2-76 0 0,5 1-629 0 0,-2-1-515 0 0,6-1-1020 0 0,4 1-2188 0 0,6-7-1893 0 0</inkml:trace>
  <inkml:trace contextRef="#ctx0" brushRef="#br0" timeOffset="1237.783">1906 566 12665 0 0,'0'0'1744'0'0,"0"0"-1744"0"0,0 0-1104 0 0,0 0 1104 0 0,0 0 636 0 0,-50-4-40 0 0,29-2-344 0 0,-2 1-140 0 0,5-1-112 0 0,-3-1-860 0 0,7 0-1848 0 0,1 0-3361 0 0</inkml:trace>
  <inkml:trace contextRef="#ctx0" brushRef="#br0" timeOffset="1546.909">2030 423 13625 0 0,'0'0'1835'0'0,"0"0"-1302"0"0,0 0-466 0 0,0 0-122 0 0,6 0-86 0 0,-1 0 117 0 0,0 0 0 0 0,1 0 0 0 0,-1 1 0 0 0,0-1 0 0 0,0 1 0 0 0,0 0 1 0 0,0 1-1 0 0,1-1 0 0 0,-2 1 0 0 0,1 0 0 0 0,0 0 0 0 0,0 0 0 0 0,-1 1 0 0 0,1 0 0 0 0,-1 0 0 0 0,0 0 0 0 0,0 0 0 0 0,0 1 0 0 0,0 0 0 0 0,0-1 0 0 0,-1 2 24 0 0,0-2 43 0 0,0 1 0 0 0,-1-1 0 0 0,1 1 0 0 0,-1-1-1 0 0,0 1 1 0 0,0 0 0 0 0,-1 0 0 0 0,1 0 0 0 0,-1 0 0 0 0,0 0-1 0 0,0 0 1 0 0,0 0 0 0 0,-1 0 0 0 0,1 0 0 0 0,-1 1-1 0 0,0-1 1 0 0,0 0 0 0 0,0 0 0 0 0,-1 1 0 0 0,1-1-1 0 0,-1 0 1 0 0,0 0 0 0 0,-1 0 0 0 0,1 0 0 0 0,-1 0-1 0 0,1 0 1 0 0,-1 0 0 0 0,0-1 0 0 0,-1 1 0 0 0,1-1 0 0 0,0 1-1 0 0,-1-1 1 0 0,0 0 0 0 0,0 0 0 0 0,0 0 0 0 0,0 0-1 0 0,-1-1 1 0 0,1 1 0 0 0,-1-1 0 0 0,1 0 0 0 0,-1 0-1 0 0,0 0 1 0 0,-2 1-43 0 0,-64 48 263 0 0,117-41 1282 0 0,-15-8-1649 0 0,61 3 484 0 0,-37-15-4600 0 0,-48 6-526 0 0,4-7-2378 0 0</inkml:trace>
  <inkml:trace contextRef="#ctx0" brushRef="#br0" timeOffset="1797.448">2488 338 8221 0 0,'0'0'6315'0'0,"6"6"-5655"0"0,8 10-517 0 0,-1 1 1 0 0,0 1-1 0 0,-2 0 0 0 0,0 1 0 0 0,-1 0 0 0 0,-1 0 1 0 0,0 1-1 0 0,-2 0 0 0 0,0 0 0 0 0,-2 1 0 0 0,0 0 1 0 0,-1 0-1 0 0,-1 0 0 0 0,-1 1 0 0 0,-1-1 1 0 0,-1 4-144 0 0,-2-14 43 0 0,1 1 0 0 0,-2 0 0 0 0,0-1 0 0 0,0 1 0 0 0,-1-1 0 0 0,0 0 0 0 0,-1 0 0 0 0,0 0 0 0 0,-1-1 0 0 0,0 0 0 0 0,-1 0 0 0 0,0 0 0 0 0,-1-1 1 0 0,1 0-1 0 0,-2 0 0 0 0,-6 5-43 0 0,-59 30-3394 0 0,57-41-2173 0 0,1-8-3501 0 0</inkml:trace>
  <inkml:trace contextRef="#ctx0" brushRef="#br0" timeOffset="2454.781">3288 712 4164 0 0,'0'0'4577'0'0,"0"0"-2145"0"0,0 0-1511 0 0,0 0-506 0 0,0 0 59 0 0,0 0 75 0 0,0 0 145 0 0,0 0 253 0 0,-8 0-69 0 0,-14 3-753 0 0,1-1 0 0 0,-1 0 0 0 0,0-2 0 0 0,1-1 0 0 0,-1-1 0 0 0,0-1 0 0 0,1 0 0 0 0,0-2 0 0 0,0 0 0 0 0,-5-3-125 0 0,10-4-1905 0 0,12 0-4650 0 0,7-3-2114 0 0</inkml:trace>
  <inkml:trace contextRef="#ctx0" brushRef="#br0" timeOffset="2702.783">3276 599 14337 0 0,'0'0'2617'0'0,"0"0"-2617"0"0,0 0-965 0 0,0 0 965 0 0,0 0 393 0 0,-55-5 155 0 0,32 1-212 0 0,-5 0-88 0 0,1-2-136 0 0,-1 2-104 0 0,2 1-8 0 0,2-1-532 0 0,3 1-597 0 0,7 3-879 0 0,4-1-2936 0 0,10-1-2105 0 0</inkml:trace>
  <inkml:trace contextRef="#ctx0" brushRef="#br0" timeOffset="2980.698">3649 468 9653 0 0,'0'0'3651'0'0,"0"0"-2576"0"0,0 0-657 0 0,0 0-378 0 0,2 7-72 0 0,26 230 2183 0 0,-27-216-1917 0 0,-1 25-1532 0 0,-3-42-2550 0 0,-3-26-3676 0 0,4 8 3040 0 0</inkml:trace>
  <inkml:trace contextRef="#ctx0" brushRef="#br0" timeOffset="3198.293">3644 487 2520 0 0,'0'0'2967'0'0,"0"0"-221"0"0,3-7-1369 0 0,-2 4-1269 0 0,0-1 0 0 0,0 1 1 0 0,0 0-1 0 0,1 0 1 0 0,-1 0-1 0 0,1 0 1 0 0,0 0-1 0 0,0 0 1 0 0,0 1-1 0 0,0-1 0 0 0,1 1 1 0 0,-1-1-1 0 0,1 1 1 0 0,-1 0-1 0 0,1 0 1 0 0,0 0-1 0 0,0 0 1 0 0,0 0-1 0 0,0 1 0 0 0,0-1 1 0 0,0 1-1 0 0,0 0 1 0 0,1 0-1 0 0,-1 0 1 0 0,0 1-1 0 0,1-1 0 0 0,-1 1 1 0 0,0-1-1 0 0,1 1 1 0 0,-1 0-1 0 0,1 1 1 0 0,-1-1-1 0 0,0 0 1 0 0,1 1-1 0 0,-1 0 0 0 0,0 0 1 0 0,1 0-109 0 0,0-1 49 0 0,-1 1 0 0 0,1-1-1 0 0,-1 1 1 0 0,0 0 0 0 0,1 0 0 0 0,-1 0 0 0 0,0 0 0 0 0,0 1 0 0 0,0-1 0 0 0,0 1-1 0 0,0 0 1 0 0,0 0 0 0 0,0 0 0 0 0,-1 0 0 0 0,1 0 0 0 0,-1 0 0 0 0,1 1-1 0 0,-1-1 1 0 0,0 1 0 0 0,0 0 0 0 0,0 0 0 0 0,0 0 0 0 0,-1 0 0 0 0,1 0-1 0 0,-1 0 1 0 0,0 0 0 0 0,1 0 0 0 0,-2 1 0 0 0,1-1 0 0 0,0 0 0 0 0,-1 1-1 0 0,1-1 1 0 0,-1 1 0 0 0,0-1 0 0 0,0 0 0 0 0,0 1 0 0 0,-1-1 0 0 0,1 1 0 0 0,-1-1-1 0 0,0 0 1 0 0,0 1 0 0 0,0-1 0 0 0,0 0 0 0 0,-1 0 0 0 0,1 0 0 0 0,-1 0-1 0 0,0 0 1 0 0,1 0 0 0 0,-1 0 0 0 0,-1-1 0 0 0,1 1 0 0 0,0-1 0 0 0,-1 1-1 0 0,1-1 1 0 0,-1 0 0 0 0,-1 1-49 0 0,-64 19 745 0 0,20-22-5432 0 0,38-4-804 0 0,5-6-1434 0 0</inkml:trace>
  <inkml:trace contextRef="#ctx0" brushRef="#br0" timeOffset="3446.778">4026 388 12525 0 0,'0'0'1132'0'0,"-5"7"-1184"0"0,-64 150 2878 0 0,68-151-2822 0 0,-1 0-1 0 0,1 1 1 0 0,0-1 0 0 0,1 1 0 0 0,-1-1 0 0 0,1 1 0 0 0,1-1 0 0 0,-1 1 0 0 0,1-1 0 0 0,0 1 0 0 0,1-1-1 0 0,-1 0 1 0 0,1 1 0 0 0,1-1 0 0 0,-1 0 0 0 0,1 0 0 0 0,0 0 0 0 0,0-1 0 0 0,1 1 0 0 0,-1-1 0 0 0,1 0 0 0 0,1 0-1 0 0,-1 0 1 0 0,1 0 0 0 0,-1-1 0 0 0,4 3-4 0 0,-6-6-412 0 0,10 6-272 0 0,-2-6-5448 0 0,0-7-984 0 0</inkml:trace>
  <inkml:trace contextRef="#ctx0" brushRef="#br0" timeOffset="3786.701">4102 528 11729 0 0,'0'0'2206'0'0,"0"0"-1609"0"0,0 0-450 0 0,0 0 37 0 0,0 0-36 0 0,0 0 3 0 0,0 0-5 0 0,7 0-55 0 0,-4-1-94 0 0,0 1 0 0 0,0 0 0 0 0,1 0 0 0 0,-1 1 0 0 0,0-1 0 0 0,0 1 0 0 0,1-1 0 0 0,-1 1 0 0 0,0 0 0 0 0,0 0 0 0 0,0 1 0 0 0,0-1 0 0 0,0 1 0 0 0,-1-1 0 0 0,1 1 0 0 0,0 0-1 0 0,-1 0 1 0 0,1 0 0 0 0,-1 0 0 0 0,1 1 0 0 0,-1-1 0 0 0,0 0 0 0 0,0 1 0 0 0,0 0 0 0 0,-1-1 0 0 0,1 1 0 0 0,0 0 0 0 0,-1 0 0 0 0,0 0 0 0 0,0 0 0 0 0,0 0 0 0 0,0 1 0 0 0,0-1 0 0 0,-1 0-1 0 0,1 0 1 0 0,-1 3 3 0 0,-1-3 84 0 0,0 0-1 0 0,0 1 1 0 0,-1-1 0 0 0,1 0-1 0 0,-1 0 1 0 0,0 0-1 0 0,0 0 1 0 0,0 0-1 0 0,0 0 1 0 0,0 0-1 0 0,-1-1 1 0 0,1 1-1 0 0,-1-1 1 0 0,0 0 0 0 0,0 1-1 0 0,1-1 1 0 0,-1-1-1 0 0,-1 1 1 0 0,1 0-1 0 0,0-1 1 0 0,0 1-1 0 0,-1-1 1 0 0,1 0-1 0 0,-1 0-83 0 0,-46 32 211 0 0,104-20 1152 0 0,83-7-3051 0 0,-123-14-1001 0 0,-7-1-3818 0 0,-2-6-361 0 0</inkml:trace>
  <inkml:trace contextRef="#ctx0" brushRef="#br0" timeOffset="4035.155">4404 416 12417 0 0,'0'0'1700'0'0,"6"8"-1512"0"0,2 2-94 0 0,-1-1-1 0 0,0 2 1 0 0,0-1 0 0 0,-1 0-1 0 0,-1 1 1 0 0,0 0-1 0 0,0 0 1 0 0,-1 1 0 0 0,-1 0-1 0 0,0-1 1 0 0,0 1-1 0 0,-1 0 1 0 0,-1 0-1 0 0,0 0 1 0 0,0 0 0 0 0,-1 1-1 0 0,-1-1 1 0 0,0 0-1 0 0,-1 0 1 0 0,0 0-1 0 0,-1 0 1 0 0,0-1 0 0 0,-1 1-1 0 0,0-1 1 0 0,-1 0-1 0 0,0 0 1 0 0,-1 0 0 0 0,-1 1-94 0 0,-58 67-567 0 0,33-50-5630 0 0,16-18-3525 0 0</inkml:trace>
  <inkml:trace contextRef="#ctx0" brushRef="#br0" timeOffset="4732.797">4760 55 10033 0 0,'0'0'2394'0'0,"0"0"-1597"0"0,0 0-1289 0 0,-2 6-379 0 0,-5 257 2738 0 0,4 524 1119 0 0,-2-708-4320 0 0,3-85-4037 0 0,2-13-2050 0 0</inkml:trace>
  <inkml:trace contextRef="#ctx0" brushRef="#br0" timeOffset="5604.075">4692 161 4424 0 0,'-6'-4'3355'0'0,"-15"-5"-3169"0"0,0 1 0 0 0,-1 1 1 0 0,1 1-1 0 0,-1 0 1 0 0,0 2-1 0 0,0 1 0 0 0,-1 0 1 0 0,1 2-1 0 0,-1 1 1 0 0,1 0-1 0 0,-7 2-186 0 0,-38-2 349 0 0,-1573-64 1925 0 0,-549 34-1489 0 0,1681 13 323 0 0,507 19-1100 0 0,-1 0-1 0 0,1 1 1 0 0,0-1 0 0 0,0 1-1 0 0,-1-1 1 0 0,2 1-1 0 0,-1-1 1 0 0,0 1-1 0 0,0 0 1 0 0,1-1-1 0 0,0 1 1 0 0,-1 0 0 0 0,1-1-1 0 0,0 1 1 0 0,0 0-1 0 0,1 0 1 0 0,-1-1-1 0 0,0 1 1 0 0,1 0-1 0 0,0-1 1 0 0,0 1 0 0 0,-1 0-1 0 0,2-1 1 0 0,-1 1-1 0 0,0-1 1 0 0,0 0-1 0 0,1 1 1 0 0,-1-1-1 0 0,1 0 1 0 0,0 0 0 0 0,0 0-1 0 0,1 1-7 0 0,2 9 58 0 0,-4-9-46 0 0,35 82 59 0 0,-4 2 0 0 0,-4 1 0 0 0,-3 1 0 0 0,-2 16-71 0 0,17 203 910 0 0,-37-298-868 0 0,0 0 0 0 0,0 0 0 0 0,1 0 0 0 0,0 0 0 0 0,0-1 0 0 0,1 1 0 0 0,1-1 0 0 0,-1 0 0 0 0,2-1-1 0 0,-1 1 1 0 0,1-1 0 0 0,0-1 0 0 0,1 1 0 0 0,0-1 0 0 0,0-1 0 0 0,0 1 0 0 0,1-1 0 0 0,0-1 0 0 0,0 0-1 0 0,1 0 1 0 0,4 2-42 0 0,218 60 480 0 0,-79-46-332 0 0,1-6 1 0 0,1-7 0 0 0,69-8-149 0 0,-47 1 43 0 0,2764 38 535 0 0,-2628-33-890 0 0,-310-6-42 0 0,16-2-664 0 0,-11-5-4921 0 0,-8-6-3600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6:18.0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288 496 2964 0 0,'0'0'3943'0'0,"-8"-1"-2423"0"0,-146-62 286 0 0,150 61-1797 0 0,1 0-1 0 0,0 1 1 0 0,0-2-1 0 0,0 1 0 0 0,0 0 1 0 0,0-1-1 0 0,1 1 0 0 0,-1-1 1 0 0,1 0-1 0 0,0 0 0 0 0,0 0 1 0 0,0 0-1 0 0,0 0 0 0 0,0 0 1 0 0,0-1-1 0 0,1 1 1 0 0,0 0-1 0 0,0-1 0 0 0,0 0 1 0 0,0 1-1 0 0,0-1 0 0 0,1 1 1 0 0,-1-1-1 0 0,1 0 0 0 0,0 1 1 0 0,0-1-1 0 0,1 0 1 0 0,-1 1-1 0 0,1-1 0 0 0,-1 0 1 0 0,1 1-1 0 0,1-1 0 0 0,-1 1 1 0 0,0-1-1 0 0,1 1 0 0 0,-1 0 1 0 0,1 0-1 0 0,0-1 0 0 0,0 1 1 0 0,1 0-1 0 0,-1 1 1 0 0,0-1-1 0 0,1 0 0 0 0,0 1 1 0 0,1-2-9 0 0,19-15-202 0 0,1 0 0 0 0,1 2 0 0 0,1 0 0 0 0,0 2 0 0 0,1 1 0 0 0,0 1 0 0 0,1 1 0 0 0,21-5 202 0 0,-15 4-257 0 0,26-13 530 0 0,2 3-1 0 0,0 3 1 0 0,1 3 0 0 0,1 2 0 0 0,1 3 0 0 0,0 3 0 0 0,0 2 0 0 0,0 4-1 0 0,1 2 1 0 0,0 4 0 0 0,-1 2 0 0 0,0 3 0 0 0,47 13-273 0 0,-95-18 175 0 0,-1 1 1 0 0,0 1-1 0 0,-1 1 1 0 0,0 0-1 0 0,1 1 1 0 0,-2 1 0 0 0,1 0-1 0 0,-1 1 1 0 0,-1 0-1 0 0,1 1 1 0 0,-2 1-1 0 0,1 0 1 0 0,-2 1-1 0 0,1 0 1 0 0,-2 0-1 0 0,0 1 1 0 0,0 1 0 0 0,-1 0-1 0 0,-1 0 1 0 0,0 1-1 0 0,4 13-175 0 0,-12-16 76 0 0,-2 0 0 0 0,0 0 0 0 0,-1 0 0 0 0,0 0 0 0 0,0 0 0 0 0,-1-1 0 0 0,-1 0 0 0 0,0 1 0 0 0,-1-1 0 0 0,0-1 0 0 0,0 1 0 0 0,-1-1 0 0 0,0-1 0 0 0,-1 1 0 0 0,0-1 0 0 0,-1 0 0 0 0,0-1 0 0 0,0 0 0 0 0,-1 0 0 0 0,0-1 0 0 0,0-1 0 0 0,-1 1 0 0 0,0-2 0 0 0,-1 1-76 0 0,-45 27 48 0 0,-1-2-1 0 0,-2-3 1 0 0,-1-3-1 0 0,0-2 1 0 0,-2-3-1 0 0,-1-3 1 0 0,0-2-1 0 0,-1-4 1 0 0,0-2-1 0 0,-1-3 1 0 0,0-3-1 0 0,-30-4-47 0 0,49-3-232 0 0,0-2 0 0 0,1-2 0 0 0,0-3 0 0 0,0-1 0 0 0,1-3 0 0 0,1-1 0 0 0,0-2 0 0 0,1-2 0 0 0,1-2 0 0 0,2-2 0 0 0,-14-11 232 0 0,50 33-42 0 0,-1 0 0 0 0,1-1-1 0 0,0 1 1 0 0,0-1 0 0 0,0-1 0 0 0,0 1-1 0 0,1 0 1 0 0,-1-1 0 0 0,1 0 0 0 0,0 1-1 0 0,0-1 1 0 0,0-1 0 0 0,1 1 0 0 0,-1 0-1 0 0,1-1 1 0 0,0 1 0 0 0,0-1 0 0 0,1 0 0 0 0,-1 1-1 0 0,1-1 1 0 0,0 0 0 0 0,0 0 0 0 0,1 0-1 0 0,-1 0 1 0 0,1 0 0 0 0,0 0 0 0 0,1 0-1 0 0,-1-1 43 0 0,0-15-5521 0 0,-4 8-1199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5:45.4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0 630 16426 0 0,'3'8'713'0'0,"15"49"-362"0"0,-2 0 0 0 0,-3 2 0 0 0,-2-1 0 0 0,-3 2 0 0 0,0 35-351 0 0,-8-94-66 0 0,13 73-94 0 0,9-63-3808 0 0,-13-16 720 0 0,6-12-3188 0 0</inkml:trace>
  <inkml:trace contextRef="#ctx0" brushRef="#br0" timeOffset="277.985">409 0 9957 0 0,'0'0'3902'0'0,"0"0"-2936"0"0,0 0-1758 0 0,-2 10 542 0 0,-9 51 1126 0 0,-88 356 3484 0 0,-62 36-5181 0 0,159-449 282 0 0,-6 17-1609 0 0,-1-12-4376 0 0,5-10 233 0 0</inkml:trace>
  <inkml:trace contextRef="#ctx0" brushRef="#br0" timeOffset="39804.732">285 968 2520 0 0,'0'0'5654'0'0,"0"0"-3646"0"0,0 0-1798 0 0,0 0 95 0 0,0 0 68 0 0,-6 3-129 0 0,3-1-164 0 0,0-1-1 0 0,1 1 1 0 0,-1-1 0 0 0,1 1 0 0 0,-1 0 0 0 0,1 0 0 0 0,0 0-1 0 0,0 1 1 0 0,0-1 0 0 0,0 1 0 0 0,0-1 0 0 0,0 1 0 0 0,1-1-1 0 0,-1 1 1 0 0,1 0 0 0 0,0 0 0 0 0,-1 0 0 0 0,1 0 0 0 0,1 0-1 0 0,-1 0 1 0 0,0 0 0 0 0,1 0 0 0 0,0 0 0 0 0,-1 0 0 0 0,1 0-1 0 0,1 0 1 0 0,-1 1-80 0 0,-4 65 1247 0 0,-4-1-1 0 0,-2 0 1 0 0,-3-1 0 0 0,-17 49-1247 0 0,-14 41 266 0 0,46-168-8282 0 0,-4 4 2310 0 0</inkml:trace>
  <inkml:trace contextRef="#ctx0" brushRef="#br0" timeOffset="40114.124">7 861 1408 0 0,'0'0'5868'0'0,"0"0"-3934"0"0,0 0-1240 0 0,0 0-220 0 0,6 8 20 0 0,16 33 119 0 0,-1 1 0 0 0,-2 1-1 0 0,-2 0 1 0 0,-2 1 0 0 0,-2 1 0 0 0,-2 0 0 0 0,-2 1 0 0 0,-1 0 0 0 0,-3 0 0 0 0,-2 0 0 0 0,-2 1 0 0 0,-5 45-613 0 0,-11 59-333 0 0,13-147-1036 0 0,0-8-7829 0 0,2-12 1871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5:47.3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7546 43 2796 0 0,'0'0'5746'0'0,"0"0"-3851"0"0,0 0-2209 0 0,-6 0 170 0 0,-706 0 3621 0 0,-435-21-1177 0 0,-624 25-1758 0 0,-98-17-474 0 0,145 0 308 0 0,1537 27-314 0 0,92-6-4190 0 0,78-8-692 0 0,0-4-3036 0 0</inkml:trace>
  <inkml:trace contextRef="#ctx0" brushRef="#br0" timeOffset="37068.862">10395 76 12853 0 0,'0'0'2304'0'0,"-7"1"-2600"0"0,-831-7 2277 0 0,-836 12-1238 0 0,1672-6-757 0 0,-212 5-1753 0 0,67-7-3766 0 0,56-1-2786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6:22.8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1 6321 0 0,'0'0'6770'0'0,"0"0"-5012"0"0,-8 3-1568 0 0,-72 63 1010 0 0,68-46-1002 0 0,0 0 0 0 0,1 1 1 0 0,1 0-1 0 0,1 1 0 0 0,1 0 1 0 0,1 0-1 0 0,1 1 0 0 0,1 0 1 0 0,1 0-1 0 0,1 0 0 0 0,1 0 1 0 0,1 0-1 0 0,1 1 0 0 0,1-1 1 0 0,2 9-199 0 0,53 52-466 0 0,-37-75-3121 0 0,2-8-3371 0 0,-5-8-1245 0 0</inkml:trace>
  <inkml:trace contextRef="#ctx0" brushRef="#br0" timeOffset="295.787">309 350 15821 0 0,'0'0'1703'0'0,"0"0"-1478"0"0,0 0-508 0 0,0 0 127 0 0,0 0 274 0 0,0 0 75 0 0,0 0-48 0 0,22-7-355 0 0,9-80-2357 0 0,-31 85 2597 0 0,0 0-1 0 0,1 0 1 0 0,-1 0-1 0 0,0-1 0 0 0,0 1 1 0 0,0 0-1 0 0,-1 0 0 0 0,1 0 1 0 0,0 0-1 0 0,-1 0 0 0 0,1 0 1 0 0,-1 0-1 0 0,0 0 1 0 0,0 0-1 0 0,0 0 0 0 0,0 0 1 0 0,0 0-1 0 0,0 1 0 0 0,0-1 1 0 0,0 0-1 0 0,-1 1 0 0 0,1-1 1 0 0,-1 1-1 0 0,1-1 1 0 0,-1 1-1 0 0,0 0 0 0 0,1 0 1 0 0,-1 0-1 0 0,0-1 0 0 0,0 2 1 0 0,0-1-1 0 0,0 0 1 0 0,0 0-1 0 0,0 1 0 0 0,0-1 1 0 0,0 1-1 0 0,0-1 0 0 0,0 1 1 0 0,0 0-1 0 0,0 0 0 0 0,0 0 1 0 0,-1 0-30 0 0,-2 3 42 0 0,0-1-1 0 0,0 1 1 0 0,1 0 0 0 0,-1 1 0 0 0,1-1-1 0 0,0 1 1 0 0,0 0 0 0 0,0 0 0 0 0,0 0 0 0 0,1 0-1 0 0,0 1 1 0 0,0 0 0 0 0,0-1 0 0 0,0 1-1 0 0,1 0 1 0 0,0 0 0 0 0,0 1 0 0 0,0-1-1 0 0,0 0 1 0 0,1 1 0 0 0,0-1 0 0 0,0 1 0 0 0,1-1-1 0 0,-1 1 1 0 0,1-1 0 0 0,1 4-42 0 0,8 8-2294 0 0,3-12-4453 0 0,0-4-1337 0 0</inkml:trace>
  <inkml:trace contextRef="#ctx0" brushRef="#br0" timeOffset="496.822">476 364 8189 0 0,'0'0'8761'0'0,"0"0"-7853"0"0,0 0-900 0 0,0 0 140 0 0,0 0-24 0 0,0 0 12 0 0,0 0 24 0 0,0 0-12 0 0,0 0-148 0 0,0 0-72 0 0,4 5-16 0 0,-4-5-504 0 0,0-2-704 0 0,0-1-769 0 0,0 1-2435 0 0,0-10-5297 0 0</inkml:trace>
  <inkml:trace contextRef="#ctx0" brushRef="#br0" timeOffset="809.294">641 191 14645 0 0,'0'0'1759'0'0,"0"0"-1201"0"0,0 0-376 0 0,0 0-47 0 0,0 0-266 0 0,6 1-103 0 0,1 0 219 0 0,0 0 0 0 0,0 0 0 0 0,0 1 1 0 0,-1 0-1 0 0,1 0 0 0 0,0 1 0 0 0,-1 0 1 0 0,0 0-1 0 0,0 0 0 0 0,0 1 0 0 0,0 0 1 0 0,0 0-1 0 0,-1 0 0 0 0,0 1 0 0 0,0 0 1 0 0,0 0-1 0 0,0 0 0 0 0,-1 0 15 0 0,-4-3-30 0 0,0-1 1 0 0,-1 1-1 0 0,1-1 0 0 0,0 0 0 0 0,-1 1 0 0 0,1-1 1 0 0,-1 1-1 0 0,1-1 0 0 0,-1 0 0 0 0,1 1 1 0 0,-1-1-1 0 0,0 0 0 0 0,0 0 0 0 0,0 0 0 0 0,0 0 1 0 0,0 0-1 0 0,0 0 0 0 0,0 0 0 0 0,0 0 0 0 0,0 0 1 0 0,0 0-1 0 0,-1 0 0 0 0,1-1 0 0 0,0 1 0 0 0,-1 0 1 0 0,1-1-1 0 0,0 1 0 0 0,-1-1 0 0 0,1 0 1 0 0,0 1-1 0 0,-1-1 0 0 0,1 0 0 0 0,-1 0 0 0 0,1 0 1 0 0,-1 0-1 0 0,1 0 0 0 0,-1 0 0 0 0,1 0 0 0 0,0 0 1 0 0,-1-1 29 0 0,-8 4-1183 0 0,32 3 1036 0 0,-16-5 292 0 0,0-1 0 0 0,0 1-1 0 0,0 0 1 0 0,0 0-1 0 0,0 1 1 0 0,0 0 0 0 0,-1 0-1 0 0,1 0 1 0 0,-1 0-1 0 0,1 1 1 0 0,-1 0 0 0 0,0 0-1 0 0,0 1 1 0 0,0-1-1 0 0,0 1 1 0 0,-1 0 0 0 0,0 1-1 0 0,0-1 1 0 0,0 1-1 0 0,0-1 1 0 0,-1 1 0 0 0,1 0-1 0 0,-1 1 1 0 0,0-1 0 0 0,-1 0-1 0 0,0 1 1 0 0,1 0-1 0 0,-1 3-144 0 0,-5-4-14 0 0,-1-1-1 0 0,0 0 0 0 0,-1 0 0 0 0,1 0 1 0 0,-1-1-1 0 0,1 1 0 0 0,-1-1 0 0 0,0 0 1 0 0,-1 0-1 0 0,1-1 0 0 0,0 0 0 0 0,-1 0 1 0 0,1 0-1 0 0,-1 0 0 0 0,0-1 0 0 0,1 0 1 0 0,-1 0-1 0 0,0-1 0 0 0,0 1 0 0 0,0-1 1 0 0,1 0-1 0 0,-1-1 0 0 0,0 0 0 0 0,0 0 1 0 0,-3-1 14 0 0,9 2-1 0 0,-25-3-2585 0 0,10-3-2517 0 0,2-7-4635 0 0</inkml:trace>
  <inkml:trace contextRef="#ctx0" brushRef="#br0" timeOffset="1056.778">1068 156 7613 0 0,'6'5'7418'0'0,"1"1"-7186"0"0,-1 1-1 0 0,0 0 1 0 0,0 0-1 0 0,0 0 1 0 0,-1 1-1 0 0,0 0 1 0 0,-1 0-1 0 0,0 0 1 0 0,0 1-1 0 0,-1-1 1 0 0,0 1-1 0 0,0 0 1 0 0,-1 0-1 0 0,0 0 1 0 0,0 6-232 0 0,-1-3 42 0 0,0-1 0 0 0,-1 1 1 0 0,0-1-1 0 0,-1 1 0 0 0,0-1 0 0 0,-1 1 1 0 0,0-1-1 0 0,-1 0 0 0 0,0 0 0 0 0,-1 0 1 0 0,0 0-1 0 0,-1-1 0 0 0,0 1 1 0 0,-1-1-1 0 0,0 0 0 0 0,0-1 0 0 0,-1 1 1 0 0,0-1-1 0 0,-1-1 0 0 0,0 1-42 0 0,-74 49-661 0 0,17-40-6417 0 0,35-19-2244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6:19.6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285 313 6705 0 0,'0'0'9456'0'0,"0"0"-8655"0"0,0 0-737 0 0,0 0-64 0 0,-39 3 448 0 0,15-3-28 0 0,-3-2-148 0 0,-4 1-184 0 0,1 0-84 0 0,-1 1 0 0 0,3 0-4 0 0,2 0-632 0 0,5-1-512 0 0,3-1-885 0 0,8 1-3119 0 0,10-8-3997 0 0</inkml:trace>
  <inkml:trace contextRef="#ctx0" brushRef="#br0" timeOffset="373.7">522 64 10785 0 0,'0'0'3346'0'0,"0"0"-2790"0"0,0 0-501 0 0,-6 7 37 0 0,-39 44 121 0 0,45-51-594 0 0,0 0-10 0 0,74 25-176 0 0,-67-21 786 0 0,0 0 0 0 0,0 1 1 0 0,-1-1-1 0 0,1 2 1 0 0,-1-1-1 0 0,0 1 0 0 0,-1 0 1 0 0,0 0-1 0 0,1 0 1 0 0,-2 1-1 0 0,1 0 0 0 0,-1 0 1 0 0,0 0-1 0 0,-1 0 1 0 0,1 1-1 0 0,-2 0 0 0 0,1-1 1 0 0,-1 1-1 0 0,0 0 1 0 0,0 0-1 0 0,-1 0 0 0 0,0 0 1 0 0,-1 3-220 0 0,-1-8 7 0 0,-1 0 1 0 0,1 0-1 0 0,-1 0 1 0 0,1 0-1 0 0,-1 0 1 0 0,0-1-1 0 0,0 1 1 0 0,-1-1-1 0 0,1 0 1 0 0,0 1-1 0 0,-1-1 1 0 0,0 0-1 0 0,1 0 1 0 0,-1 0-1 0 0,0-1 1 0 0,0 1-1 0 0,0-1 1 0 0,0 0-1 0 0,0 1 1 0 0,0-1-1 0 0,0-1 1 0 0,-1 1-1 0 0,1 0 1 0 0,0-1-1 0 0,0 0 1 0 0,-1 1-1 0 0,1-1 1 0 0,0-1-1 0 0,-1 1 1 0 0,1 0-1 0 0,0-1 1 0 0,-2 0-9 0 0,-64-17-5721 0 0,56 7 62 0 0,5-8-1951 0 0</inkml:trace>
  <inkml:trace contextRef="#ctx0" brushRef="#br0" timeOffset="544.53">800 32 10349 0 0,'0'0'3140'0'0,"0"0"-2552"0"0,35-6-436 0 0,-30 6 544 0 0,-5 0-16 0 0,0 0-356 0 0,-9 0-224 0 0,-5 0 281 0 0,-14 2 43 0 0,-10 0-148 0 0,-13-2-176 0 0,6 2-100 0 0,5-2-1049 0 0,18 0-919 0 0,12 0-2068 0 0,-3-4-3657 0 0</inkml:trace>
  <inkml:trace contextRef="#ctx0" brushRef="#br0" timeOffset="872.535">961 203 8413 0 0,'0'0'3912'0'0,"0"0"-2970"0"0,0 0-850 0 0,0 0-40 0 0,0 0 105 0 0,0 0 56 0 0,0 0 121 0 0,0 0 3 0 0,0 0-84 0 0,5 5 21 0 0,-3-4-296 0 0,-1 0 0 0 0,0-1 0 0 0,0 1 0 0 0,1 0 0 0 0,-1-1 1 0 0,0 1-1 0 0,1 0 0 0 0,-1-1 0 0 0,0 0 0 0 0,1 1 0 0 0,-1-1 0 0 0,1 0 1 0 0,-1 0-1 0 0,1 1 0 0 0,-1-1 0 0 0,0 0 0 0 0,1-1 0 0 0,-1 1 0 0 0,1 0 0 0 0,-1 0 1 0 0,1-1-1 0 0,-1 1 0 0 0,0 0 0 0 0,1-1 0 0 0,-1 0 0 0 0,0 1 0 0 0,1-1 1 0 0,-1 0-1 0 0,0 1 0 0 0,0-1 0 0 0,0 0 0 0 0,1 0 0 0 0,-1 0 0 0 0,0 0 1 0 0,0 0-1 0 0,0 0 0 0 0,-1-1 0 0 0,1 1 0 0 0,0 0 0 0 0,0 0 0 0 0,-1-1 1 0 0,1 1-1 0 0,-1 0 0 0 0,1-1 0 0 0,-1 1 0 0 0,1-1 0 0 0,-1 1 0 0 0,0 0 1 0 0,0-1-1 0 0,0 1 0 0 0,0-1 0 0 0,0 1 0 0 0,0-1 0 0 0,0 1 0 0 0,0-1 1 0 0,0 1-1 0 0,-1 0 0 0 0,1-1 0 0 0,-1 1 0 0 0,1-1 0 0 0,-1 1 0 0 0,1 0 0 0 0,-1-1 1 0 0,0 1-1 0 0,0 0 0 0 0,0 0 22 0 0,2-2 8 0 0,-2 1 0 0 0,1-1 0 0 0,0 0 0 0 0,0 1 0 0 0,-1-1 0 0 0,0 1 1 0 0,1-1-1 0 0,-1 1 0 0 0,0-1 0 0 0,0 1 0 0 0,0 0 0 0 0,0-1 0 0 0,-1 1 0 0 0,1 0 0 0 0,-1 0 0 0 0,1 0 0 0 0,-1 0 0 0 0,0 0 1 0 0,0 0-1 0 0,0 0 0 0 0,0 1 0 0 0,0-1 0 0 0,0 1 0 0 0,0-1 0 0 0,-1 1 0 0 0,1 0 0 0 0,0 0 0 0 0,-1 0 0 0 0,1 0 0 0 0,-1 1 1 0 0,1-1-1 0 0,-1 0 0 0 0,1 1 0 0 0,-1 0 0 0 0,1 0 0 0 0,-1-1 0 0 0,0 2 0 0 0,1-1 0 0 0,-1 0 0 0 0,1 0 0 0 0,-1 1 1 0 0,0 0-1 0 0,1-1 0 0 0,0 1 0 0 0,-1 0 0 0 0,1 0 0 0 0,-1 0 0 0 0,1 0 0 0 0,0 1 0 0 0,0-1 0 0 0,0 1 0 0 0,0-1 0 0 0,0 1 1 0 0,0 0-1 0 0,0 0 0 0 0,0 0 0 0 0,1 0 0 0 0,-1 0 0 0 0,1 0 0 0 0,-1 0 0 0 0,1 1 0 0 0,0-1 0 0 0,-1 2-8 0 0,-1 1 62 0 0,1-1-1 0 0,0 1 1 0 0,0-1-1 0 0,0 1 1 0 0,0 0-1 0 0,1 0 1 0 0,0 0-1 0 0,0 0 1 0 0,0 0-1 0 0,0 0 1 0 0,1 0-1 0 0,0 0 1 0 0,0 0-1 0 0,0 0 1 0 0,1 0-1 0 0,0 0 1 0 0,0 0-1 0 0,0 0 1 0 0,0 0-1 0 0,1-1 1 0 0,0 1-1 0 0,0 0 0 0 0,1 2-60 0 0,48 10-3833 0 0,-36-20-987 0 0,3-6-1990 0 0</inkml:trace>
  <inkml:trace contextRef="#ctx0" brushRef="#br0" timeOffset="1137.178">1228 69 11129 0 0,'0'0'2022'0'0,"5"8"-1413"0"0,61 158 3562 0 0,-65-159-4147 0 0,1-1 0 0 0,-1 1 1 0 0,-1-1-1 0 0,1 1 0 0 0,-1-1 1 0 0,0 1-1 0 0,0-1 0 0 0,-1 1 0 0 0,0-1 1 0 0,0 0-1 0 0,-1 1 0 0 0,0-1 0 0 0,0 0 1 0 0,0 0-1 0 0,0 0 0 0 0,-1 0 1 0 0,0 0-1 0 0,-1 0 0 0 0,1-1 0 0 0,-1 0 1 0 0,0 1-1 0 0,0-1 0 0 0,-1-1 1 0 0,0 1-1 0 0,1-1 0 0 0,-2 0 0 0 0,-4 4-24 0 0,-16 3-1380 0 0,6-10-2677 0 0,4-7-1955 0 0</inkml:trace>
  <inkml:trace contextRef="#ctx0" brushRef="#br0" timeOffset="1386.277">1414 11 4700 0 0,'0'0'7952'0'0,"0"0"-5903"0"0,6-2-1894 0 0,-4 0-127 0 0,1 1 0 0 0,-1 0 0 0 0,1 0 0 0 0,-1 0 0 0 0,1 0 0 0 0,0 1 0 0 0,-1-1 1 0 0,1 1-1 0 0,0 0 0 0 0,-1-1 0 0 0,1 1 0 0 0,0 0 0 0 0,-1 1 0 0 0,1-1 0 0 0,0 0 0 0 0,-1 1 0 0 0,1 0 0 0 0,0-1 0 0 0,-1 1 0 0 0,1 0 0 0 0,-1 0 0 0 0,1 1 1 0 0,-1-1-1 0 0,0 0 0 0 0,1 1 0 0 0,-1-1 0 0 0,0 1 0 0 0,0 0 0 0 0,0 0 0 0 0,0 0 0 0 0,0 0 0 0 0,-1 0 0 0 0,1 0 0 0 0,-1 0 0 0 0,1 1 0 0 0,-1-1 0 0 0,0 1 0 0 0,0-1 1 0 0,0 1-1 0 0,0-1 0 0 0,0 1 0 0 0,-1-1 0 0 0,1 3-28 0 0,-1-1 70 0 0,0 0 1 0 0,0-1 0 0 0,0 1-1 0 0,-1 0 1 0 0,1-1 0 0 0,-1 1-1 0 0,0 0 1 0 0,0-1 0 0 0,-1 1-1 0 0,1-1 1 0 0,-1 0 0 0 0,1 1-1 0 0,-1-1 1 0 0,0 0 0 0 0,-1 0-1 0 0,1 0 1 0 0,0 0 0 0 0,-1-1-1 0 0,1 1 1 0 0,-1 0 0 0 0,0-1-1 0 0,-2 1-70 0 0,-29 37 105 0 0,79-28 1240 0 0,-39-11-1529 0 0,74 2 820 0 0,-54-3-2809 0 0,0-3-3318 0 0,-18 1-1768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6:18.8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14821 0 0,'0'0'1440'0'0,"0"7"-1780"0"0,6 279 3230 0 0,-7-284-3281 0 0,1 29 491 0 0,3-23-2903 0 0,2-4-3617 0 0,0-7-1605 0 0</inkml:trace>
  <inkml:trace contextRef="#ctx0" brushRef="#br0" timeOffset="308.182">208 282 7433 0 0,'0'0'7221'0'0,"0"0"-5734"0"0,0 0-1624 0 0,0 0 53 0 0,6 2 169 0 0,-2-1-87 0 0,-1 0 0 0 0,1 0 0 0 0,-1-1 0 0 0,1 1 0 0 0,-1-1 0 0 0,1 0 0 0 0,0 0 0 0 0,-1 0 0 0 0,1 0 1 0 0,0-1-1 0 0,-1 1 0 0 0,1-1 0 0 0,-1 0 0 0 0,1 0 0 0 0,-1 0 0 0 0,1-1 0 0 0,-1 1 0 0 0,0-1 0 0 0,0 0 0 0 0,0 0 0 0 0,0 0 0 0 0,0 0 0 0 0,0 0 1 0 0,0-1-1 0 0,-1 1 0 0 0,1-1 0 0 0,-1 0 0 0 0,0 0 2 0 0,2 0-48 0 0,0 0 0 0 0,-1 0 1 0 0,0 0-1 0 0,0 0 0 0 0,0-1 1 0 0,0 0-1 0 0,0 1 0 0 0,-1-1 1 0 0,1 0-1 0 0,-1 0 0 0 0,0 0 1 0 0,0-1-1 0 0,-1 1 0 0 0,1 0 0 0 0,-1-1 1 0 0,0 1-1 0 0,0-1 0 0 0,-1 0 1 0 0,1 1-1 0 0,-1-1 0 0 0,0 1 1 0 0,0-1-1 0 0,-1 0 0 0 0,1 1 1 0 0,-1-1-1 0 0,0 1 0 0 0,0-1 1 0 0,-1 1-1 0 0,1 0 0 0 0,-1-1 0 0 0,0 1 1 0 0,0 0-1 0 0,0 0 0 0 0,-1 0 1 0 0,0 0-1 0 0,1 1 0 0 0,-1-1 1 0 0,-4-3 47 0 0,3 8 65 0 0,-1 1 0 0 0,1-1 0 0 0,-1 1 0 0 0,1 0 0 0 0,0-1 0 0 0,-1 2 0 0 0,1-1 1 0 0,0 1-1 0 0,0-1 0 0 0,1 1 0 0 0,-1 0 0 0 0,1 0 0 0 0,-1 1 0 0 0,1-1 0 0 0,0 1 0 0 0,0 0 0 0 0,0-1 1 0 0,1 1-1 0 0,-1 0 0 0 0,1 1 0 0 0,0-1 0 0 0,0 0 0 0 0,1 1 0 0 0,-1-1 0 0 0,1 1 0 0 0,0-1 1 0 0,0 1-1 0 0,1 0 0 0 0,-1 3-65 0 0,0-4-135 0 0,-6 50 461 0 0,24-22-5230 0 0,-9-26 3 0 0</inkml:trace>
  <inkml:trace contextRef="#ctx0" brushRef="#br0" timeOffset="620.783">623 317 352 0 0,'0'0'11007'0'0,"0"0"-7761"0"0,0 0-2936 0 0,0 0-271 0 0,0 0 81 0 0,6 0 37 0 0,-4 1-168 0 0,1-1 0 0 0,-1 0 0 0 0,0 0 0 0 0,0 0 0 0 0,0 0 0 0 0,0-1 0 0 0,0 1 0 0 0,0 0 0 0 0,0-1 0 0 0,0 0 0 0 0,0 1 0 0 0,0-1 0 0 0,0 0 0 0 0,0 0 0 0 0,0 0 0 0 0,0 0 0 0 0,-1 0 0 0 0,1-1 0 0 0,0 1 0 0 0,-1 0 0 0 0,1-1 0 0 0,-1 1 0 0 0,0-1 0 0 0,1 0 0 0 0,-1 1 0 0 0,0-1 0 0 0,0 0 0 0 0,0 0 0 0 0,0 0 0 0 0,0 0 0 0 0,-1 0 0 0 0,1 0 0 0 0,0 0 0 0 0,-1 0 0 0 0,0 0 0 0 0,1 0 0 0 0,-1 0 0 0 0,0 0 0 0 0,0 0 0 0 0,0 0 0 0 0,0 0 0 0 0,-1-1 11 0 0,3 0-6 0 0,-1-1 0 0 0,0 1 0 0 0,-1-1 0 0 0,1 0 0 0 0,-1 1 0 0 0,1-1 1 0 0,-1 0-1 0 0,0 1 0 0 0,-1-1 0 0 0,1 0 0 0 0,0 1 0 0 0,-1-1 0 0 0,0 1 0 0 0,0-1 0 0 0,0 1 1 0 0,0-1-1 0 0,-1 1 0 0 0,0-1 0 0 0,1 1 0 0 0,-1 0 0 0 0,0 0 0 0 0,0 0 0 0 0,-1 0 1 0 0,1 0-1 0 0,-1 1 0 0 0,1-1 0 0 0,-1 1 0 0 0,0-1 0 0 0,0 1 0 0 0,0 0 0 0 0,0 0 1 0 0,0 0-1 0 0,0 1 0 0 0,-1-1 0 0 0,1 1 0 0 0,-1 0 0 0 0,1 0 0 0 0,-1 0 0 0 0,1 0 0 0 0,-1 0 1 0 0,0 1-1 0 0,1 0 0 0 0,-1 0 0 0 0,-1 0 6 0 0,1 3 62 0 0,-1 0 0 0 0,1 1 0 0 0,0-1 0 0 0,0 1 0 0 0,1 0 0 0 0,-1 0 0 0 0,1 1-1 0 0,0-1 1 0 0,0 1 0 0 0,0-1 0 0 0,1 1 0 0 0,-1 0 0 0 0,1 0 0 0 0,1 0 0 0 0,-1 0 0 0 0,1 1 0 0 0,-1-1 0 0 0,1 0 0 0 0,1 1 0 0 0,-1-1 0 0 0,1 0-1 0 0,0 1 1 0 0,0-1 0 0 0,1 1 0 0 0,0-1 0 0 0,0 0 0 0 0,1 6-62 0 0,22 27-171 0 0,6-31-7571 0 0,-12-11-447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6:16.5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382 108 5004 0 0,'0'0'6618'0'0,"0"0"-4641"0"0,0 0-1323 0 0,0 0 206 0 0,0 0-396 0 0,-8-2-92 0 0,-214-4 1627 0 0,81 10-3766 0 0,131-7-1289 0 0,10-5-3726 0 0,5-4 439 0 0</inkml:trace>
  <inkml:trace contextRef="#ctx0" brushRef="#br0" timeOffset="281.006">213 1 2692 0 0,'0'0'8380'0'0,"0"0"-6027"0"0,7 7-1823 0 0,-2-2-292 0 0,0 1 1 0 0,0 0 0 0 0,0 0 0 0 0,-1 1 0 0 0,0-1 0 0 0,0 1 0 0 0,-1 0 0 0 0,1 0-1 0 0,-2 0 1 0 0,1 1 0 0 0,-1-1 0 0 0,0 1 0 0 0,0-1 0 0 0,-1 1 0 0 0,0 0 0 0 0,-1-1-1 0 0,0 1 1 0 0,0 1-239 0 0,-7 33 584 0 0,-2 22-371 0 0,19-31-4974 0 0,-2-28-442 0 0,3-4-2888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6:10.5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84 371 5533 0 0,'0'0'5127'0'0,"0"0"-3515"0"0,0 0-1111 0 0,0 0 29 0 0,0 0 28 0 0,0 0-16 0 0,0 0-50 0 0,0 0 41 0 0,0 0 54 0 0,5 4-69 0 0,-3-3-520 0 0,0 0 1 0 0,0 0 0 0 0,0 0-1 0 0,0 0 1 0 0,0-1 0 0 0,0 1-1 0 0,0-1 1 0 0,0 1-1 0 0,1-1 1 0 0,-1 0 0 0 0,0 1-1 0 0,0-1 1 0 0,0-1 0 0 0,0 1-1 0 0,0 0 1 0 0,1 0-1 0 0,-1-1 1 0 0,0 1 0 0 0,0-1-1 0 0,0 0 1 0 0,0 1-1 0 0,0-1 1 0 0,0 0 0 0 0,0 0-1 0 0,-1-1 1 0 0,1 1 0 0 0,0 0-1 0 0,0 0 1 0 0,-1-1-1 0 0,1 1 1 0 0,-1-1 0 0 0,1 0-1 0 0,-1 1 1 0 0,0-1 0 0 0,0 0-1 0 0,0 0 1 0 0,0 0-1 0 0,0 1 1 0 0,0-1 0 0 0,0 0-1 0 0,0-1 1 0 0,0-1 1 0 0,0 1-6 0 0,1 0 0 0 0,-1-1 0 0 0,0 1-1 0 0,0 0 1 0 0,0-1 0 0 0,-1 0 0 0 0,1 1 0 0 0,-1-1 0 0 0,0 1 0 0 0,0-1 0 0 0,0 0 0 0 0,0 1 0 0 0,-1-1 0 0 0,1 1-1 0 0,-1-1 1 0 0,0 1 0 0 0,0-1 0 0 0,0 1 0 0 0,-1-1 0 0 0,1 1 0 0 0,-1 0 0 0 0,0 0 0 0 0,0 0 0 0 0,0 0 0 0 0,0 0 0 0 0,0 0-1 0 0,-1 1 1 0 0,1-1 0 0 0,-1 1 0 0 0,0-1 0 0 0,0 1 0 0 0,0 0 0 0 0,0 0 0 0 0,0 0 0 0 0,0 1 0 0 0,0-1 0 0 0,-1 1-1 0 0,1-1 1 0 0,0 1 0 0 0,-1 0 0 0 0,1 1 0 0 0,-1-1 0 0 0,0 1 0 0 0,1-1 0 0 0,-1 1 0 0 0,1 0 0 0 0,-1 0 0 0 0,0 1-1 0 0,1-1 1 0 0,-1 1 0 0 0,1-1 0 0 0,-1 1 0 0 0,1 1 0 0 0,-1-1 0 0 0,1 0 0 0 0,0 1 0 0 0,0-1 0 0 0,-1 1 0 0 0,1 0 0 0 0,0 0-1 0 0,1 0 1 0 0,-1 1 0 0 0,0-1 0 0 0,1 1 0 0 0,-1-1 0 0 0,1 1 0 0 0,0 0 0 0 0,-1 2 6 0 0,0-3 27 0 0,1 1 1 0 0,0-1-1 0 0,1 1 1 0 0,-1 0-1 0 0,0 0 1 0 0,1 0-1 0 0,0 0 1 0 0,-1 0 0 0 0,1 0-1 0 0,1 0 1 0 0,-1 1-1 0 0,0-1 1 0 0,1 0-1 0 0,-1 0 1 0 0,1 1-1 0 0,0-1 1 0 0,0 0-1 0 0,0 1 1 0 0,1-1-1 0 0,-1 0 1 0 0,1 0-1 0 0,0 1 1 0 0,0-1-1 0 0,0 0 1 0 0,0 0-1 0 0,1 0 1 0 0,-1 0 0 0 0,1 0-1 0 0,-1 0 1 0 0,1 0-1 0 0,0-1 1 0 0,0 1-1 0 0,1-1 1 0 0,-1 1-1 0 0,0-1 1 0 0,1 0-1 0 0,-1 0 1 0 0,1 0-1 0 0,1 0-27 0 0,52 21-5212 0 0,-38-20-433 0 0</inkml:trace>
  <inkml:trace contextRef="#ctx0" brushRef="#br0" timeOffset="263.337">604 395 15265 0 0,'0'0'2005'0'0,"0"0"-2005"0"0,0 0-272 0 0,0 0 272 0 0,0 0 508 0 0,-53-3-60 0 0,26 1-252 0 0,0 0-196 0 0,-4 0-4 0 0,4 1 0 0 0,-2-1-604 0 0,6 0-841 0 0,5-1-1331 0 0,2-4-4880 0 0</inkml:trace>
  <inkml:trace contextRef="#ctx0" brushRef="#br0" timeOffset="556.558">832 217 15249 0 0,'0'0'874'0'0,"0"0"-1112"0"0,0 0 240 0 0,0 0 208 0 0,0 0-16 0 0,0 0-53 0 0,-7 7-83 0 0,-45 47-450 0 0,50-54-5 0 0,40-12-141 0 0,-29 16 748 0 0,1 2 0 0 0,-1 0 0 0 0,0 0-1 0 0,-1 0 1 0 0,1 1 0 0 0,-1 0-1 0 0,0 1 1 0 0,-1 0 0 0 0,0 0 0 0 0,0 1-1 0 0,-1 0 1 0 0,0 0 0 0 0,2 5-210 0 0,-5-9 70 0 0,0-1 0 0 0,0 1 0 0 0,-1 1 0 0 0,1-1 0 0 0,-1 0 1 0 0,0 1-1 0 0,-1-1 0 0 0,1 1 0 0 0,-1-1 0 0 0,0 1 0 0 0,-1-1 1 0 0,1 1-1 0 0,-1 0 0 0 0,0 0 0 0 0,0-1 0 0 0,-1 1 0 0 0,0 0 1 0 0,0-1-1 0 0,0 1 0 0 0,-1-1 0 0 0,1 1 0 0 0,-1-1 0 0 0,-1 0 0 0 0,1 1 1 0 0,-2 1-71 0 0,1-4-40 0 0,1-1 1 0 0,-1 1 0 0 0,1-1 0 0 0,-1 1 0 0 0,0-1-1 0 0,0 0 1 0 0,0 0 0 0 0,-1 0 0 0 0,1-1 0 0 0,0 1-1 0 0,-1-1 1 0 0,1 0 0 0 0,0 0 0 0 0,-1 0 0 0 0,0 0-1 0 0,1-1 1 0 0,-1 1 0 0 0,1-1 0 0 0,-1 0-1 0 0,0 0 1 0 0,1 0 0 0 0,-1 0 0 0 0,0-1 0 0 0,1 0-1 0 0,-1 0 1 0 0,1 0 0 0 0,-3 0 39 0 0,-31-19-3033 0 0,19-3-4552 0 0,11 2-154 0 0</inkml:trace>
  <inkml:trace contextRef="#ctx0" brushRef="#br0" timeOffset="789.398">1125 183 6401 0 0,'0'0'6152'0'0,"0"0"-5856"0"0,0 0-284 0 0,0 0-12 0 0,0 0 420 0 0,0 0 168 0 0,0 0 96 0 0,-39 16 112 0 0,16-15-268 0 0,-4-1-356 0 0,0 0-84 0 0,-2-3-88 0 0,-2-1-1064 0 0,4-3-812 0 0,7 1-3584 0 0,0-11-2277 0 0</inkml:trace>
  <inkml:trace contextRef="#ctx0" brushRef="#br0" timeOffset="1130.107">1228 439 1108 0 0,'0'0'369'0'0,"0"0"210"0"0,4 7 819 0 0,-3-4-1158 0 0,0 0 1 0 0,1 0-1 0 0,-1-1 0 0 0,1 1 1 0 0,0-1-1 0 0,-1 1 1 0 0,1-1-1 0 0,1 1 1 0 0,-1-1-1 0 0,0 0 0 0 0,0 0 1 0 0,1 0-1 0 0,-1 0 1 0 0,1 0-1 0 0,0-1 1 0 0,-1 1-1 0 0,1-1 1 0 0,0 0-1 0 0,0 0 0 0 0,0 0 1 0 0,0 0-1 0 0,0 0 1 0 0,0-1-1 0 0,0 1 1 0 0,0-1-1 0 0,0 0 0 0 0,1 0 1 0 0,-1 0-1 0 0,0 0 1 0 0,0 0-1 0 0,0-1 1 0 0,0 0-1 0 0,0 1 1 0 0,0-1-1 0 0,0 0 0 0 0,0-1 1 0 0,0 1-1 0 0,-1 0 1 0 0,1-1-1 0 0,0 1-240 0 0,0-2 34 0 0,0-1 0 0 0,0 1 0 0 0,0 0 1 0 0,-1-1-1 0 0,1 0 0 0 0,-1 0 0 0 0,0 1 0 0 0,0-1 0 0 0,0 0 0 0 0,-1-1 0 0 0,1 1 0 0 0,-1 0 0 0 0,0 0 0 0 0,0-1 0 0 0,-1 1 1 0 0,1 0-1 0 0,-1-1 0 0 0,0 1 0 0 0,0-1 0 0 0,-1 1 0 0 0,1 0 0 0 0,-1-1 0 0 0,0 1 0 0 0,0 0 0 0 0,0 0 0 0 0,0-1 0 0 0,-1 1 1 0 0,0 0-1 0 0,0 0 0 0 0,0 0 0 0 0,0 1 0 0 0,-1-1 0 0 0,1 1 0 0 0,-1-1 0 0 0,0 1 0 0 0,0 0 0 0 0,0 0 0 0 0,-1 0 0 0 0,1 0 1 0 0,-1 1-1 0 0,0-1 0 0 0,1 1 0 0 0,-1 0 0 0 0,0 0 0 0 0,0 0 0 0 0,0 1 0 0 0,-1-1 0 0 0,1 1 0 0 0,0 0 0 0 0,0 0 0 0 0,-1 1 1 0 0,1-1-1 0 0,-1 1 0 0 0,1 0 0 0 0,0 0 0 0 0,-1 0 0 0 0,1 1 0 0 0,0-1 0 0 0,-1 1 0 0 0,1 0 0 0 0,0 1 0 0 0,0-1 0 0 0,-1 1 1 0 0,1 0-1 0 0,1 0 0 0 0,-1 0 0 0 0,0 0-34 0 0,1-1-14 0 0,-1 0 1 0 0,1 1 0 0 0,0-1 0 0 0,0 1-1 0 0,0-1 1 0 0,0 1 0 0 0,0 0-1 0 0,0 0 1 0 0,1 1 0 0 0,-1-1 0 0 0,1 0-1 0 0,-1 1 1 0 0,1 0 0 0 0,0-1-1 0 0,0 1 1 0 0,0 0 0 0 0,1 0 0 0 0,-1 0-1 0 0,0 0 1 0 0,1 0 0 0 0,0 1-1 0 0,0-1 1 0 0,0 0 0 0 0,0 1 0 0 0,1-1-1 0 0,-1 1 1 0 0,1-1 0 0 0,0 1-1 0 0,0-1 1 0 0,0 0 0 0 0,0 1 0 0 0,1-1-1 0 0,-1 1 1 0 0,1-1 0 0 0,0 0-1 0 0,0 1 1 0 0,0-1 0 0 0,0 0 0 0 0,1 0-1 0 0,-1 0 1 0 0,1 0 0 0 0,0 0-1 0 0,0 0 1 0 0,0 0 0 0 0,0 0 0 0 0,1-1-1 0 0,-1 1 1 0 0,1-1 0 0 0,-1 0-1 0 0,1 0 1 0 0,0 0 0 0 0,0 0 0 0 0,0 0-1 0 0,0-1 1 0 0,3 2 13 0 0,30 1-4900 0 0,-13-8-2068 0 0</inkml:trace>
  <inkml:trace contextRef="#ctx0" brushRef="#br0" timeOffset="1377.085">1605 125 13845 0 0,'0'0'1168'0'0,"19"38"-932"0"0,-6-8 156 0 0,0 10 377 0 0,1 10-9 0 0,-6 4-16 0 0,-5-4-284 0 0,-7-7-16 0 0,-11-3-236 0 0,-5-2-124 0 0,-3-4 16 0 0,-11 2-100 0 0,-2 1-184 0 0,-4-5-508 0 0,3-3-920 0 0,15-14-3497 0 0,-2-7-6064 0 0</inkml:trace>
  <inkml:trace contextRef="#ctx0" brushRef="#br0" timeOffset="2295.095">1885 9 2516 0 0,'0'0'1449'0'0,"0"0"-544"0"0,0 0-84 0 0,0 0 546 0 0,0 0 412 0 0,0 0-30 0 0,0 0-446 0 0,-3-1-444 0 0,-3-7 1792 0 0,32 9-2299 0 0,40 10-186 0 0,-63-11-136 0 0,-1-1 0 0 0,0 1 0 0 0,1 0 0 0 0,-1-1-1 0 0,0 1 1 0 0,1 0 0 0 0,-1 1 0 0 0,0-1-1 0 0,1 0 1 0 0,-1 1 0 0 0,0-1 0 0 0,0 1-1 0 0,1 0 1 0 0,-1 0 0 0 0,0 0 0 0 0,0 0 0 0 0,0 0-1 0 0,0 0 1 0 0,0 0 0 0 0,0 1 0 0 0,0-1-1 0 0,-1 1 1 0 0,1-1 0 0 0,0 1 0 0 0,-1 0 0 0 0,1 0-1 0 0,-1 0 1 0 0,0 0 0 0 0,1 0 0 0 0,-1 0-1 0 0,0 0 1 0 0,0 0 0 0 0,-1 0 0 0 0,1 1-1 0 0,0-1 1 0 0,-1 0 0 0 0,1 0 0 0 0,-1 1 0 0 0,0-1-1 0 0,1 0 1 0 0,-1 1 0 0 0,-1-1 0 0 0,1 0-1 0 0,0 1 1 0 0,0-1 0 0 0,-1 0 0 0 0,1 1 0 0 0,-1-1-1 0 0,0 0 1 0 0,0 0 0 0 0,0 0 0 0 0,0 1-1 0 0,0-1 1 0 0,0 0 0 0 0,-1 0-30 0 0,-124 85 521 0 0,185-72 145 0 0,-8-14-887 0 0,38 1-1108 0 0,-32-7-8133 0 0,-42 1 1732 0 0</inkml:trace>
  <inkml:trace contextRef="#ctx0" brushRef="#br0" timeOffset="4252.85">2432 88 7505 0 0,'0'0'4713'0'0,"0"0"-3416"0"0,0 0-969 0 0,0 0-23 0 0,0 0-459 0 0,0 0 221 0 0,-8 11 276 0 0,-11 23 189 0 0,1 1 0 0 0,2 0 0 0 0,1 1 1 0 0,2 1-1 0 0,2 0 0 0 0,1 1 0 0 0,2 0 0 0 0,-1 16-532 0 0,9-47-20 0 0,0 0 0 0 0,0 0 0 0 0,1 0-1 0 0,0 0 1 0 0,0 0 0 0 0,1 0 0 0 0,0 0 0 0 0,0-1 0 0 0,1 1 0 0 0,-1 0-1 0 0,2-1 1 0 0,-1 0 0 0 0,1 0 0 0 0,-1 0 0 0 0,2 0 0 0 0,-1 0 0 0 0,1-1-1 0 0,-1 0 1 0 0,2 0 0 0 0,-1 0 0 0 0,0-1 0 0 0,1 0 0 0 0,6 4 20 0 0,62 8-10442 0 0,-51-22 2686 0 0</inkml:trace>
  <inkml:trace contextRef="#ctx0" brushRef="#br0" timeOffset="4560.09">2628 450 196 0 0,'0'0'12650'0'0,"0"0"-9544"0"0,0 0-3426 0 0,0 0-156 0 0,0 0 328 0 0,0 0 230 0 0,0 0-17 0 0,3 1 62 0 0,0 0-229 0 0,0-1 1 0 0,1 1-1 0 0,-1-1 0 0 0,0 0 0 0 0,0 0 0 0 0,0 0 1 0 0,0 0-1 0 0,1 0 0 0 0,-1-1 0 0 0,0 0 1 0 0,0 1-1 0 0,0-1 0 0 0,0 0 0 0 0,0 0 1 0 0,0-1-1 0 0,0 1 0 0 0,0-1 0 0 0,-1 1 0 0 0,1-1 1 0 0,-1 0-1 0 0,1 0 0 0 0,-1 0 0 0 0,1 0 1 0 0,-1-1-1 0 0,0 1 0 0 0,0-1 0 0 0,0 1 1 0 0,-1-1-1 0 0,1 0 0 0 0,0 1 0 0 0,-1-1 1 0 0,0 0-1 0 0,0 0 0 0 0,0 0 0 0 0,0 0 0 0 0,0 0 1 0 0,0-1-1 0 0,-1 1 0 0 0,0 0 0 0 0,1-2 102 0 0,-18-53 671 0 0,16 56-611 0 0,0 0 0 0 0,0-1-1 0 0,-1 1 1 0 0,1 0-1 0 0,-1-1 1 0 0,1 1-1 0 0,-1 0 1 0 0,0 0-1 0 0,0 0 1 0 0,0 0 0 0 0,0 1-1 0 0,0-1 1 0 0,0 1-1 0 0,0-1 1 0 0,-1 1-1 0 0,1 0 1 0 0,0-1-1 0 0,-1 1 1 0 0,1 0 0 0 0,-1 1-1 0 0,0-1 1 0 0,1 0-1 0 0,-1 1 1 0 0,0 0-1 0 0,1-1 1 0 0,-1 1-1 0 0,0 0 1 0 0,1 0 0 0 0,-1 1-1 0 0,0-1 1 0 0,1 0-1 0 0,-1 1 1 0 0,0 0-1 0 0,1-1 1 0 0,-1 1-1 0 0,1 0 1 0 0,-1 1 0 0 0,1-1-1 0 0,0 0 1 0 0,0 1-1 0 0,-1-1 1 0 0,1 1-1 0 0,0-1 1 0 0,0 1 0 0 0,0 0-1 0 0,0 0 1 0 0,1 0-1 0 0,-1 0 1 0 0,1 1-1 0 0,-1-1 1 0 0,1 0-1 0 0,-1 1 1 0 0,1-1 0 0 0,0 0-1 0 0,0 1 1 0 0,1 0-1 0 0,-1-1 1 0 0,0 1-1 0 0,1-1 1 0 0,-1 1-1 0 0,1 1-59 0 0,-1 5 78 0 0,0-1 0 0 0,0 1-1 0 0,1 0 1 0 0,0 0-1 0 0,0 0 1 0 0,1 0-1 0 0,0-1 1 0 0,1 1 0 0 0,0 0-1 0 0,0-1 1 0 0,1 0-1 0 0,0 1 1 0 0,0-1-1 0 0,3 4-77 0 0,39 21-6078 0 0,-30-32-97 0 0</inkml:trace>
  <inkml:trace contextRef="#ctx0" brushRef="#br0" timeOffset="4810.485">2896 484 8373 0 0,'0'0'8333'0'0,"0"0"-8333"0"0,0 0-212 0 0,0 0-77 0 0,0 0 289 0 0,0 0 144 0 0,0 0 41 0 0,0 0-89 0 0,0 0-92 0 0,0 0-8 0 0,11 17-905 0 0,-11-17-631 0 0,0 0-784 0 0,0-1-628 0 0,4-12-5757 0 0</inkml:trace>
  <inkml:trace contextRef="#ctx0" brushRef="#br0" timeOffset="5058.57">3105 295 9473 0 0,'0'0'4917'0'0,"0"0"-3885"0"0,0 0-1068 0 0,0 0 96 0 0,0 0 147 0 0,0 0-188 0 0,-6 1-133 0 0,7-1 108 0 0,0 0 0 0 0,0 1 0 0 0,0-1 0 0 0,0 1 1 0 0,0-1-1 0 0,-1 1 0 0 0,1-1 0 0 0,0 1 0 0 0,0-1 0 0 0,-1 1 0 0 0,1 0 0 0 0,0-1 0 0 0,-1 1 0 0 0,1 0 0 0 0,0 0 1 0 0,-1 0-1 0 0,1-1 0 0 0,-1 1 0 0 0,0 0 0 0 0,1 0 0 0 0,-1 0 0 0 0,0 0 0 0 0,1 0 0 0 0,-1 0 0 0 0,0 0 0 0 0,0 0 1 0 0,0 0-1 0 0,0 0 0 0 0,0 0 0 0 0,0-1 0 0 0,0 1 0 0 0,0 0 0 0 0,0 0 0 0 0,0 0 0 0 0,-1 0 0 0 0,1 0 0 0 0,0 0 1 0 0,-1 0-1 0 0,1 0 0 0 0,-1 0 0 0 0,1-1 0 0 0,-1 1 0 0 0,1 0 0 0 0,-1 0 0 0 0,1 0 0 0 0,-1-1 0 0 0,0 1 0 0 0,1 0 1 0 0,-1-1-1 0 0,0 1 0 0 0,0-1 0 0 0,1 1 0 0 0,-1-1 0 0 0,0 1 0 0 0,0-1 0 0 0,0 1 0 0 0,0-1 0 0 0,0 0 0 0 0,0 0 0 0 0,0 1 1 0 0,0-1-1 0 0,1 0 0 0 0,-1 0 0 0 0,0 0 0 0 0,0 0 0 0 0,-1 0 6 0 0,12 6-29 0 0,-2-2 158 0 0,0 0 1 0 0,-1 0 0 0 0,1 0 0 0 0,-1 1-1 0 0,0 0 1 0 0,0 0 0 0 0,-1 1 0 0 0,1 0-1 0 0,-1 0 1 0 0,0 1 0 0 0,-1-1 0 0 0,0 1-1 0 0,0 1 1 0 0,0-1 0 0 0,-1 0 0 0 0,0 1 0 0 0,-1 0-1 0 0,1 0 1 0 0,-2 0 0 0 0,1 1 0 0 0,-1-1-1 0 0,0 1 1 0 0,-1 1-130 0 0,-2-7 3 0 0,-1-1 0 0 0,0 1 1 0 0,0 0-1 0 0,0-1 0 0 0,0 1 0 0 0,0-1 0 0 0,-1 1 1 0 0,1-1-1 0 0,-1 0 0 0 0,0 0 0 0 0,0 0 0 0 0,1-1 1 0 0,-1 1-1 0 0,0-1 0 0 0,0 1 0 0 0,-1-1 0 0 0,1 0 0 0 0,0 0 1 0 0,0-1-1 0 0,0 1 0 0 0,-1 0 0 0 0,1-1 0 0 0,0 0 1 0 0,-1 0-1 0 0,1 0 0 0 0,-2 0-3 0 0,-25-20-9986 0 0,25 3 1766 0 0</inkml:trace>
  <inkml:trace contextRef="#ctx0" brushRef="#br0" timeOffset="5304.511">3356 242 12881 0 0,'0'0'4145'0'0,"0"0"-4145"0"0,0 0-100 0 0,0 0-148 0 0,0 0 248 0 0,0 0 36 0 0,-47-5 252 0 0,23 4-264 0 0,-6 0-24 0 0,2 1-685 0 0,-1-2-667 0 0,5 0-1136 0 0,5-1-4124 0 0</inkml:trace>
  <inkml:trace contextRef="#ctx0" brushRef="#br0" timeOffset="5458.761">3487 93 3616 0 0,'6'5'8496'0'0,"4"3"-8194"0"0,-1 1 0 0 0,0 0 0 0 0,-1 0-1 0 0,0 1 1 0 0,0 0 0 0 0,-1 0-1 0 0,0 1 1 0 0,-1 0 0 0 0,0 0-1 0 0,-1 1 1 0 0,0-1 0 0 0,-1 1-1 0 0,0 0 1 0 0,-1 0 0 0 0,0 1-1 0 0,-1-1 1 0 0,-1 1 0 0 0,0-1 0 0 0,0 1-1 0 0,-1-1 1 0 0,-1 1 0 0 0,0 0-1 0 0,-3 11-301 0 0,-45 135 131 0 0,-45-31-3639 0 0,73-113-662 0 0,-7-5-2374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6:07.8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1 1460 0 0,'0'0'7672'0'0,"0"0"-5586"0"0,0 0-1760 0 0,0 0-14 0 0,0 0-162 0 0,0 0-72 0 0,0 0 33 0 0,-6 8 413 0 0,-11 25 239 0 0,2 1-1 0 0,1 0 1 0 0,2 2 0 0 0,1-1-1 0 0,1 1 1 0 0,3 1 0 0 0,0 5-763 0 0,4-31 65 0 0,1 0-1 0 0,1 1 1 0 0,0-1 0 0 0,0 0 0 0 0,1 1 0 0 0,1-1 0 0 0,0 0-1 0 0,0 1 1 0 0,1-1 0 0 0,1 0 0 0 0,0 0 0 0 0,0 0 0 0 0,1 0 0 0 0,0-1-1 0 0,1 1 1 0 0,1-1 0 0 0,-1-1 0 0 0,1 1 0 0 0,1-1 0 0 0,0 0 0 0 0,0 0-1 0 0,1 0 1 0 0,0-1 0 0 0,0-1 0 0 0,1 1 0 0 0,3 1-65 0 0,-2-1-340 0 0,32 26-711 0 0,-14-21-7216 0 0,-21-14-1587 0 0</inkml:trace>
  <inkml:trace contextRef="#ctx0" brushRef="#br0" timeOffset="2235.167">431 174 5336 0 0,'0'0'3950'0'0,"0"0"-2398"0"0,0 0-790 0 0,0 0 98 0 0,0 0-87 0 0,0 0-426 0 0,0 0-236 0 0,-11 31 706 0 0,-4 26 79 0 0,60-52-1853 0 0,-39-5 1063 0 0,0 0 1 0 0,0 0-1 0 0,0 1 1 0 0,0 0-1 0 0,1 0 1 0 0,-2 1-1 0 0,1-1 1 0 0,0 1-1 0 0,0 1 1 0 0,-1-1-1 0 0,1 1 1 0 0,-1 0-1 0 0,1 0 1 0 0,-1 1-1 0 0,0-1 1 0 0,-1 1-1 0 0,1 0 1 0 0,-1 1-1 0 0,1-1 1 0 0,-1 1-1 0 0,-1-1 1 0 0,1 1-1 0 0,-1 1 1 0 0,0-1-1 0 0,0 0 1 0 0,0 1-1 0 0,0-1 1 0 0,-1 1-1 0 0,0 0 1 0 0,1 5-107 0 0,-7-6-13 0 0,0-1 0 0 0,0-1 0 0 0,-1 1 0 0 0,1 0-1 0 0,-1-1 1 0 0,1 0 0 0 0,-1 0 0 0 0,0 0 0 0 0,-1-1 0 0 0,1 0 0 0 0,0 0 0 0 0,0 0 0 0 0,-1 0 0 0 0,0-1 0 0 0,1 0 0 0 0,-1 0 0 0 0,1-1 0 0 0,-1 0 0 0 0,0 1 0 0 0,1-2 0 0 0,-1 1 0 0 0,0-1 0 0 0,1 0 0 0 0,-6-1 13 0 0,-7-8-2977 0 0,11-2-4031 0 0,6-5-336 0 0</inkml:trace>
  <inkml:trace contextRef="#ctx0" brushRef="#br0" timeOffset="2497.61">721 116 8613 0 0,'0'0'5740'0'0,"0"0"-5612"0"0,0 0-128 0 0,0 0-192 0 0,0 0 192 0 0,0 0 508 0 0,-43-1-40 0 0,21 1-256 0 0,-1 0-204 0 0,-4 0-8 0 0,5 0-76 0 0,-1 1-1148 0 0,5-1-600 0 0,2 0-2904 0 0,9-4-2905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6:05.8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 1 4468 0 0,'0'0'4910'0'0,"0"0"-3202"0"0,0 0-1117 0 0,0 0 200 0 0,0 0 322 0 0,0 0-238 0 0,0 0-742 0 0,-5 7-244 0 0,-72 198 3839 0 0,48-37-2166 0 0,56-97-2051 0 0,49-32-3683 0 0,-57-38-192 0 0,5-4-2199 0 0</inkml:trace>
  <inkml:trace contextRef="#ctx0" brushRef="#br0" timeOffset="310.239">296 335 7841 0 0,'0'0'4518'0'0,"0"0"-4381"0"0,0 0-385 0 0,0 0 512 0 0,0 0 345 0 0,0 0 27 0 0,0 0-65 0 0,36-1 284 0 0,-33 0-870 0 0,0-1 1 0 0,0 0 0 0 0,-1 0-1 0 0,1-1 1 0 0,-1 1-1 0 0,0 0 1 0 0,0-1 0 0 0,0 1-1 0 0,0-1 1 0 0,0 0 0 0 0,0 0-1 0 0,-1 0 1 0 0,1 0-1 0 0,-1 0 1 0 0,0 0 0 0 0,0 0-1 0 0,0 0 1 0 0,0 0 0 0 0,0-1-1 0 0,-1 1 1 0 0,0 0-1 0 0,1 0 1 0 0,-1-1 0 0 0,-1 1-1 0 0,1 0 1 0 0,0-1 0 0 0,-1 1-1 0 0,1 0 1 0 0,-1 0-1 0 0,0 0 1 0 0,0-1 0 0 0,0 1-1 0 0,-1 0 1 0 0,1 0 0 0 0,-1 1-1 0 0,0-1 1 0 0,0 0-1 0 0,0 0 1 0 0,0 1 0 0 0,0-1-1 0 0,0 1 1 0 0,-1 0 0 0 0,1 0-1 0 0,-1 0 1 0 0,1 0-1 0 0,-1 0 1 0 0,0 0 0 0 0,0 1-1 0 0,0-1 1 0 0,0 1 0 0 0,0 0-1 0 0,0 0 1 0 0,0 0-1 0 0,-1 0 1 0 0,1 0 0 0 0,0 1-1 0 0,0 0 1 0 0,-1-1 0 0 0,1 1-1 0 0,0 0 1 0 0,-1 1-1 0 0,1-1 1 0 0,0 1 0 0 0,-2 0 14 0 0,1 1 36 0 0,0 0 0 0 0,0 1-1 0 0,1-1 1 0 0,-1 1 0 0 0,1 0 0 0 0,0 0 0 0 0,0 0 0 0 0,0 1 0 0 0,0-1 0 0 0,1 1 0 0 0,-1 0 0 0 0,1-1 0 0 0,0 1 0 0 0,0 0 0 0 0,0 0 0 0 0,1 0 0 0 0,-1 1-1 0 0,1-1 1 0 0,0 0 0 0 0,0 0 0 0 0,1 1 0 0 0,-1-1 0 0 0,1 1 0 0 0,0-1 0 0 0,0 0 0 0 0,0 1 0 0 0,1-1 0 0 0,0 1 0 0 0,0-1 0 0 0,0 0 0 0 0,0 0 0 0 0,0 0-1 0 0,1 1 1 0 0,0-1 0 0 0,0 0 0 0 0,0-1 0 0 0,0 1 0 0 0,3 3-36 0 0,19 5-3925 0 0,-7-11-1705 0 0</inkml:trace>
  <inkml:trace contextRef="#ctx0" brushRef="#br0" timeOffset="559.761">566 377 7705 0 0,'0'0'8913'0'0,"0"0"-8913"0"0,0 0-453 0 0,0 0 265 0 0,0 0 188 0 0,0 0 541 0 0,0 0-17 0 0,0 0-436 0 0,0 0-88 0 0,0 0-348 0 0,-1 9-233 0 0,-3-9-539 0 0,0-2-1228 0 0,-1 1-3468 0 0,5-12-1101 0 0</inkml:trace>
  <inkml:trace contextRef="#ctx0" brushRef="#br0" timeOffset="824.23">734 180 8705 0 0,'0'0'3864'0'0,"0"0"-3029"0"0,0 0-642 0 0,0 0 258 0 0,0 0-177 0 0,6-1-127 0 0,-2 1-119 0 0,-1-1 0 0 0,0 1 0 0 0,0 0 0 0 0,0 1 0 0 0,0-1 0 0 0,1 0 0 0 0,-1 1 0 0 0,0 0 0 0 0,0 0 0 0 0,0 0-1 0 0,0 0 1 0 0,0 0 0 0 0,0 1 0 0 0,-1-1 0 0 0,1 1 0 0 0,0-1 0 0 0,-1 1 0 0 0,1 0 0 0 0,-1 0 0 0 0,1 1 0 0 0,-1-1 0 0 0,0 0 0 0 0,0 1 0 0 0,0-1-1 0 0,0 1 1 0 0,-1 0 0 0 0,1-1 0 0 0,-1 1 0 0 0,1 0 0 0 0,-1 0 0 0 0,0 0 0 0 0,0 0 0 0 0,-1 0 0 0 0,1 3-28 0 0,0-2 69 0 0,-1-1 0 0 0,-1 1 0 0 0,1 0-1 0 0,0-1 1 0 0,-1 1 0 0 0,0-1 0 0 0,0 1 0 0 0,0-1 0 0 0,0 1 0 0 0,-1-1 0 0 0,1 0 0 0 0,-1 0 0 0 0,0 0 0 0 0,0 0 0 0 0,0 0-1 0 0,0 0 1 0 0,0 0 0 0 0,-1 0 0 0 0,1-1 0 0 0,-1 0 0 0 0,0 1 0 0 0,0-1 0 0 0,0 0-69 0 0,-33 53 140 0 0,38-52-88 0 0,0 0 0 0 0,1-1-1 0 0,0 1 1 0 0,0 0 0 0 0,0-1-1 0 0,0 0 1 0 0,0 0 0 0 0,0 0 0 0 0,0 0-1 0 0,1 0 1 0 0,-1-1 0 0 0,0 0-1 0 0,1 1 1 0 0,0-1 0 0 0,-1 0-1 0 0,1-1 1 0 0,0 1 0 0 0,-1-1 0 0 0,1 1-1 0 0,0-1 1 0 0,0 0 0 0 0,-1-1-1 0 0,4 1-51 0 0,-5 0-15 0 0,2 0-211 0 0,33-1-799 0 0,-15-14-7329 0 0,-13 2 681 0 0</inkml:trace>
  <inkml:trace contextRef="#ctx0" brushRef="#br0" timeOffset="977.661">1077 93 12357 0 0,'0'0'1299'0'0,"7"5"-875"0"0,1 0-273 0 0,0 1 0 0 0,0 0-1 0 0,-1 1 1 0 0,0-1 0 0 0,0 1 0 0 0,0 1-1 0 0,-1-1 1 0 0,0 1 0 0 0,-1 0 0 0 0,0 1-1 0 0,0-1 1 0 0,0 1 0 0 0,-1 0 0 0 0,-1 0 0 0 0,0 0-1 0 0,0 1 1 0 0,0-1 0 0 0,-1 1 0 0 0,-1 0-1 0 0,0 0 1 0 0,0-1 0 0 0,-1 1 0 0 0,0 0 0 0 0,0 0-1 0 0,-1 0 1 0 0,-1-1 0 0 0,0 1 0 0 0,0 0-1 0 0,-1-1 1 0 0,0 0 0 0 0,0 1 0 0 0,-1-1-1 0 0,0-1 1 0 0,-1 1 0 0 0,0-1 0 0 0,-1 1-151 0 0,-55 57-230 0 0,10-37-5531 0 0,44-28 438 0 0,6-5-2675 0 0</inkml:trace>
  <inkml:trace contextRef="#ctx0" brushRef="#br0" timeOffset="1161.927">1602 410 10637 0 0,'0'0'3264'0'0,"0"0"-3136"0"0,0 0-40 0 0,0 0-88 0 0,0 0 404 0 0,-35 4 152 0 0,11-7-64 0 0,-7 0-304 0 0,0-2-188 0 0,-3-1-4 0 0,3-1-1028 0 0,0 0-388 0 0,7-3-888 0 0,7 2-2288 0 0,3-7-1801 0 0</inkml:trace>
  <inkml:trace contextRef="#ctx0" brushRef="#br0" timeOffset="1333.256">1419 285 2692 0 0,'0'0'9729'0'0,"0"0"-8489"0"0,0 0-668 0 0,42 47 60 0 0,-34-27 124 0 0,-5 1-64 0 0,-3 0-67 0 0,0 1-165 0 0,-4 0-124 0 0,-3-2-336 0 0,0 1 0 0 0,-2 0-684 0 0,-2-4-681 0 0,5-5-1311 0 0,-3-4-3788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4:46.3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 0 6857 0 0,'0'0'5533'0'0,"0"0"-3972"0"0,0 0-1649 0 0,-2 8 487 0 0,-22 55 1642 0 0,-28 110 414 0 0,51-167-2497 0 0,0 1 0 0 0,0 0 0 0 0,1 0-1 0 0,0-1 1 0 0,0 1 0 0 0,1 0 0 0 0,0 0-1 0 0,0-1 1 0 0,0 1 0 0 0,1 0 0 0 0,0-1 0 0 0,0 0-1 0 0,1 1 1 0 0,0-1 0 0 0,0 0 0 0 0,0 0-1 0 0,1 0 1 0 0,0-1 0 0 0,0 1 0 0 0,0-1 0 0 0,1 0-1 0 0,-1 0 1 0 0,1-1 0 0 0,2 1 42 0 0,17 8-2958 0 0,-4-9-2350 0 0,-1-6-939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6:26.5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426 295 14557 0 0,'0'0'2205'0'0,"0"0"-2033"0"0,0 0-84 0 0,0 0 196 0 0,0 0-220 0 0,0 0 320 0 0,0 0 76 0 0,-42 7-44 0 0,11-7-204 0 0,3-1-116 0 0,-5-2-84 0 0,2-1-12 0 0,7-3-800 0 0,4-2-900 0 0,8 1-1449 0 0,12-12-7764 0 0</inkml:trace>
  <inkml:trace contextRef="#ctx0" brushRef="#br0" timeOffset="247.692">512 137 18050 0 0,'0'0'124'0'0,"0"0"-124"0"0,-73 0-432 0 0,8-5 432 0 0,-10 0 48 0 0,-2 4-48 0 0,3 1-428 0 0,12 0-925 0 0,17 0-2495 0 0,4-6-5201 0 0</inkml:trace>
  <inkml:trace contextRef="#ctx0" brushRef="#br0" timeOffset="8113.699">455 1 560 0 0,'0'0'1381'0'0,"3"6"2168"0"0,147 186 4265 0 0,-218-197-5737 0 0,-151-90-2581 0 0,224 99 590 0 0,0 0 1 0 0,-1 0 0 0 0,1 1 0 0 0,-1 0-1 0 0,0 0 1 0 0,0 0 0 0 0,0 0-1 0 0,-1 0 1 0 0,0 1 0 0 0,0 0 0 0 0,0-1-1 0 0,-1 1 1 0 0,0 0 0 0 0,0 1-1 0 0,0-1 1 0 0,0 6-87 0 0,-73 1-1436 0 0,58-14-1759 0 0,0-5-3506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6:41.3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276 820 8705 0 0,'0'0'8901'0'0,"0"0"-8369"0"0,0 0-532 0 0,0 0 0 0 0,-38-3 76 0 0,15 1-4 0 0,-2 2-72 0 0,1-1-340 0 0,-2 1-580 0 0,4-1-509 0 0,5-2-875 0 0,3-2-1780 0 0,8 0-1397 0 0</inkml:trace>
  <inkml:trace contextRef="#ctx0" brushRef="#br0" timeOffset="249.572">190 717 3724 0 0,'0'0'6009'0'0,"0"0"-3357"0"0,0 0-1592 0 0,0 0 296 0 0,0 0 521 0 0,0 0-1069 0 0,0 0-772 0 0,0 0-36 0 0,-38-20-48 0 0,6 22 40 0 0,1 0-1012 0 0,-2 1-1025 0 0,9-3-2619 0 0,-7-1-3793 0 0</inkml:trace>
  <inkml:trace contextRef="#ctx0" brushRef="#br0" timeOffset="728.908">616 720 2996 0 0,'0'0'5327'0'0,"0"0"-3499"0"0,0 0-1130 0 0,0 0 329 0 0,0 0-93 0 0,0 0-505 0 0,0 0-26 0 0,2 7 256 0 0,111 346 3199 0 0,-67-173-3451 0 0,-25-249-9807 0 0,-17 40 6052 0 0,2-9-1978 0 0</inkml:trace>
  <inkml:trace contextRef="#ctx0" brushRef="#br0" timeOffset="1053.591">1021 0 6705 0 0,'0'0'3894'0'0,"0"0"-2829"0"0,4 7-543 0 0,1 10-224 0 0,-1 0 0 0 0,0 0 0 0 0,-2 0 0 0 0,0 1-1 0 0,-1-1 1 0 0,0 1 0 0 0,-2-1 0 0 0,0 1 0 0 0,-1-1-1 0 0,0 0 1 0 0,-2 1 0 0 0,0-1 0 0 0,-1-1 0 0 0,-3 7-298 0 0,-2 24 448 0 0,-227 762 1224 0 0,229-739-1964 0 0,18-83-5594 0 0,-6 5 751 0 0,-1-9-2028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6:40.5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351 0 4244 0 0,'0'0'1557'0'0,"0"0"1653"0"0,0 0-1741 0 0,0 0-634 0 0,0 0 19 0 0,0 0 41 0 0,0 0-54 0 0,0 0-68 0 0,-4 7-56 0 0,-1 0-640 0 0,0-1 0 0 0,0 0 0 0 0,-1-1 1 0 0,1 1-1 0 0,-2-1 0 0 0,1 0 0 0 0,0 0 0 0 0,-1-1 0 0 0,0 0 0 0 0,0 0 0 0 0,0-1 0 0 0,0 0 0 0 0,-1 0 0 0 0,0-1 0 0 0,-6 2-77 0 0,11-2-45 0 0,-1 0 1 0 0,0 0-1 0 0,0 0 1 0 0,0-1-1 0 0,0 0 1 0 0,0 0-1 0 0,0 0 1 0 0,0 0-1 0 0,0-1 0 0 0,0 1 1 0 0,0-1-1 0 0,-1 0 1 0 0,1 0-1 0 0,0-1 1 0 0,0 1-1 0 0,0-1 1 0 0,0 0-1 0 0,0 0 1 0 0,0 0-1 0 0,0-1 0 0 0,0 1 1 0 0,0-1-1 0 0,0 0 1 0 0,1 0-1 0 0,-1 0 1 0 0,1-1-1 0 0,0 1 1 0 0,-1-1-1 0 0,1 0 1 0 0,0 0-1 0 0,-2-3 45 0 0,41 12 1255 0 0,-30 0-1177 0 0,0 0-1 0 0,-1 0 1 0 0,0 1 0 0 0,0-1 0 0 0,0 1 0 0 0,-1 0-1 0 0,0 0 1 0 0,0 1 0 0 0,-1-1 0 0 0,0 1 0 0 0,0 0-1 0 0,-1 0 1 0 0,0 0 0 0 0,0 0 0 0 0,-1 0-1 0 0,0 0 1 0 0,0 1 0 0 0,-1-1 0 0 0,0 0 0 0 0,-1 0-1 0 0,1 1 1 0 0,-2-1 0 0 0,1 0 0 0 0,-1 0 0 0 0,0 0-1 0 0,-1 0 1 0 0,0 0 0 0 0,0-1 0 0 0,-1 1 0 0 0,0-1-1 0 0,0 0 1 0 0,-1 0 0 0 0,0 0 0 0 0,-3 3-78 0 0,5-7 9 0 0,1-1 0 0 0,0 0 0 0 0,-1 0 0 0 0,1 0 0 0 0,-1 0 1 0 0,0 0-1 0 0,0-1 0 0 0,1 1 0 0 0,-1-1 0 0 0,0 0 0 0 0,0 0 0 0 0,0 0 1 0 0,-1 0-1 0 0,1-1 0 0 0,0 1 0 0 0,0-1 0 0 0,0 1 0 0 0,0-1 0 0 0,-1 0 1 0 0,1-1-1 0 0,0 1 0 0 0,0 0 0 0 0,0-1 0 0 0,0 0 0 0 0,-1 0 0 0 0,1 0 1 0 0,0 0-1 0 0,0 0 0 0 0,1 0 0 0 0,-1-1 0 0 0,0 0 0 0 0,0 1 1 0 0,1-1-1 0 0,-1 0 0 0 0,1 0 0 0 0,-1 0 0 0 0,1-1 0 0 0,-1 0-9 0 0,-3-4 25 0 0,1 0 1 0 0,0 0-1 0 0,0 0 0 0 0,1 0 0 0 0,0-1 0 0 0,0 0 0 0 0,1 1 1 0 0,0-1-1 0 0,0-1 0 0 0,1 1 0 0 0,0 0 0 0 0,0-1 0 0 0,0-7-25 0 0,2 13-48 0 0,-1 0 0 0 0,1 0-1 0 0,0 0 1 0 0,0 0 0 0 0,0 0-1 0 0,1 0 1 0 0,-1 0 0 0 0,1 0-1 0 0,-1 0 1 0 0,1 0-1 0 0,0 0 1 0 0,0 0 0 0 0,1 0-1 0 0,-1 1 1 0 0,0-1 0 0 0,1 0-1 0 0,0 1 1 0 0,0-1-1 0 0,-1 1 1 0 0,1 0 0 0 0,1 0-1 0 0,-1-1 1 0 0,0 1 0 0 0,0 1-1 0 0,2-2 49 0 0,51-10-7584 0 0,-35 13 1141 0 0</inkml:trace>
  <inkml:trace contextRef="#ctx0" brushRef="#br0" timeOffset="526.915">397 334 6777 0 0,'0'0'4954'0'0,"0"0"-3228"0"0,0 0-928 0 0,0 0 258 0 0,0 0 53 0 0,0 0-442 0 0,0 0-462 0 0,0 0-167 0 0,0 0 12 0 0,-6 8-6 0 0,4-5-27 0 0,0 1 1 0 0,0-1 0 0 0,0 0-1 0 0,1 1 1 0 0,-1-1 0 0 0,1 1-1 0 0,0 0 1 0 0,0-1 0 0 0,0 1-1 0 0,0 0 1 0 0,1 0 0 0 0,0 0-1 0 0,-1-1 1 0 0,2 1-1 0 0,-1 0 1 0 0,0 0 0 0 0,1 0-1 0 0,-1-1 1 0 0,1 1 0 0 0,0 0-1 0 0,0 0 1 0 0,1-1 0 0 0,-1 1-1 0 0,1-1 1 0 0,-1 1 0 0 0,1-1-1 0 0,0 0 1 0 0,1 0 0 0 0,-1 0-1 0 0,0 0 1 0 0,1 0 0 0 0,0 0-1 0 0,0-1 1 0 0,0 1 0 0 0,0-1-1 0 0,0 0 1 0 0,0 1-18 0 0,1-1-1 0 0,-1 0 0 0 0,1-1 0 0 0,0 1 1 0 0,-1-1-1 0 0,1 1 0 0 0,0-1 0 0 0,0 0 0 0 0,0-1 0 0 0,-1 1 0 0 0,1-1 0 0 0,0 0 1 0 0,0 1-1 0 0,0-2 0 0 0,0 1 0 0 0,0 0 0 0 0,0-1 0 0 0,0 0 0 0 0,0 0 1 0 0,-1 0-1 0 0,1 0 0 0 0,0-1 0 0 0,-1 1 0 0 0,1-1 0 0 0,-1 0 0 0 0,1 0 0 0 0,-1 0 1 0 0,0-1-1 0 0,0 1 0 0 0,0-1 0 0 0,0 1 0 0 0,0-1 0 0 0,-1 0 0 0 0,1 0 1 0 0,-1-1-1 0 0,0 1 0 0 0,0 0 0 0 0,0-1 0 0 0,0 1 0 0 0,-1-1 0 0 0,1 0 1 0 0,-1 1-1 0 0,0-1 0 0 0,0 0 0 0 0,0 0 0 0 0,-1 0 0 0 0,1 0 0 0 0,-1-1 1 0 0,11 109 161 0 0,-8-94-121 0 0,0 0 0 0 0,-1 0 0 0 0,0 0-1 0 0,0 0 1 0 0,-1 1 0 0 0,0-1 0 0 0,-1 0-1 0 0,0 1 1 0 0,-1-1 0 0 0,0 0 0 0 0,0 1 0 0 0,-1-1-1 0 0,-1 0 1 0 0,0 0 0 0 0,0 0 0 0 0,-1-1 0 0 0,0 1-1 0 0,-1-1 1 0 0,0 0 0 0 0,0 0 0 0 0,-1 0-1 0 0,0-1 1 0 0,0 0 0 0 0,-1 0 0 0 0,-4 3-40 0 0,10-10-4 0 0,0 1 0 0 0,0-1 1 0 0,0 0-1 0 0,0 0 1 0 0,-1 0-1 0 0,1 0 0 0 0,0 0 1 0 0,-1 0-1 0 0,1 0 0 0 0,-1 0 1 0 0,1 0-1 0 0,-1-1 0 0 0,1 1 1 0 0,-1-1-1 0 0,1 1 0 0 0,-1-1 1 0 0,0 1-1 0 0,1-1 1 0 0,-1 0-1 0 0,0 0 0 0 0,1 0 1 0 0,-1 0-1 0 0,0 0 0 0 0,1 0 1 0 0,-1 0-1 0 0,0-1 0 0 0,1 1 1 0 0,-1-1-1 0 0,1 1 0 0 0,-1-1 1 0 0,0 1-1 0 0,1-1 1 0 0,-1 0-1 0 0,1 0 0 0 0,0 0 1 0 0,-1 0-1 0 0,1 0 0 0 0,0 0 1 0 0,0 0-1 0 0,-1 0 0 0 0,1-1 1 0 0,0 1-1 0 0,0 0 0 0 0,0-1 1 0 0,0 1-1 0 0,1-1 1 0 0,-1 1-1 0 0,0-1 0 0 0,1 1 1 0 0,-1-2 3 0 0,-1-87-1060 0 0,63 29-1269 0 0,-4 39-4108 0 0,-29 13 49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6:53.5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3139 131 5228 0 0,'-11'0'4004'0'0,"-400"-36"-775"0"0,-312 9 268 0 0,-967 8-981 0 0,1629 20-2437 0 0,-146-17 144 0 0,172-4 27 0 0,45 10-9560 0 0,5 6 1530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6:43.755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462 41 7929 0 0,'0'0'5000'0'0,"0"0"-3632"0"0,0 0-1044 0 0,0 0 631 0 0,0 0 197 0 0,0 0-526 0 0,0 0-377 0 0,-10 0-110 0 0,-416-1-531 0 0,433 1 398 0 0,-1 1 1 0 0,1-1-1 0 0,-1 1 0 0 0,0 1 1 0 0,1-1-1 0 0,-1 1 1 0 0,0 0-1 0 0,0 1 1 0 0,0 0-1 0 0,0 0 1 0 0,0 0-1 0 0,-1 0 1 0 0,1 1-1 0 0,-1 0 1 0 0,0 0-1 0 0,0 0 1 0 0,0 1-1 0 0,-1 0 0 0 0,1 0 1 0 0,-1 0-1 0 0,-1 0 1 0 0,1 0-1 0 0,-1 1 1 0 0,0 0-1 0 0,0 0 1 0 0,0 0-1 0 0,-1 0 1 0 0,0 0-1 0 0,0 0 1 0 0,0 1-1 0 0,-1-1 1 0 0,0 1-1 0 0,-1-1 0 0 0,1 1 1 0 0,-1-1-1 0 0,0 1 1 0 0,-1-1-1 0 0,0 1 1 0 0,0-1-1 0 0,0 1 1 0 0,-1-1-1 0 0,0 0 1 0 0,0 1-7 0 0,-155 212 140 0 0,155-215-135 0 0,1 0 0 0 0,0-1 0 0 0,0 1 1 0 0,0 0-1 0 0,0 0 0 0 0,1 0 0 0 0,-1 0 1 0 0,1 0-1 0 0,0 0 0 0 0,1 0 0 0 0,-1 0 1 0 0,1 0-1 0 0,-1 0 0 0 0,1 0 0 0 0,0 0 1 0 0,1 0-1 0 0,-1 0 0 0 0,1 0 0 0 0,-1-1 1 0 0,1 1-1 0 0,0-1 0 0 0,0 1 0 0 0,1-1 1 0 0,-1 0-1 0 0,1 0 0 0 0,0 0 0 0 0,0 0 1 0 0,0 0-1 0 0,0-1 0 0 0,0 1 0 0 0,0-1 1 0 0,1 0-1 0 0,-1 0 0 0 0,1 0 0 0 0,-1 0 1 0 0,1-1-1 0 0,0 0 0 0 0,0 1 0 0 0,2-1-5 0 0,161 26 1864 0 0,-152-26-1960 0 0,1-1 0 0 0,-1 0 0 0 0,1-1 0 0 0,0-1 0 0 0,-1-1 0 0 0,0 0 0 0 0,1-1 0 0 0,-1 0 0 0 0,-1-1 0 0 0,1-1 0 0 0,3-2 96 0 0,-9 0-2930 0 0,-7-1-5319 0 0,-5 3 648 0 0</inkml:trace>
  <inkml:trace contextRef="#ctx0" brushRef="#br0" timeOffset="358.332">80 731 13565 0 0,'0'0'2991'0'0,"0"0"-2556"0"0,4 6-128 0 0,-1 0-325 0 0,49 67 1237 0 0,-50-71-1233 0 0,-1-1 0 0 0,0 1 0 0 0,1-1 0 0 0,-1 0-1 0 0,1 1 1 0 0,-1-1 0 0 0,1 0 0 0 0,0 0 0 0 0,-1 0 0 0 0,1 0 0 0 0,0-1 0 0 0,0 1 0 0 0,0 0 0 0 0,0-1 0 0 0,0 1-1 0 0,-1-1 1 0 0,1 0 0 0 0,0 0 0 0 0,0 0 0 0 0,0 1 0 0 0,0-2 0 0 0,0 1 0 0 0,0 0 0 0 0,0 0 0 0 0,0-1 0 0 0,0 1 0 0 0,0-1-1 0 0,0 1 1 0 0,-1-1 0 0 0,1 0 0 0 0,0 0 0 0 0,0 0 0 0 0,-1 0 0 0 0,1 0 0 0 0,0 0 0 0 0,-1 0 0 0 0,0-1 0 0 0,1 1 0 0 0,-1-1-1 0 0,0 1 1 0 0,1-1 0 0 0,-1 1 0 0 0,0-1 0 0 0,0 0 0 0 0,1-1 14 0 0,-3 4-1 0 0,1 0 0 0 0,0 0 0 0 0,0 0 0 0 0,0 0 1 0 0,0 0-1 0 0,0 0 0 0 0,0 0 0 0 0,0 0 0 0 0,0 0 0 0 0,1 1 0 0 0,-1-1 1 0 0,0 0-1 0 0,1 0 0 0 0,-1 0 0 0 0,0-1 0 0 0,1 1 0 0 0,-1 0 0 0 0,1 0 0 0 0,0 0 1 0 0,-1 0-1 0 0,1 0 0 0 0,0 0 0 0 0,-1-1 0 0 0,1 1 0 0 0,0 0 0 0 0,0-1 0 0 0,0 1 1 0 0,0 0-1 0 0,-1-1 0 0 0,1 1 0 0 0,0-1 0 0 0,0 0 0 0 0,0 1 0 0 0,0-1 0 0 0,0 0 1 0 0,0 1-1 0 0,0-1 0 0 0,1 0 0 0 0,-1 0 0 0 0,0 0 0 0 0,0 0 0 0 0,0 0 1 0 0,0 0-1 0 0,0 0 0 0 0,0 0 0 0 0,0-1 0 0 0,0 1 0 0 0,0 0 0 0 0,0-1 0 0 0,0 1 1 0 0,0 0-1 0 0,0-1 0 0 0,0 1 0 0 0,0-1 0 0 0,0 0 0 0 0,-1 1 0 0 0,1-1 0 0 0,0 0 1 0 0,0 1-1 0 0,-1-1 0 0 0,1 0 0 0 0,0 0 1 0 0,2 6 38 0 0,-1 0 0 0 0,0 1 1 0 0,0 0-1 0 0,0-1 0 0 0,-1 1 0 0 0,1 0 0 0 0,-2 0 1 0 0,1 0-1 0 0,0 0 0 0 0,-1 0 0 0 0,0 0 0 0 0,-1 0 0 0 0,1 0 1 0 0,-1 0-1 0 0,-1 0 0 0 0,1 0 0 0 0,-1-1 0 0 0,0 1 1 0 0,0 0-1 0 0,0-1 0 0 0,-1 1 0 0 0,0-1 0 0 0,0 0 1 0 0,0 0-1 0 0,-1 0 0 0 0,1-1 0 0 0,-1 1 0 0 0,-1-1 1 0 0,1 0-1 0 0,0 0 0 0 0,-1 0 0 0 0,0 0 0 0 0,0-1 1 0 0,0 0-1 0 0,0 0 0 0 0,-1 0 0 0 0,1-1 0 0 0,-1 0 1 0 0,1 0-1 0 0,-1 0 0 0 0,0-1 0 0 0,0 0 0 0 0,0 0 1 0 0,0 0-1 0 0,0-1 0 0 0,0 1 0 0 0,0-2 0 0 0,0 1 0 0 0,-2-1-38 0 0,-43-35-2206 0 0,37-4-7088 0 0,18 14 1112 0 0</inkml:trace>
  <inkml:trace contextRef="#ctx0" brushRef="#br0" timeOffset="683.563">904 43 3116 0 0,'0'0'11647'0'0,"-2"9"-8829"0"0,-49 144-1763 0 0,36-114-910 0 0,1-1 0 0 0,2 1-1 0 0,1 1 1 0 0,3 0 0 0 0,1 1 0 0 0,-2 39-145 0 0,10-73-68 0 0,0-1 1 0 0,0 1-1 0 0,1-1 1 0 0,0 1-1 0 0,0-1 0 0 0,0 0 1 0 0,1 0-1 0 0,0 0 0 0 0,0 0 1 0 0,0 0-1 0 0,1-1 0 0 0,0 1 1 0 0,0-1-1 0 0,1 0 0 0 0,-1 0 1 0 0,5 3 67 0 0,36 2-10664 0 0,-28-19 2905 0 0</inkml:trace>
  <inkml:trace contextRef="#ctx0" brushRef="#br0" timeOffset="2731.613">1200 275 6189 0 0,'0'0'5673'0'0,"0"0"-3399"0"0,0 0-1783 0 0,0 0 54 0 0,1 9 341 0 0,25 135 1678 0 0,-23-143-2560 0 0,-1 1 0 0 0,1 0 0 0 0,0-1 0 0 0,0 0 0 0 0,-1 0 0 0 0,1 1 0 0 0,0-2-1 0 0,0 1 1 0 0,0 0 0 0 0,0 0 0 0 0,0-1 0 0 0,0 0 0 0 0,0 0 0 0 0,1 0 0 0 0,-1 0-1 0 0,0 0 1 0 0,0 0 0 0 0,0-1 0 0 0,0 0 0 0 0,0 1 0 0 0,0-1 0 0 0,0 0 0 0 0,0-1-1 0 0,-1 1 1 0 0,1 0 0 0 0,0-1 0 0 0,-1 1 0 0 0,1-1 0 0 0,-1 0 0 0 0,1 0 0 0 0,-1 0-1 0 0,0 0 1 0 0,0-1 0 0 0,0 1 0 0 0,0 0 0 0 0,0-1 0 0 0,0 0 0 0 0,-1 1 0 0 0,1-1 0 0 0,-1 0-1 0 0,0 0 1 0 0,0 1 0 0 0,0-1 0 0 0,0-1-4 0 0,11-47-147 0 0,-14 81 63 0 0,-15 129 1236 0 0,17-155-1131 0 0,-1 1 0 0 0,0-1 0 0 0,0 0-1 0 0,-1 0 1 0 0,1 0 0 0 0,-1 0 0 0 0,0 0-1 0 0,0 0 1 0 0,0 0 0 0 0,-1-1-1 0 0,1 1 1 0 0,-1-1 0 0 0,0 0 0 0 0,0 0-1 0 0,0 0 1 0 0,0 0 0 0 0,-1 0 0 0 0,1-1-1 0 0,-1 1 1 0 0,0-1 0 0 0,0 0-1 0 0,1 0 1 0 0,-1 0 0 0 0,0-1 0 0 0,-1 1-1 0 0,1-1 1 0 0,0 0 0 0 0,0 0 0 0 0,0-1-1 0 0,-1 1 1 0 0,1-1 0 0 0,0 0-1 0 0,-1 0 1 0 0,-2-1-21 0 0,3-1-22 0 0,1 0 0 0 0,0 0 0 0 0,0 0 0 0 0,0-1 0 0 0,1 0 0 0 0,-1 1 0 0 0,1-1 0 0 0,-1 0 0 0 0,1 0 0 0 0,0 0 1 0 0,0-1-1 0 0,0 1 0 0 0,0 0 0 0 0,1-1 0 0 0,-1 1 0 0 0,1-1 0 0 0,0 0 0 0 0,0 1 0 0 0,1-1 0 0 0,-1 0 0 0 0,1 0 0 0 0,-1 1 0 0 0,1-1 0 0 0,0 0 0 0 0,1 0 0 0 0,-1 0 0 0 0,1 1 0 0 0,-1-1 0 0 0,1 0 0 0 0,0 1 0 0 0,1-1 0 0 0,-1 0 0 0 0,1 1 0 0 0,-1 0 0 0 0,1-1 0 0 0,0 1 0 0 0,0 0 0 0 0,0 0 0 0 0,1 0 0 0 0,-1 0 0 0 0,1 0 0 0 0,0 1 0 0 0,0-1 0 0 0,0 0 22 0 0,84-16-1929 0 0,-27 28-6813 0 0,-35-4 981 0 0</inkml:trace>
  <inkml:trace contextRef="#ctx0" brushRef="#br0" timeOffset="2994.841">1801 556 10125 0 0,'0'0'5184'0'0,"0"0"-4656"0"0,0 0 17 0 0,0 0 551 0 0,0 0-488 0 0,0 0-364 0 0,-52-10-120 0 0,25 8-124 0 0,0-1 0 0 0,-4 2-8 0 0,0-2-76 0 0,5 3-80 0 0,-1-3-688 0 0,4-1-665 0 0,9 0-2423 0 0,0-7-5437 0 0</inkml:trace>
  <inkml:trace contextRef="#ctx0" brushRef="#br0" timeOffset="7504">2033 286 9401 0 0,'0'0'2910'0'0,"0"0"-1648"0"0,0 0-940 0 0,0 7 328 0 0,4 66 1766 0 0,-8 185-846 0 0,2-251-1599 0 0,0 0 0 0 0,0 0 0 0 0,1 0-1 0 0,0 0 1 0 0,1 0 0 0 0,0 1 0 0 0,0-1 0 0 0,0 0 0 0 0,1 0-1 0 0,0 1 1 0 0,0-1 0 0 0,1 0 0 0 0,0 0 0 0 0,0 0-1 0 0,1-1 1 0 0,-1 1 0 0 0,2 0 0 0 0,-1-1 0 0 0,1 0 0 0 0,1 2 29 0 0,10-6-4119 0 0,-7-19-3334 0 0,-4-6 1077 0 0</inkml:trace>
  <inkml:trace contextRef="#ctx0" brushRef="#br0" timeOffset="7845.398">2090 315 3920 0 0,'0'0'5177'0'0,"0"0"-3466"0"0,0 0-1129 0 0,0 0 186 0 0,0 0 54 0 0,0 0-105 0 0,0 0-129 0 0,0 0-169 0 0,0 0-204 0 0,-2 8-134 0 0,1-5-26 0 0,-1 1 1 0 0,1 0-1 0 0,0 0 0 0 0,0 0 1 0 0,1 0-1 0 0,-1 0 0 0 0,1 0 1 0 0,-1 0-1 0 0,1 0 0 0 0,1 0 1 0 0,-1 0-1 0 0,0 0 0 0 0,1 0 1 0 0,0 0-1 0 0,0 0 0 0 0,0-1 1 0 0,1 1-1 0 0,-1 0 0 0 0,1 0 1 0 0,0-1-1 0 0,0 1 0 0 0,0-1 1 0 0,0 0-1 0 0,1 1 0 0 0,-1-1 1 0 0,1 0-1 0 0,0-1 1 0 0,0 1-1 0 0,0 0 0 0 0,0-1 1 0 0,0 1-1 0 0,1-1 0 0 0,-1 0 1 0 0,1 0-1 0 0,-1-1 0 0 0,1 1 1 0 0,0-1-1 0 0,0 1 0 0 0,2-1-55 0 0,-3-2-43 0 0,0 1 0 0 0,1-1-1 0 0,-1-1 1 0 0,0 1-1 0 0,0 0 1 0 0,0-1 0 0 0,0 0-1 0 0,-1 1 1 0 0,1-1 0 0 0,0 0-1 0 0,-1 0 1 0 0,1-1 0 0 0,-1 1-1 0 0,0-1 1 0 0,1 1 0 0 0,-1-1-1 0 0,0 1 1 0 0,-1-1-1 0 0,1 0 1 0 0,-1 0 0 0 0,1 0-1 0 0,-1 0 1 0 0,0 0 0 0 0,0-1-1 0 0,0 1 1 0 0,0 0 0 0 0,0-3 43 0 0,16-34-26 0 0,-12 77 863 0 0,-7-7-402 0 0,1 32-158 0 0,9-29-4703 0 0,-3-26 222 0 0,3-3-1873 0 0</inkml:trace>
  <inkml:trace contextRef="#ctx0" brushRef="#br0" timeOffset="8500.089">2402 565 5196 0 0,'0'0'5254'0'0,"0"0"-2777"0"0,0 0-1597 0 0,0 0-274 0 0,0 0-44 0 0,0 0 0 0 0,0 0 48 0 0,4 8-59 0 0,-1 0-477 0 0,42 82 1323 0 0,-44-89-1385 0 0,-1 1 0 0 0,1 0 0 0 0,0-1 1 0 0,0 1-1 0 0,0-1 0 0 0,0 1 0 0 0,0-1 0 0 0,0 0 0 0 0,0 1 0 0 0,0-1 0 0 0,1 0 0 0 0,-1 0 0 0 0,0 0 0 0 0,1 0 0 0 0,-1 0 0 0 0,1 0 0 0 0,-1 0 0 0 0,1-1 0 0 0,0 1 0 0 0,-1 0 0 0 0,1-1 0 0 0,0 1 0 0 0,-1-1 0 0 0,1 0 0 0 0,0 1 0 0 0,-1-1 0 0 0,1 0 0 0 0,0 0 0 0 0,0 0 0 0 0,-1 0 0 0 0,1-1 0 0 0,0 1 0 0 0,0 0 0 0 0,-1-1 0 0 0,1 1 0 0 0,0-1 1 0 0,-1 0-1 0 0,1 1 0 0 0,-1-1 0 0 0,1 0 0 0 0,-1 0 0 0 0,1 0 0 0 0,-1 0 0 0 0,1 0 0 0 0,-1 0 0 0 0,0-1 0 0 0,0 1 0 0 0,0 0 0 0 0,0-1 0 0 0,0 1 0 0 0,0-1 0 0 0,0 1 0 0 0,0-1 0 0 0,0 0-12 0 0,13-44-1211 0 0,9 99 1097 0 0,-9-22 665 0 0,-8-20-436 0 0,-1 0 0 0 0,0 0-1 0 0,0 0 1 0 0,-1 0 0 0 0,-1 1 0 0 0,0-1 0 0 0,0 1-1 0 0,-1 0 1 0 0,-1 0 0 0 0,0 0 0 0 0,0 0-1 0 0,-1 0 1 0 0,-2 10-115 0 0,1-19 20 0 0,0-1-1 0 0,-1 1 0 0 0,1-1 1 0 0,-1 1-1 0 0,1-1 0 0 0,-1 1 1 0 0,0-1-1 0 0,0 0 1 0 0,0 0-1 0 0,0 0 0 0 0,-1 0 1 0 0,1-1-1 0 0,0 1 1 0 0,-1-1-1 0 0,1 1 0 0 0,-1-1 1 0 0,0 0-1 0 0,1 0 1 0 0,-1 0-1 0 0,0 0 0 0 0,0 0 1 0 0,1 0-1 0 0,-1-1 1 0 0,0 0-1 0 0,0 1 0 0 0,0-1 1 0 0,0 0-1 0 0,0-1 1 0 0,0 1-1 0 0,0 0 0 0 0,1-1 1 0 0,-1 0-1 0 0,0 1 1 0 0,0-1-1 0 0,1 0 0 0 0,-1 0 1 0 0,0-1-1 0 0,1 1 0 0 0,-1-1 1 0 0,1 1-1 0 0,-1-1 1 0 0,1 0-1 0 0,0 0 0 0 0,0 0 1 0 0,0 0-1 0 0,0 0 1 0 0,0 0-1 0 0,0 0 0 0 0,1-1 1 0 0,-1 1-1 0 0,1-1 1 0 0,-1 1-1 0 0,1-1 0 0 0,0 0 1 0 0,0 1-1 0 0,0-1 1 0 0,0-1-20 0 0,0 0-57 0 0,0 0 0 0 0,0 0 0 0 0,0 0 1 0 0,0-1-1 0 0,0 1 0 0 0,1 0 1 0 0,0 0-1 0 0,0 0 0 0 0,0-1 1 0 0,0 1-1 0 0,0 0 0 0 0,1 0 0 0 0,0 0 1 0 0,0 0-1 0 0,0 0 0 0 0,1 0 1 0 0,-1 0-1 0 0,1 0 0 0 0,0 0 1 0 0,0 1-1 0 0,0-1 0 0 0,0 1 1 0 0,1-1-1 0 0,0 1 0 0 0,-1 0 0 0 0,1 0 1 0 0,0 0-1 0 0,1 0 0 0 0,-1 1 1 0 0,4-3 56 0 0,42-26-4621 0 0,-15 10-1987 0 0,-12 5-1105 0 0</inkml:trace>
  <inkml:trace contextRef="#ctx0" brushRef="#br0" timeOffset="8764.504">2816 261 10425 0 0,'0'0'3397'0'0,"9"9"-2556"0"0,7 6-471 0 0,0 1 0 0 0,-2 1 0 0 0,0 1 0 0 0,-1 0-1 0 0,0 0 1 0 0,-2 1 0 0 0,0 1 0 0 0,-1 0 0 0 0,-1 0 0 0 0,-1 1-1 0 0,-1 0 1 0 0,2 11-370 0 0,-8 119 140 0 0,-4-140-389 0 0,0-1 0 0 0,-1 1 1 0 0,-1-1-1 0 0,1 0 0 0 0,-2 0 1 0 0,1-1-1 0 0,-1 1 0 0 0,-1-1 0 0 0,0-1 1 0 0,0 1-1 0 0,0-1 0 0 0,-1 0 0 0 0,-4 2 249 0 0,-2-1-5494 0 0,-4-7-4183 0 0</inkml:trace>
  <inkml:trace contextRef="#ctx0" brushRef="#br0" timeOffset="9120.635">3094 0 14897 0 0,'0'0'2129'0'0,"0"0"-1613"0"0,0 0-348 0 0,0 0 170 0 0,0 0-216 0 0,0 0-286 0 0,0 0-70 0 0,3 3 90 0 0,2-2 161 0 0,0 1-1 0 0,0 0 1 0 0,-1 0-1 0 0,1 0 1 0 0,-1 1-1 0 0,1 0 1 0 0,-1-1-1 0 0,0 1 1 0 0,0 1-1 0 0,0-1 1 0 0,0 1-1 0 0,-1-1 1 0 0,0 1-1 0 0,1 0 1 0 0,-2 0-1 0 0,1 1 1 0 0,0-1-1 0 0,-1 1 1 0 0,1-1-1 0 0,-1 1 1 0 0,-1 0-1 0 0,1 0 1 0 0,-1-1-1 0 0,0 1 1 0 0,0 0-1 0 0,0 1 1 0 0,0-1-1 0 0,-1 0 1 0 0,0 0-1 0 0,0 0 1 0 0,-1 0-1 0 0,1 0 1 0 0,-1 0-1 0 0,0 0 1 0 0,0 0-1 0 0,-1 0 1 0 0,0 0-1 0 0,1 0 1 0 0,-4 3-17 0 0,-46 58 686 0 0,85-68 537 0 0,65-15-1109 0 0,-33 14-5415 0 0,-55 2-81 0 0,-8-2-3110 0 0</inkml:trace>
  <inkml:trace contextRef="#ctx0" brushRef="#br0" timeOffset="11018.987">2495 1076 1488 0 0,'0'0'843'0'0,"0"0"2743"0"0,0 0-1759 0 0,0 0-1453 0 0,0 0-174 0 0,0 0 255 0 0,0 0 64 0 0,0 0-34 0 0,7 3-151 0 0,0 0-132 0 0,0 0-1 0 0,0-1 1 0 0,1 1 0 0 0,-1-2-1 0 0,1 1 1 0 0,0-1-1 0 0,-1 0 1 0 0,1-1 0 0 0,0 0-1 0 0,0 0 1 0 0,-1 0 0 0 0,1-1-1 0 0,0 0 1 0 0,-1-1 0 0 0,1 0-1 0 0,-1 0 1 0 0,1-1 0 0 0,-1 1-1 0 0,0-2 1 0 0,0 1 0 0 0,0-1-1 0 0,-1 0 1 0 0,1 0 0 0 0,-1-1-1 0 0,0 0 1 0 0,0 0 0 0 0,-1 0-1 0 0,1-1 1 0 0,-1 0 0 0 0,-1 0-1 0 0,4-5-201 0 0,2-6 52 0 0,-1 0-1 0 0,-1-1 1 0 0,-1 0-1 0 0,0 0 1 0 0,-1-1 0 0 0,-1 0-1 0 0,-1 0 1 0 0,-1 0-1 0 0,-1-1 1 0 0,0 1 0 0 0,-1 0-1 0 0,-1-1 1 0 0,-1 1-1 0 0,-1-1 1 0 0,-1 1-1 0 0,0 0 1 0 0,-2 0 0 0 0,-2-7-52 0 0,-4-10-113 0 0,-2 1 0 0 0,-1 0 0 0 0,-2 1 0 0 0,-1 0 0 0 0,-2 2 0 0 0,-1 0 0 0 0,-1 1 0 0 0,-2 1 0 0 0,-5-3 113 0 0,16 19-12 0 0,-1 1-1 0 0,0 1 0 0 0,0-1 1 0 0,-2 2-1 0 0,1 0 1 0 0,-2 1-1 0 0,1 1 0 0 0,-1 0 1 0 0,-1 1-1 0 0,1 0 1 0 0,-1 2-1 0 0,-1 0 1 0 0,1 1-1 0 0,-1 0 0 0 0,0 2 1 0 0,0 0-1 0 0,0 1 1 0 0,0 1-1 0 0,-1 0 0 0 0,1 2 1 0 0,0 0-1 0 0,0 1 1 0 0,0 1-1 0 0,0 0 0 0 0,0 2 1 0 0,0 0-1 0 0,1 1 1 0 0,0 0-1 0 0,0 1 1 0 0,1 2-1 0 0,0-1 0 0 0,0 2 1 0 0,1 0-1 0 0,0 1 1 0 0,1 0-1 0 0,0 1 0 0 0,1 1 1 0 0,1 0-1 0 0,-1 1 1 0 0,2 0-1 0 0,0 1 13 0 0,3 1 14 0 0,1-1 1 0 0,1 1-1 0 0,1 1 1 0 0,0-1-1 0 0,1 1 0 0 0,0 0 1 0 0,2-1-1 0 0,0 2 0 0 0,1-1 1 0 0,0 0-1 0 0,2 0 0 0 0,0 0 1 0 0,0 0-1 0 0,2 0 0 0 0,0 0 1 0 0,1 0-1 0 0,1-1 0 0 0,1 0 1 0 0,0 0-1 0 0,1 0 1 0 0,0-1-1 0 0,2 0 0 0 0,-1 0 1 0 0,2-1-1 0 0,1 2-14 0 0,3 3 118 0 0,0-1 0 0 0,1 0 0 0 0,1-1 0 0 0,1-1 0 0 0,0 0 0 0 0,1-1 0 0 0,1-1 0 0 0,0-1 0 0 0,1 0 0 0 0,0-2 0 0 0,1 0 0 0 0,0-2 0 0 0,1 0 0 0 0,0-1 0 0 0,0-1 0 0 0,1-1 0 0 0,0-2 0 0 0,11 2-118 0 0,-24-5-215 0 0,53 1-375 0 0,-32-15-7394 0 0,-26 2-140 0 0</inkml:trace>
  <inkml:trace contextRef="#ctx0" brushRef="#br1" timeOffset="13248.25">2085 1229 2492 0 0,'0'0'7800'0'0,"0"0"-5550"0"0,0 0-1661 0 0,0 0 204 0 0,0 0 129 0 0,0 0-266 0 0,0 0-321 0 0,0 0-182 0 0,-5-41 1810 0 0,2 38-1987 0 0,1 0 0 0 0,-1 0-1 0 0,0 0 1 0 0,-1 1 0 0 0,1 0 0 0 0,0-1-1 0 0,-1 1 1 0 0,1 0 0 0 0,-1 0 0 0 0,0 1 0 0 0,1-1-1 0 0,-1 1 1 0 0,0 0 0 0 0,0 0 0 0 0,0 0-1 0 0,0 1 1 0 0,0-1 0 0 0,0 1 0 0 0,0 0 0 0 0,0 0-1 0 0,0 0 1 0 0,0 1 0 0 0,0-1 0 0 0,0 1-1 0 0,0 0 1 0 0,0 0 0 0 0,0 0 0 0 0,0 1-1 0 0,1-1 1 0 0,-1 1 0 0 0,0 0 0 0 0,1 0 0 0 0,0 1-1 0 0,-1-1 1 0 0,1 0 0 0 0,0 1 0 0 0,0 0-1 0 0,0 0 1 0 0,1 0 0 0 0,-1 0 0 0 0,1 0 0 0 0,0 1-1 0 0,-1-1 1 0 0,1 1 0 0 0,1-1 0 0 0,-1 1-1 0 0,1 0 1 0 0,-1 0 0 0 0,1 0 0 0 0,0 0 0 0 0,0 1 24 0 0,-9 99 151 0 0,11-101-125 0 0,-1-1 0 0 0,0 0 0 0 0,1 0 0 0 0,0 0-1 0 0,-1 1 1 0 0,1-1 0 0 0,0 0 0 0 0,0 0 0 0 0,0 0 0 0 0,0 0 0 0 0,1 0 0 0 0,-1 0-1 0 0,1-1 1 0 0,-1 1 0 0 0,1 0 0 0 0,-1-1 0 0 0,1 1 0 0 0,0-1 0 0 0,0 1-1 0 0,0-1 1 0 0,0 0 0 0 0,0 0 0 0 0,0 0 0 0 0,0 0 0 0 0,0 0 0 0 0,0-1-1 0 0,0 1 1 0 0,1 0 0 0 0,-1-1 0 0 0,0 0 0 0 0,0 1 0 0 0,1-1 0 0 0,-1 0-1 0 0,0 0 1 0 0,0-1 0 0 0,1 1 0 0 0,-1 0 0 0 0,0-1 0 0 0,0 1 0 0 0,1-1-1 0 0,-1 0 1 0 0,0 1 0 0 0,0-1 0 0 0,0-1-26 0 0,2 1 35 0 0,-1-1 0 0 0,1 0 0 0 0,-1 0 0 0 0,0 0-1 0 0,0 0 1 0 0,0-1 0 0 0,0 1 0 0 0,0-1 0 0 0,0 0 0 0 0,-1 0 0 0 0,1 0 0 0 0,-1 0 0 0 0,0 0-1 0 0,0-1 1 0 0,0 1 0 0 0,-1-1 0 0 0,1 1 0 0 0,-1-1 0 0 0,1 0 0 0 0,-1 1 0 0 0,-1-1 0 0 0,1 0-1 0 0,0 0 1 0 0,-1-3-35 0 0,20 122-234 0 0,-2 4 512 0 0,-8-115-4277 0 0,-3-11-3041 0 0,3-6-809 0 0</inkml:trace>
  <inkml:trace contextRef="#ctx0" brushRef="#br1" timeOffset="13495.928">2272 1347 4700 0 0,'0'0'8081'0'0,"0"0"-5815"0"0,0 0-1788 0 0,0 0 272 0 0,0 0-107 0 0,0 0-311 0 0,0 0-232 0 0,-6 5-148 0 0,3-3 70 0 0,1-1-33 0 0,1 0 0 0 0,-1 0-1 0 0,0 0 1 0 0,0 1 0 0 0,0-1-1 0 0,1 0 1 0 0,-1 1 0 0 0,1-1 0 0 0,-1 1-1 0 0,1 0 1 0 0,0-1 0 0 0,-1 1-1 0 0,1 0 1 0 0,0 0 0 0 0,0 0-1 0 0,0 0 1 0 0,1 0 0 0 0,-1 0-1 0 0,0 0 1 0 0,1 0 0 0 0,-1 0-1 0 0,1 0 1 0 0,0 0 0 0 0,0 0-1 0 0,-1 0 1 0 0,1 1 0 0 0,1-1-1 0 0,-1 0 1 0 0,0 0 0 0 0,1 0-1 0 0,-1 0 1 0 0,1 0 0 0 0,-1 0 0 0 0,1 0-1 0 0,0 0 1 0 0,0 0 0 0 0,0 0-1 0 0,0 0 12 0 0,32 31-22 0 0,-28-30 56 0 0,-1 0 0 0 0,1 0 0 0 0,-1 0 0 0 0,0 1 1 0 0,1 0-1 0 0,-2 0 0 0 0,1 0 0 0 0,0 0 0 0 0,-1 1 1 0 0,0-1-1 0 0,0 1 0 0 0,0 0 0 0 0,-1 0 0 0 0,1 0 1 0 0,-1 0-1 0 0,0 0 0 0 0,-1 0 0 0 0,1 1 0 0 0,-1-1 1 0 0,0 1-1 0 0,-1-1 0 0 0,1 1 0 0 0,-1 2-34 0 0,-47 12 529 0 0,29-28-2728 0 0,5-6-3337 0 0,5-5-4216 0 0</inkml:trace>
  <inkml:trace contextRef="#ctx0" brushRef="#br1" timeOffset="13746.647">2486 1305 7585 0 0,'0'0'9033'0'0,"0"0"-8185"0"0,0 0-600 0 0,0 0 432 0 0,0 0-76 0 0,0 0-604 0 0,-39-2-12 0 0,13 0-580 0 0,-3 0-684 0 0,-6-1-1341 0 0,13 1-3283 0 0,-15-5-2701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6:22.0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810 599 9189 0 0,'0'0'3158'0'0,"-7"7"-2736"0"0,-19 13-334 0 0,-1-2 0 0 0,0 0 0 0 0,-2-2 0 0 0,0-1 0 0 0,0-1 0 0 0,-1-2 0 0 0,-1-1 1 0 0,0-1-1 0 0,-1-1 0 0 0,1-2 0 0 0,-2-2 0 0 0,1 0 0 0 0,0-3 0 0 0,-1 0 1 0 0,-19-3-89 0 0,38-1-73 0 0,0 0 1 0 0,0-1 0 0 0,0-1-1 0 0,0 0 1 0 0,0-1 0 0 0,1 0-1 0 0,-1-1 1 0 0,1-1 0 0 0,1 0-1 0 0,0 0 1 0 0,0-2 0 0 0,0 1-1 0 0,1-2 1 0 0,0 1 0 0 0,1-1-1 0 0,0-1 1 0 0,0 0 0 0 0,1 0-1 0 0,1-1 1 0 0,0 0 0 0 0,1-1-1 0 0,0 0 1 0 0,1 0 0 0 0,0 0-1 0 0,1 0 1 0 0,0-1 0 0 0,1 0 0 0 0,1 0-1 0 0,1-1 1 0 0,-1 1 0 0 0,2 0-1 0 0,0-1 1 0 0,1 1 0 0 0,1-1-1 0 0,0 1 1 0 0,0-1 0 0 0,2 1-1 0 0,0 0 1 0 0,0 0 0 0 0,2 0-1 0 0,-1 0 1 0 0,2 1 0 0 0,0 0-1 0 0,1-1 73 0 0,4-6 109 0 0,1 1-1 0 0,1 0 1 0 0,0 0-1 0 0,1 1 1 0 0,2 1-1 0 0,-1 1 1 0 0,2 0-1 0 0,0 1 1 0 0,1 1-1 0 0,1 0 1 0 0,0 2-1 0 0,0 0 0 0 0,1 1 1 0 0,1 1-1 0 0,0 1 1 0 0,0 1-1 0 0,1 0 1 0 0,0 2-1 0 0,0 1 1 0 0,0 0-1 0 0,1 2 1 0 0,0 0-1 0 0,-1 2 1 0 0,1 0-1 0 0,0 2 1 0 0,0 1-1 0 0,0 0 1 0 0,-1 2-1 0 0,1 0 1 0 0,-1 2-1 0 0,0 0 1 0 0,-1 2-1 0 0,10 4-108 0 0,-17-5 84 0 0,-1 0 0 0 0,0 1 0 0 0,0 0-1 0 0,-1 1 1 0 0,0 0 0 0 0,0 1 0 0 0,-1 1 0 0 0,0 0 0 0 0,-1 0-1 0 0,-1 1 1 0 0,0 0 0 0 0,0 1 0 0 0,-1 0 0 0 0,-1 0 0 0 0,0 1-1 0 0,-1-1 1 0 0,0 2 0 0 0,-1-1 0 0 0,-1 0 0 0 0,0 1 0 0 0,-1 0-1 0 0,-1 0 1 0 0,0 0 0 0 0,-1 0 0 0 0,0 1 0 0 0,-2-1 0 0 0,0 0-1 0 0,0 0 1 0 0,-1 0 0 0 0,-1 0 0 0 0,-1 0 0 0 0,0-1 0 0 0,-1 1-1 0 0,0-1 1 0 0,-5 8-84 0 0,-5 0-41 0 0,-1 0 1 0 0,0 0-1 0 0,-2-2 0 0 0,0 0 0 0 0,-2-1 0 0 0,0-1 1 0 0,-1-1-1 0 0,0-1 0 0 0,-2-1 0 0 0,0-1 0 0 0,0 0 0 0 0,-1-2 1 0 0,-1-1-1 0 0,0-1 0 0 0,-1-1 0 0 0,1-1 0 0 0,-2-2 1 0 0,-20 3 40 0 0,-15-8-2633 0 0,21-8-2764 0 0,16-2-1945 0 0</inkml:trace>
  <inkml:trace contextRef="#ctx0" brushRef="#br0" timeOffset="62310.818">525 402 8325 0 0,'0'0'8537'0'0,"0"0"-7801"0"0,0 0-736 0 0,0 0-196 0 0,0 0-464 0 0,0 0 223 0 0,0 0 285 0 0,0 0-400 0 0,0 0-1168 0 0,5 2-2652 0 0,-6-5-3069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7:28.2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325 2774 14437 0 0,'0'0'2345'0'0,"0"0"-1897"0"0,0 0-88 0 0,0 0 244 0 0,-45-5-184 0 0,25 3-184 0 0,2 0-100 0 0,-5 1-40 0 0,-1 0-88 0 0,-3 1-8 0 0,-2 0-60 0 0,1 2-16 0 0,-1 0-56 0 0,5 2-324 0 0,3-3-388 0 0,7 0-1349 0 0,10-7-4835 0 0</inkml:trace>
  <inkml:trace contextRef="#ctx0" brushRef="#br0" timeOffset="-28999.194">222 1301 288 0 0,'0'0'15521'0'0,"0"0"-13708"0"0,0 0-1813 0 0,0 0 88 0 0,0 0 380 0 0,0 0 28 0 0,-39 6-140 0 0,17-6-208 0 0,-2 0-92 0 0,-2 0-56 0 0,-3 0-244 0 0,3 0-360 0 0,3-2-448 0 0,5-3-1445 0 0,5 0-4063 0 0,12-14-1717 0 0</inkml:trace>
  <inkml:trace contextRef="#ctx0" brushRef="#br0" timeOffset="-28843.575">228 1148 4972 0 0,'0'0'10149'0'0,"0"0"-9469"0"0,0 0-680 0 0,-41-5-80 0 0,15 3 80 0 0,-2 0 0 0 0,-3 2 0 0 0,-3 0-1276 0 0,10 1-1916 0 0,-10-1-4653 0 0</inkml:trace>
  <inkml:trace contextRef="#ctx0" brushRef="#br0" timeOffset="-28486.476">496 1126 5168 0 0,'0'0'5959'0'0,"0"0"-3856"0"0,0 0-1694 0 0,0 0-327 0 0,6 7 140 0 0,16 24 230 0 0,-1 0 0 0 0,-2 2 1 0 0,-1 0-1 0 0,-2 2 1 0 0,-1-1-1 0 0,-2 2 1 0 0,-1 0-1 0 0,-2 0 0 0 0,-2 1 1 0 0,2 24-453 0 0,15 40 186 0 0,-25-101-260 0 0,0-1 0 0 0,1 1-1 0 0,-1 0 1 0 0,1-1 0 0 0,0 1-1 0 0,-1 0 1 0 0,1 0 0 0 0,-1 0 0 0 0,1-1-1 0 0,-1 1 1 0 0,1 0 0 0 0,0 0 0 0 0,-1 0-1 0 0,1 0 1 0 0,-1 0 0 0 0,1 0 0 0 0,0 0-1 0 0,-1 0 1 0 0,1 0 0 0 0,-1 0 0 0 0,1 0-1 0 0,0 1 1 0 0,-1-1 0 0 0,1 0 0 0 0,-1 0-1 0 0,1 0 1 0 0,-1 1 0 0 0,1-1-1 0 0,-1 0 1 0 0,1 1 0 0 0,-1-1 0 0 0,1 1-1 0 0,-1-1 1 0 0,1 0 0 0 0,-1 1 0 0 0,0-1-1 0 0,1 1 1 0 0,-1-1 0 0 0,0 1 0 0 0,1-1-1 0 0,-1 1 1 0 0,0-1 0 0 0,0 1 0 0 0,0 0-1 0 0,1-1 1 0 0,-1 1 0 0 0,0-1-1 0 0,0 1 1 0 0,0-1 0 0 0,0 1 0 0 0,0 0-1 0 0,0-1 1 0 0,0 1 0 0 0,0-1 0 0 0,0 1-1 0 0,0 0 1 0 0,0-1 0 0 0,-1 1 0 0 0,1-1-1 0 0,0 1 75 0 0,6-40-6478 0 0,-2 19 2027 0 0</inkml:trace>
  <inkml:trace contextRef="#ctx0" brushRef="#br0" timeOffset="-28161.017">929 270 7281 0 0,'0'0'4041'0'0,"-3"12"-3383"0"0,-137 672 5225 0 0,93-518-5578 0 0,7 2-1 0 0,-7 91-304 0 0,49-164-324 0 0,9-114-8746 0 0,-5-3 2272 0 0</inkml:trace>
  <inkml:trace contextRef="#ctx0" brushRef="#br0" timeOffset="-26752.461">10553 84 3860 0 0,'0'0'4735'0'0,"-9"0"-3913"0"0,-511-17 3886 0 0,-913-23-2333 0 0,-216 15-1758 0 0,859 24-537 0 0,-2110 32 312 0 0,1077 25 439 0 0,1251-30-1792 0 0,568-26 588 0 0,-7 0-2016 0 0,6-2-2113 0 0,0-7-5405 0 0</inkml:trace>
  <inkml:trace contextRef="#ctx0" brushRef="#br0" timeOffset="-23968.705">1486 719 5805 0 0,'0'0'5904'0'0,"0"0"-3578"0"0,0 0-991 0 0,0 0-68 0 0,0 0-354 0 0,0 0-553 0 0,0 0-232 0 0,0 0 18 0 0,-5 9 2 0 0,-49 180 191 0 0,50-161-300 0 0,0-12-5 0 0,1 1-1 0 0,0-1 1 0 0,1 1-1 0 0,1-1 1 0 0,1 1 0 0 0,0 0-1 0 0,1 0 1 0 0,1-1-1 0 0,0 1 1 0 0,1-1-1 0 0,1 0 1 0 0,1 0 0 0 0,0 0-1 0 0,1 0 1 0 0,7 12-34 0 0,16-5-524 0 0,-5-20-4341 0 0,-12-10-1295 0 0</inkml:trace>
  <inkml:trace contextRef="#ctx0" brushRef="#br0" timeOffset="-23764.624">1764 1038 8037 0 0,'0'0'7332'0'0,"0"0"-6235"0"0,0 0-861 0 0,0 0 136 0 0,0 0 264 0 0,0 0-44 0 0,-42-13-368 0 0,24 10-216 0 0,-4 0-8 0 0,3 1-4 0 0,-3 0-332 0 0,4 1-540 0 0,1 0-629 0 0,4 0-1167 0 0,4-6-4124 0 0</inkml:trace>
  <inkml:trace contextRef="#ctx0" brushRef="#br0" timeOffset="-23421.923">1979 965 8097 0 0,'0'0'5371'0'0,"0"0"-4038"0"0,-8-3-726 0 0,-68-24-328 0 0,112 22-531 0 0,-32 5 325 0 0,1 0-1 0 0,-1 0 0 0 0,0 1 0 0 0,0 0 1 0 0,0-1-1 0 0,0 1 0 0 0,-1 1 0 0 0,1-1 1 0 0,0 0-1 0 0,0 1 0 0 0,-1 0 0 0 0,1 0 1 0 0,-1 0-1 0 0,1 0 0 0 0,-1 1 0 0 0,0-1 0 0 0,0 1 1 0 0,0 0-1 0 0,0 0 0 0 0,0 0 0 0 0,-1 0 1 0 0,1 0-1 0 0,-1 1 0 0 0,0-1 0 0 0,0 1 1 0 0,0 0-1 0 0,-1-1 0 0 0,1 1 0 0 0,-1 0 1 0 0,0 0-1 0 0,0 0 0 0 0,0 0 0 0 0,-1 0 1 0 0,1 0-1 0 0,-1 0 0 0 0,0 0 0 0 0,0 0 0 0 0,0 0 1 0 0,-1 0-1 0 0,0 0 0 0 0,1 0 0 0 0,-1 0 1 0 0,-1 0-1 0 0,1 0 0 0 0,0 0 0 0 0,-1-1 1 0 0,0 1-1 0 0,0 0 0 0 0,-2 2-72 0 0,-42 75 95 0 0,113-70 782 0 0,5-23-1147 0 0,-26-3-5981 0 0,-34 11-122 0 0</inkml:trace>
  <inkml:trace contextRef="#ctx0" brushRef="#br0" timeOffset="-23096.999">2351 1124 6385 0 0,'0'0'8099'0'0,"0"0"-5903"0"0,0 0-1881 0 0,0 0 398 0 0,0 0 363 0 0,0 0-312 0 0,0 0-452 0 0,0 0-203 0 0,0 0-15 0 0,26-10-65 0 0,-23 8-69 0 0,-2 0 0 0 0,1-1 1 0 0,0 1-1 0 0,0 0 0 0 0,-1-1 0 0 0,1 1 1 0 0,-1-1-1 0 0,0 1 0 0 0,0-1 0 0 0,0 0 1 0 0,0 1-1 0 0,0-1 0 0 0,0 0 0 0 0,-1 0 1 0 0,1 0-1 0 0,-1 1 0 0 0,0-1 0 0 0,0 0 1 0 0,0 0-1 0 0,0 0 0 0 0,-1 0 0 0 0,1 1 1 0 0,-1-1-1 0 0,0 0 0 0 0,1 0 1 0 0,-1 1-1 0 0,0-1 0 0 0,-1 0 0 0 0,1 1 1 0 0,0-1-1 0 0,-1 1 0 0 0,0-1 0 0 0,1 1 1 0 0,-1 0-1 0 0,0 0 0 0 0,0 0 0 0 0,0 0 1 0 0,0 0-1 0 0,-1 0 0 0 0,1 1 0 0 0,0-1 1 0 0,-1 1-1 0 0,1-1 0 0 0,-1 1 0 0 0,0 0 1 0 0,1 0-1 0 0,-1 0 0 0 0,0 0 0 0 0,0 1 1 0 0,1-1-1 0 0,-1 1 0 0 0,0 0 0 0 0,0-1 1 0 0,0 1-1 0 0,0 1 0 0 0,1-1 0 0 0,-1 0 1 0 0,0 1-1 0 0,0-1 0 0 0,0 1 1 0 0,1 0-1 0 0,-1 0 0 0 0,0 0 0 0 0,1 0 1 0 0,-1 0-1 0 0,1 1 0 0 0,-1-1 0 0 0,1 1 1 0 0,-2 1 39 0 0,1 0 26 0 0,-1 0 0 0 0,0 1 1 0 0,1-1-1 0 0,0 1 1 0 0,-1 0-1 0 0,2 0 0 0 0,-1 1 1 0 0,0-1-1 0 0,1 1 1 0 0,0-1-1 0 0,0 1 0 0 0,0 0 1 0 0,0-1-1 0 0,1 1 1 0 0,0 0-1 0 0,0 0 0 0 0,0 0 1 0 0,1 0-1 0 0,0 0 1 0 0,0 0-1 0 0,0 0 0 0 0,0 1 1 0 0,1-1-1 0 0,0 0 1 0 0,0 0-1 0 0,0-1 0 0 0,1 1-26 0 0,55 23-4503 0 0,-37-28 832 0 0,-2 0-2797 0 0</inkml:trace>
  <inkml:trace contextRef="#ctx0" brushRef="#br0" timeOffset="-22831.382">2625 1120 5276 0 0,'0'0'7854'0'0,"0"0"-5533"0"0,0 0-1851 0 0,0 0 443 0 0,0 0 393 0 0,0 0-610 0 0,0 0-457 0 0,0 0-165 0 0,4-2-159 0 0,-2 0 65 0 0,0 1 0 0 0,0-1 0 0 0,0 1 0 0 0,0-1 0 0 0,0 0 0 0 0,-1 0 0 0 0,1 0 0 0 0,0 0 0 0 0,-1 0 0 0 0,0 0 1 0 0,1-1-1 0 0,-1 1 0 0 0,0 0 0 0 0,0-1 0 0 0,-1 1 0 0 0,1-1 0 0 0,0 1 0 0 0,-1 0 0 0 0,1-1 0 0 0,-1 0 0 0 0,0 1 0 0 0,0-1 0 0 0,0 1 0 0 0,0-1 1 0 0,0 1-1 0 0,-1-1 0 0 0,1 1 0 0 0,-1-1 0 0 0,0 1 0 0 0,0-1 0 0 0,1 1 0 0 0,-2 0 0 0 0,1-1 0 0 0,0 1 0 0 0,0 0 0 0 0,-1-1 20 0 0,0 1-23 0 0,1 0-1 0 0,0 0 0 0 0,-1 0 1 0 0,1 0-1 0 0,-1 1 1 0 0,0-1-1 0 0,1 1 0 0 0,-1-1 1 0 0,0 1-1 0 0,0-1 0 0 0,0 1 1 0 0,0 0-1 0 0,0 0 1 0 0,0 0-1 0 0,0 0 0 0 0,-1 1 1 0 0,1-1-1 0 0,0 0 1 0 0,0 1-1 0 0,-1 0 0 0 0,1-1 1 0 0,0 1-1 0 0,-1 0 0 0 0,1 0 1 0 0,0 0-1 0 0,-1 1 1 0 0,1-1-1 0 0,0 1 0 0 0,-1-1 1 0 0,1 1-1 0 0,0 0 0 0 0,0-1 1 0 0,0 1-1 0 0,0 0 1 0 0,0 1-1 0 0,0-1 0 0 0,0 0 1 0 0,0 0-1 0 0,0 1 0 0 0,0-1 1 0 0,1 1-1 0 0,-1 0 1 0 0,0 0-1 0 0,1-1 0 0 0,-1 2 24 0 0,-1 1 18 0 0,-1 0 0 0 0,1 0 0 0 0,0 0 0 0 0,0 1 0 0 0,1-1 0 0 0,-1 1 0 0 0,1 0 0 0 0,0-1 0 0 0,0 1-1 0 0,1 0 1 0 0,-1 0 0 0 0,1 0 0 0 0,0 1 0 0 0,1-1 0 0 0,-1 0 0 0 0,1 0 0 0 0,0 0 0 0 0,0 1 0 0 0,1-1 0 0 0,0 3-18 0 0,38 25-1202 0 0,-2-26-4763 0 0,-14-7-542 0 0</inkml:trace>
  <inkml:trace contextRef="#ctx0" brushRef="#br0" timeOffset="-22659.241">3078 1141 13193 0 0,'0'0'3048'0'0,"0"0"-2583"0"0,0 0-417 0 0,0 0 540 0 0,0 0 44 0 0,-47-7-224 0 0,22 4-236 0 0,-2-1-172 0 0,-1 1-8 0 0,0 2-164 0 0,-1 1-484 0 0,7 0-933 0 0,5 0-2659 0 0,4-4-5129 0 0</inkml:trace>
  <inkml:trace contextRef="#ctx0" brushRef="#br0" timeOffset="-21478.507">3440 1098 6217 0 0,'0'0'5864'0'0,"0"0"-3863"0"0,0 0-1136 0 0,0 0 20 0 0,0 0-327 0 0,0 0-370 0 0,0 0-96 0 0,37 2 837 0 0,-36-2-928 0 0,1-1 1 0 0,-1 1-1 0 0,0 0 1 0 0,0 0-1 0 0,1 0 1 0 0,-1-1-1 0 0,0 1 1 0 0,0-1-1 0 0,0 1 1 0 0,1-1-1 0 0,-1 1 1 0 0,0-1-1 0 0,0 0 1 0 0,0 0-1 0 0,0 1 1 0 0,0-1-1 0 0,0 0 1 0 0,0 0-1 0 0,-1 0 0 0 0,1 0 1 0 0,0 0-1 0 0,0 0 1 0 0,-1 0-1 0 0,1 0 1 0 0,-1-1-1 0 0,1 1 1 0 0,-1 0-1 0 0,1 0 1 0 0,-1 0-1 0 0,0-1 1 0 0,1 1-1 0 0,-1 0 1 0 0,0 0-1 0 0,0-1 1 0 0,0 1-1 0 0,0 0 1 0 0,0 0-1 0 0,0-1 1 0 0,0 1-1 0 0,-1 0 0 0 0,1-1 1 0 0,0 1-1 0 0,-1 0 1 0 0,1 0-1 0 0,-1 0 1 0 0,1 0-1 0 0,-1-1 1 0 0,0 1-1 0 0,1 0 1 0 0,-1 0-1 0 0,0 0 1 0 0,0 0-1 0 0,0 0 1 0 0,0 1-1 0 0,-1-2-1 0 0,-61-40-832 0 0,59 42 834 0 0,0 0 1 0 0,0 1-1 0 0,0-1 0 0 0,0 1 1 0 0,0 0-1 0 0,0 0 1 0 0,0 1-1 0 0,0-1 1 0 0,0 1-1 0 0,0 0 1 0 0,0 0-1 0 0,1 0 1 0 0,-1 0-1 0 0,1 1 1 0 0,0 0-1 0 0,0-1 1 0 0,0 1-1 0 0,0 0 1 0 0,0 1-1 0 0,0-1 1 0 0,1 0-1 0 0,-1 1 1 0 0,1-1-1 0 0,0 1 1 0 0,0 0-1 0 0,1 0 1 0 0,-1 0-1 0 0,1-1 1 0 0,0 2-1 0 0,0-1 1 0 0,0 0-1 0 0,0 0 0 0 0,1 0 1 0 0,0 0-1 0 0,0 0 1 0 0,0 1-1 0 0,0-1 1 0 0,1 0-1 0 0,-1 0 1 0 0,1 0-1 0 0,0 0 1 0 0,0 0-1 0 0,1 0 1 0 0,-1 0-1 0 0,1 0 1 0 0,0 0-1 0 0,0 1-2 0 0,2-3 31 0 0,-1 1-1 0 0,0-1 1 0 0,1 1-1 0 0,-1-1 0 0 0,1 0 1 0 0,0 0-1 0 0,0-1 1 0 0,0 1-1 0 0,0-1 1 0 0,0 0-1 0 0,0 0 0 0 0,0 0 1 0 0,0 0-1 0 0,0-1 1 0 0,0 1-1 0 0,0-1 1 0 0,1-1-1 0 0,-1 1 0 0 0,0 0 1 0 0,0-1-1 0 0,0 0 1 0 0,0 0-1 0 0,0 0 1 0 0,0 0-1 0 0,0-1 0 0 0,0 0 1 0 0,0 1-1 0 0,0-1 1 0 0,-1-1-1 0 0,1 1 1 0 0,-1-1-1 0 0,0 1 0 0 0,0-1 1 0 0,0 0-1 0 0,0 0 1 0 0,0 0-1 0 0,0 0 1 0 0,-1-1-1 0 0,0 1 1 0 0,1-1-1 0 0,-1 0 0 0 0,0 1 1 0 0,-1-1-1 0 0,1 0 1 0 0,-1-1-31 0 0,28 70-156 0 0,-26 117 354 0 0,-1-176-3274 0 0,4-7-3793 0 0,1-6-1406 0 0</inkml:trace>
  <inkml:trace contextRef="#ctx0" brushRef="#br0" timeOffset="-21197.936">3749 1066 5929 0 0,'0'0'7568'0'0,"0"0"-5426"0"0,0 0-1770 0 0,0 0 91 0 0,0 0-44 0 0,0 0-263 0 0,0 0-215 0 0,0 0-43 0 0,-6 6-17 0 0,4-5 113 0 0,0 0 0 0 0,0 0-1 0 0,1 1 1 0 0,-1-1 0 0 0,0 1 0 0 0,1 0 0 0 0,-1-1 0 0 0,1 1-1 0 0,-1 0 1 0 0,1 0 0 0 0,0 0 0 0 0,0 0 0 0 0,0 0 0 0 0,0 0-1 0 0,0 0 1 0 0,0 0 0 0 0,0 0 0 0 0,1 1 0 0 0,-1-1 0 0 0,1 0 0 0 0,0 0-1 0 0,-1 1 1 0 0,1-1 0 0 0,0 0 0 0 0,0 0 0 0 0,1 1 0 0 0,-1-1-1 0 0,0 0 1 0 0,1 1 0 0 0,-1-1 0 0 0,1 0 0 0 0,0 0 0 0 0,0 0-1 0 0,0 0 1 0 0,0 0 0 0 0,0 0 0 0 0,0 0 0 0 0,1 0 0 0 0,-1 0-1 0 0,1 0 1 0 0,-1-1 0 0 0,2 2 6 0 0,35 35 552 0 0,-32-35-492 0 0,-1 1 0 0 0,1 0 0 0 0,-1 0 0 0 0,0 0-1 0 0,-1 1 1 0 0,1 0 0 0 0,-1 0 0 0 0,0 0 0 0 0,0 0 0 0 0,0 1 0 0 0,-1-1 0 0 0,0 1 0 0 0,0 0 0 0 0,-1 0 0 0 0,1 0 0 0 0,-1 0 0 0 0,0 1 0 0 0,-1-1 0 0 0,0 0 0 0 0,0 1 0 0 0,0 1-60 0 0,-55 26 892 0 0,15-50-6746 0 0,34-1-408 0 0</inkml:trace>
  <inkml:trace contextRef="#ctx0" brushRef="#br0" timeOffset="-20934.549">3967 1069 3344 0 0,'0'0'11877'0'0,"0"0"-10228"0"0,0 0-1341 0 0,0 0-96 0 0,0 0 224 0 0,0 0-164 0 0,0 0-232 0 0,-54-13-40 0 0,30 13-768 0 0,-6 0-761 0 0,4 0-747 0 0,7-1-2524 0 0,-3-5-3281 0 0</inkml:trace>
  <inkml:trace contextRef="#ctx0" brushRef="#br0" timeOffset="-20684.118">4184 932 7565 0 0,'0'0'7076'0'0,"6"6"-5211"0"0,4 6-1720 0 0,-1 1 1 0 0,0-1 0 0 0,-1 1 0 0 0,0 1 0 0 0,-1 0-1 0 0,-1 0 1 0 0,0 0 0 0 0,-1 1 0 0 0,0-1 0 0 0,-1 1-1 0 0,-1 1 1 0 0,0-1 0 0 0,-2 0 0 0 0,1 1 0 0 0,-2-1 0 0 0,0 0-1 0 0,-1 1 1 0 0,0-1 0 0 0,-1 1 0 0 0,-2 6-146 0 0,-2 1-11 0 0,-1 0 0 0 0,0 0 1 0 0,-2-1-1 0 0,-1 0 0 0 0,0-1 1 0 0,-2 0-1 0 0,-11 15 11 0 0,-36 33-5221 0 0,37-53-3024 0 0</inkml:trace>
  <inkml:trace contextRef="#ctx0" brushRef="#br0" timeOffset="-20435.392">4432 899 588 0 0,'0'0'0'0'0</inkml:trace>
  <inkml:trace contextRef="#ctx0" brushRef="#br0" timeOffset="-20198.157">4418 816 9713 0 0,'0'0'3850'0'0,"0"0"-2816"0"0,0 0-939 0 0,0 0 94 0 0,7-4 280 0 0,-5 2-420 0 0,-1 1 0 0 0,1-1 0 0 0,0 0 1 0 0,0 1-1 0 0,0 0 0 0 0,0-1 0 0 0,0 1 0 0 0,0 0 0 0 0,0 0 0 0 0,0 0 0 0 0,0 0 0 0 0,0 1 1 0 0,1-1-1 0 0,-1 1 0 0 0,0-1 0 0 0,1 1 0 0 0,-1 0 0 0 0,0 0 0 0 0,1 0 0 0 0,-1 0 1 0 0,0 0-1 0 0,1 0 0 0 0,-1 1 0 0 0,0-1 0 0 0,1 1 0 0 0,-1 0 0 0 0,0-1 0 0 0,0 1 0 0 0,0 0 1 0 0,1 0-1 0 0,-1 1 0 0 0,0-1 0 0 0,-1 0 0 0 0,1 1 0 0 0,0-1 0 0 0,0 1 0 0 0,0-1 0 0 0,-1 1 1 0 0,1 0-1 0 0,-1 0 0 0 0,0 0 0 0 0,1 0 0 0 0,-1 0 0 0 0,0 0 0 0 0,0 0 0 0 0,0 0 1 0 0,0 0-1 0 0,0 2-49 0 0,-1 1 67 0 0,1-1 1 0 0,-1 1 0 0 0,0-1 0 0 0,0 1 0 0 0,0-1-1 0 0,-1 1 1 0 0,0-1 0 0 0,1 1 0 0 0,-2-1 0 0 0,1 1-1 0 0,0-1 1 0 0,-1 0 0 0 0,0 0 0 0 0,0 0-1 0 0,0 0 1 0 0,-1 0 0 0 0,1 0 0 0 0,-1-1 0 0 0,0 1-1 0 0,0-1 1 0 0,0 0 0 0 0,0 0 0 0 0,-1 0 0 0 0,1 0-1 0 0,-1 0 1 0 0,0-1 0 0 0,1 1 0 0 0,-1-1 0 0 0,-1 0-1 0 0,-2 1-67 0 0,-43 37 11 0 0,53-37 3 0 0,-1 0 0 0 0,0-1 0 0 0,1 1 0 0 0,-1-1 0 0 0,1 0 0 0 0,-1 0 0 0 0,1 0 0 0 0,0 0 0 0 0,0 0 0 0 0,0-1 0 0 0,0 1-1 0 0,1-1 1 0 0,-1 0 0 0 0,0 0 0 0 0,0 0 0 0 0,1-1 0 0 0,-1 1 0 0 0,0-1 0 0 0,1 1 0 0 0,-1-1 0 0 0,1 0 0 0 0,-1 0 0 0 0,3-1-14 0 0,35 6-499 0 0,72 3 491 0 0,-77-12-3398 0 0,-2-4-3523 0 0,-14-1-2238 0 0</inkml:trace>
  <inkml:trace contextRef="#ctx0" brushRef="#br0" timeOffset="-19165.686">4974 1001 820 0 0,'0'0'6345'0'0,"0"0"-4118"0"0,0 0-1403 0 0,0 0 249 0 0,0 0 181 0 0,0 0-227 0 0,0 0-398 0 0,0 0-188 0 0,0 0 121 0 0,-6 8 219 0 0,-6 13-547 0 0,0 1 0 0 0,1 0 0 0 0,1 1 0 0 0,1-1-1 0 0,1 2 1 0 0,1-1 0 0 0,1 1 0 0 0,1 0 0 0 0,1 1 0 0 0,1-1 0 0 0,2 1 0 0 0,0 0 0 0 0,1-1 0 0 0,2 5-234 0 0,1-21 36 0 0,-1 1 1 0 0,1-1 0 0 0,1 1 0 0 0,-1-1-1 0 0,1 0 1 0 0,1-1 0 0 0,-1 1-1 0 0,1-1 1 0 0,1 0 0 0 0,-1 0 0 0 0,1 0-1 0 0,1-1 1 0 0,-1 0 0 0 0,1 0-1 0 0,7 4-35 0 0,40 21-2338 0 0,-43-29-1270 0 0,4-6-3117 0 0</inkml:trace>
  <inkml:trace contextRef="#ctx0" brushRef="#br0" timeOffset="-18838.448">5260 1447 11537 0 0,'0'0'3832'0'0,"0"0"-2972"0"0,0 0-556 0 0,0 0 343 0 0,0 0-251 0 0,0 0-253 0 0,0 0-80 0 0,0 0 17 0 0,5 0 40 0 0,-2 0-116 0 0,-1 0-1 0 0,1 0 1 0 0,0 0 0 0 0,0-1 0 0 0,-1 1 0 0 0,1-1 0 0 0,0 0 0 0 0,-1 1 0 0 0,1-1-1 0 0,0 0 1 0 0,-1-1 0 0 0,0 1 0 0 0,1 0 0 0 0,-1-1 0 0 0,0 1 0 0 0,1-1 0 0 0,-1 0-1 0 0,0 0 1 0 0,0 0 0 0 0,-1 0 0 0 0,1 0 0 0 0,0 0 0 0 0,-1 0 0 0 0,1-1 0 0 0,-1 1-1 0 0,1-1 1 0 0,-1 1 0 0 0,0-1 0 0 0,0 1 0 0 0,-1-1 0 0 0,1 0 0 0 0,0 1 0 0 0,-1-1-1 0 0,1 0 1 0 0,-1 0 0 0 0,0 1 0 0 0,0-1 0 0 0,0 0 0 0 0,-1 0 0 0 0,1 0-4 0 0,-35-113-2020 0 0,34 115 2038 0 0,0-1 1 0 0,0 0 0 0 0,0 1-1 0 0,0-1 1 0 0,0 0-1 0 0,0 1 1 0 0,0-1 0 0 0,-1 1-1 0 0,1 0 1 0 0,-1-1-1 0 0,1 1 1 0 0,-1 0 0 0 0,1 0-1 0 0,-1 0 1 0 0,0 0-1 0 0,0 0 1 0 0,1 0 0 0 0,-1 1-1 0 0,0-1 1 0 0,0 0-1 0 0,0 1 1 0 0,0 0 0 0 0,0-1-1 0 0,0 1 1 0 0,0 0-1 0 0,0 0 1 0 0,0 0 0 0 0,1 0-1 0 0,-1 0 1 0 0,0 1 0 0 0,0-1-1 0 0,0 1 1 0 0,0-1-1 0 0,0 1 1 0 0,0-1 0 0 0,1 1-1 0 0,-1 0 1 0 0,0 0-1 0 0,0 0 1 0 0,1 0 0 0 0,-1 0-1 0 0,1 1 1 0 0,-1-1-1 0 0,1 0 1 0 0,-1 1 0 0 0,1-1-1 0 0,0 1 1 0 0,0-1-1 0 0,0 1 1 0 0,0 0 0 0 0,0-1-1 0 0,0 1 1 0 0,0 0-1 0 0,0 0 1 0 0,1-1 0 0 0,-1 1-1 0 0,1 0 1 0 0,-1 0-1 0 0,1 0 1 0 0,0 0 0 0 0,0 0-19 0 0,-33 126 1380 0 0,50-72-1738 0 0,43-31-3595 0 0,-48-27-1675 0 0,6-7-3057 0 0</inkml:trace>
  <inkml:trace contextRef="#ctx0" brushRef="#br0" timeOffset="-18591.619">5493 1429 8493 0 0,'0'0'9977'0'0,"0"0"-9789"0"0,0 0-140 0 0,0 0-48 0 0,0 0 416 0 0,0 0-180 0 0,0 0-236 0 0,0 0 0 0 0,0 0 4 0 0,0 0-4 0 0,-4 14-288 0 0,1-12-548 0 0,2-1-380 0 0,1-1-1097 0 0,0 0-1803 0 0,0-1-1945 0 0</inkml:trace>
  <inkml:trace contextRef="#ctx0" brushRef="#br0" timeOffset="-18344.792">5629 1239 7325 0 0,'0'0'7713'0'0,"0"0"-5656"0"0,0 0-1808 0 0,0 0-48 0 0,6-1 70 0 0,-2 0-257 0 0,-1 0 1 0 0,1 1-1 0 0,-1-1 1 0 0,1 1-1 0 0,-1 0 0 0 0,1 0 1 0 0,-1 0-1 0 0,1 1 1 0 0,-1-1-1 0 0,1 1 1 0 0,-1 0-1 0 0,1 0 1 0 0,-1 0-1 0 0,0 1 1 0 0,1-1-1 0 0,-1 1 1 0 0,0-1-1 0 0,0 1 1 0 0,0 0-1 0 0,0 0 1 0 0,-1 1-1 0 0,1-1 0 0 0,-1 0 1 0 0,1 1-1 0 0,-1 0 1 0 0,0 0-1 0 0,0-1 1 0 0,0 1-1 0 0,0 0 1 0 0,0 1-1 0 0,-1-1 1 0 0,1 0-1 0 0,-1 0 1 0 0,1 3-15 0 0,-2-1 38 0 0,1 1 0 0 0,-1 0 0 0 0,0-1 0 0 0,0 1 0 0 0,-1-1 0 0 0,0 1 0 0 0,0-1 0 0 0,0 1 0 0 0,-1-1 0 0 0,1 1 0 0 0,-1-1 0 0 0,-1 0 0 0 0,1 0 0 0 0,-1 0 0 0 0,1 0 0 0 0,-2-1 0 0 0,1 1 0 0 0,0-1 0 0 0,-1 0 0 0 0,0 1 0 0 0,0-2 0 0 0,0 1 0 0 0,-4 2-38 0 0,-26 35 180 0 0,34-39-161 0 0,1 0 0 0 0,-1 1 0 0 0,1-1 0 0 0,0 0 0 0 0,0 0 0 0 0,0 0 0 0 0,0 0 0 0 0,1 0 0 0 0,-1 0 0 0 0,0 0 0 0 0,1 0 0 0 0,-1 0 0 0 0,1 0 0 0 0,0-1 0 0 0,0 1 0 0 0,-1-1 0 0 0,1 1 0 0 0,0-1 0 0 0,0 0 0 0 0,0 0 0 0 0,1 0 0 0 0,-1 0 0 0 0,0 0 0 0 0,0 0 0 0 0,0-1 0 0 0,1 1 0 0 0,-1-1 0 0 0,0 1 0 0 0,1-1 0 0 0,-1 0 0 0 0,0 0 0 0 0,1 0 0 0 0,-1 0 0 0 0,0-1 1 0 0,1 1-1 0 0,-1 0 0 0 0,0-1 0 0 0,1 0 0 0 0,-1 1 0 0 0,0-1 0 0 0,2-1-19 0 0,-1 2 13 0 0,122-14-49 0 0,-86-13-5368 0 0,-34 16-95 0 0,-3-8-3521 0 0</inkml:trace>
  <inkml:trace contextRef="#ctx0" brushRef="#br0" timeOffset="-18158.694">5993 1129 2508 0 0,'0'0'11691'0'0,"6"6"-8634"0"0,4 3-2974 0 0,-1 1-1 0 0,0 0 0 0 0,0 0 0 0 0,-1 1 1 0 0,0 0-1 0 0,-1 0 0 0 0,0 1 0 0 0,-1 0 1 0 0,0 0-1 0 0,-1 1 0 0 0,0 0 0 0 0,-1 0 1 0 0,-1 0-1 0 0,0 0 0 0 0,-1 0 0 0 0,0 1 1 0 0,-1-1-1 0 0,0 1 0 0 0,-1-1 0 0 0,-1 1 1 0 0,0-1-1 0 0,-1 1 0 0 0,0-1 0 0 0,-1 0 1 0 0,-1 0-1 0 0,0 0 0 0 0,-1 0 0 0 0,0-1 1 0 0,-1 1-1 0 0,-1 0-82 0 0,-75 70-233 0 0,38-65-5396 0 0,31-18-1220 0 0</inkml:trace>
  <inkml:trace contextRef="#ctx0" brushRef="#br0" timeOffset="-17662.002">6671 1520 860 0 0,'0'0'455'0'0,"0"0"-120"0"0,0 0 397 0 0,0 0 1525 0 0,0 0-763 0 0,0 0-879 0 0,0 0-142 0 0,0 0 113 0 0,0 0 22 0 0,1 2-346 0 0,-2 7 6486 0 0,-166-29-2693 0 0,47 2-4117 0 0,101 17-131 0 0,-30-4-209 0 0,27-7-4890 0 0,20 6-616 0 0,5-6-1715 0 0</inkml:trace>
  <inkml:trace contextRef="#ctx0" brushRef="#br0" timeOffset="-17401.41">6529 1446 7141 0 0,'0'0'8228'0'0,"0"0"-7524"0"0,10 49-704 0 0,-10-29 641 0 0,0 3 179 0 0,-5-1-348 0 0,1 0-260 0 0,0 1-92 0 0,0-2-20 0 0,0-1-12 0 0,-1-1 20 0 0,4 0-108 0 0,1-2-72 0 0,0-1-832 0 0,0-2-921 0 0,1-4-2415 0 0,2-5-4469 0 0</inkml:trace>
  <inkml:trace contextRef="#ctx0" brushRef="#br0" timeOffset="-16888.559">7007 1065 2764 0 0,'0'0'8920'0'0,"0"0"-6337"0"0,0 0-2115 0 0,-5 9 349 0 0,-18 39-232 0 0,2 0 0 0 0,3 1 0 0 0,2 2 0 0 0,1-1 1 0 0,4 2-1 0 0,1-1 0 0 0,2 3-585 0 0,7-46-52 0 0,-1 0 0 0 0,1 0 1 0 0,1 0-1 0 0,-1 0 0 0 0,1 0 1 0 0,1 0-1 0 0,-1 1 0 0 0,2-1 0 0 0,-1-1 1 0 0,1 1-1 0 0,0 0 0 0 0,0 0 1 0 0,1-1-1 0 0,0 1 0 0 0,1-1 0 0 0,0 0 1 0 0,0 0-1 0 0,0 0 0 0 0,1 0 1 0 0,0-1-1 0 0,0 0 0 0 0,0 0 0 0 0,1 0 1 0 0,0-1-1 0 0,0 1 0 0 0,1-2 1 0 0,3 3 51 0 0,3-2-2715 0 0,1-6-3733 0 0,3-9-2609 0 0</inkml:trace>
  <inkml:trace contextRef="#ctx0" brushRef="#br0" timeOffset="-16358.001">7313 1230 3008 0 0,'0'0'7342'0'0,"0"0"-4491"0"0,0 0-1991 0 0,0 0-272 0 0,0 0 292 0 0,0 0 185 0 0,-7 0-365 0 0,3 1-640 0 0,-1 0 0 0 0,1 1 1 0 0,-1-1-1 0 0,1 1 0 0 0,-1 0 0 0 0,1 0 1 0 0,0 1-1 0 0,0-1 0 0 0,0 1 1 0 0,0 0-1 0 0,0 0 0 0 0,1 0 1 0 0,-1 1-1 0 0,1-1 0 0 0,0 1 1 0 0,0 0-1 0 0,0 0 0 0 0,0 0 0 0 0,1 0 1 0 0,0 0-1 0 0,0 1 0 0 0,0 0-60 0 0,-2 1 56 0 0,-5 7-2 0 0,1 1 0 0 0,0 0-1 0 0,1 1 1 0 0,0-1 0 0 0,2 1-1 0 0,-1 0 1 0 0,2 1 0 0 0,0-1-1 0 0,1 1 1 0 0,0 0-1 0 0,1 13-53 0 0,2-26 17 0 0,1 0 0 0 0,-1 0-1 0 0,1 0 1 0 0,0 0-1 0 0,0 0 1 0 0,0 0 0 0 0,1-1-1 0 0,-1 1 1 0 0,1 0-1 0 0,-1-1 1 0 0,1 1 0 0 0,0-1-1 0 0,0 0 1 0 0,0 0-1 0 0,0 0 1 0 0,1 0 0 0 0,-1 0-1 0 0,1 0 1 0 0,-1 0-1 0 0,1-1 1 0 0,-1 1 0 0 0,1-1-1 0 0,0 0 1 0 0,0 1-1 0 0,-1-1 1 0 0,1-1 0 0 0,0 1-1 0 0,0 0 1 0 0,0-1-1 0 0,0 1 1 0 0,0-1 0 0 0,0 0-1 0 0,0 0 1 0 0,0 0-1 0 0,0-1 1 0 0,0 1 0 0 0,0-1-1 0 0,0 0 1 0 0,0 1-1 0 0,0-1 1 0 0,0 0 0 0 0,0-1-1 0 0,-1 1 1 0 0,1 0-1 0 0,0-1 1 0 0,-1 0 0 0 0,1 1-1 0 0,-1-1 1 0 0,0 0-1 0 0,1 0 1 0 0,-1-1 0 0 0,0 1-1 0 0,0 0 1 0 0,-1-1-1 0 0,1 1 1 0 0,0-1 0 0 0,-1 1-1 0 0,0-1 1 0 0,1 0 0 0 0,-1 0-1 0 0,0 0 1 0 0,0 0-1 0 0,-1 1 1 0 0,1-1 0 0 0,-1 0-1 0 0,1 0 1 0 0,-1 0-1 0 0,0-1 1 0 0,0 0-17 0 0,-1 0-90 0 0,1 1-1 0 0,-1-1 1 0 0,0 1 0 0 0,1 0 0 0 0,-2-1-1 0 0,1 1 1 0 0,0 0 0 0 0,-1 0 0 0 0,1 0 0 0 0,-1 0-1 0 0,0 0 1 0 0,0 0 0 0 0,0 0 0 0 0,-1 1-1 0 0,1-1 1 0 0,-1 1 0 0 0,1-1 0 0 0,-1 1-1 0 0,0 0 1 0 0,0 0 0 0 0,0 0 0 0 0,-1 0 90 0 0,-36 31-7453 0 0,36-18 2952 0 0</inkml:trace>
  <inkml:trace contextRef="#ctx0" brushRef="#br0" timeOffset="-16002.99">7564 1564 14113 0 0,'0'0'2105'0'0,"0"0"-1602"0"0,0 0-88 0 0,0 0-35 0 0,0 0-63 0 0,0 0-27 0 0,0 0-182 0 0,5-2-55 0 0,-1 1-68 0 0,0 0 1 0 0,0 0-1 0 0,-1 0 1 0 0,1-1-1 0 0,0 0 1 0 0,-1 0-1 0 0,1 0 1 0 0,-1 0-1 0 0,0 0 1 0 0,0-1-1 0 0,0 1 1 0 0,0-1-1 0 0,0 0 1 0 0,0 0-1 0 0,-1 0 1 0 0,1 0-1 0 0,-1 0 1 0 0,0-1-1 0 0,0 1 1 0 0,0-1-1 0 0,0 1 1 0 0,-1-1-1 0 0,0 0 1 0 0,1 0-1 0 0,-1 0 1 0 0,-1 0-1 0 0,1 0 1 0 0,0 0-1 0 0,-1 1 1 0 0,0-1-1 0 0,0 0 1 0 0,0 0-1 0 0,-1 0 1 0 0,1 0-1 0 0,-1 0 1 0 0,0 0-1 0 0,0 0 1 0 0,0 0-1 0 0,-1 0 1 0 0,1 1-1 0 0,-1-1 1 0 0,0 1-1 0 0,0-1 1 0 0,0 1-1 0 0,0-1 1 0 0,-1 1-1 0 0,0 0 1 0 0,1 0-1 0 0,-1 1 0 0 0,0-1 1 0 0,0 0-1 0 0,0 1 1 0 0,-2-1 14 0 0,0 2-20 0 0,0 0 0 0 0,1 0 1 0 0,-1 1-1 0 0,0-1 0 0 0,1 1 0 0 0,-1 1 0 0 0,0-1 1 0 0,1 1-1 0 0,-1-1 0 0 0,0 1 0 0 0,1 1 1 0 0,-1-1-1 0 0,1 1 0 0 0,0-1 0 0 0,-1 1 0 0 0,1 1 1 0 0,0-1-1 0 0,0 0 0 0 0,0 1 0 0 0,1 0 1 0 0,-1 0-1 0 0,0 0 0 0 0,1 0 0 0 0,0 1 0 0 0,0-1 1 0 0,0 1-1 0 0,0 0 0 0 0,1 0 0 0 0,-1 0 1 0 0,1 0-1 0 0,0 0 0 0 0,0 1 0 0 0,1-1 0 0 0,-1 1 1 0 0,1-1-1 0 0,0 1 0 0 0,0-1 0 0 0,1 1 1 0 0,-1 0-1 0 0,1-1 0 0 0,0 1 0 0 0,0 0 0 0 0,1-1 1 0 0,-1 1-1 0 0,1 0 0 0 0,0-1 0 0 0,0 1 1 0 0,1-1-1 0 0,-1 1 0 0 0,1-1 0 0 0,0 0 0 0 0,0 1 1 0 0,0-1-1 0 0,3 3 20 0 0,18 10-3025 0 0,-5-11-2876 0 0,1-5-1620 0 0</inkml:trace>
  <inkml:trace contextRef="#ctx0" brushRef="#br0" timeOffset="-15816.946">7993 1567 10257 0 0,'0'0'6405'0'0,"0"0"-6321"0"0,0 0 192 0 0,0 0-152 0 0,0 0 472 0 0,0 0 8 0 0,-39 2-160 0 0,16-6-256 0 0,-1 1-176 0 0,-3-2-12 0 0,2 3-160 0 0,1-1-272 0 0,-1 0-620 0 0,4 1-1117 0 0,5 1-2571 0 0,-1-6-3193 0 0</inkml:trace>
  <inkml:trace contextRef="#ctx0" brushRef="#br0" timeOffset="-14448.244">8273 1462 1396 0 0,'0'0'5019'0'0,"0"0"-2759"0"0,0 0-1383 0 0,0 0 110 0 0,0 0 73 0 0,0 0-266 0 0,0 0-270 0 0,0 0-149 0 0,4 0-75 0 0,0 0-210 0 0,0 0 0 0 0,0 1 1 0 0,-1-2-1 0 0,1 1 0 0 0,0 0 1 0 0,0-1-1 0 0,0 0 0 0 0,-1 0 0 0 0,1 0 1 0 0,0 0-1 0 0,-1 0 0 0 0,1-1 0 0 0,-1 0 1 0 0,0 0-1 0 0,1 0 0 0 0,-1 0 1 0 0,0 0-1 0 0,0 0 0 0 0,0-1 0 0 0,0 0 1 0 0,-1 1-1 0 0,1-1 0 0 0,-1 0 1 0 0,0 0-1 0 0,0-1 0 0 0,0 1 0 0 0,0 0 1 0 0,0-1-1 0 0,-1 1 0 0 0,1-1 0 0 0,-1 0 1 0 0,0 1-1 0 0,0-1 0 0 0,0 0 1 0 0,-1 1-1 0 0,0-1 0 0 0,1 0 0 0 0,-1 0 1 0 0,0 0-1 0 0,-1-3-90 0 0,0 4-23 0 0,0 0-1 0 0,0 1 1 0 0,0-1-1 0 0,0 0 1 0 0,0 0 0 0 0,-1 1-1 0 0,1-1 1 0 0,-1 1-1 0 0,0-1 1 0 0,1 1 0 0 0,-1 0-1 0 0,0 0 1 0 0,-1 0-1 0 0,1 0 1 0 0,0 0 0 0 0,-1 0-1 0 0,1 1 1 0 0,-1-1-1 0 0,1 1 1 0 0,-1-1 0 0 0,0 1-1 0 0,1 0 1 0 0,-1 0-1 0 0,0 0 1 0 0,0 1 0 0 0,0-1-1 0 0,0 1 1 0 0,0-1-1 0 0,0 1 1 0 0,0 0 0 0 0,0 0-1 0 0,0 0 1 0 0,0 1-1 0 0,0-1 1 0 0,1 1 0 0 0,-1-1-1 0 0,0 1 1 0 0,0 0-1 0 0,0 0 1 0 0,0 1 0 0 0,1-1-1 0 0,-1 0 1 0 0,1 1-1 0 0,-1 0 1 0 0,1-1 0 0 0,0 1-1 0 0,-1 0 1 0 0,1 0-1 0 0,0 0 1 0 0,0 1 0 0 0,0-1-1 0 0,1 0 1 0 0,-2 2 23 0 0,-23 93 549 0 0,26-94-518 0 0,1-1 0 0 0,-1 0 1 0 0,1 1-1 0 0,0-1 0 0 0,0 0 0 0 0,0 1 0 0 0,0-1 0 0 0,0 0 0 0 0,0 0 0 0 0,0 0 0 0 0,1 0 0 0 0,-1 0 0 0 0,1 0 0 0 0,0 0 0 0 0,-1-1 0 0 0,1 1 0 0 0,0 0 0 0 0,0-1 0 0 0,0 0 0 0 0,0 1 1 0 0,1-1-1 0 0,-1 0 0 0 0,0 0 0 0 0,0 0 0 0 0,1 0 0 0 0,-1-1 0 0 0,0 1 0 0 0,1-1 0 0 0,-1 1 0 0 0,1-1 0 0 0,-1 0 0 0 0,1 0 0 0 0,-1 0 0 0 0,0 0 0 0 0,1 0 0 0 0,-1-1 0 0 0,1 1 1 0 0,-1-1-1 0 0,2 0-31 0 0,-1 1 3 0 0,0-1 0 0 0,-1 1 0 0 0,1-1 0 0 0,0 0 0 0 0,0 0 0 0 0,-1 0 1 0 0,1 0-1 0 0,-1 0 0 0 0,1 0 0 0 0,-1-1 0 0 0,1 0 0 0 0,-1 1 0 0 0,0-1 1 0 0,0 0-1 0 0,0 0 0 0 0,0 0 0 0 0,0 0 0 0 0,0-1 0 0 0,0 1 0 0 0,-1 0 0 0 0,1-1 1 0 0,-1 1-1 0 0,0-1 0 0 0,0 1 0 0 0,1-3-3 0 0,10-15-112 0 0,-3 51-42 0 0,-10 84 1771 0 0,-2-35-5054 0 0,4-76-107 0 0,3-3-2759 0 0</inkml:trace>
  <inkml:trace contextRef="#ctx0" brushRef="#br0" timeOffset="-14153.012">8611 1351 13669 0 0,'0'0'1446'0'0,"0"0"-1018"0"0,0 0 6 0 0,0 0-57 0 0,-4 7-134 0 0,-3 3-171 0 0,4-8-65 0 0,1 1 0 0 0,-1-1 0 0 0,1 1 0 0 0,-1 0 0 0 0,1 0 0 0 0,0-1 0 0 0,0 1 0 0 0,1 1 0 0 0,-1-1 0 0 0,1 0 0 0 0,-1 0 0 0 0,1 1 0 0 0,0-1 0 0 0,0 0 0 0 0,0 1 0 0 0,1-1 0 0 0,-1 1 0 0 0,1-1 0 0 0,0 1 0 0 0,0 0 0 0 0,0-1 0 0 0,1 1 0 0 0,-1-1 0 0 0,1 1 0 0 0,0-1 0 0 0,0 1 0 0 0,0-1 0 0 0,0 0 1 0 0,0 1-1 0 0,1-1 0 0 0,0 0 0 0 0,0 2-7 0 0,15 10 84 0 0,-10-10-23 0 0,-1 1 0 0 0,1-1 0 0 0,-1 1 0 0 0,0 0 0 0 0,0 1 0 0 0,0-1 0 0 0,-1 1 0 0 0,0 0 0 0 0,-1 1 0 0 0,0-1 0 0 0,0 1 1 0 0,0 0-1 0 0,-1 0 0 0 0,0 0 0 0 0,-1 0 0 0 0,0 1 0 0 0,0-1 0 0 0,0 5-61 0 0,-3-11 43 0 0,0 0-1 0 0,0 1 1 0 0,0-1 0 0 0,0 0-1 0 0,0 0 1 0 0,-1 0 0 0 0,1 0-1 0 0,-1 0 1 0 0,0 0 0 0 0,0 0-1 0 0,1 0 1 0 0,-1-1 0 0 0,0 1-1 0 0,-1-1 1 0 0,1 1 0 0 0,0-1-1 0 0,0 0 1 0 0,0 0 0 0 0,-1 0-1 0 0,1 0 1 0 0,0 0 0 0 0,-1-1-1 0 0,1 1 1 0 0,-1-1 0 0 0,1 1-1 0 0,-1-1 1 0 0,1 0 0 0 0,-3 0-43 0 0,-40-11-5791 0 0,40 3-223 0 0,4-6-1453 0 0</inkml:trace>
  <inkml:trace contextRef="#ctx0" brushRef="#br0" timeOffset="-13905.511">8833 1394 13789 0 0,'0'0'2500'0'0,"0"0"-2500"0"0,0 0 213 0 0,0 0-213 0 0,0 0 624 0 0,-40-4-252 0 0,21 4-260 0 0,-5-1-112 0 0,0 1-544 0 0,1 0-485 0 0,0 0-115 0 0,2 1-568 0 0,7-1-1192 0 0,3 0-3217 0 0</inkml:trace>
  <inkml:trace contextRef="#ctx0" brushRef="#br0" timeOffset="-13657.666">8958 1267 9641 0 0,'0'0'5520'0'0,"6"9"-4340"0"0,6 12-826 0 0,-1 1 1 0 0,-1 1-1 0 0,0 0 0 0 0,-2 0 1 0 0,-1 1-1 0 0,-1 0 1 0 0,-1 0-1 0 0,-1 1 1 0 0,0 2-355 0 0,-3-16-92 0 0,0 0 1 0 0,0 0 0 0 0,-1 1 0 0 0,0-1 0 0 0,-1 0 0 0 0,0 0 0 0 0,-1 0 0 0 0,0 0 0 0 0,-1 0 0 0 0,0 0-1 0 0,-1-1 1 0 0,0 1 0 0 0,0-1 0 0 0,-1 0 0 0 0,-1 0 0 0 0,0-1 0 0 0,0 1 0 0 0,-1-1 0 0 0,0-1-1 0 0,0 1 1 0 0,-1-1 0 0 0,-1 0 91 0 0,9-7-102 0 0,-12 7-3264 0 0,4-7-2577 0 0,-1-5-2172 0 0</inkml:trace>
  <inkml:trace contextRef="#ctx0" brushRef="#br0" timeOffset="-13393.542">9153 1115 8097 0 0,'0'0'4776'0'0,"0"0"-3460"0"0,0 0-1178 0 0,0 0-61 0 0,0 0 64 0 0,0 0 11 0 0,6 0-82 0 0,-1 0 9 0 0,-1 0 1 0 0,1 1-1 0 0,-1 0 1 0 0,0-1-1 0 0,0 2 1 0 0,1-1-1 0 0,-1 0 1 0 0,0 1-1 0 0,0 0 1 0 0,0 0-1 0 0,0 0 1 0 0,-1 0-1 0 0,1 0 1 0 0,0 1-1 0 0,-1 0 1 0 0,0 0-1 0 0,0 0 1 0 0,1 0-1 0 0,-2 0 1 0 0,1 1-1 0 0,0-1 1 0 0,-1 1-1 0 0,0 0 1 0 0,1-1-1 0 0,-2 1 1 0 0,1 0-1 0 0,0 0 1 0 0,-1 1-1 0 0,0-1 1 0 0,0 0-1 0 0,0 0 1 0 0,0 1-1 0 0,-1-1 1 0 0,1 0-1 0 0,-1 1 1 0 0,0-1-1 0 0,-1 1 1 0 0,1-1-1 0 0,-1 0 1 0 0,0 1-1 0 0,0-1 1 0 0,0 0-1 0 0,0 0 1 0 0,-1 0-1 0 0,0 0 1 0 0,0 0-1 0 0,0 0 1 0 0,0 0-1 0 0,-1 0-79 0 0,-81 77 516 0 0,124-77 459 0 0,12-5-1027 0 0,26 0-640 0 0,-26 6-7977 0 0,-46-4 1585 0 0</inkml:trace>
  <inkml:trace contextRef="#ctx0" brushRef="#br0" timeOffset="-12817.389">9686 1317 5216 0 0,'0'0'6541'0'0,"0"0"-4994"0"0,-3 7-1248 0 0,-15 38 852 0 0,2 0 0 0 0,2 2 0 0 0,1 0-1 0 0,3 0 1 0 0,0 14-1151 0 0,10-54 29 0 0,0 1 0 0 0,0-1 1 0 0,1 1-1 0 0,0-1 0 0 0,0 1 0 0 0,1-1 0 0 0,-1 0 0 0 0,2 0 0 0 0,-1 0 1 0 0,1 0-1 0 0,0 0 0 0 0,1 0 0 0 0,-1-1 0 0 0,1 0 0 0 0,1 0 0 0 0,-1 0 0 0 0,1 0 1 0 0,0 0-1 0 0,3 2-29 0 0,43 32-4757 0 0,-41-36-146 0 0,4-3-2892 0 0</inkml:trace>
  <inkml:trace contextRef="#ctx0" brushRef="#br0" timeOffset="-12460.661">9980 1724 12793 0 0,'0'0'2277'0'0,"0"0"-1750"0"0,0 0-93 0 0,0 0-102 0 0,0 0-201 0 0,0 0-53 0 0,0 0 102 0 0,5 2 165 0 0,-2 0-340 0 0,-1-1 1 0 0,1 0-1 0 0,0-1 0 0 0,0 1 1 0 0,0 0-1 0 0,0-1 0 0 0,-1 1 1 0 0,1-1-1 0 0,0 0 0 0 0,0 0 1 0 0,0 0-1 0 0,0-1 0 0 0,0 1 1 0 0,0-1-1 0 0,0 1 0 0 0,0-1 1 0 0,0 0-1 0 0,-1 0 1 0 0,1 0-1 0 0,0-1 0 0 0,-1 1 1 0 0,1 0-1 0 0,-1-1 0 0 0,1 0 1 0 0,-1 0-1 0 0,0 0 0 0 0,0 0 1 0 0,0 0-1 0 0,0 0 0 0 0,0 0 1 0 0,0 0-1 0 0,0-1 0 0 0,-1 1 1 0 0,1-1-1 0 0,-1 0 0 0 0,0 1 1 0 0,0-1-1 0 0,0 0 1 0 0,0 0-1 0 0,0 0 0 0 0,0-1-5 0 0,-1-2-102 0 0,1 0 0 0 0,-1 0 0 0 0,0 0 0 0 0,-1 0 0 0 0,0 0 0 0 0,0 0 1 0 0,0 0-1 0 0,0 0 0 0 0,-1 0 0 0 0,0 0 0 0 0,0 1 0 0 0,-1-1 0 0 0,1 1 0 0 0,-1-1 0 0 0,-1 1 0 0 0,1 0 0 0 0,-1 0 0 0 0,1 0 0 0 0,-2 1 102 0 0,4 1 45 0 0,-1 1 0 0 0,-1 0 1 0 0,1 0-1 0 0,0 0 0 0 0,0 0 1 0 0,-1 1-1 0 0,1-1 0 0 0,-1 1 0 0 0,0-1 1 0 0,1 1-1 0 0,-1 0 0 0 0,0 0 0 0 0,0 0 1 0 0,0 1-1 0 0,0-1 0 0 0,0 0 0 0 0,1 1 1 0 0,-1 0-1 0 0,0 0 0 0 0,0 0 0 0 0,0 0 1 0 0,0 0-1 0 0,0 1 0 0 0,0-1 1 0 0,0 1-1 0 0,0 0 0 0 0,0 0 0 0 0,0 0 1 0 0,1 0-1 0 0,-1 0 0 0 0,0 0 0 0 0,1 1 1 0 0,-1 0-1 0 0,1-1 0 0 0,0 1 0 0 0,-1 0 1 0 0,1 0-1 0 0,-2 2-45 0 0,-54 109 1527 0 0,68-57-1849 0 0,46-27-4092 0 0,-42-29-1364 0 0,7-3-2334 0 0</inkml:trace>
  <inkml:trace contextRef="#ctx0" brushRef="#br0" timeOffset="-12198.526">10268 1759 12077 0 0,'0'0'6177'0'0,"0"0"-6177"0"0,0 0-424 0 0,0 0 424 0 0,0 0 456 0 0,0 0-124 0 0,0 0-260 0 0,0 0-72 0 0,0 0 0 0 0,0 0 0 0 0,-4 10-212 0 0,1-10-664 0 0,3 0-156 0 0,0 0-581 0 0,0-1-983 0 0,0-2-1392 0 0,3-5-2381 0 0</inkml:trace>
  <inkml:trace contextRef="#ctx0" brushRef="#br0" timeOffset="-11934.829">10451 1548 5521 0 0,'0'0'6684'0'0,"0"0"-5316"0"0,0 0-1590 0 0,0 0 342 0 0,0 0-6 0 0,-1 8-82 0 0,24 123 2336 0 0,6-33-77 0 0,-28-96-2312 0 0,-1 0 1 0 0,0 0 0 0 0,1 0-1 0 0,-1 0 1 0 0,0 0-1 0 0,0 0 1 0 0,-1 0 0 0 0,1 0-1 0 0,0 0 1 0 0,0 0-1 0 0,-1-1 1 0 0,0 1 0 0 0,1 0-1 0 0,-1 0 1 0 0,0 0-1 0 0,0 0 1 0 0,0-1 0 0 0,0 1-1 0 0,0 0 1 0 0,0-1-1 0 0,0 1 1 0 0,-1-1 0 0 0,1 1-1 0 0,0-1 1 0 0,-1 0-1 0 0,0 0 1 0 0,1 0 0 0 0,-1 1-1 0 0,1-1 1 0 0,-1-1-1 0 0,0 1 1 0 0,0 0 0 0 0,0 0-1 0 0,0-1 1 0 0,1 1-1 0 0,-1-1 1 0 0,0 1 0 0 0,0-1-1 0 0,0 0 1 0 0,0 0-1 0 0,0 0 1 0 0,0 0 0 0 0,0 0-1 0 0,0 0 1 0 0,0-1-1 0 0,0 1 1 0 0,0 0 0 0 0,0-1-1 0 0,0 0 21 0 0,-17-9-4954 0 0,10-4-1671 0 0</inkml:trace>
  <inkml:trace contextRef="#ctx0" brushRef="#br0" timeOffset="-11684.203">10712 1538 8705 0 0,'0'0'9085'0'0,"0"0"-9057"0"0,0 0-28 0 0,0 0 0 0 0,0 0 368 0 0,0 0 116 0 0,0 0-152 0 0,-53 11-176 0 0,26-11-156 0 0,0 0-308 0 0,-3-2-136 0 0,2-1-88 0 0,3-1-376 0 0,2-1-1065 0 0,9 1-1911 0 0,3-9-3721 0 0</inkml:trace>
  <inkml:trace contextRef="#ctx0" brushRef="#br0" timeOffset="-11419.598">10921 1545 14381 0 0,'9'22'560'0'0,"-1"0"-1"0"0,-1 1 0 0 0,0 0 1 0 0,-2 0-1 0 0,-1 0 0 0 0,-1 1 0 0 0,-1-1 1 0 0,-1 4-560 0 0,0-15 0 0 0,-2 0 0 0 0,1 1-1 0 0,-2-1 1 0 0,1 0 0 0 0,-2 0 0 0 0,0 0 0 0 0,0-1 0 0 0,-1 1 0 0 0,0-1 0 0 0,-1 0 0 0 0,0 0 0 0 0,-1 0 0 0 0,0-1 0 0 0,-1 1 0 0 0,0-2-1 0 0,-1 1 1 0 0,0-1 0 0 0,0 0 0 0 0,-1-1 0 0 0,0 1 0 0 0,0-2 0 0 0,-1 0 0 0 0,0 0 0 0 0,0 0 0 0 0,-6 1 0 0 0,-40 16-1928 0 0,12-18-4606 0 0,4-11-2622 0 0</inkml:trace>
  <inkml:trace contextRef="#ctx0" brushRef="#br0" timeOffset="-8449.838">11992 1504 8401 0 0,'0'0'6805'0'0,"-4"7"-5411"0"0,-24 50-652 0 0,2 0 0 0 0,2 2 1 0 0,3 1-1 0 0,-9 45-742 0 0,28-95 37 0 0,0 0 0 0 0,1 1 0 0 0,0-1 0 0 0,0 0-1 0 0,1 0 1 0 0,1 1 0 0 0,0-1 0 0 0,0 0 0 0 0,1 0 0 0 0,0 0 0 0 0,0 0 0 0 0,1 0-1 0 0,1 0 1 0 0,3 7-37 0 0,36 35-3155 0 0,-31-46-1044 0 0,3-5-2383 0 0</inkml:trace>
  <inkml:trace contextRef="#ctx0" brushRef="#br0" timeOffset="-7379.057">12239 1719 6613 0 0,'0'0'6794'0'0,"0"0"-4978"0"0,0 0-1621 0 0,0 0 198 0 0,0 0 278 0 0,0 0-70 0 0,0 0-299 0 0,0 0-198 0 0,1-16-141 0 0,45 45-300 0 0,0 33 237 0 0,-46-61 107 0 0,1 1 0 0 0,-1-1 0 0 0,0 1 0 0 0,0-1-1 0 0,1 1 1 0 0,-1-1 0 0 0,0 1 0 0 0,-1 0-1 0 0,1-1 1 0 0,0 1 0 0 0,0-1 0 0 0,-1 1-1 0 0,1-1 1 0 0,-1 1 0 0 0,1-1 0 0 0,-1 1 0 0 0,0-1-1 0 0,1 0 1 0 0,-1 1 0 0 0,0-1 0 0 0,0 0-1 0 0,0 0 1 0 0,0 1 0 0 0,0-1 0 0 0,0 0-1 0 0,0 0 1 0 0,-1 0 0 0 0,1 0 0 0 0,0-1 0 0 0,0 1-1 0 0,-1 0 1 0 0,1 0 0 0 0,-1-1 0 0 0,1 1-1 0 0,-1-1 1 0 0,1 1 0 0 0,-1-1 0 0 0,1 0 0 0 0,-1 1-1 0 0,1-1 1 0 0,-1 0 0 0 0,1 0 0 0 0,-1 0-1 0 0,1 0 1 0 0,-1 0 0 0 0,0-1-7 0 0,92 92 485 0 0,-89-88-494 0 0,-1 0-1 0 0,1 0 0 0 0,-1 1 0 0 0,0-1 0 0 0,0 0 1 0 0,0 0-1 0 0,0 1 0 0 0,-1-1 0 0 0,1 0 0 0 0,-1 0 1 0 0,0 1-1 0 0,0-1 0 0 0,0 0 0 0 0,0 0 1 0 0,-1 0-1 0 0,1 0 0 0 0,-1-1 0 0 0,0 1 0 0 0,0 0 1 0 0,0-1-1 0 0,0 1 0 0 0,0-1 0 0 0,0 1 1 0 0,-1-1-1 0 0,1 0 0 0 0,-1 0 0 0 0,0 0 0 0 0,1 0 1 0 0,-1-1-1 0 0,0 1 0 0 0,0-1 0 0 0,0 0 0 0 0,0 0 1 0 0,0 0-1 0 0,-1 0 0 0 0,1 0 0 0 0,0-1 1 0 0,0 1-1 0 0,-1-1 0 0 0,1 0 0 0 0,0 0 0 0 0,0 0 1 0 0,-1 0-1 0 0,1-1 0 0 0,0 1 0 0 0,0-1 1 0 0,-1 0-1 0 0,1 0 0 0 0,0 0 0 0 0,0 0 0 0 0,0-1 1 0 0,0 1-1 0 0,1-1 0 0 0,-1 0 0 0 0,-2-2 10 0 0,-3-3-2922 0 0,8-1-4179 0 0,10-4-150 0 0</inkml:trace>
  <inkml:trace contextRef="#ctx0" brushRef="#br0" timeOffset="-4573.653">14824 1688 4820 0 0,'0'0'5721'0'0,"7"-1"-4349"0"0,5-2-1687 0 0,-9 2 424 0 0,-1 0 0 0 0,1 0 0 0 0,0 0 0 0 0,0 0 0 0 0,0 0 0 0 0,0 0 0 0 0,0 1 0 0 0,0 0 0 0 0,0-1 0 0 0,0 1 0 0 0,1 0 0 0 0,-1 1 0 0 0,0-1 0 0 0,0 0 0 0 0,0 1 0 0 0,0 0 0 0 0,0 0 0 0 0,0-1 0 0 0,0 2 0 0 0,-1-1 0 0 0,1 0 0 0 0,0 1-1 0 0,-1-1 1 0 0,1 1 0 0 0,0 0 0 0 0,-1 0 0 0 0,0 0 0 0 0,1 0 0 0 0,-1 0 0 0 0,0 0 0 0 0,0 1 0 0 0,-1-1 0 0 0,2 2-109 0 0,-1 3 108 0 0,-1 0-1 0 0,0 0 1 0 0,0 1-1 0 0,-1-1 1 0 0,0 0-1 0 0,0 1 0 0 0,-1-1 1 0 0,0 0-1 0 0,0 0 1 0 0,-1 0-1 0 0,1 0 1 0 0,-2 0-1 0 0,1 0 1 0 0,-1 0-1 0 0,0-1 1 0 0,0 1-1 0 0,-1-1 1 0 0,0 0-1 0 0,0 0 1 0 0,0 0-1 0 0,-1 0 1 0 0,0-1-1 0 0,0 0 1 0 0,0 0-1 0 0,-1 0 1 0 0,-3 2-108 0 0,-22 28 33 0 0,29-34-17 0 0,1 0-1 0 0,0 0 1 0 0,0 0 0 0 0,0 0 0 0 0,0 0 0 0 0,1 1 0 0 0,-1-1 0 0 0,0 0 0 0 0,0 1 0 0 0,1-1 0 0 0,-1 0-1 0 0,1 1 1 0 0,-1-1 0 0 0,1 1 0 0 0,0-1 0 0 0,-1 1 0 0 0,1-1 0 0 0,0 1 0 0 0,0-1 0 0 0,0 1 0 0 0,0-1-1 0 0,0 1 1 0 0,1 0 0 0 0,-1-1 0 0 0,0 1 0 0 0,1-1 0 0 0,-1 0 0 0 0,1 1 0 0 0,-1-1 0 0 0,1 1-1 0 0,0-1 1 0 0,-1 0 0 0 0,1 1 0 0 0,0-1 0 0 0,0 0 0 0 0,0 0 0 0 0,0 0 0 0 0,0 0 0 0 0,0 0 0 0 0,1 0-1 0 0,-1 0 1 0 0,0 0 0 0 0,0 0 0 0 0,1 0 0 0 0,-1-1 0 0 0,1 1 0 0 0,-1-1 0 0 0,0 1 0 0 0,1-1 0 0 0,-1 1-1 0 0,1-1 1 0 0,-1 0 0 0 0,1 1 0 0 0,0-1 0 0 0,-1 0-16 0 0,89 14 611 0 0,-82-14-742 0 0,47 0-142 0 0,-22-7-5004 0 0,-28 4-373 0 0,-2-3-2526 0 0</inkml:trace>
  <inkml:trace contextRef="#ctx0" brushRef="#br0" timeOffset="-5600.078">13901 1893 3920 0 0,'0'0'5992'0'0,"0"0"-4127"0"0,0 0-1536 0 0,0 0 240 0 0,0 0 319 0 0,0 0-196 0 0,0 0-222 0 0,0 0-103 0 0,0 0-92 0 0,3-1-132 0 0,-1-1-153 0 0,0 0 0 0 0,0 0 0 0 0,-1-1 0 0 0,1 1 0 0 0,-1-1 0 0 0,0 1 0 0 0,1-1 0 0 0,-1 1 0 0 0,0-1 1 0 0,-1 0-1 0 0,1 1 0 0 0,0-1 0 0 0,-1 0 0 0 0,1 0 0 0 0,-1 1 0 0 0,0-1 0 0 0,0 0 0 0 0,0 0 0 0 0,0 0 0 0 0,-1 1 0 0 0,1-1 0 0 0,-1 0 0 0 0,0 0 0 0 0,1 1 0 0 0,-1-1 0 0 0,0 1 0 0 0,-1-1 0 0 0,1 1 0 0 0,0-1 0 0 0,-1 1 0 0 0,0-1 0 0 0,1 1 0 0 0,-1 0 0 0 0,0 0 1 0 0,0 0-1 0 0,0 0 0 0 0,0 0 0 0 0,0 1 0 0 0,-1-1 0 0 0,1 1 0 0 0,0-1 0 0 0,-1 1 0 0 0,1 0 0 0 0,-1 0 0 0 0,0 0 0 0 0,1 0 0 0 0,-1 0 0 0 0,0 0 0 0 0,0 1 0 0 0,1 0 0 0 0,-1-1 0 0 0,0 1 0 0 0,0 0 0 0 0,0 0 0 0 0,1 1 0 0 0,-1-1 0 0 0,0 0 0 0 0,0 1 1 0 0,1 0-1 0 0,-1 0 0 0 0,0 0 0 0 0,1 0 0 0 0,-3 1 10 0 0,-1 3 105 0 0,0 1 0 0 0,0 0 0 0 0,0 0 0 0 0,0 1 0 0 0,1 0 0 0 0,1 0 1 0 0,-1 0-1 0 0,1 0 0 0 0,0 1 0 0 0,0 0 0 0 0,1 0 0 0 0,0 0 0 0 0,1 0 0 0 0,-1 4-105 0 0,2-9 50 0 0,0-1 1 0 0,0 1-1 0 0,1 0 0 0 0,-1-1 0 0 0,1 1 0 0 0,0 0 0 0 0,0-1 0 0 0,0 1 0 0 0,0 0 0 0 0,0-1 0 0 0,0 1 0 0 0,1 0 0 0 0,-1-1 0 0 0,1 1 0 0 0,0 0 0 0 0,0-1 0 0 0,0 1 0 0 0,0-1 1 0 0,0 0-1 0 0,1 1 0 0 0,-1-1 0 0 0,1 0 0 0 0,-1 0 0 0 0,1 0 0 0 0,0 0 0 0 0,0 0 0 0 0,0 0 0 0 0,0 0 0 0 0,0-1 0 0 0,0 1 0 0 0,0-1 0 0 0,1 1 0 0 0,-1-1 0 0 0,1 0 0 0 0,-1 0 0 0 0,1 0 1 0 0,-1 0-1 0 0,1 0 0 0 0,-1-1 0 0 0,1 1 0 0 0,0-1 0 0 0,-1 0 0 0 0,1 0 0 0 0,0 0 0 0 0,-1 0 0 0 0,1 0-50 0 0,1 0 8 0 0,-1-1 0 0 0,0 1 1 0 0,1-1-1 0 0,-1 0 0 0 0,0 0 0 0 0,0 0 0 0 0,1 0 1 0 0,-1 0-1 0 0,0-1 0 0 0,0 1 0 0 0,-1-1 0 0 0,1 0 1 0 0,0 0-1 0 0,-1 0 0 0 0,1 0 0 0 0,-1-1 0 0 0,1 1 0 0 0,-1-1 1 0 0,0 1-1 0 0,0-1 0 0 0,0 0 0 0 0,1-3-8 0 0,9-8-193 0 0,14 55-163 0 0,-27 155 1019 0 0,1-194-1103 0 0,0 9-748 0 0,6-8-7664 0 0,2-8 745 0 0</inkml:trace>
  <inkml:trace contextRef="#ctx0" brushRef="#br0" timeOffset="-5320.873">14175 1922 11489 0 0,'0'0'3656'0'0,"0"0"-2927"0"0,-7-1-448 0 0,5 0-281 0 0,-1 0 0 0 0,1 1 0 0 0,0-1 1 0 0,-1 1-1 0 0,1-1 0 0 0,-1 1 0 0 0,1 0 0 0 0,-1 0 1 0 0,1 0-1 0 0,0 0 0 0 0,-1 0 0 0 0,1 0 1 0 0,-1 1-1 0 0,1-1 0 0 0,0 1 0 0 0,-1 0 0 0 0,1 0 1 0 0,0 0-1 0 0,-1 0 0 0 0,1 0 0 0 0,0 0 0 0 0,0 0 1 0 0,0 1-1 0 0,0-1 0 0 0,0 1 0 0 0,1 0 0 0 0,-1-1 1 0 0,0 1-1 0 0,1 0 0 0 0,-1 0 0 0 0,1 0 0 0 0,0 0 1 0 0,-1 0-1 0 0,1 0 0 0 0,0 1 0 0 0,0-1 1 0 0,0 0-1 0 0,1 1 0 0 0,-1-1 0 0 0,1 0 0 0 0,-1 1 1 0 0,1-1-1 0 0,0 1 0 0 0,0-1 0 0 0,0 1 0 0 0,0-1 1 0 0,0 1-1 0 0,0-1 0 0 0,1 0 0 0 0,-1 1 0 0 0,1 0 0 0 0,53 83 569 0 0,-49-81-531 0 0,0 0 0 0 0,0 0 0 0 0,0 0 0 0 0,-1 1 0 0 0,0 0 0 0 0,0 0 0 0 0,0 0-1 0 0,-1 1 1 0 0,0-1 0 0 0,0 1 0 0 0,-1 0 0 0 0,0-1 0 0 0,0 1 0 0 0,0 0 0 0 0,-1 1 0 0 0,0-1-1 0 0,0 0 1 0 0,-1 7-38 0 0,-1-12 1 0 0,0 1 0 0 0,0-1 0 0 0,-1 0 0 0 0,1 0-1 0 0,-1 0 1 0 0,1 1 0 0 0,-1-1 0 0 0,0-1 0 0 0,1 1-1 0 0,-1 0 1 0 0,0 0 0 0 0,-1-1 0 0 0,1 1 0 0 0,0-1-1 0 0,0 0 1 0 0,0 1 0 0 0,-1-1 0 0 0,1 0 0 0 0,-1 0 0 0 0,1-1-1 0 0,-1 1 1 0 0,1 0 0 0 0,-1-1 0 0 0,1 0 0 0 0,-1 1-1 0 0,0-1 1 0 0,1 0 0 0 0,-1 0 0 0 0,0-1 0 0 0,1 1-1 0 0,-1-1 1 0 0,1 1 0 0 0,-1-1 0 0 0,1 0 0 0 0,-3-1-1 0 0,-22-25-7915 0 0,26 9-883 0 0</inkml:trace>
  <inkml:trace contextRef="#ctx0" brushRef="#br0" timeOffset="-5070.23">14428 1947 14705 0 0,'0'0'1032'0'0,"0"0"-1032"0"0,0 0 0 0 0,-43-8 252 0 0,23 3 265 0 0,-7-1-281 0 0,-1 2-184 0 0,0 1-52 0 0,-2 0-805 0 0,3 0-175 0 0,5 2-264 0 0,6-2-904 0 0,4 1-2228 0 0,12-5-2861 0 0</inkml:trace>
  <inkml:trace contextRef="#ctx0" brushRef="#br0" timeOffset="-4822.38">14546 1785 7585 0 0,'5'7'5161'0'0,"8"12"-4701"0"0,0 1 1 0 0,0 1-1 0 0,-2 0 1 0 0,-1 1 0 0 0,-1 0-1 0 0,0 0 1 0 0,-2 1-1 0 0,-1 0 1 0 0,0 1-1 0 0,-2-1 1 0 0,-1 1-1 0 0,0 14-460 0 0,-1-23 30 0 0,-2-1 0 0 0,0 0-1 0 0,0 0 1 0 0,-1 0 0 0 0,-1 0-1 0 0,-1 0 1 0 0,0 0-1 0 0,0 0 1 0 0,-1-1 0 0 0,-1 0-1 0 0,-1 1 1 0 0,0-2 0 0 0,0 1-1 0 0,-1-1 1 0 0,-1 0 0 0 0,0 0-1 0 0,0-1 1 0 0,-1 0-1 0 0,-1 0 1 0 0,0-1 0 0 0,0-1-1 0 0,-5 4-29 0 0,-13 1-1958 0 0,9-13-3594 0 0,8-9-2550 0 0</inkml:trace>
  <inkml:trace contextRef="#ctx0" brushRef="#br0" timeOffset="-7115.753">12704 1756 7749 0 0,'0'0'5440'0'0,"0"0"-4926"0"0,-6 1-241 0 0,2-1-240 0 0,0 1-1 0 0,0-1 1 0 0,1 0-1 0 0,-1 1 1 0 0,0 0 0 0 0,0 0-1 0 0,1 0 1 0 0,-1 1 0 0 0,1-1-1 0 0,-1 1 1 0 0,1 0-1 0 0,-1 0 1 0 0,1 0 0 0 0,0 0-1 0 0,0 0 1 0 0,0 1 0 0 0,0-1-1 0 0,1 1 1 0 0,-1 0 0 0 0,1 0-1 0 0,-1 0 1 0 0,1 0-1 0 0,0 0 1 0 0,0 1 0 0 0,1-1-1 0 0,-1 1 1 0 0,1-1 0 0 0,-1 1-1 0 0,1 0 1 0 0,0-1-1 0 0,1 1 1 0 0,-1 0-33 0 0,64 178 2328 0 0,-64-180-2324 0 0,1-1 1 0 0,-1 1 0 0 0,0-1-1 0 0,0 0 1 0 0,0 1 0 0 0,0-1-1 0 0,0 0 1 0 0,0 1 0 0 0,0-1-1 0 0,0 0 1 0 0,-1 0 0 0 0,1 0-1 0 0,0 0 1 0 0,-1 0 0 0 0,1 0-1 0 0,-1-1 1 0 0,1 1 0 0 0,-1 0 0 0 0,1-1-1 0 0,-1 1 1 0 0,1-1 0 0 0,-1 1-1 0 0,0-1 1 0 0,1 0 0 0 0,-1 0-1 0 0,0 0 1 0 0,1 0 0 0 0,-1 0-1 0 0,0 0 1 0 0,1 0 0 0 0,-1-1-1 0 0,0 1 1 0 0,1 0 0 0 0,-1-1-1 0 0,1 1 1 0 0,-1-1 0 0 0,-1 0-5 0 0,-35-15-4546 0 0,32 7-892 0 0</inkml:trace>
  <inkml:trace contextRef="#ctx0" brushRef="#br0" timeOffset="-6868.434">12954 1782 10317 0 0,'0'0'7025'0'0,"0"0"-7025"0"0,0 0-1073 0 0,0 0 1073 0 0,-37-6 525 0 0,15 0-53 0 0,-4 0-260 0 0,-2 1-164 0 0,-1 3-48 0 0,2-1-932 0 0,3 3-1045 0 0,3 0-1239 0 0,8 0-2897 0 0</inkml:trace>
  <inkml:trace contextRef="#ctx0" brushRef="#br0" timeOffset="-6621.607">13109 2092 8777 0 0,'0'0'5854'0'0,"0"0"-4600"0"0,0 0-991 0 0,0 0 469 0 0,0 0-312 0 0,7-2-234 0 0,-2 1-175 0 0,-1 0 0 0 0,0 0 0 0 0,0-1 0 0 0,0 0 1 0 0,0 0-1 0 0,-1 0 0 0 0,1 0 0 0 0,0-1 0 0 0,-1 1 0 0 0,0-1 1 0 0,1 0-1 0 0,-1 0 0 0 0,0 0 0 0 0,0 0 0 0 0,-1-1 1 0 0,1 1-1 0 0,-1-1 0 0 0,0 0 0 0 0,0 1 0 0 0,0-1 0 0 0,0 0 1 0 0,0 0-1 0 0,-1 0 0 0 0,0-1 0 0 0,0 1 0 0 0,0-1-11 0 0,-25-106-1124 0 0,23 109 1100 0 0,0-1 1 0 0,0 1 0 0 0,-1 0-1 0 0,1-1 1 0 0,-1 1 0 0 0,1 0-1 0 0,-1 0 1 0 0,0 0-1 0 0,0 1 1 0 0,0-1 0 0 0,0 0-1 0 0,0 1 1 0 0,0-1 0 0 0,0 1-1 0 0,0 0 1 0 0,-1-1-1 0 0,1 1 1 0 0,0 0 0 0 0,-1 1-1 0 0,1-1 1 0 0,-1 0 0 0 0,0 1-1 0 0,1-1 1 0 0,-1 1-1 0 0,1 0 1 0 0,-1 0 0 0 0,1 0-1 0 0,-1 0 1 0 0,0 0 0 0 0,1 1-1 0 0,-1-1 1 0 0,1 1-1 0 0,-1-1 1 0 0,1 1 0 0 0,-1 0-1 0 0,1 0 1 0 0,-1 0 0 0 0,1 1-1 0 0,0-1 1 0 0,0 0-1 0 0,-2 2 24 0 0,-1 0 16 0 0,0 1 0 0 0,1-1 0 0 0,0 1 0 0 0,-1-1-1 0 0,1 1 1 0 0,1 0 0 0 0,-1 1 0 0 0,1-1 0 0 0,-1 1-1 0 0,1-1 1 0 0,0 1 0 0 0,1 0 0 0 0,-1 0 0 0 0,1 1-1 0 0,0-1 1 0 0,1 0 0 0 0,-1 1 0 0 0,1-1-1 0 0,0 1 1 0 0,0-1 0 0 0,1 1 0 0 0,-1-1 0 0 0,1 1-1 0 0,1 0 1 0 0,-1-1 0 0 0,1 1 0 0 0,0-1 0 0 0,0 1-1 0 0,0-1 1 0 0,1 1 0 0 0,0-1 0 0 0,0 0 0 0 0,0 0-1 0 0,1 0 1 0 0,0 0 0 0 0,0 0 0 0 0,0-1 0 0 0,0 1-1 0 0,1-1 1 0 0,0 0 0 0 0,0 0 0 0 0,0 0 0 0 0,0 0-1 0 0,1-1 1 0 0,-1 0 0 0 0,1 0 0 0 0,0 0-1 0 0,0 0 1 0 0,0-1 0 0 0,0 0 0 0 0,5 2-16 0 0,26 6-4951 0 0,-14-12-1425 0 0</inkml:trace>
  <inkml:trace contextRef="#ctx0" brushRef="#br0" timeOffset="-6452.126">13571 2068 220 0 0,'0'0'17394'0'0,"0"0"-16714"0"0,0 0-680 0 0,0 0 0 0 0,0 0 88 0 0,-36 16 404 0 0,15-16-76 0 0,-1-2-416 0 0,-5-2-160 0 0,-1-1-368 0 0,-3 0-300 0 0,0-2-1009 0 0,5 3-2507 0 0,2-8-3149 0 0</inkml:trace>
  <inkml:trace contextRef="#ctx0" brushRef="#br0" timeOffset="-8982.461">11607 1881 5613 0 0,'0'0'9554'0'0,"0"0"-6875"0"0,0 0-2245 0 0,0 0-88 0 0,0 0-175 0 0,0 0-80 0 0,-7-1 63 0 0,-250-50-514 0 0,231 39-1251 0 0,15-4-4602 0 0,8-1-1929 0 0</inkml:trace>
  <inkml:trace contextRef="#ctx0" brushRef="#br0" timeOffset="-8713.75">11467 1745 6445 0 0,'0'0'7132'0'0,"1"8"-5353"0"0,-17 221 1438 0 0,16-228-3329 0 0,0 25-1400 0 0,5-20-1925 0 0,3-6-3350 0 0,4-7 62 0 0</inkml:trace>
  <inkml:trace contextRef="#ctx0" brushRef="#br0" timeOffset="-2806.98">15230 1880 3284 0 0,'0'0'7146'0'0,"0"0"-4820"0"0,0 0-1251 0 0,0 0 341 0 0,0 0 22 0 0,0 0-493 0 0,0 0-709 0 0,-11 4-538 0 0,-46 155 858 0 0,56-152-552 0 0,-5 3 51 0 0,0 1-1 0 0,1 0 1 0 0,1 1-1 0 0,0-1 0 0 0,1 1 1 0 0,0 0-1 0 0,0 0 1 0 0,1 0-1 0 0,1 0 0 0 0,0 1 1 0 0,1-1-1 0 0,0 0 0 0 0,1 0 1 0 0,0 0-1 0 0,1 1 1 0 0,1-1-1 0 0,0-1 0 0 0,0 1 1 0 0,1 0-1 0 0,0-1 1 0 0,1 0-1 0 0,1 0 0 0 0,0 0 1 0 0,0 0-1 0 0,1-1 0 0 0,6 7-54 0 0,11-6-3515 0 0,-5-14-4365 0 0,1-8-263 0 0</inkml:trace>
  <inkml:trace contextRef="#ctx0" brushRef="#br0" timeOffset="-2464.936">15470 2231 9309 0 0,'0'0'5028'0'0,"0"0"-3961"0"0,0 0-381 0 0,0 0-170 0 0,0 0-286 0 0,0 0-56 0 0,0 0 70 0 0,20-21 276 0 0,-18 16-584 0 0,1 0 1 0 0,-1 0 0 0 0,-1 0-1 0 0,1 0 1 0 0,-1 0 0 0 0,1-1 0 0 0,-1 1-1 0 0,-1 0 1 0 0,1-1 0 0 0,-1 1-1 0 0,0-1 1 0 0,0 1 0 0 0,-1-1-1 0 0,1 1 1 0 0,-1 0 0 0 0,-1-1 0 0 0,1 1-1 0 0,-1 0 1 0 0,0 0 0 0 0,0 0-1 0 0,0 0 1 0 0,-1 0 0 0 0,1 0-1 0 0,-1 1 1 0 0,0-1 0 0 0,-1 1 0 0 0,1 0-1 0 0,-1 0 1 0 0,0 0 0 0 0,0 0-1 0 0,0 0 1 0 0,0 1 0 0 0,-1 0-1 0 0,1 0 1 0 0,-6-2 63 0 0,5 7 74 0 0,0 0 0 0 0,0 1 0 0 0,0 0 1 0 0,0 0-1 0 0,1 0 0 0 0,-1 0 0 0 0,1 1 0 0 0,0-1 0 0 0,0 1 0 0 0,0 0 0 0 0,0 0 0 0 0,1 1 0 0 0,0-1 1 0 0,-1 1-1 0 0,2 0 0 0 0,-1 0 0 0 0,1 0 0 0 0,-1 0 0 0 0,1 0 0 0 0,1 0 0 0 0,-1 1 0 0 0,1-1 1 0 0,0 1-1 0 0,0-1 0 0 0,0 1 0 0 0,1-1 0 0 0,0 1 0 0 0,0-1 0 0 0,1 1 0 0 0,-1 0 0 0 0,1-1 1 0 0,0 1-1 0 0,1 1-74 0 0,30 48-171 0 0,-19-51-3361 0 0,1-7-3304 0 0,2-5-629 0 0</inkml:trace>
  <inkml:trace contextRef="#ctx0" brushRef="#br0" timeOffset="-2199.388">15638 2259 15749 0 0,'0'0'3025'0'0,"0"0"-3025"0"0,0 0-332 0 0,0 0 332 0 0,0 0 148 0 0,0 0-100 0 0,0 0 28 0 0,0 0-76 0 0,0 0 84 0 0,0 0-84 0 0,-6 14-412 0 0,6-12-604 0 0,-3-1-1177 0 0,3-1-2743 0 0,4-3-2677 0 0</inkml:trace>
  <inkml:trace contextRef="#ctx0" brushRef="#br0" timeOffset="-1937.836">15753 2067 11357 0 0,'0'0'4920'0'0,"0"0"-3747"0"0,0 0-771 0 0,0 0-226 0 0,0 0-306 0 0,0 0-176 0 0,6 2 58 0 0,-1 0 252 0 0,-1 0 1 0 0,1 0 0 0 0,-1 0 0 0 0,1 0 0 0 0,-1 1-1 0 0,0 0 1 0 0,0 0 0 0 0,0 0 0 0 0,0 0 0 0 0,-1 0 0 0 0,1 1-1 0 0,-1 0 1 0 0,0 0 0 0 0,0 0 0 0 0,-1 0 0 0 0,1 0-1 0 0,-1 0 1 0 0,1 1 0 0 0,-1-1 0 0 0,-1 1 0 0 0,1 0-1 0 0,-1 0 1 0 0,0-1 0 0 0,0 1 0 0 0,0 0 0 0 0,-1 0-1 0 0,1 0 1 0 0,-1 4-5 0 0,-45 17 283 0 0,80 12-415 0 0,-27-31 186 0 0,-1 1-1 0 0,0-1 1 0 0,0 1 0 0 0,0 1 0 0 0,-1-1-1 0 0,-1 1 1 0 0,0 0 0 0 0,0 1-1 0 0,0-1 1 0 0,-1 1 0 0 0,-1 0 0 0 0,2 7-54 0 0,-7-14 12 0 0,0 0 1 0 0,-1 0 0 0 0,1 0-1 0 0,-1 0 1 0 0,0 0 0 0 0,0-1-1 0 0,0 1 1 0 0,0-1 0 0 0,0 0-1 0 0,-1 0 1 0 0,1 0 0 0 0,-1 0-1 0 0,1-1 1 0 0,-1 1 0 0 0,0-1-1 0 0,0 0 1 0 0,1 0 0 0 0,-1 0-1 0 0,0-1 1 0 0,0 1 0 0 0,0-1-1 0 0,0 0 1 0 0,0 0 0 0 0,0 0-1 0 0,0-1 1 0 0,0 1 0 0 0,0-1-1 0 0,1 0 1 0 0,-1 0 0 0 0,0 0-1 0 0,0-1 1 0 0,1 0 0 0 0,-1 1-1 0 0,1-1-12 0 0,0 1-193 0 0,-24-10-944 0 0,11-2-3028 0 0,8-1-2363 0 0</inkml:trace>
  <inkml:trace contextRef="#ctx0" brushRef="#br0" timeOffset="-1689.377">16068 2071 14277 0 0,'4'8'3191'0'0,"2"7"-3142"0"0,0 0 0 0 0,0 1 0 0 0,-2 0 1 0 0,0 0-1 0 0,-1 1 0 0 0,0-1 0 0 0,-2 1 1 0 0,0-1-1 0 0,-1 1 0 0 0,0-1 1 0 0,-1 1-1 0 0,-1-1 0 0 0,-1 1 0 0 0,0-1 1 0 0,-1 0-1 0 0,-1 0 0 0 0,0 0 0 0 0,-1-1 1 0 0,-1 1-1 0 0,-1-2 0 0 0,0 1 0 0 0,0-1 1 0 0,-2 0-1 0 0,0-1 0 0 0,0 0 1 0 0,-1-1-1 0 0,-1 0 0 0 0,0 0 0 0 0,-5 3-49 0 0,-24 9-1163 0 0,8-18-3449 0 0,8-10-3185 0 0</inkml:trace>
  <inkml:trace contextRef="#ctx0" brushRef="#br0" timeOffset="-776.632">16143 439 4456 0 0,'0'0'5225'0'0,"0"0"-3655"0"0,0 0-1228 0 0,0 0-199 0 0,0 0 263 0 0,0 0 52 0 0,0 0-90 0 0,-7 0-118 0 0,-53 0 451 0 0,-364-24 2474 0 0,-735-128-2580 0 0,923 127-222 0 0,-557-11-165 0 0,150 14-152 0 0,112-12-256 0 0,-227 27 200 0 0,529 14-375 0 0,-297 7 948 0 0,178-17-4855 0 0,327 1-1073 0 0,2-2-3244 0 0</inkml:trace>
  <inkml:trace contextRef="#ctx0" brushRef="#br0" timeOffset="170.262">427 2609 13549 0 0,'0'0'2820'0'0,"0"0"-2547"0"0,0 0-209 0 0,-57-7 284 0 0,13 5 0 0 0,-11 2-248 0 0,-7 0-100 0 0,2 3-484 0 0,6-3-1413 0 0,22 0-2871 0 0,1-3-5053 0 0</inkml:trace>
  <inkml:trace contextRef="#ctx0" brushRef="#br0" timeOffset="6410.482">1033 2453 5380 0 0,'0'0'4920'0'0,"0"0"-2548"0"0,0 0-1401 0 0,0 0-328 0 0,0 0 100 0 0,0 0 214 0 0,0 0-133 0 0,0 9-320 0 0,-13 258 640 0 0,12-263-1429 0 0,1 31-485 0 0,5-15-7764 0 0,-1-18-287 0 0</inkml:trace>
  <inkml:trace contextRef="#ctx0" brushRef="#br0" timeOffset="6922.29">1294 2624 9369 0 0,'0'0'3690'0'0,"0"0"-2868"0"0,0 0-746 0 0,0 0 80 0 0,0 0 224 0 0,6-1-218 0 0,-2 1-138 0 0,0 0 1 0 0,0-1 0 0 0,-1 1 0 0 0,1-1 0 0 0,0 0 0 0 0,-1 0-1 0 0,1 0 1 0 0,-1 0 0 0 0,1-1 0 0 0,-1 1 0 0 0,0-1-1 0 0,1 0 1 0 0,-1 0 0 0 0,0 0 0 0 0,0-1 0 0 0,0 1 0 0 0,-1-1-1 0 0,1 1 1 0 0,-1-1 0 0 0,1 0 0 0 0,-1 0 0 0 0,0 0 0 0 0,0-1-1 0 0,0 1 1 0 0,0 0 0 0 0,-1-1 0 0 0,0 1 0 0 0,1-1-1 0 0,-1 1 1 0 0,0-1 0 0 0,-1 1 0 0 0,1-1 0 0 0,-1 0 0 0 0,1 0-1 0 0,-1 1 1 0 0,0-1 0 0 0,-1 0 0 0 0,1 0 0 0 0,0 1-1 0 0,-2-4-24 0 0,0 5-24 0 0,0 0 0 0 0,0-1-1 0 0,0 1 1 0 0,0 0-1 0 0,-1 0 1 0 0,1 1 0 0 0,-1-1-1 0 0,1 0 1 0 0,-1 1 0 0 0,0-1-1 0 0,0 1 1 0 0,0 0-1 0 0,0 0 1 0 0,1 0 0 0 0,-1 0-1 0 0,-1 1 1 0 0,1-1-1 0 0,0 1 1 0 0,0 0 0 0 0,0-1-1 0 0,0 2 1 0 0,0-1-1 0 0,0 0 1 0 0,0 1 0 0 0,0-1-1 0 0,0 1 1 0 0,0 0 0 0 0,0 0-1 0 0,0 0 1 0 0,0 0-1 0 0,0 0 1 0 0,1 1 0 0 0,-1-1-1 0 0,1 1 1 0 0,-1 0-1 0 0,1 0 1 0 0,-1 0 0 0 0,1 0-1 0 0,0 0 1 0 0,0 0-1 0 0,0 1 1 0 0,0-1 0 0 0,0 1-1 0 0,1 0 1 0 0,-1-1 0 0 0,1 1-1 0 0,0 0 1 0 0,-1 0-1 0 0,1 0 1 0 0,0 2 24 0 0,-1-3 48 0 0,0 1 0 0 0,0 0 0 0 0,0 0 0 0 0,0 0 0 0 0,0 0 0 0 0,1 0 1 0 0,-1 0-1 0 0,1 0 0 0 0,0 0 0 0 0,0 1 0 0 0,0-1 0 0 0,0 1 0 0 0,1-1 0 0 0,-1 0 0 0 0,1 1 0 0 0,0-1 0 0 0,0 1 0 0 0,0-1 1 0 0,1 1-1 0 0,-1-1 0 0 0,1 1 0 0 0,0-1 0 0 0,0 0 0 0 0,0 1 0 0 0,0-1 0 0 0,0 0 0 0 0,1 0 0 0 0,0 0 0 0 0,-1 0 0 0 0,1 0 1 0 0,0 0-1 0 0,0 0 0 0 0,1-1 0 0 0,-1 1 0 0 0,1-1 0 0 0,-1 1 0 0 0,1-1 0 0 0,0 0 0 0 0,0 0 0 0 0,0 0 0 0 0,0-1 0 0 0,3 2-47 0 0,-2-2 33 0 0,1-1 1 0 0,0 0 0 0 0,-1 0 0 0 0,1 0 0 0 0,0 0 0 0 0,-1-1 0 0 0,1 0 0 0 0,0 0 0 0 0,-1 0 0 0 0,1 0 0 0 0,-1-1 0 0 0,0 0 0 0 0,0 0 0 0 0,1 0-1 0 0,-1 0 1 0 0,0-1 0 0 0,0 1 0 0 0,-1-1 0 0 0,1 0 0 0 0,-1 0 0 0 0,1-1 0 0 0,-1 1 0 0 0,0-1 0 0 0,0 0 0 0 0,-1 1 0 0 0,1-1 0 0 0,-1 0 0 0 0,0-1-1 0 0,0 1 1 0 0,0 0 0 0 0,0-1 0 0 0,-1 1 0 0 0,0-1 0 0 0,0 1 0 0 0,0-1 0 0 0,0 0-35 0 0,-17 179 167 0 0,16-172-225 0 0,-3 63 200 0 0,14-25-5864 0 0,-7-33 157 0 0</inkml:trace>
  <inkml:trace contextRef="#ctx0" brushRef="#br0" timeOffset="7357.609">1586 2568 8069 0 0,'0'0'5806'0'0,"0"0"-4502"0"0,3-6-1329 0 0,-2 3 57 0 0,0 0 0 0 0,-1 1 0 0 0,2-1 0 0 0,-1 0 0 0 0,0 0 0 0 0,0 1 0 0 0,1-1 0 0 0,0 1-1 0 0,-1 0 1 0 0,1-1 0 0 0,0 1 0 0 0,0 0 0 0 0,0 0 0 0 0,0 0 0 0 0,1 0 0 0 0,-1 1 0 0 0,0-1 0 0 0,1 0 0 0 0,0 1 0 0 0,-1 0 0 0 0,1 0 0 0 0,0 0-1 0 0,-1 0 1 0 0,1 0 0 0 0,0 0 0 0 0,0 1 0 0 0,0-1 0 0 0,0 1 0 0 0,0 0 0 0 0,-1 0 0 0 0,1 0 0 0 0,0 0 0 0 0,0 0 0 0 0,0 1 0 0 0,0-1 0 0 0,0 1-1 0 0,2 0-31 0 0,-3-1 32 0 0,1 0 0 0 0,-1 1 0 0 0,0-1 0 0 0,1 0 0 0 0,-1 1 0 0 0,0-1 0 0 0,1 1 0 0 0,-1 0 0 0 0,0-1 0 0 0,1 1 0 0 0,-1 1 0 0 0,0-1 0 0 0,0 0 0 0 0,0 0 0 0 0,0 1 0 0 0,0-1 0 0 0,0 1 0 0 0,-1-1 0 0 0,1 1 0 0 0,0 0 0 0 0,-1 0 0 0 0,1 0 0 0 0,-1 0 0 0 0,0 0 0 0 0,0 0 0 0 0,0 0 0 0 0,0 0 0 0 0,0 1 0 0 0,0-1-1 0 0,0 0 1 0 0,-1 1 0 0 0,1-1 0 0 0,-1 0 0 0 0,1 1 0 0 0,-1-1 0 0 0,0 1 0 0 0,0-1 0 0 0,0 0 0 0 0,-1 1 0 0 0,1-1 0 0 0,-1 1 0 0 0,1-1 0 0 0,-1 0 0 0 0,0 0 0 0 0,1 1 0 0 0,-1-1 0 0 0,0 0 0 0 0,-1 0 0 0 0,1 0 0 0 0,0 0 0 0 0,-1 0 0 0 0,1 0 0 0 0,-1 1-32 0 0,-73 33-870 0 0,102-19-159 0 0,-17-12 1090 0 0,-2-3 15 0 0,-1 0 0 0 0,1 1 1 0 0,-1 0-1 0 0,0 0 1 0 0,0 1-1 0 0,0 0 0 0 0,0 0 1 0 0,-1 0-1 0 0,0 1 0 0 0,0 0 1 0 0,0 0-1 0 0,0 1 0 0 0,-1-1 1 0 0,0 1-1 0 0,0 1 0 0 0,0-1 1 0 0,-1 1-1 0 0,0-1 0 0 0,0 1 1 0 0,-1 0-1 0 0,0 1 0 0 0,0-1 1 0 0,1 6-77 0 0,-7-9 62 0 0,0 0-1 0 0,0 0 1 0 0,0 0 0 0 0,-1-1 0 0 0,1 1 0 0 0,-1-1 0 0 0,0 0 0 0 0,0 0 0 0 0,0 0-1 0 0,-1-1 1 0 0,1 1 0 0 0,0-1 0 0 0,-1 0 0 0 0,0 0 0 0 0,1-1 0 0 0,-1 0-1 0 0,0 1 1 0 0,0-1 0 0 0,0-1 0 0 0,0 1 0 0 0,0-1 0 0 0,0 0 0 0 0,0 0 0 0 0,0 0-1 0 0,0-1 1 0 0,1 0 0 0 0,-1 0 0 0 0,0 0 0 0 0,0 0 0 0 0,0-1 0 0 0,1 0 0 0 0,-1 0-1 0 0,1 0 1 0 0,-1 0 0 0 0,0-2-62 0 0,-44-56-1302 0 0,46 35-2258 0 0,15 3-4584 0 0,1 12 1037 0 0</inkml:trace>
  <inkml:trace contextRef="#ctx0" brushRef="#br0" timeOffset="7605.265">2041 2808 7553 0 0,'0'0'10557'0'0,"0"0"-9253"0"0,0 0-740 0 0,0 0 24 0 0,0 0-164 0 0,0 0-192 0 0,0 0-232 0 0,0 0-76 0 0,0 0-120 0 0,0 0-96 0 0,1 3-320 0 0,-2-3-492 0 0,-2 3-488 0 0,2-2-3601 0 0,-2-1-6108 0 0</inkml:trace>
  <inkml:trace contextRef="#ctx0" brushRef="#br0" timeOffset="12404.344">2351 2558 4348 0 0,'0'0'4502'0'0,"0"0"-3061"0"0,0 0-990 0 0,0 0 433 0 0,0 0 376 0 0,0 0-113 0 0,0 0-441 0 0,0 0-516 0 0,-16-2-75 0 0,70 30 1446 0 0,-41-23-1493 0 0,0 0 1 0 0,1-2-1 0 0,0 1 1 0 0,0-2-1 0 0,0 0 1 0 0,0-1-1 0 0,0 0 0 0 0,0-1 1 0 0,1 0-1 0 0,-1-1 1 0 0,0-1-1 0 0,7-2-68 0 0,-23 49 192 0 0,-53 270 1638 0 0,70-280-2588 0 0,11-34-5459 0 0,-17-5 305 0 0</inkml:trace>
  <inkml:trace contextRef="#ctx0" brushRef="#br0" timeOffset="12559.482">2708 2846 11837 0 0,'0'0'4753'0'0,"0"0"-4057"0"0,0 0-336 0 0,-41-9 344 0 0,19 3-24 0 0,-1 0-348 0 0,-4 2-236 0 0,-2-1-96 0 0,2 2-4 0 0,0-1-276 0 0,2 2-472 0 0,2-1-560 0 0,3 3-1077 0 0,8-1-2299 0 0,-1-4-3141 0 0</inkml:trace>
  <inkml:trace contextRef="#ctx0" brushRef="#br0" timeOffset="12775.598">2820 2665 5396 0 0,'0'0'9785'0'0,"0"0"-8741"0"0,0 0-691 0 0,22 51 395 0 0,-15-27-92 0 0,-5 3-164 0 0,2 1-208 0 0,-4 1-88 0 0,0 0-84 0 0,0 1-24 0 0,0 1-48 0 0,0 0-40 0 0,0 1-248 0 0,4 1-528 0 0,0-3-900 0 0,2-7-2809 0 0,2-2-6456 0 0</inkml:trace>
  <inkml:trace contextRef="#ctx0" brushRef="#br0" timeOffset="21086.81">2513 3204 716 0 0,'0'0'7589'0'0,"0"0"-5490"0"0,8 3-1887 0 0,35 10 458 0 0,0-1 1 0 0,0-2 0 0 0,1-2 0 0 0,0-2 0 0 0,0-2-1 0 0,0-2 1 0 0,1-2 0 0 0,35-4-671 0 0,-58 1 6 0 0,1 0 0 0 0,0-1-1 0 0,-1-1 1 0 0,0-1 0 0 0,0-1 0 0 0,0-2 0 0 0,-1 0 0 0 0,0 0-1 0 0,-1-2 1 0 0,0-1 0 0 0,-1 0 0 0 0,0-2 0 0 0,-1 0-1 0 0,-1-1 1 0 0,0-1 0 0 0,-1 0 0 0 0,0-1 0 0 0,2-6-6 0 0,-5 5-1 0 0,0-1 0 0 0,-1 0 0 0 0,-2-1 0 0 0,0 0 0 0 0,0-1 0 0 0,-2 0 0 0 0,-1 0 0 0 0,-1-1 0 0 0,0 0 0 0 0,-2 0 0 0 0,-1 0 0 0 0,0 0 0 0 0,-2-1 0 0 0,0 1 0 0 0,-2-1 0 0 0,0 1 0 0 0,-2-1 0 0 0,0 1 0 0 0,-1 0 0 0 0,-2 0 0 0 0,0 0 0 0 0,-4-7 1 0 0,-11-22-13 0 0,-2 0 0 0 0,-2 2 0 0 0,-3 1 0 0 0,-1 1 0 0 0,-2 2 0 0 0,-3 1 0 0 0,-1 1 0 0 0,-2 2 1 0 0,-2 2-1 0 0,-1 1 0 0 0,-28-19 13 0 0,-6 1 51 0 0,-2 4 0 0 0,-3 2 0 0 0,-1 4 1 0 0,-3 4-1 0 0,-1 3 0 0 0,-48-13-51 0 0,73 29-99 0 0,0 3 0 0 0,-1 2 0 0 0,0 4 0 0 0,-2 1 0 0 0,1 4 0 0 0,-2 2 0 0 0,1 3 0 0 0,0 2 0 0 0,-1 3 0 0 0,1 3 0 0 0,0 3 0 0 0,0 2 0 0 0,1 4 0 0 0,0 1 0 0 0,1 4 0 0 0,1 2 1 0 0,0 2-1 0 0,2 3 0 0 0,1 3 0 0 0,1 2 0 0 0,2 2 0 0 0,-41 33 99 0 0,59-39 46 0 0,0 2 1 0 0,2 1-1 0 0,1 1 1 0 0,2 2-1 0 0,0 2 1 0 0,3 0-1 0 0,1 2 1 0 0,1 1 0 0 0,2 1-1 0 0,2 0 1 0 0,1 2-1 0 0,3 1 1 0 0,1 0-1 0 0,1 1 1 0 0,3 0-1 0 0,1 1 1 0 0,3 1-47 0 0,6-20 65 0 0,1-1-1 0 0,1 1 1 0 0,1 0 0 0 0,1-1 0 0 0,1 1-1 0 0,1-1 1 0 0,1 0 0 0 0,1 0-1 0 0,1-1 1 0 0,1 1 0 0 0,1-2 0 0 0,1 1-1 0 0,1-1 1 0 0,1-1 0 0 0,1 0-1 0 0,0 0 1 0 0,2-2 0 0 0,0 1-1 0 0,11 8-64 0 0,35 32 267 0 0,3-3-1 0 0,2-3 0 0 0,2-3 0 0 0,2-3 0 0 0,3-3 0 0 0,1-3 0 0 0,2-3 0 0 0,2-4 0 0 0,50 14-266 0 0,-30-21 203 0 0,1-3-1 0 0,1-5 1 0 0,1-5-1 0 0,1-4 0 0 0,-1-4 1 0 0,1-5-1 0 0,48-7-202 0 0,39-27-247 0 0,-189 33 156 0 0,0 0-28 0 0,0 0-9 0 0,0 0 31 0 0,-2 1-227 0 0,0-1-8541 0 0,7 0 1713 0 0,-15 0 4290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7:17.4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1735 2033 1136 0 0,'0'0'4451'0'0,"-2"7"-3165"0"0,1-3-1199 0 0,-1 0-1 0 0,1 1 1 0 0,-1-1 0 0 0,0 0-1 0 0,0 0 1 0 0,0 0-1 0 0,0 0 1 0 0,-1 0 0 0 0,0-1-1 0 0,0 1 1 0 0,0-1-1 0 0,0 0 1 0 0,0 1-1 0 0,-1-1 1 0 0,1-1 0 0 0,-1 1-1 0 0,0-1 1 0 0,0 1-1 0 0,0-1 1 0 0,0 0 0 0 0,0 0-1 0 0,-3 0-86 0 0,-34 7 442 0 0,0-1 0 0 0,0-3-1 0 0,-1-1 1 0 0,0-3 0 0 0,1-1 0 0 0,-1-1-1 0 0,1-3 1 0 0,-1-1 0 0 0,-12-5-442 0 0,15 6 69 0 0,2-1-1 0 0,-1-1 1 0 0,0-2 0 0 0,2-2-1 0 0,-1-1 1 0 0,1-2 0 0 0,1-2 0 0 0,0-1-1 0 0,1-1 1 0 0,1-2 0 0 0,0-2 0 0 0,-5-6-69 0 0,31 21 63 0 0,0 1 1 0 0,0-2 0 0 0,1 1 0 0 0,0-1-1 0 0,0 0 1 0 0,1 0 0 0 0,0 0 0 0 0,0-1-1 0 0,1 0 1 0 0,-1 0 0 0 0,2 0 0 0 0,-1-1-1 0 0,1 1 1 0 0,1-1 0 0 0,-1 0 0 0 0,2 1-1 0 0,-1-1 1 0 0,1 0 0 0 0,0 0 0 0 0,1 0 0 0 0,0 0-1 0 0,1 0 1 0 0,0 0 0 0 0,0 0 0 0 0,0 0-1 0 0,1 0 1 0 0,1 0 0 0 0,0 1 0 0 0,0-1-1 0 0,0 1 1 0 0,1 0 0 0 0,1 0 0 0 0,-1 0-1 0 0,1 0 1 0 0,0 1 0 0 0,1 0 0 0 0,0 0-1 0 0,2-2-63 0 0,13-10-75 0 0,1 1 0 0 0,1 0-1 0 0,1 2 1 0 0,0 1-1 0 0,1 0 1 0 0,0 2 0 0 0,1 1-1 0 0,1 1 1 0 0,0 1-1 0 0,0 2 1 0 0,1 0-1 0 0,0 2 1 0 0,0 1 0 0 0,0 2-1 0 0,1 0 1 0 0,0 2-1 0 0,-1 1 1 0 0,25 4 75 0 0,-31-3-8 0 0,0 1 0 0 0,1 1 0 0 0,-1 2 0 0 0,-1 0-1 0 0,1 1 1 0 0,-1 1 0 0 0,0 1 0 0 0,0 1 0 0 0,-1 1 0 0 0,-1 0 0 0 0,1 2 0 0 0,-2 0 0 0 0,0 1 0 0 0,0 1 0 0 0,-1 1 0 0 0,-1 0 0 0 0,0 1-1 0 0,-2 1 1 0 0,1 0 0 0 0,-2 1 0 0 0,-1 1 0 0 0,0 0 0 0 0,-1 0 0 0 0,1 5 8 0 0,-8-12 98 0 0,-1 0 0 0 0,0 0 0 0 0,-1 0-1 0 0,0 1 1 0 0,0-1 0 0 0,-2 0 0 0 0,1 1 0 0 0,-2-1 0 0 0,0 0 0 0 0,0 1 0 0 0,-1-1-1 0 0,-1 0 1 0 0,0 0 0 0 0,0 0 0 0 0,-1 0 0 0 0,-1-1 0 0 0,0 1 0 0 0,0-1-1 0 0,-1 0 1 0 0,-1-1 0 0 0,0 1 0 0 0,0-1 0 0 0,-1-1 0 0 0,0 0 0 0 0,-1 0 0 0 0,0 0-1 0 0,-6 3-97 0 0,6-4-603 0 0,-1 0-1 0 0,0-1 0 0 0,-1 0 1 0 0,0-1-1 0 0,0 0 1 0 0,0-1-1 0 0,-1 0 0 0 0,1-1 1 0 0,-1 0-1 0 0,0-1 0 0 0,-3 0 604 0 0,-4-1-7492 0 0</inkml:trace>
  <inkml:trace contextRef="#ctx0" brushRef="#br0" timeOffset="1136.785">1533 3105 3892 0 0,'0'0'1883'0'0,"0"0"-605"0"0,-7 6-543 0 0,-107 49 1720 0 0,59-47-2101 0 0,0-3-1 0 0,0-3 1 0 0,-1-1 0 0 0,1-4-1 0 0,0-1 1 0 0,0-3 0 0 0,0-3-1 0 0,1-1 1 0 0,1-3 0 0 0,0-3-1 0 0,-19-9-353 0 0,59 22-12 0 0,0-1-1 0 0,0 0 1 0 0,1-1-1 0 0,-1 0 0 0 0,1-1 1 0 0,0 0-1 0 0,1-1 1 0 0,0 0-1 0 0,0-1 0 0 0,1 0 1 0 0,0-1-1 0 0,1 0 1 0 0,0-1-1 0 0,0 1 0 0 0,1-2 1 0 0,0 1-1 0 0,1-1 1 0 0,1 0-1 0 0,0-1 0 0 0,0 0 1 0 0,2 0-1 0 0,-1 0 1 0 0,2 0-1 0 0,-1-1 0 0 0,2 1 1 0 0,0-1-1 0 0,1 0 1 0 0,0 0-1 0 0,1 1 0 0 0,0-1 1 0 0,1 0-1 0 0,1 0 1 0 0,0 1-1 0 0,1-1 0 0 0,0 1 1 0 0,1-1-1 0 0,2-2 13 0 0,4 1-52 0 0,0-1 1 0 0,0 2-1 0 0,2-1 0 0 0,0 2 0 0 0,0-1 1 0 0,1 2-1 0 0,1 0 0 0 0,0 0 0 0 0,1 1 0 0 0,0 1 1 0 0,1 1-1 0 0,0 0 0 0 0,0 1 0 0 0,1 0 0 0 0,-1 1 1 0 0,2 2-1 0 0,-1-1 0 0 0,15-1 52 0 0,17-3-42 0 0,1 1 0 0 0,0 3 0 0 0,0 3 1 0 0,1 1-1 0 0,-1 3 0 0 0,14 2 42 0 0,-21 2 7 0 0,0 0-1 0 0,-1 3 1 0 0,1 2 0 0 0,-2 1 0 0 0,0 3 0 0 0,0 1-1 0 0,-1 2 1 0 0,35 20-7 0 0,-57-27 102 0 0,0 0 0 0 0,0 2 0 0 0,-1 0 0 0 0,-1 1 0 0 0,0 1 0 0 0,-1 0 0 0 0,0 1 0 0 0,-1 0-1 0 0,-1 2 1 0 0,0-1 0 0 0,-1 2 0 0 0,-1-1 0 0 0,-1 2 0 0 0,0-1 0 0 0,-2 1 0 0 0,0 1 0 0 0,-1 0 0 0 0,-1 0 0 0 0,1 7-102 0 0,-5-17 74 0 0,-1 1 0 0 0,-1 0 1 0 0,0-1-1 0 0,0 1 0 0 0,-1 0 0 0 0,0-1 1 0 0,-1 1-1 0 0,0-1 0 0 0,-1 1 1 0 0,0-1-1 0 0,0 0 0 0 0,-1 0 0 0 0,0 0 1 0 0,-1-1-1 0 0,-1 1 0 0 0,1-1 1 0 0,-1-1-1 0 0,-1 1 0 0 0,1-1 1 0 0,-1 0-1 0 0,-1 0 0 0 0,0-1 0 0 0,0 0 1 0 0,0 0-1 0 0,-1-1 0 0 0,0 0 1 0 0,0 0-1 0 0,0-1 0 0 0,-7 2-74 0 0,-24 12 250 0 0,0-2 0 0 0,-2-1 0 0 0,0-3 1 0 0,0-1-1 0 0,-1-2 0 0 0,-27 2-250 0 0,-229 16 50 0 0,172-31-3187 0 0,92-2-337 0 0,7-4-3247 0 0</inkml:trace>
  <inkml:trace contextRef="#ctx0" brushRef="#br0" timeOffset="30227.389">1695 3290 1292 0 0,'0'0'1148'0'0,"9"0"1332"0"0,5-1-2266 0 0,0 0 1 0 0,-1-1 0 0 0,1 0-1 0 0,-1-1 1 0 0,0-1-1 0 0,0 0 1 0 0,0-1 0 0 0,0 0-1 0 0,-1-1 1 0 0,0 0 0 0 0,0-1-1 0 0,0 0 1 0 0,-1-1-1 0 0,0 0 1 0 0,-1-1 0 0 0,0 0-1 0 0,0-1 1 0 0,5-6-215 0 0,16-27 342 0 0,-1-2 0 0 0,-2 0 1 0 0,-2-2-1 0 0,-3-1 1 0 0,-1-1-1 0 0,-3-1 0 0 0,-1-1 1 0 0,-3 0-1 0 0,-1-9-342 0 0,17-91 122 0 0,-7-1-1 0 0,-1-87-121 0 0,-8 117-12 0 0,-7 0 0 0 0,-4-1 0 0 0,-6 0 0 0 0,-5 0-1 0 0,-6 1 1 0 0,-5 1 0 0 0,-5 0 0 0 0,-6 2 0 0 0,-4 1 0 0 0,-40-90 12 0 0,39 136-47 0 0,-2 1 1 0 0,-3 3 0 0 0,-3 1 0 0 0,-3 2-1 0 0,-11-8 47 0 0,32 45-23 0 0,0 1-1 0 0,-2 2 1 0 0,-1 0-1 0 0,-1 2 1 0 0,0 1-1 0 0,-2 1 1 0 0,-1 2-1 0 0,0 1 1 0 0,-1 1-1 0 0,-1 2 1 0 0,-1 1-1 0 0,-14-3 24 0 0,16 8 10 0 0,0 1 0 0 0,0 1 0 0 0,-1 2 1 0 0,0 1-1 0 0,1 1 0 0 0,-2 2 0 0 0,1 2 0 0 0,0 1 0 0 0,1 1 0 0 0,-1 2 0 0 0,0 1 0 0 0,1 1 0 0 0,0 2 0 0 0,1 2 0 0 0,0 0 0 0 0,1 2 0 0 0,0 2 0 0 0,-21 13-10 0 0,-143 121-62 0 0,150-105 84 0 0,2 3 1 0 0,3 1-1 0 0,1 2 1 0 0,-27 50-23 0 0,9 0 105 0 0,4 4 0 0 0,5 1 0 0 0,4 2 0 0 0,-6 39-105 0 0,17-41-135 0 0,4 1 0 0 0,6 0 0 0 0,4 2-1 0 0,5 1 1 0 0,4 0 0 0 0,5 0 0 0 0,9 81 135 0 0,7-94-41 0 0,5 0 0 0 0,4-2 0 0 0,4 0 0 0 0,4-1 0 0 0,4-2 0 0 0,31 59 41 0 0,-18-54 581 0 0,5-2-1 0 0,3-3 1 0 0,5-2 0 0 0,23 23-581 0 0,-64-89 114 0 0,2-1 1 0 0,0-1-1 0 0,1 0 1 0 0,1-2-1 0 0,1-1 1 0 0,1 0 0 0 0,1-2-1 0 0,0-1 1 0 0,1-1-1 0 0,0-1 1 0 0,1-1-1 0 0,0-1 1 0 0,1-2-1 0 0,1-1 1 0 0,-1-1-1 0 0,1-1 1 0 0,27 2-115 0 0,-41-2-276 0 0,-15-5 289 0 0,0 0-35 0 0,0-1-122 0 0,5 1-2017 0 0,1 5 4102 0 0,2 0 102 0 0,1-7-7627 0 0,-6-1-1305 0 0,-17 5 2789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6:35.2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232 930 3392 0 0,'0'0'10161'0'0,"0"0"-8437"0"0,0 0-972 0 0,0 0-219 0 0,0 0-49 0 0,0 0-24 0 0,-41-4-112 0 0,20 0-176 0 0,-1 1-172 0 0,-5 0 0 0 0,2 1-4 0 0,1-2-4 0 0,1 1-40 0 0,5 0-312 0 0,2-1-949 0 0,6-3-911 0 0,6 0-3724 0 0,8-10-2189 0 0</inkml:trace>
  <inkml:trace contextRef="#ctx0" brushRef="#br0" timeOffset="263.374">362 760 6461 0 0,'0'0'6512'0'0,"0"0"-5164"0"0,0 0-716 0 0,0 0-620 0 0,0 0 292 0 0,-41-12 124 0 0,10 9-64 0 0,-10-2-188 0 0,-11 4-164 0 0,3 0-12 0 0,9 1-16 0 0,16 0-980 0 0,4 0-1032 0 0,9 0-3100 0 0,-4-7-2953 0 0</inkml:trace>
  <inkml:trace contextRef="#ctx0" brushRef="#br0" timeOffset="1307.34">1522 832 14733 0 0,'0'0'2809'0'0,"0"0"-2809"0"0,0 0 0 0 0,0 0 212 0 0,0 0 220 0 0,0 0-108 0 0,0 0-44 0 0,0 0-56 0 0,0 0-224 0 0,0 0-184 0 0,-16 10-508 0 0,9-13-912 0 0,6 1-1389 0 0,1-8-5436 0 0</inkml:trace>
  <inkml:trace contextRef="#ctx0" brushRef="#br0" timeOffset="1635.738">1700 670 8689 0 0,'0'0'6795'0'0,"0"0"-5037"0"0,0 0-1639 0 0,0 0-85 0 0,0 0-50 0 0,7-1-83 0 0,8 2 106 0 0,0 1 0 0 0,0 0 1 0 0,-1 0-1 0 0,1 2 0 0 0,0 0 1 0 0,-1 0-1 0 0,0 2 0 0 0,0 0 1 0 0,-1 0-1 0 0,1 1 0 0 0,-1 1 1 0 0,-1 0-1 0 0,0 1 0 0 0,2 1-7 0 0,-13-9 9 0 0,0-1 0 0 0,0 1-1 0 0,0 0 1 0 0,0-1 0 0 0,0 1 0 0 0,0 0-1 0 0,0-1 1 0 0,0 1 0 0 0,-1 0 0 0 0,1 0-1 0 0,0 0 1 0 0,0 0 0 0 0,-1 0 0 0 0,1-1-1 0 0,-1 1 1 0 0,1 0 0 0 0,-1 1 0 0 0,1-1-1 0 0,-1 0 1 0 0,0 0 0 0 0,1 0-1 0 0,-1 0 1 0 0,0 0 0 0 0,0 0 0 0 0,0 0-1 0 0,0 0 1 0 0,0 1 0 0 0,0-1 0 0 0,0 0-1 0 0,0 0 1 0 0,0 0 0 0 0,-1 0 0 0 0,1 0-1 0 0,0 0 1 0 0,-1 0 0 0 0,1 0-1 0 0,-1 0 1 0 0,1 0 0 0 0,-1 0 0 0 0,0 0-1 0 0,1 0 1 0 0,-1 0 0 0 0,0 0 0 0 0,1 0-1 0 0,-1-1 1 0 0,0 1 0 0 0,0 0 0 0 0,0 0-1 0 0,0-1 1 0 0,0 1 0 0 0,0-1 0 0 0,0 1-1 0 0,0-1 1 0 0,0 1 0 0 0,0-1-1 0 0,0 0 1 0 0,0 1 0 0 0,0-1 0 0 0,0 0-1 0 0,-1 0 1 0 0,1 0 0 0 0,0 0 0 0 0,0 0-9 0 0,-75 6-1453 0 0,82-6 1531 0 0,-1 1-1 0 0,1-1 1 0 0,0 1 0 0 0,-1 1-1 0 0,1-1 1 0 0,-1 1 0 0 0,0 0-1 0 0,1 0 1 0 0,-1 0 0 0 0,0 1-1 0 0,0-1 1 0 0,-1 1-1 0 0,1 1 1 0 0,0-1 0 0 0,-1 1-1 0 0,0-1 1 0 0,0 1 0 0 0,0 1-1 0 0,0-1 1 0 0,-1 0 0 0 0,1 1-1 0 0,-1 0 1 0 0,-1 0-1 0 0,1 0 1 0 0,0 0 0 0 0,-1 0-1 0 0,0 1-77 0 0,-4-2 36 0 0,0 0-1 0 0,-1-1 0 0 0,1 1 1 0 0,-1 0-1 0 0,1-1 0 0 0,-1 0 0 0 0,0 1 1 0 0,-1-1-1 0 0,1-1 0 0 0,0 1 1 0 0,-1 0-1 0 0,0-1 0 0 0,0 1 0 0 0,1-1 1 0 0,-1 0-1 0 0,0-1 0 0 0,-1 1 1 0 0,1-1-1 0 0,0 1 0 0 0,0-1 1 0 0,-1-1-1 0 0,1 1 0 0 0,0-1 0 0 0,-1 1 1 0 0,1-1-1 0 0,-1 0 0 0 0,0-1-35 0 0,5 1 3 0 0,-203 5-1391 0 0,178-10-1743 0 0,7-7-3873 0 0</inkml:trace>
  <inkml:trace contextRef="#ctx0" brushRef="#br0" timeOffset="638.739">760 563 5044 0 0,'0'0'6404'0'0,"0"0"-4189"0"0,0 0-1765 0 0,0 0-236 0 0,0 0 82 0 0,0 0 156 0 0,0 0 143 0 0,0 0-59 0 0,-8 6-170 0 0,-4 4-266 0 0,5-6-93 0 0,0 1 0 0 0,0 0 0 0 0,0 1 1 0 0,1-1-1 0 0,0 1 0 0 0,0 0 0 0 0,1 1 0 0 0,0-1 0 0 0,0 1 1 0 0,0 0-1 0 0,1 1 0 0 0,0-1 0 0 0,0 1 0 0 0,1-1 1 0 0,0 1-8 0 0,6-3 16 0 0,0-1 0 0 0,0 0 0 0 0,1 0 1 0 0,-1-1-1 0 0,1 1 0 0 0,0-1 0 0 0,0 1 1 0 0,0-1-1 0 0,1-1 0 0 0,-1 1 1 0 0,1 0-1 0 0,-1-1 0 0 0,1 0 0 0 0,0 0 1 0 0,0-1-1 0 0,0 1 0 0 0,0-1 1 0 0,0 0-1 0 0,0 0 0 0 0,0-1 0 0 0,0 1 1 0 0,0-1-1 0 0,0-1 0 0 0,5 1-16 0 0,102-6 432 0 0,-116-64-2033 0 0,2 64 1675 0 0,-6-21 43 0 0,12 38 425 0 0,13 185 1614 0 0,-17-195-2379 0 0,2 5-1294 0 0,2-5-4093 0 0,0-1 891 0 0</inkml:trace>
  <inkml:trace contextRef="#ctx0" brushRef="#br0" timeOffset="1058.372">1078 651 8233 0 0,'0'0'4656'0'0,"0"0"-3299"0"0,0 0-1219 0 0,0 0 9 0 0,0 0 129 0 0,0 0-28 0 0,0 0-74 0 0,0 0-32 0 0,0 0-22 0 0,-3-3-33 0 0,4 4-97 0 0,-1-1-1 0 0,0 1 1 0 0,1-1-1 0 0,-1 1 1 0 0,1-1-1 0 0,-1 1 1 0 0,1-1-1 0 0,-1 1 1 0 0,1-1-1 0 0,0 1 1 0 0,-1-1-1 0 0,1 1 1 0 0,0-1-1 0 0,-1 0 1 0 0,1 0-1 0 0,0 1 1 0 0,-1-1-1 0 0,1 0 1 0 0,0 0-1 0 0,-1 0 1 0 0,1 0 0 0 0,0 0-1 0 0,0 0 1 0 0,-1 0-1 0 0,1 0 1 0 0,0 0-1 0 0,-1 0 1 0 0,1 0-1 0 0,0 0 1 0 0,0 0-1 0 0,-1-1 1 0 0,1 1-1 0 0,0 0 1 0 0,-1 0-1 0 0,1-1 1 0 0,0 1-1 0 0,-1-1 1 0 0,1 1-1 0 0,-1 0 1 0 0,1-1-1 0 0,-1 1 1 0 0,1-1-1 0 0,-1 1 1 0 0,1-1-1 0 0,-1 0 1 0 0,1 1 0 0 0,-1-1-1 0 0,0 1 1 0 0,1-1-1 0 0,-1 0 1 0 0,0 1-1 0 0,1-1 1 0 0,-1 0-1 0 0,0 0 1 0 0,0 1-1 0 0,0-1 1 0 0,0 0-1 0 0,0 1 1 0 0,0-1-1 0 0,0 0 1 0 0,0 0-1 0 0,0 1 1 0 0,0-1-1 0 0,0 0 1 0 0,0 0-1 0 0,0 1 1 0 0,-1-1-1 0 0,1 0 11 0 0,69 22 371 0 0,-67-20-342 0 0,-1-1 0 0 0,1 0 0 0 0,-1 1 0 0 0,1-1 0 0 0,-1 1 0 0 0,1 0 0 0 0,-1-1 0 0 0,1 1 0 0 0,-1 0 0 0 0,0 0 0 0 0,0 0 0 0 0,1 0 0 0 0,-1 0 0 0 0,0 0-1 0 0,0 0 1 0 0,0 0 0 0 0,0 1 0 0 0,0-1 0 0 0,0 0 0 0 0,0 0 0 0 0,-1 1 0 0 0,1-1 0 0 0,0 1 0 0 0,-1-1 0 0 0,1 1 0 0 0,-1-1 0 0 0,1 1 0 0 0,-1-1 0 0 0,0 1 0 0 0,0-1 0 0 0,0 1 0 0 0,0 0 0 0 0,0-1 0 0 0,0 1 0 0 0,0-1 0 0 0,0 1 0 0 0,0 0 0 0 0,-1-1 0 0 0,1 1 0 0 0,-1-1 0 0 0,1 1-1 0 0,-1-1 1 0 0,0 0 0 0 0,0 1 0 0 0,1-1 0 0 0,-1 0 0 0 0,0 1 0 0 0,0-1 0 0 0,0 0 0 0 0,0 0 0 0 0,-1 0 0 0 0,1 0 0 0 0,0 0 0 0 0,0 0 0 0 0,-1 0 0 0 0,1 0 0 0 0,0 0 0 0 0,-1-1 0 0 0,1 1 0 0 0,-1 0 0 0 0,1-1 0 0 0,-1 0 0 0 0,1 1 0 0 0,-1-1 0 0 0,1 0 0 0 0,-2 1-29 0 0,-41 6 95 0 0,30-5-885 0 0,35 3-156 0 0,-12-4 1066 0 0,-1 1-1 0 0,0 0 1 0 0,0 1-1 0 0,1-1 0 0 0,-1 2 1 0 0,-1-1-1 0 0,1 1 1 0 0,-1 0-1 0 0,1 1 0 0 0,-1 0 1 0 0,0 0-1 0 0,-1 0 0 0 0,1 1 1 0 0,-1 0-1 0 0,4 6-119 0 0,-9-11 26 0 0,0 0 0 0 0,-1 0 1 0 0,1 0-1 0 0,0 0 0 0 0,-1 0 0 0 0,1 1 0 0 0,-1-1 0 0 0,1 0 0 0 0,-1 0 0 0 0,0 1 0 0 0,1-1 0 0 0,-1 0 0 0 0,0 1 0 0 0,0-1 1 0 0,0 0-1 0 0,0 1 0 0 0,0-1 0 0 0,0 1 0 0 0,0-1 0 0 0,-1 0 0 0 0,1 0 0 0 0,0 1 0 0 0,-1-1 0 0 0,1 0 0 0 0,-1 1 0 0 0,1-1 1 0 0,-1 0-1 0 0,0 0 0 0 0,1 0 0 0 0,-1 0 0 0 0,0 0 0 0 0,0 0 0 0 0,0 0 0 0 0,0 0 0 0 0,0 0 0 0 0,0 0 0 0 0,0 0 0 0 0,0 0 1 0 0,0-1-1 0 0,-1 1 0 0 0,1-1 0 0 0,0 1 0 0 0,0 0 0 0 0,-1-1 0 0 0,1 0 0 0 0,0 1 0 0 0,0-1 0 0 0,-1 0 0 0 0,1 0 1 0 0,0 0-1 0 0,-1 0-26 0 0,-68 11 760 0 0,-7-17-1678 0 0,34-17-4612 0 0,38 13-128 0 0,4-9-1625 0 0</inkml:trace>
  <inkml:trace contextRef="#ctx0" brushRef="#br0" timeOffset="75875.168">1814 1165 7021 0 0,'0'0'2585'0'0,"2"9"-2210"0"0,-1-2-349 0 0,1 0 1 0 0,-1-1-1 0 0,0 1 1 0 0,-1 0-1 0 0,0 0 1 0 0,0 0-1 0 0,0 0 0 0 0,-1 0 1 0 0,0-1-1 0 0,0 1 1 0 0,-1 0-1 0 0,1 0 1 0 0,-2-1-1 0 0,1 1 0 0 0,-1-1 1 0 0,0 0-1 0 0,0 0 1 0 0,0 0-1 0 0,-1 0 1 0 0,-3 3-27 0 0,-12 6 234 0 0,-1-1-1 0 0,0-1 1 0 0,-1-2 0 0 0,0 1 0 0 0,0-2 0 0 0,-1-1 0 0 0,-1-1 0 0 0,0-1 0 0 0,0-1 0 0 0,0 0-1 0 0,0-2 1 0 0,-1-1 0 0 0,0-1 0 0 0,0-1 0 0 0,-9-1-234 0 0,-23 3 32 0 0,0-2 0 0 0,1-3-1 0 0,-1-2 1 0 0,0-3 0 0 0,1-2 0 0 0,1-2 0 0 0,-1-3 0 0 0,2-2-1 0 0,0-2 1 0 0,1-3 0 0 0,1-2 0 0 0,2-2 0 0 0,0-2 0 0 0,1-2-1 0 0,-27-25-31 0 0,52 36 66 0 0,2-1-1 0 0,1-1 1 0 0,0-1 0 0 0,2 0-1 0 0,0-2 1 0 0,1 0-1 0 0,2-1 1 0 0,0-1-1 0 0,2 0 1 0 0,0-1 0 0 0,2 0-1 0 0,1-1 1 0 0,1 0-1 0 0,2 0 1 0 0,0-1-1 0 0,2 0 1 0 0,1-1-1 0 0,1 1 1 0 0,1-1 0 0 0,2 1-1 0 0,2-15-65 0 0,10 12-8 0 0,2 2-1 0 0,1 0 0 0 0,1 1 1 0 0,1 0-1 0 0,1 1 1 0 0,2 1-1 0 0,1 1 0 0 0,0 1 1 0 0,2 1-1 0 0,1 1 1 0 0,1 1-1 0 0,1 1 0 0 0,0 1 1 0 0,1 1-1 0 0,1 2 1 0 0,1 0-1 0 0,20-6 9 0 0,4-8-45 0 0,0 3-1 0 0,2 3 0 0 0,0 2 1 0 0,2 2-1 0 0,0 3 1 0 0,1 2-1 0 0,1 3 0 0 0,0 2 1 0 0,1 3-1 0 0,0 2 1 0 0,-1 4-1 0 0,1 1 0 0 0,0 4 1 0 0,0 2-1 0 0,-1 2 1 0 0,0 3-1 0 0,-1 3 0 0 0,0 2 1 0 0,-1 3-1 0 0,-1 2 1 0 0,2 4 45 0 0,-27-12 42 0 0,0 1 0 0 0,-1 1 1 0 0,-1 2-1 0 0,0 1 1 0 0,-2 1-1 0 0,0 1 0 0 0,-1 1 1 0 0,-1 2-1 0 0,-1 0 0 0 0,-1 2 1 0 0,-1 1-1 0 0,-2 0 1 0 0,0 1-1 0 0,-2 2 0 0 0,-1 0 1 0 0,-1 0-1 0 0,-2 2 0 0 0,-1 0 1 0 0,-1 0-1 0 0,-1 1 1 0 0,-2 0-1 0 0,-2 1 0 0 0,-1 0 1 0 0,-1 0-1 0 0,-2 1 0 0 0,-1-1 1 0 0,-3 32-43 0 0,-4-38 114 0 0,-1-1 0 0 0,-1 0 0 0 0,-1-1 0 0 0,-2 1 1 0 0,0-1-1 0 0,-2-1 0 0 0,0 0 0 0 0,-2-1 0 0 0,0 0 0 0 0,-2-1 0 0 0,-1-1 1 0 0,0-1-1 0 0,-1 0 0 0 0,-2-1 0 0 0,1-1 0 0 0,-2-1 0 0 0,-1 0 0 0 0,0-2 1 0 0,-3 0-115 0 0,-10 7 18 0 0,-2-2 0 0 0,0-2 0 0 0,-2-1 1 0 0,0-2-1 0 0,0-2 0 0 0,-1-1 1 0 0,-1-3-1 0 0,1-1 0 0 0,-2-1 0 0 0,1-3 1 0 0,-1-1-1 0 0,0-3-18 0 0,35 0-490 0 0,-25-3-1708 0 0,12-8-5761 0 0,7-8 305 0 0</inkml:trace>
  <inkml:trace contextRef="#ctx0" brushRef="#br0" timeOffset="102569.53">1418 1464 52 0 0,'0'0'116'0'0,"0"0"-24"0"0,55 8 28 0 0,-33-8-56 0 0,-1 0 52 0 0,2 0 68 0 0,4 0-28 0 0,-2 0-64 0 0,10-1-16 0 0,8-3-72 0 0,10-2-4 0 0,-5 2-664 0 0</inkml:trace>
  <inkml:trace contextRef="#ctx0" brushRef="#br0" timeOffset="102847.509">2167 1082 288 0 0,'9'-34'182'0'0,"0"0"1"0"0,-3 0-1 0 0,-1-1 1 0 0,-1 0-1 0 0,-2 0 1 0 0,-1-1-1 0 0,-2 1 1 0 0,-2 0-1 0 0,-1 0 1 0 0,-1 0-1 0 0,-3 1 1 0 0,0 0-1 0 0,-2 0 0 0 0,-2 1 1 0 0,-1 0-1 0 0,-1 1 1 0 0,-2 0-1 0 0,-9-11-182 0 0,3 10-86 0 0,-3 1-1 0 0,0 2 1 0 0,-2 0-1 0 0,-2 2 1 0 0,0 1-1 0 0,-2 2 1 0 0,0 1-1 0 0,-2 1 1 0 0,-1 1-1 0 0,0 2 0 0 0,-2 2 1 0 0,0 1-1 0 0,-1 2 1 0 0,0 1-1 0 0,-1 2 1 0 0,-1 2-1 0 0,0 2 1 0 0,0 1-1 0 0,-1 1 1 0 0,1 3-1 0 0,-1 1 1 0 0,0 2-1 0 0,0 2 1 0 0,0 2-1 0 0,1 1 1 0 0,0 2-1 0 0,0 2 0 0 0,-18 6 87 0 0,32-4 0 0 0,0 0-1 0 0,1 1 0 0 0,0 1 0 0 0,1 1 0 0 0,1 1 1 0 0,0 2-1 0 0,1 0 0 0 0,1 1 0 0 0,1 1 0 0 0,0 0 1 0 0,2 2-1 0 0,0 0 0 0 0,1 1 0 0 0,2 1 1 0 0,0 0-1 0 0,1 1 0 0 0,1 0 0 0 0,2 1 0 0 0,0 0 1 0 0,2 1-1 0 0,0 0 0 0 0,2 0 0 0 0,1 1 0 0 0,1-1 1 0 0,1 1-1 0 0,2 0 0 0 0,1 0 0 0 0,0 0 0 0 0,2 0 1 0 0,2 0-1 0 0,5 23 1 0 0,3 2-737 0 0</inkml:trace>
  <inkml:trace contextRef="#ctx0" brushRef="#br0" timeOffset="103126.945">880 1022 240 0 0,'0'0'872'0'0,"0"0"-504"0"0,0 0-368 0 0,42 19-1396 0 0</inkml:trace>
  <inkml:trace contextRef="#ctx0" brushRef="#br0" timeOffset="101833.418">832 1191 1292 0 0,'-8'-5'595'0'0,"-14"-9"-229"0"0,0 0 0 0 0,1-2 0 0 0,0-1 0 0 0,1-1-1 0 0,1 0 1 0 0,1-1 0 0 0,1-1 0 0 0,1-1 0 0 0,0 0 0 0 0,2-2 0 0 0,0 1 0 0 0,2-2 0 0 0,0 1 0 0 0,-4-18-366 0 0,8 21 18 0 0,1-1 1 0 0,1 0-1 0 0,1-1 0 0 0,1 1 1 0 0,1-1-1 0 0,1 0 1 0 0,1 0-1 0 0,1 0 0 0 0,1 0 1 0 0,0 0-1 0 0,2 1 0 0 0,1-1 1 0 0,0 1-1 0 0,2-1 1 0 0,0 1-1 0 0,2 1 0 0 0,0-1 1 0 0,3-3-19 0 0,10-7-90 0 0,2 0 0 0 0,1 2 0 0 0,1 1 0 0 0,1 0 1 0 0,2 2-1 0 0,0 2 0 0 0,2 0 0 0 0,1 2 0 0 0,0 1 1 0 0,2 1-1 0 0,0 2 0 0 0,1 2 0 0 0,1 1 0 0 0,1 1 1 0 0,-1 2-1 0 0,2 2 0 0 0,0 1 0 0 0,0 2 0 0 0,0 1 0 0 0,1 3 1 0 0,0 0-1 0 0,0 3 0 0 0,0 1 0 0 0,0 1 0 0 0,-1 3 1 0 0,1 1-1 0 0,10 4 90 0 0,17 8-18 0 0,-2 2 1 0 0,0 3 0 0 0,-1 3-1 0 0,-2 2 1 0 0,-1 3 0 0 0,-1 3-1 0 0,-2 2 1 0 0,32 28 17 0 0,-62-43 160 0 0,-1 2-1 0 0,0 0 1 0 0,-2 1-1 0 0,-2 2 1 0 0,0 0 0 0 0,-1 1-1 0 0,-2 1 1 0 0,0 1-1 0 0,-3 0 1 0 0,0 2-1 0 0,-2-1 1 0 0,-1 2-1 0 0,-1-1 1 0 0,0 10-160 0 0,-4-10 56 0 0,-1 0 1 0 0,-2 0-1 0 0,-1 1 0 0 0,-2-1 0 0 0,0 0 1 0 0,-3 1-1 0 0,0-1 0 0 0,-2 0 0 0 0,-7 28-56 0 0,6-40 7 0 0,0 0 1 0 0,-2 0-1 0 0,0 0 0 0 0,-1-1 0 0 0,0 0 0 0 0,-2-1 0 0 0,0 1 0 0 0,-1-2 1 0 0,-1 0-1 0 0,0 0 0 0 0,-1-1 0 0 0,-1-1 0 0 0,0 0 0 0 0,-1 0 0 0 0,-1-2 1 0 0,0 0-1 0 0,0-1 0 0 0,-1 0 0 0 0,-1-2 0 0 0,0 0 0 0 0,0-1 0 0 0,0 0 1 0 0,-1-2-1 0 0,-15 4-7 0 0,-26 1 154 0 0,1-3 1 0 0,-1-3 0 0 0,0-2-1 0 0,0-2 1 0 0,0-4 0 0 0,1-1-1 0 0,-1-4 1 0 0,1-2 0 0 0,0-3 0 0 0,1-2-1 0 0,1-2 1 0 0,0-4 0 0 0,2-1-1 0 0,0-3 1 0 0,-1-4-155 0 0,23 12 145 0 0,1-1 0 0 0,1-2 0 0 0,1-1 0 0 0,0-2 0 0 0,2 0 0 0 0,1-2 0 0 0,0-1-1 0 0,2-1 1 0 0,-4-8-145 0 0,-57-103-4638 0 0,69 98-529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20.1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 30 848 0 0,'0'0'1716'0'0,"0"0"3179"0"0,0 0-2660 0 0,0 0-992 0 0,0 0-91 0 0,0 0-195 0 0,0 0-350 0 0,0 0-240 0 0,-7-6-150 0 0,-24-17-79 0 0,27 23-136 0 0,1-1 1 0 0,0 1-1 0 0,0 0 1 0 0,0 1-1 0 0,-1-1 0 0 0,1 0 1 0 0,0 1-1 0 0,0 0 1 0 0,0-1-1 0 0,0 1 1 0 0,0 0-1 0 0,0 1 1 0 0,0-1-1 0 0,0 1 1 0 0,0-1-1 0 0,1 1 1 0 0,-1 0-1 0 0,1 0 0 0 0,-1 0 1 0 0,1 0-1 0 0,0 0 1 0 0,-1 1-1 0 0,1-1 1 0 0,1 1-1 0 0,-1-1 1 0 0,0 1-1 0 0,0 0 1 0 0,1 0-1 0 0,0-1 1 0 0,-1 1-1 0 0,1 0 0 0 0,0 1 1 0 0,1-1-1 0 0,-1 0 1 0 0,0 0-1 0 0,1 2-2 0 0,-4 3 45 0 0,1 0-1 0 0,0 0 0 0 0,0 1 0 0 0,0-1 1 0 0,1 1-1 0 0,1-1 0 0 0,0 1 0 0 0,0 0 1 0 0,0-1-1 0 0,1 1 0 0 0,0 0 1 0 0,1-1-1 0 0,0 1 0 0 0,1 0 0 0 0,-1-1 1 0 0,2 1-1 0 0,-1-1 0 0 0,1 0 0 0 0,0 0 1 0 0,1 0-1 0 0,0 0 0 0 0,0 0 1 0 0,1-1-1 0 0,0 0 0 0 0,0 0 0 0 0,0 0 1 0 0,1 0-1 0 0,0-1 0 0 0,1 0 0 0 0,4 3-44 0 0,-8-8 74 0 0,1 0-1 0 0,-1-1 0 0 0,1 0 1 0 0,-1 1-1 0 0,1-1 0 0 0,-1 0 1 0 0,1-1-1 0 0,-1 1 0 0 0,1-1 0 0 0,-1 1 1 0 0,1-1-1 0 0,-1 0 0 0 0,1 0 1 0 0,-1-1-1 0 0,0 1 0 0 0,0-1 0 0 0,1 1 1 0 0,-1-1-1 0 0,0 0 0 0 0,-1 0 1 0 0,1-1-1 0 0,0 1 0 0 0,-1 0 1 0 0,1-1-1 0 0,-1 0 0 0 0,0 1 0 0 0,1-1 1 0 0,-1 0-1 0 0,1-3-73 0 0,38 41-1289 0 0,34 38 2354 0 0,-74-74-972 0 0,0-1 0 0 0,1 0 0 0 0,-1 0 0 0 0,0 0 0 0 0,0 0 0 0 0,0 0 0 0 0,0 0 0 0 0,-1 0 0 0 0,1-1 0 0 0,0 1 0 0 0,-1 0 0 0 0,0 0 0 0 0,1-1 0 0 0,-1 1 0 0 0,0 0 0 0 0,0 0-1 0 0,0-1 1 0 0,0 1 0 0 0,-1 0 0 0 0,1 0 0 0 0,-1 0 0 0 0,1-1 0 0 0,-1 1 0 0 0,0 0 0 0 0,0 0 0 0 0,0 0 0 0 0,0-1-93 0 0,-4-6-283 0 0,1 0 0 0 0,-1 0 0 0 0,-1 0 0 0 0,1 1 0 0 0,-1 0 0 0 0,-1 0 0 0 0,0 1 0 0 0,0-1-1 0 0,0 1 1 0 0,-1 1 0 0 0,0 0 0 0 0,-7-5 283 0 0,12 14-6647 0 0,3 1 1961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4:50.4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174 155 15781 0 0,'0'0'1737'0'0,"0"0"-1737"0"0,0 0-676 0 0,0 0 676 0 0,-49 4 100 0 0,23-9-100 0 0,2-2-312 0 0,-1-2-369 0 0,3 2-791 0 0,5-3-1244 0 0,7 2-3512 0 0</inkml:trace>
  <inkml:trace contextRef="#ctx0" brushRef="#br0" timeOffset="157.292">200 33 12925 0 0,'0'0'2764'0'0,"0"0"-1935"0"0,0 0-293 0 0,0 0-536 0 0,0 0-12 0 0,0 0 12 0 0,-40-3 164 0 0,11 0-164 0 0,0-1-364 0 0,-5-1-1281 0 0,10 0-1419 0 0,-7-8-6809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20.5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52 8645 0 0,'0'0'4546'0'0,"0"0"-3425"0"0,6 7-533 0 0,77 108 1656 0 0,-40-164 709 0 0,-21-38-2752 0 0,-19 50-3367 0 0,-3 37 421 0 0,0 0-2276 0 0,3 2-997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20.7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0 12437 0 0,'0'0'1809'0'0,"0"0"-1430"0"0,0 0-1 0 0,-2 8 212 0 0,-23 85 1382 0 0,18-76-1859 0 0,1 1 0 0 0,1-1 0 0 0,1 1 1 0 0,0-1-1 0 0,1 1 0 0 0,1 0 0 0 0,1 1 0 0 0,0-1 0 0 0,2 0 0 0 0,0 1-113 0 0,0-14-1 0 0,1 0-1 0 0,-1 0 0 0 0,1 0 0 0 0,1-1 1 0 0,-1 1-1 0 0,1 0 0 0 0,-1-1 1 0 0,1 0-1 0 0,1 0 0 0 0,-1 0 0 0 0,0 0 1 0 0,1 0-1 0 0,0-1 0 0 0,0 1 1 0 0,0-1-1 0 0,0 0 0 0 0,1 0 0 0 0,-1-1 1 0 0,1 1-1 0 0,-1-1 0 0 0,2 0 2 0 0,42 3-7573 0 0,-39-8 1806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21.4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0 1368 0 0,'0'0'11401'0'0,"0"0"-10829"0"0,0 0-432 0 0,0 0 508 0 0,2 43-104 0 0,-11-32 140 0 0,0 1 32 0 0,-4 0-175 0 0,-1-1-277 0 0,0 2-116 0 0,-3-2-24 0 0,0 1-124 0 0,3-3-636 0 0,1-2-1001 0 0,4-2-1435 0 0,4-5-4357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21.7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242 47 13609 0 0,'0'0'1242'0'0,"0"0"-672"0"0,0 0-22 0 0,-5 7 8 0 0,1-2-508 0 0,-1 0 0 0 0,1 0-1 0 0,-1 0 1 0 0,0-1 0 0 0,-1 0 0 0 0,1 0 0 0 0,-1 0 0 0 0,0 0 0 0 0,0-1-1 0 0,0 0 1 0 0,0-1 0 0 0,0 1 0 0 0,-1-1 0 0 0,1 0 0 0 0,-1-1 0 0 0,0 1-1 0 0,1-1 1 0 0,-1-1 0 0 0,0 1 0 0 0,0-1 0 0 0,0 0 0 0 0,1-1 0 0 0,-6 0-48 0 0,6-3-177 0 0,0 1 0 0 0,0-1 1 0 0,0 0-1 0 0,1 0 1 0 0,-1 0-1 0 0,1-1 0 0 0,0 0 1 0 0,0 0-1 0 0,1 0 0 0 0,0-1 1 0 0,-1 1-1 0 0,2-1 1 0 0,-1 0-1 0 0,1 0 0 0 0,0-1 1 0 0,0 1-1 0 0,1-1 1 0 0,-1 1-1 0 0,2-1 0 0 0,-1 0 177 0 0,4 8-4015 0 0,5 4 379 0 0,1 1-742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21.9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1356 0 0,'0'0'7463'0'0,"0"0"-4731"0"0,0 0-1544 0 0,0 0-21 0 0,0 0-57 0 0,0 0-247 0 0,3 6-228 0 0,2 81 905 0 0,-7-49-2047 0 0,6-25-2442 0 0,5-5-3765 0 0,-4-8-518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22.2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 7553 0 0,'0'0'7452'0'0,"7"8"-6017"0"0,0 2-1303 0 0,0 0-1 0 0,0 0 0 0 0,-1 0 1 0 0,0 1-1 0 0,-1 0 0 0 0,0 0 1 0 0,-1 0-1 0 0,0 1 0 0 0,-1 0 1 0 0,0-1-1 0 0,-1 1 0 0 0,0 0 1 0 0,-1 0-1 0 0,0 0 0 0 0,-1 0 1 0 0,-1 2-132 0 0,-44 106-49 0 0,13-77-3333 0 0,26-38 162 0 0,-1-2-2486 0 0</inkml:trace>
  <inkml:trace contextRef="#ctx0" brushRef="#br0" timeOffset="1">449 329 5489 0 0,'0'0'11493'0'0,"0"0"-10961"0"0,0 0-532 0 0,0 0-972 0 0,0 0 972 0 0,0 0 28 0 0,0 0 184 0 0,0 0-212 0 0,-53 10-324 0 0,36-14-1125 0 0,1-2-1119 0 0,5 1-2256 0 0,3-9-1485 0 0</inkml:trace>
  <inkml:trace contextRef="#ctx0" brushRef="#br0" timeOffset="248.244">455 206 1488 0 0,'0'0'10857'0'0,"0"0"-9301"0"0,0 0-1012 0 0,0 0 392 0 0,0 0-672 0 0,0 0-188 0 0,0 0-76 0 0,-47-8 88 0 0,16 8-88 0 0,0-1-216 0 0,-2 0-1264 0 0,9 0-1460 0 0,-6-6-3601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20.9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 0 10485 0 0,'0'0'3936'0'0,"0"0"-2886"0"0,0 8-392 0 0,0-1-499 0 0,-1 0 0 0 0,0 0 0 0 0,0 0 0 0 0,-1 0-1 0 0,1 0 1 0 0,-2 0 0 0 0,1 0 0 0 0,-1-1-1 0 0,0 0 1 0 0,0 1 0 0 0,-1-1 0 0 0,0 0-1 0 0,0 0 1 0 0,0-1 0 0 0,-1 0 0 0 0,0 1-1 0 0,-3 1-158 0 0,-30 30 187 0 0,-20 26-3249 0 0,55-56 1097 0 0,2-3-2420 0 0,1-2-1118 0 0</inkml:trace>
  <inkml:trace contextRef="#ctx0" brushRef="#br0" timeOffset="279.395">21 85 3824 0 0,'0'0'5573'0'0,"0"0"-3805"0"0,0 0 152 0 0,31 44-636 0 0,-23-30-360 0 0,1 0-144 0 0,-4 0-163 0 0,2-1-205 0 0,-1 0-152 0 0,-2 0-124 0 0,2-2-60 0 0,1 0-76 0 0,-3 1-324 0 0,2-4-729 0 0,2 1-911 0 0,1-3-1272 0 0,5-4-3869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27.5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96 5797 0 0,'0'0'6420'0'0,"0"0"-4760"0"0,0 0-268 0 0,0 0-23 0 0,0 0-421 0 0,0 0-344 0 0,0 0-268 0 0,0 0-228 0 0,-39-3-108 0 0,16 0-60 0 0,0 2-372 0 0,1-3-584 0 0,-1 1-589 0 0,6-2-1035 0 0,7 1-3416 0 0</inkml:trace>
  <inkml:trace contextRef="#ctx0" brushRef="#br0" timeOffset="156.78">228 19 8445 0 0,'0'0'5608'0'0,"0"0"-4948"0"0,0 0-332 0 0,0 0 340 0 0,0 0-244 0 0,0 0-155 0 0,0 0 31 0 0,-71 0-300 0 0,22-2-401 0 0,4-3-1187 0 0,11 2-2304 0 0,5-6-4509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27.0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26 6989 0 0,'0'0'3287'0'0,"0"0"-2345"0"0,0 7-177 0 0,0-3-638 0 0,-1 0 0 0 0,1 0 1 0 0,-1-1-1 0 0,1 1 0 0 0,-1 0 0 0 0,0-1 0 0 0,-1 1 1 0 0,1-1-1 0 0,0 1 0 0 0,-1-1 0 0 0,0 1 0 0 0,0-1 1 0 0,0 0-1 0 0,0 0 0 0 0,-1 0 0 0 0,1 0 0 0 0,-1 0 1 0 0,0-1-1 0 0,1 1 0 0 0,-1-1 0 0 0,0 0 0 0 0,-1 0 0 0 0,1 0 1 0 0,0 0-1 0 0,0 0 0 0 0,-1-1 0 0 0,1 1 0 0 0,-1-1 1 0 0,0 0-1 0 0,0 0-127 0 0,0 0-18 0 0,-1 0 0 0 0,0 0 0 0 0,0-1 0 0 0,0 1 0 0 0,1-1 0 0 0,-1 0 0 0 0,0-1 0 0 0,0 1 0 0 0,0-1 0 0 0,0 0 0 0 0,1 0 0 0 0,-1 0 0 0 0,0-1 0 0 0,1 1 1 0 0,-1-1-1 0 0,1 0 0 0 0,0-1 0 0 0,0 1 0 0 0,-1-1 0 0 0,2 0 0 0 0,-1 0 0 0 0,0 0 0 0 0,1 0 0 0 0,-3-3 18 0 0,-25-69-7399 0 0,36 67 2786 0 0,0 7 1873 0 0</inkml:trace>
  <inkml:trace contextRef="#ctx0" brushRef="#br0" timeOffset="260.414">118 117 964 0 0,'0'0'1164'0'0,"0"0"4185"0"0,0 0-3497 0 0,15 41-276 0 0,-15-30-304 0 0,2 0-236 0 0,-2-1-208 0 0,-2-2-208 0 0,0 0-88 0 0,0 1-144 0 0,-2-2-160 0 0,1 0-92 0 0,-1-1 16 0 0,2-2-152 0 0,-2 0-1004 0 0,3-1-848 0 0,1-3-2564 0 0,0 0-3665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22.7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297 33 15469 0 0,'0'0'1099'0'0,"0"0"-1644"0"0,-8 1 506 0 0,-103 10 154 0 0,-7-33-4628 0 0,104-1 4697 0 0,47 31 1534 0 0,-28-4-1581 0 0,0 1 1 0 0,-1 0-1 0 0,1 0 0 0 0,-1 0 1 0 0,0 0-1 0 0,-1 1 0 0 0,1-1 1 0 0,-1 1-1 0 0,0 0 1 0 0,0 0-1 0 0,-1 0 0 0 0,0 1 1 0 0,0-1-1 0 0,0 0 0 0 0,-1 1 1 0 0,0-1-1 0 0,0 1 0 0 0,-1 0 1 0 0,1-1-1 0 0,-2 1 1 0 0,1-1-1 0 0,-1 1 0 0 0,0 0 1 0 0,0-1-1 0 0,0 1 0 0 0,-1-1 1 0 0,0 0-1 0 0,-1 0 0 0 0,1 0 1 0 0,-1 0-1 0 0,0 0 1 0 0,-1 0-1 0 0,0-1 0 0 0,1 1 1 0 0,-2-1-1 0 0,1 0 0 0 0,0 0 1 0 0,-1-1-1 0 0,0 1 0 0 0,-2 1-137 0 0,5-5 6 0 0,1 0 0 0 0,0-1 1 0 0,-1 1-1 0 0,1 0 0 0 0,-1 0 0 0 0,1-1 0 0 0,-1 1 0 0 0,1-1 0 0 0,-1 1 0 0 0,0-1 0 0 0,1 1 0 0 0,-1-1 0 0 0,0 0 0 0 0,1 0 0 0 0,-1 0 0 0 0,1 0 0 0 0,-1 0 0 0 0,0 0 0 0 0,1-1 0 0 0,-1 1 0 0 0,0 0 0 0 0,1-1 0 0 0,-1 0 0 0 0,1 1 0 0 0,-1-1 0 0 0,1 0 0 0 0,-1 1 0 0 0,1-1 0 0 0,0 0 1 0 0,-1 0-1 0 0,1 0 0 0 0,0 0 0 0 0,0-1 0 0 0,0 1 0 0 0,-1 0 0 0 0,1 0 0 0 0,1-1 0 0 0,-1 1 0 0 0,0 0 0 0 0,0-1 0 0 0,0 1 0 0 0,1-1 0 0 0,-1 1 0 0 0,1-1 0 0 0,-1 0 0 0 0,1 1 0 0 0,0-1 0 0 0,-1 1 0 0 0,1-1 0 0 0,0 0 0 0 0,0 0-6 0 0,-9-87-362 0 0,8 84 290 0 0,1 1 1 0 0,0 0-1 0 0,0-1 1 0 0,0 1-1 0 0,0-1 1 0 0,1 1-1 0 0,-1-1 1 0 0,1 1-1 0 0,0-1 1 0 0,1 1-1 0 0,-1 0 1 0 0,1 0-1 0 0,0 0 1 0 0,0 0-1 0 0,0 0 1 0 0,0 0-1 0 0,1 0 1 0 0,-1 0-1 0 0,1 1 1 0 0,0 0-1 0 0,0-1 1 0 0,0 1-1 0 0,1 0 1 0 0,-1 1-1 0 0,4-3 72 0 0,49 14-9661 0 0,-41-1 2762 0 0</inkml:trace>
  <inkml:trace contextRef="#ctx0" brushRef="#br0" timeOffset="3815.175">442 258 3392 0 0,'0'0'2075'0'0,"0"0"2047"0"0,0 0-2184 0 0,0 0-1288 0 0,0 0-255 0 0,0 0-126 0 0,0 0-144 0 0,0 0 242 0 0,-2 7 293 0 0,-60 119 3432 0 0,-3-54-5612 0 0,53-65-851 0 0,3-8-3339 0 0,1-4-146 0 0</inkml:trace>
  <inkml:trace contextRef="#ctx0" brushRef="#br0" timeOffset="4061.836">288 314 4316 0 0,'0'0'4205'0'0,"0"0"-2436"0"0,8 6-866 0 0,101 123 5200 0 0,-91-102-6155 0 0,-3-12-4674 0 0,-13-14 34 0 0,5-5-2250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4:50.0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23 5917 0 0,'0'0'7833'0'0,"0"0"-6501"0"0,-4 6-1241 0 0,-14 16 428 0 0,-35 56 31 0 0,52-76-530 0 0,1 0-1 0 0,-1 0 0 0 0,0 0 1 0 0,1 0-1 0 0,-1 0 1 0 0,1 0-1 0 0,0 0 0 0 0,0 0 1 0 0,0 0-1 0 0,0 0 1 0 0,0 1-1 0 0,0-1 0 0 0,0 0 1 0 0,1 0-1 0 0,-1 0 1 0 0,1 0-1 0 0,0 0 0 0 0,-1 0 1 0 0,1 0-1 0 0,0 0 1 0 0,0 0-1 0 0,0-1 0 0 0,1 1 1 0 0,-1 0-1 0 0,0-1 1 0 0,1 1-1 0 0,-1 0 0 0 0,1-1 1 0 0,-1 0-1 0 0,1 1 1 0 0,-1-1-1 0 0,1 0 0 0 0,0 0 1 0 0,0 0-1 0 0,0 0 1 0 0,0 0-1 0 0,0 0 0 0 0,0-1 1 0 0,0 1-1 0 0,0-1 1 0 0,0 1-20 0 0,0 1-16 0 0,0 0 0 0 0,1 0 1 0 0,-1-1-1 0 0,0 1 1 0 0,1-1-1 0 0,-1 1 0 0 0,1-1 1 0 0,-1 0-1 0 0,1 0 0 0 0,0 0 1 0 0,0 0-1 0 0,-1-1 1 0 0,1 1-1 0 0,0-1 0 0 0,0 1 1 0 0,0-1-1 0 0,-1 0 1 0 0,1 0-1 0 0,0-1 0 0 0,0 1 1 0 0,0 0-1 0 0,0-1 1 0 0,-1 0-1 0 0,1 1 0 0 0,0-1 1 0 0,-1 0-1 0 0,1-1 1 0 0,0 1-1 0 0,-1 0 0 0 0,0-1 1 0 0,1 1-1 0 0,-1-1 0 0 0,0 0 1 0 0,0 0-1 0 0,0 0 1 0 0,0 0-1 0 0,0 0 0 0 0,0 0 1 0 0,0 0-1 0 0,-1-1 1 0 0,1 1-1 0 0,-1-1 0 0 0,0 1 1 0 0,0-1-1 0 0,0 0 1 0 0,0 1-1 0 0,0-1 0 0 0,0 0 1 0 0,-1 0-1 0 0,1 1 1 0 0,-1-1-1 0 0,0 0 0 0 0,0 0 1 0 0,0 0-1 0 0,0 0 0 0 0,-1-2 16 0 0,25 165 257 0 0,-24-160-1742 0 0,0-4-3677 0 0,3-5-2531 0 0</inkml:trace>
  <inkml:trace contextRef="#ctx0" brushRef="#br0" timeOffset="218.132">361 0 5168 0 0,'0'0'8160'0'0,"5"7"-6126"0"0,2 1-1922 0 0,-1 0 0 0 0,0 0 0 0 0,-1 0 0 0 0,0 1-1 0 0,0 0 1 0 0,-1 0 0 0 0,0 1 0 0 0,0-1 0 0 0,-1 1 0 0 0,-1 0 0 0 0,1 0 0 0 0,-2 0-1 0 0,1 0 1 0 0,-1 0 0 0 0,-1 0 0 0 0,0 0 0 0 0,0 0 0 0 0,-1 0 0 0 0,0 0 0 0 0,-1 0-1 0 0,0 0 1 0 0,-1 0 0 0 0,0 0 0 0 0,-1-1 0 0 0,1 1 0 0 0,-2-1 0 0 0,1 0-1 0 0,-1 0 1 0 0,-2 1-112 0 0,-56 54 98 0 0,11-44-5957 0 0,43-21 245 0 0,4-6-1617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30.3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414 14 612 0 0,'0'0'5621'0'0,"0"0"-4161"0"0,0 0-747 0 0,0 0 279 0 0,0 0 63 0 0,0 0-196 0 0,0 0-60 0 0,-10 2 16 0 0,-51 3-533 0 0,0-3 0 0 0,0-2 0 0 0,-1-2 0 0 0,1-4 0 0 0,-24-6-282 0 0,72 9 939 0 0,25 6-817 0 0,23 5-514 0 0,-28-5 425 0 0,0 0 0 0 0,0 0 0 0 0,0 1 0 0 0,-1 0 0 0 0,1 0 0 0 0,-1 0 0 0 0,0 1 0 0 0,0 0 0 0 0,-1 0 0 0 0,0 0 0 0 0,0 1 0 0 0,0 0 0 0 0,0 0 0 0 0,-1 0 0 0 0,0 0 0 0 0,0 1 0 0 0,-1 0 0 0 0,0 0 0 0 0,0 0 1 0 0,0 0-1 0 0,-1 0 0 0 0,0 0 0 0 0,-1 1 0 0 0,1-1 0 0 0,-2 1 0 0 0,1-1 0 0 0,-1 1 0 0 0,0-1 0 0 0,0 1 0 0 0,-1-1 0 0 0,0 1 0 0 0,0-1 0 0 0,-1 1 0 0 0,0-1 0 0 0,0 0 0 0 0,-2 2-33 0 0,-117 252 823 0 0,122-258-749 0 0,1 0 1 0 0,-1 1-1 0 0,1-1 1 0 0,0 0-1 0 0,-1 0 1 0 0,1 0-1 0 0,1 0 1 0 0,-1-1-1 0 0,0 1 0 0 0,1 0 1 0 0,-1-1-1 0 0,1 0 1 0 0,0 0-1 0 0,0 1 1 0 0,0-2-1 0 0,0 1 1 0 0,0 0-1 0 0,0-1 1 0 0,1 1-1 0 0,-1-1 0 0 0,0 0 1 0 0,1 0-1 0 0,-1 0 1 0 0,1-1-1 0 0,-1 1 1 0 0,1-1-1 0 0,0 0 1 0 0,-1 0-1 0 0,1 0 1 0 0,-1 0-1 0 0,1 0 0 0 0,-1-1 1 0 0,1 0-1 0 0,-1 0 1 0 0,1 0-1 0 0,-1 0 1 0 0,0 0-1 0 0,2-2-74 0 0,11 3-72 0 0,120-16 1064 0 0,-65 5-1526 0 0,0 6-3791 0 0,-59 4-1176 0 0,0-3-4057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32.8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55 6233 0 0,'0'0'5115'0'0,"0"0"-3272"0"0,0 0-1544 0 0,0 0-116 0 0,0 0 253 0 0,0 0 83 0 0,-3 7-100 0 0,1-5-378 0 0,0 0 0 0 0,0 0 0 0 0,1-1 1 0 0,-1 2-1 0 0,1-1 0 0 0,-1 0 0 0 0,1 0 1 0 0,0 0-1 0 0,0 1 0 0 0,0-1 0 0 0,0 0 0 0 0,0 1 1 0 0,1-1-1 0 0,-1 1 0 0 0,1-1 0 0 0,-1 1 1 0 0,1-1-1 0 0,0 1 0 0 0,0-1 0 0 0,0 1 1 0 0,1-1-1 0 0,-1 1 0 0 0,0-1 0 0 0,1 1 1 0 0,0-1-1 0 0,-1 1 0 0 0,1-1 0 0 0,0 0 0 0 0,0 1 1 0 0,1-1-1 0 0,-1 0 0 0 0,0 0 0 0 0,1 0 1 0 0,-1 0-1 0 0,1 0 0 0 0,0 0 0 0 0,0 0 1 0 0,-1 0-1 0 0,1-1 0 0 0,0 1 0 0 0,0-1 0 0 0,1 1 1 0 0,-1-1-1 0 0,0 0 0 0 0,0 0 0 0 0,1 0 1 0 0,-1 0-1 0 0,1 0 0 0 0,-1-1 0 0 0,1 1 1 0 0,1-1-42 0 0,-2 0 0 0 0,1-1 1 0 0,0 1 0 0 0,-1-1 0 0 0,1 0-1 0 0,-1 0 1 0 0,1 0 0 0 0,-1 0 0 0 0,1-1 0 0 0,-1 1-1 0 0,0-1 1 0 0,0 1 0 0 0,0-1 0 0 0,1 0-1 0 0,-2 0 1 0 0,1 0 0 0 0,0 0 0 0 0,0 0-1 0 0,-1 0 1 0 0,1-1 0 0 0,-1 1 0 0 0,1 0 0 0 0,-1-1-1 0 0,0 1 1 0 0,0-1 0 0 0,0 1 0 0 0,-1-1-1 0 0,1 0 1 0 0,0 1 0 0 0,-1-1 0 0 0,0 0 0 0 0,0-1-1 0 0,6 39 126 0 0,-2-25 4 0 0,-1 0 0 0 0,-1 0 1 0 0,0 0-1 0 0,0 0 0 0 0,-1 0 1 0 0,0 1-1 0 0,-1-1 1 0 0,0 1-1 0 0,-1-1 0 0 0,0 0 1 0 0,-1 1-1 0 0,0-1 1 0 0,0 0-1 0 0,-1 0 0 0 0,0 0 1 0 0,-1 0-1 0 0,0-1 0 0 0,-6 9-130 0 0,-63 3-433 0 0,46-26-2341 0 0,7-7-3701 0 0,7-8-3229 0 0</inkml:trace>
  <inkml:trace contextRef="#ctx0" brushRef="#br0" timeOffset="185.521">245 1 7989 0 0,'0'0'6448'0'0,"0"0"-6144"0"0,0 0 24 0 0,45 54 480 0 0,-32-32 209 0 0,-7 3-197 0 0,-2 1-216 0 0,-4 0-184 0 0,-2 2-200 0 0,-9 0-96 0 0,-4-1-124 0 0,-7-1-160 0 0,-4-3-728 0 0,7-7-1121 0 0,-10-3-4743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31.6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0 4608 0 0,'0'0'6166'0'0,"0"0"-4210"0"0,0 0-1439 0 0,0 0-341 0 0,0 0-123 0 0,0 0 134 0 0,-4 7 279 0 0,-6 9-179 0 0,2 0 0 0 0,0 0 0 0 0,0 1 0 0 0,2-1 0 0 0,0 2 0 0 0,1-1-1 0 0,0 1 1 0 0,2-1 0 0 0,0 1 0 0 0,1 0 0 0 0,1 0 0 0 0,0 1 0 0 0,2-1-1 0 0,0 0 1 0 0,2 6-287 0 0,29 29-466 0 0,-8-44-6106 0 0,-10-12 582 0 0</inkml:trace>
  <inkml:trace contextRef="#ctx0" brushRef="#br0" timeOffset="262.23">132 160 7905 0 0,'0'0'2566'0'0,"0"0"-1447"0"0,0 0-553 0 0,0 0 59 0 0,0 0-207 0 0,0 0-290 0 0,0 0-305 0 0,0 0-56 0 0,7 0 45 0 0,83 24 741 0 0,-88-23-473 0 0,1 0-1 0 0,-1-1 1 0 0,0 1-1 0 0,0 0 1 0 0,0 1 0 0 0,0-1-1 0 0,0 0 1 0 0,0 1-1 0 0,0-1 1 0 0,0 1 0 0 0,0-1-1 0 0,-1 1 1 0 0,1 0-1 0 0,-1 0 1 0 0,1 0-1 0 0,-1 0 1 0 0,0 0 0 0 0,1 0-1 0 0,-1 0 1 0 0,0 0-1 0 0,-1 1 1 0 0,1-1 0 0 0,0 0-1 0 0,-1 0 1 0 0,1 1-1 0 0,-1-1 1 0 0,0 1-1 0 0,1-1 1 0 0,-1 0 0 0 0,0 1-1 0 0,-1-1 1 0 0,1 1-1 0 0,0-1 1 0 0,-1 0 0 0 0,1 1-1 0 0,-1-1 1 0 0,0 0-1 0 0,0 0 1 0 0,0 1 0 0 0,0 0-80 0 0,-49 40 737 0 0,10-29-5789 0 0,33-14-283 0 0,3-5-1481 0 0</inkml:trace>
  <inkml:trace contextRef="#ctx0" brushRef="#br0" timeOffset="588.829">350 152 1068 0 0,'0'0'483'0'0,"0"0"830"0"0,0 0 1334 0 0,0 0-777 0 0,0 0-608 0 0,0 0-93 0 0,0 0-135 0 0,0 0-175 0 0,0 0-220 0 0,-7 5-196 0 0,2-1-430 0 0,2-2 89 0 0,-1 0 0 0 0,1 0 0 0 0,0 0 0 0 0,0 0-1 0 0,0 1 1 0 0,0 0 0 0 0,0-1 0 0 0,0 1-1 0 0,1 0 1 0 0,0 0 0 0 0,-1 1 0 0 0,1-1-1 0 0,0 0 1 0 0,1 1 0 0 0,-1-1 0 0 0,1 1-1 0 0,-1 0 1 0 0,1-1 0 0 0,0 1 0 0 0,0 0-1 0 0,1 0 1 0 0,-1 0 0 0 0,1 0 0 0 0,0 0-1 0 0,0-1 1 0 0,0 1 0 0 0,0 0 0 0 0,1 0-1 0 0,0 0-101 0 0,39 64 1273 0 0,-12-55-5607 0 0,-23-15-325 0 0,3-3-2840 0 0</inkml:trace>
  <inkml:trace contextRef="#ctx0" brushRef="#br0" timeOffset="851.12">488 262 7293 0 0,'0'0'6118'0'0,"0"0"-4646"0"0,0 0-1150 0 0,0 0 28 0 0,0 0 274 0 0,-1 7 50 0 0,-60 98 1320 0 0,57-101-2720 0 0,-10 10 901 0 0,10-10-3688 0 0,2 0-3917 0 0,3-9 77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41.3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1 9533 0 0,'0'0'4914'0'0,"-2"7"-3957"0"0,-26 59-135 0 0,-21 75 1028 0 0,74-53-6667 0 0,-18-81 135 0 0,3-6-2815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42.1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49 14897 0 0,'0'0'950'0'0,"1"6"-776"0"0,-6 112 1363 0 0,7-115-1564 0 0,0-1-1 0 0,0 1 1 0 0,1-1-1 0 0,-1 1 1 0 0,0-1-1 0 0,1 0 1 0 0,-1 0-1 0 0,1 0 1 0 0,0 0-1 0 0,0-1 1 0 0,0 1-1 0 0,0-1 1 0 0,0 0-1 0 0,0 0 0 0 0,0 0 1 0 0,0 0-1 0 0,0 0 1 0 0,0 0-1 0 0,1-1 1 0 0,-1 0-1 0 0,0 1 1 0 0,1-1-1 0 0,-1-1 1 0 0,0 1-1 0 0,0 0 1 0 0,1-1-1 0 0,-1 0 1 0 0,0 1-1 0 0,0-1 1 0 0,0-1-1 0 0,0 1 1 0 0,0 0-1 0 0,0-1 1 0 0,0 1-1 0 0,0-1 1 0 0,-1 0-1 0 0,1 0 1 0 0,-1 0-1 0 0,1 0 1 0 0,1-3 27 0 0,42-64 716 0 0,-32 123 469 0 0,-7 81 442 0 0,-7-132-1649 0 0,0 0 1 0 0,0 0-1 0 0,-1 0 1 0 0,1 0-1 0 0,-1 0 1 0 0,0 0-1 0 0,0 0 1 0 0,0 0-1 0 0,0 0 1 0 0,0-1 0 0 0,-1 1-1 0 0,1 0 1 0 0,-1-1-1 0 0,0 1 1 0 0,1-1-1 0 0,-1 0 1 0 0,0 1-1 0 0,-1-1 1 0 0,1 0-1 0 0,0 0 1 0 0,-1-1-1 0 0,1 1 1 0 0,-1 0-1 0 0,1-1 1 0 0,-1 1-1 0 0,0-1 1 0 0,0 0-1 0 0,1 0 1 0 0,-1 0-1 0 0,0 0 1 0 0,0-1 0 0 0,0 1-1 0 0,0-1 1 0 0,0 0-1 0 0,0 0 1 0 0,0 0-1 0 0,0 0 1 0 0,0 0-1 0 0,0 0 1 0 0,0-1-1 0 0,0 0 1 0 0,-2 0 21 0 0,-12-5-1763 0 0,7-3-2427 0 0,0-9-3264 0 0</inkml:trace>
  <inkml:trace contextRef="#ctx0" brushRef="#br0" timeOffset="258.344">294 1 13165 0 0,'0'0'4173'0'0,"0"0"-4113"0"0,41 48-48 0 0,-32-24 324 0 0,3 6 120 0 0,-8 2-172 0 0,-4 1-48 0 0,0 0-100 0 0,-11 0-88 0 0,-3-3-48 0 0,-8 0-84 0 0,0-3-596 0 0,-1-3-824 0 0,4-7-2349 0 0,-3-9-4744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41.5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7401 0 0,'0'0'3535'0'0,"6"0"-2765"0"0,0 1-643 0 0,-1 0 0 0 0,1 1 0 0 0,-1-1 1 0 0,1 1-1 0 0,-1 0 0 0 0,0 1 0 0 0,0-1 1 0 0,0 1-1 0 0,0 0 0 0 0,0 0 0 0 0,-1 0 1 0 0,1 1-1 0 0,-1 0 0 0 0,0 0 0 0 0,0 0 0 0 0,0 0 1 0 0,0 1-1 0 0,-1-1 0 0 0,0 1 0 0 0,0 0 1 0 0,0 0-1 0 0,-1 0 0 0 0,1 0 0 0 0,-1 0 1 0 0,0 1-1 0 0,-1-1 0 0 0,0 1 0 0 0,1-1 1 0 0,-2 1-1 0 0,1 0 0 0 0,-1-1 0 0 0,1 1 0 0 0,-2 0 1 0 0,1 0-1 0 0,-1-1 0 0 0,0 4-127 0 0,-45 31 124 0 0,5-33-4361 0 0,31-9-506 0 0,5-7-2687 0 0</inkml:trace>
  <inkml:trace contextRef="#ctx0" brushRef="#br0" timeOffset="261.915">198 34 4440 0 0,'0'0'7555'0'0,"0"0"-5992"0"0,-2 8-1244 0 0,-53 107 2031 0 0,54-114-2370 0 0,1 0-1 0 0,0 1 0 0 0,0-1 0 0 0,-1 0 0 0 0,1 1 1 0 0,0-1-1 0 0,0 0 0 0 0,0 1 0 0 0,0-1 0 0 0,1 0 1 0 0,-1 1-1 0 0,0-1 0 0 0,1 0 0 0 0,-1 1 0 0 0,0-1 0 0 0,1 0 1 0 0,0 1-1 0 0,-1-1 0 0 0,1 0 0 0 0,0 0 0 0 0,-1 0 1 0 0,1 0-1 0 0,0 0 0 0 0,0 0 0 0 0,0 0 0 0 0,0 0 1 0 0,0 0-1 0 0,0 0 0 0 0,0 0 0 0 0,1-1 0 0 0,-1 1 0 0 0,0 0 1 0 0,0-1-1 0 0,1 1 0 0 0,-1-1 0 0 0,0 1 0 0 0,0-1 1 0 0,1 0-1 0 0,0 1 21 0 0,38 5-6443 0 0,-21-7-70 0 0</inkml:trace>
  <inkml:trace contextRef="#ctx0" brushRef="#br0" timeOffset="262.915">373 202 6217 0 0,'0'0'7024'0'0,"0"0"-6696"0"0,0 0-320 0 0,-6 40 700 0 0,-2-26-188 0 0,0-4 24 0 0,-2 1-16 0 0,-2-1-88 0 0,-2 0-187 0 0,0 0-93 0 0,-3-1-160 0 0,3-2-124 0 0,-3-3-1285 0 0,7-2-1311 0 0,0-3-4256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40.8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39 15469 0 0,'0'0'1494'0'0,"-1"6"-1886"0"0,-10 304 2449 0 0,8-302-3827 0 0,1-9-4359 0 0,-1-9-40 0 0</inkml:trace>
  <inkml:trace contextRef="#ctx0" brushRef="#br0" timeOffset="250.914">96 1 5777 0 0,'0'0'7299'0'0,"0"0"-5662"0"0,8 3-1469 0 0,-4-1-49 0 0,1 1 0 0 0,-1-1 0 0 0,1 1 1 0 0,-1 0-1 0 0,0 0 0 0 0,0 0 0 0 0,0 1 0 0 0,-1-1 1 0 0,1 1-1 0 0,-1 0 0 0 0,0 0 0 0 0,0 0 0 0 0,0 1 1 0 0,-1-1-1 0 0,1 1 0 0 0,-1-1 0 0 0,0 1 0 0 0,0 0 1 0 0,-1 0-1 0 0,1 0 0 0 0,-1 0 0 0 0,0 0 1 0 0,-1 0-1 0 0,1 0 0 0 0,-1 2-119 0 0,0-4-4 0 0,0 0 0 0 0,-1 0-1 0 0,1 0 1 0 0,-1-1 0 0 0,1 1 0 0 0,-1 0-1 0 0,0 0 1 0 0,0 0 0 0 0,-1 0 0 0 0,1-1 0 0 0,0 1-1 0 0,-1 0 1 0 0,0-1 0 0 0,1 1 0 0 0,-1-1-1 0 0,0 0 1 0 0,0 0 0 0 0,-1 0 0 0 0,1 0 0 0 0,0 0-1 0 0,-1 0 1 0 0,1 0 0 0 0,-1-1 0 0 0,1 1 0 0 0,-1-1-1 0 0,0 0 1 0 0,-2 1 4 0 0,-34-5-5026 0 0,23-7-1942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51.7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55 28 0 0,'0'0'459'0'0,"0"0"427"0"0,0 0 1073 0 0,0 0-478 0 0,0-7-450 0 0,-3-5-539 0 0,-2-8 646 0 0,4 4 4123 0 0,-18 97-3451 0 0,13-60-1720 0 0,1 0 0 0 0,1 0 0 0 0,1 0 0 0 0,1 1 0 0 0,1-1 0 0 0,1 0 0 0 0,1 1 0 0 0,0-1 0 0 0,2 1 0 0 0,0-1 1 0 0,2 0-1 0 0,0-1 0 0 0,1 1 0 0 0,2-1 0 0 0,0 0 0 0 0,0 0 0 0 0,2-1 0 0 0,4 5-90 0 0,-2-7 53 0 0,0 0-1 0 0,1 0 1 0 0,1-2-1 0 0,0 0 1 0 0,1 0 0 0 0,1-1-1 0 0,0-1 1 0 0,11 6-53 0 0,51 11-6861 0 0,-52-29-1361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52.3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 0 7525 0 0,'0'0'5484'0'0,"0"0"-4034"0"0,6 10-1656 0 0,32 43 379 0 0,-18-29 265 0 0,-1 1 0 0 0,-1 1 0 0 0,-1 1 0 0 0,-1 0 1 0 0,-1 1-1 0 0,-2 0 0 0 0,-1 1 0 0 0,-1 1 0 0 0,-2 0 1 0 0,0 0-1 0 0,2 24-438 0 0,-15-38 29 0 0,0-1-1 0 0,-1 0 1 0 0,0 0 0 0 0,-1-1 0 0 0,-1 1-1 0 0,0-1 1 0 0,-1-1 0 0 0,-1 1 0 0 0,0-1-1 0 0,-1-1 1 0 0,0 0 0 0 0,-1 0 0 0 0,0-1 0 0 0,-1 0-1 0 0,0-1 1 0 0,0-1 0 0 0,-1 1 0 0 0,-1-2-1 0 0,0 0 1 0 0,-9 4-29 0 0,-67 37-1287 0 0,22-27-4049 0 0,30-17-1217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52.6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207 1 9805 0 0,'0'0'2657'0'0,"0"0"-1367"0"0,0 0-748 0 0,0 0-99 0 0,0 0-62 0 0,0 0-140 0 0,0 0-27 0 0,-7 5 115 0 0,-49 57 424 0 0,-24 38-1172 0 0,36-71-8323 0 0,25-22 1248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4:48.9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1 13509 0 0,'0'0'1090'0'0,"0"0"-565"0"0,-4 8-246 0 0,-19 43 850 0 0,12-32-847 0 0,2 1 0 0 0,0 0 0 0 0,1 1 0 0 0,1 0 0 0 0,1 0 0 0 0,0 1 0 0 0,2 0 0 0 0,1-1 0 0 0,0 5-282 0 0,4-21 23 0 0,0 0-1 0 0,0-1 0 0 0,0 1 1 0 0,1 0-1 0 0,-1-1 0 0 0,1 1 1 0 0,0-1-1 0 0,1 0 1 0 0,-1 1-1 0 0,1-1 0 0 0,0 0 1 0 0,0-1-1 0 0,0 1 0 0 0,0 0 1 0 0,1-1-1 0 0,-1 0 0 0 0,1 0 1 0 0,0 0-1 0 0,0 0 0 0 0,0 0 1 0 0,0-1-1 0 0,1 0 0 0 0,3 2-22 0 0,40 9-5245 0 0,-41-15-2 0 0,1-6-3533 0 0</inkml:trace>
  <inkml:trace contextRef="#ctx0" brushRef="#br0" timeOffset="251.081">357 60 5733 0 0,'0'0'4195'0'0,"0"0"-2687"0"0,0 0-1252 0 0,0 0-20 0 0,0 7 375 0 0,0-1-417 0 0,0 0 1 0 0,-1-1-1 0 0,1 1 0 0 0,-1 0 1 0 0,-1-1-1 0 0,1 1 0 0 0,-1-1 0 0 0,0 1 1 0 0,0-1-1 0 0,-1 0 0 0 0,0 0 0 0 0,0 0 1 0 0,0 0-1 0 0,0-1 0 0 0,-1 1 1 0 0,0-1-1 0 0,1 1 0 0 0,-5 2-194 0 0,-109 113 1458 0 0,139-135-7002 0 0,-20 10 2920 0 0,0 0-1822 0 0</inkml:trace>
  <inkml:trace contextRef="#ctx0" brushRef="#br0" timeOffset="435.158">214 120 2480 0 0,'0'0'8332'0'0,"0"0"-5581"0"0,0 0-2445 0 0,0 0-187 0 0,5 7 318 0 0,55 139 3472 0 0,-23-100-4198 0 0,-19-37-2436 0 0,2-5-3513 0 0,-2-5-1800 0 0</inkml:trace>
  <inkml:trace contextRef="#ctx0" brushRef="#br0" timeOffset="590.707">622 310 6505 0 0,'0'0'7696'0'0,"0"0"-7152"0"0,0 0-544 0 0,0 0-112 0 0,0 0 112 0 0,-49-4 52 0 0,32 0-48 0 0,0-1-4 0 0,0 1-520 0 0,3-2-588 0 0,1-1-892 0 0,6 2-2412 0 0,3-4-2237 0 0</inkml:trace>
  <inkml:trace contextRef="#ctx0" brushRef="#br0" timeOffset="853.141">601 229 4892 0 0,'0'0'6677'0'0,"0"0"-5169"0"0,0 0-1228 0 0,0 0-280 0 0,0 0 0 0 0,0 0 128 0 0,-37 2 164 0 0,15-5-88 0 0,0 0-140 0 0,0 0-64 0 0,-1 0-908 0 0,5-2-680 0 0,5 3-2332 0 0,2-8-3121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01.8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1 756 0 0,'0'0'7749'0'0,"0"0"-5412"0"0,0 0-2161 0 0,0 0-106 0 0,1 8 401 0 0,4 157 1947 0 0,-3-121-3099 0 0,12-20-3427 0 0,-5-16-448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02.1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35 162 3816 0 0,'0'0'5131'0'0,"0"0"-3200"0"0,0 0-1329 0 0,0 0-369 0 0,0 0 248 0 0,0 0 196 0 0,0 0-192 0 0,36 6 402 0 0,-34-6-882 0 0,1 0 0 0 0,-1-1 0 0 0,0 1 0 0 0,0-1 0 0 0,1 0 0 0 0,-1 0 0 0 0,0 0 0 0 0,0 0 0 0 0,0 0 0 0 0,0 0-1 0 0,0 0 1 0 0,-1-1 0 0 0,1 1 0 0 0,0-1 0 0 0,-1 1 0 0 0,1-1 0 0 0,0 0 0 0 0,-1 1 0 0 0,0-1 0 0 0,0 0 0 0 0,1 0 0 0 0,-1 0-1 0 0,0 0 1 0 0,0 0 0 0 0,-1-1 0 0 0,1 1 0 0 0,0 0 0 0 0,-1 0 0 0 0,1 0 0 0 0,-1-1 0 0 0,0 1 0 0 0,0 0 0 0 0,0 0 0 0 0,0-1 0 0 0,0 1-1 0 0,0 0 1 0 0,-1-1 0 0 0,1 1 0 0 0,-1 0 0 0 0,1 0 0 0 0,-1 0 0 0 0,0-1-5 0 0,-39-92-287 0 0,-4 149-63 0 0,42-50 266 0 0,-26 61 260 0 0,37-23-4659 0 0,0-32-287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02.5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80 171 992 0 0,'0'0'8694'0'0,"0"0"-5668"0"0,0 0-2121 0 0,0 0-401 0 0,0 0 88 0 0,0 0 6 0 0,0 0-158 0 0,0 0-116 0 0,0 0-72 0 0,14-11-14 0 0,-11 6-341 0 0,-1 0-1 0 0,0-1 1 0 0,-1 1-1 0 0,1-1 1 0 0,-1 1 0 0 0,0-1-1 0 0,0 1 1 0 0,-1-1 0 0 0,0 0-1 0 0,0 1 1 0 0,0-1 0 0 0,-1 0-1 0 0,1 1 1 0 0,-1-1 0 0 0,-1 0-1 0 0,1 1 1 0 0,-1-1 0 0 0,0 1-1 0 0,0 0 1 0 0,0 0 0 0 0,-1 0-1 0 0,0 0 1 0 0,0 0 0 0 0,0 0-1 0 0,-1 1 1 0 0,0-1 0 0 0,1 1-1 0 0,-2 0 1 0 0,1 0 0 0 0,-1 0 103 0 0,-33 55-428 0 0,19 42 553 0 0,48-64-6312 0 0,-14-24 776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02.8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62 130 520 0 0,'0'0'8454'0'0,"0"0"-6028"0"0,0 0-2176 0 0,7 0 98 0 0,71-37 1966 0 0,-84-5-3703 0 0,4 39 1371 0 0,1 0 0 0 0,0 0 0 0 0,-1 0 0 0 0,0 0 0 0 0,0 0 0 0 0,1 1 0 0 0,-2-1 0 0 0,1 1 0 0 0,0-1 0 0 0,0 1 0 0 0,-1 0 0 0 0,1 0 0 0 0,-1 0 1 0 0,0 0-1 0 0,0 0 0 0 0,1 1 0 0 0,-1-1 0 0 0,0 1 0 0 0,0 0 0 0 0,-1-1 0 0 0,1 2 0 0 0,0-1 0 0 0,0 0 0 0 0,0 1 0 0 0,-1-1 0 0 0,1 1 0 0 0,0 0 0 0 0,-1 0 0 0 0,1 0 0 0 0,0 0 0 0 0,0 1 0 0 0,-1 0 0 0 0,1-1 0 0 0,0 1 0 0 0,0 0 0 0 0,0 0 0 0 0,0 1 0 0 0,0-1 0 0 0,0 1 0 0 0,0 0 0 0 0,0-1 0 0 0,1 1 0 0 0,-1 0 0 0 0,1 0 0 0 0,-1 1 0 0 0,1-1 0 0 0,0 1 0 0 0,0-1 0 0 0,0 1 0 0 0,0 0 0 0 0,0-1 0 0 0,-1 4 18 0 0,3-2 2 0 0,0 1 0 0 0,0-1 0 0 0,0 1 0 0 0,0-1 0 0 0,1 0 0 0 0,0 1 0 0 0,0-1 0 0 0,0 0 0 0 0,0 1 0 0 0,1-1 0 0 0,0 0 0 0 0,-1 0 0 0 0,2 0 0 0 0,-1 0 0 0 0,0-1 0 0 0,1 1 0 0 0,-1-1 0 0 0,1 1 0 0 0,0-1 0 0 0,1 1-2 0 0,11 16-3055 0 0,-9-12-1806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03.1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2 744 0 0,'0'0'7448'0'0,"-7"-1"-5663"0"0,-67 3-1874 0 0,72-2 91 0 0,0 0-1 0 0,0 0 1 0 0,1 0 0 0 0,-1 1 0 0 0,0-1-1 0 0,0 1 1 0 0,0-1 0 0 0,1 1 0 0 0,-1 0-1 0 0,0 0 1 0 0,1 0 0 0 0,-1 0 0 0 0,1 0-1 0 0,-1 0 1 0 0,1 0 0 0 0,-1 0 0 0 0,1 1-1 0 0,0-1 1 0 0,0 1 0 0 0,-1-1 0 0 0,1 1-1 0 0,0-1 1 0 0,0 1 0 0 0,1-1 0 0 0,-1 1-1 0 0,0 0 1 0 0,0 0 0 0 0,1-1-1 0 0,-1 1 1 0 0,1 0 0 0 0,0 0 0 0 0,-1 0-1 0 0,1 0 1 0 0,0-1 0 0 0,0 1 0 0 0,0 0-1 0 0,0 0 1 0 0,1 0 0 0 0,-1 0 0 0 0,0 0-1 0 0,1-1 1 0 0,-1 1 0 0 0,2 1-2 0 0,36 51 1161 0 0,-34-52-1099 0 0,-1 0 0 0 0,0 1 0 0 0,0 0 0 0 0,0 0 0 0 0,0 0 0 0 0,-1 0 0 0 0,1 0 0 0 0,-1 0 0 0 0,0 1 0 0 0,0-1 0 0 0,0 1 0 0 0,0 0 1 0 0,-1 0-1 0 0,1-1 0 0 0,-1 1 0 0 0,0 0 0 0 0,0 0 0 0 0,0 0 0 0 0,-1 0 0 0 0,1 1 0 0 0,-1-1 0 0 0,0 0 0 0 0,0 0 0 0 0,-1 0 0 0 0,1 0-62 0 0,-3-2-38 0 0,0 0 0 0 0,-1 0 1 0 0,1 0-1 0 0,0-1 0 0 0,-1 1 0 0 0,1-1 0 0 0,-1 0 0 0 0,1 0 1 0 0,-1 0-1 0 0,1-1 0 0 0,-1 1 0 0 0,1-1 0 0 0,-1 0 0 0 0,0 0 1 0 0,1 0-1 0 0,-1 0 0 0 0,0-1 0 0 0,1 1 0 0 0,-1-1 0 0 0,1 0 1 0 0,-1 0-1 0 0,1 0 0 0 0,-1-1 0 0 0,-2-1 38 0 0,-12-7-2443 0 0,5 0-1925 0 0</inkml:trace>
  <inkml:trace contextRef="#ctx0" brushRef="#br0" timeOffset="263.157">79 25 5957 0 0,'0'0'4992'0'0,"0"0"-4336"0"0,0 0-256 0 0,0 0 48 0 0,35 45 24 0 0,-35-29 256 0 0,-4 1 44 0 0,-2 4-116 0 0,-3 1-288 0 0,0 2-168 0 0,-4 0-200 0 0,3 3-1084 0 0,-1-2-1028 0 0,5-5-3608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05.2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1 784 0 0,'0'0'3456'0'0,"0"0"63"0"0,0 0-2370 0 0,0 0-809 0 0,0 0 161 0 0,0 0 321 0 0,0 0 187 0 0,0 0-191 0 0,0 0-381 0 0,-1 0-306 0 0,-3 2-107 0 0,3-1 45 0 0,1-1 111 0 0,0 0 34 0 0,0 0 2 0 0,0 0 0 0 0,0 0 19 0 0,0 0 83 0 0,0 0 53 0 0,0 0-4 0 0,0 0-64 0 0,0 0-59 0 0,0 0-44 0 0,0 0-31 0 0,0 0-17 0 0,0 0-26 0 0,0 0-31 0 0,0 0-45 0 0,0 0-36 0 0,0 0-9 0 0,0 0 3 0 0,0 0 10 0 0,0 0 18 0 0,0 0-18 0 0,0 0 0 0 0,0 0 20 0 0,0 0-22 0 0,0 0-11 0 0,0 0-11 0 0,0 0-12 0 0,0 0-20 0 0,0 0 22 0 0,0 0 5 0 0,0 0 3 0 0,0 0 0 0 0,0 0-6 0 0,0 0-48 0 0,0 0-60 0 0,0 0-191 0 0,0 0-526 0 0,0 0-412 0 0,0 0-862 0 0,0 0-4429 0 0,1 0 4208 0 0,-2 0-662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12.0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86 0 196 0 0,'0'0'6343'0'0,"0"0"-3199"0"0,0 0-1747 0 0,0 0-613 0 0,0 0-310 0 0,0 0-238 0 0,0 0-39 0 0,0 0 62 0 0,-3 5 6 0 0,-11 31 339 0 0,1-1 1 0 0,2 2 0 0 0,1 0 0 0 0,2 0-1 0 0,2 0 1 0 0,1 1 0 0 0,2 6-605 0 0,1-28 101 0 0,-1-1-81 0 0,0 0 0 0 0,1 0 0 0 0,0 1 0 0 0,2-1-1 0 0,0 0 1 0 0,0 1 0 0 0,2-1 0 0 0,0 0 0 0 0,0 1 0 0 0,2-1 0 0 0,-1-1 0 0 0,2 1 0 0 0,0 0 0 0 0,1-1 0 0 0,1 0-1 0 0,0 0 1 0 0,0-1 0 0 0,2 0 0 0 0,-1 0 0 0 0,2-1 0 0 0,0 0 0 0 0,0-1 0 0 0,1 0 0 0 0,0-1 0 0 0,1 0-1 0 0,0 0 1 0 0,6 2-20 0 0,12 4-5751 0 0,-18-14-263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13.8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1 1720 0 0,'0'0'7668'0'0,"0"0"-5232"0"0,0 0-1837 0 0,0 0 137 0 0,0 0 302 0 0,-3 6-20 0 0,-69 101 1773 0 0,63-94-3439 0 0,9-5-4719 0 0,4-7-1668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14.4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1 4892 0 0,'0'0'6444'0'0,"0"0"-4495"0"0,6 10-1655 0 0,97 194 3171 0 0,-99-194-3352 0 0,-1 1 1 0 0,-1-1-1 0 0,0 1 0 0 0,0 0 0 0 0,-1-1 1 0 0,0 1-1 0 0,-1 0 0 0 0,0 0 0 0 0,-1 0 1 0 0,0-1-1 0 0,-1 1 0 0 0,0 0 0 0 0,-1-1 1 0 0,0 1-1 0 0,0-1 0 0 0,-1 0 0 0 0,-1 0 1 0 0,1 0-1 0 0,-2-1 0 0 0,1 0 0 0 0,-2 1-113 0 0,-169 128-819 0 0,162-124-1845 0 0,6-1-3202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15.4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 1 1668 0 0,'0'0'6907'0'0,"0"0"-4102"0"0,0 0-1638 0 0,0 0-443 0 0,0 0-234 0 0,0 0-142 0 0,0 0 0 0 0,0 0 58 0 0,-5 10 86 0 0,-61 190 1663 0 0,63-184-2099 0 0,0-1 1 0 0,1 1-1 0 0,1 0 1 0 0,1 0-1 0 0,0-1 0 0 0,1 1 1 0 0,0 0-1 0 0,1 0 1 0 0,1-1-1 0 0,1 1 1 0 0,0-1-1 0 0,1 0 1 0 0,1 0-1 0 0,0 0 1 0 0,1-1-1 0 0,0 0 1 0 0,1 0-1 0 0,1-1 1 0 0,0 0-1 0 0,1-1 1 0 0,7 7-57 0 0,-4-3-303 0 0,9 9-1295 0 0,-4-10-2223 0 0,3-2-3320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23.2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266 1 3876 0 0,'0'0'7002'0'0,"0"0"-4655"0"0,0 0-1625 0 0,0 0-554 0 0,0 0-253 0 0,0 0 306 0 0,-5 8 75 0 0,-229 331 1671 0 0,224-326-2089 0 0,-3 5-190 0 0,9-12-6344 0 0,8-17-8 0 0</inkml:trace>
  <inkml:trace contextRef="#ctx0" brushRef="#br0" timeOffset="234.86">39 121 12685 0 0,'0'0'35'0'0,"0"0"35"0"0,2 5 386 0 0,138 198 2260 0 0,-119-161-3004 0 0,-19-22-8340 0 0,-2-20 1582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4:48.4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45 2568 0 0,'0'0'8376'0'0,"0"0"-5727"0"0,6 9-1993 0 0,-1 0-383 0 0,0 1 0 0 0,0-1 1 0 0,-1 0-1 0 0,0 1 0 0 0,0 0 1 0 0,-1 0-1 0 0,-1 0 0 0 0,0 1 1 0 0,0-1-1 0 0,-1 0 0 0 0,0 1 0 0 0,-1-1 1 0 0,0 1-1 0 0,0-1 0 0 0,-2 1 1 0 0,1-1-1 0 0,-2 5-273 0 0,-26 72-1535 0 0,23-83-2042 0 0,0-10-3659 0 0,4-9 689 0 0</inkml:trace>
  <inkml:trace contextRef="#ctx0" brushRef="#br0" timeOffset="264.924">104 1 10185 0 0,'6'2'1781'0'0,"78"41"380"0"0,-82-43-2093 0 0,0 1 0 0 0,-1 0 0 0 0,1-1 0 0 0,0 1 0 0 0,-1 0 0 0 0,1 0 0 0 0,0 0 0 0 0,-1 0 0 0 0,1 1 0 0 0,-1-1 0 0 0,0 0 0 0 0,1 1 0 0 0,-1-1 0 0 0,0 1 0 0 0,0-1 0 0 0,0 1 0 0 0,0-1 0 0 0,0 1 0 0 0,0 0 0 0 0,0-1 0 0 0,-1 1 0 0 0,1 0 0 0 0,-1 0 0 0 0,1 0 0 0 0,-1 0 0 0 0,0 0 0 0 0,1-1 0 0 0,-1 1 0 0 0,0 0 0 0 0,0 0 0 0 0,0 0 0 0 0,-1 0 0 0 0,1 0 0 0 0,0 0 0 0 0,-1 0 0 0 0,1-1 0 0 0,-1 1 0 0 0,0 0 0 0 0,0 0 0 0 0,1-1 0 0 0,-1 1 1 0 0,0 0-1 0 0,0-1 0 0 0,-1 1 0 0 0,1-1 0 0 0,0 1 0 0 0,0-1 0 0 0,-1 0 0 0 0,1 0 0 0 0,-2 2-68 0 0,-79 21 8 0 0,26-25-4180 0 0,42-3-375 0 0,3-6-2842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17.6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135 0 652 0 0,'0'0'8848'0'0,"0"0"-5677"0"0,0 0-2311 0 0,0 0-493 0 0,0 0 16 0 0,0 0 16 0 0,0 0 141 0 0,0 0 222 0 0,-1 6-136 0 0,-2 4-537 0 0,0-1 0 0 0,-1 1 0 0 0,0 0 0 0 0,-1-1 0 0 0,0 0 0 0 0,0 0 0 0 0,-1 0 0 0 0,0-1 0 0 0,-1 0 0 0 0,1 0 0 0 0,-2 0 0 0 0,1-1 0 0 0,-7 5-89 0 0,-28 33-7883 0 0,34-37-827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18.3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1 1396 0 0,'0'0'7898'0'0,"0"0"-5451"0"0,0 0-1714 0 0,0 0-330 0 0,0 0-241 0 0,3 6-5 0 0,9 23 479 0 0,-1 0 0 0 0,-1 1 0 0 0,-2 0 0 0 0,0 1-1 0 0,-3-1 1 0 0,0 1 0 0 0,-2 0 0 0 0,-1 1 0 0 0,-2 19-636 0 0,-3-37 57 0 0,0 0 0 0 0,0 0 1 0 0,-1 0-1 0 0,-1 0 0 0 0,0-1 0 0 0,-1 1 0 0 0,-1-1 1 0 0,0-1-1 0 0,-1 1 0 0 0,0-1 0 0 0,0-1 1 0 0,-2 0-1 0 0,1 0 0 0 0,-1 0 0 0 0,-1-2 0 0 0,0 1 1 0 0,0-1-1 0 0,-1-1 0 0 0,-1 1-57 0 0,-89 55-7412 0 0,89-58-3674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36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152 102 2572 0 0,'0'0'2037'0'0,"0"0"1336"0"0,0 0-1430 0 0,0 0-836 0 0,0 0-5 0 0,0 0-1 0 0,0 0-201 0 0,0 0-189 0 0,0 0-99 0 0,10-34 1374 0 0,-10 31-2012 0 0,0 0 1 0 0,0 0-1 0 0,-1 0 0 0 0,1 0 0 0 0,-1 0 1 0 0,0 0-1 0 0,0 1 0 0 0,0-1 0 0 0,0 0 1 0 0,-1 1-1 0 0,1-1 0 0 0,-1 1 0 0 0,1-1 0 0 0,-1 1 1 0 0,0-1-1 0 0,0 1 0 0 0,0 0 0 0 0,0 0 1 0 0,0 0-1 0 0,-1 0 0 0 0,1 1 0 0 0,-1-1 0 0 0,1 0 1 0 0,-1 1-1 0 0,0 0 0 0 0,1 0 0 0 0,-1 0 1 0 0,0 0-1 0 0,0 0 0 0 0,0 0 0 0 0,1 1 1 0 0,-1-1-1 0 0,0 1 0 0 0,0 0 0 0 0,0 0 0 0 0,0 0 1 0 0,0 0-1 0 0,0 0 0 0 0,0 1 0 0 0,0 0 1 0 0,0-1-1 0 0,0 1 0 0 0,1 0 0 0 0,-1 0 0 0 0,0 0 1 0 0,1 1-1 0 0,-1-1 0 0 0,0 1 0 0 0,1 0 1 0 0,0-1-1 0 0,-1 1 0 0 0,1 0 0 0 0,0 0 1 0 0,0 0-1 0 0,0 1 0 0 0,0-1 0 0 0,1 0 0 0 0,-1 1 1 0 0,0-1-1 0 0,1 1 0 0 0,0 0 26 0 0,-2-1 31 0 0,1-1 0 0 0,-1 1 0 0 0,1 0-1 0 0,0 0 1 0 0,0 0 0 0 0,0 0 0 0 0,0 0 0 0 0,0 1 0 0 0,1-1 0 0 0,-1 0-1 0 0,1 1 1 0 0,-1-1 0 0 0,1 1 0 0 0,0 0 0 0 0,0-1 0 0 0,0 1-1 0 0,0 0 1 0 0,1 0 0 0 0,-1 0 0 0 0,1 0 0 0 0,0 0 0 0 0,-1-1 0 0 0,1 1-1 0 0,1 0 1 0 0,-1 0 0 0 0,0 0 0 0 0,1 0 0 0 0,-1 0 0 0 0,1 0-1 0 0,0-1 1 0 0,0 1 0 0 0,0 0 0 0 0,0-1 0 0 0,1 1 0 0 0,-1-1-1 0 0,1 1 1 0 0,-1-1 0 0 0,1 1 0 0 0,0-1 0 0 0,0 0 0 0 0,0 0 0 0 0,0 0-1 0 0,0 0 1 0 0,1 0 0 0 0,-1-1 0 0 0,0 1 0 0 0,1-1 0 0 0,0 1-1 0 0,-1-1 1 0 0,4 1-31 0 0,-1-2 53 0 0,0 0-1 0 0,-1 0 1 0 0,1-1-1 0 0,0 0 1 0 0,0 0-1 0 0,0 0 1 0 0,0 0-1 0 0,0-1 1 0 0,-1 0-1 0 0,1 0 1 0 0,-1 0-1 0 0,1 0 0 0 0,-1-1 1 0 0,0 0-1 0 0,0 0 1 0 0,0 0-1 0 0,0 0 1 0 0,0 0-1 0 0,1-3-52 0 0,6-4 17 0 0,0 59-1383 0 0,-15 7 2184 0 0,5 27-4234 0 0,8-76-2277 0 0,-3-6 134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36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26 5765 0 0,'0'0'4443'0'0,"0"0"-2954"0"0,0 0-876 0 0,0 0-142 0 0,0 0-326 0 0,0 0 87 0 0,-7-2-32 0 0,6 2-189 0 0,0-1-16 0 0,0 0 0 0 0,0 0-1 0 0,0 0 1 0 0,-1 0 0 0 0,1 0 0 0 0,0 0 0 0 0,-1 0 0 0 0,1 1 0 0 0,-1-1 0 0 0,1 0 0 0 0,-1 1-1 0 0,1 0 1 0 0,-1-1 0 0 0,1 1 0 0 0,-1 0 0 0 0,1 0 0 0 0,-1 0 0 0 0,1 0 0 0 0,-1 0 0 0 0,0 0-1 0 0,1 0 1 0 0,-1 0 0 0 0,1 1 0 0 0,-1-1 0 0 0,1 0 0 0 0,-1 1 0 0 0,1 0 0 0 0,-1-1 0 0 0,1 1-1 0 0,0 0 1 0 0,-1 0 0 0 0,1-1 0 0 0,0 1 0 0 0,0 0 0 0 0,-1 0 0 0 0,1 1 0 0 0,0-1 0 0 0,0 0-1 0 0,0 0 1 0 0,0 0 0 0 0,1 1 0 0 0,-1-1 0 0 0,0 1 0 0 0,0-1 0 0 0,1 0 0 0 0,-1 1 0 0 0,1-1-1 0 0,-1 1 1 0 0,1-1 0 0 0,0 2 5 0 0,47 53 1876 0 0,-42-54-1818 0 0,-1 1 0 0 0,0 0 0 0 0,0 0 0 0 0,0 1 0 0 0,-1-1 0 0 0,1 1 0 0 0,-1 0 0 0 0,0 0 0 0 0,0 0 0 0 0,0 0 0 0 0,-1 1 0 0 0,1-1 0 0 0,-1 1 0 0 0,0-1 0 0 0,0 1 0 0 0,-1 0 0 0 0,1 0 0 0 0,-1 0 0 0 0,0 0 0 0 0,0 4-58 0 0,-46 25 716 0 0,24-34-3445 0 0,5-8-4189 0 0,8-4-300 0 0</inkml:trace>
  <inkml:trace contextRef="#ctx0" brushRef="#br0" timeOffset="249.277">247 22 8385 0 0,'0'0'4884'0'0,"0"0"-4500"0"0,0 0 476 0 0,0 0 628 0 0,0 0-435 0 0,0 0-1053 0 0,0 0-36 0 0,0 0-152 0 0,0 0-112 0 0,-55-16-845 0 0,29 15-959 0 0,4 1-2912 0 0,-9-5-3089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38.911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216 411 11221 0 0,'0'0'7405'0'0,"0"0"-7405"0"0,0 0-1324 0 0,0 0 1324 0 0,0 0 188 0 0,-47 11 220 0 0,25-11-172 0 0,-2-1-236 0 0,-6-2-396 0 0,2-1-824 0 0,1-3-1493 0 0,7 1-3343 0 0,2-11-1693 0 0</inkml:trace>
  <inkml:trace contextRef="#ctx0" brushRef="#br0" timeOffset="1127.946">724 388 5929 0 0,'0'0'4603'0'0,"0"0"-3224"0"0,1 7-1214 0 0,24 94 1812 0 0,-23-100-1955 0 0,0-1-1 0 0,0 1 1 0 0,0-1-1 0 0,0 1 1 0 0,0-1-1 0 0,0 0 1 0 0,0 0 0 0 0,0 0-1 0 0,0 0 1 0 0,0 0-1 0 0,-1 0 1 0 0,1 0-1 0 0,0-1 1 0 0,0 1-1 0 0,0-1 1 0 0,0 0-1 0 0,0 1 1 0 0,-1-1-1 0 0,1 0 1 0 0,0 0-1 0 0,0 0 1 0 0,-1 0-1 0 0,1 0 1 0 0,-1-1 0 0 0,1 1-1 0 0,-1 0 1 0 0,0-1-1 0 0,1 1 1 0 0,-1-1-1 0 0,0 1 1 0 0,0-1-1 0 0,0 0 1 0 0,0 1-1 0 0,0-1 1 0 0,0 0-1 0 0,-1 0 1 0 0,1 0-1 0 0,0 1 1 0 0,-1-1-1 0 0,0 0 1 0 0,1 0-1 0 0,-1 0 1 0 0,0 0 0 0 0,0-1-22 0 0,17-25 54 0 0,-10 59 27 0 0,3 170 3697 0 0,-12-200-3790 0 0,1 1 0 0 0,-1-1 0 0 0,0 0 0 0 0,0 0-1 0 0,1 0 1 0 0,-1 0 0 0 0,0-1 0 0 0,0 1 0 0 0,0 0-1 0 0,0-1 1 0 0,0 1 0 0 0,0-1 0 0 0,0 0-1 0 0,0 0 1 0 0,0 0 0 0 0,0 0 0 0 0,0 0 0 0 0,0 0-1 0 0,0 0 1 0 0,0 0 0 0 0,0-1 0 0 0,0 1 0 0 0,1-1-1 0 0,-1 0 1 0 0,0 1 0 0 0,0-1 0 0 0,0 0 0 0 0,0 0-1 0 0,1 0 1 0 0,-1 0 0 0 0,1-1 0 0 0,-1 1-1 0 0,1 0 1 0 0,-1-1 0 0 0,1 1 0 0 0,0-1 0 0 0,-1 1-1 0 0,1-1 1 0 0,0 0 0 0 0,0 1 0 0 0,0-1 0 0 0,0 0-1 0 0,1 0 1 0 0,-1 0 0 0 0,0 0 0 0 0,1 0 0 0 0,-1 0-1 0 0,1 0 1 0 0,0 0 0 0 0,0 0 0 0 0,-1 0 12 0 0,0-1-54 0 0,0 1 1 0 0,1 0 0 0 0,-1-1 0 0 0,0 1 0 0 0,1 0 0 0 0,-1-1-1 0 0,1 1 1 0 0,0-1 0 0 0,0 1 0 0 0,0-1 0 0 0,0 1 0 0 0,0 0-1 0 0,0-1 1 0 0,1 1 0 0 0,-1-1 0 0 0,1 1 0 0 0,-1 0-1 0 0,1-1 1 0 0,0 1 0 0 0,0 0 0 0 0,0 0 0 0 0,1-1 0 0 0,-1 1-1 0 0,0 0 1 0 0,1 0 0 0 0,-1 0 0 0 0,1 1 0 0 0,0-1 0 0 0,0 0-1 0 0,-1 1 1 0 0,1-1 0 0 0,0 1 0 0 0,0-1 0 0 0,1 1-1 0 0,-1 0 1 0 0,0 0 0 0 0,0 0 0 0 0,1 0 0 0 0,-1 0 0 0 0,0 1-1 0 0,1-1 1 0 0,-1 1 0 0 0,1-1 0 0 0,1 1 53 0 0,46-5-7635 0 0,-39 5 2046 0 0</inkml:trace>
  <inkml:trace contextRef="#ctx0" brushRef="#br0" timeOffset="1392.072">1110 179 12985 0 0,'0'0'1555'0'0,"7"8"-1125"0"0,3 5-224 0 0,-1 0 0 0 0,-1 1 0 0 0,0 0 1 0 0,0 0-1 0 0,-1 1 0 0 0,-1-1 0 0 0,-1 2 0 0 0,0-1 0 0 0,-1 1 0 0 0,-1-1 0 0 0,0 1 1 0 0,-1 0-1 0 0,-1 0 0 0 0,0 0 0 0 0,-1 0 0 0 0,-1 0 0 0 0,0 0 0 0 0,-2 0 0 0 0,0 0 1 0 0,0 0-207 0 0,-63 122-6749 0 0,54-125 1349 0 0,0-6-1544 0 0</inkml:trace>
  <inkml:trace contextRef="#ctx0" brushRef="#br0" timeOffset="370.957">364 180 5625 0 0,'0'0'7138'0'0,"3"9"-5569"0"0,9 29-806 0 0,-2 0 0 0 0,-1 0 0 0 0,-2 1 0 0 0,-2 0 0 0 0,-2 1 0 0 0,-1-1-1 0 0,-3 30-762 0 0,-5 23-747 0 0,13-95-3974 0 0,-3-2 306 0 0,3-11-3662 0 0</inkml:trace>
  <inkml:trace contextRef="#ctx0" brushRef="#br0" timeOffset="711.219">425 190 1264 0 0,'0'0'6089'0'0,"0"0"-3462"0"0,0 0-2177 0 0,0 0-482 0 0,0 0 28 0 0,0 0 296 0 0,-1 7 254 0 0,7 87 1088 0 0,-6-91-1576 0 0,0-1 0 0 0,1 0 0 0 0,-1 0-1 0 0,1 1 1 0 0,0-1 0 0 0,0 0-1 0 0,0 0 1 0 0,0 0 0 0 0,0 0 0 0 0,0 0-1 0 0,0 0 1 0 0,1 0 0 0 0,-1 0-1 0 0,1-1 1 0 0,-1 1 0 0 0,1 0 0 0 0,0-1-1 0 0,0 0 1 0 0,-1 1 0 0 0,1-1-1 0 0,0 0 1 0 0,0 0 0 0 0,0 0 0 0 0,0 0-1 0 0,1 0 1 0 0,-1 0 0 0 0,0-1-1 0 0,0 1 1 0 0,1-1 0 0 0,-1 1 0 0 0,0-1-1 0 0,0 0 1 0 0,1 0 0 0 0,-1 0-1 0 0,0 0 1 0 0,1 0 0 0 0,-1-1-1 0 0,0 1 1 0 0,0-1 0 0 0,0 0 0 0 0,1 1-1 0 0,-1-1 1 0 0,0 0-58 0 0,52-75-1201 0 0,-56 107 1617 0 0,2 45 487 0 0,17-38-4974 0 0,-12-34-515 0 0</inkml:trace>
  <inkml:trace contextRef="#ctx0" brushRef="#br1" timeOffset="57247.716">790 681 3360 0 0,'0'0'4617'0'0,"0"0"-2552"0"0,0 0-1566 0 0,0 0-209 0 0,0 0 267 0 0,0 0 287 0 0,0 0 98 0 0,0 0-73 0 0,0 0-171 0 0,5 1-244 0 0,-1 0-383 0 0,0 0 1 0 0,-1-1-1 0 0,1 1 1 0 0,-1-1-1 0 0,1 0 1 0 0,0 0-1 0 0,-1-1 1 0 0,1 1-1 0 0,0-1 1 0 0,-1 0-1 0 0,1 0 1 0 0,-1 0-1 0 0,1 0 1 0 0,-1 0-1 0 0,0-1 1 0 0,1 0-1 0 0,-1 1 1 0 0,0-1-1 0 0,0 0 1 0 0,0-1-1 0 0,-1 1 1 0 0,1-1-1 0 0,0 1 1 0 0,0-2-72 0 0,7-5-6 0 0,0-1-1 0 0,-1 0 1 0 0,0-1 0 0 0,0 0-1 0 0,-1-1 1 0 0,-1 1 0 0 0,0-1-1 0 0,-1-1 1 0 0,0 1 0 0 0,-1-1-1 0 0,0 0 1 0 0,-1-1 0 0 0,0 1-1 0 0,-1-1 1 0 0,-1 1 0 0 0,0-1-1 0 0,-1 0 1 0 0,0 0 0 0 0,-1 0-1 0 0,-1 0 1 0 0,0 0 0 0 0,-1 1-1 0 0,-1-1 1 0 0,0 0 0 0 0,0 1 0 0 0,-2 0-1 0 0,-1-4 7 0 0,1 0-76 0 0,-1 1 0 0 0,0 0-1 0 0,-1 0 1 0 0,-1 0 0 0 0,-1 1-1 0 0,0 0 1 0 0,0 0 0 0 0,-2 1-1 0 0,0 1 1 0 0,-1-1 0 0 0,0 2-1 0 0,0 0 1 0 0,-2 0 0 0 0,1 1-1 0 0,-1 1 1 0 0,-1 1 0 0 0,0 0-1 0 0,0 0 1 0 0,-1 2 0 0 0,0 0-1 0 0,-1 0 1 0 0,1 2 0 0 0,-1 0-1 0 0,0 1 1 0 0,0 1 0 0 0,0 0 0 0 0,-1 1-1 0 0,1 1 1 0 0,-1 1 0 0 0,1 0-1 0 0,-1 2 1 0 0,1 0 0 0 0,0 0-1 0 0,-1 2 1 0 0,1 0 0 0 0,-8 4 76 0 0,12-2 29 0 0,0 2 0 0 0,1-1 0 0 0,0 1 0 0 0,0 1 0 0 0,1 0 0 0 0,0 1 1 0 0,0 0-1 0 0,1 1 0 0 0,1 0 0 0 0,0 0 0 0 0,0 1 0 0 0,1 0 0 0 0,1 0 0 0 0,0 1 1 0 0,1 0-1 0 0,0 1 0 0 0,1-1 0 0 0,0 1 0 0 0,1 0 0 0 0,1 0 0 0 0,0 1 1 0 0,1-1-1 0 0,1 0 0 0 0,0 1 0 0 0,0-1 0 0 0,2 1 0 0 0,0-1 0 0 0,1 1 0 0 0,0-1 1 0 0,1 1-1 0 0,0-1 0 0 0,2 0 0 0 0,-1-1 0 0 0,2 1 0 0 0,0-1 0 0 0,5 8-29 0 0,1-6 186 0 0,1 0 0 0 0,0-1 0 0 0,1-1 0 0 0,1 0 0 0 0,0-1 0 0 0,1-1 0 0 0,0 0 0 0 0,1-1 0 0 0,0-1 0 0 0,0-1 0 0 0,1 0 0 0 0,0-1-1 0 0,0-1 1 0 0,1-1 0 0 0,12 2-186 0 0,-20-3-10 0 0,1-1-1 0 0,0 0 1 0 0,0-1-1 0 0,0 0 1 0 0,0-1-1 0 0,0 0 1 0 0,0-1-1 0 0,0-1 1 0 0,0 0-1 0 0,0 0 1 0 0,0-1-1 0 0,3-1 11 0 0,14-14-3497 0 0,-6-11-3339 0 0,-6-4-535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34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56 860 0 0,'0'0'865'0'0,"0"0"1218"0"0,0 0 2082 0 0,0 0-1948 0 0,0 0-1087 0 0,0 0-230 0 0,0 0-189 0 0,0 0-401 0 0,2 33 50 0 0,-39 62 1326 0 0,41-97-1776 0 0,0 0 1 0 0,0 0-1 0 0,0 1 0 0 0,0-1 0 0 0,0 1 0 0 0,0 0 0 0 0,0 0 0 0 0,1 1 0 0 0,-1-1 0 0 0,0 1 0 0 0,0 0 1 0 0,1 0-1 0 0,-1 1 0 0 0,0-1 0 0 0,0 1 0 0 0,1 0 0 0 0,-1 0 0 0 0,0 0 0 0 0,0 1 0 0 0,2 0 90 0 0,75 58 1767 0 0,-80-58-1725 0 0,0-1 0 0 0,0 0 0 0 0,1 1-1 0 0,-1-1 1 0 0,0 1 0 0 0,0-1 0 0 0,-1 1 0 0 0,1-1-1 0 0,0 1 1 0 0,0 0 0 0 0,-1-1 0 0 0,1 1 0 0 0,-1 0-1 0 0,0 0 1 0 0,1-1 0 0 0,-1 1 0 0 0,0 0 0 0 0,0 0-1 0 0,0 0 1 0 0,0-1 0 0 0,-1 1 0 0 0,1 0 0 0 0,0 0-1 0 0,-1-1 1 0 0,1 1 0 0 0,-1 0 0 0 0,1 0 0 0 0,-1-1-1 0 0,0 1 1 0 0,0-1 0 0 0,0 1 0 0 0,0-1 0 0 0,0 1-1 0 0,0-1 1 0 0,0 1 0 0 0,0-1 0 0 0,-1 0 0 0 0,1 0-1 0 0,-1 0 1 0 0,1 0 0 0 0,0 0 0 0 0,-1 0 0 0 0,0 0-1 0 0,1 0 1 0 0,-1 0 0 0 0,0-1 0 0 0,1 1 0 0 0,-1-1-1 0 0,0 1 1 0 0,0-1 0 0 0,1 0 0 0 0,-1 1 0 0 0,-1-1-42 0 0,-99-2 218 0 0,76-17-3229 0 0,14-12-3987 0 0,11 18 1065 0 0</inkml:trace>
  <inkml:trace contextRef="#ctx0" brushRef="#br0" timeOffset="246.584">322 41 1228 0 0,'0'0'8437'0'0,"0"0"-6269"0"0,0 0-788 0 0,0 0-272 0 0,0 0-336 0 0,0 0-396 0 0,0 0-136 0 0,-40-8 124 0 0,13 4-112 0 0,-1 1-175 0 0,-6-1-77 0 0,3 1-337 0 0,4-1-771 0 0,3 0-388 0 0,6 0-1404 0 0,2-3-4697 0 0</inkml:trace>
  <inkml:trace contextRef="#ctx0" brushRef="#br0" timeOffset="512.268">446 249 2492 0 0,'0'0'6820'0'0,"0"0"-4247"0"0,0 0-2035 0 0,0 0-92 0 0,0 0 60 0 0,0 0 92 0 0,0 0-101 0 0,0 0-146 0 0,0 0-15 0 0,7 5-8 0 0,21 15-62 0 0,-26-20-244 0 0,0 0 0 0 0,0 0-1 0 0,0 0 1 0 0,0 0-1 0 0,-1 0 1 0 0,1-1 0 0 0,0 1-1 0 0,0-1 1 0 0,0 1-1 0 0,0-1 1 0 0,-1 0 0 0 0,1 0-1 0 0,0 1 1 0 0,-1-1-1 0 0,1-1 1 0 0,0 1-1 0 0,-1 0 1 0 0,1 0 0 0 0,-1-1-1 0 0,0 1 1 0 0,1 0-1 0 0,-1-1 1 0 0,0 1 0 0 0,0-1-1 0 0,0 0 1 0 0,0 1-1 0 0,0-1 1 0 0,-1 0 0 0 0,1 0-1 0 0,0 1 1 0 0,-1-1-1 0 0,1 0 1 0 0,-1 0 0 0 0,0-1-22 0 0,1-1-16 0 0,-1-1 1 0 0,-1 1 0 0 0,1 0 0 0 0,-1-1 0 0 0,1 1-1 0 0,-1 0 1 0 0,0-1 0 0 0,-1 1 0 0 0,1 0 0 0 0,-1 0 0 0 0,0 0-1 0 0,0 0 1 0 0,0 0 0 0 0,0 0 0 0 0,-1 1 0 0 0,0-1 0 0 0,1 1-1 0 0,-1 0 1 0 0,-1 0 0 0 0,1 0 0 0 0,0 0 0 0 0,-1 0-1 0 0,1 1 1 0 0,-1-1 0 0 0,0 1 0 0 0,0 0 0 0 0,0 0 0 0 0,0 0-1 0 0,0 1 1 0 0,0 0 0 0 0,-1-1 0 0 0,1 1 0 0 0,0 1 0 0 0,-1-1-1 0 0,1 1 1 0 0,0 0 0 0 0,-1 0 0 0 0,1 0 0 0 0,-1 0-1 0 0,1 1 1 0 0,0-1 0 0 0,-1 1 0 0 0,1 1 0 0 0,0-1 0 0 0,0 0-1 0 0,0 1 1 0 0,0 0 0 0 0,0 0 0 0 0,0 0 0 0 0,0 1 0 0 0,1-1-1 0 0,-1 1 1 0 0,1 0 0 0 0,-1 0 0 0 0,1 0 0 0 0,0 0 0 0 0,0 0-1 0 0,1 1 1 0 0,-1 0 0 0 0,1-1 0 0 0,0 1 0 0 0,0 0-1 0 0,0 0 1 0 0,0 0 0 0 0,1 0 0 0 0,-1 0 0 0 0,1 1 15 0 0,1-2 19 0 0,0 1 1 0 0,0-1-1 0 0,1 0 1 0 0,-1 1-1 0 0,1-1 1 0 0,0 0-1 0 0,0 1 1 0 0,0-1-1 0 0,0 0 1 0 0,1 0-1 0 0,-1 0 1 0 0,1 0-1 0 0,0 0 1 0 0,0 0-1 0 0,0-1 1 0 0,0 1-1 0 0,0 0 0 0 0,1-1 1 0 0,-1 0-1 0 0,1 0 1 0 0,0 1-1 0 0,-1-1 1 0 0,1-1-1 0 0,0 1 1 0 0,0 0-1 0 0,0-1 1 0 0,0 0-1 0 0,3 1-19 0 0,38 10-4208 0 0,-26-11-1473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38.661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2097 225 796 0 0,'0'0'6860'0'0,"0"0"-4394"0"0,0 0-1466 0 0,0 0 176 0 0,0 0-100 0 0,0 0-457 0 0,3 6-487 0 0,5 17 285 0 0,-6-13-238 0 0,1 0-1 0 0,0 0 1 0 0,1-1-1 0 0,0 1 0 0 0,0-1 1 0 0,1 0-1 0 0,0 0 1 0 0,1-1-1 0 0,0 1 1 0 0,0-1-1 0 0,1 0 1 0 0,0-1-1 0 0,0 0 0 0 0,1 0 1 0 0,1 1-179 0 0,-5-9 22 0 0,-1 0-1 0 0,0 0 1 0 0,0-1 0 0 0,0 0-1 0 0,0 1 1 0 0,-1-1-1 0 0,1 0 1 0 0,0 0 0 0 0,-1-1-1 0 0,1 1 1 0 0,-1-1 0 0 0,0 1-1 0 0,0-1 1 0 0,0 0 0 0 0,0 1-1 0 0,0-1 1 0 0,-1 0 0 0 0,1 0-1 0 0,-1-1 1 0 0,0 1 0 0 0,0 0-1 0 0,0 0 1 0 0,0-1 0 0 0,0 1-1 0 0,-1 0 1 0 0,1-1-1 0 0,-1 1 1 0 0,0 0 0 0 0,0-1-1 0 0,-1 1 1 0 0,1-1 0 0 0,-1 1-1 0 0,1 0 1 0 0,-2-3-22 0 0,29 46-526 0 0,4 98 2416 0 0,-31-134-1884 0 0,1-1 1 0 0,-1 1 0 0 0,0 0-1 0 0,-1-1 1 0 0,1 1 0 0 0,0 0-1 0 0,-1-1 1 0 0,0 1-1 0 0,0-1 1 0 0,0 1 0 0 0,-1-1-1 0 0,1 1 1 0 0,-1-1 0 0 0,1 0-1 0 0,-1 0 1 0 0,0 1-1 0 0,0-1 1 0 0,-1-1 0 0 0,1 1-1 0 0,-1 0 1 0 0,1-1-1 0 0,-1 1 1 0 0,0-1 0 0 0,0 0-1 0 0,0 0 1 0 0,0 0 0 0 0,0 0-1 0 0,-1 0 1 0 0,1-1-1 0 0,0 1 1 0 0,-1-1 0 0 0,1 0-1 0 0,-1 0 1 0 0,0 0 0 0 0,1-1-1 0 0,-3 1-6 0 0,-26-11-1862 0 0,17-7-2353 0 0,9 4-2056 0 0</inkml:trace>
  <inkml:trace contextRef="#ctx0" brushRef="#br0" timeOffset="-1336.64">1244 397 7825 0 0,'0'0'5837'0'0,"0"0"-4514"0"0,0 0-862 0 0,0 0-58 0 0,0 0-263 0 0,0 0-133 0 0,0-11-1258 0 0,4 11 1249 0 0,-1 0 0 0 0,0-1 0 0 0,0 1 0 0 0,0 0 0 0 0,0 1 0 0 0,0-1 0 0 0,0 0 0 0 0,1 1-1 0 0,-1 0 1 0 0,0 0 0 0 0,0 0 0 0 0,0 0 0 0 0,-1 0 0 0 0,1 1 0 0 0,0-1 0 0 0,0 1 0 0 0,-1-1-1 0 0,1 1 1 0 0,-1 0 0 0 0,1 0 0 0 0,-1 1 0 0 0,0-1 0 0 0,0 0 0 0 0,0 1 0 0 0,0-1 0 0 0,0 1 0 0 0,-1 0-1 0 0,1-1 1 0 0,-1 1 0 0 0,0 0 0 0 0,1 0 0 0 0,-1 0 0 0 0,-1 0 0 0 0,1 0 0 0 0,0 0 0 0 0,-1 0-1 0 0,1 0 1 0 0,-1 0 0 0 0,0 1 0 0 0,0-1 0 0 0,0 0 0 0 0,-1 0 0 0 0,1 0 0 0 0,-1 0 0 0 0,0 0 0 0 0,0 0-1 0 0,0 0 1 0 0,0 0 0 0 0,0 0 0 0 0,0 0 0 0 0,-1 0 0 0 0,0-1 0 0 0,1 1 0 0 0,-1-1 0 0 0,0 1 0 0 0,0-1-1 0 0,0 1 1 0 0,-1-1 0 0 0,1 0 0 0 0,-1 0 0 0 0,1 0 0 0 0,-1-1 0 0 0,1 1 0 0 0,-2 0 2 0 0,-3-2-6502 0 0,7-3 101 0 0</inkml:trace>
  <inkml:trace contextRef="#ctx0" brushRef="#br0" timeOffset="-1166.171">1399 375 9309 0 0,'0'0'3375'0'0,"0"0"-2904"0"0,0 0-172 0 0,-5 6 62 0 0,3-3-338 0 0,0-1-1 0 0,-1 1 1 0 0,1 0 0 0 0,0 0 0 0 0,0 0 0 0 0,0 1 0 0 0,1-1 0 0 0,-1 0 0 0 0,1 1 0 0 0,0-1 0 0 0,0 1 0 0 0,0 0-1 0 0,0-1 1 0 0,1 1 0 0 0,-1-1 0 0 0,1 1 0 0 0,0 0 0 0 0,0 0 0 0 0,1-1 0 0 0,-1 1 0 0 0,1-1 0 0 0,-1 1 0 0 0,1 0 0 0 0,0-1-1 0 0,0 1 1 0 0,1-1 0 0 0,-1 0 0 0 0,1 1 0 0 0,0-1 0 0 0,0 0 0 0 0,0 0 0 0 0,0 0 0 0 0,0 0 0 0 0,1 0 0 0 0,-1-1 0 0 0,1 1-1 0 0,0-1 1 0 0,0 1-23 0 0,37 16-1401 0 0,-10-13-2864 0 0,-12-6-1562 0 0</inkml:trace>
  <inkml:trace contextRef="#ctx0" brushRef="#br0" timeOffset="-948.729">1639 111 5168 0 0,'0'0'7925'0'0,"0"0"-7673"0"0,39 44-48 0 0,-22-18-36 0 0,2 3 656 0 0,-5 1 160 0 0,-2 3-164 0 0,-6-2-235 0 0,-6 0-113 0 0,0-2-100 0 0,-10 0-208 0 0,-7-2-152 0 0,-1 1-12 0 0,-5-1-348 0 0,-2-2-596 0 0,-2-4-1097 0 0,9-7-3119 0 0,-5-7-4197 0 0</inkml:trace>
  <inkml:trace contextRef="#ctx0" brushRef="#br0" timeOffset="-577.141">1897 57 2612 0 0,'0'0'8748'0'0,"0"0"-6139"0"0,0 0-2318 0 0,-3 9 147 0 0,-10 33 465 0 0,2 0 0 0 0,2 1 0 0 0,2 0 0 0 0,1 1 0 0 0,1 39-903 0 0,6-74 8 0 0,0-1-1 0 0,0 1 1 0 0,1-1-1 0 0,0 1 1 0 0,0-1-1 0 0,1 1 1 0 0,0-1-1 0 0,1 0 1 0 0,0-1 0 0 0,0 1-1 0 0,0 0 1 0 0,1-1-1 0 0,0 0 1 0 0,4 3-8 0 0,26 19-2224 0 0,6-15-3326 0 0,-28-15 514 0 0,1-9-1473 0 0</inkml:trace>
  <inkml:trace contextRef="#ctx0" brushRef="#br0" timeOffset="-1957.155">909 207 11721 0 0,'0'0'1466'0'0,"0"0"-940"0"0,1 8-282 0 0,-8 208 4901 0 0,3-122-7289 0 0,15-95-5644 0 0,-6-11 1170 0 0</inkml:trace>
  <inkml:trace contextRef="#ctx0" brushRef="#br0" timeOffset="-1614.807">895 172 1120 0 0,'0'0'5713'0'0,"0"0"-3341"0"0,0 0-1439 0 0,0 0-226 0 0,0 0-286 0 0,0 0-269 0 0,0 0 93 0 0,0 0 268 0 0,1 7 142 0 0,-1-2-570 0 0,0 1-1 0 0,1 0 0 0 0,-1-1 1 0 0,1 1-1 0 0,0-1 0 0 0,0 0 1 0 0,1 1-1 0 0,0-1 0 0 0,0 0 1 0 0,0 0-1 0 0,0 0 1 0 0,1 0-1 0 0,0 0 0 0 0,0 0 1 0 0,0-1-1 0 0,0 0 0 0 0,1 1 1 0 0,0-1-1 0 0,0-1 1 0 0,0 1-1 0 0,0 0 0 0 0,1-1 1 0 0,-1 0-1 0 0,1 0 0 0 0,0 0 1 0 0,0-1-1 0 0,0 0 0 0 0,0 0 1 0 0,0 0-1 0 0,0 0 1 0 0,1-1-1 0 0,-1 0 0 0 0,1 0 1 0 0,-1 0-1 0 0,1-1 0 0 0,-1 0 1 0 0,1 0-1 0 0,-1 0 0 0 0,3-1-84 0 0,-4-2 2 0 0,0 0-1 0 0,-1 0 0 0 0,1 0 0 0 0,-1 0 0 0 0,0-1 1 0 0,1 0-1 0 0,-2 0 0 0 0,1 0 0 0 0,0 0 0 0 0,-1 0 0 0 0,0 0 1 0 0,0-1-1 0 0,0 1 0 0 0,0-1 0 0 0,-1 1 0 0 0,0-1 0 0 0,0 0 1 0 0,0 1-1 0 0,0-1 0 0 0,-1 0 0 0 0,0 0 0 0 0,0 0 0 0 0,0 0 1 0 0,-1 1-1 0 0,0-3-1 0 0,-9 40-866 0 0,9-10 711 0 0,2 55 1221 0 0,21-31-5886 0 0,-16-40-183 0 0</inkml:trace>
  <inkml:trace contextRef="#ctx0" brushRef="#br0" timeOffset="-2812.016">43 1 3572 0 0,'0'0'5457'0'0,"0"0"-3398"0"0,0 0-1240 0 0,0 0-116 0 0,0 0-187 0 0,0 0-272 0 0,0 0-25 0 0,-1 9 379 0 0,-18 97 1770 0 0,-4 106 7 0 0,68-135-2380 0 0,-11-65-5825 0 0,-26-15 689 0 0,-3-10-2797 0 0</inkml:trace>
  <inkml:trace contextRef="#ctx0" brushRef="#br0" timeOffset="-2564.167">186 158 1160 0 0,'0'0'8392'0'0,"0"0"-5982"0"0,0 0-1929 0 0,0 0-39 0 0,0 0-98 0 0,0 0-220 0 0,6-2-188 0 0,-1 1 57 0 0,0 1 1 0 0,1-1 0 0 0,-1 1-1 0 0,0 0 1 0 0,0 0 0 0 0,0 0-1 0 0,0 1 1 0 0,0 0 0 0 0,0 0-1 0 0,0 0 1 0 0,0 0 0 0 0,0 1 0 0 0,0 0-1 0 0,-1 0 1 0 0,1 0 0 0 0,-1 1-1 0 0,1 0 1 0 0,-1-1 0 0 0,0 1-1 0 0,0 1 1 0 0,0-1 0 0 0,0 1 0 0 0,-1-1-1 0 0,1 1 7 0 0,-2-1 86 0 0,0-1 1 0 0,0 1-1 0 0,0 0 0 0 0,0 0 0 0 0,0 0 0 0 0,-1 0 0 0 0,0 0 1 0 0,1 0-1 0 0,-1 0 0 0 0,0 1 0 0 0,0-1 0 0 0,-1 0 1 0 0,1 1-1 0 0,-1-1 0 0 0,1 0 0 0 0,-1 1 0 0 0,0-1 0 0 0,0 1 1 0 0,-1-1-1 0 0,1 0 0 0 0,-1 1 0 0 0,0-1 0 0 0,0 0 1 0 0,0 1-1 0 0,0-1 0 0 0,0 0 0 0 0,-1 0 0 0 0,1 0 0 0 0,-1 0 1 0 0,0 0-1 0 0,0 0 0 0 0,0-1 0 0 0,0 1 0 0 0,0-1 1 0 0,-1 1-1 0 0,1-1 0 0 0,-4 2-86 0 0,-46 23-2203 0 0,44-27-3726 0 0,7-6 23 0 0</inkml:trace>
  <inkml:trace contextRef="#ctx0" brushRef="#br0" timeOffset="-2314.197">353 181 1708 0 0,'0'0'5420'0'0,"0"0"-2956"0"0,0 0-1716 0 0,0 0-398 0 0,0 0 98 0 0,0 0 364 0 0,0 0 111 0 0,0 7-79 0 0,-15 91 923 0 0,58-49-1871 0 0,3-38-6265 0 0,-25-11-286 0 0</inkml:trace>
  <inkml:trace contextRef="#ctx0" brushRef="#br0" timeOffset="-2144.886">669 312 5701 0 0,'0'0'6752'0'0,"0"0"-5832"0"0,0 0-844 0 0,0 0-76 0 0,0 0 532 0 0,0 0 204 0 0,-36 10-4 0 0,16-7-116 0 0,-3 0-312 0 0,1-2-227 0 0,-2 2-77 0 0,4-1-701 0 0,2-2-787 0 0,5 0-1592 0 0,3-8-4905 0 0</inkml:trace>
  <inkml:trace contextRef="#ctx0" brushRef="#br1" timeOffset="55665.858">1189 567 1304 0 0,'0'0'371'0'0,"0"0"-142"0"0,0 0-70 0 0,0 0 416 0 0,0 0 1305 0 0,0 0-475 0 0,4 7-506 0 0,-2-3-622 0 0,0 0 0 0 0,0 0-1 0 0,1 1 1 0 0,0-2 0 0 0,0 1 0 0 0,0 0 0 0 0,0-1 0 0 0,1 1-1 0 0,-1-1 1 0 0,1 0 0 0 0,0 0 0 0 0,0 0 0 0 0,0-1 0 0 0,0 1 0 0 0,0-1-1 0 0,1 0 1 0 0,-1 0 0 0 0,1-1 0 0 0,-1 1 0 0 0,1-1 0 0 0,-1 0-1 0 0,1 0 1 0 0,2-1-277 0 0,9 1 234 0 0,-1-1 0 0 0,1-1 0 0 0,-1-1 0 0 0,1 0 0 0 0,-1-1 0 0 0,0-1 0 0 0,0 0 1 0 0,0-1-1 0 0,-1 0 0 0 0,1-2 0 0 0,-1 1 0 0 0,-1-2 0 0 0,1 0 0 0 0,7-7-234 0 0,-14 11 25 0 0,-1-1-1 0 0,-1-1 1 0 0,1 1 0 0 0,-1-1 0 0 0,1 0-1 0 0,-2 0 1 0 0,1-1 0 0 0,-1 0 0 0 0,0 1-1 0 0,0-1 1 0 0,-1-1 0 0 0,0 1 0 0 0,0 0-1 0 0,0-1 1 0 0,-1 0 0 0 0,-1 1 0 0 0,1-1-1 0 0,-1 0 1 0 0,0 0 0 0 0,-1 0 0 0 0,0 0-1 0 0,0 0 1 0 0,-1 0 0 0 0,0 1 0 0 0,0-1-1 0 0,-1 0 1 0 0,0 0 0 0 0,0 1 0 0 0,-2-4-25 0 0,-5-12-66 0 0,-1 0 1 0 0,-1 1 0 0 0,-1 0 0 0 0,-1 1 0 0 0,-1 0 0 0 0,0 1 0 0 0,-2 0 0 0 0,0 1 0 0 0,-1 1 0 0 0,-1 1 0 0 0,-1 0-1 0 0,0 2 1 0 0,-1 0 0 0 0,-1 1 0 0 0,-9-4 65 0 0,17 10-32 0 0,-1 2 0 0 0,1-1 0 0 0,-1 2 0 0 0,0 0 0 0 0,0 0 0 0 0,0 1 0 0 0,-1 1 0 0 0,0 1 0 0 0,1 0 0 0 0,-1 1 0 0 0,0 0 0 0 0,0 1 0 0 0,0 1 0 0 0,0 0 0 0 0,1 1 0 0 0,-1 1 0 0 0,0 0 0 0 0,1 1 0 0 0,0 1 0 0 0,0 0 0 0 0,0 1 0 0 0,1 0 0 0 0,0 1 0 0 0,0 0 0 0 0,0 1 0 0 0,-2 3 32 0 0,4-5-11 0 0,1 1 0 0 0,-1 0 0 0 0,1 0 0 0 0,0 1 0 0 0,1 0 0 0 0,0 1 0 0 0,0 0 0 0 0,1 1 0 0 0,0-1 0 0 0,0 2 0 0 0,1-1 0 0 0,1 1 0 0 0,0 0 0 0 0,0 0 0 0 0,1 1 0 0 0,1 0 0 0 0,0-1 0 0 0,0 2 0 0 0,1-1 0 0 0,1 0 0 0 0,0 1 0 0 0,1-1 0 0 0,0 1 0 0 0,1-1 0 0 0,0 1 0 0 0,1-1 0 0 0,0 1 0 0 0,1-1 0 0 0,2 4 11 0 0,6 2 165 0 0,1-1-1 0 0,0 1 1 0 0,2-2-1 0 0,0 0 1 0 0,1 0-1 0 0,1-2 1 0 0,0 1-1 0 0,0-2 1 0 0,2 0-1 0 0,0-1 1 0 0,0-1-1 0 0,1 0 1 0 0,0-1-1 0 0,8 2-164 0 0,-10-5-186 0 0,1-1 0 0 0,0-1 1 0 0,0 0-1 0 0,0-1 0 0 0,1-1 0 0 0,-1 0 0 0 0,1-2 0 0 0,0 0 1 0 0,-1-1-1 0 0,17-2 186 0 0,-6-4-3063 0 0,3-12-3158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42.4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200 46 548 0 0,'0'0'11501'0'0,"0"0"-8533"0"0,0 0-1924 0 0,0 0-503 0 0,0 0-129 0 0,0 0 12 0 0,0 0-52 0 0,0 0-100 0 0,-54-4-248 0 0,33 2-24 0 0,-2 0-4 0 0,-1 0 0 0 0,0 1 4 0 0,5-2-436 0 0,4-1-696 0 0,3-3-809 0 0,5 1-2767 0 0,10-9-4977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42.6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13 8301 0 0,'0'0'5108'0'0,"0"0"-4116"0"0,0 0-980 0 0,0 0 104 0 0,0 0 288 0 0,-57-1-40 0 0,25-2-228 0 0,-11 3-136 0 0,3-1-4 0 0,3 0-956 0 0,14 1-1464 0 0,-2-6-5245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118 1 5881 0 0,'0'0'5245'0'0,"0"0"-3755"0"0,0 0-1256 0 0,0 0 84 0 0,-4 9 307 0 0,-25 56 1098 0 0,15-38-1380 0 0,1 1 0 0 0,2 0 0 0 0,0 0 0 0 0,2 2 0 0 0,1-1 0 0 0,2 1 0 0 0,0 0 0 0 0,0 29-343 0 0,7-52-7 0 0,1-1-1 0 0,0 1 0 0 0,0-1 0 0 0,1 1 0 0 0,-1-1 1 0 0,2 0-1 0 0,-1 0 0 0 0,0-1 0 0 0,1 1 1 0 0,0-1-1 0 0,1 1 0 0 0,-1-1 0 0 0,1-1 0 0 0,0 1 1 0 0,0-1-1 0 0,0 1 0 0 0,1-1 0 0 0,-1-1 1 0 0,1 1-1 0 0,0-1 0 0 0,0 0 0 0 0,4 1 8 0 0,53 17-8324 0 0,-41-20-241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4:48.0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6 7597 0 0,'0'0'7284'0'0,"0"0"-7284"0"0,0 0-112 0 0,0 0-192 0 0,-49 5 200 0 0,23-6-492 0 0,-1-2-512 0 0,-1 0-1024 0 0,6-1-2304 0 0</inkml:trace>
  <inkml:trace contextRef="#ctx0" brushRef="#br0" timeOffset="170.042">60 6 11641 0 0,'0'0'2160'0'0,"0"0"-1716"0"0,25 45 100 0 0,-23-31 48 0 0,1 4-188 0 0,-3-5-104 0 0,0 0 29 0 0,-5-3-77 0 0,1-2-68 0 0,0 1-184 0 0,-3-1-260 0 0,4-3-733 0 0,-1 0-523 0 0,1-3-1416 0 0,3-4-3725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44.9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 18 5549 0 0,'0'0'7307'0'0,"0"0"-4666"0"0,0 0-1795 0 0,0 0-252 0 0,0 0-144 0 0,0 0-96 0 0,-9-1-65 0 0,-116-10-4 0 0,69 10-2985 0 0,55 1 168 0 0,3-1-1951 0 0,3-2-1701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45.3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25 4620 0 0,'0'0'4939'0'0,"0"0"-2611"0"0,0 0-1388 0 0,0 0-365 0 0,0 0-138 0 0,0 0-88 0 0,0 0-186 0 0,0 0-95 0 0,0 0 0 0 0,-1-24 238 0 0,5 24-258 0 0,0-1 1 0 0,0 1 0 0 0,1 1-1 0 0,-1-1 1 0 0,0 1 0 0 0,0 0-1 0 0,0 0 1 0 0,1 0 0 0 0,-1 0-1 0 0,0 1 1 0 0,0-1 0 0 0,-1 1-1 0 0,1 0 1 0 0,0 0 0 0 0,-1 1-1 0 0,1-1 1 0 0,-1 1 0 0 0,0 0-1 0 0,1-1 1 0 0,-1 1 0 0 0,-1 1-1 0 0,1-1 1 0 0,0 0 0 0 0,-1 1-1 0 0,0 0 1 0 0,0-1 0 0 0,0 1-1 0 0,0 0 1 0 0,0 0 0 0 0,-1 0 0 0 0,0 0-1 0 0,0 0 1 0 0,0 2-49 0 0,-1 1 93 0 0,-1 0 0 0 0,0 0 1 0 0,0 0-1 0 0,-1 0 0 0 0,0-1 0 0 0,0 1 0 0 0,-1 0 1 0 0,1-1-1 0 0,-2 0 0 0 0,1 1 0 0 0,-1-1 1 0 0,1-1-1 0 0,-2 1 0 0 0,1 0 0 0 0,-1-1 1 0 0,1 0-1 0 0,-2 0 0 0 0,1-1 0 0 0,0 1 1 0 0,-1-1-1 0 0,0 0 0 0 0,0 0 0 0 0,0-1 0 0 0,0 0 1 0 0,-3 1-94 0 0,183 1 430 0 0,-173-5-713 0 0,25 8 179 0 0,-21-1-6819 0 0,-5-7 1086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46.3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228 32 9277 0 0,'0'0'6168'0'0,"0"0"-5452"0"0,0 0-463 0 0,0 0 11 0 0,0 0-16 0 0,0 0 0 0 0,-53-4-36 0 0,27 0-92 0 0,-3 1-120 0 0,0 0-8 0 0,2 0 8 0 0,4 1-536 0 0,6 0-569 0 0,3 0-331 0 0,9 1-780 0 0,0-1-2608 0 0,7-4-2553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47.4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1 5777 0 0,'0'0'8144'0'0,"5"7"-6376"0"0,4 4-1646 0 0,-1 0 1 0 0,0 0-1 0 0,-1 0 0 0 0,0 1 1 0 0,0 1-1 0 0,-2-1 1 0 0,0 1-1 0 0,0 0 0 0 0,-1 0 1 0 0,-1 0-1 0 0,0 0 0 0 0,0 1 1 0 0,-2-1-1 0 0,0 1 1 0 0,0 0-1 0 0,-1-1 0 0 0,-1 1 1 0 0,0 0-1 0 0,-1-1 1 0 0,0 1-1 0 0,-2-1 0 0 0,1 0 1 0 0,-1 0-1 0 0,-1 0 1 0 0,-1 0-1 0 0,1-1 0 0 0,-2 0 1 0 0,-4 7-123 0 0,-40 35-832 0 0,30-39-2115 0 0,0-6-3763 0 0,4-8-1917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46.7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45 13773 0 0,'0'0'1638'0'0,"0"0"-1740"0"0,0 0 330 0 0,0 0 225 0 0,-6 7-3 0 0,-74 59 301 0 0,78-65-801 0 0,1 0 89 0 0,39-3-1387 0 0,-31 4 1434 0 0,0 0-1 0 0,0 1 0 0 0,0 0 1 0 0,0 0-1 0 0,0 1 1 0 0,-1 0-1 0 0,1 0 1 0 0,-1 0-1 0 0,0 1 1 0 0,0 0-1 0 0,-1 0 1 0 0,1 0-1 0 0,-1 1 1 0 0,-1 0-1 0 0,1 0 0 0 0,-1 0 1 0 0,0 1-1 0 0,0-1 1 0 0,0 1-1 0 0,-1 0 1 0 0,0 0-1 0 0,-1 0 1 0 0,0 1-1 0 0,0-1 1 0 0,0 0-1 0 0,-1 1 1 0 0,0-1-1 0 0,0 4-85 0 0,-4-8-15 0 0,-1 0 1 0 0,1-1-1 0 0,-1 1 1 0 0,1-1-1 0 0,-1 0 0 0 0,0 0 1 0 0,1 0-1 0 0,-1 0 0 0 0,0-1 1 0 0,-1 1-1 0 0,1-1 1 0 0,0 0-1 0 0,0 0 0 0 0,0-1 1 0 0,-1 1-1 0 0,1-1 0 0 0,0 0 1 0 0,0 0-1 0 0,-1 0 1 0 0,1-1-1 0 0,0 0 0 0 0,0 0 1 0 0,-1 0-1 0 0,1 0 0 0 0,0 0 1 0 0,0-1-1 0 0,0 0 1 0 0,1 0-1 0 0,-3-1 15 0 0,-27-28-6551 0 0,28 19 729 0 0</inkml:trace>
  <inkml:trace contextRef="#ctx0" brushRef="#br0" timeOffset="261.874">373 45 6169 0 0,'0'0'6456'0'0,"0"0"-5280"0"0,0 0-872 0 0,0 0-292 0 0,0 0 140 0 0,-38-10 240 0 0,17 6-112 0 0,-3-1-216 0 0,-2 2-60 0 0,2-1-4 0 0,2 1-1024 0 0,-1-1-660 0 0,8 2-1564 0 0,0-7-4817 0 0</inkml:trace>
  <inkml:trace contextRef="#ctx0" brushRef="#br0" timeOffset="510.857">498 212 7081 0 0,'0'0'6388'0'0,"0"0"-5146"0"0,0 0-1348 0 0,0 0 145 0 0,0 0 140 0 0,0 0 158 0 0,0 0-66 0 0,7 4-50 0 0,-5-3-206 0 0,0 1 0 0 0,0-1 0 0 0,1 0 0 0 0,-1 1 0 0 0,1-1 0 0 0,-1 0 0 0 0,1-1 0 0 0,0 1 0 0 0,-1 0 0 0 0,1-1 0 0 0,0 0 0 0 0,0 1 0 0 0,-1-1 0 0 0,1 0 0 0 0,0-1 0 0 0,-1 1 0 0 0,1 0 0 0 0,0-1 0 0 0,-1 1 0 0 0,1-1 0 0 0,0 0 0 0 0,-1 0 0 0 0,1 0 0 0 0,-1 0 0 0 0,1 0 0 0 0,-1-1 0 0 0,0 1 0 0 0,0-1 0 0 0,1 0 0 0 0,-1 1 0 0 0,0-1 0 0 0,-1 0 0 0 0,1 0 0 0 0,0 0 0 0 0,0-1 0 0 0,-1 1 0 0 0,1 0 0 0 0,-1 0 0 0 0,0-1 0 0 0,0 1 0 0 0,1-3-15 0 0,-2 2-7 0 0,0 0-1 0 0,1 0 0 0 0,-2 0 0 0 0,1-1 0 0 0,0 1 1 0 0,-1 0-1 0 0,1 0 0 0 0,-1 0 0 0 0,0 0 0 0 0,0 0 0 0 0,0 0 1 0 0,-1 0-1 0 0,1 0 0 0 0,-1 1 0 0 0,1-1 0 0 0,-1 0 1 0 0,0 1-1 0 0,0-1 0 0 0,0 1 0 0 0,0 0 0 0 0,-1 0 0 0 0,1 0 1 0 0,0 0-1 0 0,-1 0 0 0 0,0 0 0 0 0,1 0 0 0 0,-1 1 0 0 0,0 0 1 0 0,0-1-1 0 0,0 1 0 0 0,0 0 0 0 0,0 0 0 0 0,0 1 1 0 0,0-1-1 0 0,0 1 0 0 0,0-1 0 0 0,0 1 0 0 0,-1 0 0 0 0,1 0 1 0 0,0 0-1 0 0,0 1 0 0 0,0-1 0 0 0,0 1 0 0 0,0 0 1 0 0,0 0-1 0 0,0 0 0 0 0,0 0 0 0 0,0 0 0 0 0,0 1 0 0 0,0-1 1 0 0,1 1-1 0 0,-1 0 0 0 0,1 0 0 0 0,-1 0 0 0 0,1 0 0 0 0,-1 0 8 0 0,0 0 25 0 0,0-1 0 0 0,0 1-1 0 0,0-1 1 0 0,0 1 0 0 0,0 0-1 0 0,0 1 1 0 0,0-1 0 0 0,1 0-1 0 0,-1 1 1 0 0,1-1 0 0 0,0 1-1 0 0,0 0 1 0 0,0 0-1 0 0,0 0 1 0 0,0 0 0 0 0,0 0-1 0 0,1 0 1 0 0,0 0 0 0 0,0 0-1 0 0,-1 1 1 0 0,2-1 0 0 0,-1 1-1 0 0,0-1 1 0 0,1 0 0 0 0,0 1-1 0 0,-1-1 1 0 0,1 1 0 0 0,1-1-1 0 0,-1 1 1 0 0,0-1-1 0 0,1 1 1 0 0,0-1 0 0 0,0 1-1 0 0,0 0-24 0 0,53 19-2388 0 0,-39-23-169 0 0,-1 0-2328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45.6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1 11521 0 0,'0'0'3604'0'0,"0"0"-2656"0"0,0 0-792 0 0,0 0-60 0 0,0 0-29 0 0,0 0 19 0 0,-6 0 3 0 0,4 0-97 0 0,0 0 1 0 0,0 0-1 0 0,1-1 1 0 0,-1 1-1 0 0,0 0 1 0 0,0 1-1 0 0,0-1 1 0 0,1 0-1 0 0,-1 0 1 0 0,0 1-1 0 0,0-1 1 0 0,1 1-1 0 0,-1 0 1 0 0,0-1-1 0 0,1 1 1 0 0,-1 0-1 0 0,0 0 0 0 0,1 0 1 0 0,-1 0-1 0 0,1 0 1 0 0,0 0-1 0 0,-1 1 1 0 0,1-1-1 0 0,0 0 1 0 0,0 1-1 0 0,0-1 1 0 0,0 1-1 0 0,0-1 1 0 0,0 1-1 0 0,0-1 1 0 0,0 1-1 0 0,1 0 1 0 0,-1-1-1 0 0,0 1 1 0 0,1 0-1 0 0,0 0 1 0 0,-1-1-1 0 0,1 1 1 0 0,0 0-1 0 0,0 0 0 0 0,0 0 1 0 0,0 0-1 0 0,0-1 1 0 0,1 1-1 0 0,-1 0 1 0 0,0 0-1 0 0,1-1 1 0 0,-1 1-1 0 0,1 0 1 0 0,0 0 7 0 0,139 117 1624 0 0,-140-117-1617 0 0,0 0-1 0 0,1 0 1 0 0,-1 0-1 0 0,0-1 1 0 0,0 1 0 0 0,0 0-1 0 0,-1 0 1 0 0,1 0-1 0 0,0 0 1 0 0,-1-1 0 0 0,1 1-1 0 0,-1 0 1 0 0,1 0-1 0 0,-1-1 1 0 0,0 1-1 0 0,0 0 1 0 0,0-1 0 0 0,0 1-1 0 0,0-1 1 0 0,0 1-1 0 0,0-1 1 0 0,0 0 0 0 0,-1 1-1 0 0,1-1 1 0 0,-1 0-1 0 0,1 0 1 0 0,-1 0 0 0 0,1 0-1 0 0,-1 0 1 0 0,1 0-1 0 0,-1-1 1 0 0,0 1 0 0 0,0 0-1 0 0,1-1 1 0 0,-1 1-1 0 0,0-1 1 0 0,0 0 0 0 0,0 1-1 0 0,1-1 1 0 0,-1 0-1 0 0,0 0 1 0 0,0 0 0 0 0,0-1-1 0 0,0 1 1 0 0,1 0-1 0 0,-1-1 1 0 0,0 1 0 0 0,0-1-1 0 0,-1 0-6 0 0,-30-15-9691 0 0,26 0 1260 0 0</inkml:trace>
  <inkml:trace contextRef="#ctx0" brushRef="#br0" timeOffset="170.107">248 1 6613 0 0,'0'0'7088'0'0,"0"0"-5884"0"0,0 0-1100 0 0,0 0 500 0 0,0 0 301 0 0,0 0-505 0 0,0 0-224 0 0,0 0-176 0 0,0 0-88 0 0,-55 7-1093 0 0,30-7-699 0 0,6 0-2720 0 0,-2-6-4165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51.3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18 12329 0 0,'0'0'4265'0'0,"0"0"-3110"0"0,0 0-986 0 0,0 0 0 0 0,0 0 153 0 0,0 0 21 0 0,-8 0-74 0 0,-186-8-956 0 0,183 4-5546 0 0,11-2-1352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48.0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108 0 3116 0 0,'0'0'6683'0'0,"0"0"-4312"0"0,0 0-1614 0 0,0 0-413 0 0,0 0-198 0 0,0 0 89 0 0,0 0 258 0 0,-6 8 185 0 0,-8 13-431 0 0,2 0 0 0 0,0 0 0 0 0,1 1-1 0 0,1 1 1 0 0,1 0 0 0 0,1 0 0 0 0,1 1 0 0 0,2 0-1 0 0,0 0 1 0 0,1 0 0 0 0,2 0 0 0 0,0 1-1 0 0,1 0 1 0 0,2-1 0 0 0,1 7-247 0 0,30 34 600 0 0,-8-59-3528 0 0,-18-12-2670 0 0,1-9-4701 0 0</inkml:trace>
  <inkml:trace contextRef="#ctx0" brushRef="#br0" timeOffset="2061.903">446 263 9849 0 0,'0'0'2872'0'0,"0"0"-1456"0"0,0 0-740 0 0,0 0-126 0 0,0 0 90 0 0,0 0 123 0 0,-8 0-75 0 0,-195 3-583 0 0,203-3-407 0 0,-8-1-390 0 0,6-2-7370 0 0,6-3 327 0 0</inkml:trace>
  <inkml:trace contextRef="#ctx0" brushRef="#br0" timeOffset="2416.382">524 157 4516 0 0,'0'0'5507'0'0,"0"0"-3766"0"0,0 0-1348 0 0,0 0-99 0 0,0 0 34 0 0,0 0-25 0 0,0 0-56 0 0,0 0-33 0 0,24-8-74 0 0,-21 8-66 0 0,1 0-1 0 0,-1 0 0 0 0,0 1 1 0 0,1 0-1 0 0,-1-1 0 0 0,0 1 1 0 0,0 0-1 0 0,0 0 0 0 0,1 1 1 0 0,-1-1-1 0 0,0 1 0 0 0,0-1 1 0 0,-1 1-1 0 0,1 0 0 0 0,0 0 1 0 0,-1 0-1 0 0,1 1 0 0 0,-1-1 1 0 0,0 0-1 0 0,1 1 0 0 0,-1 0 1 0 0,0-1-1 0 0,-1 1 0 0 0,1 0 1 0 0,0 0-1 0 0,-1 0 0 0 0,0 0 1 0 0,0 1-1 0 0,0-1 0 0 0,0 0 1 0 0,0 0-1 0 0,0 1 0 0 0,-1-1 1 0 0,0 0-1 0 0,0 1 1 0 0,0-1-1 0 0,0 0 0 0 0,0 1 1 0 0,-1-1-1 0 0,1 0 0 0 0,-1 1 1 0 0,0-1-1 0 0,0 0 0 0 0,0 0 1 0 0,0 0-1 0 0,-1 0 0 0 0,1 0 1 0 0,-1 0-1 0 0,0 1-73 0 0,-78 84 790 0 0,137-88-73 0 0,-6-13-2955 0 0,-16 1-7102 0 0,-15 2 2134 0 0</inkml:trace>
  <inkml:trace contextRef="#ctx0" brushRef="#br0" timeOffset="2710.254">879 330 11593 0 0,'0'0'2092'0'0,"0"0"-1300"0"0,0 0-251 0 0,0 0 355 0 0,0 0 269 0 0,0 0-248 0 0,0 0-353 0 0,0 0-247 0 0,0 0-128 0 0,24-23-43 0 0,-22 22-180 0 0,0 0 1 0 0,0-1-1 0 0,0 1 1 0 0,-1-1-1 0 0,1 1 1 0 0,-1-1-1 0 0,1 0 1 0 0,-1 1-1 0 0,0-1 1 0 0,1 0-1 0 0,-1 0 0 0 0,0 0 1 0 0,0 0-1 0 0,0 0 1 0 0,-1 0-1 0 0,1 0 1 0 0,0-1-1 0 0,-1 1 1 0 0,1 0-1 0 0,-1 0 1 0 0,0 0-1 0 0,0-1 1 0 0,0 1-1 0 0,0 0 1 0 0,0 0-1 0 0,0-1 1 0 0,-1 1-1 0 0,1 0 1 0 0,-1 0-1 0 0,0 0 1 0 0,1 0-1 0 0,-1 0 0 0 0,0 0 1 0 0,0 0-1 0 0,0 0 1 0 0,0 0-1 0 0,-1 0 1 0 0,1 0-1 0 0,0 0 1 0 0,-1 1-1 0 0,0-1 1 0 0,1 1-1 0 0,-1-1 1 0 0,0 1-1 0 0,0 0 1 0 0,1-1-1 0 0,-1 1 1 0 0,0 0-1 0 0,0 0 1 0 0,0 0-1 0 0,-1 1 0 0 0,1-1 1 0 0,0 0-1 0 0,0 1 1 0 0,0 0-1 0 0,0-1 1 0 0,-1 1-1 0 0,1 0 1 0 0,0 0-1 0 0,-2 0 34 0 0,-1 2-10 0 0,1 0 1 0 0,0 0-1 0 0,0 1 0 0 0,1-1 0 0 0,-1 1 0 0 0,0 0 0 0 0,1 0 0 0 0,-1 0 1 0 0,1 1-1 0 0,0-1 0 0 0,0 1 0 0 0,1-1 0 0 0,-1 1 0 0 0,1 0 1 0 0,0 0-1 0 0,0 0 0 0 0,0 1 0 0 0,0-1 0 0 0,1 0 0 0 0,-1 1 0 0 0,1-1 1 0 0,0 1-1 0 0,0 3 10 0 0,2 36-2769 0 0,3-37-212 0 0,1-3-1974 0 0</inkml:trace>
  <inkml:trace contextRef="#ctx0" brushRef="#br0" timeOffset="3036.145">1087 346 5244 0 0,'0'0'4995'0'0,"0"0"-3451"0"0,0 0-1281 0 0,0 0 14 0 0,0 0 425 0 0,0 0 233 0 0,0 0-64 0 0,0 0-180 0 0,0 0-150 0 0,25 2 502 0 0,-22-4-1060 0 0,-1-1 0 0 0,0 1 0 0 0,0 0 0 0 0,-1 0 0 0 0,1-1 1 0 0,-1 1-1 0 0,1-1 0 0 0,-1 0 0 0 0,0 1 0 0 0,1-1 1 0 0,-1 0-1 0 0,-1 0 0 0 0,1 0 0 0 0,0 1 0 0 0,-1-1 1 0 0,1 0-1 0 0,-1 0 0 0 0,0 0 0 0 0,0 0 0 0 0,0 0 0 0 0,-1 0 1 0 0,1 0-1 0 0,-1 0 0 0 0,1 0 0 0 0,-1 0 0 0 0,0 1 1 0 0,0-1-1 0 0,0 0 0 0 0,-1 0 0 0 0,1 1 0 0 0,-1-1 0 0 0,1 1 1 0 0,-1-1-1 0 0,0 1 0 0 0,0 0 0 0 0,0 0 0 0 0,0 0 1 0 0,0 0-1 0 0,0 0 0 0 0,-1 0 0 0 0,1 0 0 0 0,-1 1 0 0 0,1-1 1 0 0,-1 1-1 0 0,0 0 0 0 0,1 0 0 0 0,-1 0 0 0 0,0 0 1 0 0,0 0-1 0 0,0 1 0 0 0,0-1 0 0 0,0 1 0 0 0,1 0 1 0 0,-1-1-1 0 0,0 1 0 0 0,0 1 0 0 0,0-1 0 0 0,0 0 0 0 0,-2 1 17 0 0,2 1-12 0 0,1 0-1 0 0,0 0 0 0 0,0 0 1 0 0,0 0-1 0 0,0 1 0 0 0,0-1 1 0 0,1 0-1 0 0,-1 1 0 0 0,1-1 0 0 0,-1 1 1 0 0,1-1-1 0 0,0 1 0 0 0,0 0 1 0 0,0 0-1 0 0,0-1 0 0 0,1 1 1 0 0,-1 0-1 0 0,1 0 0 0 0,-1 0 1 0 0,1 0-1 0 0,0 0 0 0 0,0 0 0 0 0,1 0 1 0 0,-1 0-1 0 0,1-1 0 0 0,-1 1 1 0 0,1 0-1 0 0,0 0 0 0 0,0 0 1 0 0,0-1-1 0 0,0 1 0 0 0,1 0 0 0 0,-1-1 1 0 0,1 1-1 0 0,-1-1 0 0 0,1 0 1 0 0,0 0-1 0 0,0 1 0 0 0,0-1 1 0 0,0 0-1 0 0,0 0 0 0 0,1-1 0 0 0,-1 1 1 0 0,3 1 12 0 0,20 8-4392 0 0,-13-7-1082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52.2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94 104 1148 0 0,'0'0'1134'0'0,"0"0"3311"0"0,0 0-2525 0 0,0 0-1383 0 0,0 0 226 0 0,0 0 192 0 0,6-3-114 0 0,-5 3-815 0 0,5-2 265 0 0,-1 0-1 0 0,1 0 1 0 0,-1 0 0 0 0,1 0 0 0 0,-1-1 0 0 0,0 0 0 0 0,0 0-1 0 0,0-1 1 0 0,0 1 0 0 0,-1-1 0 0 0,0 0 0 0 0,1 0-1 0 0,-1-1 1 0 0,-1 1 0 0 0,1-1 0 0 0,-1 0 0 0 0,0 0-1 0 0,0 0 1 0 0,2-4-291 0 0,-8 7-49 0 0,0-1-1 0 0,0 1 0 0 0,0 0 1 0 0,0-1-1 0 0,-1 2 1 0 0,1-1-1 0 0,-1 0 0 0 0,1 1 1 0 0,-1-1-1 0 0,1 1 1 0 0,-1 0-1 0 0,0 0 0 0 0,0 1 1 0 0,0-1-1 0 0,1 1 0 0 0,-1 0 1 0 0,0 0-1 0 0,0 0 1 0 0,0 0-1 0 0,0 1 0 0 0,1-1 1 0 0,-1 1-1 0 0,0 0 1 0 0,0 0-1 0 0,1 1 0 0 0,-1-1 1 0 0,0 1 49 0 0,-2 1 2 0 0,0 0-1 0 0,0 0 1 0 0,1 0 0 0 0,-1 1 0 0 0,1 0 0 0 0,0 0 0 0 0,0 1 0 0 0,0-1-1 0 0,0 1 1 0 0,1 0 0 0 0,0 0 0 0 0,0 0 0 0 0,0 1 0 0 0,1 0-1 0 0,0-1 1 0 0,0 1 0 0 0,0 0 0 0 0,1 1 0 0 0,0-1 0 0 0,0 0-1 0 0,0 3-1 0 0,4-6 49 0 0,1 0 0 0 0,-1-1 1 0 0,1 1-1 0 0,0-1 0 0 0,0 1 0 0 0,0-1 0 0 0,0 0 0 0 0,0 0 0 0 0,0-1 0 0 0,1 1 0 0 0,-1-1 0 0 0,1 1 0 0 0,-1-1 0 0 0,1 0 0 0 0,-1 0 0 0 0,1 0 0 0 0,0-1 0 0 0,-1 0 0 0 0,1 1 0 0 0,0-1 0 0 0,0 0 0 0 0,-1-1 0 0 0,1 1 0 0 0,0-1 0 0 0,-1 1 0 0 0,1-1 0 0 0,0-1-49 0 0,4 1-20 0 0,0-1 1 0 0,0 0-1 0 0,0 0 1 0 0,-1-1-1 0 0,1 0 1 0 0,-1 0-1 0 0,0-1 1 0 0,1 0-1 0 0,-2 0 1 0 0,1-1-1 0 0,0 0 1 0 0,-1 0-1 0 0,0-1 1 0 0,0 1-1 0 0,-1-1 1 0 0,1-1-1 0 0,-1 1 1 0 0,2-4 19 0 0,-7 63-903 0 0,-23 93 3068 0 0,25-139-3439 0 0,6-6-4829 0 0,1-4-732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52.5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83 192 5004 0 0,'0'0'5820'0'0,"0"0"-4513"0"0,0 0-1048 0 0,0 0 89 0 0,-7 1 263 0 0,-45 16 2 0 0,51-16-612 0 0,0-1 0 0 0,0 0 0 0 0,0 0 0 0 0,0 0 0 0 0,0 1 1 0 0,0-1-1 0 0,0 0 0 0 0,0 1 0 0 0,0-1 0 0 0,0 1 0 0 0,0-1 0 0 0,0 1 0 0 0,0 0 0 0 0,0-1 1 0 0,0 1-1 0 0,1 0 0 0 0,-1 0 0 0 0,0-1 0 0 0,1 1 0 0 0,-1 0 0 0 0,0 0 0 0 0,1 0 0 0 0,-1 0 1 0 0,1 0-1 0 0,-1 0 0 0 0,1 0 0 0 0,0 0 0 0 0,-1 0 0 0 0,1 0 0 0 0,0 0 0 0 0,0 0 0 0 0,0 0 1 0 0,0 0-1 0 0,0 0 0 0 0,0 0 0 0 0,0 0 0 0 0,0 1 0 0 0,0-1 0 0 0,0 0 0 0 0,1 0 0 0 0,-1 0 1 0 0,0 0-1 0 0,1 0 0 0 0,-1 0 0 0 0,1 0 0 0 0,-1 0 0 0 0,1-1 0 0 0,-1 1 0 0 0,1 0 0 0 0,0 0 1 0 0,-1 0-1 0 0,1 0 0 0 0,0-1 0 0 0,0 1 0 0 0,0 0 0 0 0,-1-1 0 0 0,2 1-1 0 0,38 25 723 0 0,-33-23-563 0 0,-1 0 0 0 0,1 1 0 0 0,-1-1 1 0 0,0 1-1 0 0,0 0 0 0 0,0 1 0 0 0,-1-1 1 0 0,1 1-1 0 0,-1 1 0 0 0,-1-1 1 0 0,1 1-1 0 0,-1-1 0 0 0,1 1 0 0 0,-2 0 1 0 0,1 1-1 0 0,-1-1 0 0 0,0 1 0 0 0,2 4-160 0 0,-6-9 35 0 0,1 0-1 0 0,0 0 1 0 0,-1 0-1 0 0,1 0 1 0 0,-1 0-1 0 0,0 0 1 0 0,0 0-1 0 0,0-1 1 0 0,0 1 0 0 0,0 0-1 0 0,0-1 1 0 0,0 1-1 0 0,-1 0 1 0 0,1-1-1 0 0,0 1 1 0 0,-1-1-1 0 0,1 0 1 0 0,-1 0-1 0 0,0 1 1 0 0,1-1-1 0 0,-1 0 1 0 0,0 0-1 0 0,0 0 1 0 0,0-1-1 0 0,0 1 1 0 0,0 0-1 0 0,0-1 1 0 0,0 1-1 0 0,0-1 1 0 0,0 0-1 0 0,0 0 1 0 0,0 0 0 0 0,0 0-1 0 0,0 0 1 0 0,0 0-1 0 0,-1 0-34 0 0,-41-17-7201 0 0,39 4-149 0 0</inkml:trace>
  <inkml:trace contextRef="#ctx0" brushRef="#br0" timeOffset="247.069">293 185 432 0 0,'0'0'11065'0'0,"0"0"-8737"0"0,0 0-2328 0 0,0 0 256 0 0,0 0-180 0 0,0 0 516 0 0,-45 0-112 0 0,27-2-176 0 0,-5 0-192 0 0,-2 1-56 0 0,-1-1-56 0 0,4 0-1060 0 0,3-1-1012 0 0,5 0-3796 0 0</inkml:trace>
  <inkml:trace contextRef="#ctx0" brushRef="#br0" timeOffset="498.351">417 0 1120 0 0,'0'0'9216'0'0,"0"0"-6603"0"0,0 0-2325 0 0,0 0-54 0 0,5 8 455 0 0,89 212 3829 0 0,-90-209-4473 0 0,-1 1-1 0 0,-1-1 0 0 0,0 1 1 0 0,0 0-1 0 0,-2 0 0 0 0,1 0 1 0 0,-1 0-1 0 0,-1 0 1 0 0,0 0-1 0 0,-1 0 0 0 0,0-1 1 0 0,-1 1-1 0 0,0 0 0 0 0,-1-1 1 0 0,0 0-1 0 0,0 0 0 0 0,-2 0 1 0 0,1 0-1 0 0,-5 4-44 0 0,7-8-97 0 0,-1-1 0 0 0,-1 0 0 0 0,1 0 0 0 0,-1-1 0 0 0,0 1 0 0 0,0-1 0 0 0,0 0 0 0 0,-1-1 0 0 0,0 1 0 0 0,0-1 0 0 0,0 0 0 0 0,-1 0 0 0 0,1-1 0 0 0,-1 0 0 0 0,-3 1 97 0 0,9-3-677 0 0,-2-2-287 0 0,3-1-4852 0 0,1-7-3825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4:47.5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0 101 10557 0 0,'0'0'2388'0'0,"0"0"-1365"0"0,0 0-500 0 0,0 0-138 0 0,0 0-158 0 0,8-4-180 0 0,-2 1-27 0 0,1 0 1 0 0,-1 0-1 0 0,1 1 1 0 0,0 0-1 0 0,-1 0 0 0 0,1 1 1 0 0,0 0-1 0 0,0 0 0 0 0,0 0 1 0 0,0 1-1 0 0,1 0 1 0 0,-1 1-1 0 0,0-1 0 0 0,0 1 1 0 0,0 1-1 0 0,3 0-20 0 0,-8-1 15 0 0,2-1 39 0 0,0 0 0 0 0,0 1 0 0 0,0 0 0 0 0,0 0 1 0 0,0 0-1 0 0,0 0 0 0 0,-1 1 0 0 0,1-1 0 0 0,0 1 1 0 0,-1 0-1 0 0,1 0 0 0 0,-1 0 0 0 0,1 1 0 0 0,-1-1 1 0 0,0 1-1 0 0,0 0 0 0 0,0 0 0 0 0,-1 0 0 0 0,1 0 1 0 0,-1 0-1 0 0,2 3-54 0 0,-6-3 33 0 0,-1 0 0 0 0,0 0 1 0 0,-1-1-1 0 0,1 1 0 0 0,0-1 0 0 0,-1 0 1 0 0,1 0-1 0 0,-1 0 0 0 0,1-1 1 0 0,-1 1-1 0 0,0-1 0 0 0,0 0 0 0 0,0 0 1 0 0,0 0-1 0 0,0-1 0 0 0,0 1 0 0 0,0-1 1 0 0,0 0-1 0 0,-3 0-33 0 0,-6 0-371 0 0,-2 0-769 0 0,26 6 713 0 0,-6-5 423 0 0,3 0 142 0 0,-1 0-1 0 0,0 1 1 0 0,1 0 0 0 0,-1 0 0 0 0,0 0 0 0 0,0 1 0 0 0,-1 0 0 0 0,1 1 0 0 0,-1 0 0 0 0,1 0-1 0 0,-1 0 1 0 0,0 0 0 0 0,-1 1 0 0 0,1 0 0 0 0,-1 0 0 0 0,0 1 0 0 0,0 0 0 0 0,-1-1-1 0 0,1 1 1 0 0,0 3-138 0 0,-7-5 52 0 0,0 0 0 0 0,0 0-1 0 0,0-1 1 0 0,-1 1 0 0 0,0 0-1 0 0,1-1 1 0 0,-1 0 0 0 0,0 1-1 0 0,-1-1 1 0 0,1 0 0 0 0,-1-1 0 0 0,1 1-1 0 0,-1-1 1 0 0,0 1 0 0 0,0-1-1 0 0,0 0 1 0 0,0-1 0 0 0,0 1-1 0 0,0-1 1 0 0,0 1 0 0 0,-1-1-1 0 0,1-1 1 0 0,-1 1 0 0 0,1 0-1 0 0,0-1 1 0 0,-1 0 0 0 0,1 0-1 0 0,-1-1 1 0 0,1 1 0 0 0,-1-1-1 0 0,1 0-51 0 0,-6 1-408 0 0,-53-3-1078 0 0,33-18-4992 0 0,25 5-408 0 0</inkml:trace>
  <inkml:trace contextRef="#ctx0" brushRef="#br0" timeOffset="248.113">405 1 872 0 0,'0'0'11204'0'0,"8"8"-7987"0"0,-2-1-3038 0 0,1-1 0 0 0,-1 2 0 0 0,0-1-1 0 0,-1 1 1 0 0,0 0 0 0 0,0 0-1 0 0,-1 0 1 0 0,0 1 0 0 0,0 0 0 0 0,-1 0-1 0 0,0 0 1 0 0,-1 0 0 0 0,0 0-1 0 0,0 0 1 0 0,-1 1 0 0 0,0-1 0 0 0,-1 0-1 0 0,0 1 1 0 0,0 4-179 0 0,-72 120 160 0 0,25-93-6525 0 0,39-37 746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2:56.6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717 759 456 0 0,'0'0'481'0'0,"0"0"-303"0"0,-7 6-160 0 0,-9 5 315 0 0,-1 0-1 0 0,0-1 1 0 0,-1-1 0 0 0,0 0 0 0 0,0-2 0 0 0,-1 0 0 0 0,0-1-1 0 0,0-1 1 0 0,-1 0 0 0 0,1-2 0 0 0,-1 0 0 0 0,0-2 0 0 0,0 0-1 0 0,0-1 1 0 0,0 0 0 0 0,1-2 0 0 0,-1-1 0 0 0,0 0-1 0 0,1-1 1 0 0,0-1 0 0 0,0-1 0 0 0,0-1 0 0 0,1-1 0 0 0,0 0-1 0 0,0-1 1 0 0,1-1 0 0 0,0-1 0 0 0,0 0 0 0 0,2-1 0 0 0,-1-1-1 0 0,-11-13-332 0 0,15 14 4 0 0,1-1-1 0 0,1 0 0 0 0,0-1 1 0 0,1 0-1 0 0,0-1 1 0 0,1 0-1 0 0,0 0 0 0 0,2 0 1 0 0,0-1-1 0 0,0 0 0 0 0,2 0 1 0 0,0-1-1 0 0,1 1 0 0 0,0-1 1 0 0,1 0-1 0 0,1 0 0 0 0,1 0 1 0 0,1 0-1 0 0,0 0 0 0 0,1 1 1 0 0,0-1-1 0 0,2 0 1 0 0,0 1-1 0 0,1 0 0 0 0,0 0 1 0 0,1 0-1 0 0,1 1 0 0 0,1-1 1 0 0,0 2-1 0 0,6-9-3 0 0,2 10 8 0 0,0 0 0 0 0,1 0 0 0 0,1 2-1 0 0,0 0 1 0 0,0 1 0 0 0,1 1 0 0 0,0 1 0 0 0,1 0 0 0 0,0 2 0 0 0,0 0-1 0 0,0 1 1 0 0,1 1 0 0 0,0 1 0 0 0,0 1 0 0 0,0 1 0 0 0,-1 1 0 0 0,1 1-1 0 0,0 0 1 0 0,0 1 0 0 0,0 2 0 0 0,-1 0 0 0 0,1 1 0 0 0,-1 1 0 0 0,-1 1-1 0 0,1 1 1 0 0,-1 0 0 0 0,0 2 0 0 0,-1 0 0 0 0,0 1 0 0 0,-1 1 0 0 0,0 0-1 0 0,-1 2 1 0 0,0 0 0 0 0,-1 0 0 0 0,-1 1 0 0 0,0 1 0 0 0,1 3-8 0 0,-1-3 129 0 0,0 1 0 0 0,-1 0 0 0 0,-1 0 1 0 0,0 1-1 0 0,-2 1 0 0 0,0 0 0 0 0,-1 0 0 0 0,-1 1 1 0 0,0 0-1 0 0,-2 0 0 0 0,-1 1 0 0 0,0 0 0 0 0,-1 0 1 0 0,-2 0-1 0 0,0 1 0 0 0,-1-1 0 0 0,-1 0 0 0 0,-1 2-129 0 0,-3-10 140 0 0,-2 1-1 0 0,1-1 0 0 0,-2 0 0 0 0,1-1 1 0 0,-2 0-1 0 0,0 0 0 0 0,0 0 0 0 0,-1-1 1 0 0,0 0-1 0 0,-1-1 0 0 0,0 0 0 0 0,-1 0 1 0 0,0-1-1 0 0,-1-1 0 0 0,1 0 0 0 0,-2-1 1 0 0,1 0-1 0 0,-1 0 0 0 0,0-1 0 0 0,0-1 1 0 0,-8 2-140 0 0,5-1-134 0 0,1-1 0 0 0,-1 0 1 0 0,0-1-1 0 0,0 0 0 0 0,0-2 1 0 0,0 0-1 0 0,-1 0 0 0 0,1-2 1 0 0,-1 0-1 0 0,1-1 0 0 0,-4-1 134 0 0,6-2-2780 0 0,8-1-2190 0 0,7-4-2901 0 0</inkml:trace>
  <inkml:trace contextRef="#ctx0" brushRef="#br0" timeOffset="31262.459">538 785 1084 0 0,'0'0'7973'0'0,"0"0"-7181"0"0,0 0-792 0 0,0 0-480 0 0,0 0-192 0 0,0 0-316 0 0,0 0-740 0 0,0 0-1505 0 0</inkml:trace>
  <inkml:trace contextRef="#ctx0" brushRef="#br0" timeOffset="57597.47">627 811 732 0 0,'0'0'532'0'0,"0"0"-336"0"0,0 0-24 0 0,0 0 60 0 0,-51 18 1244 0 0,35-16-968 0 0,-5-1-340 0 0,-1-1-164 0 0,-4 0 4 0 0,-5 0 124 0 0,3 0-132 0 0,-3-1-196 0 0,0-4-676 0 0,1 0 180 0 0,-1-5 260 0 0,5-1-232 0 0,-3-5-496 0 0</inkml:trace>
  <inkml:trace contextRef="#ctx0" brushRef="#br0" timeOffset="57986.788">175 718 732 0 0,'-7'-10'758'0'0,"-7"-9"-313"0"0,1-2 1 0 0,1 1-1 0 0,1-2 0 0 0,0 1 1 0 0,2-2-1 0 0,1 1 0 0 0,-5-19-445 0 0,10 24 186 0 0,-1 1 0 0 0,2-1 1 0 0,0 0-1 0 0,1 0 0 0 0,1 0 0 0 0,0 0 0 0 0,1 0 0 0 0,1 0 1 0 0,1 1-1 0 0,0-1 0 0 0,1 1 0 0 0,1-1 0 0 0,1 1 0 0 0,0 0 1 0 0,1 1-1 0 0,0 0 0 0 0,2 0 0 0 0,0 0 0 0 0,0 1 0 0 0,1 1 1 0 0,1 0-1 0 0,7-7-186 0 0,-4 5 76 0 0,1 1 0 0 0,0 1-1 0 0,1 0 1 0 0,0 2 0 0 0,1-1 0 0 0,1 2 0 0 0,0 0 0 0 0,0 2-1 0 0,1 0 1 0 0,-1 0 0 0 0,2 2 0 0 0,-1 1 0 0 0,1 0 0 0 0,0 1 0 0 0,0 1-1 0 0,0 1 1 0 0,0 1 0 0 0,1 1 0 0 0,-1 0 0 0 0,0 2 0 0 0,0 0 0 0 0,0 1-1 0 0,0 1 1 0 0,0 1 0 0 0,-1 1 0 0 0,0 1 0 0 0,0 0 0 0 0,0 2 0 0 0,-1 0-1 0 0,-1 1 1 0 0,1 0 0 0 0,-2 2 0 0 0,1 0 0 0 0,-2 1 0 0 0,1 0 0 0 0,-2 1-1 0 0,0 1 1 0 0,-1 0 0 0 0,0 2-76 0 0,0 5 137 0 0,-2 0 0 0 0,-1 2 0 0 0,0-1 0 0 0,-2 1 0 0 0,0 0 0 0 0,-2 1 0 0 0,-1 0 0 0 0,-1 0 0 0 0,-1 0 0 0 0,-1 0 0 0 0,-1 0 1 0 0,-1 1-1 0 0,-2 5-137 0 0,0-21 57 0 0,1 1 1 0 0,-2-1 0 0 0,1-1-1 0 0,-1 1 1 0 0,-1 0 0 0 0,0-1-1 0 0,0 1 1 0 0,-1-1 0 0 0,0-1-1 0 0,0 1 1 0 0,-1 0 0 0 0,0-1-1 0 0,-1-1 1 0 0,0 1 0 0 0,0-1-1 0 0,-1 0 1 0 0,1 0 0 0 0,-1-1-1 0 0,-1 0 1 0 0,1-1 0 0 0,-1 1-1 0 0,0-2 1 0 0,-1 1 0 0 0,1-1-1 0 0,-1-1 1 0 0,1 0-1 0 0,-5 1-57 0 0,-19 5 193 0 0,0-2 0 0 0,-1-1-1 0 0,0-1 1 0 0,0-2 0 0 0,0-2-1 0 0,0-1 1 0 0,-23-3-193 0 0,27 1-98 0 0,0-2 0 0 0,1-1-1 0 0,-1-1 1 0 0,1-1 0 0 0,1-2-1 0 0,-1-1 1 0 0,1-1 0 0 0,1-1-1 0 0,0-1 1 0 0,1-2 0 0 0,-13-10 98 0 0,-11-29-2502 0 0,38 25-2302 0 0,9 6-1865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55.8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 0 1788 0 0,'0'0'4120'0'0,"0"0"-1347"0"0,0 0-1111 0 0,0 0-420 0 0,0 0-135 0 0,0 0-187 0 0,0 0-281 0 0,0 0-335 0 0,-4 1-170 0 0,-4 7 18 0 0,2-1 0 0 0,-1 1 0 0 0,1-1 1 0 0,0 2-1 0 0,1-1 0 0 0,0 1 0 0 0,0 0 1 0 0,1 0-1 0 0,0 0 0 0 0,0 0 0 0 0,1 1 0 0 0,0 0 1 0 0,1-1-1 0 0,0 1 0 0 0,1 0 0 0 0,0 0 1 0 0,1 0-1 0 0,0 9-152 0 0,-2-6 107 0 0,0-5-47 0 0,0 1 0 0 0,0 0 0 0 0,1-1 0 0 0,0 1 0 0 0,1 0-1 0 0,0 0 1 0 0,0 0 0 0 0,1-1 0 0 0,0 1 0 0 0,1 0 0 0 0,-1 0 0 0 0,2-1 0 0 0,-1 0 0 0 0,1 1 0 0 0,1-1 0 0 0,-1 0 0 0 0,2 0 0 0 0,-1-1 0 0 0,1 1 0 0 0,0-1 0 0 0,0 0 0 0 0,1 0 0 0 0,0-1 0 0 0,0 1 0 0 0,6 3-60 0 0,-9-7-377 0 0,17 11 667 0 0,-8-14-6632 0 0,-6-8 137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56.2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132 165 704 0 0,'0'0'721'0'0,"0"0"-363"0"0,0 0 54 0 0,0 0 775 0 0,0 0-33 0 0,0 0-196 0 0,0 0 23 0 0,0 0-1 0 0,0 0 52 0 0,-2 13 1375 0 0,4-9 4071 0 0,2-8-6486 0 0,0 0 0 0 0,0 0 0 0 0,-1 0 0 0 0,1 0 0 0 0,-1-1 0 0 0,0 0 1 0 0,0 1-1 0 0,-1-1 0 0 0,1 0 0 0 0,-1 0 0 0 0,0 0 0 0 0,0-1 1 0 0,-1 1-1 0 0,0 0 0 0 0,0-1 0 0 0,0 1 0 0 0,0-1 0 0 0,-1 1 0 0 0,0-1 1 0 0,0 1-1 0 0,0-1 0 0 0,-2-4 8 0 0,2 7-37 0 0,-1 0-1 0 0,0 0 1 0 0,1 0-1 0 0,-1 0 1 0 0,-1 0 0 0 0,1 0-1 0 0,0 0 1 0 0,-1 0-1 0 0,1 1 1 0 0,-1-1 0 0 0,0 1-1 0 0,0-1 1 0 0,0 1 0 0 0,0 0-1 0 0,0 0 1 0 0,-1-1-1 0 0,1 2 1 0 0,-1-1 0 0 0,1 0-1 0 0,-1 0 1 0 0,0 1 0 0 0,1-1-1 0 0,-1 1 1 0 0,0 0-1 0 0,0 0 1 0 0,0 0 0 0 0,0 0-1 0 0,0 1 1 0 0,0-1 0 0 0,0 1-1 0 0,0 0 1 0 0,0 0-1 0 0,-1 0 1 0 0,1 0 0 0 0,0 0-1 0 0,0 1 1 0 0,0-1-1 0 0,0 1 1 0 0,0 0 0 0 0,0 0-1 0 0,0 0 1 0 0,0 0 0 0 0,1 1-1 0 0,-1-1 1 0 0,0 1-1 0 0,1 0 1 0 0,-2 0 37 0 0,-1 3 94 0 0,-1 0 0 0 0,1 0-1 0 0,1 1 1 0 0,-1-1 0 0 0,1 1-1 0 0,0 0 1 0 0,0 1 0 0 0,1-1 0 0 0,0 0-1 0 0,0 1 1 0 0,0 0 0 0 0,1 0-1 0 0,0 0 1 0 0,0 0 0 0 0,1 0 0 0 0,0 0-1 0 0,0 0 1 0 0,1 0 0 0 0,-1 0-1 0 0,2 1 1 0 0,-1-1 0 0 0,1 0 0 0 0,1 3-94 0 0,51 14 13 0 0,-12-27-8234 0 0,-21-5-757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56.5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0 5044 0 0,'0'0'8285'0'0,"0"0"-7905"0"0,0 0 40 0 0,0 0 516 0 0,0 0-16 0 0,0 0-227 0 0,0 0-257 0 0,0 0-212 0 0,0 0-152 0 0,0 0-72 0 0,-14 27-24 0 0,14-24-1229 0 0,0-3-991 0 0,0 0-2752 0 0,7-3-3725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57.0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13 5717 0 0,'0'0'5622'0'0,"0"0"-3360"0"0,0 0-1210 0 0,0 0 198 0 0,0 0-66 0 0,0 0-435 0 0,0 0-290 0 0,0 0-179 0 0,30-12-625 0 0,-26 12 352 0 0,0 1 0 0 0,-1 0 1 0 0,1 0-1 0 0,0 0 0 0 0,-1 0 0 0 0,1 0 1 0 0,0 1-1 0 0,-1 0 0 0 0,0-1 0 0 0,1 1 1 0 0,-1 1-1 0 0,0-1 0 0 0,0 0 1 0 0,0 1-1 0 0,-1 0 0 0 0,1-1 0 0 0,0 1 1 0 0,-1 0-1 0 0,0 0 0 0 0,0 1 1 0 0,0-1-1 0 0,0 0 0 0 0,0 1 0 0 0,-1-1 1 0 0,1 1-1 0 0,-1-1 0 0 0,0 1 1 0 0,0 0-1 0 0,0 0 0 0 0,-1-1 0 0 0,1 1 1 0 0,-1 0-1 0 0,0 0 0 0 0,0 0 1 0 0,0 0-1 0 0,-1-1 0 0 0,1 1 0 0 0,-1 0 1 0 0,0 0-1 0 0,0-1 0 0 0,-1 1 0 0 0,1 0 1 0 0,0-1-1 0 0,-1 1 0 0 0,0-1 1 0 0,0 0-1 0 0,0 0 0 0 0,-1 0 0 0 0,1 0 1 0 0,-3 2-8 0 0,0 1 28 0 0,-2 0 1 0 0,1-1-1 0 0,-1 0 1 0 0,1 0 0 0 0,-1-1-1 0 0,-1 0 1 0 0,1 0-1 0 0,0-1 1 0 0,-1 1-1 0 0,0-2 1 0 0,0 1 0 0 0,0-1-1 0 0,0 0 1 0 0,-7 0-29 0 0,14-3 4 0 0,0 1 1 0 0,1-1-1 0 0,-1 1 0 0 0,0-1 1 0 0,1 0-1 0 0,-1 1 1 0 0,1-1-1 0 0,-1 0 0 0 0,1 1 1 0 0,0-1-1 0 0,-1 0 1 0 0,1 0-1 0 0,-1 1 0 0 0,1-1 1 0 0,0 0-1 0 0,0 0 1 0 0,0 0-1 0 0,-1 0 0 0 0,1 1 1 0 0,0-1-1 0 0,0 0 1 0 0,0 0-1 0 0,0 0 0 0 0,0 0 1 0 0,1 0-1 0 0,-1 1 1 0 0,0-1-1 0 0,0 0 0 0 0,0 0 1 0 0,1 0-1 0 0,-1 1 1 0 0,0-1-1 0 0,1 0 0 0 0,-1 0 1 0 0,1 1-1 0 0,-1-1 1 0 0,1 0-1 0 0,-1 1 0 0 0,1-1 1 0 0,-1 0-1 0 0,1 1 1 0 0,0-1-1 0 0,-1 1 0 0 0,1-1 1 0 0,0 1-1 0 0,0-1 1 0 0,-1 1-1 0 0,1 0 0 0 0,0-1 1 0 0,0 1-1 0 0,0 0 1 0 0,-1 0-1 0 0,2-1-4 0 0,7 1 6 0 0,1-1 0 0 0,-1 2 0 0 0,1-1-1 0 0,-1 1 1 0 0,1 0 0 0 0,-1 1 0 0 0,0 0 0 0 0,0 1-1 0 0,0 0 1 0 0,0 0 0 0 0,0 1 0 0 0,-1 0 0 0 0,1 1 0 0 0,-1-1-1 0 0,0 2 1 0 0,-1-1 0 0 0,1 1 0 0 0,-1 0 0 0 0,0 1-1 0 0,-1-1 1 0 0,4 5-6 0 0,2 0-12 0 0,-5-8-1559 0 0,-3-12-8014 0 0,2-7 1404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57.2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7613 0 0,'0'0'6278'0'0,"0"0"-4510"0"0,5 6-1566 0 0,6 6-53 0 0,-2-1-1 0 0,1 1 0 0 0,-2 1 0 0 0,0 0 0 0 0,0 0 0 0 0,-1 0 0 0 0,-1 1 0 0 0,0 0 0 0 0,-1 1 0 0 0,0-1 1 0 0,-1 1-1 0 0,-1 0 0 0 0,0 0 0 0 0,-1 0 0 0 0,-1 0 0 0 0,0 0 0 0 0,-1 0 0 0 0,-1 1 0 0 0,-1-1 0 0 0,0 0 0 0 0,0 0 1 0 0,-2 0-1 0 0,0-1 0 0 0,-3 8-148 0 0,-30 45-3333 0 0,22-52-2617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02.1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305 107 6853 0 0,'0'0'5925'0'0,"0"0"-3686"0"0,0 0-1392 0 0,0 0-173 0 0,0 0 16 0 0,0 0-122 0 0,-6 1-137 0 0,-268-3 306 0 0,255-2-2219 0 0,13-7-3330 0 0,6 5-1601 0 0</inkml:trace>
  <inkml:trace contextRef="#ctx0" brushRef="#br0" timeOffset="247.262">167 0 4924 0 0,'0'0'7595'0'0,"0"0"-5442"0"0,0 0-1813 0 0,1 7 166 0 0,1 8-210 0 0,-1 0-1 0 0,0 1 0 0 0,-1-1 1 0 0,0 0-1 0 0,-2 1 1 0 0,0-1-1 0 0,0 0 0 0 0,-2 0 1 0 0,1 0-1 0 0,-2-1 1 0 0,-1 3-296 0 0,4-12-145 0 0,-12 43 239 0 0,19-20-4039 0 0,6-21-2686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03.6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3588 0 0,'0'0'1484'0'0,"0"0"-1484"0"0,0 0-2556 0 0,0 0 40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03.4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35 1292 0 0,'0'0'4685'0'0,"0"0"-3477"0"0,0 0-1208 0 0,0 0-560 0 0,0 0-717 0 0,0 0 405 0 0,0 0 184 0 0,0 0-420 0 0,0 0-264 0 0</inkml:trace>
  <inkml:trace contextRef="#ctx0" brushRef="#br0" timeOffset="524.736">68 1 1304 0 0,'0'0'96'0'0,"42"0"-96"0"0,-27 0-340 0 0</inkml:trace>
  <inkml:trace contextRef="#ctx0" brushRef="#br0" timeOffset="895.944">153 24 548 0 0,'0'0'520'0'0,"0"0"-308"0"0,52 0-212 0 0,-31 0-132 0 0,-2 0-780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09.4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 1 5665 0 0,'0'0'5477'0'0,"0"0"-3515"0"0,0 0-747 0 0,0 0 103 0 0,0 0-668 0 0,0 0-504 0 0,-6 9-16 0 0,-10 16-9 0 0,1 0 0 0 0,2 1 0 0 0,1 0 1 0 0,0 1-1 0 0,2 1 0 0 0,1 0 0 0 0,2 0 0 0 0,0 1 0 0 0,2 0 1 0 0,2 0-1 0 0,0 0 0 0 0,2 15-121 0 0,1-39 29 0 0,1 0-1 0 0,1 0 1 0 0,-1 0-1 0 0,1-1 1 0 0,0 1-1 0 0,0-1 1 0 0,0 1-1 0 0,0-1 1 0 0,1 0-1 0 0,0 0 1 0 0,0 0-1 0 0,0 0 1 0 0,0 0 0 0 0,1-1-1 0 0,-1 1 1 0 0,1-1-1 0 0,0 0 1 0 0,0 0-1 0 0,0-1 1 0 0,0 1-1 0 0,1-1 1 0 0,2 2-29 0 0,41 4-4247 0 0,-38-13-977 0 0,-2-8-3698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4:46.8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195 128 12297 0 0,'0'0'2232'0'0,"0"0"-1840"0"0,0 0-380 0 0,0 0 152 0 0,0 0 124 0 0,-36-1-36 0 0,17-3-100 0 0,-5 1-144 0 0,5-1-8 0 0,-4-1-132 0 0,0 1-812 0 0,4-2-528 0 0,0-1-1560 0 0,7 0-3625 0 0</inkml:trace>
  <inkml:trace contextRef="#ctx0" brushRef="#br0" timeOffset="169.384">167 12 1264 0 0,'0'0'10473'0'0,"0"0"-8173"0"0,0 0-1932 0 0,0 0-304 0 0,0 0-64 0 0,0 0 392 0 0,0 0 160 0 0,-38 4-200 0 0,18-4-236 0 0,-1 0-116 0 0,0-2-672 0 0,1-1-900 0 0,5 1-1360 0 0,1-6-4829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10.4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78 161 3788 0 0,'0'0'5742'0'0,"0"0"-3758"0"0,0 0-1338 0 0,0 0-16 0 0,0 0 86 0 0,0 0-62 0 0,0 0-118 0 0,0 0-74 0 0,0 0 63 0 0,5 3 47 0 0,-3-2-530 0 0,0 0 1 0 0,0-1-1 0 0,0 1 1 0 0,0 0-1 0 0,0-1 1 0 0,0 0-1 0 0,0 1 1 0 0,0-1-1 0 0,1 0 1 0 0,-1 0-1 0 0,0 0 1 0 0,0 0-1 0 0,0 0 1 0 0,0-1-1 0 0,1 1 1 0 0,-1-1-1 0 0,0 1 1 0 0,0-1-1 0 0,0 0 1 0 0,0 0-1 0 0,0 0 1 0 0,0 0-1 0 0,0 0 1 0 0,-1 0-1 0 0,1 0 1 0 0,0-1-1 0 0,-1 1 1 0 0,1-1-1 0 0,0 1 1 0 0,-1-1-1 0 0,0 0 1 0 0,1 0-1 0 0,-1 1 1 0 0,0-1-1 0 0,0 0 0 0 0,0 0 1 0 0,0-2-43 0 0,2 3-8 0 0,0-1 1 0 0,-1 0-1 0 0,1 0 1 0 0,-1 0-1 0 0,0 0 0 0 0,1-1 1 0 0,-1 1-1 0 0,0-1 1 0 0,0 1-1 0 0,-1-1 0 0 0,1 1 1 0 0,-1-1-1 0 0,1 0 1 0 0,-1 0-1 0 0,0 0 0 0 0,0 0 1 0 0,0 0-1 0 0,0 0 1 0 0,-1 0-1 0 0,1 0 0 0 0,-1 0 1 0 0,0-1-1 0 0,0 1 1 0 0,0 0-1 0 0,0 0 0 0 0,0 0 1 0 0,-1 0-1 0 0,1-1 1 0 0,-1 1-1 0 0,0 0 1 0 0,0 0-1 0 0,0 0 0 0 0,0 0 1 0 0,-1 1-1 0 0,1-1 1 0 0,-1 0-1 0 0,0 1 0 0 0,0-1 1 0 0,0 1-1 0 0,0-1 1 0 0,0 1-1 0 0,0 0 0 0 0,-1 0 1 0 0,1 0-1 0 0,-1 0 1 0 0,1 0-1 0 0,-1 0 0 0 0,0 1 1 0 0,0-1-1 0 0,0 1 1 0 0,0 0-1 0 0,0 0 0 0 0,0 0 1 0 0,0 0-1 0 0,0 1 1 0 0,0-1-1 0 0,0 1 0 0 0,0 0 1 0 0,0 0-1 0 0,-1 0 1 0 0,1 0 7 0 0,-3 2-5 0 0,0-1-1 0 0,0 1 1 0 0,0 0 0 0 0,1 1 0 0 0,-1-1 0 0 0,1 1 0 0 0,0 0 0 0 0,0 1 0 0 0,0-1 0 0 0,0 1 0 0 0,0 0 0 0 0,1 0 0 0 0,0 1-1 0 0,0-1 1 0 0,0 1 0 0 0,0 0 0 0 0,1 0 0 0 0,-1 0 0 0 0,2 0 0 0 0,-1 1 0 0 0,0-1 0 0 0,1 1 0 0 0,0 0 0 0 0,0-1 0 0 0,1 1 0 0 0,-1 1 5 0 0,4-5-26 0 0,-1 1 0 0 0,1-1 0 0 0,-1 1 0 0 0,1-1 0 0 0,0 0 0 0 0,0 1 0 0 0,0-1 0 0 0,0 0 0 0 0,0 0 0 0 0,0 0 0 0 0,1-1 0 0 0,-1 1 0 0 0,1-1 0 0 0,-1 1 0 0 0,1-1 0 0 0,-1 0 0 0 0,1 0 0 0 0,0 0 0 0 0,0 0 0 0 0,0 0 0 0 0,-1-1 0 0 0,1 1 0 0 0,0-1 0 0 0,2 0 26 0 0,45 6-7671 0 0,-29-7 522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10.7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246 5 10589 0 0,'0'0'5720'0'0,"0"0"-5495"0"0,0 0-225 0 0,0 0 0 0 0,0 0 248 0 0,0 0 164 0 0,-58 3-56 0 0,30-3-180 0 0,-3 0-176 0 0,-4 0-572 0 0,0 0-1157 0 0,9-1-1231 0 0,-6-5-4897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12.3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0 3588 0 0,'0'0'7610'0'0,"0"0"-5714"0"0,4 10-1543 0 0,1 1-90 0 0,0 0 0 0 0,-1 0 0 0 0,0 1 0 0 0,-1-1 0 0 0,0 1 0 0 0,-1 0 0 0 0,-1 0 0 0 0,0 0 1 0 0,0 0-1 0 0,-1 0 0 0 0,-1 0 0 0 0,0 1 0 0 0,0-1 0 0 0,-1-1 0 0 0,-1 1 0 0 0,0 1-263 0 0,-75 95 276 0 0,34-73-3788 0 0,36-30-550 0 0,2-4-2460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12.5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 0 6309 0 0,'0'0'7133'0'0,"-3"7"-5522"0"0,-40 64 203 0 0,33-59-1702 0 0,1 1 0 0 0,0 0 0 0 0,1 0 1 0 0,1 1-1 0 0,0 0 0 0 0,1 0 0 0 0,0 1 0 0 0,1 0 0 0 0,1 0 0 0 0,0 0 0 0 0,1 1 0 0 0,0-1 0 0 0,1 12-112 0 0,36 41-396 0 0,-9-49-8416 0 0,-18-19-36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13.3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0 4820 0 0,'0'0'3965'0'0,"0"0"-1419"0"0,0 0-1195 0 0,0 0-347 0 0,0 0-288 0 0,0 0-459 0 0,-5 9-57 0 0,-5 6-63 0 0,0 1 0 0 0,2 0 1 0 0,0 0-1 0 0,1 1 0 0 0,0 0 0 0 0,2 0 1 0 0,0 1-1 0 0,1-1 0 0 0,0 1 1 0 0,2 0-1 0 0,0 0 0 0 0,1 14-137 0 0,2-29 45 0 0,0 0-1 0 0,1-1 1 0 0,-1 1 0 0 0,1 0-1 0 0,0-1 1 0 0,0 1 0 0 0,0-1-1 0 0,0 0 1 0 0,0 0-1 0 0,0 0 1 0 0,1 0 0 0 0,-1 0-1 0 0,1 0 1 0 0,-1 0 0 0 0,1-1-1 0 0,0 1 1 0 0,0-1-1 0 0,-1 0 1 0 0,1 0 0 0 0,0 0-1 0 0,0 0 1 0 0,0-1 0 0 0,0 1-1 0 0,0-1 1 0 0,0 1-1 0 0,0-1 1 0 0,1 0 0 0 0,-1 0-1 0 0,0-1 1 0 0,0 1 0 0 0,0-1-1 0 0,0 1 1 0 0,0-1-1 0 0,0 0 1 0 0,0 0 0 0 0,-1 0-1 0 0,1-1 1 0 0,0 1 0 0 0,0-1-1 0 0,-1 1 1 0 0,1-1-1 0 0,-1 0 1 0 0,0 0 0 0 0,1 0-1 0 0,-1 0 1 0 0,0-1 0 0 0,0 1-1 0 0,0 0 1 0 0,-1-1-1 0 0,1 0 1 0 0,0 1 0 0 0,-1-1-1 0 0,0 0 1 0 0,1 0 0 0 0,-1 0-1 0 0,-1 0 1 0 0,1 0-1 0 0,0-2-44 0 0,0 1-33 0 0,-1 1 0 0 0,0-1 0 0 0,0 1 0 0 0,0-1 0 0 0,0 1 0 0 0,0-1 0 0 0,-1 1 0 0 0,0-1 0 0 0,0 1 0 0 0,0 0 0 0 0,0-1-1 0 0,0 1 1 0 0,-1 0 0 0 0,1 0 0 0 0,-1 0 0 0 0,0 0 0 0 0,0 0 0 0 0,0 0 0 0 0,0 0 0 0 0,0 1 0 0 0,-1-1 0 0 0,1 1 0 0 0,-1 0-1 0 0,0 0 1 0 0,0 0 0 0 0,0 0 0 0 0,0 0 0 0 0,0 0 0 0 0,0 1 0 0 0,0-1 0 0 0,0 1 0 0 0,-1 0 0 0 0,1 0 0 0 0,-3 0 33 0 0,-13 26-2201 0 0,15-4-3584 0 0,4-12-171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13.6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93 211 11161 0 0,'0'0'2758'0'0,"0"0"-1810"0"0,0 0-616 0 0,0 0 369 0 0,0 0 266 0 0,0 0-62 0 0,0 0-203 0 0,0 0-264 0 0,0 0-210 0 0,25-4 6 0 0,-20 0-270 0 0,0 0 1 0 0,0 0 0 0 0,-1 0-1 0 0,1 0 1 0 0,-1-1 0 0 0,0 0-1 0 0,0 1 1 0 0,-1-1 0 0 0,1-1-1 0 0,-1 1 1 0 0,-1-1 0 0 0,1 1-1 0 0,-1-1 1 0 0,1 0-1 0 0,-2 0 1 0 0,1 0 0 0 0,-1 0-1 0 0,1 0 1 0 0,-2 0 0 0 0,1 0-1 0 0,-1 0 1 0 0,0 0 0 0 0,0-1-1 0 0,-1 1 1 0 0,1 0 0 0 0,-1 0-1 0 0,-1 0 1 0 0,1 0-1 0 0,-1 0 1 0 0,0 0 0 0 0,-1 1-1 0 0,1-1 1 0 0,-1 0 0 0 0,0 1-1 0 0,-1 0 1 0 0,0-1 35 0 0,-1 5-32 0 0,0 0 1 0 0,-1 0-1 0 0,1 1 0 0 0,-1 0 1 0 0,1 0-1 0 0,0 0 0 0 0,-1 0 1 0 0,1 1-1 0 0,-1 0 0 0 0,1 0 1 0 0,0 1-1 0 0,0-1 0 0 0,0 1 1 0 0,0 0-1 0 0,0 1 0 0 0,0-1 1 0 0,0 1-1 0 0,1 0 0 0 0,-1 0 1 0 0,1 1-1 0 0,0-1 0 0 0,0 1 1 0 0,0 0-1 0 0,0 0 0 0 0,1 0 1 0 0,0 0-1 0 0,0 1 0 0 0,0-1 1 0 0,0 1-1 0 0,1 0 0 0 0,-1 0 1 0 0,1 0-1 0 0,1 0 1 0 0,-1 0-1 0 0,1 0 0 0 0,-1 1 1 0 0,2-1-1 0 0,-1 0 0 0 0,0 1 1 0 0,1-1-1 0 0,0 4 32 0 0,2-6-315 0 0,-1 0 0 0 0,1 0 0 0 0,-1 1-1 0 0,1-1 1 0 0,0 0 0 0 0,0-1 0 0 0,0 1 0 0 0,1 0 0 0 0,-1-1 0 0 0,0 1 0 0 0,1-1-1 0 0,0 0 1 0 0,0 1 0 0 0,0-1 0 0 0,0-1 0 0 0,0 1 0 0 0,0 0 0 0 0,0-1 0 0 0,0 0-1 0 0,1 1 1 0 0,-1-1 0 0 0,2 0 315 0 0,11 5-5526 0 0</inkml:trace>
  <inkml:trace contextRef="#ctx0" brushRef="#br0" timeOffset="155.588">479 197 6869 0 0,'0'0'9384'0'0,"0"0"-9384"0"0,0 0-168 0 0,0 0 168 0 0,0 0 305 0 0,-49 3 283 0 0,28-5-204 0 0,-2-1-260 0 0,-2 1-124 0 0,2-1-352 0 0,5 1-965 0 0,0-2-831 0 0,5 1-2276 0 0,3-5-3093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11.6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1 4536 0 0,'0'0'5227'0'0,"0"0"-3492"0"0,0 0-1471 0 0,0 0-154 0 0,0 0 346 0 0,2 7 271 0 0,0 0-578 0 0,-1-1 1 0 0,0 1 0 0 0,0 0-1 0 0,-1 0 1 0 0,0 0 0 0 0,0 0 0 0 0,0 0-1 0 0,-1 0 1 0 0,0 0 0 0 0,-1 0 0 0 0,0 0-1 0 0,0 0 1 0 0,0-1 0 0 0,0 1 0 0 0,-1-1-1 0 0,-1 0 1 0 0,1 0 0 0 0,-1 0-1 0 0,-1 3-149 0 0,43-26-2109 0 0,-30 18 2262 0 0,0 0 0 0 0,0 0 0 0 0,0 1 0 0 0,0 0 0 0 0,0 0 0 0 0,-1 1 0 0 0,1 0 0 0 0,-1 0 0 0 0,0 1 0 0 0,0 0 0 0 0,0 0 0 0 0,0 1 0 0 0,-1 0 0 0 0,3 2-153 0 0,-7-4 58 0 0,0-1 0 0 0,0 1 0 0 0,0 0 0 0 0,-1 0 0 0 0,1 0-1 0 0,-1 0 1 0 0,0 0 0 0 0,1 1 0 0 0,-2-1 0 0 0,1 0 0 0 0,0 1 0 0 0,-1-1 0 0 0,1 0 0 0 0,-1 1-1 0 0,0-1 1 0 0,0 0 0 0 0,0 1 0 0 0,-1-1 0 0 0,1 1 0 0 0,-1-1 0 0 0,0 0 0 0 0,0 0 0 0 0,0 1 0 0 0,0-1-1 0 0,0 0 1 0 0,-1 0 0 0 0,1 0 0 0 0,-1 0 0 0 0,0 0 0 0 0,0-1 0 0 0,0 1 0 0 0,0-1 0 0 0,-1 1-1 0 0,1-1 1 0 0,-1 0 0 0 0,1 1 0 0 0,-1-1 0 0 0,0-1 0 0 0,0 1 0 0 0,0 0 0 0 0,0-1 0 0 0,0 1-1 0 0,0-1 1 0 0,0 0 0 0 0,-1 0 0 0 0,1 0 0 0 0,0-1 0 0 0,-1 1 0 0 0,1-1 0 0 0,0 1 0 0 0,-1-1-1 0 0,1-1 1 0 0,-1 1 0 0 0,1 0 0 0 0,0-1 0 0 0,-1 1 0 0 0,1-1 0 0 0,-2-1-58 0 0,0 2-150 0 0,-31-2-1603 0 0,17-8-3157 0 0,12 2-1214 0 0</inkml:trace>
  <inkml:trace contextRef="#ctx0" brushRef="#br0" timeOffset="250.877">265 27 4804 0 0,'0'0'5513'0'0,"0"0"-3713"0"0,0 0-1172 0 0,0 0 48 0 0,0 0 556 0 0,0 0-700 0 0,0 0-168 0 0,0 0 24 0 0,0 0-96 0 0,-58-1-240 0 0,33 0-52 0 0,0 0-984 0 0,5 0-584 0 0,2-3-1328 0 0,6 2-3737 0 0</inkml:trace>
  <inkml:trace contextRef="#ctx0" brushRef="#br0" timeOffset="499.808">470 234 3088 0 0,'0'0'3219'0'0,"0"0"197"0"0,0 0-1961 0 0,0 0-559 0 0,0 0-10 0 0,0 0-69 0 0,0 0-173 0 0,6 5-196 0 0,18 17-110 0 0,-22-22-283 0 0,-1 0 0 0 0,1 0 0 0 0,-1 0 0 0 0,1 0 0 0 0,-1-1 0 0 0,1 1 0 0 0,-1 0-1 0 0,0-1 1 0 0,1 1 0 0 0,-1-1 0 0 0,0 1 0 0 0,1-1 0 0 0,-1 0 0 0 0,0 0 0 0 0,0 1 0 0 0,0-1 0 0 0,0 0 0 0 0,0 0 0 0 0,0 0 0 0 0,0 0 0 0 0,0-1 0 0 0,0 1 0 0 0,0 0 0 0 0,0 0 0 0 0,0 0 0 0 0,-1-1 0 0 0,1 1 0 0 0,-1 0 0 0 0,1-1 0 0 0,-1 1 0 0 0,1 0 0 0 0,-1-1 0 0 0,0 1 0 0 0,0-1 0 0 0,0 0-55 0 0,1 2 33 0 0,0-3-56 0 0,1 0 0 0 0,-1-1 0 0 0,1 1 0 0 0,-1 0 1 0 0,0-1-1 0 0,0 1 0 0 0,0-1 0 0 0,-1 1 1 0 0,1-1-1 0 0,-1 1 0 0 0,0-1 0 0 0,0 1 1 0 0,0-1-1 0 0,-1 0 0 0 0,1 1 0 0 0,-1-1 0 0 0,0 1 1 0 0,0-1-1 0 0,0 1 0 0 0,0 0 0 0 0,0-1 1 0 0,-1 1-1 0 0,0 0 0 0 0,1 0 0 0 0,-1 0 1 0 0,0 0-1 0 0,-1 0 0 0 0,1 0 0 0 0,0 1 0 0 0,-1-1 1 0 0,0 1-1 0 0,1 0 0 0 0,-1 0 0 0 0,0 0 1 0 0,0 0-1 0 0,0 0 0 0 0,-1 0 0 0 0,1 1 1 0 0,0-1-1 0 0,-1 1 0 0 0,1 0 0 0 0,0 0 0 0 0,-1 1 1 0 0,0-1-1 0 0,1 1 0 0 0,-1-1 0 0 0,1 1 1 0 0,-1 0-1 0 0,1 0 0 0 0,-1 1 0 0 0,0-1 0 0 0,1 1 1 0 0,-1 0-1 0 0,1 0 0 0 0,0 0 0 0 0,-1 0 1 0 0,1 1-1 0 0,0-1 0 0 0,-3 2 23 0 0,2 0 13 0 0,-1 0 0 0 0,1 1 0 0 0,-1-1-1 0 0,1 1 1 0 0,0 0 0 0 0,0 0 0 0 0,1 1 0 0 0,-1-1-1 0 0,1 1 1 0 0,0 0 0 0 0,0-1 0 0 0,1 1 0 0 0,-1 1-1 0 0,1-1 1 0 0,0 0 0 0 0,1 0 0 0 0,-1 1 0 0 0,1-1 0 0 0,0 1-1 0 0,0-1 1 0 0,1 1 0 0 0,0 0 0 0 0,0-1-13 0 0,42 19-1469 0 0,-10-22-3355 0 0,-18-2-806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09.9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6 2980 0 0,'0'0'5199'0'0,"0"0"-2409"0"0,0 0-1326 0 0,0 0-137 0 0,0 0-22 0 0,0 0-366 0 0,0 0-402 0 0,-38 52 1129 0 0,29-44-1252 0 0,9-8-455 0 0,-1 0 0 0 0,0 0 1 0 0,1 0-1 0 0,-1 0 0 0 0,1 0 1 0 0,-1 1-1 0 0,0-1 0 0 0,1 0 1 0 0,-1 0-1 0 0,1 0 0 0 0,-1 1 0 0 0,0-1 1 0 0,1 0-1 0 0,-1 1 0 0 0,1-1 1 0 0,-1 1-1 0 0,1-1 0 0 0,0 0 1 0 0,-1 1-1 0 0,1-1 0 0 0,-1 1 1 0 0,1-1-1 0 0,0 1 0 0 0,-1 0 1 0 0,1-1-1 0 0,0 1 0 0 0,0-1 1 0 0,-1 1-1 0 0,1-1 0 0 0,0 1 0 0 0,0 0 1 0 0,0-1-1 0 0,0 1 0 0 0,0 0 1 0 0,0-1-1 0 0,0 1 0 0 0,0-1 1 0 0,0 1-1 0 0,0 0 0 0 0,0-1 1 0 0,0 1-1 0 0,0-1 0 0 0,0 1 1 0 0,1 0-1 0 0,-1-1 0 0 0,0 1 1 0 0,0-1-1 0 0,1 1 0 0 0,-1-1 0 0 0,1 1 1 0 0,-1-1-1 0 0,0 1 0 0 0,1-1 1 0 0,-1 1-1 0 0,1-1 0 0 0,-1 1 1 0 0,1-1-1 0 0,-1 0 0 0 0,1 1 1 0 0,-1-1-1 0 0,1 0 0 0 0,-1 1 1 0 0,1-1-1 0 0,0 0 0 0 0,-1 0 1 0 0,1 0-1 0 0,-1 0 0 0 0,1 1 0 0 0,0-1 1 0 0,0 0 40 0 0,9 2 80 0 0,-1 1 0 0 0,1 0 0 0 0,-1 1 0 0 0,1 0 0 0 0,-1 0 0 0 0,0 1 0 0 0,-1 0 0 0 0,1 1 0 0 0,-1 0 0 0 0,0 0 0 0 0,-1 1 0 0 0,1 0 0 0 0,-1 0 0 0 0,-1 1 0 0 0,1 0 1 0 0,-1 0-1 0 0,2 4-80 0 0,-9-9 56 0 0,1-1 0 0 0,-1 1 1 0 0,0-1-1 0 0,0 1 0 0 0,0-1 1 0 0,0 0-1 0 0,0 1 0 0 0,0-1 1 0 0,-1 0-1 0 0,1 0 1 0 0,-1 0-1 0 0,1 0 0 0 0,-1 0 1 0 0,0 0-1 0 0,0 0 0 0 0,0 0 1 0 0,0-1-1 0 0,0 1 0 0 0,-1-1 1 0 0,1 0-1 0 0,0 1 1 0 0,-1-1-1 0 0,1 0 0 0 0,0 0 1 0 0,-1-1-1 0 0,1 1 0 0 0,-1 0 1 0 0,0-1-1 0 0,1 0 0 0 0,-1 1 1 0 0,1-1-1 0 0,-1 0 1 0 0,0-1-1 0 0,1 1 0 0 0,-1 0 1 0 0,1-1-1 0 0,-3 0-56 0 0,-28-14-6293 0 0,31 9 392 0 0,2-7-1124 0 0</inkml:trace>
  <inkml:trace contextRef="#ctx0" brushRef="#br0" timeOffset="249.917">327 7 9189 0 0,'0'0'6092'0'0,"0"0"-4895"0"0,0 0-873 0 0,0 0-124 0 0,0 0 72 0 0,0 0 176 0 0,-50 1-40 0 0,26-1-236 0 0,0-1-168 0 0,2 1-4 0 0,-1 0-480 0 0,2-1-492 0 0,4 0-637 0 0,3-1-1351 0 0,6 0-3488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15.0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77 6461 0 0,'0'0'4577'0'0,"0"0"-2883"0"0,0 0-1111 0 0,0 0-77 0 0,0 0 24 0 0,0 0-11 0 0,0 0-119 0 0,0 0-154 0 0,0 0-110 0 0,14-16 473 0 0,-13 13-629 0 0,-1 1-1 0 0,0 0 0 0 0,0 0 1 0 0,0 0-1 0 0,0-1 0 0 0,0 1 0 0 0,0 0 1 0 0,-1 0-1 0 0,1 0 0 0 0,-1 0 0 0 0,0 0 1 0 0,1 0-1 0 0,-1-1 0 0 0,0 1 0 0 0,0 1 1 0 0,0-1-1 0 0,-1 0 0 0 0,1 0 0 0 0,0 0 1 0 0,-1 1-1 0 0,1-1 0 0 0,-1 0 1 0 0,1 1-1 0 0,-1 0 0 0 0,0-1 0 0 0,0 1 1 0 0,0 0-1 0 0,0 0 0 0 0,0 0 0 0 0,0 0 1 0 0,0 0-1 0 0,0 0 0 0 0,0 1 0 0 0,0-1 1 0 0,0 1-1 0 0,0-1 0 0 0,0 1 0 0 0,-1 0 1 0 0,1 0-1 0 0,0 0 0 0 0,0 0 0 0 0,0 0 1 0 0,-1 1-1 0 0,1-1 0 0 0,0 0 1 0 0,0 1-1 0 0,0 0 0 0 0,0-1 0 0 0,0 1 1 0 0,0 0-1 0 0,0 0 0 0 0,0 0 0 0 0,0 1 1 0 0,0-1-1 0 0,1 0 0 0 0,-1 1 0 0 0,0-1 1 0 0,1 1-1 0 0,-1-1 0 0 0,1 1 0 0 0,0 0 1 0 0,-1 0-1 0 0,1 0 0 0 0,0 0 0 0 0,0 0 1 0 0,0 0-1 0 0,0 0 21 0 0,-35 93 317 0 0,40-93-257 0 0,-1 0-1 0 0,1 0 0 0 0,0 0 0 0 0,0 0 0 0 0,0-1 0 0 0,0 1 1 0 0,0-1-1 0 0,0 0 0 0 0,0 0 0 0 0,0-1 0 0 0,0 1 1 0 0,1-1-1 0 0,-1 0 0 0 0,0 0 0 0 0,0 0 0 0 0,0-1 0 0 0,1 1 1 0 0,-1-1-1 0 0,0 0 0 0 0,0 0 0 0 0,3-2-59 0 0,53-44 384 0 0,-34 95-936 0 0,-34 112 1516 0 0,10-151-3852 0 0,4-7-2371 0 0,2-4-1166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09.7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667 630 40 0 0,'0'0'352'0'0,"0"0"-52"0"0,0 0-132 0 0,0 0-116 0 0,0 0-36 0 0,0 0-16 0 0,0 0-68 0 0,0 0-308 0 0,0 0-108 0 0</inkml:trace>
  <inkml:trace contextRef="#ctx0" brushRef="#br0" timeOffset="1102.032">755 702 328 0 0,'0'0'361'0'0,"0"0"-52"0"0,0 0-8 0 0,0 0-76 0 0,-8 5-102 0 0,-137 49 1753 0 0,113-49-1649 0 0,-1-1 0 0 0,1-2 0 0 0,-1-2 0 0 0,1-1 1 0 0,-1-1-1 0 0,1-2 0 0 0,-1-1 0 0 0,1-1 0 0 0,1-2 0 0 0,-1-1 0 0 0,-18-9-227 0 0,36 6 258 0 0,1-1 0 0 0,0 0 0 0 0,0-1 0 0 0,1 0 0 0 0,1-1 1 0 0,1-1-1 0 0,0 1 0 0 0,1-1 0 0 0,1-1 0 0 0,0 0 0 0 0,1 0 0 0 0,1-1 0 0 0,0 1 0 0 0,2-1 0 0 0,0 0 0 0 0,1-1 0 0 0,1 1 0 0 0,0-1 0 0 0,2 1 0 0 0,0-1 0 0 0,1 1 0 0 0,1-1 0 0 0,1-3-258 0 0,-2 13-54 0 0,0 0 0 0 0,0 0 0 0 0,1 1 1 0 0,1-1-1 0 0,-1 0 0 0 0,1 1 0 0 0,1-1 0 0 0,-1 1 0 0 0,1 0 0 0 0,1 0 0 0 0,0 1 0 0 0,0-1 0 0 0,0 1 0 0 0,1 0 0 0 0,0 0 0 0 0,0 1 0 0 0,1 0 0 0 0,0 0 0 0 0,0 0 0 0 0,0 1 0 0 0,1 0 0 0 0,-1 1 0 0 0,1-1 0 0 0,0 2 0 0 0,5-2 54 0 0,14-7-162 0 0,0 1 0 0 0,1 2 0 0 0,0 1 0 0 0,0 1 0 0 0,1 1 0 0 0,0 2 0 0 0,10 0 162 0 0,-15 2 53 0 0,1 1 0 0 0,0 2 0 0 0,-1 0 0 0 0,1 2-1 0 0,-1 0 1 0 0,1 2 0 0 0,-1 0 0 0 0,-1 2 0 0 0,1 1 0 0 0,-1 1 0 0 0,0 0 0 0 0,-1 2 0 0 0,0 1 0 0 0,-1 0 0 0 0,0 2 0 0 0,9 8-53 0 0,-17-10 133 0 0,-1-1 0 0 0,-1 2 0 0 0,0-1 0 0 0,0 2-1 0 0,-1-1 1 0 0,-1 1 0 0 0,0 1 0 0 0,-1 0 0 0 0,-1 0 0 0 0,0 0 0 0 0,-1 1 0 0 0,-1 0 0 0 0,-1 0 0 0 0,0 1 0 0 0,-1-1 0 0 0,0 1 0 0 0,-1 0 0 0 0,-1 2-133 0 0,-3-5 100 0 0,0 0 0 0 0,-1 0 1 0 0,-1-1-1 0 0,0 1 0 0 0,-1-1 0 0 0,0 0 0 0 0,-1 0 0 0 0,0-1 1 0 0,-1 1-1 0 0,-1-1 0 0 0,0-1 0 0 0,0 0 0 0 0,-1 0 0 0 0,-1 0 0 0 0,0-1 1 0 0,0-1-1 0 0,-1 0 0 0 0,0 0 0 0 0,0-1 0 0 0,-1 0 0 0 0,0-1 1 0 0,-1 0-1 0 0,1-1 0 0 0,-1-1 0 0 0,0 0 0 0 0,-1-1 0 0 0,1 0 1 0 0,-1-1-1 0 0,0 0 0 0 0,0-1 0 0 0,0-1 0 0 0,-8 0-100 0 0,20-1-272 0 0,-14-4-1368 0 0,9-3-4206 0 0,6-2-2242 0 0</inkml:trace>
  <inkml:trace contextRef="#ctx0" brushRef="#br0" timeOffset="18527.189">514 518 3620 0 0,'0'0'1656'0'0,"0"0"-1656"0"0</inkml:trace>
  <inkml:trace contextRef="#ctx0" brushRef="#br0" timeOffset="55527.019">861 549 716 0 0,'0'0'744'0'0,"0"0"-376"0"0,0 0 1692 0 0,0 0-512 0 0,0 0-1548 0 0,0 0-900 0 0,0 0-896 0 0,0 0-944 0 0</inkml:trace>
  <inkml:trace contextRef="#ctx0" brushRef="#br0" timeOffset="55697.242">738 617 888 0 0,'0'0'104'0'0,"0"0"-208"0"0</inkml:trace>
  <inkml:trace contextRef="#ctx0" brushRef="#br0" timeOffset="55867.206">679 659 3512 0 0,'0'0'1148'0'0,"0"0"1041"0"0,0 0-2189 0 0,0 0-276 0 0,0 0-1949 0 0,0 0-2123 0 0</inkml:trace>
  <inkml:trace contextRef="#ctx0" brushRef="#br0" timeOffset="56037.748">641 663 1448 0 0,'0'0'6837'0'0,"0"0"-6421"0"0,0 0-416 0 0,0 0-2248 0 0,0 0-4205 0 0</inkml:trace>
  <inkml:trace contextRef="#ctx0" brushRef="#br0" timeOffset="67079.654">1016 651 848 0 0,'0'0'1031'0'0,"0"0"524"0"0,0 0 81 0 0,0 0-231 0 0,0 0-149 0 0,-8 5-150 0 0,-155 81 1787 0 0,127-73-2846 0 0,0-2 0 0 0,0-1 0 0 0,-1-2 0 0 0,0-2 1 0 0,-1-1-1 0 0,0-2 0 0 0,1-2 0 0 0,-1-1 0 0 0,0-2 0 0 0,0-2 0 0 0,0-1-47 0 0,-198-62-69 0 0,226 63 159 0 0,-1-1 1 0 0,1 0 0 0 0,0 0 0 0 0,0-1 0 0 0,0-1 0 0 0,1 0 0 0 0,0 0 0 0 0,1 0 0 0 0,-1-1 0 0 0,2-1-1 0 0,-1 1 1 0 0,1-1 0 0 0,0-1 0 0 0,1 1 0 0 0,0-1 0 0 0,0 0 0 0 0,1 0 0 0 0,1-1 0 0 0,-1 0 0 0 0,2 0-91 0 0,2-11 29 0 0,1 1 1 0 0,1 0-1 0 0,1-1 0 0 0,2 1 1 0 0,0 0-1 0 0,0 0 1 0 0,2 1-1 0 0,1-1 1 0 0,1 1-1 0 0,0 1 1 0 0,1-1-1 0 0,1 1 1 0 0,1 1-1 0 0,1 0 1 0 0,1 1-1 0 0,9-11-29 0 0,-9 11-15 0 0,1 0 1 0 0,0 2-1 0 0,1-1 0 0 0,1 2 1 0 0,0 0-1 0 0,1 1 0 0 0,0 1 1 0 0,1 0-1 0 0,0 2 0 0 0,1 0 1 0 0,0 1-1 0 0,1 0 0 0 0,0 2 1 0 0,0 0-1 0 0,1 2 0 0 0,-1 0 1 0 0,1 1-1 0 0,0 1 0 0 0,1 1 1 0 0,8 1 14 0 0,0 0 21 0 0,1 2 1 0 0,0 0-1 0 0,-1 3 1 0 0,1 0-1 0 0,-1 2 1 0 0,0 1-1 0 0,-1 1 1 0 0,0 2 0 0 0,0 1-1 0 0,-1 1 1 0 0,0 2-1 0 0,-1 0 1 0 0,22 17-22 0 0,-35-22 94 0 0,-1 0 0 0 0,-1 1 0 0 0,1 1 0 0 0,-2 0 0 0 0,1 0 0 0 0,-2 1 0 0 0,1 1 0 0 0,-2 0 0 0 0,0 0 0 0 0,0 1-1 0 0,-1 0 1 0 0,-1 0 0 0 0,0 1 0 0 0,-1 0 0 0 0,-1 0 0 0 0,0 1 0 0 0,-1-1 0 0 0,-1 1 0 0 0,0 0 0 0 0,-2 0 0 0 0,1 0 0 0 0,-2 0 0 0 0,0 0 0 0 0,-1 0 0 0 0,-1 0 0 0 0,0 0 0 0 0,-1 0 0 0 0,-1 0 0 0 0,-3 8-94 0 0,-76 91 456 0 0,70-102-382 0 0,-2-1 0 0 0,0-1 1 0 0,0 0-1 0 0,-1-1 1 0 0,0-1-1 0 0,-1 0 0 0 0,0-1 1 0 0,0-1-1 0 0,0-1 1 0 0,-17 4-75 0 0,-43 0-3848 0 0,0-18-4007 0 0,54 1 1178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4:46.5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187 0 13745 0 0,'0'0'900'0'0,"0"0"-672"0"0,0 39-152 0 0,-6-19 528 0 0,-2 1-88 0 0,-5 0 1 0 0,0 2-129 0 0,-5-1-68 0 0,1 0-120 0 0,-1-1-88 0 0,-1-1-24 0 0,2-4-88 0 0,3-2-720 0 0,2-5-489 0 0,2-1-443 0 0,0-4-864 0 0,6-2-2392 0 0,-3-6-1781 0 0</inkml:trace>
  <inkml:trace contextRef="#ctx0" brushRef="#br0" timeOffset="154.996">22 52 5136 0 0,'0'0'6265'0'0,"0"0"-5469"0"0,0 0-668 0 0,36 44 320 0 0,-20-27 292 0 0,2 0-132 0 0,-4 1 0 0 0,0-2-140 0 0,1-2-92 0 0,0 2-248 0 0,-2-1-116 0 0,-2-2 36 0 0,2 0-48 0 0,-1-2-712 0 0,1 0-492 0 0,1-3-852 0 0,-1-3-2336 0 0,3-5-3005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15.3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44 106 2632 0 0,'0'0'8012'0'0,"0"0"-5369"0"0,0 0-2007 0 0,0 0-356 0 0,0 0-210 0 0,-6 0-115 0 0,-31 1-178 0 0,36 3 225 0 0,1 0 0 0 0,0 0 0 0 0,1 0 0 0 0,-1-1 1 0 0,1 1-1 0 0,0 0 0 0 0,0 0 0 0 0,0-1 0 0 0,0 1 0 0 0,0-1 1 0 0,1 1-1 0 0,0-1 0 0 0,0 0 0 0 0,0 1 0 0 0,0-1 0 0 0,0 0 1 0 0,1 0-1 0 0,-1 0 0 0 0,1-1 0 0 0,0 1 0 0 0,-1 0 1 0 0,1-1-1 0 0,1 0 0 0 0,-1 0 0 0 0,1 1-2 0 0,7 8 377 0 0,34 66 1394 0 0,-44-76-1739 0 0,-1 1 0 0 0,1 0 0 0 0,-1-1 0 0 0,0 1 0 0 0,1 0 0 0 0,-1 0 1 0 0,0-1-1 0 0,0 1 0 0 0,0 0 0 0 0,0 0 0 0 0,-1-1 0 0 0,1 1 0 0 0,0 0 1 0 0,-1-1-1 0 0,0 1 0 0 0,1 0 0 0 0,-1-1 0 0 0,0 1 0 0 0,1-1 0 0 0,-1 1 1 0 0,0-1-1 0 0,0 1 0 0 0,0-1 0 0 0,-1 1 0 0 0,1-1 0 0 0,0 0 0 0 0,0 0 1 0 0,-1 0-1 0 0,1 0 0 0 0,-1 0 0 0 0,1 0 0 0 0,-1 0 0 0 0,1 0 0 0 0,-1 0 1 0 0,1-1-1 0 0,-1 1 0 0 0,0-1 0 0 0,1 1 0 0 0,-1-1 0 0 0,0 0 0 0 0,0 1 1 0 0,1-1-1 0 0,-1 0 0 0 0,0 0 0 0 0,0 0 0 0 0,1-1 0 0 0,-1 1 0 0 0,0 0 1 0 0,0-1-33 0 0,-34-5-5332 0 0,27 0-153 0 0</inkml:trace>
  <inkml:trace contextRef="#ctx0" brushRef="#br0" timeOffset="231.905">271 110 10677 0 0,'0'0'4028'0'0,"0"0"-4028"0"0,0 0-236 0 0,0 0 236 0 0,0 0 340 0 0,-43 3-12 0 0,20-3-176 0 0,-4-1-152 0 0,-2-1-772 0 0,0-1-868 0 0,11 1-1548 0 0,0-11-4765 0 0</inkml:trace>
  <inkml:trace contextRef="#ctx0" brushRef="#br0" timeOffset="387.094">420 1 6989 0 0,'0'0'5407'0'0,"5"8"-3876"0"0,4 7-1185 0 0,-2-1 0 0 0,1 1 0 0 0,-2 1-1 0 0,0 0 1 0 0,-1-1 0 0 0,-1 2 0 0 0,0-1 0 0 0,-1 0-1 0 0,-1 1 1 0 0,0-1 0 0 0,-1 3-346 0 0,-2-4 9 0 0,0 0 1 0 0,-1 0-1 0 0,0 0 1 0 0,-1 0-1 0 0,-1 0 1 0 0,0-1-1 0 0,-2 0 1 0 0,1 0-1 0 0,-1 0 1 0 0,-1 0-1 0 0,-1-1 1 0 0,0 0-1 0 0,0-1 0 0 0,-7 7-9 0 0,-63 42-6523 0 0,48-52-3033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17.7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5228 0 0,'0'0'4817'0'0,"0"0"-4817"0"0,0 0-1176 0 0,0 0-2032 0 0,0 0 91 0 0,0 0 573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17.9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4044 0 0,'0'0'5841'0'0,"0"0"-5841"0"0,0 0-4076 0 0,0 0-1733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18.1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1 640 0 0,'0'0'4320'0'0,"0"0"-4320"0"0,0 0-1224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18.3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156 18 6129 0 0,'0'0'4928'0'0,"0"0"-4928"0"0,0 0-1148 0 0,0 0-1224 0 0,0 0 1004 0 0,-59-4 339 0 0,19 1-1095 0 0,-16-7-892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19.9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 0 6261 0 0,'0'0'5463'0'0,"0"0"-3644"0"0,0 0-1136 0 0,0 0-360 0 0,0 0-232 0 0,0 0 96 0 0,-4 9 189 0 0,-13 22-59 0 0,2 2 0 0 0,0 0 0 0 0,3 0 0 0 0,1 1 0 0 0,1 1 0 0 0,2 0 0 0 0,1 0 0 0 0,2 0 0 0 0,0 29-317 0 0,36 16-13 0 0,16-49-6377 0 0,-24-28-99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20.2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78 196 10921 0 0,'0'0'2415'0'0,"0"0"-1560"0"0,0 0-544 0 0,0 0 304 0 0,0 0 79 0 0,0 0-76 0 0,0 0-205 0 0,0 0-244 0 0,0 0-85 0 0,27-14 123 0 0,-23 11-232 0 0,0 0-1 0 0,0 0 1 0 0,0 0 0 0 0,0-1-1 0 0,0 1 1 0 0,-1-1-1 0 0,1 0 1 0 0,-1-1 0 0 0,0 1-1 0 0,-1 0 1 0 0,1-1-1 0 0,-1 1 1 0 0,0-1 0 0 0,0 0-1 0 0,0 0 1 0 0,0 0-1 0 0,-1 0 1 0 0,0 0 0 0 0,0 0-1 0 0,-1 0 1 0 0,1-1-1 0 0,-1 1 1 0 0,0 0 0 0 0,0 0-1 0 0,-1 0 1 0 0,0-1-1 0 0,0 1 1 0 0,0 0 0 0 0,0 0-1 0 0,-1 0 1 0 0,0 0-1 0 0,0 1 1 0 0,0-1 0 0 0,0 0-1 0 0,-1 1 1 0 0,0 0-1 0 0,0-1 1 0 0,0 1 0 0 0,-1 0 24 0 0,-2 4 18 0 0,0 1-1 0 0,1 0 0 0 0,-1 0 1 0 0,0 0-1 0 0,1 1 0 0 0,-1 0 1 0 0,1 0-1 0 0,0 0 0 0 0,-1 1 0 0 0,1 0 1 0 0,0 0-1 0 0,1 0 0 0 0,-1 1 1 0 0,0-1-1 0 0,1 1 0 0 0,0 0 1 0 0,0 0-1 0 0,0 1 0 0 0,1-1 0 0 0,-1 1 1 0 0,1 0-1 0 0,0 0 0 0 0,0 0 1 0 0,1 0-1 0 0,-1 1 0 0 0,1-1 1 0 0,1 1-1 0 0,-1-1 0 0 0,0 2-16 0 0,1-5-2 0 0,0 1-1 0 0,0 0 1 0 0,1-1 0 0 0,-1 1-1 0 0,0 0 1 0 0,1-1 0 0 0,0 1-1 0 0,0 0 1 0 0,0 0-1 0 0,0-1 1 0 0,0 1 0 0 0,0 0-1 0 0,1-1 1 0 0,-1 1 0 0 0,1 0-1 0 0,0-1 1 0 0,-1 1-1 0 0,1 0 1 0 0,1-1 0 0 0,-1 1-1 0 0,0-1 1 0 0,1 0 0 0 0,-1 1-1 0 0,1-1 1 0 0,-1 0-1 0 0,1 0 1 0 0,0 0 0 0 0,0 0-1 0 0,1 1 3 0 0,33 11-8650 0 0,-18-13 585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20.4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14 14349 0 0,'0'0'3789'0'0,"0"0"-3669"0"0,0 0-116 0 0,0 0 288 0 0,0 0 40 0 0,0 0-112 0 0,0 0-220 0 0,0 0-96 0 0,0 0-200 0 0,0 0-24 0 0,-8 4-176 0 0,0-4-648 0 0,7-1-1173 0 0,-2-2-2815 0 0,3-10-4061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20.6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81 15089 0 0,'0'0'1575'0'0,"0"0"-1698"0"0,0 0 117 0 0,0 0 283 0 0,-7 2-148 0 0,5-1-133 0 0,-1-1 1 0 0,0 1-1 0 0,1-1 1 0 0,-1 1-1 0 0,1 0 1 0 0,-1 0-1 0 0,1 0 1 0 0,0 0-1 0 0,0 0 0 0 0,-1 0 1 0 0,1 1-1 0 0,0-1 1 0 0,0 1-1 0 0,0 0 1 0 0,0-1-1 0 0,0 1 1 0 0,1 0-1 0 0,-1 0 1 0 0,0 0-1 0 0,1 0 1 0 0,0 1-1 0 0,-1-1 0 0 0,1 0 1 0 0,0 1-1 0 0,0-1 1 0 0,0 0-1 0 0,1 1 1 0 0,-1-1-1 0 0,0 1 1 0 0,1-1-1 0 0,0 1 1 0 0,-1 0-1 0 0,1-1 0 0 0,0 1 1 0 0,1-1-1 0 0,-1 1 1 0 0,0 0-1 0 0,1-1 1 0 0,-1 1-1 0 0,1-1 1 0 0,0 1-1 0 0,0 0 4 0 0,50 49 260 0 0,19 37 266 0 0,-70-87-514 0 0,0 0 0 0 0,0 1 0 0 0,-1-1 0 0 0,1 0 0 0 0,0 0 0 0 0,-1 0 1 0 0,0 0-1 0 0,1 0 0 0 0,-1 0 0 0 0,0 0 0 0 0,0 0 0 0 0,0 0 0 0 0,0 0 1 0 0,0-1-1 0 0,-1 1 0 0 0,1 0 0 0 0,0-1 0 0 0,-1 1 0 0 0,1-1 0 0 0,-1 1 1 0 0,0-1-1 0 0,1 0 0 0 0,-1 0 0 0 0,0 1 0 0 0,0-1 0 0 0,0-1 0 0 0,0 1 0 0 0,0 0 1 0 0,0 0-1 0 0,0-1 0 0 0,0 1 0 0 0,0-1 0 0 0,0 1 0 0 0,0-1 0 0 0,-1 0 1 0 0,1 0-1 0 0,0 0 0 0 0,-1 0-12 0 0,-29-11-7318 0 0,24 0-1039 0 0</inkml:trace>
  <inkml:trace contextRef="#ctx0" brushRef="#br0" timeOffset="167.032">327 76 14101 0 0,'0'0'2809'0'0,"0"0"-2809"0"0,0 0-589 0 0,0 0 589 0 0,-43-6 513 0 0,20 5-113 0 0,-2-1-252 0 0,-2 1-140 0 0,0 1-8 0 0,3 0-836 0 0,2-2-753 0 0,6 1-1403 0 0,6-9-4477 0 0</inkml:trace>
  <inkml:trace contextRef="#ctx0" brushRef="#br0" timeOffset="416.52">497 1 5581 0 0,'0'0'8166'0'0,"6"7"-5970"0"0,3 5-1965 0 0,-1 0-1 0 0,0 1 1 0 0,0 0-1 0 0,-1 0 1 0 0,-1 0-1 0 0,0 1 1 0 0,-1 0-1 0 0,-1 1 1 0 0,0-1-1 0 0,-1 1 1 0 0,0 0-1 0 0,-1 7-230 0 0,-1-8-39 0 0,0 0 0 0 0,-2-1 0 0 0,0 1 0 0 0,0 0 0 0 0,-1 0-1 0 0,-1-1 1 0 0,-1 1 0 0 0,1-1 0 0 0,-2 0 0 0 0,0 0 0 0 0,-1 0 0 0 0,0-1 0 0 0,-1 0 0 0 0,0 0-1 0 0,-1 0 1 0 0,0-1 0 0 0,-1 0 0 0 0,0-1 0 0 0,0 0 0 0 0,-1 0 0 0 0,-1-1 0 0 0,0-1 0 0 0,-1 1 39 0 0,-4 0-2737 0 0,-2-7-3743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22.4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314 111 4224 0 0,'0'0'4855'0'0,"0"0"-1648"0"0,0 0-1448 0 0,0 0-740 0 0,0 0-347 0 0,-7 0-38 0 0,-295 8 347 0 0,300-8-941 0 0,-1 0-1838 0 0,4-5-3349 0 0,2-5-3451 0 0</inkml:trace>
  <inkml:trace contextRef="#ctx0" brushRef="#br0" timeOffset="248.248">195 0 5549 0 0,'0'0'5819'0'0,"0"0"-3926"0"0,3 7-1181 0 0,3 7-325 0 0,0 1 0 0 0,-1-1 1 0 0,-1 1-1 0 0,-1 0 0 0 0,0 0 0 0 0,-1 0 1 0 0,0 1-1 0 0,-1-1 0 0 0,-1 0 1 0 0,-1 1-1 0 0,-1 5-387 0 0,2-19-192 0 0,0 30 689 0 0,3-23-2629 0 0,3-3-3302 0 0,2-6-2282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4:45.8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58 7705 0 0,'0'0'3771'0'0,"0"0"-2585"0"0,3 8-525 0 0,18 37 592 0 0,27 74 1492 0 0,-34-32-4686 0 0,-16-88-4628 0 0,1-6 838 0 0</inkml:trace>
  <inkml:trace contextRef="#ctx0" brushRef="#br0" timeOffset="215.495">6 8 8545 0 0,'0'0'2195'0'0,"0"0"-1275"0"0,0 0-405 0 0,9-3-20 0 0,-2 2-317 0 0,1-1 0 0 0,-1 1-1 0 0,1 1 1 0 0,-1-1 0 0 0,1 1 0 0 0,-1 1 0 0 0,1-1 0 0 0,-1 1-1 0 0,0 1 1 0 0,1-1 0 0 0,-1 1 0 0 0,0 0 0 0 0,0 1 0 0 0,0 0-1 0 0,0 0 1 0 0,-1 0 0 0 0,1 1 0 0 0,-1 0 0 0 0,4 3-178 0 0,-8-5 37 0 0,1-1 1 0 0,-1 0-1 0 0,0 1 0 0 0,0 0 1 0 0,-1-1-1 0 0,1 1 1 0 0,0 0-1 0 0,-1 0 0 0 0,1 0 1 0 0,-1 0-1 0 0,1 0 1 0 0,-1 0-1 0 0,0 1 0 0 0,0-1 1 0 0,0 0-1 0 0,0 1 1 0 0,0-1-1 0 0,-1 0 0 0 0,1 1 1 0 0,-1-1-1 0 0,1 1 1 0 0,-1-1-1 0 0,0 1 0 0 0,0-1 1 0 0,0 1-1 0 0,0-1 0 0 0,-1 1 1 0 0,1-1-1 0 0,-1 1 1 0 0,0-1-1 0 0,1 1 0 0 0,-1-1 1 0 0,0 0-1 0 0,0 1 1 0 0,0-1-1 0 0,-1 0 0 0 0,1 0 1 0 0,-1 0-1 0 0,1 0 1 0 0,-1 0-1 0 0,1 0 0 0 0,-1 0 1 0 0,0-1-1 0 0,0 1 1 0 0,0 0-1 0 0,0-1 0 0 0,0 0 1 0 0,0 1-1 0 0,-1-1 1 0 0,1 0-1 0 0,0 0 0 0 0,-1 0 1 0 0,1-1-1 0 0,-1 1 1 0 0,1-1-1 0 0,-1 1-37 0 0,-70 17-6721 0 0,59-18 1836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24.2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0 952 0 0,'0'0'12609'0'0,"0"0"-10849"0"0,0 0-1392 0 0,0 0-368 0 0,0 0-368 0 0,0 0 220 0 0,0 0 132 0 0,0 0-72 0 0,0 0-60 0 0,-41 0-676 0 0,36 5-436 0 0,3 1-1040 0 0,0-2-2592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24.5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1 300 0 0,'0'0'0'0'0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24.7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11177 0 0,'0'0'0'0'0,"0"0"-1612"0"0,0 0-6465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27.5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65 165 888 0 0,'0'0'8654'0'0,"0"0"-5287"0"0,0 0-2672 0 0,0 0-517 0 0,0 0 212 0 0,0 0 222 0 0,0 0 11 0 0,0 0-93 0 0,0 0-234 0 0,3 3-170 0 0,-1-1-104 0 0,-1-1 0 0 0,1 0 0 0 0,-1 0-1 0 0,1 0 1 0 0,0 0 0 0 0,-1 0-1 0 0,1 0 1 0 0,0-1 0 0 0,0 1-1 0 0,0-1 1 0 0,-1 1 0 0 0,1-1 0 0 0,0 1-1 0 0,0-1 1 0 0,0 0 0 0 0,0 0-1 0 0,0 0 1 0 0,0 0 0 0 0,0 0-1 0 0,-1-1 1 0 0,1 1 0 0 0,0-1-1 0 0,0 1 1 0 0,0-1 0 0 0,0 1 0 0 0,-1-1-1 0 0,1 0 1 0 0,0 0 0 0 0,-1 0-1 0 0,1 0 1 0 0,-1 0 0 0 0,1 0-1 0 0,-1-1 1 0 0,1 1 0 0 0,-1 0-1 0 0,0-1 1 0 0,1 1 0 0 0,-1-1 0 0 0,0 1-1 0 0,0-1 1 0 0,0 0 0 0 0,-1 1-1 0 0,2-3-21 0 0,0 1-46 0 0,1 0 0 0 0,-1-1 0 0 0,0 1 1 0 0,0-1-1 0 0,0 0 0 0 0,-1 0 0 0 0,0 0 0 0 0,1 0 0 0 0,-1 0 0 0 0,0 0 0 0 0,-1 0 0 0 0,1 0 0 0 0,-1 0 0 0 0,0 0 0 0 0,0 0 0 0 0,0 0 0 0 0,-1 0 1 0 0,1 0-1 0 0,-1-1 0 0 0,0 1 0 0 0,0 0 0 0 0,0 1 0 0 0,-1-1 0 0 0,1 0 0 0 0,-1 0 0 0 0,0 1 0 0 0,0-1 0 0 0,0 1 0 0 0,-1-1 0 0 0,1 1 0 0 0,-1 0 0 0 0,0 0 1 0 0,0 0-1 0 0,0 0 0 0 0,0 1 0 0 0,0-1 0 0 0,-1 1 0 0 0,1 0 0 0 0,-1 0 0 0 0,1 0 0 0 0,-1 0 0 0 0,0 0 0 0 0,0 1 0 0 0,0 0 0 0 0,-1 0 46 0 0,-1 4 56 0 0,0 1 0 0 0,0-1 0 0 0,0 1 0 0 0,1 1 0 0 0,0-1 0 0 0,-1 1 0 0 0,1 0 0 0 0,1 0-1 0 0,-1 1 1 0 0,1-1 0 0 0,0 1 0 0 0,0 0 0 0 0,1 0 0 0 0,0 1 0 0 0,0-1 0 0 0,0 1 0 0 0,1-1 0 0 0,0 1-1 0 0,-1 2-55 0 0,19 44-1860 0 0,22-37-6288 0 0,-15-14 1869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27.8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94 176 8309 0 0,'0'0'4868'0'0,"0"0"-3489"0"0,0 0-900 0 0,0 0 320 0 0,0 0 142 0 0,0 0-191 0 0,0 0-315 0 0,0 0-219 0 0,0 0-146 0 0,1-3-56 0 0,3-5-7 0 0,25-88-381 0 0,-28 94 344 0 0,-1 0 1 0 0,0-1-1 0 0,0 1 1 0 0,0-1-1 0 0,0 1 0 0 0,0-1 1 0 0,0 1-1 0 0,0-1 1 0 0,-1 1-1 0 0,0 0 0 0 0,1-1 1 0 0,-1 1-1 0 0,0 0 1 0 0,0-1-1 0 0,0 1 1 0 0,0 0-1 0 0,0 0 0 0 0,-1 0 1 0 0,1 0-1 0 0,-1 0 1 0 0,1 0-1 0 0,-1 0 0 0 0,0 1 1 0 0,0-1-1 0 0,0 1 1 0 0,0-1-1 0 0,0 1 1 0 0,0-1-1 0 0,0 1 0 0 0,0 0 1 0 0,0 0-1 0 0,-1 0 1 0 0,1 1-1 0 0,0-1 0 0 0,-1 0 1 0 0,1 1-1 0 0,-1-1 1 0 0,1 1-1 0 0,-1 0 1 0 0,1 0 29 0 0,-2 1 6 0 0,0 0 0 0 0,0 0 0 0 0,0 1 0 0 0,1-1 0 0 0,-1 1 0 0 0,1 0 0 0 0,-1 0 0 0 0,1 0 0 0 0,0 1 0 0 0,0-1 0 0 0,0 1 0 0 0,0 0 0 0 0,0-1 0 0 0,0 1 0 0 0,1 1 0 0 0,0-1 0 0 0,-1 0 0 0 0,1 1 0 0 0,0-1 0 0 0,1 1 0 0 0,-1-1 0 0 0,1 1 0 0 0,-1 0 0 0 0,1 0 0 0 0,0 0 0 0 0,0-1 0 0 0,1 1 0 0 0,-1 0 0 0 0,1 0 0 0 0,0 0 0 0 0,0 0 0 0 0,0 0 0 0 0,1 0 0 0 0,-1 0 0 0 0,1 0 0 0 0,0 0 0 0 0,0 0 0 0 0,1 0 0 0 0,-1-1 0 0 0,1 1 0 0 0,-1 0 0 0 0,1-1 0 0 0,0 0 0 0 0,2 3-6 0 0,18 15-1325 0 0,-5-10-3282 0 0,-11-6-1499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27.0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1 860 0 0,'0'0'7541'0'0,"0"0"-4773"0"0,0 0-2010 0 0,0 0-513 0 0,0 0 8 0 0,0 0 262 0 0,-4 7 348 0 0,-9 14-523 0 0,2 1 1 0 0,0 1 0 0 0,1 0 0 0 0,2 0 0 0 0,0 1 0 0 0,1 0 0 0 0,2 0 0 0 0,0 0 0 0 0,2 1-1 0 0,0 0 1 0 0,2 0 0 0 0,1-1 0 0 0,1 1 0 0 0,4 23-341 0 0,-3-41 41 0 0,1-1 0 0 0,0 0 0 0 0,0 1 1 0 0,0-2-1 0 0,1 1 0 0 0,0 0 0 0 0,0-1 0 0 0,1 1 0 0 0,-1-1 1 0 0,1-1-1 0 0,0 1 0 0 0,1-1 0 0 0,-1 1 0 0 0,1-1 0 0 0,-1-1 0 0 0,5 2-41 0 0,37 4-4566 0 0,-41-13-219 0 0,2-8-3277 0 0</inkml:trace>
  <inkml:trace contextRef="#ctx0" brushRef="#br0" timeOffset="265.594">235 62 10877 0 0,'0'0'2147'0'0,"0"0"-1546"0"0,0 0-217 0 0,0 0-7 0 0,1 7 582 0 0,-22 185 2696 0 0,21-144-4601 0 0,15-38-7253 0 0,-1-10 1776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29.1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217 8 1172 0 0,'0'0'9730'0'0,"0"0"-5910"0"0,0 0-2479 0 0,0 0-777 0 0,0 0-161 0 0,-6 0 49 0 0,-131 1 660 0 0,64-2-5907 0 0,73 0-575 0 0,6-6-2911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30.2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0 3344 0 0,'0'0'8651'0'0,"0"0"-6077"0"0,0 0-2280 0 0,7 9 19 0 0,1 3 6 0 0,-1 1-1 0 0,0-1 0 0 0,-1 1 1 0 0,0 0-1 0 0,-1 1 1 0 0,0 0-1 0 0,-1-1 1 0 0,-1 1-1 0 0,0 0 1 0 0,-1 1-1 0 0,0 2-318 0 0,-2-2 35 0 0,0 0 0 0 0,-1 0 0 0 0,-1 0 1 0 0,-1 0-1 0 0,0 0 0 0 0,0-1 0 0 0,-2 1 0 0 0,0-1 0 0 0,0 0 1 0 0,-2 0-1 0 0,1-1 0 0 0,-10 13-35 0 0,-44 42-3088 0 0,54-63-1819 0 0,1-5-3479 0 0</inkml:trace>
  <inkml:trace contextRef="#ctx0" brushRef="#br0" timeOffset="171.662">291 27 12985 0 0,'0'0'2105'0'0,"0"0"-1514"0"0,-2 9 0 0 0,-26 73 933 0 0,-20 104-562 0 0,49-179-1013 0 0,0 0 0 0 0,0-1 0 0 0,1 1 0 0 0,0 0 0 0 0,0-1 0 0 0,0 1 0 0 0,1-1 0 0 0,0 0 0 0 0,1 0 0 0 0,-1 0 0 0 0,1 0 0 0 0,0-1 0 0 0,0 0 0 0 0,1 1 0 0 0,3 2 51 0 0,30 20-9064 0 0,-24-23 419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29.4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33 9277 0 0,'0'0'2846'0'0,"0"0"-1522"0"0,0 0-885 0 0,0 0-302 0 0,0 0-27 0 0,0 0 180 0 0,0 0 140 0 0,-5 6 6 0 0,-56 74 432 0 0,131-46-1857 0 0,-63-32 1107 0 0,-1 0 1 0 0,0 0-1 0 0,0 0 0 0 0,0 1 1 0 0,0 0-1 0 0,0 0 0 0 0,-1 0 1 0 0,1 1-1 0 0,-1-1 0 0 0,0 2 1 0 0,0-1-1 0 0,0 0 1 0 0,0 1-1 0 0,-1 0 0 0 0,0 0 1 0 0,0 0-1 0 0,0 1 0 0 0,-1-1 1 0 0,0 1-1 0 0,0 0 0 0 0,0 0 1 0 0,-1 0-1 0 0,0 0 0 0 0,0 0 1 0 0,0 1-1 0 0,0 3-118 0 0,-6-6 29 0 0,0 0 1 0 0,0 0-1 0 0,0-1 0 0 0,-1 1 1 0 0,0-1-1 0 0,1 0 1 0 0,-1 0-1 0 0,0-1 0 0 0,0 1 1 0 0,-1-1-1 0 0,1 0 0 0 0,0-1 1 0 0,-1 1-1 0 0,1-1 0 0 0,-1 0 1 0 0,1 0-1 0 0,-1-1 1 0 0,1 0-1 0 0,-1 0 0 0 0,0 0 1 0 0,1 0-1 0 0,-1-1 0 0 0,1 0 1 0 0,-1 0-1 0 0,0-1-29 0 0,-15-7-2084 0 0,12-4-5447 0 0,9-3-1681 0 0</inkml:trace>
  <inkml:trace contextRef="#ctx0" brushRef="#br0" timeOffset="258.762">326 18 11369 0 0,'0'0'4672'0'0,"0"0"-3867"0"0,0 0-705 0 0,0 0-24 0 0,-37-3 320 0 0,15 2-36 0 0,-5-3-148 0 0,-4 2-200 0 0,0 1-12 0 0,0 1-920 0 0,5-2-777 0 0,8 2-1467 0 0,3-5-4301 0 0</inkml:trace>
  <inkml:trace contextRef="#ctx0" brushRef="#br0" timeOffset="525.343">560 218 3768 0 0,'0'0'7834'0'0,"0"0"-5637"0"0,0 0-1757 0 0,0 0 50 0 0,0 0 104 0 0,0 0 62 0 0,0 0 69 0 0,0 0-111 0 0,0 0-234 0 0,15-6-358 0 0,-16 2-31 0 0,1 1 0 0 0,0 0 0 0 0,-1-1 0 0 0,0 1 0 0 0,0 0 0 0 0,0 0 0 0 0,0 0 0 0 0,0-1 0 0 0,-1 1 0 0 0,1 1 0 0 0,-1-1 0 0 0,0 0 0 0 0,0 0 0 0 0,0 0 0 0 0,0 1 0 0 0,0-1 0 0 0,0 1 0 0 0,-1 0 0 0 0,0 0 0 0 0,1 0 1 0 0,-1 0-1 0 0,0 0 0 0 0,0 0 0 0 0,0 1 0 0 0,0 0 0 0 0,0-1 0 0 0,0 1 0 0 0,0 0 0 0 0,0 0 0 0 0,-1 1 0 0 0,1-1 0 0 0,0 1 0 0 0,-1-1 0 0 0,1 1 0 0 0,0 0 0 0 0,-1 0 0 0 0,1 1 0 0 0,0-1 0 0 0,-1 1 0 0 0,1 0 0 0 0,0 0 0 0 0,0 0 0 0 0,0 0 1 0 0,0 0-1 0 0,-1 0 0 0 0,2 1 0 0 0,-1 0 0 0 0,0 0 0 0 0,0-1 0 0 0,0 2 0 0 0,1-1 0 0 0,0 0 0 0 0,-1 0 0 0 0,1 1 0 0 0,0-1 0 0 0,0 1 0 0 0,0 0 0 0 0,0 0 0 0 0,0 0 0 0 0,0 1 9 0 0,1 0 31 0 0,1-1 1 0 0,-1 0-1 0 0,1 0 0 0 0,0 0 0 0 0,0 1 0 0 0,0-1 0 0 0,1 0 1 0 0,-1 0-1 0 0,1 0 0 0 0,-1 1 0 0 0,1-1 0 0 0,0 0 0 0 0,0 0 0 0 0,1 0 1 0 0,-1 0-1 0 0,0 0 0 0 0,1-1 0 0 0,0 1 0 0 0,0 0 0 0 0,0-1 1 0 0,0 1-1 0 0,0-1 0 0 0,0 0 0 0 0,1 1 0 0 0,-1-1 0 0 0,1 0 1 0 0,-1-1-1 0 0,1 1 0 0 0,0 0 0 0 0,0-1 0 0 0,0 1 0 0 0,0-1 1 0 0,0 0-1 0 0,0 0 0 0 0,0 0 0 0 0,0-1 0 0 0,0 1 0 0 0,1-1 1 0 0,-1 1-1 0 0,0-1 0 0 0,0 0 0 0 0,0-1 0 0 0,2 1-31 0 0,55-8-4441 0 0,-53 4 582 0 0,2-6-3711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31.8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0 4864 0 0,'0'0'5263'0'0,"0"0"-3146"0"0,0 0-1184 0 0,0 0-245 0 0,0 0-96 0 0,0 0 43 0 0,0 0 10 0 0,0 0-97 0 0,13 1 90 0 0,-7 1-585 0 0,-1 0 1 0 0,1 0-1 0 0,-1 1 1 0 0,0 0-1 0 0,0 0 0 0 0,0 0 1 0 0,0 1-1 0 0,-1 0 1 0 0,0-1-1 0 0,1 2 1 0 0,-1-1-1 0 0,0 0 0 0 0,-1 1 1 0 0,1 0-1 0 0,-1 0 1 0 0,0 0-1 0 0,0 0 1 0 0,-1 0-1 0 0,0 1 0 0 0,1-1 1 0 0,-2 1-1 0 0,2 5-53 0 0,-5-7-16 0 0,-1-1-1 0 0,1 0 1 0 0,-1 0-1 0 0,0 0 0 0 0,0 0 1 0 0,0-1-1 0 0,0 1 1 0 0,-1-1-1 0 0,1 0 1 0 0,0 0-1 0 0,-1 0 0 0 0,0 0 1 0 0,0-1-1 0 0,1 1 1 0 0,-1-1-1 0 0,0 0 1 0 0,0 0-1 0 0,0 0 0 0 0,0-1 1 0 0,0 1-1 0 0,0-1 1 0 0,-4 0 16 0 0,17 0 16 0 0,0 1 1 0 0,-1 0-1 0 0,1 0 1 0 0,0 1-1 0 0,0 0 1 0 0,-1 1-1 0 0,1 0 0 0 0,-1 1 1 0 0,0-1-1 0 0,0 1 1 0 0,0 1-1 0 0,-1 0 1 0 0,0 0-1 0 0,1 0 1 0 0,-2 1-1 0 0,1 0 1 0 0,-1 0-1 0 0,5 6-16 0 0,-11-11 22 0 0,0 0 0 0 0,1 0 0 0 0,-1 1 0 0 0,0-1 0 0 0,0 0 0 0 0,1 1 0 0 0,-1-1 0 0 0,0 0 0 0 0,0 0 0 0 0,-1 1 0 0 0,1-1 0 0 0,0 0 0 0 0,0 1 0 0 0,-1-1 0 0 0,1 0 0 0 0,0 0 0 0 0,-1 1 0 0 0,1-1 0 0 0,-1 0 0 0 0,0 0 0 0 0,1 0 0 0 0,-1 0 0 0 0,0 0 0 0 0,0 0 0 0 0,0 0 0 0 0,0 0 0 0 0,0 0 0 0 0,0 0 0 0 0,0 0 0 0 0,0-1 0 0 0,0 1 0 0 0,0 0 0 0 0,0-1 0 0 0,0 1 0 0 0,0 0 0 0 0,-1-1-1 0 0,1 0 1 0 0,0 1 0 0 0,0-1 0 0 0,-1 0 0 0 0,1 0 0 0 0,0 1 0 0 0,-1-1 0 0 0,1 0 0 0 0,0 0 0 0 0,-1-1 0 0 0,1 1-22 0 0,-72 4 74 0 0,66-4-140 0 0,5 0-148 0 0,-47-5-1391 0 0,34-2-1639 0 0,7-4-3631 0 0,6-3-258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4:44.8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313 89 4912 0 0,'0'0'5981'0'0,"0"0"-3953"0"0,0 0-1406 0 0,0 0-112 0 0,0 0 7 0 0,0 0 220 0 0,-9 0 338 0 0,-73-2 647 0 0,-111-9-2650 0 0,173 5-1680 0 0,11-4-4364 0 0,11-2-624 0 0</inkml:trace>
  <inkml:trace contextRef="#ctx0" brushRef="#br0" timeOffset="247.127">210 0 8585 0 0,'0'0'3345'0'0,"4"8"-2302"0"0,0 4-550 0 0,-1 0-1 0 0,1 0 0 0 0,-2 0 1 0 0,0 0-1 0 0,0 1 0 0 0,-1-1 1 0 0,-1 0-1 0 0,0 1 1 0 0,-1-1-1 0 0,0 1 0 0 0,-1-1 1 0 0,-2 8-493 0 0,-4 48-298 0 0,16-45-5958 0 0,-3-22-1068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32.8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268 41 15793 0 0,'0'0'2529'0'0,"0"0"-2529"0"0,0 0-568 0 0,0 0 568 0 0,-50-3 336 0 0,25-2-80 0 0,-2 0-168 0 0,-4 1-88 0 0,0 0-12 0 0,3 0-704 0 0,-3 1-568 0 0,10 0-1673 0 0,-2-6-4667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33.6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128 122 6809 0 0,'0'0'4449'0'0,"0"0"-3216"0"0,0 0-1026 0 0,0 0 22 0 0,7-2-29 0 0,-6 2-268 0 0,2 0 127 0 0,-1 0-1 0 0,0 0 1 0 0,1-1-1 0 0,-1 1 1 0 0,1 0-1 0 0,-1-1 1 0 0,0 1-1 0 0,0-1 1 0 0,1 0-1 0 0,-1 0 1 0 0,0 0-1 0 0,0 0 1 0 0,0 0-1 0 0,0-1 1 0 0,0 1-1 0 0,0 0 1 0 0,0-1-1 0 0,0 0 0 0 0,-1 1 1 0 0,1-1-1 0 0,-1 0 1 0 0,1 0-1 0 0,-1 0 1 0 0,0 0-1 0 0,1 0 1 0 0,-1 0-1 0 0,0 0 1 0 0,0 0-1 0 0,-1-1 1 0 0,1 1-1 0 0,0 0 1 0 0,-1-1-1 0 0,1 1 1 0 0,-1 0-1 0 0,0-1 1 0 0,0 1-1 0 0,0 0 1 0 0,0-1-1 0 0,0 1 1 0 0,-1 0-1 0 0,1-1 1 0 0,-1 1-1 0 0,1-1-58 0 0,-2-1-8 0 0,-1 1 1 0 0,1-1-1 0 0,-1 1 0 0 0,1 0 0 0 0,-1 0 1 0 0,0 0-1 0 0,0 1 0 0 0,0-1 0 0 0,0 1 0 0 0,0-1 1 0 0,-1 1-1 0 0,1 0 0 0 0,-1 0 0 0 0,0 1 1 0 0,1-1-1 0 0,-1 1 0 0 0,0 0 0 0 0,0-1 1 0 0,0 2-1 0 0,0-1 0 0 0,0 0 0 0 0,0 1 1 0 0,0 0-1 0 0,0 0 0 0 0,0 0 0 0 0,0 1 1 0 0,0-1-1 0 0,0 1 0 0 0,0 0 0 0 0,0 0 1 0 0,0 0-1 0 0,0 0 0 0 0,1 1 0 0 0,-1 0 1 0 0,0 0-1 0 0,1 0 0 0 0,-1 0 0 0 0,1 0 0 0 0,0 1 1 0 0,0-1-1 0 0,0 1 0 0 0,0 0 0 0 0,0 0 1 0 0,1 0-1 0 0,-1 0 0 0 0,1 1 0 0 0,-1 1 8 0 0,0-3 34 0 0,1-1 0 0 0,0 1-1 0 0,0 0 1 0 0,0 0 0 0 0,0 0-1 0 0,0 0 1 0 0,0 1-1 0 0,1-1 1 0 0,-1 0 0 0 0,0 1-1 0 0,1-1 1 0 0,0 1 0 0 0,0-1-1 0 0,0 1 1 0 0,0 0-1 0 0,0 0 1 0 0,0-1 0 0 0,1 1-1 0 0,0 0 1 0 0,-1 0 0 0 0,1 0-1 0 0,0 0 1 0 0,0-1 0 0 0,0 1-1 0 0,1 0 1 0 0,-1 0-1 0 0,1 0 1 0 0,0 0 0 0 0,-1-1-1 0 0,1 1 1 0 0,0 0 0 0 0,1-1-1 0 0,-1 1 1 0 0,0-1-1 0 0,1 1 1 0 0,-1-1 0 0 0,1 0-1 0 0,0 1 1 0 0,0-1 0 0 0,0 0-1 0 0,0 0 1 0 0,0 0-1 0 0,0-1 1 0 0,1 1 0 0 0,-1 0-1 0 0,1-1 1 0 0,-1 0 0 0 0,1 1-1 0 0,-1-1 1 0 0,3 0-34 0 0,0 0 41 0 0,0 0 0 0 0,1 0 1 0 0,-1-1-1 0 0,0 1 0 0 0,1-1 1 0 0,-1-1-1 0 0,0 1 0 0 0,0-1 1 0 0,1 0-1 0 0,-1 0 0 0 0,0-1 0 0 0,0 1 1 0 0,0-1-1 0 0,0 0 0 0 0,0 0 1 0 0,-1-1-1 0 0,1 0 0 0 0,0 0 0 0 0,-1 0 1 0 0,0 0-1 0 0,0 0 0 0 0,0-1 1 0 0,0 0-1 0 0,-1 0 0 0 0,1 0 0 0 0,-1 0 1 0 0,0-1-1 0 0,0 1 0 0 0,0-1-41 0 0,-7 142-80 0 0,4-135-382 0 0,-4 36 1536 0 0,6-28-4157 0 0,3-7-5109 0 0,4-8 847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34.3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0 13745 0 0,'5'8'1361'0'0,"2"5"-1143"0"0,0 1 0 0 0,0 0 0 0 0,-2 0 0 0 0,0 0 0 0 0,0 1 1 0 0,-2 0-1 0 0,1-1 0 0 0,-2 1 0 0 0,0 1 0 0 0,-1-1 0 0 0,0 0 0 0 0,-2 0 0 0 0,1 0 0 0 0,-2 1 0 0 0,0-1 0 0 0,-1 0 1 0 0,0-1-1 0 0,-3 5-218 0 0,2-5-75 0 0,-2-1 0 0 0,0 0 1 0 0,0-1-1 0 0,-1 1 1 0 0,-1-1-1 0 0,0 0 0 0 0,0-1 1 0 0,-1 0-1 0 0,-1-1 1 0 0,0 1-1 0 0,0-2 0 0 0,-1 0 1 0 0,-6 4 74 0 0,-37 22-4641 0 0,22-23-1319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36.2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 1 3952 0 0,'0'0'5829'0'0,"0"0"-3459"0"0,0 0-1771 0 0,0 0-400 0 0,0 0 233 0 0,0 0 203 0 0,-7 7 4 0 0,-4 7-465 0 0,0 0 0 0 0,0 0 1 0 0,1 1-1 0 0,1 0 0 0 0,1 1 1 0 0,0 0-1 0 0,1 0 0 0 0,1 1 0 0 0,0 0 1 0 0,1 0-1 0 0,1 0 0 0 0,1 1 1 0 0,0-1-1 0 0,1 1 0 0 0,1 0 1 0 0,1-1-1 0 0,1 1 0 0 0,2 15-174 0 0,47 46 43 0 0,-16-64-9357 0 0,-17-18 873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36.5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89 187 1172 0 0,'0'0'8652'0'0,"0"0"-6196"0"0,0 0-2054 0 0,0 0 186 0 0,0 0 155 0 0,0 0 3 0 0,0 0-206 0 0,0 0-255 0 0,30-13-186 0 0,-27 11-105 0 0,1 0 0 0 0,-1 0 0 0 0,1 0 0 0 0,-1 0 0 0 0,0 0 0 0 0,0-1 0 0 0,0 1 0 0 0,0-1 0 0 0,0 0 0 0 0,0 0 1 0 0,-1 0-1 0 0,1 0 0 0 0,-1 0 0 0 0,0-1 0 0 0,0 1 0 0 0,0-1 0 0 0,-1 0 0 0 0,1 1 0 0 0,-1-1 0 0 0,0 0 0 0 0,0 0 0 0 0,0 0 0 0 0,0 0 0 0 0,-1 0 1 0 0,0 1-1 0 0,0-1 0 0 0,0 0 0 0 0,0 0 0 0 0,0 0 0 0 0,-1 0 0 0 0,0 0 0 0 0,0 0 0 0 0,0 0 0 0 0,0 0 0 0 0,0 1 0 0 0,-1-1 0 0 0,0 0 0 0 0,0 1 1 0 0,0-1-1 0 0,0 1 0 0 0,0 0 0 0 0,-1 0 0 0 0,1 0 0 0 0,-1 0 0 0 0,0 0 0 0 0,0 0 0 0 0,0 1 0 0 0,0 0 0 0 0,0-1 0 0 0,-1 1 0 0 0,1 0 0 0 0,-1 0 1 0 0,0 1-1 0 0,1-1 0 0 0,-1 1 0 0 0,-2-1 6 0 0,1 3 48 0 0,0 0 1 0 0,0 0-1 0 0,0 1 0 0 0,0-1 1 0 0,0 1-1 0 0,1 0 1 0 0,-1 0-1 0 0,0 0 1 0 0,1 1-1 0 0,-1 0 1 0 0,1 0-1 0 0,0 0 0 0 0,0 0 1 0 0,0 1-1 0 0,1-1 1 0 0,-1 1-1 0 0,1 0 1 0 0,0 0-1 0 0,0 1 0 0 0,0-1 1 0 0,0 0-1 0 0,1 1 1 0 0,0 0-1 0 0,0-1 1 0 0,0 1-1 0 0,1 0 1 0 0,-1 0-1 0 0,1 0 0 0 0,0 0 1 0 0,1 1-1 0 0,-1-1 1 0 0,1 0-1 0 0,0 0 1 0 0,0 0-1 0 0,1 0 1 0 0,0 2-49 0 0,-1-4-193 0 0,1 0 1 0 0,0 0 0 0 0,0 0 0 0 0,0 0 0 0 0,0 0 0 0 0,0 0 0 0 0,1-1 0 0 0,0 1 0 0 0,-1-1 0 0 0,1 1 0 0 0,0-1 0 0 0,0 0 0 0 0,0 1 0 0 0,0-1 0 0 0,1 0 0 0 0,-1 0 0 0 0,0-1 0 0 0,1 1-1 0 0,0 0 1 0 0,-1-1 0 0 0,1 0 0 0 0,0 1 0 0 0,0-1 0 0 0,0 0 0 0 0,2 0 192 0 0,6 3-5520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36.7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5641 0 0,'0'0'9816'0'0,"0"0"-8920"0"0,0 0-896 0 0,0 0 0 0 0,0 0 413 0 0,0 0 59 0 0,0 0-176 0 0,0 0-144 0 0,0 0 32 0 0,0 0-184 0 0,5 24-24 0 0,-10-20-560 0 0,3-2-845 0 0,0 0-987 0 0,2-2-3284 0 0,2-4-2017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37.0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1 8961 0 0,'0'0'5212'0'0,"0"0"-3701"0"0,0 0-1286 0 0,0 0-71 0 0,0 0 41 0 0,0 0-16 0 0,0 0-92 0 0,0 0-275 0 0,4-1-445 0 0,1 2 633 0 0,1 0-1 0 0,0 0 1 0 0,-1 1 0 0 0,1-1-1 0 0,-1 1 1 0 0,1 0-1 0 0,-1 1 1 0 0,0 0-1 0 0,0-1 1 0 0,0 2-1 0 0,0-1 1 0 0,0 0-1 0 0,-1 1 1 0 0,0 0-1 0 0,0 0 1 0 0,0 0-1 0 0,0 1 1 0 0,0-1-1 0 0,-1 1 1 0 0,0 0-1 0 0,0 0 1 0 0,0 0-1 0 0,-1 1 1 0 0,0-1-1 0 0,1 1 1 0 0,-4-4 50 0 0,-1 0-1 0 0,1 1 1 0 0,0-1-1 0 0,0 0 1 0 0,-1 0-1 0 0,0 0 0 0 0,1 0 1 0 0,-1 0-1 0 0,0 0 1 0 0,0 0-1 0 0,0 0 1 0 0,0-1-1 0 0,0 1 0 0 0,0-1 1 0 0,-1 0-1 0 0,1 1 1 0 0,0-1-1 0 0,-1 0 1 0 0,1 0-1 0 0,-1-1 0 0 0,1 1 1 0 0,-1 0-1 0 0,1-1 1 0 0,-1 0-1 0 0,1 1 1 0 0,-1-1-1 0 0,0 0 0 0 0,1 0 1 0 0,-1-1-1 0 0,-1 1-49 0 0,4 0 116 0 0,40 14 80 0 0,19 38 459 0 0,-58-51-642 0 0,0 0 0 0 0,0 0 1 0 0,0 0-1 0 0,0 0 1 0 0,-1 1-1 0 0,1-1 0 0 0,-1 0 1 0 0,1 0-1 0 0,-1 1 0 0 0,1-1 1 0 0,-1 1-1 0 0,0-1 1 0 0,1 0-1 0 0,-1 1 0 0 0,0-1 1 0 0,0 1-1 0 0,0-1 0 0 0,0 0 1 0 0,0 1-1 0 0,0-1 1 0 0,-1 0-1 0 0,1 1 0 0 0,0-1 1 0 0,-1 1-1 0 0,1-1 1 0 0,-1 0-1 0 0,0 0 0 0 0,1 1 1 0 0,-1-1-1 0 0,0 0 0 0 0,0 0 1 0 0,1 0-1 0 0,-1 0 1 0 0,0 0-1 0 0,0 0 0 0 0,0 0 1 0 0,0 0-1 0 0,-1 0 0 0 0,1 0 1 0 0,0 0-1 0 0,0-1 1 0 0,0 1-1 0 0,-1-1 0 0 0,1 1 1 0 0,0-1-1 0 0,-1 1 0 0 0,1-1 1 0 0,0 0-1 0 0,-1 1 1 0 0,1-1-1 0 0,-1 0 0 0 0,1 0 1 0 0,-1 0-14 0 0,-98 5 572 0 0,37-26-5753 0 0,45 8-1155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37.3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0 10305 0 0,'0'0'7213'0'0,"0"0"-7101"0"0,38 58 188 0 0,-33-30-180 0 0,0 5 300 0 0,-4-1-260 0 0,-1 1-48 0 0,-1-1-48 0 0,-8 2-56 0 0,-1-2 64 0 0,-5 1 4 0 0,1-1-76 0 0,-3-1-576 0 0,5-4-1012 0 0,1-6-3921 0 0,3-7-5532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3:16.6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514 677 1200 0 0,'0'0'373'0'0,"0"0"140"0"0,0 0 547 0 0,0 0-405 0 0,0 0-371 0 0,0 0 133 0 0,0 0 173 0 0,-7 5-117 0 0,0 0-240 0 0,-1 0 1 0 0,0 0 0 0 0,0-1 0 0 0,-1 0 0 0 0,1 0-1 0 0,-1-1 1 0 0,0 0 0 0 0,0 0 0 0 0,0-1 0 0 0,-1-1-1 0 0,1 1 1 0 0,0-2 0 0 0,-7 1-234 0 0,4 0 99 0 0,1-1 0 0 0,-1 0-1 0 0,1-1 1 0 0,-1-1 0 0 0,1 1-1 0 0,0-2 1 0 0,0 1 0 0 0,0-2 0 0 0,0 1-1 0 0,0-2 1 0 0,1 1 0 0 0,-1-2-1 0 0,1 1 1 0 0,0-1 0 0 0,1-1 0 0 0,0 1-1 0 0,0-2 1 0 0,0 1 0 0 0,1-1-1 0 0,0-1 1 0 0,0 1 0 0 0,1-1 0 0 0,1-1-1 0 0,-1 1 1 0 0,1-1 0 0 0,1 0-1 0 0,0 0 1 0 0,0-1 0 0 0,1 0 0 0 0,0 0-1 0 0,1 0 1 0 0,1 0 0 0 0,-1 0-1 0 0,1-10-98 0 0,0 6-71 0 0,1 0 0 0 0,1 0 0 0 0,1 0-1 0 0,0 0 1 0 0,0 1 0 0 0,2-1 0 0 0,0 0-1 0 0,0 1 1 0 0,2-1 0 0 0,0 1 0 0 0,0 0-1 0 0,1 0 1 0 0,1 1 0 0 0,0 0 0 0 0,1 0-1 0 0,1 1 1 0 0,0 0 0 0 0,0 0 0 0 0,1 1-1 0 0,0 0 1 0 0,1 1 0 0 0,1 0 0 0 0,-1 1-1 0 0,2 0 1 0 0,-1 1 0 0 0,1 0 0 0 0,0 1-1 0 0,4-1 72 0 0,6-4-39 0 0,1 2 0 0 0,-1 1 0 0 0,1 0 1 0 0,1 2-1 0 0,0 1 0 0 0,0 1 0 0 0,0 1 0 0 0,0 1 0 0 0,1 1 0 0 0,-1 2 0 0 0,1 0 0 0 0,-1 2 0 0 0,1 1 0 0 0,-1 0 0 0 0,0 2 0 0 0,9 4 39 0 0,-15-3 56 0 0,0 0-1 0 0,-1 1 0 0 0,0 1 1 0 0,0 1-1 0 0,-1 1 0 0 0,0 0 1 0 0,-1 1-1 0 0,0 1 0 0 0,-1 0 1 0 0,0 1-1 0 0,-1 1 1 0 0,-1 0-1 0 0,0 1 0 0 0,0 1 1 0 0,-2 0-1 0 0,0 0 0 0 0,-1 1 1 0 0,-1 0-1 0 0,0 1 0 0 0,-1 0 1 0 0,-1 1-1 0 0,-1-1 1 0 0,-1 1-1 0 0,0 0 0 0 0,-1 1 1 0 0,-1-1-1 0 0,-1 1 0 0 0,-1 0 1 0 0,-1 16-56 0 0,-3-25 154 0 0,0 0 0 0 0,-1 0 0 0 0,0 0 0 0 0,0-1 1 0 0,-1 1-1 0 0,-1-1 0 0 0,0-1 0 0 0,0 1 0 0 0,-1-1 0 0 0,0 0 1 0 0,-1 0-1 0 0,1-1 0 0 0,-2 0 0 0 0,1 0 0 0 0,-1-1 0 0 0,0 0 1 0 0,-1-1-1 0 0,0 0 0 0 0,0 0 0 0 0,0-1 0 0 0,0 0 0 0 0,-1-1 1 0 0,0 0-1 0 0,-2-1-154 0 0,-17 7 222 0 0,-1-2 0 0 0,0-2 1 0 0,0 0-1 0 0,0-2 0 0 0,-1-2 1 0 0,1-1-1 0 0,-1-1 0 0 0,-8-2-222 0 0,36 2-537 0 0,-37-6 1177 0 0,29 0-3713 0 0,7-2-4225 0 0,5 1 1140 0 0</inkml:trace>
  <inkml:trace contextRef="#ctx0" brushRef="#br0" timeOffset="11884.392">820 593 12197 0 0,'0'0'1364'0'0,"0"0"-1364"0"0,0 0-2572 0 0,0 0-2448 0 0</inkml:trace>
  <inkml:trace contextRef="#ctx0" brushRef="#br0" timeOffset="78702.78">1144 444 1332 0 0,'0'0'4612'0'0,"-8"3"-4662"0"0,0 0-337 0 0,-76 35-112 0 0,81-36 702 0 0,-1 1 0 0 0,0 0-1 0 0,1 0 1 0 0,-1 0 0 0 0,1 0 0 0 0,0 0 0 0 0,0 1-1 0 0,0 0 1 0 0,1 0 0 0 0,-1-1 0 0 0,1 1 0 0 0,0 1 0 0 0,0-1-1 0 0,0 0 1 0 0,0 0 0 0 0,1 1 0 0 0,0-1 0 0 0,0 1-1 0 0,0-1 1 0 0,0 3-203 0 0,-2 2 240 0 0,-2 0 0 0 0,1 0 1 0 0,-1-1-1 0 0,0 0 0 0 0,-1 0 0 0 0,0 0 0 0 0,0-1 0 0 0,-1 0 1 0 0,0 0-1 0 0,0-1 0 0 0,-1 1 0 0 0,1-2 0 0 0,-1 1 0 0 0,-1-1 1 0 0,1 0-1 0 0,-1-1 0 0 0,0 0 0 0 0,0 0 0 0 0,0-1 0 0 0,0 0 1 0 0,-10 1-241 0 0,-6 7 94 0 0,1 3-11 0 0,-1-2 0 0 0,0 0 0 0 0,-1-1 0 0 0,0-2 0 0 0,-1-1-1 0 0,0-1 1 0 0,0-1 0 0 0,0-1 0 0 0,-1-1 0 0 0,1-2 0 0 0,-1-1 0 0 0,0-1 0 0 0,0-1 0 0 0,1-2 0 0 0,-1-1-1 0 0,1-1 1 0 0,0-1 0 0 0,0-1 0 0 0,0-1 0 0 0,-23-12-83 0 0,32 8 51 0 0,0 0 1 0 0,0-1-1 0 0,1-2 1 0 0,1 1-1 0 0,0-2 0 0 0,1 0 1 0 0,1-1-1 0 0,0 0 0 0 0,2-1 1 0 0,0 0-1 0 0,-7-15-51 0 0,14 24-17 0 0,1-1 0 0 0,0 0 0 0 0,1 0 0 0 0,-1 0 0 0 0,2 0 0 0 0,0-1 0 0 0,0 1 0 0 0,1-1 0 0 0,0 1 0 0 0,0-1 0 0 0,2 1 0 0 0,-1-1 0 0 0,1 1 0 0 0,1-1 0 0 0,0 1 0 0 0,0-1 0 0 0,1 1 0 0 0,0 0 0 0 0,1 0 0 0 0,0 0 0 0 0,1 1 0 0 0,0-1 0 0 0,0 1 0 0 0,6-7 17 0 0,9-9-29 0 0,2 1-1 0 0,0 0 0 0 0,2 2 0 0 0,0 0 0 0 0,1 2 0 0 0,2 1 0 0 0,0 1 1 0 0,0 1-1 0 0,2 1 0 0 0,0 2 0 0 0,1 1 0 0 0,0 1 0 0 0,1 1 0 0 0,0 2 1 0 0,1 2-1 0 0,0 0 0 0 0,0 2 0 0 0,8 1 30 0 0,-11 2 14 0 0,1 1 0 0 0,0 1 0 0 0,0 1 0 0 0,0 2 1 0 0,-1 1-1 0 0,0 1 0 0 0,1 1 0 0 0,-2 2 0 0 0,1 1 0 0 0,-1 1 0 0 0,-1 2 0 0 0,24 13-14 0 0,-41-19 86 0 0,0 0 0 0 0,-1 1 0 0 0,0 0 0 0 0,0 1-1 0 0,0 0 1 0 0,-1 0 0 0 0,0 1 0 0 0,-1 0-1 0 0,0 1 1 0 0,0-1 0 0 0,-1 1 0 0 0,-1 1 0 0 0,1-1-1 0 0,-1 1 1 0 0,2 9-86 0 0,-3-7 42 0 0,0 1 1 0 0,-1 0-1 0 0,-1 0 0 0 0,0 1 1 0 0,-1-1-1 0 0,-1 0 0 0 0,0 1 0 0 0,-1-1 1 0 0,0 0-1 0 0,-1 1 0 0 0,-1-1 1 0 0,0 0-1 0 0,-1-1 0 0 0,0 1 0 0 0,-1 0 1 0 0,-1-1-1 0 0,0 0 0 0 0,-1-1 1 0 0,-2 4-43 0 0,-147 154 369 0 0,24-92-4844 0 0,104-69-95 0 0,-8-4-3122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33.9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 65 7689 0 0,'0'0'4657'0'0,"0"0"-3333"0"0,0 0-1077 0 0,0 0-139 0 0,0 0 204 0 0,0 0 40 0 0,-6-1-192 0 0,4 1-166 0 0,1-1 1 0 0,-1 1-1 0 0,1 0 0 0 0,-1 0 0 0 0,0 0 0 0 0,1 0 0 0 0,-1 0 0 0 0,1 0 1 0 0,-1 0-1 0 0,1 0 0 0 0,-1 1 0 0 0,1-1 0 0 0,-1 1 0 0 0,1-1 0 0 0,-1 1 0 0 0,1 0 1 0 0,-1-1-1 0 0,1 1 0 0 0,0 0 0 0 0,-1 0 0 0 0,1 0 0 0 0,0 0 0 0 0,0 0 0 0 0,-1 0 1 0 0,1 0-1 0 0,0 0 0 0 0,0 1 0 0 0,1-1 0 0 0,-1 0 0 0 0,0 1 0 0 0,0-1 1 0 0,0 1-1 0 0,1-1 0 0 0,-1 0 0 0 0,1 1 0 0 0,-1 0 0 0 0,1-1 0 0 0,0 1 0 0 0,0-1 1 0 0,0 1-1 0 0,-1-1 0 0 0,1 1 0 0 0,1 0 0 0 0,-1-1 0 0 0,0 1 0 0 0,0-1 0 0 0,0 1 1 0 0,1-1-1 0 0,-1 1 0 0 0,1-1 0 0 0,0 1 0 0 0,-1-1 0 0 0,1 1 0 0 0,0-1 1 0 0,0 0-1 0 0,0 1 6 0 0,103 123 3137 0 0,-103-124-3108 0 0,-1 1 1 0 0,1-1 0 0 0,0 1 0 0 0,-1-1-1 0 0,1 1 1 0 0,-1-1 0 0 0,1 1 0 0 0,-1-1 0 0 0,0 1-1 0 0,0 0 1 0 0,0-1 0 0 0,0 1 0 0 0,0 0-1 0 0,0-1 1 0 0,0 1 0 0 0,0-1 0 0 0,-1 1-1 0 0,1-1 1 0 0,0 1 0 0 0,-1 0 0 0 0,0-1-1 0 0,1 0 1 0 0,-1 1 0 0 0,0-1 0 0 0,0 1 0 0 0,0-1-1 0 0,0 0 1 0 0,0 1 0 0 0,0-1 0 0 0,0 0-1 0 0,0 0 1 0 0,0 0 0 0 0,0 0 0 0 0,-1 0-1 0 0,1 0 1 0 0,0 0 0 0 0,-1-1 0 0 0,1 1 0 0 0,-1 0-1 0 0,1-1 1 0 0,-1 1 0 0 0,1-1 0 0 0,-1 1-1 0 0,0-1 1 0 0,1 0 0 0 0,-1 0 0 0 0,1 0-1 0 0,-2 0-29 0 0,-42 1-1117 0 0,13-19-6969 0 0,27 5-65 0 0</inkml:trace>
  <inkml:trace contextRef="#ctx0" brushRef="#br0" timeOffset="245.659">253 35 4852 0 0,'0'0'8121'0'0,"0"0"-7433"0"0,0 0-624 0 0,0 0-64 0 0,0 0 404 0 0,-42-10 16 0 0,24 8-128 0 0,-5-1-232 0 0,0 1-60 0 0,1-1-772 0 0,1-1-844 0 0,7 1-2344 0 0,1-4-3453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4:44.3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49 8837 0 0,'0'0'3696'0'0,"0"0"-2636"0"0,0 0-780 0 0,0 0 122 0 0,0 0-18 0 0,0 0-148 0 0,0 0-299 0 0,0 0-340 0 0,8 2-4 0 0,92 41 663 0 0,-97-42-224 0 0,-1 0-1 0 0,1 0 0 0 0,-1 0 1 0 0,1 0-1 0 0,-1 0 0 0 0,0 1 1 0 0,0-1-1 0 0,0 1 0 0 0,0 0 0 0 0,0-1 1 0 0,0 1-1 0 0,0 0 0 0 0,0 0 1 0 0,-1 0-1 0 0,1 0 0 0 0,-1 1 0 0 0,0-1 1 0 0,1 0-1 0 0,-1 1 0 0 0,0-1 1 0 0,0 1-1 0 0,-1-1 0 0 0,1 1 0 0 0,0-1 1 0 0,-1 1-1 0 0,1-1 0 0 0,-1 1 1 0 0,0 0-1 0 0,0-1 0 0 0,0 1 1 0 0,0-1-1 0 0,-1 1 0 0 0,1 0 0 0 0,-1-1 1 0 0,0 1-1 0 0,1-1 0 0 0,-1 1 1 0 0,0-1-1 0 0,0 1 0 0 0,-1-1 0 0 0,1 0 1 0 0,-1 1-32 0 0,-107 118 1329 0 0,111-118-1300 0 0,-1-1 1 0 0,1 1 0 0 0,0-1 0 0 0,0 0 0 0 0,0 0 0 0 0,0 0 0 0 0,0 0 0 0 0,0 0 0 0 0,1-1 0 0 0,-1 1 0 0 0,0-1 0 0 0,1 1 0 0 0,0-1 0 0 0,-1 0 0 0 0,1 0 0 0 0,0 0 0 0 0,-1 0 0 0 0,1-1-1 0 0,0 1 1 0 0,0-1 0 0 0,0 1 0 0 0,0-1 0 0 0,0 0 0 0 0,-1 0 0 0 0,1 0 0 0 0,0-1 0 0 0,0 1 0 0 0,0-1 0 0 0,0 0 0 0 0,-1 1 0 0 0,3-2-30 0 0,2 2 42 0 0,105-7-246 0 0,-66-6-5146 0 0,-33 8-911 0 0</inkml:trace>
  <inkml:trace contextRef="#ctx0" brushRef="#br0" timeOffset="268.59">390 1 7597 0 0,'0'0'4550'0'0,"0"0"-3365"0"0,0 0-994 0 0,8 2 266 0 0,-1 1-281 0 0,0 0 1 0 0,0 0-1 0 0,-1 0 0 0 0,0 1 1 0 0,0 0-1 0 0,0 0 1 0 0,0 1-1 0 0,-1-1 0 0 0,1 1 1 0 0,-1 1-1 0 0,0-1 1 0 0,-1 1-1 0 0,1 0 0 0 0,-1 0 1 0 0,-1 0-1 0 0,1 0 1 0 0,-1 1-1 0 0,1 1-176 0 0,-1 1 56 0 0,-1 0 1 0 0,0 0 0 0 0,0 1-1 0 0,-1-1 1 0 0,0 1-1 0 0,0-1 1 0 0,-1 0-1 0 0,-1 1 1 0 0,1-1-1 0 0,-1 1 1 0 0,-1-1-1 0 0,0 0 1 0 0,0 0 0 0 0,-1 0-1 0 0,0 0 1 0 0,-1 0-1 0 0,0 0 1 0 0,0-1-1 0 0,-1 0 1 0 0,0 0-1 0 0,0 0 1 0 0,-1 0 0 0 0,0-1-1 0 0,-1 0 1 0 0,1 0-1 0 0,-3 1-56 0 0,-76 60-4907 0 0,75-64-965 0 0,5-5-1974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32.0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109 16 7021 0 0,'0'0'4228'0'0,"0"0"-2895"0"0,0 0-1186 0 0,0 0-17 0 0,0 0 194 0 0,0 0 11 0 0,0 0-117 0 0,-6 5-115 0 0,3-2-82 0 0,0-1 0 0 0,0 1 0 0 0,0-1 0 0 0,0 1 0 0 0,1 0 0 0 0,0 0 0 0 0,-1 0 0 0 0,1 0 0 0 0,0 1 0 0 0,0-1 0 0 0,1 0 0 0 0,-1 1 0 0 0,1 0 0 0 0,0-1 0 0 0,0 1 0 0 0,0 0 0 0 0,0-1 0 0 0,0 1 0 0 0,1 0 0 0 0,0 0 0 0 0,0 0 0 0 0,0-1 0 0 0,0 1 0 0 0,1 0 0 0 0,-1 0 0 0 0,1 0 0 0 0,0-1 0 0 0,0 1 0 0 0,0 0 0 0 0,1-1 0 0 0,1 4-21 0 0,7 13 770 0 0,-8-19-726 0 0,0 0 1 0 0,0 0-1 0 0,0 1 0 0 0,0-1 0 0 0,-1 1 0 0 0,1-1 0 0 0,-1 1 0 0 0,1 0 0 0 0,-1 0 1 0 0,0 0-1 0 0,1-1 0 0 0,-1 1 0 0 0,0 1 0 0 0,0-1 0 0 0,0 0 0 0 0,-1 0 1 0 0,1 0-1 0 0,0 0 0 0 0,-1 1 0 0 0,0-1 0 0 0,1 0 0 0 0,-1 0 0 0 0,0 1 1 0 0,0-1-1 0 0,0 0 0 0 0,0 0 0 0 0,-1 1 0 0 0,1-1 0 0 0,-1 0 0 0 0,1 0 1 0 0,-1 1-1 0 0,0-1 0 0 0,0 0 0 0 0,0 0 0 0 0,0 0 0 0 0,0 0 0 0 0,0 0 1 0 0,0 0-1 0 0,-1-1 0 0 0,1 1 0 0 0,-1 0 0 0 0,1-1 0 0 0,-1 1 0 0 0,0-1 1 0 0,0 1-1 0 0,0-1 0 0 0,0 0 0 0 0,0 0 0 0 0,0 0 0 0 0,0 0 0 0 0,0 0 0 0 0,0 0 1 0 0,-2 0-45 0 0,4-1-25 0 0,-42 0-1633 0 0,19-13-7412 0 0,15-2 2223 0 0</inkml:trace>
  <inkml:trace contextRef="#ctx0" brushRef="#br0" timeOffset="250.698">276 16 10197 0 0,'0'0'4140'0'0,"0"0"-3748"0"0,0 0-228 0 0,0 0 0 0 0,0 0 292 0 0,0 0 56 0 0,-41-6-244 0 0,20 3-268 0 0,-3 2 0 0 0,-2 0-920 0 0,2-1-536 0 0,3 1-960 0 0,7-1-2900 0 0</inkml:trace>
  <inkml:trace contextRef="#ctx0" brushRef="#br0" timeOffset="499.734">503 221 3940 0 0,'0'0'6421'0'0,"0"0"-4144"0"0,0 0-1820 0 0,0 0-197 0 0,0 0 176 0 0,0 0 193 0 0,0 0 156 0 0,0 0-59 0 0,0 0-207 0 0,3 2-149 0 0,-4-2-367 0 0,1-1 1 0 0,0 1-1 0 0,-1-1 1 0 0,1 1-1 0 0,0-1 1 0 0,0 1-1 0 0,0-1 1 0 0,-1 1-1 0 0,1-1 1 0 0,0 1 0 0 0,0-1-1 0 0,0 1 1 0 0,0-1-1 0 0,0 1 1 0 0,0-1-1 0 0,0 1 1 0 0,0-1-1 0 0,0 0 1 0 0,0 1 0 0 0,0-1-1 0 0,0 1 1 0 0,1-1-1 0 0,-1 1 1 0 0,0-1-1 0 0,0 1 1 0 0,0-1-1 0 0,1 1 1 0 0,-1-1 0 0 0,0 1-1 0 0,1 0 1 0 0,-1-1-1 0 0,0 1 1 0 0,1-1-1 0 0,-1 1 1 0 0,1 0-1 0 0,-1-1 1 0 0,0 1-1 0 0,1 0 1 0 0,-1-1 0 0 0,1 1-1 0 0,-1 0 1 0 0,1 0-1 0 0,-1 0 1 0 0,1-1-1 0 0,-1 1 1 0 0,1 0-1 0 0,0 0 1 0 0,-1 0 0 0 0,1 0-1 0 0,-1 0 1 0 0,1 0-1 0 0,-1 0 1 0 0,1 0-1 0 0,-1 0 1 0 0,1 0-1 0 0,-1 0 1 0 0,1 0-1 0 0,0 1 1 0 0,-1-1 0 0 0,1 0-1 0 0,-1 0 1 0 0,1 1-4 0 0,-20-57-642 0 0,17 53 638 0 0,1 1-1 0 0,0-1 0 0 0,-1 0 1 0 0,1 1-1 0 0,-1-1 1 0 0,0 1-1 0 0,0-1 1 0 0,0 1-1 0 0,0 0 0 0 0,0 0 1 0 0,-1 0-1 0 0,1 0 1 0 0,0 0-1 0 0,-1 0 1 0 0,0 1-1 0 0,1-1 1 0 0,-1 1-1 0 0,0 0 0 0 0,0 0 1 0 0,0 0-1 0 0,0 0 1 0 0,0 0-1 0 0,0 1 1 0 0,0-1-1 0 0,0 1 0 0 0,0 0 1 0 0,0 0-1 0 0,0 0 1 0 0,0 0-1 0 0,0 0 1 0 0,0 1-1 0 0,0-1 0 0 0,0 1 1 0 0,0 0-1 0 0,0 0 1 0 0,0 0-1 0 0,1 0 1 0 0,-1 1-1 0 0,0-1 0 0 0,1 1 1 0 0,-1 0-1 0 0,1-1 1 0 0,-1 1-1 0 0,1 0 1 0 0,0 0-1 0 0,0 1 1 0 0,0-1-1 0 0,0 0 0 0 0,0 1 1 0 0,0-1-1 0 0,1 1 1 0 0,-1 0-1 0 0,1 0 1 0 0,0-1-1 0 0,0 1 0 0 0,0 0 1 0 0,0 0-1 0 0,0 0 1 0 0,0 0-1 0 0,1 0 1 0 0,0 0-1 0 0,0 0 0 0 0,-1 0 1 0 0,2 0-1 0 0,-1 0 1 0 0,0 0-1 0 0,1 2 5 0 0,0 0 38 0 0,1-1-1 0 0,-1 0 1 0 0,1 0-1 0 0,0 0 1 0 0,0 0-1 0 0,1 0 1 0 0,-1 0-1 0 0,1-1 1 0 0,0 1 0 0 0,0-1-1 0 0,0 0 1 0 0,0 0-1 0 0,0 0 1 0 0,1 0-1 0 0,-1 0 1 0 0,1-1-1 0 0,0 1 1 0 0,0-1-1 0 0,0 0 1 0 0,0-1 0 0 0,0 1-1 0 0,0-1 1 0 0,3 1-38 0 0,36 9-4814 0 0,-30-10-531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41.2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260 18 3708 0 0,'0'0'6428'0'0,"0"0"-3532"0"0,0 0-1557 0 0,0 0-517 0 0,0 0 18 0 0,0 0-16 0 0,0 0-111 0 0,-9 0-193 0 0,-237 0-774 0 0,241-3-2963 0 0,7-2-2669 0 0,5-4-2703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41.5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281 14 9881 0 0,'0'0'4680'0'0,"0"0"-2807"0"0,0 0-1095 0 0,-6 0-185 0 0,-263-6 544 0 0,269 6-1417 0 0,-6-2-1373 0 0,9 1-7214 0 0,7-4 725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49.3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93 212 1140 0 0,'0'0'2205'0'0,"0"0"2711"0"0,0 0-2394 0 0,0 0-1181 0 0,0 0-242 0 0,0 0-36 0 0,0 0-155 0 0,0 0-152 0 0,8-2 2976 0 0,26-12-3489 0 0,-31 10-276 0 0,1 1-1 0 0,-1 0 1 0 0,0-1-1 0 0,0 0 1 0 0,0 0-1 0 0,0 0 1 0 0,-1 0-1 0 0,1 0 1 0 0,-1-1-1 0 0,0 1 1 0 0,-1-1-1 0 0,1 1 1 0 0,-1-1-1 0 0,0 0 1 0 0,0 1-1 0 0,0-1 1 0 0,-1 0 0 0 0,1 0-1 0 0,-1 0 1 0 0,0 1-1 0 0,-1-1 1 0 0,1 0-1 0 0,-1 0 1 0 0,0 0-1 0 0,0 1 1 0 0,-1-1-1 0 0,1 1 1 0 0,-1-1-1 0 0,0 1 1 0 0,0-1-1 0 0,-1 1 1 0 0,1 0-1 0 0,-1 0 1 0 0,0 0-1 0 0,0 0 1 0 0,0 1-1 0 0,0-1 1 0 0,-1 1-1 0 0,0 0 1 0 0,1 0-1 0 0,-1 0 1 0 0,0 0 0 0 0,0 1-1 0 0,-1 0 1 0 0,1-1-1 0 0,-1 1 1 0 0,1 1-1 0 0,-1-1 1 0 0,1 1-1 0 0,-1 0 1 0 0,0 0-1 0 0,0 0 1 0 0,1 1-1 0 0,-1-1 1 0 0,0 1-1 0 0,-3 1 34 0 0,4 1-13 0 0,0 0-1 0 0,1 0 1 0 0,-1 1 0 0 0,1 0-1 0 0,0 0 1 0 0,0 0-1 0 0,0 0 1 0 0,0 0-1 0 0,0 0 1 0 0,1 1 0 0 0,-1 0-1 0 0,1-1 1 0 0,0 1-1 0 0,0 0 1 0 0,0 0-1 0 0,1 0 1 0 0,-1 0-1 0 0,1 0 1 0 0,0 0 0 0 0,0 1-1 0 0,1-1 1 0 0,-1 0-1 0 0,1 1 1 0 0,0-1-1 0 0,0 0 1 0 0,0 1 0 0 0,1-1-1 0 0,-1 0 1 0 0,1 0-1 0 0,0 1 1 0 0,0-1-1 0 0,1 0 1 0 0,-1 0-1 0 0,1 0 1 0 0,0 0 0 0 0,0-1-1 0 0,0 1 1 0 0,1 0-1 0 0,0 1 14 0 0,72 81 354 0 0,-64-76-334 0 0,0 0-1 0 0,-1 1 0 0 0,0 0 0 0 0,-1 0 1 0 0,0 1-1 0 0,-1 0 0 0 0,0 0 0 0 0,-1 1 1 0 0,-1 0-1 0 0,2 5-19 0 0,-7-16 17 0 0,-1 0 0 0 0,1 0 0 0 0,-1-1 0 0 0,1 1 0 0 0,-1 0 0 0 0,0 0 0 0 0,0 0 0 0 0,0-1 0 0 0,0 1 0 0 0,0 0 0 0 0,0 0 0 0 0,0 0 0 0 0,-1-1 0 0 0,1 1 0 0 0,-1 0 0 0 0,1 0 0 0 0,-1-1 0 0 0,0 1 0 0 0,1 0 0 0 0,-1-1 0 0 0,0 1 0 0 0,0-1 0 0 0,0 1 0 0 0,0-1 0 0 0,-1 1 0 0 0,1-1 0 0 0,0 0 0 0 0,-1 1 0 0 0,1-1 0 0 0,0 0-1 0 0,-1 0 1 0 0,0 0 0 0 0,1 0 0 0 0,-1 0 0 0 0,1-1 0 0 0,-1 1 0 0 0,0 0 0 0 0,0-1 0 0 0,1 0 0 0 0,-1 1 0 0 0,0-1 0 0 0,0 0 0 0 0,0 0 0 0 0,0 0 0 0 0,1 0 0 0 0,-1 0 0 0 0,0 0 0 0 0,0 0 0 0 0,-1-1-17 0 0,-92-20 403 0 0,93 20-415 0 0,-1-1 0 0 0,0 1 0 0 0,1-1 0 0 0,-1 0 0 0 0,1 0 0 0 0,-1 0 0 0 0,1 0 0 0 0,0-1 0 0 0,0 1 0 0 0,0-1 0 0 0,0 1 0 0 0,1-1 0 0 0,-1 1 0 0 0,0-1 0 0 0,1 0 0 0 0,0 0 0 0 0,0 0 0 0 0,0 0 0 0 0,0 0 0 0 0,0 0-1 0 0,1 0 1 0 0,-1 0 0 0 0,1 0 0 0 0,0-1 0 0 0,0 1 0 0 0,0 0 0 0 0,0 0 0 0 0,1 0 0 0 0,-1 0 0 0 0,1 0 0 0 0,0 0 0 0 0,0 0 0 0 0,0 0 0 0 0,0 0 0 0 0,0 0 0 0 0,1 0 0 0 0,-1 0 0 0 0,1 1 0 0 0,0-1 0 0 0,0 0 0 0 0,0 1-1 0 0,0 0 1 0 0,0-1 0 0 0,0 1 0 0 0,1 0 0 0 0,-1 0 0 0 0,1 1 0 0 0,-1-1 0 0 0,1 0 0 0 0,0 1 0 0 0,0-1 0 0 0,0 1 0 0 0,0 0 0 0 0,0 0 0 0 0,0 0 0 0 0,0 1 0 0 0,0-1 0 0 0,1 1 12 0 0,51-6-1262 0 0,-34 6-1456 0 0,0-2-4085 0 0,-9-1-908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49.8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11 4212 0 0,'0'0'6904'0'0,"0"0"-4305"0"0,0 0-1515 0 0,0 0-210 0 0,0 0-41 0 0,0 0-185 0 0,0 0-311 0 0,0 0-240 0 0,57-11-947 0 0,-53 13 881 0 0,0 0 0 0 0,1 0-1 0 0,-1 0 1 0 0,0 1 0 0 0,0-1-1 0 0,-1 1 1 0 0,1 0 0 0 0,0 0-1 0 0,-1 0 1 0 0,0 1 0 0 0,0-1-1 0 0,0 1 1 0 0,0 0 0 0 0,-1 0-1 0 0,1 0 1 0 0,-1 0 0 0 0,0 0-1 0 0,0 0 1 0 0,0 1 0 0 0,-1-1-1 0 0,0 0 1 0 0,0 1 0 0 0,0 0-1 0 0,0-1 1 0 0,0 1 0 0 0,-1 0-1 0 0,0-1 1 0 0,0 1 0 0 0,-1 0-1 0 0,1-1 1 0 0,-1 1 0 0 0,0-1-1 0 0,0 1 1 0 0,0 0 0 0 0,-1-1-1 0 0,0 0 1 0 0,1 1 0 0 0,-2-1-1 0 0,1 0 1 0 0,0 0 0 0 0,-1 0-1 0 0,-1 1-30 0 0,-2 3 30 0 0,0-1-1 0 0,-1 1 1 0 0,0-1 0 0 0,-1-1-1 0 0,1 1 1 0 0,-1-1-1 0 0,0-1 1 0 0,-1 1-1 0 0,1-1 1 0 0,-1-1-1 0 0,0 0 1 0 0,0 0 0 0 0,-1 0-1 0 0,1-1 1 0 0,-4 0-30 0 0,12-4 12 0 0,0 0 0 0 0,1 0 0 0 0,-1 1 0 0 0,0-1 0 0 0,1 0 0 0 0,-1 0 0 0 0,1 0 0 0 0,-1 0 0 0 0,1 0 1 0 0,0 0-1 0 0,-1 0 0 0 0,1 0 0 0 0,0 0 0 0 0,0 0 0 0 0,0 0 0 0 0,0 0 0 0 0,0 0 0 0 0,0 0 0 0 0,0 0 0 0 0,0 0 0 0 0,0 0 1 0 0,0 0-1 0 0,1 0 0 0 0,-1 0 0 0 0,0 0 0 0 0,1 0 0 0 0,-1 0 0 0 0,0 0 0 0 0,1 0 0 0 0,0 0 0 0 0,-1 0 0 0 0,1 0 1 0 0,-1 1-1 0 0,1-1 0 0 0,0 0 0 0 0,0 0 0 0 0,-1 1 0 0 0,1-1 0 0 0,0 0 0 0 0,0 1 0 0 0,0-1 0 0 0,0 1 0 0 0,0-1 0 0 0,0 1 1 0 0,0-1-1 0 0,0 1 0 0 0,0 0-12 0 0,8-1-49 0 0,-1 0-1 0 0,1 1 1 0 0,0 0 0 0 0,-1 0 0 0 0,1 1-1 0 0,-1 0 1 0 0,1 1 0 0 0,-1 0 0 0 0,0 0-1 0 0,0 1 1 0 0,0 0 0 0 0,0 0 0 0 0,0 1 0 0 0,0 0-1 0 0,-1 1 1 0 0,0-1 0 0 0,0 1 0 0 0,0 1-1 0 0,-1-1 1 0 0,1 1 0 0 0,-1 0 0 0 0,-1 1-1 0 0,1-1 1 0 0,-1 1 0 0 0,0 0 49 0 0,2-4-6114 0 0,-3-7-823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50.6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110 124 9733 0 0,'0'0'3446'0'0,"0"0"-2389"0"0,0 0-572 0 0,0 0 211 0 0,0 0-61 0 0,0 0-278 0 0,0 0-201 0 0,0 0-79 0 0,0 0 21 0 0,5 4 90 0 0,16 13 132 0 0,11-51 226 0 0,-31 30-562 0 0,-1 0 1 0 0,1 1 0 0 0,-1-1-1 0 0,1 0 1 0 0,-1 0 0 0 0,0 0 0 0 0,-1 1-1 0 0,1-1 1 0 0,-1 0 0 0 0,1 0-1 0 0,-1 1 1 0 0,0-1 0 0 0,0 0-1 0 0,-1 1 1 0 0,1-1 0 0 0,-1 1 0 0 0,0 0-1 0 0,0-1 1 0 0,0 1 0 0 0,0 0-1 0 0,0 0 1 0 0,-1 0 0 0 0,0 1-1 0 0,1-1 1 0 0,-1 0 0 0 0,0 1 0 0 0,0 0-1 0 0,0 0 1 0 0,-1 0 0 0 0,1 0-1 0 0,0 0 1 0 0,-1 1 0 0 0,1-1-1 0 0,-1 1 1 0 0,0 0 0 0 0,1 0 0 0 0,-1 0-1 0 0,0 1 1 0 0,1-1 0 0 0,-1 1-1 0 0,0 0 1 0 0,0 0 0 0 0,0 0 0 0 0,1 0-1 0 0,-1 1 1 0 0,0 0 0 0 0,0 0-1 0 0,1 0 1 0 0,-1 0 0 0 0,1 0-1 0 0,-1 1 1 0 0,1-1 0 0 0,-1 1 0 0 0,1 0-1 0 0,-2 2 16 0 0,2-1 42 0 0,0 0 1 0 0,0 1-1 0 0,0-1 0 0 0,1 1 0 0 0,-1 0 1 0 0,1-1-1 0 0,0 1 0 0 0,0 0 0 0 0,1 0 1 0 0,-1 1-1 0 0,1-1 0 0 0,0 0 0 0 0,0 1 1 0 0,0-1-1 0 0,0 0 0 0 0,1 1 0 0 0,0-1 0 0 0,0 1 1 0 0,0-1-1 0 0,0 1 0 0 0,1-1 0 0 0,0 0 1 0 0,0 1-1 0 0,0-1 0 0 0,0 0 0 0 0,1 0 1 0 0,0 0-1 0 0,0 1 0 0 0,0-2 0 0 0,0 1 1 0 0,0 0-1 0 0,3 3-42 0 0,51 33-2931 0 0,-48-38-2620 0 0,0-2-4051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51.2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1407 140 5308 0 0,'0'0'5414'0'0,"0"0"-3993"0"0,-6 1-1208 0 0,-273-11 2557 0 0,202 1-2391 0 0,-95-8-169 0 0,-595-83-969 0 0,754 95-3898 0 0,38 8-382 0 0,0 3 1719 0 0</inkml:trace>
  <inkml:trace contextRef="#ctx0" brushRef="#br0" timeOffset="261.399">952 216 6269 0 0,'0'0'5428'0'0,"0"0"-4240"0"0,0 0-828 0 0,0 0-272 0 0,0 0 968 0 0,-61 15-124 0 0,-11-15-216 0 0,-15-3-183 0 0,-8-4-233 0 0,0 1-164 0 0,4 1-60 0 0,0-1-28 0 0,3 3-48 0 0,0 1-188 0 0,9-1-1329 0 0,24 1-983 0 0,6-3-3936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50.1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15 4244 0 0,'0'0'8427'0'0,"0"0"-5825"0"0,0 0-1868 0 0,0 0-239 0 0,0 0-217 0 0,0 0-79 0 0,0 0-72 0 0,0 0-175 0 0,-7 2-82 0 0,5-2 127 0 0,1 1 0 0 0,-1-1 1 0 0,0 1-1 0 0,1-1 1 0 0,-1 1-1 0 0,0 0 1 0 0,1 0-1 0 0,-1 0 1 0 0,1 0-1 0 0,-1 0 1 0 0,1 0-1 0 0,-1 1 1 0 0,1-1-1 0 0,0 0 1 0 0,0 1-1 0 0,0-1 1 0 0,0 1-1 0 0,0-1 0 0 0,0 1 1 0 0,0-1-1 0 0,0 1 1 0 0,0 0-1 0 0,1-1 1 0 0,-1 1-1 0 0,1 0 1 0 0,-1 0-1 0 0,1 0 1 0 0,0-1-1 0 0,0 1 1 0 0,-1 0-1 0 0,1 0 1 0 0,1 0-1 0 0,-1 0 0 0 0,0-1 1 0 0,0 1-1 0 0,1 0 1 0 0,-1 0-1 0 0,1-1 1 0 0,-1 1-1 0 0,1 0 1 0 0,0 0-1 0 0,0-1 1 0 0,0 1-1 0 0,0-1 1 0 0,0 1-1 0 0,0-1 1 0 0,0 1-1 0 0,0-1 1 0 0,1 1 2 0 0,33 48 58 0 0,-29-43-37 0 0,0-1-1 0 0,0 1 1 0 0,-1 1 0 0 0,0-1 0 0 0,0 1 0 0 0,-1-1 0 0 0,0 1-1 0 0,0 1 1 0 0,-1-1 0 0 0,0 0 0 0 0,-1 1 0 0 0,0 0 0 0 0,0-1 0 0 0,0 7-21 0 0,-3-13 41 0 0,1 0 1 0 0,-1-1 0 0 0,0 1 0 0 0,0 0-1 0 0,0-1 1 0 0,0 1 0 0 0,0-1 0 0 0,0 0-1 0 0,-1 1 1 0 0,1-1 0 0 0,0 0 0 0 0,-1 0-1 0 0,1 0 1 0 0,-1 0 0 0 0,1 0 0 0 0,-1 0-1 0 0,0 0 1 0 0,1 0 0 0 0,-1-1 0 0 0,0 1-1 0 0,1 0 1 0 0,-1-1 0 0 0,0 0 0 0 0,0 1-1 0 0,0-1 1 0 0,1 0 0 0 0,-1 0 0 0 0,0 0-1 0 0,0 0 1 0 0,0 0 0 0 0,1-1 0 0 0,-1 1-1 0 0,0 0 1 0 0,0-1 0 0 0,0 0 0 0 0,1 1 0 0 0,-2-1-43 0 0,-40-14-2158 0 0,41 14 1795 0 0,-11-10-2629 0 0,6 0-2160 0 0,5-9-2876 0 0</inkml:trace>
  <inkml:trace contextRef="#ctx0" brushRef="#br0" timeOffset="248.011">273 42 8173 0 0,'0'0'6224'0'0,"0"0"-5292"0"0,0 0-504 0 0,0 0-140 0 0,0 0-212 0 0,0 0-68 0 0,-54-12-8 0 0,28 7-48 0 0,-4-2-1260 0 0,10 3-1420 0 0,-9-9-5701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5:08.9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92 457 1252 0 0,'0'0'5383'0'0,"0"0"-2935"0"0,0 0-1435 0 0,0 0-73 0 0,0 0 102 0 0,0 0 56 0 0,0 0-74 0 0,0 0-178 0 0,-4 2-177 0 0,0 0-765 0 0,3-1 181 0 0,0 0 0 0 0,0 0 1 0 0,0-1-1 0 0,0 1 0 0 0,0 0 0 0 0,0-1 1 0 0,0 1-1 0 0,-1-1 0 0 0,1 1 0 0 0,0-1 1 0 0,0 1-1 0 0,-1-1 0 0 0,1 0 0 0 0,0 0 1 0 0,-1 0-1 0 0,1 0 0 0 0,0 0 0 0 0,-1 0 1 0 0,1 0-1 0 0,0 0 0 0 0,0 0 0 0 0,-1 0 1 0 0,1-1-1 0 0,0 1 0 0 0,-1-1 0 0 0,1 1 1 0 0,0-1-1 0 0,0 1 0 0 0,0-1 0 0 0,0 0 1 0 0,0 1-1 0 0,0-1 0 0 0,0 0 0 0 0,0 0 1 0 0,0 0-1 0 0,0 0 0 0 0,0 0 1 0 0,0 0-1 0 0,0 0 0 0 0,1 0 0 0 0,-1 0 1 0 0,0 0-1 0 0,1 0 0 0 0,-1-1 0 0 0,1 1 1 0 0,-1 0-1 0 0,1-1-85 0 0,-6-24 10 0 0,1-2-1 0 0,1 1 1 0 0,2 0 0 0 0,0-1 0 0 0,2 0 0 0 0,1 1-1 0 0,2-1 1 0 0,1-7-10 0 0,-3 22 5 0 0,-1 6-44 0 0,-1 1 0 0 0,1-1-1 0 0,1 0 1 0 0,-1 0 0 0 0,1 0 0 0 0,0 0 0 0 0,1 1-1 0 0,0-1 1 0 0,0 0 0 0 0,0 1 0 0 0,1-1-1 0 0,0 1 1 0 0,0 0 0 0 0,0 0 0 0 0,1 0 0 0 0,0 1-1 0 0,0-1 1 0 0,1 1 0 0 0,-1 0 0 0 0,1 0-1 0 0,0 0 1 0 0,0 1 0 0 0,1 0 0 0 0,0 0 0 0 0,-1 0-1 0 0,1 0 1 0 0,0 1 0 0 0,1 0 0 0 0,-1 1-1 0 0,1-1 1 0 0,-1 1 0 0 0,1 1 0 0 0,-1-1 0 0 0,1 1-1 0 0,2 0 40 0 0,-5 0 0 0 0,0 0 0 0 0,0 0 0 0 0,0 0 0 0 0,0 1 0 0 0,0 0 0 0 0,0-1 0 0 0,0 2-1 0 0,0-1 1 0 0,0 0 0 0 0,0 1 0 0 0,-1 0 0 0 0,1 0 0 0 0,0 0 0 0 0,0 0 0 0 0,0 0 0 0 0,-1 1-1 0 0,1 0 1 0 0,-1 0 0 0 0,1 0 0 0 0,-1 0 0 0 0,0 0 0 0 0,0 1 0 0 0,0-1 0 0 0,0 1 0 0 0,0 0-1 0 0,0 0 1 0 0,-1 0 0 0 0,0 0 0 0 0,1 1 0 0 0,-1-1 0 0 0,0 1 0 0 0,-1-1 0 0 0,1 1 0 0 0,-1-1-1 0 0,1 1 1 0 0,-1 0 0 0 0,0 0 0 0 0,-1 0 0 0 0,1 0 0 0 0,0 0 0 0 0,-1 0 0 0 0,0 0 0 0 0,0 0-1 0 0,0 0 1 0 0,-1 0 0 0 0,0-1 0 0 0,1 1 0 0 0,-1 0 0 0 0,0 0 0 0 0,-1 0 0 0 0,1-1 0 0 0,-1 1-1 0 0,1 0 1 0 0,-2 1 0 0 0,-3 4 73 0 0,0 0-1 0 0,-1 0 1 0 0,1-1-1 0 0,-2 1 0 0 0,1-1 1 0 0,-1-1-1 0 0,0 0 1 0 0,-1 0-1 0 0,0 0 1 0 0,0-1-1 0 0,0-1 0 0 0,-1 0 1 0 0,0 0-1 0 0,0 0 1 0 0,0-1-1 0 0,0-1 0 0 0,-1 0 1 0 0,-7 1-73 0 0,-69-24-2596 0 0,74 8 148 0 0,12 0-4283 0 0,8 3 480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5:09.1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182 43 7901 0 0,'0'0'5314'0'0,"0"0"-3564"0"0,0 0-692 0 0,0 0 329 0 0,0 0-293 0 0,0 0-536 0 0,0 0-346 0 0,-7 0-97 0 0,-154-4-1544 0 0,150-7-1263 0 0,8-1-4320 0 0,4-4-1024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4:28.2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366 1 156 0 0,'0'0'8285'0'0,"0"0"-5211"0"0,0 0-2267 0 0,2 7-260 0 0,-9 152 2568 0 0,3-143-3000 0 0,0 1 0 0 0,2 0-1 0 0,0 1 1 0 0,0-1 0 0 0,2 0 0 0 0,0 0-1 0 0,1 1 1 0 0,1-1 0 0 0,2 5-115 0 0,58 54-168 0 0,-23-62-5291 0 0,-25-13-1623 0 0</inkml:trace>
  <inkml:trace contextRef="#ctx0" brushRef="#br0" timeOffset="-545.359">0 97 4060 0 0,'0'0'4590'0'0,"0"0"-2405"0"0,0 0-1259 0 0,0 0-576 0 0,2 8 448 0 0,23 92 2730 0 0,19 145-2037 0 0,-55-210-2321 0 0,-5-54-8071 0 0,12 0 1484 0 0</inkml:trace>
  <inkml:trace contextRef="#ctx0" brushRef="#br0" timeOffset="-281.966">44 106 6773 0 0,'0'0'3615'0'0,"6"-1"-2261"0"0,0 0-1206 0 0,0 0 0 0 0,-1 1 0 0 0,1-1 0 0 0,-1 1 0 0 0,1 0 0 0 0,0 0 0 0 0,-1 1 0 0 0,1 0 0 0 0,-1 0 0 0 0,1 0 0 0 0,-1 1-1 0 0,1-1 1 0 0,-1 1 0 0 0,0 1 0 0 0,0-1 0 0 0,0 1 0 0 0,0-1 0 0 0,0 2 0 0 0,-1-1 0 0 0,1 0 0 0 0,-1 1 0 0 0,0 0 0 0 0,0 0-1 0 0,0 0 1 0 0,-1 0 0 0 0,1 1 0 0 0,-1 0 0 0 0,0-1 0 0 0,0 1 0 0 0,-1 0 0 0 0,1 0 0 0 0,-1 1 0 0 0,-1-1 0 0 0,1 0 0 0 0,0 4-148 0 0,-3-6-1 0 0,0 0 0 0 0,0 1 1 0 0,0-1-1 0 0,0 0 0 0 0,-1 0 1 0 0,1 0-1 0 0,-1 0 1 0 0,0 0-1 0 0,0 0 0 0 0,0-1 1 0 0,0 1-1 0 0,0-1 1 0 0,-1 1-1 0 0,1-1 0 0 0,-1 0 1 0 0,0 0-1 0 0,0 0 1 0 0,1 0-1 0 0,-1 0 0 0 0,0-1 1 0 0,-1 1-1 0 0,1-1 0 0 0,0 0 1 0 0,0 0-1 0 0,-1 0 1 0 0,1-1-1 0 0,0 1 0 0 0,-1-1 1 0 0,0 1 0 0 0,-64 5-4754 0 0,54-8-370 0 0,0-7-1900 0 0</inkml:trace>
  <inkml:trace contextRef="#ctx0" brushRef="#br0" timeOffset="1724.983">716 91 3636 0 0,'0'0'4443'0'0,"0"0"-2706"0"0,-1 7-668 0 0,-35 117 3290 0 0,-33-7-3370 0 0,47-99-2169 0 0,5-17-3728 0 0,12-4-249 0 0</inkml:trace>
  <inkml:trace contextRef="#ctx0" brushRef="#br0" timeOffset="2002.977">548 158 9665 0 0,'0'0'1855'0'0,"7"5"-1069"0"0,138 166 3324 0 0,-138-160-4366 0 0,21 28 343 0 0,-5-24-7091 0 0,-14-14 817 0 0</inkml:trace>
  <inkml:trace contextRef="#ctx0" brushRef="#br0" timeOffset="15555.024">1140 344 5348 0 0,'0'0'4940'0'0,"0"0"-2471"0"0,0 0-959 0 0,0 0-431 0 0,0 0-205 0 0,-5-2-201 0 0,-232-19 302 0 0,235 21-1379 0 0,-11-2-836 0 0,8-4-3267 0 0,5-3-1930 0 0</inkml:trace>
  <inkml:trace contextRef="#ctx0" brushRef="#br0" timeOffset="15807.534">1107 235 10245 0 0,'0'0'2224'0'0,"0"0"-1496"0"0,0 0-308 0 0,0 0 432 0 0,0 0 32 0 0,-55-6-244 0 0,35 4-211 0 0,-1 1-253 0 0,-2 1-176 0 0,2 0-48 0 0,1 0-461 0 0,5 0-607 0 0,8 0-1264 0 0,2-1-3864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5:09.4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 15 1368 0 0,'0'0'6341'0'0,"0"0"-2001"0"0,0 0-3368 0 0,0 0-484 0 0,0 0 512 0 0,0 0 136 0 0,-50-3-528 0 0,32 0-516 0 0,-8 2-92 0 0,4 1-760 0 0,-2-2-932 0 0,4 2-3344 0 0,-8-6-3777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5:11.7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402 1 3464 0 0,'0'0'5527'0'0,"0"0"-3422"0"0,0 0-1641 0 0,0 0-54 0 0,0 0 250 0 0,0 0 120 0 0,0 0 107 0 0,-5 6-135 0 0,-1 1-655 0 0,-1 0 0 0 0,1-1 0 0 0,-1 0 0 0 0,-1-1 0 0 0,1 1 0 0 0,-1-1 0 0 0,0-1 0 0 0,0 0 0 0 0,0 0 0 0 0,-1 0 0 0 0,1-1 0 0 0,-1 0 0 0 0,0-1 0 0 0,0 0 0 0 0,-9 1-97 0 0,14-1-1 0 0,1-1 0 0 0,-1 0 0 0 0,0 0 1 0 0,0 0-1 0 0,0 0 0 0 0,0-1 0 0 0,0 1 1 0 0,0-1-1 0 0,0 0 0 0 0,0 0 0 0 0,0-1 1 0 0,0 1-1 0 0,0-1 0 0 0,0 0 0 0 0,0 0 1 0 0,0 0-1 0 0,0-1 0 0 0,1 1 0 0 0,-1-1 1 0 0,0 0-1 0 0,1 0 0 0 0,0 0 0 0 0,-1 0 1 0 0,1-1-1 0 0,0 0 0 0 0,0 1 0 0 0,0-1 1 0 0,1 0-1 0 0,-1 0 0 0 0,1 0 1 0 0,-1-1-1 0 0,1 1 0 0 0,0-1 0 0 0,0 1 1 0 0,-1-4 0 0 0,5 6-18 0 0,0 1 1 0 0,-1-1 0 0 0,1 0 0 0 0,0 1 0 0 0,0 0 0 0 0,0-1-1 0 0,-1 1 1 0 0,1 0 0 0 0,0 0 0 0 0,0 0 0 0 0,0 0 0 0 0,0 1 0 0 0,-1-1-1 0 0,1 0 1 0 0,0 1 0 0 0,0-1 0 0 0,-1 1 0 0 0,1 0 0 0 0,0-1 0 0 0,-1 1-1 0 0,1 0 1 0 0,0 0 0 0 0,-1 0 0 0 0,1 0 0 0 0,-1 0 0 0 0,0 1-1 0 0,1-1 1 0 0,-1 0 0 0 0,0 1 0 0 0,0-1 0 0 0,0 1 0 0 0,0-1 0 0 0,0 1-1 0 0,0-1 1 0 0,0 1 0 0 0,0 1 17 0 0,5 6 80 0 0,0 1 0 0 0,-1 0 0 0 0,0 0 0 0 0,0 0 0 0 0,-1 0-1 0 0,0 1 1 0 0,-1 0 0 0 0,0 0 0 0 0,-1 0 0 0 0,-1 0 0 0 0,1 0 0 0 0,-1 0 0 0 0,-1 0 0 0 0,0 0-1 0 0,-1 0 1 0 0,-1 8-80 0 0,1-15 32 0 0,1 1 0 0 0,-1 0 0 0 0,0-1 0 0 0,-1 0 0 0 0,1 1 0 0 0,-1-1 1 0 0,0 0-1 0 0,0 1 0 0 0,0-1 0 0 0,0 0 0 0 0,-1 0 0 0 0,1-1 0 0 0,-1 1 0 0 0,0-1 0 0 0,-1 1 0 0 0,1-1 0 0 0,0 0 0 0 0,-1 0 0 0 0,0 0 0 0 0,1-1 0 0 0,-1 1 0 0 0,0-1 0 0 0,-1 0 0 0 0,1 0 0 0 0,0 0 0 0 0,0-1 0 0 0,-1 1 0 0 0,1-1 0 0 0,-1 0 0 0 0,1-1 0 0 0,-1 1 0 0 0,0-1 0 0 0,1 0 0 0 0,-1 0 0 0 0,0 0 1 0 0,1-1-1 0 0,-1 1 0 0 0,1-1 0 0 0,-1 0 0 0 0,-2-1-32 0 0,2 1 24 0 0,0 0 1 0 0,0 0-1 0 0,1-1 1 0 0,-1 1 0 0 0,0-1-1 0 0,1 0 1 0 0,-1 0-1 0 0,1-1 1 0 0,0 1-1 0 0,-1-1 1 0 0,1 0 0 0 0,1 0-1 0 0,-1-1 1 0 0,0 1-1 0 0,1-1 1 0 0,-1 1-1 0 0,1-1 1 0 0,0 0 0 0 0,1 0-1 0 0,-1-1 1 0 0,1 1-1 0 0,0-1 1 0 0,0 1 0 0 0,0-1-1 0 0,0 0 1 0 0,1 1-1 0 0,0-1 1 0 0,0 0-1 0 0,0 0 1 0 0,0 0 0 0 0,1 0-1 0 0,0 0 1 0 0,0 0-1 0 0,0 0 1 0 0,1 0-1 0 0,0 0 1 0 0,0 0 0 0 0,0 1-1 0 0,0-1 1 0 0,1 0-1 0 0,0 0 1 0 0,0 1-1 0 0,0-1 1 0 0,0 1 0 0 0,1 0-1 0 0,0 0 1 0 0,0 0-1 0 0,0 0 1 0 0,0 0-1 0 0,4-3-24 0 0,40-8-1413 0 0,-25 14-6268 0 0,-14 1 159 0 0</inkml:trace>
  <inkml:trace contextRef="#ctx0" brushRef="#br0" timeOffset="683.3">534 323 4940 0 0,'0'0'3669'0'0,"0"0"-1352"0"0,0 0-1311 0 0,0 0-458 0 0,0 0-19 0 0,0 0 313 0 0,0 0 86 0 0,-7 7-76 0 0,-219 150 1845 0 0,218-150-2053 0 0,5-10-13078 0 0,6-3 9435 0 0,-2-1-528 0 0</inkml:trace>
  <inkml:trace contextRef="#ctx0" brushRef="#br0" timeOffset="947.693">328 385 1948 0 0,'0'0'2344'0'0,"0"0"61"0"0,0 0-120 0 0,0 0-209 0 0,0 0-594 0 0,0 0-782 0 0,0 0-268 0 0,0 0 84 0 0,0 0 69 0 0,7 7-1 0 0,69 109 1312 0 0,-58-99-2872 0 0,-3-11-6619 0 0,-5-7-787 0 0</inkml:trace>
  <inkml:trace contextRef="#ctx0" brushRef="#br0" timeOffset="1192.991">778 427 1864 0 0,'0'0'5912'0'0,"0"0"-3018"0"0,0 0-2156 0 0,0 0 174 0 0,-6 4 432 0 0,-115 31 1633 0 0,117-34-3048 0 0,0-1-1 0 0,0 1 0 0 0,0-1 1 0 0,0 0-1 0 0,0-1 1 0 0,0 1-1 0 0,0-1 1 0 0,0 0-1 0 0,1 0 0 0 0,-1 0 1 0 0,0 0-1 0 0,0-1 1 0 0,1 1-1 0 0,-1-1 0 0 0,1 0 1 0 0,-1 0-1 0 0,1 0 1 0 0,0-1-1 0 0,0 1 0 0 0,-3-4 72 0 0,4-30-2954 0 0,21 40-6444 0 0,-12 4 6541 0 0</inkml:trace>
  <inkml:trace contextRef="#ctx0" brushRef="#br0" timeOffset="1364.572">632 487 3828 0 0,'0'0'5305'0'0,"0"0"-2797"0"0,0 0-1106 0 0,0 0-142 0 0,0 0-176 0 0,1 6-314 0 0,-2 67 1221 0 0,8-53-4102 0 0,5-11-5240 0 0,1-6-1283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5:17.7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329 53 8433 0 0,'0'0'7464'0'0,"0"0"-6671"0"0,0 0-793 0 0,0 0 0 0 0,-44-5 732 0 0,20 1 12 0 0,-5 1-300 0 0,0-1-324 0 0,-2 2-120 0 0,0 0-8 0 0,2 0-40 0 0,0 1-188 0 0,4-1-332 0 0,3-2-464 0 0,3 0-537 0 0,6 0-2795 0 0,9-12-4213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5:18.0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336 0 4608 0 0,'0'0'10497'0'0,"0"0"-9529"0"0,0 0-868 0 0,0 0-100 0 0,-42 2 729 0 0,3-2-281 0 0,-11 0-348 0 0,-5 0-100 0 0,1 5-1073 0 0,12-3-1147 0 0,15-2-3952 0 0,1-2-1813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5:10.1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1142 3 2696 0 0,'0'0'1327'0'0,"0"0"2005"0"0,0 0-1846 0 0,0 0-919 0 0,0 0 426 0 0,-6 2 496 0 0,-245 12 3501 0 0,116-12-3975 0 0,-101 3-478 0 0,0-10-1 0 0,-18-12-536 0 0,231 14-343 0 0,40 3-971 0 0,15 1-2256 0 0,-9 0-3543 0 0,-6-1 485 0 0</inkml:trace>
  <inkml:trace contextRef="#ctx0" brushRef="#br0" timeOffset="8086.614">1473 33 4560 0 0,'0'0'7425'0'0,"0"0"-5573"0"0,0 0-1584 0 0,0 0 164 0 0,-41-4 612 0 0,18 1-35 0 0,-7 1-437 0 0,-2 0-372 0 0,-2 1-200 0 0,2 1 0 0 0,-1 0-560 0 0,2 1-573 0 0,0-1-967 0 0,10 0-3684 0 0,-9-5-2001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5:20.7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120 163 848 0 0,'0'0'5819'0'0,"0"0"-2768"0"0,0 0-1393 0 0,0 0-168 0 0,0 0-51 0 0,0 0-351 0 0,0 0-395 0 0,0 0-293 0 0,0 0-140 0 0,4-1-60 0 0,66-75 735 0 0,-69 74-953 0 0,0 0 1 0 0,0 0 0 0 0,-1 0-1 0 0,1 0 1 0 0,-1-1 0 0 0,1 1-1 0 0,-1 0 1 0 0,0 0 0 0 0,0-1-1 0 0,0 1 1 0 0,0 0 0 0 0,0 0-1 0 0,0-1 1 0 0,-1 1 0 0 0,1 0-1 0 0,-1 0 1 0 0,0-1 0 0 0,1 1-1 0 0,-1 0 1 0 0,0 0 0 0 0,0 0-1 0 0,0 0 1 0 0,-1 0 0 0 0,1 0-1 0 0,0 1 1 0 0,-1-1 0 0 0,1 0-1 0 0,-1 1 1 0 0,0-1 0 0 0,0 1 0 0 0,1-1-1 0 0,-1 1 1 0 0,0 0 0 0 0,0-1-1 0 0,0 1 1 0 0,0 0 0 0 0,0 1-1 0 0,-1-1 1 0 0,1 0 0 0 0,0 1-1 0 0,0-1 1 0 0,0 1 0 0 0,-1-1-1 0 0,1 1 1 0 0,-1 0 17 0 0,-1-2-29 0 0,0 1-1 0 0,0-1 1 0 0,1 1 0 0 0,-1 0 0 0 0,0 0 0 0 0,0 0-1 0 0,0 0 1 0 0,0 1 0 0 0,0 0 0 0 0,0-1-1 0 0,-1 2 1 0 0,1-1 0 0 0,0 0 0 0 0,0 1-1 0 0,0 0 1 0 0,0 0 0 0 0,1 0 0 0 0,-1 0 0 0 0,0 0-1 0 0,0 1 1 0 0,0 0 0 0 0,1 0 0 0 0,-1 0-1 0 0,1 0 1 0 0,0 0 0 0 0,0 1 0 0 0,0 0-1 0 0,0-1 1 0 0,0 1 0 0 0,0 0 0 0 0,0 1-1 0 0,1-1 1 0 0,0 0 0 0 0,0 1 0 0 0,0-1 0 0 0,0 1-1 0 0,0 0 1 0 0,1-1 0 0 0,-1 1 0 0 0,1 0-1 0 0,0 0 1 0 0,0 0 0 0 0,1 0 0 0 0,-1 0-1 0 0,1 0 1 0 0,0 0 0 0 0,0 0 0 0 0,0 0 0 0 0,1 0-1 0 0,-1 0 1 0 0,2 3 29 0 0,80 69 427 0 0,-75-72-384 0 0,0 0 1 0 0,0 0 0 0 0,0 1 0 0 0,-1 0-1 0 0,1 0 1 0 0,-1 1 0 0 0,-1 0 0 0 0,1 0-1 0 0,-1 0 1 0 0,0 1 0 0 0,0-1-1 0 0,-1 1 1 0 0,0 0 0 0 0,2 4-44 0 0,-6-9 25 0 0,1 0 0 0 0,-1 0 0 0 0,0 0 0 0 0,0-1 0 0 0,1 1 0 0 0,-1 0 1 0 0,0 0-1 0 0,0 0 0 0 0,-1 0 0 0 0,1 0 0 0 0,0 0 0 0 0,-1 0 0 0 0,1 0 0 0 0,-1 0 0 0 0,0 0 0 0 0,1-1 0 0 0,-1 1 1 0 0,0 0-1 0 0,0 0 0 0 0,0-1 0 0 0,-1 1 0 0 0,1-1 0 0 0,0 1 0 0 0,0-1 0 0 0,-1 1 0 0 0,1-1 0 0 0,-1 0 1 0 0,1 0-1 0 0,-1 0 0 0 0,0 0 0 0 0,1 0 0 0 0,-1 0 0 0 0,0 0 0 0 0,0 0 0 0 0,0-1 0 0 0,1 1 0 0 0,-1-1 0 0 0,0 1 1 0 0,0-1-1 0 0,0 0 0 0 0,0 0 0 0 0,0 0 0 0 0,0 0 0 0 0,0 0 0 0 0,0 0 0 0 0,0 0 0 0 0,0-1-25 0 0,-95-23 590 0 0,94 22-614 0 0,1 0-1 0 0,-1 0 1 0 0,1 0 0 0 0,0 0 0 0 0,0 0 0 0 0,0-1-1 0 0,0 1 1 0 0,0 0 0 0 0,1-1 0 0 0,-1 0 0 0 0,1 1-1 0 0,0-1 1 0 0,-1 0 0 0 0,1 0 0 0 0,0 0 0 0 0,1 0 0 0 0,-1 0-1 0 0,1 0 1 0 0,-1 0 0 0 0,1 0 0 0 0,0 0 0 0 0,0 0-1 0 0,0 0 1 0 0,0 0 0 0 0,1 0 0 0 0,-1 0 0 0 0,1 0 0 0 0,0 0-1 0 0,0 0 1 0 0,0 0 0 0 0,0 0 0 0 0,0 0 0 0 0,1 1-1 0 0,-1-1 1 0 0,1 0 0 0 0,-1 1 0 0 0,1 0 0 0 0,0-1 0 0 0,0 1-1 0 0,1 0 1 0 0,-1 0 0 0 0,0 0 0 0 0,1 0 0 0 0,-1 0-1 0 0,1 1 1 0 0,-1-1 0 0 0,1 1 0 0 0,0-1 0 0 0,0 1 0 0 0,0 0-1 0 0,0 0 1 0 0,0 0 0 0 0,0 1 0 0 0,0-1 0 0 0,0 1-1 0 0,0 0 1 0 0,0-1 0 0 0,0 1 0 0 0,2 1 24 0 0,15-3-919 0 0,9 0-4065 0 0,-13-1-1652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5:21.3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113 24 3892 0 0,'0'0'4637'0'0,"0"0"-2832"0"0,0 0-1134 0 0,0 0 367 0 0,0 0 106 0 0,0 0-450 0 0,-6-2-517 0 0,-20-3-59 0 0,51-11 555 0 0,-20 17-622 0 0,-1 0 0 0 0,0 1 0 0 0,1-1 0 0 0,-1 1 1 0 0,0 0-1 0 0,0 0 0 0 0,0 1 0 0 0,0-1 0 0 0,-1 1 1 0 0,1 0-1 0 0,-1 0 0 0 0,1 0 0 0 0,-1 0 0 0 0,0 1 1 0 0,0-1-1 0 0,-1 1 0 0 0,1 0 0 0 0,-1 0 0 0 0,0 0 1 0 0,0 0-1 0 0,0 0 0 0 0,0 0 0 0 0,-1 0 0 0 0,1 1 1 0 0,-1-1-1 0 0,0 1 0 0 0,-1-1 0 0 0,1 1 0 0 0,-1-1 1 0 0,0 1-1 0 0,0-1 0 0 0,0 1 0 0 0,-1 0 0 0 0,0-1 1 0 0,1 1-1 0 0,-1-1 0 0 0,-1 0 0 0 0,1 1 0 0 0,-1-1 1 0 0,0 0-1 0 0,0 0 0 0 0,0 0 0 0 0,0 0 0 0 0,-1 0 1 0 0,0 0-1 0 0,1-1 0 0 0,-2 1-51 0 0,0 2 24 0 0,-1 0 0 0 0,0 0 0 0 0,-1 0 0 0 0,1-1 1 0 0,-1 1-1 0 0,0-1 0 0 0,-1-1 0 0 0,1 1 0 0 0,-1-1 0 0 0,0 0 0 0 0,0-1 1 0 0,0 1-1 0 0,0-1 0 0 0,-1-1 0 0 0,1 0 0 0 0,-1 0 0 0 0,1 0 0 0 0,-1-1 0 0 0,0 0 1 0 0,-1 0-25 0 0,8-2-8 0 0,0 1 0 0 0,0 0 1 0 0,0-1-1 0 0,0 1 0 0 0,0-1 0 0 0,0 1 1 0 0,0-1-1 0 0,0 0 0 0 0,0 1 1 0 0,0-1-1 0 0,1 0 0 0 0,-1 0 0 0 0,0 0 1 0 0,0 0-1 0 0,1 1 0 0 0,-1-1 1 0 0,0 0-1 0 0,1 0 0 0 0,-1 0 0 0 0,1 0 1 0 0,-1-1-1 0 0,1 1 0 0 0,0 0 1 0 0,-1 0-1 0 0,1 0 0 0 0,0 0 1 0 0,0 0-1 0 0,0 0 0 0 0,0-1 0 0 0,0 1 1 0 0,0 0-1 0 0,0 0 0 0 0,0 0 1 0 0,0 0-1 0 0,1 0 0 0 0,-1 0 0 0 0,0 0 1 0 0,1-1-1 0 0,-1 1 0 0 0,1 0 1 0 0,-1 0-1 0 0,1 0 0 0 0,0 0 1 0 0,-1 1-1 0 0,1-1 0 0 0,0 0 0 0 0,0 0 1 0 0,-1 0-1 0 0,1 0 0 0 0,0 1 1 0 0,0-1-1 0 0,0 0 0 0 0,0 1 0 0 0,0-1 1 0 0,0 1-1 0 0,0-1 0 0 0,0 1 1 0 0,0 0-1 0 0,0-1 0 0 0,0 1 1 0 0,1 0-1 0 0,-1 0 0 0 0,0-1 0 0 0,0 1 1 0 0,0 0-1 0 0,0 0 0 0 0,0 0 1 0 0,1 1 7 0 0,9-1 59 0 0,-1 0-1 0 0,0 1 1 0 0,0 1 0 0 0,0 0 0 0 0,0 0 0 0 0,0 1 0 0 0,-1 0 0 0 0,1 1 0 0 0,-1 0 0 0 0,0 0 0 0 0,0 1 0 0 0,0 0 0 0 0,0 1 0 0 0,-1 0 0 0 0,0 0 0 0 0,0 1 0 0 0,-1 0 0 0 0,0 0 0 0 0,5 7-59 0 0,-5-8-1956 0 0,0-7-6059 0 0,0-4-332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5:21.6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32 1200 0 0,'0'0'7461'0'0,"0"0"-4732"0"0,0 0-1962 0 0,0 0-216 0 0,0 0 74 0 0,0 0 177 0 0,-1 7-67 0 0,-1 2-615 0 0,0 1 0 0 0,-1 0 0 0 0,0-1 0 0 0,0 0 0 0 0,-1 0 0 0 0,-1 0 0 0 0,1 0 1 0 0,-2-1-1 0 0,1 1 0 0 0,-1-1 0 0 0,0-1 0 0 0,0 1 0 0 0,-2 0-120 0 0,15-10-30 0 0,-1 0-1 0 0,0 1 1 0 0,1 0-1 0 0,-1 1 1 0 0,1-1 0 0 0,-1 1-1 0 0,1 1 1 0 0,-1-1 0 0 0,1 1-1 0 0,-1 0 1 0 0,1 1 0 0 0,-1-1-1 0 0,0 1 1 0 0,0 0 0 0 0,0 1-1 0 0,0-1 1 0 0,0 1 0 0 0,0 1-1 0 0,-1-1 1 0 0,1 1 0 0 0,-1 0-1 0 0,3 3 31 0 0,-6-6 51 0 0,1 0 0 0 0,-1 0 0 0 0,0 1 0 0 0,0-1 0 0 0,0 0-1 0 0,0 1 1 0 0,0-1 0 0 0,0 1 0 0 0,-1 0 0 0 0,1 0 0 0 0,-1 0-1 0 0,1 0 1 0 0,-1 0 0 0 0,1 0 0 0 0,-1 0 0 0 0,0 0 0 0 0,0 0-1 0 0,0 1 1 0 0,0-1 0 0 0,-1 0 0 0 0,1 1 0 0 0,-1-1 0 0 0,1 0-1 0 0,-1 1 1 0 0,0-1 0 0 0,0 1 0 0 0,0-1 0 0 0,0 1 0 0 0,0-1-1 0 0,0 1 1 0 0,-1-1 0 0 0,1 0 0 0 0,-1 1 0 0 0,0-1 0 0 0,0 0-1 0 0,0 1 1 0 0,0-1 0 0 0,0 0 0 0 0,0 0 0 0 0,-1 0 0 0 0,1 0 0 0 0,-1 0-1 0 0,1 0 1 0 0,-1 0 0 0 0,0-1 0 0 0,1 1 0 0 0,-1 0 0 0 0,0-1-1 0 0,0 1 1 0 0,0-1 0 0 0,-1 0 0 0 0,1 0 0 0 0,0 0 0 0 0,0 0-1 0 0,-1 0 1 0 0,1 0 0 0 0,-2-1-51 0 0,-82 14 408 0 0,33-29-4830 0 0,47 7-517 0 0,1-8-3189 0 0</inkml:trace>
  <inkml:trace contextRef="#ctx0" brushRef="#br0" timeOffset="251.334">384 25 8113 0 0,'0'0'6992'0'0,"0"0"-6576"0"0,0 0 36 0 0,0 0-452 0 0,-44-4 1101 0 0,24 1-453 0 0,-6 0-524 0 0,-4 0-124 0 0,3 2-8 0 0,0-1-68 0 0,5 1-196 0 0,1-1-236 0 0,5 1-321 0 0,3 0-671 0 0,5 1-2464 0 0,8-3-3209 0 0</inkml:trace>
  <inkml:trace contextRef="#ctx0" brushRef="#br0" timeOffset="558.287">518 292 4912 0 0,'0'0'3064'0'0,"0"0"-742"0"0,0 0-1136 0 0,0 0-107 0 0,0 0 213 0 0,0 0-282 0 0,0 0-550 0 0,0 0-311 0 0,0 0-121 0 0,4-5-17 0 0,-3 3-17 0 0,1 1-1 0 0,-1-1 1 0 0,1 1-1 0 0,-1-1 1 0 0,0 0-1 0 0,0 0 1 0 0,0 0-1 0 0,0 1 0 0 0,0-1 1 0 0,0 0-1 0 0,0 0 1 0 0,0 0-1 0 0,-1-1 1 0 0,1 1-1 0 0,-1 0 1 0 0,0 0-1 0 0,0 0 0 0 0,0 0 1 0 0,0 0-1 0 0,0-1 1 0 0,0 1-1 0 0,0 0 1 0 0,-1 0-1 0 0,1 0 1 0 0,-1 0-1 0 0,1 0 0 0 0,-1 0 1 0 0,0 0-1 0 0,0 0 1 0 0,0 0-1 0 0,0 0 1 0 0,0 0-1 0 0,0 1 1 0 0,-1-1-1 0 0,1 0 0 0 0,-1 1 1 0 0,1-1-1 0 0,-1 1 1 0 0,1-1-1 0 0,-1 1 1 0 0,0 0-1 0 0,0 0 7 0 0,-3-3 42 0 0,0 2-1 0 0,0-1 1 0 0,-1 1-1 0 0,1-1 1 0 0,-1 2-1 0 0,0-1 1 0 0,1 0-1 0 0,-1 1 1 0 0,0 0 0 0 0,0 1-1 0 0,0-1 1 0 0,1 1-1 0 0,-1 0 1 0 0,0 1-1 0 0,0-1 1 0 0,0 1-1 0 0,0 0 1 0 0,1 1 0 0 0,-1-1-1 0 0,0 1 1 0 0,1 0-1 0 0,-1 1 1 0 0,1-1-1 0 0,0 1 1 0 0,0 0-1 0 0,0 0 1 0 0,0 1 0 0 0,1 0-1 0 0,-1-1 1 0 0,1 2-1 0 0,0-1 1 0 0,0 0-1 0 0,0 1 1 0 0,1 0-1 0 0,-1-1 1 0 0,1 1 0 0 0,0 1-1 0 0,1-1 1 0 0,-1 0-1 0 0,1 1 1 0 0,0-1-1 0 0,1 1 1 0 0,-1 0-1 0 0,1 0 1 0 0,0-1 0 0 0,1 1-1 0 0,-1 0 1 0 0,1 0-1 0 0,0 5-41 0 0,1-8 27 0 0,-1-1 0 0 0,1 1 0 0 0,0-1 1 0 0,-1 1-1 0 0,1-1 0 0 0,0 1 0 0 0,0-1 0 0 0,1 0 0 0 0,-1 1 0 0 0,0-1 0 0 0,1 0 0 0 0,-1 0 0 0 0,1 0 0 0 0,0 0 0 0 0,0 0 0 0 0,0 0 0 0 0,0-1 0 0 0,0 1 1 0 0,0 0-1 0 0,0-1 0 0 0,1 0 0 0 0,-1 0 0 0 0,0 1 0 0 0,1-1 0 0 0,-1-1 0 0 0,1 1 0 0 0,-1 0 0 0 0,1-1 0 0 0,-1 1 0 0 0,1-1 0 0 0,0 0 0 0 0,-1 1 0 0 0,1-1 1 0 0,0-1-1 0 0,-1 1 0 0 0,1 0 0 0 0,-1-1 0 0 0,1 1 0 0 0,1-1-27 0 0,100-38-634 0 0,-94 27-1265 0 0,-6 1-2744 0 0,0-6-5167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5:20.0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1684 93 3404 0 0,'0'0'5597'0'0,"0"0"-3772"0"0,-7 0-1217 0 0,-493-22 4183 0 0,-568-18-3201 0 0,959 35-1337 0 0,147-3-3857 0 0,-11 0-3899 0 0,-5-1 542 0 0</inkml:trace>
  <inkml:trace contextRef="#ctx0" brushRef="#br0" timeOffset="20612.617">4022 125 5917 0 0,'0'0'5611'0'0,"-8"0"-4739"0"0,-393-31 2505 0 0,-847 29-566 0 0,1147-6-2788 0 0,30 0-145 0 0,0 3 1 0 0,0 4-1 0 0,0 3 0 0 0,-7 3 122 0 0,31 5-2015 0 0,19-3-2776 0 0,13-5-2447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5:39.2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11 184 15409 0 0,'0'0'3021'0'0,"0"0"-3021"0"0,0 0 184 0 0,0 0-48 0 0,0 0 284 0 0,0 0-188 0 0,0 0-132 0 0,0 0-88 0 0,0 0-12 0 0,0 0 0 0 0,-6 9-136 0 0,3-9-244 0 0,2 3-288 0 0,1-3-484 0 0,0 2-1197 0 0,0-2-2955 0 0,0-5-3929 0 0,10-4 8941 0 0</inkml:trace>
  <inkml:trace contextRef="#ctx0" brushRef="#br0" timeOffset="234.469">118 25 5521 0 0,'0'0'7318'0'0,"0"0"-6048"0"0,0 0-1050 0 0,6-4-114 0 0,-3 1-56 0 0,1 1 0 0 0,-1 0 0 0 0,0 0 0 0 0,1 0 0 0 0,-1 1 0 0 0,1-1 0 0 0,-1 1 0 0 0,1 0 0 0 0,0-1 0 0 0,-1 2 0 0 0,1-1 0 0 0,0 0 0 0 0,0 1 0 0 0,0 0 0 0 0,0 0 0 0 0,-1 0 0 0 0,1 0 0 0 0,0 1 0 0 0,0-1 0 0 0,0 1 0 0 0,0 0 0 0 0,-1 0 0 0 0,1 0 0 0 0,-1 1 0 0 0,1-1 0 0 0,-1 1 0 0 0,1 0 0 0 0,-1 0-1 0 0,0 0 1 0 0,0 1 0 0 0,0-1 0 0 0,0 1 0 0 0,0-1 0 0 0,0 1 0 0 0,-1 0 0 0 0,1 0 0 0 0,-1 0 0 0 0,0 1 0 0 0,0-1 0 0 0,0 1-50 0 0,1 13 157 0 0,-2 0 0 0 0,0-1 0 0 0,0 1 0 0 0,-2 0 0 0 0,0-1-1 0 0,-1 1 1 0 0,0 0 0 0 0,-2-1 0 0 0,0 0 0 0 0,-1 0 0 0 0,-1 1-157 0 0,-10 47 273 0 0,17-52-2821 0 0,7-13-5891 0 0,1-6 993 0 0</inkml:trace>
  <inkml:trace contextRef="#ctx0" brushRef="#br0" timeOffset="481.59">389 219 6521 0 0,'0'0'9492'0'0,"0"0"-8275"0"0,0 0-1213 0 0,0 0-4 0 0,-40-5 668 0 0,18 1-196 0 0,-4 0-276 0 0,-2 0-196 0 0,-2 1-36 0 0,2 0-472 0 0,-1 1-196 0 0,5 1-477 0 0,1-1-683 0 0,5 0-1960 0 0,6 0-2601 0 0</inkml:trace>
  <inkml:trace contextRef="#ctx0" brushRef="#br0" timeOffset="654.978">562 102 5196 0 0,'0'0'7727'0'0,"1"6"-5703"0"0,-14 191 1305 0 0,11-153-3091 0 0,7-39-8628 0 0,3-14 902 0 0</inkml:trace>
  <inkml:trace contextRef="#ctx0" brushRef="#br0" timeOffset="842.421">820 21 7949 0 0,'0'0'6830'0'0,"5"9"-5120"0"0,2 3-1644 0 0,-1 1-1 0 0,-1-1 1 0 0,0 1-1 0 0,0 0 1 0 0,-1 0 0 0 0,-1 0-1 0 0,0 0 1 0 0,-1 1 0 0 0,-1 0-1 0 0,0-1 1 0 0,0 1 0 0 0,-2-1-1 0 0,1 1 1 0 0,-2 0 0 0 0,0-1-1 0 0,0 1 1 0 0,-2-1 0 0 0,1 0-1 0 0,-2 0 1 0 0,0 0 0 0 0,0-1-1 0 0,-1 1 1 0 0,-1-1 0 0 0,0-1-1 0 0,0 1 1 0 0,-1-1 0 0 0,-1 0-1 0 0,0-1 1 0 0,0 0 0 0 0,-1-1-1 0 0,-9 8-65 0 0,-71 27-1604 0 0,23-29-3652 0 0,14-11-4160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4:57.2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91 289 992 0 0,'0'0'1156'0'0,"0"0"2394"0"0,0 0-763 0 0,0 0-1217 0 0,0 0-484 0 0,0 0-121 0 0,0 0-132 0 0,0 0-203 0 0,39-11 1577 0 0,-36 10-2186 0 0,0 1-1 0 0,1-1 0 0 0,-1 1 1 0 0,-1-1-1 0 0,1 0 0 0 0,0 0 1 0 0,0-1-1 0 0,0 1 1 0 0,0 0-1 0 0,-1-1 0 0 0,1 0 1 0 0,-1 0-1 0 0,1 1 1 0 0,-1-1-1 0 0,0-1 0 0 0,0 1 1 0 0,1 0-1 0 0,-2-1 1 0 0,1 1-1 0 0,0-1 0 0 0,0 1 1 0 0,-1-1-1 0 0,1 0 0 0 0,-1 1 1 0 0,0-1-1 0 0,0 0 1 0 0,0 0-1 0 0,0 0 0 0 0,-1 0 1 0 0,1 0-1 0 0,-1 0 1 0 0,0 0-1 0 0,0 0 0 0 0,0-1 1 0 0,0 1-1 0 0,0 0 1 0 0,-1 0-1 0 0,1 0 0 0 0,-1 0 1 0 0,0 0-1 0 0,0 0 1 0 0,0 0-1 0 0,0 1 0 0 0,0-1 1 0 0,-1 0-1 0 0,1 0 0 0 0,-1 1 1 0 0,0-1-1 0 0,0 1 1 0 0,0 0-1 0 0,0-1 0 0 0,0 1 1 0 0,-1 0-1 0 0,1 0 1 0 0,0 0-1 0 0,-1 1 0 0 0,0-1 1 0 0,1 1-1 0 0,-1-1 1 0 0,-1 0-21 0 0,0 1-33 0 0,-1-1 0 0 0,1 0 0 0 0,0 1 1 0 0,-1 0-1 0 0,1 0 0 0 0,-1 0 0 0 0,1 1 1 0 0,-1-1-1 0 0,0 1 0 0 0,1 0 1 0 0,-1 1-1 0 0,1-1 0 0 0,-1 1 0 0 0,1 0 1 0 0,-1 0-1 0 0,1 0 0 0 0,0 1 0 0 0,-1-1 1 0 0,1 1-1 0 0,0 0 0 0 0,0 0 1 0 0,0 1-1 0 0,0-1 0 0 0,0 1 0 0 0,1 0 1 0 0,-1 0-1 0 0,1 0 0 0 0,0 0 1 0 0,0 0-1 0 0,0 1 0 0 0,0 0 0 0 0,1 0 1 0 0,-1-1-1 0 0,1 1 0 0 0,0 1 0 0 0,0-1 1 0 0,0 0-1 0 0,1 0 0 0 0,0 1 1 0 0,0-1-1 0 0,0 1 0 0 0,0-1 0 0 0,0 1 1 0 0,1-1-1 0 0,0 1 0 0 0,0 0 0 0 0,0-1 1 0 0,1 2 32 0 0,-1-3 49 0 0,1 1 0 0 0,-1-1 0 0 0,1 0 0 0 0,0 0 0 0 0,-1 1 0 0 0,2-1 0 0 0,-1 0 0 0 0,0 0 0 0 0,1 0 0 0 0,-1 0 0 0 0,1 0 0 0 0,0-1 0 0 0,0 1 0 0 0,0 0 0 0 0,0-1 0 0 0,0 1 0 0 0,1-1 0 0 0,-1 0 0 0 0,1 0 1 0 0,0 0-1 0 0,-1 0 0 0 0,1 0 0 0 0,0-1 0 0 0,0 1 0 0 0,0-1 0 0 0,0 0 0 0 0,0 0 0 0 0,1 0 0 0 0,-1 0 0 0 0,0 0 0 0 0,0-1 0 0 0,1 1 0 0 0,-1-1 0 0 0,0 0 0 0 0,1 0 0 0 0,-1 0 0 0 0,0-1 0 0 0,1 1 0 0 0,-1-1 0 0 0,0 0 0 0 0,0 0 0 0 0,0 0 0 0 0,1 0 0 0 0,-1 0 1 0 0,0-1-1 0 0,-1 1 0 0 0,2-2-49 0 0,48-65 707 0 0,-41 42-456 0 0,2 53-1489 0 0,-4 163 2847 0 0,-3-176-4093 0 0,3-11-5139 0 0,-1-5 451 0 0</inkml:trace>
  <inkml:trace contextRef="#ctx0" brushRef="#br0" timeOffset="556.766">614 355 260 0 0,'0'0'2772'0'0,"0"0"-568"0"0,0 0-1047 0 0,0 0-305 0 0,0 0 387 0 0,6-2-57 0 0,-2 1-1037 0 0,-1-1 0 0 0,0 1 0 0 0,0-1 0 0 0,0 0 0 0 0,0 0 0 0 0,-1 0 0 0 0,1 0 0 0 0,0 0 0 0 0,-1 0 0 0 0,0-1 0 0 0,1 0 0 0 0,-1 1 0 0 0,0-1 0 0 0,0 0 0 0 0,-1 0 0 0 0,1 0 0 0 0,0 0 0 0 0,-1 0 0 0 0,0 0 0 0 0,0 0 0 0 0,0-1 0 0 0,0 1 0 0 0,0 0 1 0 0,-1-1-1 0 0,1 1 0 0 0,-1-1 0 0 0,0 1 0 0 0,0 0 0 0 0,0-1 0 0 0,-1 1 0 0 0,1-1 0 0 0,-1 1 0 0 0,0 0 0 0 0,0 0 0 0 0,0-1 0 0 0,0 1 0 0 0,-1-1-145 0 0,-2 0-15 0 0,1 1 0 0 0,-1-1 0 0 0,0 1 0 0 0,-1 0-1 0 0,1 1 1 0 0,0-1 0 0 0,-1 1 0 0 0,0 0 0 0 0,1 0 0 0 0,-1 0 0 0 0,0 0-1 0 0,0 1 1 0 0,0 0 0 0 0,0 0 0 0 0,0 1 0 0 0,0-1 0 0 0,0 1 0 0 0,-1 0 0 0 0,1 0-1 0 0,0 1 1 0 0,0-1 0 0 0,0 1 0 0 0,0 0 0 0 0,0 1 0 0 0,0-1 0 0 0,1 1 0 0 0,-1 0-1 0 0,0 0 1 0 0,1 1 0 0 0,-1-1 0 0 0,1 1 0 0 0,0 0 0 0 0,0 0 0 0 0,0 0-1 0 0,0 1 1 0 0,0-1 0 0 0,1 1 0 0 0,0 0 0 0 0,0 0 0 0 0,0 0 0 0 0,0 1 0 0 0,0-1-1 0 0,1 1 1 0 0,0-1 0 0 0,0 1 0 0 0,0 0 0 0 0,1 0 0 0 0,-1 0 0 0 0,1 0 15 0 0,1-3 15 0 0,-1 0 0 0 0,1 0-1 0 0,0 0 1 0 0,0 0 0 0 0,0 0 0 0 0,0 0 0 0 0,0-1 0 0 0,0 1 0 0 0,1 0 0 0 0,-1 0 0 0 0,1 0 0 0 0,-1 0 0 0 0,1 0 0 0 0,0 0 0 0 0,-1-1 0 0 0,1 1 0 0 0,0 0 0 0 0,0 0 0 0 0,0-1-1 0 0,1 1 1 0 0,-1-1 0 0 0,0 1 0 0 0,0-1 0 0 0,1 0 0 0 0,-1 1 0 0 0,1-1 0 0 0,-1 0 0 0 0,1 0 0 0 0,0 0 0 0 0,0 0 0 0 0,-1 0 0 0 0,1 0 0 0 0,0-1 0 0 0,0 1 0 0 0,0-1 0 0 0,0 1-1 0 0,-1-1 1 0 0,1 0 0 0 0,0 1 0 0 0,0-1 0 0 0,0 0 0 0 0,0 0 0 0 0,0 0 0 0 0,0-1 0 0 0,0 1 0 0 0,1-1-15 0 0,95-17 863 0 0,-56-43-22 0 0,-12 157-442 0 0,-20-36-51 0 0,-7-21-6727 0 0,-3-33 129 0 0</inkml:trace>
  <inkml:trace contextRef="#ctx0" brushRef="#br0" timeOffset="819.755">884 599 6005 0 0,'0'0'4679'0'0,"0"0"-3557"0"0,-10 0-939 0 0,-564-3 3557 0 0,371-3-3586 0 0,118 1-3535 0 0,91 4-2664 0 0,3 0 1908 0 0</inkml:trace>
  <inkml:trace contextRef="#ctx0" brushRef="#br0" timeOffset="1071.035">747 681 10377 0 0,'0'0'2108'0'0,"0"0"-1608"0"0,0 0-500 0 0,-41 10 892 0 0,2-8-80 0 0,-19-2-20 0 0,-7 0-188 0 0,-2 0-223 0 0,8 0-257 0 0,7 0-124 0 0,5 0-8 0 0,8 0-104 0 0,8 0-1225 0 0,8 0-615 0 0,11-3-2180 0 0,-7-7-3297 0 0</inkml:trace>
  <inkml:trace contextRef="#ctx0" brushRef="#br0" timeOffset="1524.745">703 498 1528 0 0,'0'0'176'0'0,"0"0"838"0"0,-8 2 635 0 0,-12 3-1334 0 0,0-2-1 0 0,0 0 1 0 0,0-2-1 0 0,0 0 1 0 0,0-1-1 0 0,0-1 1 0 0,-1-1-1 0 0,1-1 1 0 0,1 0-1 0 0,-6-3-314 0 0,18 5-9 0 0,-1-1-1 0 0,1-1 0 0 0,-1 1 1 0 0,1-1-1 0 0,0 0 0 0 0,0-1 1 0 0,1 0-1 0 0,-1 0 0 0 0,1 0 1 0 0,-1-1-1 0 0,2 0 0 0 0,-1 0 1 0 0,0-1-1 0 0,1 1 0 0 0,0-1 1 0 0,0 0-1 0 0,1-1 0 0 0,0 1 0 0 0,0-1 1 0 0,0 0-1 0 0,1 0 0 0 0,0 0 1 0 0,0 0-1 0 0,1 0 0 0 0,0-1 1 0 0,0 1-1 0 0,0-1 0 0 0,1-6 10 0 0,-1 1-51 0 0,2 1-1 0 0,-1-1 1 0 0,2 0-1 0 0,0 0 1 0 0,0 0-1 0 0,1 0 1 0 0,1 1-1 0 0,0-1 1 0 0,0 1 0 0 0,1 0-1 0 0,1-1 1 0 0,0 2-1 0 0,1-1 1 0 0,0 1-1 0 0,1 0 1 0 0,0 0-1 0 0,1 1 1 0 0,0 0-1 0 0,1 0 1 0 0,0 1-1 0 0,0 0 1 0 0,1 0-1 0 0,0 1 1 0 0,0 1-1 0 0,1 0 1 0 0,0 0-1 0 0,0 1 1 0 0,4-1 51 0 0,2 0 109 0 0,1 1 1 0 0,0 1 0 0 0,1 1-1 0 0,-1 1 1 0 0,1 0 0 0 0,-1 2-1 0 0,1 0 1 0 0,0 1-1 0 0,0 0 1 0 0,-1 2 0 0 0,1 0-1 0 0,-1 1 1 0 0,1 1-1 0 0,-1 1 1 0 0,0 0 0 0 0,0 2-1 0 0,-1 0 1 0 0,0 1-1 0 0,0 0 1 0 0,-1 1 0 0 0,0 1-1 0 0,-1 1 1 0 0,0 0 0 0 0,0 1-1 0 0,-1 1 1 0 0,-1 0-1 0 0,0 1 1 0 0,-1 0 0 0 0,-1 1-1 0 0,10 15-109 0 0,-17-22 96 0 0,0 1 0 0 0,0 0-1 0 0,-1 0 1 0 0,0 0 0 0 0,0 0-1 0 0,-1 1 1 0 0,0-1 0 0 0,-1 1-1 0 0,0-1 1 0 0,-1 1 0 0 0,0 0-1 0 0,0-1 1 0 0,-1 1 0 0 0,0 0-1 0 0,-1-1 1 0 0,0 1 0 0 0,0-1-1 0 0,-1 0 1 0 0,0 0 0 0 0,-1 0-1 0 0,0 0 1 0 0,-1 0 0 0 0,1-1-1 0 0,-2 0 1 0 0,1 0 0 0 0,-1 0-1 0 0,0-1 1 0 0,-1 0 0 0 0,1 0-1 0 0,-1 0 1 0 0,-1-1 0 0 0,1 0-1 0 0,-1-1 1 0 0,0 1 0 0 0,-1-1-1 0 0,0-1-95 0 0,-12 9 38 0 0,-1-1 0 0 0,-1-1-1 0 0,0-2 1 0 0,0 0 0 0 0,-1-1-1 0 0,0-1 1 0 0,0-2 0 0 0,-1 0-1 0 0,1-1 1 0 0,-23-1-38 0 0,-78-12-2502 0 0,88 1-1584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5:37.6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0 4608 0 0,'0'0'2127'0'0,"0"0"78"0"0,0 0-727 0 0,0 0-132 0 0,0 0-57 0 0,0 0-203 0 0,0 0-412 0 0,0 0-432 0 0,-10 31 257 0 0,-8 31 558 0 0,8-35-919 0 0,2 1-1 0 0,1 1 1 0 0,0-1 0 0 0,3 1 0 0 0,0 0-1 0 0,2 0 1 0 0,1 28-138 0 0,2-54 18 0 0,-1 0-1 0 0,1 0 1 0 0,0 1-1 0 0,0-1 1 0 0,0 0 0 0 0,1 0-1 0 0,-1 0 1 0 0,1 0-1 0 0,0 0 1 0 0,-1-1-1 0 0,1 1 1 0 0,0-1 0 0 0,1 1-1 0 0,-1-1 1 0 0,0 1-1 0 0,1-1 1 0 0,-1 0 0 0 0,1 0-1 0 0,0 0 1 0 0,0-1-1 0 0,0 1 1 0 0,0-1 0 0 0,0 1-1 0 0,1-1-17 0 0,23 7-2688 0 0,0-5-4129 0 0,-17-3 329 0 0</inkml:trace>
  <inkml:trace contextRef="#ctx0" brushRef="#br0" timeOffset="290.944">225 78 8941 0 0,'0'0'2649'0'0,"0"0"-1322"0"0,0 0-867 0 0,0 0-6 0 0,3 6 461 0 0,3 11-540 0 0,-2 0-1 0 0,1 1 1 0 0,-2 0 0 0 0,-1 0-1 0 0,0-1 1 0 0,-1 2-1 0 0,-1-1 1 0 0,0 0 0 0 0,-4 16-375 0 0,2 37 173 0 0,6-50-1824 0 0,0-16-1360 0 0,1-4-3343 0 0,2-4-921 0 0</inkml:trace>
  <inkml:trace contextRef="#ctx0" brushRef="#br0" timeOffset="952.025">488 242 4008 0 0,'0'0'6514'0'0,"0"0"-4154"0"0,0 0-1380 0 0,0 0 245 0 0,0 0 138 0 0,0 0-575 0 0,0 0-500 0 0,0 0-192 0 0,0 0-17 0 0,35-9 272 0 0,-33 8-349 0 0,-1 0 0 0 0,1 0 0 0 0,0 0-1 0 0,-1-1 1 0 0,1 1 0 0 0,-1 0 0 0 0,0-1 0 0 0,1 1-1 0 0,-1-1 1 0 0,0 1 0 0 0,0-1 0 0 0,0 1 0 0 0,0-1-1 0 0,0 0 1 0 0,0 0 0 0 0,0 0 0 0 0,-1 1-1 0 0,1-1 1 0 0,-1 0 0 0 0,1 0 0 0 0,-1 0 0 0 0,0 0-1 0 0,0 0 1 0 0,0 0 0 0 0,0 0 0 0 0,0 0 0 0 0,0 0-1 0 0,0 0 1 0 0,-1 0 0 0 0,1 0 0 0 0,-1 1-1 0 0,1-1 1 0 0,-1 0 0 0 0,0 0 0 0 0,0 0 0 0 0,0 1-1 0 0,0-1 1 0 0,0 0 0 0 0,0 1 0 0 0,0-1 0 0 0,0 1-1 0 0,-1-1 1 0 0,1 1 0 0 0,-1 0 0 0 0,1-1-1 0 0,-1 1 1 0 0,1 0 0 0 0,-1 0 0 0 0,0 0 0 0 0,1 0-1 0 0,-1 1 1 0 0,0-1 0 0 0,0 0 0 0 0,-1 0-2 0 0,0-1-28 0 0,1 1 1 0 0,-1-1 0 0 0,0 0 0 0 0,0 1-1 0 0,1 0 1 0 0,-1-1 0 0 0,0 1-1 0 0,0 0 1 0 0,0 1 0 0 0,-1-1-1 0 0,1 0 1 0 0,0 1 0 0 0,0 0-1 0 0,0 0 1 0 0,0 0 0 0 0,-1 0 0 0 0,1 0-1 0 0,0 0 1 0 0,0 1 0 0 0,0 0-1 0 0,0 0 1 0 0,0 0 0 0 0,0 0-1 0 0,0 0 1 0 0,0 0 0 0 0,0 1-1 0 0,0-1 1 0 0,1 1 0 0 0,-1 0-1 0 0,1 0 1 0 0,-1 0 0 0 0,1 0 0 0 0,0 0-1 0 0,-1 1 1 0 0,0 1 27 0 0,1-2 23 0 0,0 1 0 0 0,0 0 0 0 0,1 0 1 0 0,-1 0-1 0 0,1 0 0 0 0,-1 0 0 0 0,1 0 0 0 0,0 0 1 0 0,0 0-1 0 0,0 0 0 0 0,1 0 0 0 0,-1 1 0 0 0,1-1 0 0 0,0 0 1 0 0,0 0-1 0 0,0 1 0 0 0,0-1 0 0 0,0 0 0 0 0,1 1 0 0 0,0-1 1 0 0,-1 0-1 0 0,1 0 0 0 0,0 0 0 0 0,1 0 0 0 0,-1 0 1 0 0,0 0-1 0 0,1 0 0 0 0,0 0 0 0 0,0 0 0 0 0,0-1 0 0 0,0 1 1 0 0,0-1-1 0 0,0 1 0 0 0,0-1 0 0 0,1 0 0 0 0,0 0 1 0 0,-1 0-1 0 0,1 0 0 0 0,0-1 0 0 0,0 1 0 0 0,0-1 0 0 0,0 1 1 0 0,0-1-1 0 0,0 0 0 0 0,0 0 0 0 0,0 0 0 0 0,0-1 1 0 0,1 1-1 0 0,-1-1 0 0 0,0 0 0 0 0,3 0-23 0 0,56-55-677 0 0,-52 108 664 0 0,-10-9 68 0 0,3 37 540 0 0,18-34-4229 0 0,-18-42-662 0 0,4-4-2561 0 0</inkml:trace>
  <inkml:trace contextRef="#ctx0" brushRef="#br0" timeOffset="1362.102">679 197 4528 0 0,'0'0'8418'0'0,"0"0"-6037"0"0,0 0-2181 0 0,0 0-53 0 0,0 0 268 0 0,0 0-106 0 0,0 0-171 0 0,0 0-68 0 0,0-5-66 0 0,1 4-1 0 0,0 0 1 0 0,0 0-1 0 0,0 0 0 0 0,-1 0 1 0 0,1 0-1 0 0,0 0 0 0 0,0 0 0 0 0,0 0 1 0 0,0 0-1 0 0,1 0 0 0 0,-1 1 0 0 0,0-1 1 0 0,0 0-1 0 0,0 1 0 0 0,1-1 1 0 0,-1 1-1 0 0,0-1 0 0 0,1 1 0 0 0,-1 0 1 0 0,0-1-1 0 0,1 1 0 0 0,-1 0 0 0 0,0 0 1 0 0,1 0-1 0 0,-1 0 0 0 0,0 0 1 0 0,1 1-1 0 0,-1-1 0 0 0,0 0 0 0 0,1 1 1 0 0,-1-1-1 0 0,0 0 0 0 0,1 1 0 0 0,-1 0 1 0 0,0-1-1 0 0,0 1 0 0 0,0 0 1 0 0,0-1-1 0 0,1 1 0 0 0,-1 0 0 0 0,0 0 1 0 0,0 0-1 0 0,-1 0 0 0 0,1 0 0 0 0,0 0 1 0 0,0 0-1 0 0,0 0 0 0 0,-1 1 1 0 0,1-1-1 0 0,-1 0 0 0 0,1 0 0 0 0,-1 1 1 0 0,1-1-4 0 0,6 4 56 0 0,-5-5-40 0 0,0 0 0 0 0,0 0 0 0 0,0 1 0 0 0,1-1 0 0 0,-1 1 0 0 0,0 0 1 0 0,0 0-1 0 0,0 0 0 0 0,0 0 0 0 0,0 0 0 0 0,0 0 0 0 0,-1 0 0 0 0,1 1 1 0 0,0-1-1 0 0,0 1 0 0 0,-1-1 0 0 0,1 1 0 0 0,-1 0 0 0 0,0-1 1 0 0,1 1-1 0 0,-1 0 0 0 0,0 0 0 0 0,0 0 0 0 0,0 0 0 0 0,0 0 0 0 0,0 0 1 0 0,-1 0-1 0 0,1 0 0 0 0,-1 0 0 0 0,1 1 0 0 0,-1-1 0 0 0,0 0 0 0 0,0 0 1 0 0,0 1-1 0 0,0-1 0 0 0,0 0 0 0 0,0 0 0 0 0,-1 0 0 0 0,1 1 1 0 0,-1-1-1 0 0,1 0 0 0 0,-1 0 0 0 0,0 0 0 0 0,0 0 0 0 0,0 0 0 0 0,0 0 1 0 0,0 0-1 0 0,0 0 0 0 0,-1-1 0 0 0,1 1 0 0 0,-1 0 0 0 0,1-1 0 0 0,-1 1 1 0 0,0-1-1 0 0,1 1 0 0 0,-1-1 0 0 0,0 0 0 0 0,0 0 0 0 0,0 0 1 0 0,0 0-1 0 0,0 0 0 0 0,0 0 0 0 0,-1 0-16 0 0,-5 4-1447 0 0,29 2 1167 0 0,47 47 1327 0 0,-66-52-1014 0 0,-1-1 0 0 0,1 0 0 0 0,-1 1 0 0 0,0-1 0 0 0,1 1-1 0 0,-1-1 1 0 0,0 1 0 0 0,0 0 0 0 0,0 0 0 0 0,0-1 0 0 0,-1 1 0 0 0,1 0 0 0 0,0 0 0 0 0,-1 0 0 0 0,1 0 0 0 0,-1 0 0 0 0,0 0 0 0 0,1 0 0 0 0,-1 0 0 0 0,0 0 0 0 0,0 0 0 0 0,0 0 0 0 0,-1 0 0 0 0,1 0 0 0 0,0 0 0 0 0,-1 0 0 0 0,1 0 0 0 0,-1-1 0 0 0,0 1 0 0 0,0 0 0 0 0,0 0 0 0 0,0 0 0 0 0,0-1 0 0 0,0 1 0 0 0,0 0 0 0 0,0-1 0 0 0,-1 1 0 0 0,1-1 0 0 0,0 0 0 0 0,-1 1 0 0 0,0-1-33 0 0,-89 13 805 0 0,35-32-6214 0 0,48 9-523 0 0,4-7-2061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5:41.6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400 17 7989 0 0,'0'0'9525'0'0,"0"0"-8893"0"0,0 0-544 0 0,0 0-88 0 0,0 0 628 0 0,-38 2-172 0 0,7-6-316 0 0,-11 3-140 0 0,-12 1-60 0 0,-4 0-12 0 0,5 0-4 0 0,10 2-48 0 0,16-2-220 0 0,8 0-480 0 0,6-2-644 0 0,0 0-1705 0 0,5-9-5384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5:41.8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405 12 14497 0 0,'0'0'2965'0'0,"0"0"-2865"0"0,0 0 132 0 0,-45-3-232 0 0,0 0 272 0 0,-17 1-272 0 0,-13 2-36 0 0,0-2-1244 0 0,20 2-1277 0 0,7-1-4443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5:14.2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392 24 1748 0 0,'0'0'6996'0'0,"0"0"-4498"0"0,0 0-1758 0 0,0 0 206 0 0,0 0 263 0 0,0 0-217 0 0,0 0-320 0 0,0 0-286 0 0,0 0-90 0 0,-5-1 17 0 0,-77 4 460 0 0,69 0-770 0 0,0-2 1 0 0,0 1-1 0 0,0-2 1 0 0,0 0-1 0 0,0 0 0 0 0,-1-1 1 0 0,1-1-1 0 0,0 0 0 0 0,0-1 1 0 0,1 0-1 0 0,-1-1 1 0 0,1 0-1 0 0,-1-1 0 0 0,-3-3-3 0 0,55 22-495 0 0,-33-9 555 0 0,1 1 0 0 0,-1-1 0 0 0,0 1 0 0 0,0 0 0 0 0,-1 0 1 0 0,1 1-1 0 0,-2 0 0 0 0,1 0 0 0 0,-1 0 0 0 0,0 0 0 0 0,0 1 0 0 0,-1-1 0 0 0,0 1 0 0 0,0 0 1 0 0,-1 0-1 0 0,0 0 0 0 0,0 0 0 0 0,-1 0 0 0 0,0 1 0 0 0,-1-1 0 0 0,0 0 0 0 0,0 1 1 0 0,-1-1-1 0 0,1 0 0 0 0,-2 1 0 0 0,1-1 0 0 0,-2 0 0 0 0,1 0 0 0 0,-1 0 0 0 0,0-1 0 0 0,0 1 1 0 0,-1 0-1 0 0,0-1 0 0 0,0 0 0 0 0,-1 0 0 0 0,0 0 0 0 0,-5 4-60 0 0,6-9 45 0 0,0 0 0 0 0,0 0 0 0 0,0 0-1 0 0,-1 0 1 0 0,1-1 0 0 0,-1 0 0 0 0,1 0 0 0 0,-1 0-1 0 0,0-1 1 0 0,1 1 0 0 0,-1-1 0 0 0,0 0 0 0 0,1 0 0 0 0,-1-1-1 0 0,1 0 1 0 0,-1 1 0 0 0,0-2 0 0 0,1 1 0 0 0,0 0 0 0 0,-1-1-1 0 0,1 0 1 0 0,0 0 0 0 0,0 0 0 0 0,0 0 0 0 0,0-1-1 0 0,0 0 1 0 0,0 1 0 0 0,1-2 0 0 0,-1 1 0 0 0,1 0 0 0 0,0-1-1 0 0,0 1 1 0 0,0-1 0 0 0,1 0 0 0 0,-1 0 0 0 0,1 0-1 0 0,0 0 1 0 0,0 0 0 0 0,0 0 0 0 0,1-1 0 0 0,-1 1 0 0 0,1-1-1 0 0,0 0-44 0 0,-2 0-74 0 0,1 0-1 0 0,0 0 0 0 0,-1 0 1 0 0,2-1-1 0 0,-1 1 0 0 0,1-1 1 0 0,0 1-1 0 0,0-1 1 0 0,0 1-1 0 0,1-1 0 0 0,0 0 1 0 0,0 1-1 0 0,0-1 0 0 0,1 0 1 0 0,-1 1-1 0 0,2-1 0 0 0,-1 1 1 0 0,0-1-1 0 0,1 1 0 0 0,0 0 1 0 0,1-1-1 0 0,-1 1 0 0 0,1 0 1 0 0,0 1-1 0 0,0-1 1 0 0,0 0-1 0 0,1 1 0 0 0,-1 0 1 0 0,1-1-1 0 0,0 2 0 0 0,1-1 1 0 0,-1 0-1 0 0,1 1 0 0 0,-1 0 1 0 0,5-2 74 0 0,10-1-2042 0 0,-2 2-2806 0 0,8 0-4826 0 0</inkml:trace>
  <inkml:trace contextRef="#ctx0" brushRef="#br0" timeOffset="701.948">579 276 5348 0 0,'0'0'5159'0'0,"0"0"-2460"0"0,0 0-1551 0 0,0 0-94 0 0,0 0 36 0 0,0 0-358 0 0,0 0-381 0 0,0 0-76 0 0,0 0 7 0 0,-9 7-4 0 0,-183 183 106 0 0,192-190-1389 0 0,8-10-5870 0 0,-3 5 843 0 0</inkml:trace>
  <inkml:trace contextRef="#ctx0" brushRef="#br0" timeOffset="965.935">395 318 1644 0 0,'0'0'8354'0'0,"0"0"-5722"0"0,0 0-2099 0 0,0 0 465 0 0,0 0 406 0 0,5 8-343 0 0,117 183 1829 0 0,-121-190-3098 0 0,12 12-849 0 0,0-11-6869 0 0,0-8-2099 0 0</inkml:trace>
  <inkml:trace contextRef="#ctx0" brushRef="#br0" timeOffset="2441.107">1237 115 2612 0 0,'0'0'5353'0'0,"0"0"-2526"0"0,0 0-1579 0 0,0 0-486 0 0,0 0-151 0 0,0 0 33 0 0,0 0 202 0 0,-6 4-58 0 0,-5 2-733 0 0,0-1 0 0 0,0 0 0 0 0,0-1 1 0 0,-1 0-1 0 0,0 0 0 0 0,0-1 0 0 0,0-1 1 0 0,0 0-1 0 0,0-1 0 0 0,-1 0 0 0 0,1-1 0 0 0,0 0 1 0 0,0-1-1 0 0,-1-1 0 0 0,1 1 0 0 0,0-2 0 0 0,0 0 1 0 0,1 0-1 0 0,-1-1 0 0 0,1-1 0 0 0,-1 0 1 0 0,-1-2-56 0 0,13 8-1 0 0,1-1 0 0 0,-1 0 1 0 0,1 0-1 0 0,-1 0 0 0 0,1 1 0 0 0,-1-1 1 0 0,1 0-1 0 0,-1 0 0 0 0,1 0 1 0 0,-1 0-1 0 0,1 0 0 0 0,0 0 1 0 0,-1 0-1 0 0,1 0 0 0 0,-1 0 1 0 0,1 0-1 0 0,-1 0 0 0 0,1-1 1 0 0,-1 1-1 0 0,1 0 0 0 0,-1 0 1 0 0,1 0-1 0 0,-1-1 0 0 0,1 1 1 0 0,-1 0-1 0 0,1-1 0 0 0,-1 1 1 0 0,1 0-1 0 0,-1-1 0 0 0,0 1 1 0 0,1 0-1 0 0,-1-1 0 0 0,0 1 1 0 0,1-1-1 0 0,-1 1 0 0 0,0-1 0 0 0,1 1 1 0 0,-1-1-1 0 0,0 1 0 0 0,0-1 1 0 0,0 1-1 0 0,1-1 0 0 0,-1 0 1 0 0,0 1-1 0 0,0-1 0 0 0,0 1 1 0 0,0-1-1 0 0,0 1 0 0 0,0-1 1 0 0,0 1-1 0 0,0-1 0 0 0,0 1 1 0 0,-1-1-1 0 0,1 0 0 0 0,0 1 1 0 0,0-1-1 0 0,-1 1 1 0 0,8 5 59 0 0,-1 1 1 0 0,1 0-1 0 0,-2 1 1 0 0,1 0 0 0 0,-1-1-1 0 0,0 2 1 0 0,0-1-1 0 0,-1 1 1 0 0,0-1-1 0 0,0 1 1 0 0,-1 0-1 0 0,0 1 1 0 0,0-1-1 0 0,-1 0 1 0 0,0 1-1 0 0,-1-1 1 0 0,0 1 0 0 0,0 0-1 0 0,-1 0 1 0 0,0-1-1 0 0,0 1 1 0 0,-1 0-1 0 0,-1 4-59 0 0,2-7 34 0 0,-1 0 0 0 0,1 0 0 0 0,-1 0 0 0 0,0 0 0 0 0,-1 0 0 0 0,0 0 0 0 0,1 0 0 0 0,-2 0 0 0 0,1-1 0 0 0,-1 1 0 0 0,0-1 0 0 0,0 0 0 0 0,0 0 0 0 0,-1 0 0 0 0,1 0 0 0 0,-1 0 0 0 0,-1-1 0 0 0,1 0 0 0 0,0 0 0 0 0,-1 0-1 0 0,0 0 1 0 0,0-1 0 0 0,0 0 0 0 0,-1 0 0 0 0,1 0 0 0 0,-1 0 0 0 0,1-1 0 0 0,-1 0 0 0 0,0 0 0 0 0,0-1 0 0 0,0 0 0 0 0,0 0 0 0 0,-3 0-34 0 0,5-1 13 0 0,1-1 0 0 0,0 0 0 0 0,-1 0 0 0 0,1 0-1 0 0,0 0 1 0 0,0 0 0 0 0,0-1 0 0 0,0 0 0 0 0,0 1 0 0 0,0-1 0 0 0,0 0-1 0 0,0-1 1 0 0,1 1 0 0 0,-1 0 0 0 0,1-1 0 0 0,0 1 0 0 0,0-1 0 0 0,0 0-1 0 0,0 0 1 0 0,0 0 0 0 0,0 0 0 0 0,1 0 0 0 0,-1 0 0 0 0,1 0 0 0 0,0 0-1 0 0,0-1 1 0 0,0 1 0 0 0,1 0 0 0 0,-1-1 0 0 0,1 1 0 0 0,-1 0 0 0 0,1-4-13 0 0,7-113 17 0 0,42 50-475 0 0,-13 70-8086 0 0,-27 4 64 0 0</inkml:trace>
  <inkml:trace contextRef="#ctx0" brushRef="#br0" timeOffset="2846.217">1339 438 4304 0 0,'0'0'5558'0'0,"0"0"-3182"0"0,0 0-1482 0 0,0 0 169 0 0,0 0 121 0 0,0 0-409 0 0,0 0-480 0 0,0 0-113 0 0,0 0 123 0 0,-2 4 45 0 0,-1 1-274 0 0,0-1 1 0 0,0 1 0 0 0,-1-1 0 0 0,0 0 0 0 0,0-1 0 0 0,0 1-1 0 0,0-1 1 0 0,-1 1 0 0 0,1-1 0 0 0,-1-1 0 0 0,0 1 0 0 0,0 0-1 0 0,0-1 1 0 0,0 0 0 0 0,0-1 0 0 0,0 1 0 0 0,-1-1 0 0 0,1 0-1 0 0,0 0 1 0 0,-1 0 0 0 0,1-1 0 0 0,-1 0 0 0 0,1 0-1 0 0,-1 0 1 0 0,1-1 0 0 0,-1 0 0 0 0,0 0-77 0 0,3 0-103 0 0,0 1 1 0 0,0-1-1 0 0,0 0 0 0 0,0 0 1 0 0,0 0-1 0 0,0-1 0 0 0,0 1 1 0 0,1-1-1 0 0,-1 1 1 0 0,1-1-1 0 0,-1 0 0 0 0,1 0 1 0 0,0 0-1 0 0,-1 0 0 0 0,1-1 1 0 0,0 1-1 0 0,0-1 0 0 0,1 1 1 0 0,-1-1-1 0 0,0 1 1 0 0,1-1-1 0 0,0 0 0 0 0,0 0 1 0 0,-1 0-1 0 0,2 0 0 0 0,-1 0 1 0 0,0 0-1 0 0,1 0 0 0 0,-1 0 1 0 0,1 0-1 0 0,0 0 0 0 0,0-2 103 0 0,4-5-2361 0 0,10 7-5422 0 0,-5 3 2956 0 0</inkml:trace>
  <inkml:trace contextRef="#ctx0" brushRef="#br0" timeOffset="3094.557">1267 511 1592 0 0,'0'0'1120'0'0,"0"0"6673"0"0,0 0-6029 0 0,9 40-324 0 0,-9-26 144 0 0,-5-1-399 0 0,1 3-437 0 0,-2-1-276 0 0,2-1-200 0 0,0 2-200 0 0,0-3-8 0 0,1-2-60 0 0,3-3-4 0 0,0-1-560 0 0,4-1-560 0 0,5-5-997 0 0,-4 1-4819 0 0</inkml:trace>
  <inkml:trace contextRef="#ctx0" brushRef="#br0" timeOffset="15309.931">312 607 652 0 0,'0'0'3072'0'0,"0"0"-760"0"0,0 0-1387 0 0,0 0-413 0 0,0 0-45 0 0,0 0 28 0 0,0 0 45 0 0,0 0 98 0 0,0 4 121 0 0,1 22-435 0 0,2 0 1 0 0,0 0 0 0 0,2-1 0 0 0,1 1-1 0 0,1-1 1 0 0,1-1 0 0 0,2 1 0 0 0,0-2-1 0 0,1 1 1 0 0,4 3-325 0 0,-1-5 84 0 0,2 0 0 0 0,0-1-1 0 0,1-1 1 0 0,1 0 0 0 0,1-2-1 0 0,1 0 1 0 0,1-1 0 0 0,0-1-1 0 0,1 0 1 0 0,0-2 0 0 0,2-1-1 0 0,-1-1 1 0 0,2-1 0 0 0,-1-1-1 0 0,1-1 1 0 0,1-1 0 0 0,0-1-1 0 0,0-2 1 0 0,0 0 0 0 0,1-2-84 0 0,63 6 119 0 0,0-4 0 0 0,1-3 1 0 0,-1-5-1 0 0,0-4 0 0 0,23-7-119 0 0,2-1 86 0 0,-2-5-1 0 0,0-5 0 0 0,-2-5 0 0 0,-1-5 0 0 0,-1-5 0 0 0,30-19-85 0 0,-42 16-44 0 0,173-98 1236 0 0,-310 121-1728 0 0,-182 10 757 0 0,529-11 456 0 0,-306 21-675 0 0,0 1 0 0 0,0-1 0 0 0,-1 0 0 0 0,1 0-1 0 0,0 1 1 0 0,0-1 0 0 0,0 1 0 0 0,0-1 0 0 0,-1 0 0 0 0,1 1 0 0 0,0 0 0 0 0,-1-1 0 0 0,1 1 0 0 0,0-1 0 0 0,-1 1 0 0 0,1 0 0 0 0,0-1 0 0 0,-1 1 0 0 0,1 0 0 0 0,-1 0 0 0 0,0-1 0 0 0,1 1 0 0 0,-1 0 0 0 0,0 0 0 0 0,1 0 0 0 0,-1 0 0 0 0,0 0 0 0 0,0-1 0 0 0,0 1 0 0 0,1 0 0 0 0,-1 0 0 0 0,0 0 0 0 0,0 0 0 0 0,0 0 0 0 0,-1 0 0 0 0,1 0-1 0 0,0 0 1 0 0,0-1 0 0 0,0 1 0 0 0,-1 0 0 0 0,1 0 0 0 0,0 0 0 0 0,-1 0 0 0 0,1-1 0 0 0,-1 1 0 0 0,1 0 0 0 0,-1 0 0 0 0,1-1 0 0 0,-1 1 0 0 0,0 0 0 0 0,1-1 0 0 0,-1 1 0 0 0,0-1 0 0 0,0 1-2 0 0,-29 46 478 0 0,-21 11 112 0 0,-25 34-3556 0 0,75-92 2443 0 0,-2 4-1557 0 0,0-2-4218 0 0,-3-2-919 0 0</inkml:trace>
  <inkml:trace contextRef="#ctx0" brushRef="#br0" timeOffset="16194.235">2966 215 4364 0 0,'0'0'5175'0'0,"0"0"-3154"0"0,0 0-830 0 0,0 0 165 0 0,0 0-39 0 0,0 0-340 0 0,0 0-431 0 0,0 0-361 0 0,0 0-10 0 0,-5 3 109 0 0,-11 7 45 0 0,1-2-230 0 0,0 1-1 0 0,1 0 0 0 0,-1 1 0 0 0,2 1 0 0 0,0 0 0 0 0,0 1 0 0 0,1 1 0 0 0,0 0 1 0 0,1 0-1 0 0,0 2-98 0 0,10-14-3 0 0,1 1-1 0 0,-1-1 1 0 0,0 1 0 0 0,1 0 0 0 0,-1-1 0 0 0,1 1 0 0 0,0-1 0 0 0,-1 1 0 0 0,1 0 0 0 0,0 0-1 0 0,0-1 1 0 0,0 1 0 0 0,0 0 0 0 0,1-1 0 0 0,-1 1 0 0 0,0 0 0 0 0,1-1 0 0 0,-1 1 0 0 0,1 0-1 0 0,-1-1 1 0 0,1 1 0 0 0,0-1 0 0 0,0 1 0 0 0,0-1 0 0 0,-1 1 0 0 0,2-1 0 0 0,-1 0-1 0 0,0 1 1 0 0,0-1 0 0 0,0 0 0 0 0,0 0 0 0 0,1 0 0 0 0,-1 0 0 0 0,1 0 0 0 0,-1 0 0 0 0,1 0-1 0 0,-1 0 1 0 0,1-1 0 0 0,-1 1 0 0 0,1-1 0 0 0,0 1 0 0 0,-1-1 0 0 0,1 1 0 0 0,0-1-1 0 0,-1 0 1 0 0,1 0 0 0 0,0 0 0 0 0,-1 0 0 0 0,1 0 0 0 0,0 0 0 0 0,0-1 3 0 0,98 3 342 0 0,-97-2-341 0 0,96-21 501 0 0,-133-25-2656 0 0,35 46 2174 0 0,0 0 0 0 0,-1 0-1 0 0,1 0 1 0 0,-1 0 0 0 0,1 0 0 0 0,0-1-1 0 0,-1 1 1 0 0,1 0 0 0 0,-1 0-1 0 0,1 0 1 0 0,0-1 0 0 0,-1 1 0 0 0,1 0-1 0 0,-1-1 1 0 0,1 1 0 0 0,-1 0-1 0 0,1-1 1 0 0,-1 1 0 0 0,1 0 0 0 0,-1-1-1 0 0,0 1 1 0 0,1-1 0 0 0,-1 1-1 0 0,0-1 1 0 0,1 1 0 0 0,-1-1 0 0 0,0 1-1 0 0,1-1 1 0 0,-1 0 0 0 0,0 1 0 0 0,0-1-1 0 0,0 1 1 0 0,0-2-20 0 0,6 15 148 0 0,-1 0-1 0 0,0 0 1 0 0,-1 0 0 0 0,-1 0-1 0 0,0 1 1 0 0,-1 0 0 0 0,-1-1-1 0 0,0 1 1 0 0,0 0 0 0 0,-1 0 0 0 0,-1-1-1 0 0,-1 3-147 0 0,1 24 25 0 0,9-42-4214 0 0,-4-3-254 0 0,4-6-2863 0 0</inkml:trace>
  <inkml:trace contextRef="#ctx0" brushRef="#br0" timeOffset="16610.514">3216 327 4576 0 0,'0'0'6456'0'0,"0"0"-4017"0"0,0 0-1717 0 0,0 0 47 0 0,0 0 248 0 0,-5-6-195 0 0,-21-29-306 0 0,60 41 161 0 0,44 47 45 0 0,-77-52-710 0 0,1 0-1 0 0,-1 0 1 0 0,0 0 0 0 0,0 0-1 0 0,0 1 1 0 0,0-1-1 0 0,0 0 1 0 0,0 1 0 0 0,0-1-1 0 0,0 1 1 0 0,0-1 0 0 0,-1 0-1 0 0,1 1 1 0 0,0 0 0 0 0,-1-1-1 0 0,0 1 1 0 0,1-1 0 0 0,-1 1-1 0 0,0 0 1 0 0,0-1 0 0 0,0 1-1 0 0,0 0 1 0 0,0-1 0 0 0,0 1-1 0 0,0-1 1 0 0,0 1 0 0 0,-1 0-1 0 0,1-1 1 0 0,-1 1-1 0 0,1-1 1 0 0,-1 1 0 0 0,0-1-1 0 0,1 1 1 0 0,-1-1 0 0 0,0 1-1 0 0,0-1 1 0 0,0 0 0 0 0,0 0-1 0 0,0 1 1 0 0,-1-1 0 0 0,1 0-1 0 0,0 0 1 0 0,0 0 0 0 0,-1 0-1 0 0,1 0 1 0 0,-1 0 0 0 0,1-1-1 0 0,-1 1 1 0 0,1 0 0 0 0,-1-1-1 0 0,1 1 1 0 0,-1-1-1 0 0,1 0 1 0 0,-2 1-12 0 0,-53 2-587 0 0,94-4-9 0 0,35 58 1522 0 0,-72-55-905 0 0,0-1 1 0 0,1 1-1 0 0,-1-1 0 0 0,0 1 1 0 0,0 0-1 0 0,0 0 0 0 0,-1-1 1 0 0,1 1-1 0 0,0 0 1 0 0,-1 0-1 0 0,1 0 0 0 0,-1 0 1 0 0,1 0-1 0 0,-1 0 0 0 0,0-1 1 0 0,0 1-1 0 0,0 0 0 0 0,0 0 1 0 0,0 0-1 0 0,0 0 0 0 0,-1 0 1 0 0,1 0-1 0 0,-1 0 0 0 0,1 0 1 0 0,-1 0-1 0 0,0 0 0 0 0,1-1 1 0 0,-1 1-1 0 0,0 0 0 0 0,0-1 1 0 0,-1 1-1 0 0,1 0 0 0 0,0-1 1 0 0,0 1-1 0 0,-1-1 0 0 0,1 0 1 0 0,-1 0-1 0 0,1 1 0 0 0,-1-1 1 0 0,1 0-1 0 0,-1 0 1 0 0,0 0-1 0 0,0 0 0 0 0,0-1 1 0 0,-1 1-22 0 0,-77 10 78 0 0,42-40-7324 0 0,37 13-947 0 0</inkml:trace>
  <inkml:trace contextRef="#ctx0" brushRef="#br0" timeOffset="16856.424">3606 492 8705 0 0,'0'0'8873'0'0,"0"0"-8145"0"0,0 0-396 0 0,0 0 728 0 0,0 0-48 0 0,0 0-488 0 0,0 0-340 0 0,0 0-172 0 0,-38 4-12 0 0,35-4-4 0 0,2-1-48 0 0,-2 0-8 0 0,3 1-72 0 0,0-1-344 0 0,0 0-648 0 0,0-1-748 0 0,3 0-2345 0 0,-2-7-4832 0 0</inkml:trace>
  <inkml:trace contextRef="#ctx0" brushRef="#br0" timeOffset="17214.955">3773 281 3708 0 0,'0'0'7131'0'0,"0"0"-4927"0"0,0 0-1373 0 0,0 0 178 0 0,0 0-135 0 0,0 0-454 0 0,7 0-284 0 0,-3-1-85 0 0,0 2-1 0 0,1-1 0 0 0,-1 0 0 0 0,0 1 0 0 0,1 0 1 0 0,-1 0-1 0 0,0 0 0 0 0,0 1 0 0 0,1-1 0 0 0,-1 1 1 0 0,-1 0-1 0 0,1 0 0 0 0,0 0 0 0 0,0 1 0 0 0,-1-1 1 0 0,1 1-1 0 0,-1 0 0 0 0,0 0 0 0 0,0 0 0 0 0,0 0 1 0 0,0 1-1 0 0,-1-1 0 0 0,1 1 0 0 0,-1 0 0 0 0,0 0 1 0 0,0 0-1 0 0,0 0 0 0 0,1 3-50 0 0,-3-5-13 0 0,0 0 0 0 0,-1 0 0 0 0,1 1 1 0 0,0-1-1 0 0,0 0 0 0 0,-1 0 0 0 0,0 0 0 0 0,1 0 1 0 0,-1 1-1 0 0,0-1 0 0 0,0 0 0 0 0,0 0 0 0 0,0-1 0 0 0,0 1 1 0 0,-1 0-1 0 0,1 0 0 0 0,0 0 0 0 0,-1-1 0 0 0,0 1 0 0 0,1-1 1 0 0,-1 1-1 0 0,0-1 0 0 0,0 0 0 0 0,0 0 0 0 0,1 0 0 0 0,-1 0 1 0 0,0 0-1 0 0,-1 0 0 0 0,1 0 0 0 0,0 0 0 0 0,0-1 1 0 0,0 1-1 0 0,0-1 0 0 0,-1 0 0 0 0,1 0 0 0 0,0 0 0 0 0,0 0 1 0 0,0 0-1 0 0,-1 0 0 0 0,1 0 0 0 0,0-1 0 0 0,-2 0 13 0 0,4 1-159 0 0,29 8-238 0 0,60 54 1911 0 0,-88-60-1487 0 0,1 0-1 0 0,-1 0 1 0 0,0 0 0 0 0,0 0-1 0 0,1 0 1 0 0,-2 0 0 0 0,1 1-1 0 0,0-1 1 0 0,0 0 0 0 0,-1 0-1 0 0,1 1 1 0 0,-1-1-1 0 0,0 0 1 0 0,1 1 0 0 0,-1-1-1 0 0,0 0 1 0 0,-1 1 0 0 0,1-1-1 0 0,0 0 1 0 0,-1 1 0 0 0,1-1-1 0 0,-1 0 1 0 0,0 1 0 0 0,1-1-1 0 0,-1 0 1 0 0,0 0-1 0 0,-1 0 1 0 0,1 0 0 0 0,0 0-1 0 0,-1 0 1 0 0,1 0 0 0 0,-1 0-1 0 0,1-1 1 0 0,-1 1 0 0 0,0 0-1 0 0,0-1 1 0 0,1 1 0 0 0,-1-1-1 0 0,0 0 1 0 0,0 0 0 0 0,-1 0-1 0 0,1 0 1 0 0,0 0-1 0 0,-1 0-26 0 0,-80 23-18 0 0,25-21-5264 0 0,45-5-959 0 0,3-6-1528 0 0</inkml:trace>
  <inkml:trace contextRef="#ctx0" brushRef="#br0" timeOffset="17431.505">4171 245 2632 0 0,'0'0'8675'0'0,"5"7"-5939"0"0,2 0-2490 0 0,-1 1 1 0 0,-1 1-1 0 0,0-1 0 0 0,0 1 0 0 0,0 0 0 0 0,-1 0 0 0 0,0 1 1 0 0,-1-1-1 0 0,0 1 0 0 0,-1-1 0 0 0,0 1 0 0 0,0 0 0 0 0,-1 0 1 0 0,-1 0-1 0 0,1 0 0 0 0,-1 0 0 0 0,-2 10-246 0 0,0-8 43 0 0,0 0 0 0 0,-1 0 1 0 0,0 0-1 0 0,-1 0 0 0 0,0-1 0 0 0,-1 0 1 0 0,0 0-1 0 0,-1 0 0 0 0,0-1 0 0 0,-1 1 1 0 0,0-2-1 0 0,-1 1 0 0 0,0-1 0 0 0,0 0 0 0 0,-7 5-43 0 0,-102 62-1515 0 0,28-50-5586 0 0,45-23-2847 0 0</inkml:trace>
  <inkml:trace contextRef="#ctx0" brushRef="#br0" timeOffset="17743.249">2784 93 6625 0 0,'0'0'7142'0'0,"0"0"-5140"0"0,0 0-1710 0 0,-8 6 377 0 0,-6 10-435 0 0,0 0 1 0 0,0 1-1 0 0,2 1 1 0 0,0 0-1 0 0,1 0 1 0 0,1 1-1 0 0,1 1 1 0 0,0 0 0 0 0,2 0-1 0 0,0 0 1 0 0,1 1-1 0 0,1 0 1 0 0,1 0-1 0 0,1 0 1 0 0,1 1 0 0 0,1 13-235 0 0,1-29-48 0 0,1 1 0 0 0,0-1 1 0 0,0 0-1 0 0,1 1 1 0 0,0-1-1 0 0,0 0 1 0 0,0 0-1 0 0,1 0 1 0 0,0 0-1 0 0,0 0 1 0 0,0-1-1 0 0,1 1 1 0 0,0-1-1 0 0,0 0 1 0 0,0 0-1 0 0,5 4 48 0 0,56 33-6042 0 0,-27-33-4010 0 0</inkml:trace>
  <inkml:trace contextRef="#ctx0" brushRef="#br0" timeOffset="19033.574">1206 687 1004 0 0,'0'0'856'0'0,"0"0"1718"0"0,0 0 801 0 0,0 0-1857 0 0,0 0-789 0 0,0 0-195 0 0,0 0-47 0 0,0 0-45 0 0,0 0-101 0 0,-4 3-1 0 0,1 1-194 0 0,0 0 0 0 0,1 0 0 0 0,-1 1 0 0 0,1-1 0 0 0,-1 1 0 0 0,1 0 0 0 0,1-1 0 0 0,-1 1 0 0 0,1 0 0 0 0,0 0 0 0 0,0 0 0 0 0,0 0 0 0 0,1 0 0 0 0,-1 0 0 0 0,1 0 0 0 0,0 1 0 0 0,1-1 0 0 0,0 4-146 0 0,2 23 170 0 0,2 1 0 0 0,1-1 0 0 0,2 0 0 0 0,0 0-1 0 0,3-1 1 0 0,0 0 0 0 0,2-1 0 0 0,1 0 0 0 0,2-1 0 0 0,1-1 0 0 0,1-1 0 0 0,1 0-1 0 0,1-1 1 0 0,1-1 0 0 0,2-1 0 0 0,0-1 0 0 0,2-2 0 0 0,0 0 0 0 0,2-1 0 0 0,1 0-170 0 0,8 8 43 0 0,0-2 0 0 0,2-1 0 0 0,0-1-1 0 0,2-3 1 0 0,1-1 0 0 0,0-2 0 0 0,1-2 0 0 0,1-1 0 0 0,0-3 0 0 0,1-1 0 0 0,1-3 0 0 0,-1-1 0 0 0,1-2 0 0 0,18-2-43 0 0,664-47 629 0 0,-664 35-580 0 0,-1-4-1 0 0,0-2 0 0 0,-1-3 0 0 0,-1-2 0 0 0,33-17-48 0 0,108-36-47 0 0,-108 46 108 0 0,-1-5 0 0 0,-1-4 1 0 0,-2-4-1 0 0,-1-4 0 0 0,-3-3 1 0 0,36-30-62 0 0,166-110 323 0 0,-129-25-466 0 0,-158 211 130 0 0,1 0 0 0 0,-1 1 0 0 0,0-1 0 0 0,1 0 0 0 0,-1 0 0 0 0,1 0 0 0 0,-1 0 0 0 0,1 1 0 0 0,-1-1 0 0 0,1 0 0 0 0,0 1 0 0 0,-1-1 0 0 0,1 0 0 0 0,0 1 0 0 0,0-1 0 0 0,-1 1 0 0 0,1-1 0 0 0,0 1 1 0 0,0-1-1 0 0,0 1 0 0 0,0 0 0 0 0,0-1 0 0 0,0 1 0 0 0,0 0 0 0 0,-1 0 0 0 0,1 0 0 0 0,0 0 0 0 0,0-1 0 0 0,0 1 0 0 0,0 1 0 0 0,0-1 0 0 0,0 0 0 0 0,0 0 0 0 0,0 0 0 0 0,0 0 0 0 0,0 1 0 0 0,0-1 0 0 0,0 0 0 0 0,-1 1 0 0 0,1-1 0 0 0,0 1 0 0 0,0-1 0 0 0,0 1 0 0 0,-1-1 0 0 0,1 1 0 0 0,0-1 1 0 0,0 1-1 0 0,-1 0 0 0 0,1 0 0 0 0,-1-1 0 0 0,1 1 0 0 0,-1 0 0 0 0,1 0 0 0 0,-1 0 0 0 0,1-1 0 0 0,-1 1 0 0 0,0 0 0 0 0,1 0 0 0 0,-1 0 0 0 0,0 0 0 0 0,0 0 0 0 0,1 0 0 0 0,-1 0 0 0 0,0 0 13 0 0,3 74-55 0 0,-4-59 174 0 0,15 41 385 0 0,-20-157 105 0 0,-21-4-721 0 0,25 103 93 0 0,-1-1-1 0 0,0 1 1 0 0,0 1-1 0 0,0-1 1 0 0,0 0-1 0 0,0 1 1 0 0,-1-1-1 0 0,1 1 1 0 0,0 0-1 0 0,0 0 1 0 0,0 0-1 0 0,0 1 1 0 0,0-1-1 0 0,0 1 1 0 0,0-1-1 0 0,0 1 0 0 0,0 0 1 0 0,0 0-1 0 0,0 1 1 0 0,0-1-1 0 0,0 1 1 0 0,1-1-1 0 0,-3 2 20 0 0,0 0 13 0 0,-57 26 146 0 0,7-2-1483 0 0,17-14-3675 0 0,21-9-2101 0 0</inkml:trace>
  <inkml:trace contextRef="#ctx0" brushRef="#br0" timeOffset="28168.287">4556 402 4000 0 0,'0'0'6303'0'0,"0"0"-3960"0"0,0 0-1582 0 0,0 0-126 0 0,0 0 112 0 0,0 0 48 0 0,0 0-120 0 0,0 0-186 0 0,0 0-224 0 0,0 4-155 0 0,12 18 2421 0 0,-11-22-2477 0 0,-1 0-36 0 0,0 0-2 0 0,0 0-67 0 0,-2-7-14436 0 0,-3 14 9283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5:48.1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149 209 1060 0 0,'0'0'1843'0'0,"0"0"3436"0"0,0 0-2471 0 0,0 0-1477 0 0,0 0-139 0 0,0 0 160 0 0,0 0-99 0 0,0 0-329 0 0,56-36 1850 0 0,-53 32-2795 0 0,0 0-1 0 0,-1 0 0 0 0,0-1 1 0 0,0 1-1 0 0,0-1 0 0 0,0 1 0 0 0,0-1 1 0 0,-1 0-1 0 0,0 0 0 0 0,0 1 0 0 0,-1-1 1 0 0,1 0-1 0 0,-1 0 0 0 0,0 0 1 0 0,0 0-1 0 0,0 0 0 0 0,-1 0 0 0 0,0 0 1 0 0,0 1-1 0 0,0-1 0 0 0,-1 0 1 0 0,1 0-1 0 0,-1 1 0 0 0,0-1 0 0 0,-1 1 1 0 0,1 0-1 0 0,-1 0 0 0 0,0-1 0 0 0,0 2 1 0 0,0-1-1 0 0,0 0 0 0 0,-1 1 1 0 0,1-1-1 0 0,-1 1 0 0 0,0 0 0 0 0,0 0 1 0 0,0 1-1 0 0,0-1 0 0 0,-1 1 0 0 0,1 0 1 0 0,-2-1 21 0 0,-1 4-42 0 0,0 0 1 0 0,0 0 0 0 0,0 0-1 0 0,0 1 1 0 0,0-1 0 0 0,0 2-1 0 0,0-1 1 0 0,1 1-1 0 0,-1 0 1 0 0,1 1 0 0 0,0-1-1 0 0,0 1 1 0 0,0 0 0 0 0,0 1-1 0 0,1-1 1 0 0,0 1 0 0 0,0 0-1 0 0,0 1 1 0 0,0-1-1 0 0,1 1 1 0 0,0 0 0 0 0,0 0-1 0 0,1 0 1 0 0,0 1 0 0 0,0-1-1 0 0,-2 6 42 0 0,4-8 32 0 0,0 0 0 0 0,1 0 0 0 0,-1 0-1 0 0,1 0 1 0 0,0 0 0 0 0,0 0 0 0 0,0-1 0 0 0,1 1-1 0 0,-1 0 1 0 0,1 0 0 0 0,0 0 0 0 0,0 0 0 0 0,0-1-1 0 0,1 1 1 0 0,-1 0 0 0 0,1-1 0 0 0,0 1 0 0 0,0-1-1 0 0,0 0 1 0 0,0 0 0 0 0,1 0 0 0 0,-1 0 0 0 0,1 0-1 0 0,0 0 1 0 0,0-1 0 0 0,0 1 0 0 0,0-1 0 0 0,0 0-1 0 0,1 0 1 0 0,-1 0 0 0 0,2 1-32 0 0,44 18-5921 0 0,-39-21 117 0 0,5-2-1307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5:49.5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95 139 4256 0 0,'0'0'5914'0'0,"0"0"-3714"0"0,0 0-1453 0 0,0 0 169 0 0,0 0-4 0 0,0 0-342 0 0,0 0-348 0 0,0 0-179 0 0,0 0-34 0 0,8-4-5 0 0,4 0-120 0 0,-7 3 200 0 0,0 1 0 0 0,0-1 0 0 0,0 0 0 0 0,0-1 0 0 0,-1 1-1 0 0,1-1 1 0 0,0 0 0 0 0,-1 0 0 0 0,1-1 0 0 0,-1 1 0 0 0,1-1 0 0 0,-1 0 0 0 0,0 0 0 0 0,0-1 0 0 0,-1 1 0 0 0,1-1 0 0 0,-1 0 0 0 0,0 0-1 0 0,1 0 1 0 0,-2 0 0 0 0,1 0 0 0 0,0-1 0 0 0,-1 1 0 0 0,0-1 0 0 0,0 0 0 0 0,1-4-84 0 0,-5 5-33 0 0,1 1 1 0 0,-1 0-1 0 0,0 0 0 0 0,-1 1 1 0 0,1-1-1 0 0,0 0 0 0 0,-1 1 1 0 0,0-1-1 0 0,1 1 0 0 0,-1 0 1 0 0,0 0-1 0 0,0 0 0 0 0,0 0 1 0 0,0 0-1 0 0,-1 1 0 0 0,1 0 1 0 0,0-1-1 0 0,-1 1 0 0 0,1 0 1 0 0,-1 1-1 0 0,1-1 0 0 0,-1 1 1 0 0,1-1-1 0 0,-1 1 0 0 0,1 0 1 0 0,-1 0-1 0 0,0 1 0 0 0,1-1 1 0 0,-1 1-1 0 0,1-1 0 0 0,-1 1 1 0 0,1 0-1 0 0,0 1 0 0 0,-1-1 1 0 0,1 1-1 0 0,0-1 0 0 0,0 1 1 0 0,0 0-1 0 0,0 0 0 0 0,0 0 1 0 0,0 1-1 0 0,1-1 0 0 0,-1 1 1 0 0,1-1-1 0 0,-1 1 0 0 0,1 0 1 0 0,-1 1 31 0 0,2 4 24 0 0,0 1 0 0 0,0-1 0 0 0,1 0 0 0 0,0 1 0 0 0,0-1 0 0 0,1 1 0 0 0,0-1-1 0 0,1 0 1 0 0,-1 0 0 0 0,2 1 0 0 0,-1-1 0 0 0,1-1 0 0 0,0 1 0 0 0,1 0 0 0 0,0-1-1 0 0,0 1-22 0 0,26 96 1128 0 0,-31-102-1105 0 0,-1 0-1 0 0,0 0 1 0 0,1 0-1 0 0,-1 0 1 0 0,0-1-1 0 0,0 1 1 0 0,0-1-1 0 0,0 1 1 0 0,0-1 0 0 0,-1 1-1 0 0,1-1 1 0 0,0 0-1 0 0,-1 0 1 0 0,1 0-1 0 0,0-1 1 0 0,-1 1-1 0 0,1-1 1 0 0,-1 1 0 0 0,0-1-1 0 0,1 0 1 0 0,-1 0-1 0 0,1 0 1 0 0,-1 0-1 0 0,1 0 1 0 0,-1 0 0 0 0,1-1-1 0 0,-1 1 1 0 0,1-1-1 0 0,-1 0 1 0 0,1 0-1 0 0,0 0 1 0 0,-1 0-1 0 0,1 0 1 0 0,0 0 0 0 0,0-1-1 0 0,0 1 1 0 0,0-1-1 0 0,0 1 1 0 0,0-1-1 0 0,0 0 1 0 0,0 0-1 0 0,1 0 1 0 0,-1 0-23 0 0,-1 0-31 0 0,1 0 1 0 0,-1 1-1 0 0,1-1 0 0 0,0 0 1 0 0,0-1-1 0 0,0 1 0 0 0,0 0 1 0 0,0 0-1 0 0,0-1 0 0 0,1 1 1 0 0,-1-1-1 0 0,1 0 0 0 0,0 1 1 0 0,0-1-1 0 0,0 0 1 0 0,0 0-1 0 0,0 0 0 0 0,0 0 1 0 0,1 0-1 0 0,-1 0 0 0 0,1 0 1 0 0,0 0-1 0 0,0 0 0 0 0,0 0 1 0 0,0 0-1 0 0,1 1 0 0 0,-1-1 1 0 0,1 0-1 0 0,0 0 0 0 0,0 0 1 0 0,0 0-1 0 0,0 0 0 0 0,0 1 1 0 0,0-1-1 0 0,1 0 0 0 0,0 1 1 0 0,-1-1-1 0 0,1 1 0 0 0,0 0 1 0 0,0 0-1 0 0,0-1 0 0 0,0 1 1 0 0,1 0-1 0 0,-1 1 0 0 0,1-1 1 0 0,-1 0-1 0 0,1 1 0 0 0,-1-1 1 0 0,1 1-1 0 0,0 0 0 0 0,0 0 1 0 0,0 0-1 0 0,-1 0 0 0 0,1 1 1 0 0,0-1-1 0 0,0 1 0 0 0,0 0 1 0 0,0 0-1 0 0,0 0 1 0 0,0 0-1 0 0,0 0 0 0 0,0 0 31 0 0,26 1-2314 0 0,-9 1-3814 0 0,-3 0-2104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5:50.4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1437 40 5380 0 0,'0'0'6746'0'0,"-9"1"-4972"0"0,-432-23 1151 0 0,-172 5-2061 0 0,481 16-3899 0 0,1 1-3310 0 0,130 0 324 0 0</inkml:trace>
  <inkml:trace contextRef="#ctx0" brushRef="#br0" timeOffset="263.122">1019 159 5653 0 0,'-37'4'7896'0'0,"-21"-7"-7120"0"0,-15-6-688 0 0,-9-2-88 0 0,-5-2 580 0 0,6 2-276 0 0,-1 0-176 0 0,-1 4-80 0 0,3 1-36 0 0,-1 2-4 0 0,8 2-8 0 0,8 2-864 0 0,4-2-548 0 0,21-1-1540 0 0,4-2-5105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5:48.3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1 262 12985 0 0,'0'0'3805'0'0,"0"0"-3209"0"0,0 0-36 0 0,0 0 672 0 0,0 0-144 0 0,0 0-664 0 0,0 0-424 0 0,0 0-196 0 0,0 0-12 0 0,0 0 24 0 0,4 3-84 0 0,-4-3-392 0 0,0 1-204 0 0,-3 0-560 0 0,2-1-1665 0 0,1 0-3011 0 0,0-5-1597 0 0,0 5 7697 0 0</inkml:trace>
  <inkml:trace contextRef="#ctx0" brushRef="#br0" timeOffset="543.771">272 107 3252 0 0,'0'0'7210'0'0,"0"0"-5026"0"0,0 0-1370 0 0,0 0 504 0 0,0 0 117 0 0,0 0-638 0 0,0 0-466 0 0,0 0-150 0 0,0 0-47 0 0,4-2-2 0 0,-2 2-138 0 0,0 0 1 0 0,0-1 0 0 0,0 1 0 0 0,0-1 0 0 0,0 0-1 0 0,-1 0 1 0 0,1 0 0 0 0,0 0 0 0 0,0 0 0 0 0,-1 0-1 0 0,1 0 1 0 0,-1 0 0 0 0,1 0 0 0 0,-1-1 0 0 0,1 1 0 0 0,-1-1-1 0 0,0 1 1 0 0,0-1 0 0 0,0 0 0 0 0,0 1 0 0 0,0-1-1 0 0,0 0 1 0 0,0 0 0 0 0,0 0 0 0 0,-1 0 0 0 0,1 1-1 0 0,-1-1 1 0 0,1 0 0 0 0,-1 0 0 0 0,0 0 0 0 0,0 0-1 0 0,0 0 1 0 0,0 0 0 0 0,0 0 0 0 0,0 0 0 0 0,-1 0-1 0 0,1 0 1 0 0,-1 0 0 0 0,1 0 0 0 0,-1 0 0 0 0,1 0-1 0 0,-1 1 1 0 0,0-1 0 0 0,0 0 0 0 0,0 0 0 0 0,0 1-1 0 0,-1-1 1 0 0,1 0 5 0 0,-3-1-9 0 0,0 0-1 0 0,0 0 0 0 0,-1 0 1 0 0,1 0-1 0 0,0 1 0 0 0,-1 0 1 0 0,1 0-1 0 0,-1 0 1 0 0,0 1-1 0 0,0-1 0 0 0,0 1 1 0 0,1 0-1 0 0,-1 0 0 0 0,0 1 1 0 0,0 0-1 0 0,0 0 0 0 0,0 0 1 0 0,0 0-1 0 0,0 1 1 0 0,0-1-1 0 0,0 2 0 0 0,0-1 1 0 0,0 0-1 0 0,0 1 0 0 0,1 0 1 0 0,-1 0-1 0 0,1 0 1 0 0,-1 1-1 0 0,1-1 0 0 0,0 1 1 0 0,0 0-1 0 0,0 0 0 0 0,0 1 1 0 0,1-1-1 0 0,-1 1 0 0 0,1 0 1 0 0,0-1-1 0 0,0 2 1 0 0,0-1-1 0 0,1 0 0 0 0,-1 0 1 0 0,1 1-1 0 0,0 0 0 0 0,0-1 1 0 0,1 1-1 0 0,-1 0 0 0 0,1 0 1 0 0,0 0-1 0 0,0 3 10 0 0,3-4 37 0 0,1 0 0 0 0,-1-1 0 0 0,0 1 0 0 0,1 0-1 0 0,0-1 1 0 0,0 0 0 0 0,0 1 0 0 0,0-1 0 0 0,1-1 0 0 0,-1 1 0 0 0,1 0-1 0 0,-1-1 1 0 0,1 0 0 0 0,0 0 0 0 0,0 0 0 0 0,0 0 0 0 0,0 0 0 0 0,0-1-1 0 0,1 0 1 0 0,-1 0 0 0 0,0 0 0 0 0,1 0 0 0 0,-1-1 0 0 0,1 0-1 0 0,-1 0 1 0 0,0 0 0 0 0,1 0 0 0 0,-1-1 0 0 0,1 1 0 0 0,-1-1 0 0 0,0 0-1 0 0,1-1 1 0 0,-1 1 0 0 0,0-1 0 0 0,0 0 0 0 0,0 0 0 0 0,1-1-37 0 0,46-53 262 0 0,-48 97-814 0 0,-16 60 1608 0 0,5-52-1647 0 0,4 1-3516 0 0,4-45-41 0 0,4-4-2130 0 0</inkml:trace>
  <inkml:trace contextRef="#ctx0" brushRef="#br0" timeOffset="1674.245">33 267 2644 0 0,'0'0'6981'0'0,"0"0"-3680"0"0,0 0-1629 0 0,0 0-210 0 0,0 0-277 0 0,0 0-448 0 0,0 0-498 0 0,0 0-154 0 0,0 0-4 0 0,-28 13 1368 0 0,33-12 881 0 0,-1-2-4927 0 0,-7-2-15753 0 0,-7 5 17131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32.0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476 0 272 0 0,'0'0'7850'0'0,"0"0"-4942"0"0,-9 1-2303 0 0,-317 1 4578 0 0,186-3-13635 0 0,139 1 134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6:31.1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1073 655 1800 0 0,'0'0'935'0'0,"0"0"1170"0"0,0 0-1188 0 0,0 0-621 0 0,0 0 138 0 0,-2 7 168 0 0,1-1-424 0 0,-1 0 0 0 0,0 0 0 0 0,0 0 0 0 0,0-1 0 0 0,-1 1 1 0 0,1-1-1 0 0,-2 0 0 0 0,1 0 0 0 0,0 0 0 0 0,-1 0 0 0 0,0 0 0 0 0,0-1 1 0 0,0 1-1 0 0,-1-1 0 0 0,1-1 0 0 0,-1 1 0 0 0,0 0 0 0 0,0-1 0 0 0,-1 0 1 0 0,1 0-1 0 0,-2 0-178 0 0,-25 8 190 0 0,-1-1 0 0 0,0-2 1 0 0,0-1-1 0 0,0-2 0 0 0,-1-1 1 0 0,0-2-1 0 0,0-1 0 0 0,0-2 1 0 0,1-1-1 0 0,-33-6-190 0 0,46 7 44 0 0,1 0-1 0 0,0-1 1 0 0,-1-1 0 0 0,1-1-1 0 0,0-1 1 0 0,1 0 0 0 0,-1-2-1 0 0,1 0 1 0 0,0 0 0 0 0,1-2-1 0 0,0-1 1 0 0,0 0 0 0 0,1-1-1 0 0,0 0 1 0 0,1-1 0 0 0,1-1-1 0 0,0-1 1 0 0,0 0-1 0 0,1 0 1 0 0,1-2 0 0 0,1 1-1 0 0,0-2 1 0 0,1 1 0 0 0,0-1-1 0 0,2-1 1 0 0,0 0 0 0 0,1 0-1 0 0,-2-10-43 0 0,7 11-2 0 0,0 0-1 0 0,1 0 0 0 0,1-1 1 0 0,1 1-1 0 0,0 0 0 0 0,1 0 1 0 0,1-1-1 0 0,1 2 1 0 0,0-1-1 0 0,1 0 0 0 0,1 1 1 0 0,1 0-1 0 0,0 0 0 0 0,1 1 1 0 0,0 0-1 0 0,1 0 0 0 0,1 1 1 0 0,1 0-1 0 0,0 0 0 0 0,0 2 1 0 0,2-1-1 0 0,-1 1 1 0 0,1 1-1 0 0,1 1 0 0 0,0-1 1 0 0,6-1 2 0 0,1 0-68 0 0,2 2 1 0 0,0 0-1 0 0,0 1 1 0 0,0 2-1 0 0,1 0 0 0 0,0 1 1 0 0,1 2-1 0 0,-1 0 1 0 0,1 2-1 0 0,0 1 1 0 0,-1 0-1 0 0,1 2 1 0 0,0 1-1 0 0,-1 1 1 0 0,1 1-1 0 0,-1 1 1 0 0,0 2-1 0 0,0 0 1 0 0,-1 1-1 0 0,0 1 1 0 0,-1 2-1 0 0,1 0 1 0 0,-2 1-1 0 0,0 1 1 0 0,0 1-1 0 0,0 2 68 0 0,7 3 80 0 0,-1 1-1 0 0,-1 2 1 0 0,-1 0 0 0 0,-1 2-1 0 0,-1 1 1 0 0,-1 0 0 0 0,-1 2-1 0 0,-2 0 1 0 0,-1 2-1 0 0,0 0 1 0 0,-3 1 0 0 0,0 0-1 0 0,-2 1 1 0 0,-1 1 0 0 0,-2 0-1 0 0,4 17-79 0 0,-13-38 9 0 0,-1 0-1 0 0,0 0 1 0 0,0 0-1 0 0,-1 0 1 0 0,-1 0 0 0 0,0 0-1 0 0,0 0 1 0 0,-1 0-1 0 0,0 0 1 0 0,-1-1-1 0 0,0 1 1 0 0,-1-1-1 0 0,0 0 1 0 0,0-1 0 0 0,-1 1-1 0 0,-1-1 1 0 0,1 0-1 0 0,-1-1 1 0 0,-1 1-1 0 0,0-2 1 0 0,0 1-1 0 0,0-1 1 0 0,-1 0 0 0 0,0 0-1 0 0,-1-1 1 0 0,1-1-1 0 0,-10 4-8 0 0,-9 5-361 0 0,-2-2-1 0 0,0-1 0 0 0,0-1 0 0 0,-1-1 0 0 0,0-2 1 0 0,0-1-1 0 0,-1-2 0 0 0,1-1 0 0 0,-6-1 362 0 0,-7-1-4079 0 0</inkml:trace>
  <inkml:trace contextRef="#ctx0" brushRef="#br0" timeOffset="61376.011">1438 1528 288 0 0,'0'0'4964'0'0,"0"0"-3863"0"0,0 0-1267 0 0,0 0 488 0 0,0 0 216 0 0,0 0 190 0 0,-3 7 30 0 0,-4 5-412 0 0,-1 1-1 0 0,0-1 0 0 0,0 0 1 0 0,-1-1-1 0 0,-1 0 0 0 0,0-1 1 0 0,0 0-1 0 0,-1 0 0 0 0,-1-1 0 0 0,1-1 1 0 0,-1 1-1 0 0,-1-2 0 0 0,-1 1-345 0 0,-18 8 96 0 0,0-1 0 0 0,-1-1 0 0 0,-1-2 0 0 0,0-1 0 0 0,-1-2 1 0 0,0-1-1 0 0,0-2 0 0 0,-6-1-96 0 0,-14-2 55 0 0,1-2 0 0 0,0-3 0 0 0,0-2 0 0 0,0-2 0 0 0,1-3 0 0 0,-1-2 0 0 0,2-3 0 0 0,0-1 0 0 0,1-3 0 0 0,0-2 0 0 0,2-3 0 0 0,1-1 0 0 0,0-3 0 0 0,-31-24-55 0 0,66 43 29 0 0,0 0 0 0 0,1-1-1 0 0,1 0 1 0 0,-1-1-1 0 0,2 0 1 0 0,-1-1 0 0 0,1 0-1 0 0,1-1 1 0 0,0 0-1 0 0,1 0 1 0 0,0-1 0 0 0,1 0-1 0 0,0 0 1 0 0,1-1-1 0 0,0 0 1 0 0,2 0 0 0 0,-1 0-1 0 0,2-1 1 0 0,0 1 0 0 0,0-1-1 0 0,2 0 1 0 0,0 0-1 0 0,0 0 1 0 0,2 0 0 0 0,0 0-1 0 0,0 0 1 0 0,1 1-1 0 0,1-1 1 0 0,1 0 0 0 0,0 1-1 0 0,1 0 1 0 0,0 0-1 0 0,1 0 1 0 0,1 0-29 0 0,3-1-103 0 0,2 0 0 0 0,0 0 0 0 0,0 1 0 0 0,2 0 0 0 0,-1 1 0 0 0,2 1 0 0 0,0 0 0 0 0,0 1 0 0 0,1 1 0 0 0,0 0 0 0 0,1 1 0 0 0,0 1 0 0 0,0 0 0 0 0,1 1 0 0 0,0 1 0 0 0,0 1 0 0 0,1 1 0 0 0,2 0 103 0 0,48-7-317 0 0,0 3 0 0 0,0 3 1 0 0,1 3-1 0 0,17 3 317 0 0,-33-2 10 0 0,-1 3-1 0 0,0 1 1 0 0,0 3 0 0 0,0 3-1 0 0,0 1 1 0 0,-2 3 0 0 0,1 2-1 0 0,-2 2 1 0 0,0 3 0 0 0,-1 2-1 0 0,-2 1 1 0 0,0 3 0 0 0,-1 2-1 0 0,-2 2 1 0 0,-1 2 0 0 0,27 26-10 0 0,-63-52 13 0 0,-1-1 1 0 0,1 1-1 0 0,-1 1 0 0 0,0-1 1 0 0,-1 1-1 0 0,0 0 1 0 0,0 0-1 0 0,0 1 1 0 0,-1-1-1 0 0,0 1 0 0 0,-1 0 1 0 0,0 0-1 0 0,0 0 1 0 0,0 1-1 0 0,-1-1 0 0 0,-1 1 1 0 0,1-1-1 0 0,-1 1 1 0 0,-1 0-1 0 0,1-1 0 0 0,-2 1 1 0 0,1 0-1 0 0,-1-1 1 0 0,0 1-1 0 0,-1 0 1 0 0,0 0-14 0 0,-10 12 115 0 0,0 0 1 0 0,-1-1 0 0 0,-1 0-1 0 0,0-1 1 0 0,-2-1 0 0 0,0 0 0 0 0,-1-1-1 0 0,-1-1 1 0 0,-1-1 0 0 0,0 0 0 0 0,0-1-1 0 0,-2-1 1 0 0,0-2 0 0 0,0 0 0 0 0,-1 0-1 0 0,0-2 1 0 0,-1-1 0 0 0,0-1 0 0 0,0-1-1 0 0,-19 2-115 0 0,-320 55 43 0 0,206-53-5803 0 0,111-10-682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28.1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520 276 444 0 0,'0'0'6010'0'0,"0"0"-1928"0"0,0 0-3102 0 0,0 0-417 0 0,0 0 150 0 0,-7 7 110 0 0,2-3-694 0 0,0 1-1 0 0,0-1 1 0 0,0-1-1 0 0,0 1 0 0 0,-1-1 1 0 0,1 0-1 0 0,-1 0 1 0 0,0 0-1 0 0,0-1 1 0 0,0 0-1 0 0,0 0 1 0 0,0-1-1 0 0,0 1 0 0 0,-1-1 1 0 0,1-1-1 0 0,0 1 1 0 0,-1-1-1 0 0,1 0 1 0 0,0-1-1 0 0,-1 1 0 0 0,1-1 1 0 0,0-1-1 0 0,-1 1 1 0 0,1-1-1 0 0,0 0 1 0 0,0 0-1 0 0,1-1 1 0 0,-5-2-129 0 0,5-4 58 0 0,-1 0 1 0 0,1-1 0 0 0,0 0 0 0 0,1 0 0 0 0,1 0-1 0 0,-1 0 1 0 0,1-1 0 0 0,1 0 0 0 0,0 1 0 0 0,1-1-1 0 0,0 0 1 0 0,0 0 0 0 0,1 0 0 0 0,1 0 0 0 0,0 1 0 0 0,0-1-1 0 0,3-7-58 0 0,-4 9-41 0 0,1-1 140 0 0,0 7-118 0 0,0 1 1 0 0,0-1-1 0 0,0 1 0 0 0,0-1 1 0 0,0 0-1 0 0,-1 1 0 0 0,1-1 1 0 0,-1 0-1 0 0,0 0 0 0 0,0 0 1 0 0,0 1-1 0 0,0-1 0 0 0,0 0 1 0 0,0 0-1 0 0,-1 1 0 0 0,0-1 1 0 0,1 0-1 0 0,-1 1 0 0 0,0-1 1 0 0,0 0-1 0 0,0 1 0 0 0,-1 0 1 0 0,1-1-1 0 0,-1 1 0 0 0,1 0 1 0 0,-1-1-1 0 0,0 1 0 0 0,0 0 1 0 0,0 0-1 0 0,0 0 0 0 0,0 1 1 0 0,0-1-1 0 0,0 0 0 0 0,-1 1 1 0 0,1 0-1 0 0,-1-1 0 0 0,1 1 1 0 0,-1 0-1 0 0,1 0 0 0 0,-1 0 1 0 0,0 1-1 0 0,1-1 0 0 0,-1 1 1 0 0,0-1-1 0 0,0 1 0 0 0,0 0 19 0 0,-6 0-63 0 0,-1 1-1 0 0,0-1 1 0 0,0 2-1 0 0,0-1 0 0 0,1 1 1 0 0,-1 1-1 0 0,1 0 1 0 0,0 0-1 0 0,0 1 0 0 0,0 0 1 0 0,0 1-1 0 0,0 0 1 0 0,1 0-1 0 0,0 0 0 0 0,0 1 1 0 0,1 1-1 0 0,-1-1 1 0 0,2 1-1 0 0,-3 3 64 0 0,8-6-20 0 0,0 0 0 0 0,1 0 0 0 0,-1 0 0 0 0,1 0 0 0 0,0 0 0 0 0,0 0 0 0 0,1 0-1 0 0,-1 0 1 0 0,1 1 0 0 0,0-1 0 0 0,0 0 0 0 0,0 0 0 0 0,0-1 0 0 0,1 1 0 0 0,0 0 0 0 0,-1 0 0 0 0,1-1 0 0 0,1 1 0 0 0,-1-1-1 0 0,0 0 1 0 0,1 1 0 0 0,0-1 0 0 0,0 0 0 0 0,0-1 0 0 0,0 1 0 0 0,0 0 0 0 0,1-1 0 0 0,-1 0 0 0 0,4 2 20 0 0,40 56-65 0 0,-46-58 119 0 0,-1 1 0 0 0,1 0-1 0 0,-1-1 1 0 0,0 1-1 0 0,0-1 1 0 0,0 1-1 0 0,-1 0 1 0 0,1-1 0 0 0,-1 1-1 0 0,1-1 1 0 0,-1 1-1 0 0,0-1 1 0 0,0 0-1 0 0,0 1 1 0 0,0-1 0 0 0,0 0-1 0 0,-1 1 1 0 0,1-1-1 0 0,-1 0 1 0 0,1 0-1 0 0,-1 0 1 0 0,0 0 0 0 0,0 0-1 0 0,1-1 1 0 0,-2 1-1 0 0,1-1 1 0 0,0 1-1 0 0,0-1 1 0 0,0 0 0 0 0,-1 1-1 0 0,1-1 1 0 0,0 0-1 0 0,-1-1 1 0 0,1 1-1 0 0,-1 0 1 0 0,1-1 0 0 0,-3 1-54 0 0,-99-5 1438 0 0,93-13-2288 0 0,14 5-3754 0 0,1 8-2785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4:24.4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419 38 900 0 0,'0'0'3190'0'0,"0"0"282"0"0,0 0-2393 0 0,0 0-867 0 0,0 0 64 0 0,0 0-77 0 0,0 0 51 0 0,0 0 206 0 0,-5-7 179 0 0,3 5-563 0 0,0 0 0 0 0,1-1-1 0 0,-1 1 1 0 0,0 0 0 0 0,0 0 0 0 0,-1 0 0 0 0,1 0-1 0 0,0 1 1 0 0,-1-1 0 0 0,1 0 0 0 0,-1 1-1 0 0,1 0 1 0 0,-1 0 0 0 0,1 0 0 0 0,-1 0 0 0 0,0 0-1 0 0,0 0 1 0 0,0 1 0 0 0,1-1 0 0 0,-1 1 0 0 0,0 0-1 0 0,0-1 1 0 0,0 2 0 0 0,0-1 0 0 0,0 0 0 0 0,0 0-1 0 0,1 1 1 0 0,-1 0 0 0 0,0-1 0 0 0,0 1-1 0 0,1 0 1 0 0,-1 1 0 0 0,0-1 0 0 0,1 0 0 0 0,-1 1-1 0 0,1-1 1 0 0,0 1 0 0 0,-1 0 0 0 0,1 0 0 0 0,-2 2-72 0 0,-4 6 64 0 0,1 0 0 0 0,0 1 0 0 0,0 0 0 0 0,1 1 1 0 0,1-1-1 0 0,0 1 0 0 0,0 0 0 0 0,1 0 0 0 0,1 1 1 0 0,0-1-1 0 0,1 1 0 0 0,0 0 0 0 0,1 0 1 0 0,0 0-1 0 0,1-1 0 0 0,1 1 0 0 0,0 0 0 0 0,0 0 1 0 0,1 0-1 0 0,1-1 0 0 0,0 1 0 0 0,2 1-64 0 0,4 76 360 0 0,-8-81-325 0 0,0 1-1 0 0,0-1 0 0 0,0 1 1 0 0,-1-1-1 0 0,-1 0 0 0 0,0 1 0 0 0,0-1 1 0 0,-1 1-1 0 0,0-1 0 0 0,0 0 1 0 0,-1 0-1 0 0,0 0 0 0 0,-1 0 0 0 0,0-1 1 0 0,0 1-1 0 0,-1-1 0 0 0,0 0 1 0 0,-1-1-1 0 0,1 1 0 0 0,-1-1 0 0 0,-1 0 1 0 0,0 0-1 0 0,0-1 0 0 0,0 0 1 0 0,0 0-1 0 0,-1-1 0 0 0,0 0 0 0 0,-4 2-34 0 0,0-1-83 0 0,0-2 0 0 0,0 1 0 0 0,0-2 0 0 0,-1 1-1 0 0,1-2 1 0 0,-1 0 0 0 0,1 0 0 0 0,-1-1 0 0 0,0-1-1 0 0,0 0 1 0 0,-5-1 83 0 0,29 8 137 0 0,-1 1 0 0 0,0 0 0 0 0,0 0 0 0 0,-1 1 0 0 0,-1 0 0 0 0,1 1 0 0 0,-1 0 0 0 0,-1 0 0 0 0,0 1 0 0 0,0 0 0 0 0,-1 0 0 0 0,-1 0 0 0 0,3 6-137 0 0,5 33 77 0 0,-2 0 1 0 0,-3 1-1 0 0,-1 0 0 0 0,-3 1 1 0 0,-2-1-1 0 0,-2 1 0 0 0,-4 8-77 0 0,4-43 24 0 0,-13 153 241 0 0,7-137-203 0 0,2 0 0 0 0,1 0 0 0 0,2 0-1 0 0,1 1 1 0 0,1-1 0 0 0,2 0 0 0 0,1 0 0 0 0,2 0-1 0 0,1 0 1 0 0,2-1 0 0 0,1 0-62 0 0,18 28 449 0 0,-28-60-504 0 0,0 0-128 0 0,4-10-10149 0 0,1 4 1856 0 0</inkml:trace>
  <inkml:trace contextRef="#ctx0" brushRef="#br0" timeOffset="54006.986">515 328 364 0 0,'0'0'4776'0'0,"0"0"-4776"0"0,0 0-896 0 0,0 0-564 0 0,0 0 88 0 0,0 0 292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4:47.0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1212 849 652 0 0,'0'0'4708'0'0,"0"0"-3986"0"0,0 0-716 0 0,0 0 414 0 0,0 0 13 0 0,-8 7-92 0 0,-5 3-97 0 0,0 0-1 0 0,0 0 1 0 0,-1-2 0 0 0,-1 1-1 0 0,1-2 1 0 0,-1 0 0 0 0,0-1-1 0 0,-1 0 1 0 0,-12 2-244 0 0,-16-1 159 0 0,-1-3 0 0 0,0-1 0 0 0,0-2 0 0 0,0-2 1 0 0,0-2-1 0 0,0-2 0 0 0,1-2 0 0 0,0-2 0 0 0,0-2 0 0 0,1-2 0 0 0,0-2 1 0 0,1-1-1 0 0,1-3 0 0 0,1-1 0 0 0,0-2 0 0 0,2-1 0 0 0,0-2 0 0 0,2-2 1 0 0,1-1-1 0 0,1-2 0 0 0,2-2 0 0 0,1 0 0 0 0,1-3-159 0 0,22 27 63 0 0,0-1 0 0 0,1 0 0 0 0,0-1 0 0 0,0 0 0 0 0,1 0 0 0 0,1 0 0 0 0,-1-1 0 0 0,2 0 0 0 0,-1 0 0 0 0,2 0 0 0 0,-1 0 0 0 0,1-1 0 0 0,1 0 0 0 0,0 1 0 0 0,1-1 0 0 0,0 0 1 0 0,1 0-1 0 0,1 0 0 0 0,-1 1 0 0 0,2-1 0 0 0,-1 0 0 0 0,2 1 0 0 0,0-1 0 0 0,0 1 0 0 0,1 0 0 0 0,0 0 0 0 0,1 0 0 0 0,0 0 0 0 0,3-2-63 0 0,8-7-47 0 0,2 0 0 0 0,0 2 1 0 0,1 0-1 0 0,1 1 0 0 0,0 1 0 0 0,1 1 1 0 0,1 0-1 0 0,0 2 0 0 0,1 1 0 0 0,1 1 1 0 0,0 0-1 0 0,0 2 0 0 0,1 1 1 0 0,0 1-1 0 0,17-2 47 0 0,18-2-151 0 0,1 2-1 0 0,0 3 1 0 0,1 3 0 0 0,-1 3 0 0 0,1 2 0 0 0,7 4 151 0 0,-33-5-33 0 0,0 1 1 0 0,-1 2 0 0 0,1 2 0 0 0,-1 1-1 0 0,0 1 1 0 0,0 3 0 0 0,-1 0 0 0 0,0 2-1 0 0,-1 2 1 0 0,-1 1 0 0 0,0 1 0 0 0,-2 2-1 0 0,0 1 1 0 0,-1 2 0 0 0,-1 0 0 0 0,-1 2 0 0 0,-1 1-1 0 0,-1 1 1 0 0,-1 2 0 0 0,-1 0 0 0 0,-2 1-1 0 0,-1 1 1 0 0,5 13 32 0 0,-16-28 47 0 0,-2-1 0 0 0,0 1-1 0 0,-1 0 1 0 0,0 0 0 0 0,-1 0-1 0 0,-1 1 1 0 0,-1 0 0 0 0,0 0 0 0 0,-1 0-1 0 0,0 0 1 0 0,-2 0 0 0 0,0 1-1 0 0,0-1 1 0 0,-2 0 0 0 0,0 0 0 0 0,-1 0-1 0 0,0 0 1 0 0,-1 0 0 0 0,-1-1-1 0 0,-1 0 1 0 0,0 0 0 0 0,-1 0 0 0 0,0 0-1 0 0,-1-1 1 0 0,-1-1 0 0 0,0 1-1 0 0,-1-1 1 0 0,-1-1 0 0 0,0 0 0 0 0,0-1-1 0 0,-1 0 1 0 0,-11 8-47 0 0,1-6 120 0 0,-2-2 1 0 0,1 0-1 0 0,-2-1 0 0 0,1-2 1 0 0,-1 0-1 0 0,0-1 1 0 0,-1-2-1 0 0,1-1 0 0 0,-1-1 1 0 0,0-1-1 0 0,0-1 0 0 0,0-1 1 0 0,0-1-1 0 0,0-2 0 0 0,0-1 1 0 0,0 0-1 0 0,-19-8-120 0 0,-3 5-764 0 0,-13-3-4330 0 0,38 4-1046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7:26.0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 79 1228 0 0,'0'0'2194'0'0,"0"0"1099"0"0,0 0-1732 0 0,0 0-450 0 0,3-7 214 0 0,13-34 1047 0 0,-19 38-2265 0 0,1 0 0 0 0,-1 1 1 0 0,0-1-1 0 0,0 1 0 0 0,0 0 0 0 0,0 0 1 0 0,0 0-1 0 0,0 0 0 0 0,0 0 0 0 0,-1 1 1 0 0,1-1-1 0 0,-1 1 0 0 0,1 0 0 0 0,-1 0 1 0 0,1 1-1 0 0,-1-1 0 0 0,0 1 0 0 0,1-1 1 0 0,-1 1-1 0 0,0 0 0 0 0,1 1 0 0 0,-1-1 1 0 0,0 0-1 0 0,1 1 0 0 0,-1 0 0 0 0,1 0 1 0 0,-1 0-1 0 0,1 1 0 0 0,-2 0-107 0 0,-4 3-10 0 0,1 1 0 0 0,-1 1 0 0 0,1 0 0 0 0,1 0 0 0 0,-1 0 0 0 0,1 1 0 0 0,1 0 0 0 0,-1 0-1 0 0,1 1 1 0 0,1 0 0 0 0,-1 0 0 0 0,2 1 0 0 0,-1-1 0 0 0,1 1 0 0 0,1 0 0 0 0,0 0 0 0 0,0 0 0 0 0,1 0 0 0 0,0 1 0 0 0,1-1 0 0 0,0 0 0 0 0,0 1-1 0 0,2 0 1 0 0,-1-1 0 0 0,1 0 0 0 0,0 1 0 0 0,3 7 10 0 0,0-13 61 0 0,1 0 0 0 0,0 0 0 0 0,0-1 0 0 0,0 1 0 0 0,1-1 0 0 0,-1 0 0 0 0,1-1 0 0 0,0 1 0 0 0,0-1 0 0 0,0-1 0 0 0,0 1 0 0 0,1-1 0 0 0,-1 0 0 0 0,1 0 0 0 0,0 0 0 0 0,-1-1 0 0 0,1 0 0 0 0,0-1 0 0 0,0 0 0 0 0,-1 0 0 0 0,1 0 0 0 0,0-1 0 0 0,0 0 0 0 0,-1 0 1 0 0,1 0-1 0 0,0-1 0 0 0,-1 0 0 0 0,1-1 0 0 0,-1 1 0 0 0,0-1 0 0 0,0 0 0 0 0,0-1 0 0 0,0 1 0 0 0,-1-1 0 0 0,2-1-61 0 0,19 44-2997 0 0,-25-36 3076 0 0,0 0 1 0 0,0 0-1 0 0,0 0 1 0 0,0 1-1 0 0,0-1 1 0 0,1 0-1 0 0,-1-1 1 0 0,1 1-1 0 0,0 0 1 0 0,-1 0-1 0 0,2-1 1 0 0,-1 1 0 0 0,0-1-1 0 0,0 0 1 0 0,1 1-1 0 0,-1-1 1 0 0,1 0-1 0 0,0 0 1 0 0,-1-1-1 0 0,1 1 1 0 0,0-1-1 0 0,0 1 1 0 0,0-1-1 0 0,0 0 1 0 0,1 0-1 0 0,-1 0 1 0 0,0 0-1 0 0,0-1 1 0 0,0 0-1 0 0,1 1 1 0 0,-1-1-1 0 0,0 0 1 0 0,1 0-1 0 0,-1-1 1 0 0,0 1 0 0 0,0-1-1 0 0,1 0 1 0 0,-1 1-1 0 0,0-1 1 0 0,0-1-1 0 0,0 1 1 0 0,0 0-1 0 0,0-1 1 0 0,2-1-80 0 0,-3 0 49 0 0,-1 1 0 0 0,0-1 0 0 0,0 0 0 0 0,1 0 0 0 0,-2 1 0 0 0,1-1 1 0 0,0 0-1 0 0,-1 0 0 0 0,1 0 0 0 0,-1 0 0 0 0,0 0 0 0 0,0 0 0 0 0,0 0 0 0 0,0 0 0 0 0,-1 0 1 0 0,1 1-1 0 0,-1-1 0 0 0,1 0 0 0 0,-1 0 0 0 0,0 0 0 0 0,0 0 0 0 0,-1 1 0 0 0,1-1 1 0 0,0 1-1 0 0,-1-1 0 0 0,0 1 0 0 0,1-1 0 0 0,-2 0-49 0 0,-64-54-2316 0 0,56 76-8437 0 0,11-11 4951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7:26.5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3160 0 0,'0'0'6626'0'0,"0"0"-4048"0"0,0 0-2404 0 0,5 7 93 0 0,85 175 2921 0 0,-67-185 490 0 0,10-45-2686 0 0,-6-43-247 0 0,-25 79-5107 0 0,-1 11-5425 0 0,-1 9 3764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7:26.8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0 5733 0 0,'0'0'6577'0'0,"0"0"-4528"0"0,0 0-1678 0 0,0 0-78 0 0,0 0-136 0 0,0 0-505 0 0,0 0 611 0 0,-5 9 159 0 0,-4 5-323 0 0,0 0 0 0 0,1 1 0 0 0,0 0-1 0 0,2 0 1 0 0,-1 1 0 0 0,2 0 0 0 0,0 0 0 0 0,1 0 0 0 0,1 0 0 0 0,0 1 0 0 0,1-1 0 0 0,1 1 0 0 0,1 6-99 0 0,42 26-358 0 0,-1-39-5165 0 0,-30-10 146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7:28.2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32 13489 0 0,'0'0'2820'0'0,"0"0"-2820"0"0,0 0-1032 0 0,0 0 792 0 0,0 0 240 0 0,0 0 36 0 0,-43-1-36 0 0,26-3-616 0 0,0-2-1320 0 0,7-1-3540 0 0,0-7-1569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7:28.4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171 29 12973 0 0,'0'0'2984'0'0,"0"0"-2664"0"0,0 0-244 0 0,0 0 161 0 0,0 0-233 0 0,0 0-4 0 0,0 0 188 0 0,-53-7-188 0 0,22 5-124 0 0,0-2-1289 0 0,7 1-2495 0 0,-7-9-4181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7:29.3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384 19 3384 0 0,'0'0'7454'0'0,"0"0"-4954"0"0,0 0-1763 0 0,0 0 85 0 0,0 0-21 0 0,-7 3-419 0 0,-5 2-385 0 0,-1 0-1 0 0,0-2 1 0 0,0 1 0 0 0,0-1-1 0 0,0-1 1 0 0,-1-1 0 0 0,1 0-1 0 0,-1 0 1 0 0,1-1 0 0 0,-1-1-1 0 0,1 0 1 0 0,0-1 0 0 0,-1-1-1 0 0,1 0 1 0 0,0-1 0 0 0,1 0-1 0 0,-9-4 4 0 0,7-13 555 0 0,25 25-383 0 0,-6 2-125 0 0,0 0 0 0 0,-1 1-1 0 0,1-1 1 0 0,-1 1-1 0 0,-1 1 1 0 0,1-1 0 0 0,-1 0-1 0 0,-1 1 1 0 0,1-1 0 0 0,-1 1-1 0 0,0 0 1 0 0,-1 0 0 0 0,0 0-1 0 0,0 0 1 0 0,-1 0 0 0 0,0 0-1 0 0,0 0 1 0 0,-1 0 0 0 0,0 0-1 0 0,0 0 1 0 0,-1 0-1 0 0,0 0 1 0 0,-1-1 0 0 0,1 1-1 0 0,-1-1 1 0 0,-1 0 0 0 0,1 1-1 0 0,-1-1 1 0 0,-1-1 0 0 0,-4 7-47 0 0,7-11 25 0 0,1-1 0 0 0,-1 1 0 0 0,0-1 0 0 0,1 1 0 0 0,-1-1 0 0 0,0 0 1 0 0,0 0-1 0 0,0 0 0 0 0,0 0 0 0 0,0 0 0 0 0,0 0 0 0 0,0 0 0 0 0,-1-1 1 0 0,1 1-1 0 0,0-1 0 0 0,0 0 0 0 0,-1 0 0 0 0,1 1 0 0 0,0-1 0 0 0,0-1 0 0 0,-1 1 1 0 0,1 0-1 0 0,0 0 0 0 0,0-1 0 0 0,0 1 0 0 0,-1-1 0 0 0,1 0 0 0 0,0 0 1 0 0,0 0-1 0 0,0 0 0 0 0,0 0 0 0 0,0 0 0 0 0,0 0 0 0 0,1-1 0 0 0,-1 1 0 0 0,0-1 1 0 0,1 1-1 0 0,-1-1 0 0 0,1 0 0 0 0,-1 0 0 0 0,1 1 0 0 0,0-1 0 0 0,0 0 1 0 0,0 0-1 0 0,0 0 0 0 0,-1-2-25 0 0,-38-99 379 0 0,39 98-374 0 0,-1 0 1 0 0,1-1-1 0 0,0 1 0 0 0,0 0 1 0 0,1-1-1 0 0,-1 1 0 0 0,1-1 1 0 0,0 1-1 0 0,1-1 0 0 0,0 1 1 0 0,-1-1-1 0 0,2 1 0 0 0,-1-1 1 0 0,1 1-1 0 0,-1 0 0 0 0,1 0 1 0 0,1 0-1 0 0,-1 0 0 0 0,1 0 1 0 0,0 1-1 0 0,1-3-5 0 0,17 19-5040 0 0,-13-5 640 0 0,3 0-2697 0 0</inkml:trace>
  <inkml:trace contextRef="#ctx0" brushRef="#br0" timeOffset="265.305">531 256 4772 0 0,'0'0'5995'0'0,"0"0"-4880"0"0,-2 6-349 0 0,-56 91 3352 0 0,-78 26-3018 0 0,125-117-1889 0 0,7-18-5610 0 0,6 3-151 0 0</inkml:trace>
  <inkml:trace contextRef="#ctx0" brushRef="#br0" timeOffset="514.383">385 320 1108 0 0,'0'0'7996'0'0,"0"0"-4905"0"0,0 0-2670 0 0,0 0-254 0 0,0 0 273 0 0,2 7 150 0 0,44 125 2416 0 0,-43-128-3065 0 0,-1 0 0 0 0,1-1 0 0 0,0 1-1 0 0,0 0 1 0 0,0-1 0 0 0,1 0 0 0 0,-1 1 0 0 0,1-2-1 0 0,0 1 1 0 0,0 0 0 0 0,0-1 0 0 0,0 1 0 0 0,0-1 0 0 0,1 0-1 0 0,-1-1 1 0 0,0 1 0 0 0,1-1 0 0 0,0 1 0 0 0,2-1 59 0 0,10-3-6008 0 0,-9-9-2483 0 0</inkml:trace>
  <inkml:trace contextRef="#ctx0" brushRef="#br0" timeOffset="747.024">909 341 7265 0 0,'0'0'6555'0'0,"0"0"-5654"0"0,0 0-841 0 0,0 0 520 0 0,-8 4 120 0 0,-3 1-575 0 0,0-1-1 0 0,0 0 1 0 0,0-1 0 0 0,0 0-1 0 0,0-1 1 0 0,-1 0 0 0 0,1-1 0 0 0,-1 0-1 0 0,0 0 1 0 0,1-2 0 0 0,-1 1 0 0 0,1-1-1 0 0,-1-1 1 0 0,-5-2-125 0 0,-45-28-401 0 0,43-6-4250 0 0,19 33-236 0 0,4-1-2373 0 0</inkml:trace>
  <inkml:trace contextRef="#ctx0" brushRef="#br0" timeOffset="903.058">776 432 4832 0 0,'0'0'5400'0'0,"0"0"-3264"0"0,1 7-1367 0 0,-14 109 3181 0 0,3-88-3673 0 0,12-24-9540 0 0,6-11 1162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7:27.7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280 65 8189 0 0,'0'0'6898'0'0,"0"0"-6287"0"0,-9 4-310 0 0,-3 1-266 0 0,0 0 0 0 0,0-1 0 0 0,0-1 1 0 0,-1 0-1 0 0,0-1 0 0 0,1 0 0 0 0,-1-1 1 0 0,0 0-1 0 0,0-1 0 0 0,0-1 0 0 0,0 0 1 0 0,0 0-1 0 0,1-2 0 0 0,-1 1 0 0 0,1-2 0 0 0,-1 1 1 0 0,1-2-1 0 0,-6-3-35 0 0,-8-27-2004 0 0,27 8-6454 0 0,2 23 3827 0 0</inkml:trace>
  <inkml:trace contextRef="#ctx0" brushRef="#br0" timeOffset="184.888">102 98 572 0 0,'0'0'995'0'0,"3"6"96"0"0,20 95 10860 0 0,-28-54-10800 0 0,0-12-944 0 0,6-21-4318 0 0,0-11-1404 0 0</inkml:trace>
  <inkml:trace contextRef="#ctx0" brushRef="#br0" timeOffset="357.014">470 15 14397 0 0,'0'0'831'0'0,"6"8"-586"0"0,1 0-145 0 0,0 0 0 0 0,-1 0 0 0 0,0 1 0 0 0,-1 0 0 0 0,0 0-1 0 0,0 0 1 0 0,-1 1 0 0 0,0-1 0 0 0,-1 1 0 0 0,0 0 0 0 0,0 0 0 0 0,-1 0 0 0 0,0 0 0 0 0,-1 1 0 0 0,-1-1 0 0 0,1 0 0 0 0,-1 1 0 0 0,-1-1 0 0 0,0 0 0 0 0,-1 1 0 0 0,0-1 0 0 0,0 0 0 0 0,-1 0 0 0 0,-2 6-100 0 0,-74 78 344 0 0,35-73-4097 0 0,37-22-1282 0 0,3-5-3565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7:27.0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0 14469 0 0,'0'0'1412'0'0,"0"0"-1412"0"0,0 0 0 0 0,-12 40 24 0 0,2-24 521 0 0,-3 1-73 0 0,-1-1-88 0 0,-6 3-96 0 0,2-4-128 0 0,0 3-84 0 0,-1-2 8 0 0,2-1 16 0 0,0-3-100 0 0,3-2-544 0 0,4-2-540 0 0,2-5-453 0 0,0-3-1691 0 0,3 0-2268 0 0</inkml:trace>
  <inkml:trace contextRef="#ctx0" brushRef="#br0" timeOffset="245.72">13 31 220 0 0,'0'0'8317'0'0,"0"0"-5038"0"0,7 8-2474 0 0,97 159 3166 0 0,-103-165-4111 0 0,16 33 572 0 0,1-25-5234 0 0,-13-12-767 0 0</inkml:trace>
  <inkml:trace contextRef="#ctx0" brushRef="#br0" timeOffset="493.399">359 218 11357 0 0,'0'0'2352'0'0,"0"0"-2336"0"0,0 0 32 0 0,1 41 460 0 0,-5-29 128 0 0,-5 0 68 0 0,-3-2-36 0 0,-2 4-319 0 0,-2-2-149 0 0,-4-2-36 0 0,1-1-16 0 0,-4-1-148 0 0,3-4-596 0 0,2-4-525 0 0,1-1-1123 0 0,7-4-4292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7:38.8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0 8081 0 0,'5'8'5911'0'0,"4"4"-5758"0"0,0 1 1 0 0,-1 1-1 0 0,0-1 1 0 0,-1 1-1 0 0,-1 0 1 0 0,0 1-1 0 0,-1-1 1 0 0,-1 1-1 0 0,0 0 1 0 0,-1 1-1 0 0,0-1 1 0 0,-2 1-1 0 0,0-1 1 0 0,0 1-1 0 0,-1-1 1 0 0,-1 1-1 0 0,-1-1 1 0 0,0 1-1 0 0,-1-1 1 0 0,-1 0-1 0 0,0 0 1 0 0,-1 0-1 0 0,-5 9-153 0 0,-35 50-8 0 0,5-32-4759 0 0,25-31-2608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5:18.1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143 372 5380 0 0,'0'0'1381'0'0,"0"0"-1381"0"0,0 0-320 0 0,0 0-332 0 0,0 0-249 0 0,0 0 121 0 0,0 0-524 0 0,0 0 40 0 0</inkml:trace>
  <inkml:trace contextRef="#ctx0" brushRef="#br0" timeOffset="9262.445">409 448 5328 0 0,'0'0'513'0'0,"0"0"-413"0"0,0 0-61 0 0,7-2 218 0 0,-2 1-46 0 0,0-1 1 0 0,-1 0 0 0 0,1 0-1 0 0,-1 0 1 0 0,1 0 0 0 0,-1-1-1 0 0,0 0 1 0 0,0 0 0 0 0,0 0-1 0 0,-1 0 1 0 0,1 0 0 0 0,-1-1-1 0 0,1 0 1 0 0,-1 1 0 0 0,0-1 0 0 0,-1 0-1 0 0,1-1 1 0 0,-1 1 0 0 0,0 0-1 0 0,0-1 1 0 0,0 0 0 0 0,0 1-1 0 0,-1-1 1 0 0,1-2-212 0 0,-2-8-23 0 0,-1 0 1 0 0,0 1-1 0 0,-1-1 1 0 0,-1 1-1 0 0,0-1 0 0 0,-1 1 1 0 0,0 0-1 0 0,-1 0 1 0 0,-1 1-1 0 0,0 0 1 0 0,-1 0-1 0 0,-1 0 0 0 0,0 1 1 0 0,0 0-1 0 0,-1 0 1 0 0,0 1-1 0 0,-1 0 0 0 0,-1 1 1 0 0,0 0-1 0 0,0 1 1 0 0,-1 0-1 0 0,0 0 0 0 0,0 1 1 0 0,-1 1-1 0 0,0 0 1 0 0,-13-4 22 0 0,21 7-6 0 0,-1-1 1 0 0,0 1 0 0 0,0 0 0 0 0,-1 1-1 0 0,1 0 1 0 0,-1 0 0 0 0,1 0-1 0 0,-1 1 1 0 0,0 0 0 0 0,0 0 0 0 0,0 1-1 0 0,0 0 1 0 0,-1 0 0 0 0,1 0-1 0 0,0 1 1 0 0,0 0 0 0 0,0 1 0 0 0,-1-1-1 0 0,1 1 1 0 0,0 1 0 0 0,0 0 0 0 0,0 0-1 0 0,0 0 1 0 0,1 0 0 0 0,-1 1-1 0 0,1 0 1 0 0,-1 1 0 0 0,1 0 0 0 0,0 0-1 0 0,0 0 1 0 0,1 0 0 0 0,-1 1-1 0 0,1 0 1 0 0,0 0 0 0 0,0 1 0 0 0,0 0 5 0 0,-3 11-28 0 0,1 0 0 0 0,0 1 1 0 0,2 0-1 0 0,0 0 1 0 0,1 1-1 0 0,0 0 0 0 0,2-1 1 0 0,0 1-1 0 0,1 0 1 0 0,1 0-1 0 0,1 0 0 0 0,0 0 1 0 0,2 0-1 0 0,0 0 0 0 0,1-1 1 0 0,1 1-1 0 0,5 12 28 0 0,-5-23 114 0 0,-1-1 0 0 0,1 0-1 0 0,0 0 1 0 0,1 0 0 0 0,0-1-1 0 0,0 0 1 0 0,0 0-1 0 0,1 0 1 0 0,0-1 0 0 0,0 0-1 0 0,0 0 1 0 0,0-1 0 0 0,1 0-1 0 0,0 0 1 0 0,0-1 0 0 0,0 0-1 0 0,0 0 1 0 0,1-1 0 0 0,-1 0-1 0 0,1 0 1 0 0,-1-1 0 0 0,1 0-1 0 0,-1-1 1 0 0,7 0-114 0 0,81 3-2285 0 0,-80-3 1030 0 0,-16 0-2903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7:39.3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137 0 8689 0 0,'0'0'6767'0'0,"0"0"-5639"0"0,-6 10-1135 0 0,-16 26 340 0 0,3 1 0 0 0,1 1 1 0 0,1 1-1 0 0,3 0 0 0 0,1 1 0 0 0,2 1 1 0 0,-3 19-334 0 0,13-55-20 0 0,1 1 0 0 0,-1-1 0 0 0,1 0 0 0 0,-1 0 0 0 0,2 1 0 0 0,-1-1 0 0 0,1 0 0 0 0,-1 1 0 0 0,1-1 0 0 0,1 0 0 0 0,-1 0 1 0 0,1 0-1 0 0,0 0 0 0 0,0 0 0 0 0,0 0 0 0 0,1-1 0 0 0,0 1 0 0 0,-1-1 0 0 0,2 1 0 0 0,-1-1 0 0 0,0 0 0 0 0,1 0 0 0 0,1 0 20 0 0,73 31-6140 0 0,-60-33 246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7:47.3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0 12685 0 0,'0'0'3338'0'0,"0"8"-3063"0"0,-9 111 886 0 0,9-118-1187 0 0,0 0 0 0 0,0 0 0 0 0,0 0 0 0 0,0 0 0 0 0,0 0 1 0 0,0 0-1 0 0,0 0 0 0 0,1 0 0 0 0,-1 0 0 0 0,0 0 0 0 0,1 0 0 0 0,-1 0 0 0 0,1 0 0 0 0,-1 0 1 0 0,1 0-1 0 0,0 0 0 0 0,-1 0 0 0 0,1 0 0 0 0,0-1 0 0 0,0 1 0 0 0,-1 0 0 0 0,1-1 0 0 0,0 1 1 0 0,0 0-1 0 0,0-1 0 0 0,0 1 0 0 0,0-1 0 0 0,0 0 0 0 0,0 1 0 0 0,0-1 0 0 0,0 0 0 0 0,0 1 1 0 0,0-1-1 0 0,0 0 0 0 0,0 0 0 0 0,0 0 0 0 0,0 0 0 0 0,0 0 0 0 0,0 0 0 0 0,0 0 0 0 0,0 0 0 0 0,0 0 1 0 0,0-1-1 0 0,0 1 0 0 0,0 0 0 0 0,0-1 0 0 0,0 1 0 0 0,0-1 0 0 0,0 1 0 0 0,0-1 0 0 0,0 1 1 0 0,0-1-1 0 0,0 0 26 0 0,50-31-1352 0 0,-41 19 1262 0 0,-10 12 117 0 0,1 0 0 0 0,-1 0 0 0 0,0 0 0 0 0,0 0 0 0 0,1-1 0 0 0,-1 1 0 0 0,0 0 0 0 0,1 0 0 0 0,-1 0 0 0 0,1 0-1 0 0,-1 0 1 0 0,1 0 0 0 0,0 0 0 0 0,-1 0 0 0 0,1 0 0 0 0,0 0 0 0 0,0 1 0 0 0,0-1 0 0 0,0 0 0 0 0,-1 0 0 0 0,1 1 0 0 0,0-1 0 0 0,0 0 0 0 0,1 1-1 0 0,-1-1 1 0 0,0 1 0 0 0,0 0 0 0 0,0-1 0 0 0,0 1 0 0 0,0 0 0 0 0,0-1 0 0 0,0 1 0 0 0,1 0 0 0 0,-1 0 0 0 0,0 0 0 0 0,0 0 0 0 0,0 0 0 0 0,0 0 0 0 0,1 1-1 0 0,-1-1 1 0 0,0 0 0 0 0,0 1 0 0 0,0-1 0 0 0,0 0 0 0 0,0 1 0 0 0,0-1 0 0 0,0 1 0 0 0,0 0 0 0 0,0-1 0 0 0,0 1 0 0 0,0 0 0 0 0,0 0 0 0 0,0 0 0 0 0,0-1-1 0 0,-1 1 1 0 0,1 0 0 0 0,0 0 0 0 0,-1 0 0 0 0,1 1-27 0 0,6 12 286 0 0,-2 0 1 0 0,0 0-1 0 0,0 1 0 0 0,-2 0 0 0 0,1 0 0 0 0,-2 0 1 0 0,0 0-1 0 0,-1 0 0 0 0,0 0 0 0 0,-2 11-286 0 0,1-22 8 0 0,0 1-1 0 0,-1-1 1 0 0,1 1 0 0 0,-1-1-1 0 0,0 0 1 0 0,0 1 0 0 0,0-1-1 0 0,-1 0 1 0 0,1 0 0 0 0,-1 0-1 0 0,0 0 1 0 0,-1 0 0 0 0,1 0-1 0 0,-1 0 1 0 0,1-1 0 0 0,-1 1-1 0 0,0-1 1 0 0,0 0-1 0 0,0 0 1 0 0,-1 0 0 0 0,1 0-1 0 0,-1 0 1 0 0,0-1 0 0 0,0 0-1 0 0,0 0 1 0 0,0 0 0 0 0,0 0-1 0 0,0 0 1 0 0,0-1 0 0 0,-1 0-1 0 0,1 0 1 0 0,0 0 0 0 0,-1 0-1 0 0,1-1 1 0 0,-1 0-1 0 0,1 0 1 0 0,-3 0-8 0 0,-47-13-1785 0 0,24-12-6926 0 0,17-1-172 0 0</inkml:trace>
  <inkml:trace contextRef="#ctx0" brushRef="#br0" timeOffset="262.46">391 1 13105 0 0,'0'0'3741'0'0,"31"37"-3741"0"0,-24-8 0 0 0,-2 0 324 0 0,-4 5-24 0 0,-2 3-88 0 0,-8-7-76 0 0,-6 3 0 0 0,-5-1-52 0 0,-11 2 4 0 0,-13 1-88 0 0,-8 1-480 0 0,2-8-700 0 0,14-10-1729 0 0,5-11-7264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7:46.5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0 10677 0 0,'-1'9'4066'0'0,"-18"75"-2144"0"0,14-66-1764 0 0,0-1 0 0 0,1 1 0 0 0,0 0 0 0 0,2 0 1 0 0,0 0-1 0 0,1 1 0 0 0,1-1 0 0 0,0 0 0 0 0,2 9-158 0 0,12-4-2224 0 0,2-15-5901 0 0,-5-8 418 0 0</inkml:trace>
  <inkml:trace contextRef="#ctx0" brushRef="#br0" timeOffset="246.385">114 138 4956 0 0,'0'0'7352'0'0,"0"0"-5494"0"0,0 0-1744 0 0,7-2-93 0 0,-3 1 25 0 0,1 0 1 0 0,-1 0 0 0 0,1 1-1 0 0,0-1 1 0 0,-1 1 0 0 0,1 0-1 0 0,0 1 1 0 0,-1-1 0 0 0,1 1-1 0 0,0 0 1 0 0,-1 0 0 0 0,1 0-1 0 0,-1 0 1 0 0,0 1 0 0 0,1 0-1 0 0,-1 0 1 0 0,0 0 0 0 0,0 0-1 0 0,0 1 1 0 0,0 0 0 0 0,-1 0-1 0 0,1 0 1 0 0,-1 0 0 0 0,0 0-1 0 0,1 1 1 0 0,1 3-47 0 0,-2-3 52 0 0,0 1 1 0 0,0 0-1 0 0,0 0 0 0 0,0 0 1 0 0,-1 0-1 0 0,0 0 0 0 0,0 0 0 0 0,-1 1 1 0 0,1-1-1 0 0,-1 1 0 0 0,0-1 1 0 0,-1 1-1 0 0,1 0 0 0 0,-1-1 0 0 0,0 1 1 0 0,-1-1-1 0 0,1 1 0 0 0,-1 0 1 0 0,0-1-1 0 0,0 1 0 0 0,-1-1 0 0 0,0 0 1 0 0,0 1-1 0 0,0-1 0 0 0,-1 0 1 0 0,1 0-1 0 0,-3 3-52 0 0,-64 11-4597 0 0,56-22-583 0 0</inkml:trace>
  <inkml:trace contextRef="#ctx0" brushRef="#br0" timeOffset="493.933">350 153 11069 0 0,'0'0'2336'0'0,"0"0"-1900"0"0,-3 8-22 0 0,-5 12-55 0 0,3-11-199 0 0,1 1 0 0 0,-1 0 0 0 0,2 0 0 0 0,-1 1 0 0 0,1-1 0 0 0,1 1 0 0 0,0 0 0 0 0,1 0 0 0 0,0 0 0 0 0,0-1 0 0 0,1 1 0 0 0,1 7-160 0 0,22 6-1596 0 0,-1-16-4065 0 0,-4-7-1676 0 0</inkml:trace>
  <inkml:trace contextRef="#ctx0" brushRef="#br0" timeOffset="494.933">554 351 13417 0 0,'0'0'2592'0'0,"0"0"-2412"0"0,0 0-172 0 0,-14 48 377 0 0,4-34-125 0 0,-5-1-20 0 0,1-1-68 0 0,-5 0-60 0 0,1-2 24 0 0,0 0-136 0 0,-3-3-212 0 0,2-1-672 0 0,1-3-981 0 0,5-2-3551 0 0,5-7-3689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7:46.0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40 13377 0 0,'0'9'1550'0'0,"14"315"1872"0"0,-14-314-4355 0 0,0-11-7982 0 0,3-13 1266 0 0</inkml:trace>
  <inkml:trace contextRef="#ctx0" brushRef="#br0" timeOffset="264.989">94 1 12161 0 0,'0'0'1428'0'0,"7"2"-1136"0"0,-2-1-183 0 0,1 0 1 0 0,0 1-1 0 0,-1 0 0 0 0,1 0 1 0 0,-1 0-1 0 0,0 1 1 0 0,1-1-1 0 0,-1 2 1 0 0,0-1-1 0 0,-1 0 1 0 0,1 1-1 0 0,-1 0 0 0 0,1 0 1 0 0,-1 0-1 0 0,0 0 1 0 0,-1 1-1 0 0,1 0 1 0 0,-1 0-1 0 0,0 0 1 0 0,0 0-1 0 0,0 0 1 0 0,-1 0-1 0 0,0 1 0 0 0,0-1 1 0 0,0 1-1 0 0,-1 0 1 0 0,1-1-1 0 0,-2 1 1 0 0,1 0-1 0 0,0 0 1 0 0,-1 4-110 0 0,-3-7-5 0 0,0-1 0 0 0,1 1 0 0 0,-1 0 0 0 0,0-1 0 0 0,0 1 0 0 0,-1-1 0 0 0,1 0 0 0 0,0 0 0 0 0,-1-1 0 0 0,1 1 0 0 0,-1-1 0 0 0,0 1 0 0 0,1-1 0 0 0,-1 0 0 0 0,0-1 0 0 0,0 1 0 0 0,0 0 0 0 0,0-1 0 0 0,0 0 0 0 0,1 0 0 0 0,-1 0 0 0 0,0-1 0 0 0,0 1 0 0 0,-2-2 5 0 0,-57-14-7679 0 0,43 0-1100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01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22 432 0 0,'0'0'10813'0'0,"0"0"-8789"0"0,0 0-1196 0 0,0 0-424 0 0,0 0 152 0 0,0 0 136 0 0,0 0-160 0 0,-44-8-299 0 0,27 6-233 0 0,0 1-100 0 0,2 1-1 0 0,-5 0 13 0 0,6-1-792 0 0,0 0-552 0 0,5-4-1048 0 0,3 2-3432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01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6 6157 0 0,'0'0'5188'0'0,"0"0"-4328"0"0,0 0-16 0 0,0 0 84 0 0,0 0-508 0 0,0 0-408 0 0,0 0 116 0 0,-45-5-120 0 0,16 5-8 0 0,-3 1-104 0 0,0 2-1368 0 0,6-2-1420 0 0,-5-1-4405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08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5076 0 0,'0'0'6554'0'0,"-1"9"-5079"0"0,-26 355 3858 0 0,52-309-5689 0 0,15-43-6922 0 0,-25-16 866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08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7081 0 0,'0'0'4757'0'0,"3"7"-3648"0"0,38 165 2970 0 0,-41-170-4061 0 0,0-1 0 0 0,0 0 1 0 0,0 1-1 0 0,0-1 1 0 0,1 1-1 0 0,-1-1 1 0 0,0 0-1 0 0,1 0 0 0 0,-1 1 1 0 0,1-1-1 0 0,-1 0 1 0 0,1 0-1 0 0,0 1 0 0 0,0-1 1 0 0,-1 0-1 0 0,1 0 1 0 0,0 0-1 0 0,0 0 1 0 0,0 0-1 0 0,0 0 0 0 0,0 0 1 0 0,0 0-1 0 0,0-1 1 0 0,1 1-1 0 0,-1 0 1 0 0,0-1-1 0 0,0 1 0 0 0,1 0 1 0 0,-1-1-1 0 0,0 0 1 0 0,0 1-1 0 0,1-1 1 0 0,-1 0-1 0 0,1 0 0 0 0,-1 0 1 0 0,0 1-1 0 0,1-1 1 0 0,-1-1-1 0 0,0 1 0 0 0,1 0 1 0 0,-1 0-1 0 0,0 0 1 0 0,1-1-1 0 0,-1 1 1 0 0,0-1-1 0 0,1 1 0 0 0,-1-1 1 0 0,0 0-1 0 0,0 1 1 0 0,0-1-1 0 0,1 0 1 0 0,-1 0-1 0 0,0 0 0 0 0,0 1 1 0 0,0-2-19 0 0,45-63-175 0 0,-41 51 125 0 0,-5 14 49 0 0,0 1 0 0 0,1-1 0 0 0,-1 0 1 0 0,1 0-1 0 0,-1 1 0 0 0,1-1 0 0 0,-1 0 0 0 0,1 0 1 0 0,-1 0-1 0 0,1 1 0 0 0,-1-1 0 0 0,1 0 0 0 0,0 0 1 0 0,-1 0-1 0 0,1 0 0 0 0,-1 0 0 0 0,1 0 0 0 0,-1 0 1 0 0,1 0-1 0 0,-1-1 0 0 0,1 1 0 0 0,0 0 0 0 0,-1 0 1 0 0,1 0-1 0 0,-1 0 0 0 0,1-1 0 0 0,-1 1 0 0 0,0 0 1 0 0,1-1-1 0 0,-1 1 0 0 0,1 0 0 0 0,-1-1 0 0 0,1 1 1 0 0,-1 0-1 0 0,0-1 0 0 0,1 1 0 0 0,-1-1 1 0 0,8 171 1547 0 0,-9-165-1570 0 0,0 0 0 0 0,0 0 0 0 0,0-1 0 0 0,-1 1-1 0 0,0 0 1 0 0,0 0 0 0 0,0-1 0 0 0,0 1 0 0 0,-1-1-1 0 0,1 0 1 0 0,-1 0 0 0 0,0 0 0 0 0,-1 0 0 0 0,1 0-1 0 0,-1-1 1 0 0,1 0 0 0 0,-1 1 0 0 0,0-1 0 0 0,0 0-1 0 0,-1-1 1 0 0,1 1 0 0 0,0-1 0 0 0,-1 0 0 0 0,0 0-1 0 0,1 0 1 0 0,-1-1 0 0 0,0 0 0 0 0,0 0 0 0 0,0 0-1 0 0,0 0 1 0 0,0-1 0 0 0,0 0 23 0 0,-1 1-297 0 0,-30-2-2405 0 0,15-8-3735 0 0,7-7-2600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08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30 15381 0 0,'0'0'1993'0'0,"0"0"-1993"0"0,0 0-896 0 0,0 0 896 0 0,-48 7 248 0 0,26-7 4 0 0,-2-4-156 0 0,-2 0-96 0 0,0-1-881 0 0,2 0-983 0 0,4 1-2680 0 0,2-11-4797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11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10305 0 0,'0'0'3348'0'0,"-2"6"-3086"0"0,-10 99 1259 0 0,11-103-1534 0 0,1 0 0 0 0,0 0 0 0 0,0-1 0 0 0,0 1 0 0 0,0 0 0 0 0,1 0 0 0 0,-1 0 0 0 0,0 0 0 0 0,1 0 1 0 0,0 0-1 0 0,-1 0 0 0 0,1-1 0 0 0,0 1 0 0 0,0 0 0 0 0,0 0 0 0 0,0-1 0 0 0,0 1 0 0 0,0-1 0 0 0,0 1 1 0 0,1-1-1 0 0,-1 1 0 0 0,1-1 0 0 0,-1 0 0 0 0,1 0 0 0 0,-1 0 0 0 0,1 0 0 0 0,-1 0 0 0 0,1 0 0 0 0,0 0 1 0 0,0 0-1 0 0,0-1 0 0 0,-1 1 0 0 0,1-1 0 0 0,0 1 0 0 0,0-1 0 0 0,0 0 0 0 0,0 1 0 0 0,0-1 0 0 0,0 0 1 0 0,0 0-1 0 0,0-1 0 0 0,0 1 0 0 0,0 0 0 0 0,-1-1 0 0 0,1 1 0 0 0,0-1 0 0 0,0 0 0 0 0,0 1 0 0 0,0-1 1 0 0,-1 0-1 0 0,1 0 0 0 0,0 0 0 0 0,-1 0 0 0 0,1 0 0 0 0,-1-1 13 0 0,64-64-145 0 0,-41 121 2382 0 0,-30 73 191 0 0,5-125-2522 0 0,0 0 1 0 0,0 0-1 0 0,0 0 1 0 0,0-1-1 0 0,0 1 1 0 0,-1 0-1 0 0,0-1 1 0 0,1 1-1 0 0,-1-1 1 0 0,0 0-1 0 0,0 1 1 0 0,0-1-1 0 0,0 0 1 0 0,-1 0-1 0 0,1 0 1 0 0,-1-1-1 0 0,1 1 0 0 0,-1-1 1 0 0,1 1-1 0 0,-1-1 1 0 0,0 0-1 0 0,0 0 1 0 0,0 0-1 0 0,0 0 1 0 0,0 0-1 0 0,0-1 1 0 0,0 1-1 0 0,0-1 1 0 0,0 0-1 0 0,0 0 1 0 0,0 0-1 0 0,0 0 1 0 0,0-1-1 0 0,0 1 1 0 0,0-1-1 0 0,1 0 1 0 0,-1 0-1 0 0,0 0 0 0 0,0 0 1 0 0,0 0-1 0 0,0-1 94 0 0,-9-4-4587 0 0,2-9-3533 0 0</inkml:trace>
  <inkml:trace contextRef="#ctx0" brushRef="#br0" timeOffset="171.517">376 59 14457 0 0,'0'0'2889'0'0,"31"48"-2553"0"0,-28-20-104 0 0,-3 3-96 0 0,-3 2-36 0 0,-6 1-88 0 0,-8-4 52 0 0,-5-2-16 0 0,-9 1-48 0 0,-11 0-344 0 0,-14-5-688 0 0,8-5-1081 0 0,7-16-4707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02.6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0 644 0 0,'-30'61'220'0'0,"-2"4"-220"0"0,2 1-456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10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11729 0 0,'-1'6'2980'0'0,"-19"63"-1059"0"0,14-53-1646 0 0,0 1 0 0 0,1 0-1 0 0,1 0 1 0 0,1 0 0 0 0,0 0 0 0 0,1 1 0 0 0,1-1 0 0 0,0 1 0 0 0,2 10-275 0 0,24 14-962 0 0,2-25-7354 0 0,-16-17 2106 0 0</inkml:trace>
  <inkml:trace contextRef="#ctx0" brushRef="#br0" timeOffset="183.075">139 164 3372 0 0,'0'0'7466'0'0,"0"0"-5323"0"0,0 0-1805 0 0,0 0-128 0 0,0 0-104 0 0,6-4-76 0 0,-3 3-15 0 0,0-1 1 0 0,-1 1 0 0 0,1 0 0 0 0,0 0 0 0 0,0 0-1 0 0,0 0 1 0 0,0 0 0 0 0,1 1 0 0 0,-1-1 0 0 0,0 1-1 0 0,0 0 1 0 0,0 0 0 0 0,0 0 0 0 0,0 0 0 0 0,0 1-1 0 0,1-1 1 0 0,-1 1 0 0 0,0 0 0 0 0,0 0 0 0 0,0 0-1 0 0,0 0 1 0 0,-1 0 0 0 0,1 1 0 0 0,0 0 0 0 0,0-1-1 0 0,-1 1 1 0 0,1 0 0 0 0,-1 0 0 0 0,0 0 0 0 0,1 0-16 0 0,62 93 2085 0 0,-64-93-2064 0 0,-1 1 0 0 0,1 0-1 0 0,-1 0 1 0 0,0-1 0 0 0,0 1-1 0 0,0 0 1 0 0,0-1 0 0 0,0 1-1 0 0,-1 0 1 0 0,1-1 0 0 0,-1 1-1 0 0,0 0 1 0 0,1-1-1 0 0,-1 1 1 0 0,0-1 0 0 0,-1 1-1 0 0,1-1 1 0 0,0 0 0 0 0,-1 1-1 0 0,1-1 1 0 0,-1 0 0 0 0,0 0-1 0 0,0 0 1 0 0,0 0 0 0 0,0 0-1 0 0,0-1 1 0 0,0 1 0 0 0,0-1-1 0 0,0 1 1 0 0,-1-1-1 0 0,1 0 1 0 0,-1 0 0 0 0,1 0-1 0 0,-1 0 1 0 0,1 0 0 0 0,-1 0-1 0 0,0-1 1 0 0,1 1 0 0 0,-1-1-1 0 0,-2 0-20 0 0,-37 6-1734 0 0,15-11-4921 0 0,16-4-370 0 0</inkml:trace>
  <inkml:trace contextRef="#ctx0" brushRef="#br0" timeOffset="353.299">366 153 11777 0 0,'0'0'1886'0'0,"0"0"-1384"0"0,-3 8-112 0 0,-4 9-393 0 0,-28 95 2180 0 0,34-109-2294 0 0,1 0 0 0 0,-1 1 1 0 0,1-1-1 0 0,-1 0 0 0 0,1 0 0 0 0,0 1 1 0 0,0-1-1 0 0,1 0 0 0 0,-1 0 1 0 0,1 1-1 0 0,-1-1 0 0 0,1 0 0 0 0,0 0 1 0 0,0 0-1 0 0,0 0 0 0 0,1 0 1 0 0,-1 0-1 0 0,1 0 0 0 0,0 0 0 0 0,-1-1 1 0 0,1 1-1 0 0,1 0 0 0 0,-1-1 1 0 0,0 0-1 0 0,0 1 0 0 0,1-1 0 0 0,0 0 1 0 0,-1 0-1 0 0,1-1 0 0 0,0 1 1 0 0,0 0-1 0 0,3 0 117 0 0,1-1-4147 0 0,3 0-2700 0 0</inkml:trace>
  <inkml:trace contextRef="#ctx0" brushRef="#br0" timeOffset="508.285">532 392 13729 0 0,'0'0'1480'0'0,"0"0"-1264"0"0,0 0-216 0 0,-11 38 388 0 0,1-25-36 0 0,0-2-59 0 0,-3-1-21 0 0,1 0-160 0 0,-2-1 0 0 0,-1-1-24 0 0,0 1-88 0 0,1-1-624 0 0,1-2-737 0 0,3-3-1371 0 0,2-2-3624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10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81 6673 0 0,'0'0'9116'0'0,"2"8"-6971"0"0,3 17-2099 0 0,-1 0 1 0 0,-1 0 0 0 0,-1 1 0 0 0,-1-1 0 0 0,-1 1 0 0 0,-2-1-1 0 0,0 0 1 0 0,-2 1 0 0 0,-1 1-47 0 0,0-16-1840 0 0,3-10-7891 0 0,2-5 4519 0 0</inkml:trace>
  <inkml:trace contextRef="#ctx0" brushRef="#br0" timeOffset="261.897">11 36 3524 0 0,'0'0'7053'0'0,"0"0"-5020"0"0,0 0-1654 0 0,6-7-105 0 0,-2 4-237 0 0,-3 1-23 0 0,1 0 0 0 0,0 0 0 0 0,0 0 0 0 0,0 0-1 0 0,0 0 1 0 0,0 0 0 0 0,0 1 0 0 0,0-1 0 0 0,0 1-1 0 0,1 0 1 0 0,-1 0 0 0 0,1 0 0 0 0,-1 0 0 0 0,1 0-1 0 0,-1 0 1 0 0,1 0 0 0 0,0 1 0 0 0,-1 0 0 0 0,1-1 0 0 0,0 1-1 0 0,-1 0 1 0 0,1 0 0 0 0,0 0 0 0 0,0 1 0 0 0,-1-1-1 0 0,1 1 1 0 0,-1-1 0 0 0,1 1 0 0 0,0 0 0 0 0,0 1-14 0 0,9 2 225 0 0,-1 1 0 0 0,0 0 1 0 0,0 1-1 0 0,-1 1 0 0 0,0-1 0 0 0,0 2 1 0 0,0-1-1 0 0,-1 2 0 0 0,0-1 1 0 0,0 1-1 0 0,-1 0 0 0 0,-1 1 1 0 0,1 0-1 0 0,-1 0 0 0 0,0 2-225 0 0,-6-10 15 0 0,-1 0 0 0 0,0 0 0 0 0,1 0 0 0 0,-1-1 0 0 0,0 1 0 0 0,0 0 0 0 0,0 0 0 0 0,0 0 0 0 0,0 0 0 0 0,-1 0 0 0 0,1-1 0 0 0,-1 1 0 0 0,1 0 0 0 0,-1 0 0 0 0,1 0 0 0 0,-1-1 0 0 0,0 1 0 0 0,0 0 0 0 0,0-1 0 0 0,0 1 0 0 0,0-1 0 0 0,0 1 0 0 0,0-1 0 0 0,-1 0 0 0 0,1 1 0 0 0,0-1 0 0 0,-1 0 0 0 0,1 0 0 0 0,-1 0 0 0 0,1 0 0 0 0,-1 0 0 0 0,0 0 0 0 0,0 0-1 0 0,1-1 1 0 0,-1 1 0 0 0,0-1 0 0 0,0 1 0 0 0,1-1 0 0 0,-1 1 0 0 0,0-1 0 0 0,0 0 0 0 0,0 0 0 0 0,0 0 0 0 0,0 0 0 0 0,1 0 0 0 0,-1-1 0 0 0,-2 0-15 0 0,-91-5-3579 0 0,75-1-1000 0 0,1-5-3449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09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1 187 5945 0 0,'0'0'6264'0'0,"0"0"-4950"0"0,0 0-1186 0 0,1 7 46 0 0,0-4-245 0 0,-2-1 114 0 0,1 0 0 0 0,-1 0-1 0 0,1 0 1 0 0,0 0 0 0 0,-1 0-1 0 0,1 0 1 0 0,0 1-1 0 0,0-1 1 0 0,1 0 0 0 0,-1 0-1 0 0,0 0 1 0 0,1 0 0 0 0,-1 0-1 0 0,1 0 1 0 0,0 0 0 0 0,-1 0-1 0 0,1 0 1 0 0,0-1-1 0 0,0 1 1 0 0,0 0 0 0 0,1 0-1 0 0,-1-1 1 0 0,0 1 0 0 0,1 0-1 0 0,-1-1 1 0 0,1 0 0 0 0,-1 1-1 0 0,1-1 1 0 0,0 0-1 0 0,-1 0 1 0 0,1 0 0 0 0,0 0-1 0 0,0 0 1 0 0,0 0 0 0 0,0 0-1 0 0,0-1 1 0 0,0 1 0 0 0,0-1-1 0 0,0 1 1 0 0,0-1-1 0 0,0 0 1 0 0,0 0 0 0 0,0 0-1 0 0,0 0 1 0 0,0 0 0 0 0,0 0-1 0 0,1-1 1 0 0,-1 1 0 0 0,0-1-1 0 0,0 1 1 0 0,0-1-1 0 0,-1 0 1 0 0,3-1-43 0 0,-4 1-15 0 0,1 0 1 0 0,-1 0-1 0 0,1 0 0 0 0,0 0 0 0 0,-1 0 0 0 0,1 0 0 0 0,0 0 1 0 0,0 0-1 0 0,0 1 0 0 0,0-1 0 0 0,0 0 0 0 0,0 0 1 0 0,0 1-1 0 0,0-1 0 0 0,0 0 0 0 0,0 1 0 0 0,0-1 1 0 0,0 1-1 0 0,0-1 0 0 0,0 1 0 0 0,0 0 0 0 0,1 0 1 0 0,-1-1-1 0 0,0 1 0 0 0,0 0 0 0 0,0 0 0 0 0,1 0 1 0 0,-1 0-1 0 0,0 0 0 0 0,0 0 0 0 0,0 1 0 0 0,1-1 0 0 0,-1 0 1 0 0,0 1-1 0 0,0-1 0 0 0,0 1 0 0 0,0-1 0 0 0,0 1 1 0 0,0-1-1 0 0,0 1 0 0 0,0 0 0 0 0,0-1 0 0 0,0 1 1 0 0,0 0-1 0 0,0 0 0 0 0,0 0 0 0 0,0 0 0 0 0,-1 0 1 0 0,1 0-1 0 0,0 0 0 0 0,-1 0 0 0 0,1 0 0 0 0,-1 0 1 0 0,1 0-1 0 0,-1 0 0 0 0,0 0 0 0 0,1 1 0 0 0,-1-1 1 0 0,0 0-1 0 0,0 0 0 0 0,0 0 0 0 0,0 1 0 0 0,0-1 0 0 0,0 0 1 0 0,0 0-1 0 0,0 0 0 0 0,0 1 15 0 0,9 16 411 0 0,-1 0 0 0 0,-1 0-1 0 0,0 1 1 0 0,-2 0 0 0 0,0 1 0 0 0,-1-1-1 0 0,-1 1 1 0 0,0 0 0 0 0,-2-1 0 0 0,0 12-411 0 0,-2-29 0 0 0,1 0 1 0 0,0 0-1 0 0,-1 0 1 0 0,0-1-1 0 0,1 1 0 0 0,-1 0 1 0 0,0-1-1 0 0,0 1 1 0 0,0-1-1 0 0,0 1 1 0 0,0-1-1 0 0,0 1 1 0 0,0-1-1 0 0,-1 1 0 0 0,1-1 1 0 0,0 0-1 0 0,-1 0 1 0 0,1 0-1 0 0,-1 0 1 0 0,1 0-1 0 0,-1 0 1 0 0,0 0-1 0 0,1 0 0 0 0,-1-1 1 0 0,0 1-1 0 0,0-1 1 0 0,1 1-1 0 0,-1-1 1 0 0,0 0-1 0 0,0 0 1 0 0,0 1-1 0 0,0-1 0 0 0,1 0 1 0 0,-1-1-1 0 0,0 1 1 0 0,0 0-1 0 0,0-1 1 0 0,1 1-1 0 0,-1-1 1 0 0,0 1-1 0 0,0-1 0 0 0,1 0 1 0 0,-1 1-1 0 0,0-1 1 0 0,0-1-1 0 0,-76-39-1445 0 0,49-45-5772 0 0,29 66 1685 0 0</inkml:trace>
  <inkml:trace contextRef="#ctx0" brushRef="#br0" timeOffset="249.161">365 1 10845 0 0,'0'0'2984'0'0,"41"69"-2692"0"0,-23-20 228 0 0,2 7 352 0 0,-10-6 121 0 0,-9-7-197 0 0,-1-2-224 0 0,-6-8-224 0 0,-2-5-176 0 0,-2-8-100 0 0,-4 0-72 0 0,-6 1-108 0 0,-2 2-600 0 0,-7-2-829 0 0,8-7-2339 0 0,-11-9-4501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08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28 4956 0 0,'0'0'7387'0'0,"0"0"-5416"0"0,0 0-2112 0 0,1 6 339 0 0,1 54 517 0 0,-3-1-1 0 0,-2 1 1 0 0,-2-1 0 0 0,-4 0 0 0 0,-2 4-715 0 0,7-34-1134 0 0,3-17-5709 0 0,1-11 1947 0 0</inkml:trace>
  <inkml:trace contextRef="#ctx0" brushRef="#br0" timeOffset="373.661">52 1 1280 0 0,'0'0'6763'0'0,"0"0"-5078"0"0,0 0-1410 0 0,2 8 337 0 0,20 128 3198 0 0,-21-134-3761 0 0,-1-1-1 0 0,1 1 0 0 0,0-1 0 0 0,0 0 0 0 0,0 1 1 0 0,-1-1-1 0 0,1 1 0 0 0,1-1 0 0 0,-1 0 0 0 0,0 0 1 0 0,0 0-1 0 0,0 0 0 0 0,1 0 0 0 0,-1 0 1 0 0,0 0-1 0 0,1 0 0 0 0,-1 0 0 0 0,1-1 0 0 0,-1 1 1 0 0,1 0-1 0 0,-1-1 0 0 0,1 1 0 0 0,-1-1 0 0 0,1 0 1 0 0,0 1-1 0 0,-1-1 0 0 0,1 0 0 0 0,0 0 1 0 0,-1 0-1 0 0,1 0 0 0 0,-1-1 0 0 0,1 1 0 0 0,0 0 1 0 0,-1-1-1 0 0,1 1 0 0 0,-1-1 0 0 0,1 1 0 0 0,-1-1 1 0 0,1 0-1 0 0,-1 0 0 0 0,1 1 0 0 0,-1-1 0 0 0,0 0 1 0 0,1 0-1 0 0,-1-1 0 0 0,0 1-48 0 0,51-59 329 0 0,-48 43-338 0 0,0 23-1194 0 0,-3 51 2451 0 0,0-6-1999 0 0,1-18-4552 0 0,1-29 640 0 0,4-3-1628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07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4 256 5745 0 0,'0'0'7497'0'0,"0"0"-5382"0"0,0 0-1797 0 0,0 0-128 0 0,0 0-20 0 0,0 0-80 0 0,0 0-34 0 0,0 0 2 0 0,-3-4-54 0 0,3 4-28 0 0,1 0 0 0 0,-1-1 0 0 0,1 1 0 0 0,-1 0 0 0 0,0 0 0 0 0,1 0-1 0 0,-1 0 1 0 0,1 0 0 0 0,-1 0 0 0 0,0-1 0 0 0,1 1 0 0 0,-1 0-1 0 0,1 0 1 0 0,-1-1 0 0 0,0 1 0 0 0,1 0 0 0 0,-1-1 0 0 0,0 1-1 0 0,0 0 1 0 0,1-1 0 0 0,-1 1 0 0 0,0 0 0 0 0,0-1 0 0 0,1 1-1 0 0,-1 0 1 0 0,0-1 0 0 0,0 1 0 0 0,0-1 0 0 0,0 1 0 0 0,0 0 0 0 0,0-1-1 0 0,0 1 1 0 0,1-1 0 0 0,-1 1 0 0 0,0-1 0 0 0,-1 1 0 0 0,1 0-1 0 0,0-1 1 0 0,0 1 0 0 0,0-1 0 0 0,0 1 0 0 0,0-1 0 0 0,0 1-1 0 0,0 0 1 0 0,-1-1 0 0 0,1 1 0 0 0,0-1 0 0 0,0 1 0 0 0,0 0-1 0 0,-1-1 1 0 0,1 1 0 0 0,0 0 0 0 0,-1-1 0 0 0,1 1 0 0 0,0 0 0 0 0,-1 0-1 0 0,1-1 1 0 0,0 1 24 0 0,45 20-421 0 0,-43-19 440 0 0,1 0 0 0 0,-1 0 0 0 0,1 1 0 0 0,-1-1 0 0 0,0 0 0 0 0,1 1 0 0 0,-1 0 0 0 0,0-1 0 0 0,0 1 0 0 0,0 0 0 0 0,0 0 0 0 0,0 0 0 0 0,-1 0 0 0 0,1 1 0 0 0,-1-1 0 0 0,1 0 0 0 0,-1 1 0 0 0,0-1 0 0 0,0 1 0 0 0,0-1 0 0 0,0 1 0 0 0,0 0 0 0 0,-1-1 0 0 0,1 1 0 0 0,-1 0 0 0 0,0-1 0 0 0,0 1 0 0 0,0 0 0 0 0,0 0 0 0 0,0-1 0 0 0,0 1 0 0 0,-1 0 0 0 0,1-1 0 0 0,-1 1 0 0 0,0 0 0 0 0,0-1 0 0 0,0 1 0 0 0,0-1 0 0 0,0 1 0 0 0,-1-1 0 0 0,1 0 0 0 0,-1 1 0 0 0,1-1 0 0 0,-1 0 1 0 0,0 0-1 0 0,0 0 0 0 0,0 0 0 0 0,0 0 0 0 0,0-1 0 0 0,0 1 0 0 0,-1-1 0 0 0,1 1 0 0 0,0-1 0 0 0,-1 0 0 0 0,1 0 0 0 0,-1 0 0 0 0,0 0 0 0 0,1 0 0 0 0,-1-1-19 0 0,-17 2-4133 0 0,14-2-1548 0 0</inkml:trace>
  <inkml:trace contextRef="#ctx0" brushRef="#br0" timeOffset="246.503">132 235 9685 0 0,'0'0'3648'0'0,"0"0"-2933"0"0,0 0-404 0 0,0 0 201 0 0,-2 8-24 0 0,0-4-439 0 0,0 0 1 0 0,0 0-1 0 0,0 0 1 0 0,1 0-1 0 0,-1 0 0 0 0,1 0 1 0 0,0 0-1 0 0,1 0 1 0 0,-1 1-1 0 0,1-1 1 0 0,0 0-1 0 0,0 0 1 0 0,0 1-1 0 0,0-1 1 0 0,1 0-1 0 0,-1 0 0 0 0,1 1 1 0 0,0-1-1 0 0,1 0 1 0 0,-1 0-1 0 0,1 0 1 0 0,0 0-1 0 0,0 0 1 0 0,0-1-1 0 0,0 1 1 0 0,1-1-1 0 0,-1 1 0 0 0,1-1 1 0 0,0 0-1 0 0,0 0 1 0 0,0 0-1 0 0,0 0 1 0 0,1 0-1 0 0,-1-1 1 0 0,2 1-50 0 0,36 8-1989 0 0,-13-14-4881 0 0,-9-6-1277 0 0</inkml:trace>
  <inkml:trace contextRef="#ctx0" brushRef="#br0" timeOffset="509.262">406 1 11385 0 0,'0'0'1832'0'0,"0"0"-1664"0"0,47 57 328 0 0,-33-30 304 0 0,3 3 56 0 0,-7 1-24 0 0,-2 1-235 0 0,-7-1-233 0 0,-1 2-156 0 0,-9-3-96 0 0,-6-1 36 0 0,-6-1-148 0 0,-1-2-72 0 0,-4-2-648 0 0,2-4-761 0 0,6-6-1311 0 0,-6-7-4300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06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3160 0 0,'0'0'7032'0'0,"0"0"-4419"0"0,0 0-1883 0 0,0 0-447 0 0,4 8 145 0 0,39 133 3679 0 0,-28 91-3057 0 0,-12-208-1737 0 0,7-23-5786 0 0,-7-6 987 0 0</inkml:trace>
  <inkml:trace contextRef="#ctx0" brushRef="#br0" timeOffset="323.012">48 0 5777 0 0,'0'0'4369'0'0,"0"0"-3132"0"0,0 0-1101 0 0,0 0 44 0 0,0 0 5 0 0,0 0-96 0 0,0 0 209 0 0,0 0 287 0 0,0 7 127 0 0,34 100 1286 0 0,-32-104-1978 0 0,0 0 0 0 0,0 0 1 0 0,-1-1-1 0 0,2 1 0 0 0,-1-1 0 0 0,0 0 0 0 0,0 1 0 0 0,1-1 0 0 0,-1 0 0 0 0,1 0 1 0 0,0-1-1 0 0,0 1 0 0 0,0 0 0 0 0,-1-1 0 0 0,1 0 0 0 0,1 0 0 0 0,-1 0 0 0 0,0 0 1 0 0,0 0-1 0 0,0 0 0 0 0,0-1 0 0 0,1 0 0 0 0,-1 0 0 0 0,0 1 0 0 0,0-2 1 0 0,1 1-1 0 0,-1 0 0 0 0,0-1 0 0 0,0 1 0 0 0,0-1 0 0 0,0 0 0 0 0,1 0 0 0 0,-1-1 1 0 0,0 1-1 0 0,-1 0 0 0 0,2-2-20 0 0,0 1-10 0 0,-1-1-1 0 0,0 0 1 0 0,1 0 0 0 0,-1-1-1 0 0,-1 1 1 0 0,1-1 0 0 0,0 0-1 0 0,-1 1 1 0 0,0-1 0 0 0,0 0-1 0 0,0 0 1 0 0,0-1 0 0 0,0 1 0 0 0,-1 0-1 0 0,0 0 1 0 0,0-1 0 0 0,0 1-1 0 0,-1-1 1 0 0,1 1 0 0 0,-1-1-1 0 0,0 1 1 0 0,0-1 0 0 0,-1 1-1 0 0,0-2 11 0 0,-1 89 1158 0 0,1-31-2140 0 0,0-18-3888 0 0,1-26-2071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05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79 2428 0 0,'0'0'1069'0'0,"0"0"1670"0"0,1-6-1480 0 0,-1 5-1268 0 0,0-2 275 0 0,1 0-1 0 0,-1 0 1 0 0,1 0 0 0 0,-1-1 0 0 0,0 1-1 0 0,0 0 1 0 0,0 0 0 0 0,-1-1-1 0 0,1 1 1 0 0,-1 0 0 0 0,0 0 0 0 0,1 0-1 0 0,-2 0 1 0 0,1 0 0 0 0,0 0-1 0 0,-1 0 1 0 0,1 0 0 0 0,-1 0-1 0 0,0 0 1 0 0,0 1 0 0 0,0-1 0 0 0,0 1-1 0 0,0-1-265 0 0,-35 58 830 0 0,27-30-481 0 0,0 1 0 0 0,2 0 0 0 0,1 1 0 0 0,2 0 0 0 0,0 0 0 0 0,2 0-1 0 0,0 1 1 0 0,3-1 0 0 0,0 1 0 0 0,1-1 0 0 0,2 1 0 0 0,1 2-349 0 0,32 40-787 0 0,-6-63-8657 0 0,-16-13 1141 0 0</inkml:trace>
  <inkml:trace contextRef="#ctx0" brushRef="#br0" timeOffset="262.125">220 257 2844 0 0,'0'0'7327'0'0,"0"0"-5326"0"0,0 0-1712 0 0,6-1-145 0 0,0 0-58 0 0,0 0 0 0 0,0 1 0 0 0,-1 0 0 0 0,1 0 0 0 0,0 0 0 0 0,0 1 0 0 0,0-1 0 0 0,-1 1 0 0 0,1 1-1 0 0,0-1 1 0 0,-1 1 0 0 0,1 0 0 0 0,-1 0 0 0 0,0 1 0 0 0,0 0 0 0 0,0 0 0 0 0,0 0 0 0 0,0 0 0 0 0,-1 1 0 0 0,1 0 0 0 0,-1 0 0 0 0,0 0 0 0 0,0 0-1 0 0,0 1 1 0 0,-1-1 0 0 0,0 1 0 0 0,0 0 0 0 0,0 0 0 0 0,0 0 0 0 0,-1 0 0 0 0,1 1 0 0 0,-2-1 0 0 0,1 1 0 0 0,1 4-86 0 0,-55 41 1018 0 0,6-40-7091 0 0,40-13-291 0 0</inkml:trace>
  <inkml:trace contextRef="#ctx0" brushRef="#br0" timeOffset="521.905">465 264 3968 0 0,'0'0'7243'0'0,"0"0"-5096"0"0,0 0-1714 0 0,0 7 52 0 0,-3 14-248 0 0,6 108 2889 0 0,-2-126-3261 0 0,0 0-1 0 0,0 0 0 0 0,0-1 0 0 0,1 1 1 0 0,-1-1-1 0 0,1 1 0 0 0,0-1 0 0 0,-1 0 1 0 0,1 1-1 0 0,0-1 0 0 0,0 0 1 0 0,1 0-1 0 0,-1 0 0 0 0,0-1 0 0 0,1 1 1 0 0,-1 0-1 0 0,1-1 0 0 0,-1 0 0 0 0,1 1 1 0 0,0-1-1 0 0,0 0 0 0 0,0 0 1 0 0,-1-1-1 0 0,1 1 0 0 0,0-1 0 0 0,0 1 1 0 0,2-1 135 0 0,5-1-4682 0 0,5-4-3383 0 0</inkml:trace>
  <inkml:trace contextRef="#ctx0" brushRef="#br0" timeOffset="707.024">905 398 6837 0 0,'0'0'7808'0'0,"0"0"-7000"0"0,0 0-760 0 0,0 0 28 0 0,0 0 376 0 0,0 0 69 0 0,-53 7-97 0 0,26-7-200 0 0,-4 0-216 0 0,0 2-8 0 0,-2-2-893 0 0,4 0-1051 0 0,6 0-2676 0 0,6-7-4917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20.3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330 40 12569 0 0,'0'0'2167'0'0,"0"0"-1858"0"0,-10-1-436 0 0,-310-37 950 0 0,377 81 692 0 0,-51-39-1510 0 0,0 1 0 0 0,-1 0 0 0 0,0 0 0 0 0,1 0 1 0 0,-2 0-1 0 0,1 1 0 0 0,-1 0 0 0 0,1 0 0 0 0,-2 0 1 0 0,1 0-1 0 0,-1 1 0 0 0,0-1 0 0 0,0 1 0 0 0,0 0 1 0 0,-1 0-1 0 0,0 0 0 0 0,-1 0 0 0 0,0 0 0 0 0,0 1 1 0 0,0-1-1 0 0,-1 0 0 0 0,0 0 0 0 0,0 1 0 0 0,-1-1 1 0 0,0 0-1 0 0,0 0 0 0 0,-1 0 0 0 0,0 1 0 0 0,0-2 0 0 0,-1 1 1 0 0,0 0-1 0 0,0 0 0 0 0,0-1 0 0 0,-4 5-5 0 0,-22 32 119 0 0,21-34-119 0 0,1 0 0 0 0,0 0 0 0 0,1 1 1 0 0,0 0-1 0 0,1 0 0 0 0,0 0 0 0 0,0 1 0 0 0,1-1 0 0 0,0 1 0 0 0,1 0 0 0 0,1 0 0 0 0,-1 4 0 0 0,5-12 55 0 0,1 1 1 0 0,0 0-1 0 0,0-1 0 0 0,0 0 0 0 0,0 1 0 0 0,0-1 1 0 0,0-1-1 0 0,1 1 0 0 0,0 0 0 0 0,0-1 0 0 0,-1 0 0 0 0,1 0 1 0 0,0 0-1 0 0,1 0 0 0 0,-1 0 0 0 0,0-1 0 0 0,0 0 1 0 0,1 0-1 0 0,-1 0 0 0 0,1-1 0 0 0,-1 1 0 0 0,1-1 0 0 0,-1 0 1 0 0,1 0-1 0 0,-1-1 0 0 0,1 1 0 0 0,-1-1-55 0 0,-2 1 0 0 0,231-7 735 0 0,-136-16-5124 0 0,-91 20-399 0 0,2-4-3620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24.0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306 157 3544 0 0,'0'0'14090'0'0,"0"0"-12586"0"0,0 0-1504 0 0,0 0-404 0 0,0 0 76 0 0,0 0 328 0 0,-45 0 136 0 0,24-4-64 0 0,-3 0-72 0 0,1 1-100 0 0,1-3-768 0 0,1 0-541 0 0,7-2-1143 0 0,2 1-2536 0 0,12-6-2021 0 0</inkml:trace>
  <inkml:trace contextRef="#ctx0" brushRef="#br0" timeOffset="248.848">298 41 5044 0 0,'0'0'7153'0'0,"0"0"-5317"0"0,0 0-836 0 0,0 0-460 0 0,0 0-132 0 0,0 0-400 0 0,0 0-8 0 0,-41-7 76 0 0,-3 4-76 0 0,-15-2-624 0 0,-6-4-716 0 0,18 4-1228 0 0,5-6-4381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23.3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 7961 0 0,'0'0'6712'0'0,"0"0"-4732"0"0,0 0-1676 0 0,0 0 4 0 0,0 0 219 0 0,0 0-198 0 0,0 0-282 0 0,7 1-239 0 0,-2 0 198 0 0,0 1 1 0 0,0-1 0 0 0,0 1-1 0 0,-1 0 1 0 0,1 0 0 0 0,-1 0-1 0 0,1 1 1 0 0,-1-1 0 0 0,0 1-1 0 0,0 0 1 0 0,0 0 0 0 0,-1 1-1 0 0,1-1 1 0 0,-1 1 0 0 0,1 0-1 0 0,-1 0 1 0 0,0 0 0 0 0,-1 0-1 0 0,1 0 1 0 0,-1 1 0 0 0,0-1-1 0 0,0 1 1 0 0,0 0 0 0 0,0-1-1 0 0,-1 1 1 0 0,0 0 0 0 0,0 0-1 0 0,0 0 1 0 0,-1 0 0 0 0,0 0-1 0 0,0 5-6 0 0,-40 22 270 0 0,7-27-5331 0 0,22-10-2001 0 0</inkml:trace>
  <inkml:trace contextRef="#ctx0" brushRef="#br0" timeOffset="247.904">211 1 12941 0 0,'0'0'2556'0'0,"0"0"-1751"0"0,-7 5-505 0 0,-49 56 175 0 0,54-59-458 0 0,1 0 0 0 0,0-1 0 0 0,-1 1-1 0 0,1 0 1 0 0,0 0 0 0 0,0 0 0 0 0,0 0-1 0 0,1 0 1 0 0,-1 0 0 0 0,0 0-1 0 0,1 1 1 0 0,-1-1 0 0 0,1 0 0 0 0,0 0-1 0 0,0 0 1 0 0,0 1 0 0 0,0-1-1 0 0,0 0 1 0 0,0 0 0 0 0,1 0 0 0 0,-1 1-1 0 0,1-1 1 0 0,-1 0 0 0 0,1 0-1 0 0,0 0 1 0 0,0 0 0 0 0,0 0 0 0 0,0 0-1 0 0,0 0 1 0 0,0 0 0 0 0,1-1 0 0 0,-1 1-1 0 0,1 0 1 0 0,-1-1 0 0 0,1 1-1 0 0,-1-1 1 0 0,1 1 0 0 0,0-1 0 0 0,0 0-1 0 0,1 1-16 0 0,48 21-601 0 0,-12-17-3734 0 0,-10-5-2346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02.9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1 733 392 0 0,'57'9'612'0'0,"5"-5"-300"0"0,8-4-64 0 0,-4-9-24 0 0,-1-8 2136 0 0,4-7-1656 0 0,-3-5-564 0 0,-4-10-32 0 0,-2-9 20 0 0,-7-7 16 0 0,-1-12-144 0 0,-6-12-156 0 0,-3-10-380 0 0,-6-10-480 0 0,1-8-380 0 0,-14 23-220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21.1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35 8189 0 0,'0'0'5292'0'0,"3"7"-4099"0"0,6 14-845 0 0,-1 0 1 0 0,-1 1-1 0 0,0-1 0 0 0,-2 2 0 0 0,-1-1 1 0 0,0 1-1 0 0,-2-1 0 0 0,-1 1 0 0 0,0 0 1 0 0,-2 0-1 0 0,0-1 0 0 0,-4 13-348 0 0,-1-15-916 0 0,0-22-7020 0 0,4-11 683 0 0</inkml:trace>
  <inkml:trace contextRef="#ctx0" brushRef="#br0" timeOffset="478.244">65 13 1096 0 0,'0'0'5981'0'0,"0"0"-4129"0"0,0 0-1583 0 0,0 0-146 0 0,0 0 267 0 0,0 0 305 0 0,0 0 89 0 0,7-3-160 0 0,-3 1-520 0 0,0 0 1 0 0,1 1-1 0 0,-1 0 1 0 0,1 0-1 0 0,0 0 1 0 0,-1 0-1 0 0,1 1 1 0 0,0 0-1 0 0,-1 0 1 0 0,1 0-1 0 0,0 0 1 0 0,-1 1-1 0 0,1-1 1 0 0,-1 1-1 0 0,1 1 1 0 0,-1-1-1 0 0,1 1 1 0 0,-1-1-1 0 0,0 1 1 0 0,1 1-1 0 0,-1-1 1 0 0,0 0-1 0 0,-1 1 1 0 0,1 0-105 0 0,57 60 2092 0 0,-60-62-2060 0 0,-1 1-1 0 0,1-1 1 0 0,0 1-1 0 0,-1 0 1 0 0,1 0-1 0 0,-1-1 1 0 0,0 1-1 0 0,0 0 1 0 0,1 0-1 0 0,-1 0 1 0 0,0-1-1 0 0,0 1 1 0 0,-1 0-1 0 0,1 0 1 0 0,0-1-1 0 0,-1 1 1 0 0,1 0-1 0 0,-1 0 0 0 0,1-1 1 0 0,-1 1-1 0 0,0 0 1 0 0,0-1-1 0 0,0 1 1 0 0,1-1-1 0 0,-2 1 1 0 0,1-1-1 0 0,0 1 1 0 0,0-1-1 0 0,0 0 1 0 0,-1 0-1 0 0,1 0 1 0 0,0 1-1 0 0,-1-1 1 0 0,1 0-1 0 0,-1-1 1 0 0,0 1-1 0 0,1 0 1 0 0,-1 0-1 0 0,0-1 1 0 0,1 1-1 0 0,-1-1 1 0 0,0 1-1 0 0,0-1 1 0 0,1 0-1 0 0,-3 0-31 0 0,-90 14-271 0 0,34-26-7800 0 0,47 1 598 0 0</inkml:trace>
  <inkml:trace contextRef="#ctx0" brushRef="#br0" timeOffset="915.208">456 5 6977 0 0,'0'0'4942'0'0,"0"0"-3266"0"0,0 0-1074 0 0,0 0-268 0 0,0 0-194 0 0,0 0 175 0 0,-4 6 446 0 0,-12 17 29 0 0,8-15-672 0 0,1 1 0 0 0,0 0 0 0 0,1 1 0 0 0,-1-1 0 0 0,2 1 0 0 0,0 1 0 0 0,0-1 1 0 0,1 1-1 0 0,0-1 0 0 0,0 1 0 0 0,1 1 0 0 0,1-1 0 0 0,0 0 0 0 0,0 5-118 0 0,39 28-1310 0 0,-2-27-3451 0 0,-20-11-553 0 0</inkml:trace>
  <inkml:trace contextRef="#ctx0" brushRef="#br0" timeOffset="1148.355">577 150 496 0 0,'0'0'11111'0'0,"0"0"-7827"0"0,0 0-3084 0 0,0 0-306 0 0,0 0 150 0 0,-3-7 83 0 0,3 5-81 0 0,0 3-69 0 0,1-1 0 0 0,0 0 0 0 0,-1 1 0 0 0,1-1 0 0 0,0 0 0 0 0,0 0 0 0 0,-1 0-1 0 0,1 1 1 0 0,0-1 0 0 0,0 0 0 0 0,-1 0 0 0 0,1 0 0 0 0,0 0 0 0 0,0 0 0 0 0,0 0 0 0 0,-1-1 0 0 0,1 1 0 0 0,0 0 0 0 0,0 0 0 0 0,-1 0 0 0 0,1-1-1 0 0,0 1 1 0 0,-1 0 0 0 0,1-1 0 0 0,0 1 0 0 0,-1-1 0 0 0,1 1 0 0 0,0-1 0 0 0,-1 1 0 0 0,1-1 0 0 0,-1 1 0 0 0,1-1 0 0 0,-1 1 0 0 0,1-1 0 0 0,-1 0-1 0 0,0 1 1 0 0,1-1 0 0 0,-1 0 0 0 0,0 0 0 0 0,1 1 0 0 0,-1-1 0 0 0,0 0 0 0 0,0 0 0 0 0,0 1 0 0 0,1-1 0 0 0,-1 0 0 0 0,0 0 0 0 0,0 1 0 0 0,0-1-1 0 0,0 0 1 0 0,-1 0 0 0 0,1 1 0 0 0,0-1 0 0 0,0 0 0 0 0,0 0 0 0 0,-1 1 0 0 0,1-1 0 0 0,0 0 0 0 0,0 0 0 0 0,-1 1 0 0 0,1-1 0 0 0,-1 0 0 0 0,1 1-1 0 0,-1-1 1 0 0,1 1 0 0 0,-1-1 23 0 0,9 3 63 0 0,0 1-1 0 0,0 0 1 0 0,0 1-1 0 0,0-1 1 0 0,-1 2-1 0 0,1-1 1 0 0,-1 1-1 0 0,0 0 1 0 0,-1 0-1 0 0,1 1 0 0 0,-1 0 1 0 0,0 0-1 0 0,-1 1 1 0 0,1-1-1 0 0,-1 1 1 0 0,-1 0-1 0 0,1 1 1 0 0,-1-1-1 0 0,0 1 1 0 0,2 7-63 0 0,-7-13 26 0 0,1 1 0 0 0,-1-1 0 0 0,0 0 0 0 0,0 0 0 0 0,0 0 0 0 0,-1 0 0 0 0,1 0 0 0 0,0 0 0 0 0,-1-1 0 0 0,1 1 0 0 0,-1 0 0 0 0,0-1 0 0 0,1 1 0 0 0,-1-1 0 0 0,0 1 0 0 0,0-1 0 0 0,0 0 0 0 0,0 0 0 0 0,0 0 0 0 0,0 0 0 0 0,0 0 0 0 0,-1-1 0 0 0,1 1 0 0 0,0 0 0 0 0,0-1 0 0 0,-1 0 0 0 0,1 1 0 0 0,0-1 0 0 0,0 0 1 0 0,-1 0-1 0 0,1-1 0 0 0,0 1 0 0 0,-1 0 0 0 0,-1-1-26 0 0,-51-2-2411 0 0,34-3-591 0 0,6 0-2747 0 0</inkml:trace>
  <inkml:trace contextRef="#ctx0" brushRef="#br0" timeOffset="1363.227">840 131 7445 0 0,'0'0'5675'0'0,"0"0"-4491"0"0,-2 6-1569 0 0,-54 119 1695 0 0,87-107-2303 0 0,-5-19-4792 0 0,-11-6-318 0 0</inkml:trace>
  <inkml:trace contextRef="#ctx0" brushRef="#br0" timeOffset="1533.19">1040 76 5581 0 0,'0'0'6037'0'0,"5"7"-4088"0"0,68 154 959 0 0,-71-155-2854 0 0,-1 1 0 0 0,1-1 1 0 0,-1 1-1 0 0,-1-1 1 0 0,1 1-1 0 0,-1-1 0 0 0,-1 1 1 0 0,1-1-1 0 0,-1 1 0 0 0,0-1 1 0 0,0 1-1 0 0,-1-1 0 0 0,0 0 1 0 0,0 0-1 0 0,0 0 0 0 0,-1 0 1 0 0,0 0-1 0 0,0 0 0 0 0,-1 0 1 0 0,1-1-1 0 0,-1 0 1 0 0,0 0-1 0 0,-1 0 0 0 0,1 0 1 0 0,-1-1-1 0 0,0 1 0 0 0,0-1-54 0 0,-65 32-669 0 0,16-27-5944 0 0,19-10-3567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20.6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 5428 0 0,'0'0'7660'0'0,"0"0"-5479"0"0,0 0-1851 0 0,0 0-140 0 0,0 0-12 0 0,0 0-52 0 0,0 0-37 0 0,0 0-22 0 0,7-2-143 0 0,0 1 97 0 0,-1 1 0 0 0,1-1 0 0 0,-1 1 0 0 0,1 1-1 0 0,-1-1 1 0 0,1 1 0 0 0,-1 0 0 0 0,0 0-1 0 0,1 1 1 0 0,-1 0 0 0 0,0 0 0 0 0,0 1-1 0 0,0-1 1 0 0,0 1 0 0 0,-1 0 0 0 0,1 1-1 0 0,-1 0 1 0 0,0 0 0 0 0,1 0 0 0 0,-2 0 0 0 0,1 1-21 0 0,-2-4 21 0 0,-1 1 0 0 0,0 0 0 0 0,1-1 0 0 0,-1 1 1 0 0,0 0-1 0 0,0 0 0 0 0,0 1 0 0 0,0-1 0 0 0,0 0 1 0 0,0 1-1 0 0,-1-1 0 0 0,1 1 0 0 0,-1 0 0 0 0,0-1 1 0 0,0 1-1 0 0,0 0 0 0 0,0 0 0 0 0,0 0 1 0 0,-1 0-1 0 0,1-1 0 0 0,-1 1 0 0 0,1 0 0 0 0,-1 0 1 0 0,0 0-1 0 0,-1 0 0 0 0,1 0 0 0 0,0 0 0 0 0,-1 0 1 0 0,0 0-1 0 0,1 0 0 0 0,-1 0 0 0 0,0 0 0 0 0,-1-1 1 0 0,1 1-1 0 0,0 0 0 0 0,-1-1 0 0 0,1 1 1 0 0,-1-1-1 0 0,0 0 0 0 0,0 1 0 0 0,0-1 0 0 0,0 0 1 0 0,0 0-1 0 0,-1 0 0 0 0,1 0 0 0 0,0-1 0 0 0,-1 1 1 0 0,0-1-1 0 0,1 1 0 0 0,-1-1 0 0 0,0 0 0 0 0,0 0 1 0 0,-2 0-22 0 0,-41 17-740 0 0,15-16-4237 0 0,25-5-347 0 0</inkml:trace>
  <inkml:trace contextRef="#ctx0" brushRef="#br0" timeOffset="247.208">276 17 6217 0 0,'0'0'6848'0'0,"0"0"-4927"0"0,0 0-2009 0 0,0 0 226 0 0,-6 7 273 0 0,-38 67 386 0 0,43-72-781 0 0,-1 0 1 0 0,1 0 0 0 0,0 0-1 0 0,1-1 1 0 0,-1 1 0 0 0,0 0-1 0 0,0 1 1 0 0,1-1 0 0 0,-1 0-1 0 0,1 0 1 0 0,0 0 0 0 0,0 0-1 0 0,0 0 1 0 0,0 0 0 0 0,0 0-1 0 0,0 1 1 0 0,0-1 0 0 0,1 0-1 0 0,-1 0 1 0 0,1 0 0 0 0,-1 0-1 0 0,1 0 1 0 0,0 0 0 0 0,0 0-1 0 0,0 0 1 0 0,0 0 0 0 0,0-1-1 0 0,0 1 1 0 0,1 0 0 0 0,-1-1-1 0 0,1 1 1 0 0,-1 0 0 0 0,1-1-1 0 0,-1 0 1 0 0,1 1 0 0 0,0-1-1 0 0,0 0 1 0 0,0 0 0 0 0,-1 0-1 0 0,1 0 1 0 0,0 0 0 0 0,0-1-1 0 0,1 1-16 0 0,43 7-2382 0 0,-14-12-4015 0 0,-6-5-1476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19.5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110 104 10377 0 0,'0'0'4768'0'0,"0"0"-4224"0"0,0 0-484 0 0,0 0 316 0 0,0 0-7 0 0,0 0-45 0 0,0 0-12 0 0,0 0-112 0 0,-43 7-200 0 0,24-7-648 0 0,2-2-737 0 0,2-2-771 0 0,4 1-2624 0 0,6-10-3565 0 0</inkml:trace>
  <inkml:trace contextRef="#ctx0" brushRef="#br0" timeOffset="207.148">218 23 5673 0 0,'0'0'9684'0'0,"0"0"-8339"0"0,0 0-1197 0 0,0 0-72 0 0,0 0-12 0 0,0 0 120 0 0,-58-6-108 0 0,31 3-28 0 0,-4 0-48 0 0,0 0-1213 0 0,-2-1-1275 0 0,8 0-3980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18.4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0 908 0 0,'0'0'6823'0'0,"0"0"-4304"0"0,0 0-1518 0 0,0 0-181 0 0,0 0-381 0 0,0 0-140 0 0,0 9 459 0 0,40 335 2888 0 0,-35-233-3195 0 0,12-102-2578 0 0,-8-24-4727 0 0,-5-6-1461 0 0</inkml:trace>
  <inkml:trace contextRef="#ctx0" brushRef="#br0" timeOffset="352.568">28 28 8817 0 0,'0'0'2675'0'0,"0"0"-1538"0"0,0 0-907 0 0,0 0 154 0 0,0 0 299 0 0,0 0 5 0 0,0 0-123 0 0,0 9-93 0 0,0-6-431 0 0,-1 1 0 0 0,0 0-1 0 0,1 0 1 0 0,0 0-1 0 0,0 0 1 0 0,0 0-1 0 0,1-1 1 0 0,-1 1-1 0 0,1 0 1 0 0,0 0-1 0 0,0 0 1 0 0,0-1-1 0 0,0 1 1 0 0,1 0-1 0 0,-1-1 1 0 0,1 0-1 0 0,0 1 1 0 0,0-1 0 0 0,1 0-1 0 0,-1 0 1 0 0,0 0-1 0 0,1 0 1 0 0,0 0-1 0 0,0-1 1 0 0,0 1-1 0 0,0-1 1 0 0,0 0-1 0 0,0 0 1 0 0,1 0-1 0 0,-1 0 1 0 0,1 0 0 0 0,-1-1-1 0 0,1 1 1 0 0,3-1-41 0 0,-3 1 24 0 0,1-1 0 0 0,0 1 1 0 0,0-1-1 0 0,0-1 0 0 0,0 1 1 0 0,0-1-1 0 0,0 0 0 0 0,0 0 1 0 0,0 0-1 0 0,-1-1 0 0 0,1 0 1 0 0,0 0-1 0 0,0 0 1 0 0,0 0-1 0 0,0-1 0 0 0,-1 0 1 0 0,1 0-1 0 0,-1 0 0 0 0,1 0 1 0 0,-1-1-1 0 0,0 0 0 0 0,0 0 1 0 0,0 0-1 0 0,0 0 0 0 0,-1-1 1 0 0,1 1-1 0 0,-1-1 0 0 0,0 0 1 0 0,0 0-1 0 0,0 0 0 0 0,-1 0 1 0 0,1-1-1 0 0,-1 1 1 0 0,0-1-1 0 0,-1 1 0 0 0,1-1 1 0 0,-1 0-1 0 0,1 0 0 0 0,-1 0 1 0 0,-1-1-25 0 0,-13 30-1038 0 0,11-14 1084 0 0,0 0-1 0 0,1 0 1 0 0,0 0-1 0 0,1 0 1 0 0,0 0 0 0 0,1 0-1 0 0,0 0 1 0 0,0 0-1 0 0,1 0 1 0 0,0 0-1 0 0,1 0 1 0 0,0 0-1 0 0,2 1-45 0 0,37 27-8643 0 0,-30-37 444 0 0</inkml:trace>
  <inkml:trace contextRef="#ctx0" brushRef="#br0" timeOffset="651.297">432 299 952 0 0,'0'0'5385'0'0,"0"0"-3233"0"0,0 0-1194 0 0,0 0 201 0 0,0 0-83 0 0,0 0-243 0 0,0 0-165 0 0,0 0-175 0 0,0 0-186 0 0,-4-1-99 0 0,5 0-202 0 0,-1 1 1 0 0,0 0-1 0 0,1 0 1 0 0,-1 0 0 0 0,0-1-1 0 0,0 1 1 0 0,1 0-1 0 0,-1-1 1 0 0,0 1 0 0 0,0 0-1 0 0,0 0 1 0 0,1-1-1 0 0,-1 1 1 0 0,0 0 0 0 0,0-1-1 0 0,0 1 1 0 0,0 0-1 0 0,0-1 1 0 0,0 1 0 0 0,1 0-1 0 0,-1-1 1 0 0,0 1 0 0 0,0-1-1 0 0,0 1 1 0 0,0 0-1 0 0,0-1 1 0 0,-1 1 0 0 0,1 0-1 0 0,0-1 1 0 0,0 1-1 0 0,0 0 1 0 0,0-1 0 0 0,0 1-1 0 0,0 0 1 0 0,0-1-1 0 0,-1 1 1 0 0,1 0 0 0 0,0-1-1 0 0,0 1 1 0 0,-1 0-1 0 0,1 0 1 0 0,0-1 0 0 0,0 1-1 0 0,-1 0 1 0 0,1 0-1 0 0,0-1 1 0 0,0 1 0 0 0,-1 0-1 0 0,1 0 1 0 0,0 0-1 0 0,-1 0 1 0 0,1 0 0 0 0,0-1-1 0 0,-1 1-6 0 0,42 3-182 0 0,-38-3 203 0 0,0 1 1 0 0,0 0-1 0 0,0-1 0 0 0,0 1 1 0 0,0 0-1 0 0,0 0 1 0 0,0 0-1 0 0,-1 1 1 0 0,1-1-1 0 0,0 1 0 0 0,-1-1 1 0 0,1 1-1 0 0,-1 0 1 0 0,0 0-1 0 0,0 0 1 0 0,1 0-1 0 0,-1 1 1 0 0,-1-1-1 0 0,1 0 0 0 0,0 1 1 0 0,0-1-1 0 0,-1 1 1 0 0,0 0-1 0 0,1 0 1 0 0,-1-1-1 0 0,0 1 0 0 0,0 0 1 0 0,-1 0-1 0 0,1 0 1 0 0,-1 0-1 0 0,1 0 1 0 0,-1 0-1 0 0,0 0 1 0 0,0 0-1 0 0,0 0 0 0 0,0 0 1 0 0,-1 0-1 0 0,1 0 1 0 0,-1 0-1 0 0,0 0 1 0 0,0 0-1 0 0,0 0 0 0 0,0 0 1 0 0,-1-1-1 0 0,1 1 1 0 0,-1 0-1 0 0,1-1 1 0 0,-1 1-1 0 0,0-1 1 0 0,0 0-1 0 0,0 1 0 0 0,0-1 1 0 0,-1 0-1 0 0,1 0 1 0 0,0-1-1 0 0,-1 1 1 0 0,1 0-1 0 0,-1-1 0 0 0,0 0 1 0 0,0 1-1 0 0,1-1 1 0 0,-1 0-1 0 0,0 0 1 0 0,0-1-1 0 0,0 1-21 0 0,-20-1-5516 0 0,17-6-1494 0 0</inkml:trace>
  <inkml:trace contextRef="#ctx0" brushRef="#br0" timeOffset="899.004">624 283 9985 0 0,'0'0'3892'0'0,"0"0"-2946"0"0,-3 6-456 0 0,-7 16 177 0 0,8-20-628 0 0,-1 1 0 0 0,1-1 1 0 0,-1 1-1 0 0,1 0 0 0 0,0 0 0 0 0,0 0 0 0 0,0 0 0 0 0,1 0 0 0 0,-1 1 1 0 0,1-1-1 0 0,-1 0 0 0 0,1 1 0 0 0,0-1 0 0 0,0 1 0 0 0,1-1 0 0 0,-1 1 1 0 0,1-1-1 0 0,0 1 0 0 0,0 0 0 0 0,0-1 0 0 0,0 1 0 0 0,1-1 1 0 0,-1 1-1 0 0,1 0 0 0 0,0-1 0 0 0,0 0 0 0 0,0 1 0 0 0,1-1 0 0 0,-1 1 1 0 0,1-1-1 0 0,-1 0 0 0 0,1 0 0 0 0,0 0 0 0 0,1 0 0 0 0,-1 0 0 0 0,0-1 1 0 0,1 1-1 0 0,0-1 0 0 0,-1 1 0 0 0,1-1 0 0 0,0 0 0 0 0,0 0-39 0 0,0-1-250 0 0,25 4-2034 0 0,-8-7-2908 0 0,-3-5-2146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26.7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44 1852 0 0,'0'0'930'0'0,"0"0"2999"0"0,0 0-1877 0 0,0 0-1132 0 0,0 0-283 0 0,0 0 57 0 0,0 0 137 0 0,0 0-14 0 0,5 9 926 0 0,2-7-1666 0 0,1 0 1 0 0,-1 0-1 0 0,0-1 1 0 0,1 0-1 0 0,-1 0 1 0 0,1-1-1 0 0,-1 0 1 0 0,1 0 0 0 0,0-1-1 0 0,-1 1 1 0 0,0-2-1 0 0,1 1 1 0 0,-1-1-1 0 0,0 0 1 0 0,1-1-1 0 0,-1 0 1 0 0,-1 0-1 0 0,1 0 1 0 0,0-1 0 0 0,-1 0-1 0 0,0 0 1 0 0,0-1-1 0 0,0 0 1 0 0,0 0-1 0 0,-1 0 1 0 0,4-4-78 0 0,-14 107 681 0 0,-1-31 261 0 0,11 90-190 0 0,12-137-3463 0 0,1-15-6613 0 0,-3-5 2563 0 0</inkml:trace>
  <inkml:trace contextRef="#ctx0" brushRef="#br0" timeOffset="247.454">360 335 11537 0 0,'0'0'4448'0'0,"0"0"-3455"0"0,0 0-993 0 0,0 0-40 0 0,0 0 40 0 0,-49 0 248 0 0,26-1-36 0 0,0 1-100 0 0,-2 0-112 0 0,2 0-4 0 0,1 0-56 0 0,1 0-1333 0 0,9 0-1119 0 0,1-4-5400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32.7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4 8689 0 0,'0'0'4942'0'0,"5"0"-3620"0"0,-2-1-1280 0 0,0 1-1 0 0,1-1 0 0 0,-1 0 1 0 0,0 1-1 0 0,0 0 0 0 0,0 0 0 0 0,1 0 1 0 0,-1 0-1 0 0,0 0 0 0 0,0 1 1 0 0,0-1-1 0 0,1 1 0 0 0,-1 0 1 0 0,0 0-1 0 0,0 0 0 0 0,0 0 0 0 0,0 1 1 0 0,0-1-1 0 0,-1 1 0 0 0,1 0 1 0 0,0 0-1 0 0,-1 0 0 0 0,1 0 0 0 0,-1 0 1 0 0,0 0-1 0 0,0 1 0 0 0,1-1 1 0 0,-2 1-1 0 0,1-1 0 0 0,0 1 1 0 0,0 0-1 0 0,-1 0 0 0 0,0 0 0 0 0,1 0 1 0 0,-1 0-1 0 0,0 0 0 0 0,-1 0 1 0 0,1 0-1 0 0,0 0 0 0 0,-1 1 1 0 0,0-1-1 0 0,0 0 0 0 0,0 0 0 0 0,0 1 1 0 0,0-1-1 0 0,-1 0 0 0 0,1 0 1 0 0,-1 0-1 0 0,0 1-41 0 0,-117 122 1085 0 0,168-111 277 0 0,80-29-964 0 0,-106 0-4312 0 0,-4-5-3965 0 0,-11 5-150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33.0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0 8645 0 0,'0'0'6634'0'0,"-2"7"-5431"0"0,-5 16-859 0 0,-6 15 37 0 0,2 1 1 0 0,1 0 0 0 0,3 0-1 0 0,0 1 1 0 0,3 0-1 0 0,1 0 1 0 0,3 3-382 0 0,22 33-163 0 0,1-56-6689 0 0,-13-19 223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33.3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47 141 4272 0 0,'0'0'2490'0'0,"0"0"-239"0"0,0 0-1406 0 0,0 0-323 0 0,0 0 381 0 0,0 0 184 0 0,0 0-128 0 0,0 0-271 0 0,0 0-223 0 0,11 18 2421 0 0,-8-19-2874 0 0,1 0 0 0 0,0-1 0 0 0,0 1 1 0 0,-1-1-1 0 0,1 0 0 0 0,-1 0 1 0 0,1 0-1 0 0,-1-1 0 0 0,0 1 0 0 0,0-1 1 0 0,0 1-1 0 0,0-1 0 0 0,0 0 0 0 0,-1 0 1 0 0,1-1-1 0 0,-1 1 0 0 0,0 0 1 0 0,0-1-1 0 0,0 1 0 0 0,-1-1 0 0 0,1 0 1 0 0,-1 1-1 0 0,0-1 0 0 0,0 0 1 0 0,0 0-1 0 0,0 0 0 0 0,-1 0 0 0 0,1 0 1 0 0,-1 0-1 0 0,0 0 0 0 0,-1 0 1 0 0,1 0-1 0 0,0 0 0 0 0,-1 0 0 0 0,0 0 1 0 0,0 0-1 0 0,0 0 0 0 0,-1 1 0 0 0,1-1 1 0 0,-1 0-1 0 0,0 1 0 0 0,0-1 1 0 0,0 1-1 0 0,-1 0 0 0 0,1 0 0 0 0,-1 0 1 0 0,1 0-1 0 0,-3-2-12 0 0,2 5-18 0 0,-1 0 0 0 0,1 0 0 0 0,0 0 0 0 0,-1 0 0 0 0,1 1 0 0 0,0-1 0 0 0,0 1 0 0 0,-1 0 0 0 0,1 0 0 0 0,0 0 0 0 0,0 0 0 0 0,0 0 0 0 0,0 1 0 0 0,0-1 0 0 0,0 1 0 0 0,0 0 0 0 0,1 0 0 0 0,-1 0 0 0 0,0 0 0 0 0,1 1 0 0 0,0-1 0 0 0,0 1 0 0 0,0-1 0 0 0,0 1 0 0 0,0 0 0 0 0,0 0 0 0 0,0 0 0 0 0,1 0 0 0 0,0 0 0 0 0,-1 0 0 0 0,1 0 0 0 0,1 0 0 0 0,-1 1 0 0 0,0-1 0 0 0,0 3 18 0 0,0-3 8 0 0,-1 1-1 0 0,1-1 1 0 0,-1 1 0 0 0,1-1 0 0 0,0 1-1 0 0,1 0 1 0 0,-1-1 0 0 0,1 1 0 0 0,-1 0-1 0 0,1-1 1 0 0,0 1 0 0 0,0 0 0 0 0,1 0-1 0 0,-1-1 1 0 0,1 1 0 0 0,0 0 0 0 0,0-1-1 0 0,0 1 1 0 0,0-1 0 0 0,1 1-1 0 0,-1-1 1 0 0,1 1 0 0 0,1 1-8 0 0,34 16-4758 0 0,-24-18-820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33.6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0 496 0 0,'0'0'15837'0'0,"0"0"-14440"0"0,0 0-1397 0 0,0 0 0 0 0,0 0 120 0 0,0 0 64 0 0,0 0-48 0 0,0 0-12 0 0,0 0-76 0 0,0 0-48 0 0,0 18-764 0 0,-3-18-749 0 0,3 0-1003 0 0,0 0-2364 0 0,0-5-1821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35.2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24 15781 0 0,'0'0'1389'0'0,"0"0"-1389"0"0,0 0-760 0 0,0 0 760 0 0,0 0 352 0 0,0 0 56 0 0,-48 21 4 0 0,28-19-52 0 0,-14-1-140 0 0,3-1-72 0 0,-1-1-148 0 0,-2-2-284 0 0,11-3-644 0 0,1-4-1449 0 0,7 3-3971 0 0,11-14-2025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5:34.5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1610 699 1396 0 0,'0'0'2214'0'0,"0"0"-1069"0"0,0 0-118 0 0,0 0 1326 0 0,0 0-626 0 0,0 0-500 0 0,0 0-22 0 0,0 0-30 0 0,5 1-173 0 0,1 0-836 0 0,9 2 628 0 0,-28-5 447 0 0,-288-22 1634 0 0,177 18-4495 0 0,1-4-4210 0 0,111 8 907 0 0,3 0-1611 0 0</inkml:trace>
  <inkml:trace contextRef="#ctx0" brushRef="#br0" timeOffset="326.95">1165 696 9821 0 0,'0'0'1076'0'0,"0"0"-1019"0"0,0 0 283 0 0,0 0 94 0 0,0 0 130 0 0,6 7 62 0 0,117 105 1147 0 0,-113-104-1682 0 0,-6-7-61 0 0,-1 1-1 0 0,1-1 1 0 0,-1 1 0 0 0,1 0 0 0 0,-1 0 0 0 0,0 0 0 0 0,1 1-1 0 0,-1-1 1 0 0,0 1 0 0 0,-1-1 0 0 0,1 1 0 0 0,0 0-1 0 0,-1 0 1 0 0,0 0 0 0 0,1 1 0 0 0,-1-1 0 0 0,-1 1 0 0 0,1-1-1 0 0,0 1 1 0 0,-1-1 0 0 0,0 1 0 0 0,0 0 0 0 0,0 0-1 0 0,0 0 1 0 0,0-1 0 0 0,-1 1 0 0 0,0 0 0 0 0,0 0 0 0 0,0 0-1 0 0,0 0 1 0 0,0 0 0 0 0,-1 0 0 0 0,0 0 0 0 0,0 0-1 0 0,-1 1-29 0 0,-287 348 3781 0 0,316-348-11985 0 0,-14-9 1826 0 0</inkml:trace>
  <inkml:trace contextRef="#ctx0" brushRef="#br0" timeOffset="572.366">1766 1320 4852 0 0,'0'0'4682'0'0,"0"0"-3700"0"0,-6 3-635 0 0,-18 4 176 0 0,0 0 0 0 0,-1-2 0 0 0,0-1 0 0 0,0 0 0 0 0,0-2 1 0 0,0-1-1 0 0,0-1 0 0 0,-1-2 0 0 0,-3 0-523 0 0,-41 0 1007 0 0,-103-6 1256 0 0,116 4-3969 0 0,15 3-4953 0 0,52 1 1639 0 0</inkml:trace>
  <inkml:trace contextRef="#ctx0" brushRef="#br0" timeOffset="900.001">2219 834 9005 0 0,'0'0'4333'0'0,"-1"9"-3402"0"0,-33 356 3598 0 0,30-284-6047 0 0,10-78-1224 0 0,-1-7-2957 0 0,5-12-2860 0 0</inkml:trace>
  <inkml:trace contextRef="#ctx0" brushRef="#br0" timeOffset="1132.033">2294 813 8825 0 0,'7'0'2563'0'0,"0"-1"-2442"0"0,1 1 0 0 0,-1 0 0 0 0,0 0 0 0 0,1 1 0 0 0,-1 0 0 0 0,1 0 0 0 0,-1 1 1 0 0,0 0-1 0 0,0 0 0 0 0,0 1 0 0 0,0 0 0 0 0,0 0 0 0 0,-1 0 0 0 0,1 1 0 0 0,-1 0 0 0 0,0 0 1 0 0,0 1-1 0 0,0 0 0 0 0,-1 0 0 0 0,0 0 0 0 0,0 1 0 0 0,0-1 0 0 0,0 1 0 0 0,-1 0 0 0 0,0 1 0 0 0,0-1 1 0 0,-1 1-1 0 0,1 1-121 0 0,-4-6 30 0 0,0 0 0 0 0,0 1 0 0 0,-1-1 0 0 0,1 0 0 0 0,0 0 0 0 0,-1 0 0 0 0,1 0 0 0 0,-1 1 0 0 0,0-1 0 0 0,0 0 0 0 0,1 0 0 0 0,-1 0-1 0 0,-1 0 1 0 0,1-1 0 0 0,0 1 0 0 0,0 0 0 0 0,-1 0 0 0 0,1-1 0 0 0,-1 1 0 0 0,1-1 0 0 0,-1 1 0 0 0,0-1 0 0 0,0 0 0 0 0,0 1 0 0 0,1-1 0 0 0,-1 0 0 0 0,0 0 0 0 0,0 0 0 0 0,-2 0-30 0 0,-105 18 312 0 0,58-19-4633 0 0,34-2-1277 0 0</inkml:trace>
  <inkml:trace contextRef="#ctx0" brushRef="#br0" timeOffset="1394.02">2775 856 13389 0 0,'0'0'433'0'0,"0"0"-146"0"0,-7 8 398 0 0,-6 5-412 0 0,0 1 0 0 0,1 0 1 0 0,1 1-1 0 0,0 1 0 0 0,1-1 0 0 0,1 2 0 0 0,1-1 1 0 0,0 1-1 0 0,1 1 0 0 0,1-1 0 0 0,0 1 0 0 0,1 0 1 0 0,1 0-1 0 0,1 1 0 0 0,1-1 0 0 0,0 16-273 0 0,38 16-779 0 0,4-43-6689 0 0,-24-13 122 0 0</inkml:trace>
  <inkml:trace contextRef="#ctx0" brushRef="#br0" timeOffset="1643.918">2850 1046 14133 0 0,'0'0'1288'0'0,"0"0"-848"0"0,0 0-379 0 0,0 0-253 0 0,0 0-7 0 0,0 0 7 0 0,7-2-71 0 0,-2 1 250 0 0,0-1 1 0 0,0 1-1 0 0,1 1 0 0 0,-1-1 1 0 0,0 1-1 0 0,1 0 0 0 0,-1 0 0 0 0,1 0 1 0 0,-1 1-1 0 0,0 0 0 0 0,0 0 1 0 0,1 0-1 0 0,-1 1 0 0 0,0 0 1 0 0,0 0-1 0 0,0 0 0 0 0,0 0 0 0 0,-1 1 1 0 0,1 0-1 0 0,2 2 13 0 0,-3-4 73 0 0,0 0 0 0 0,0 1-1 0 0,0 0 1 0 0,-1 0 0 0 0,1 0 0 0 0,0 0-1 0 0,-1 1 1 0 0,1 0 0 0 0,-1-1 0 0 0,0 1 0 0 0,0 0-1 0 0,0 0 1 0 0,-1 1 0 0 0,1-1 0 0 0,-1 1-1 0 0,1-1 1 0 0,-1 1 0 0 0,0 0 0 0 0,0 0-1 0 0,-1 0 1 0 0,1 0 0 0 0,-1 0 0 0 0,0 0 0 0 0,0 0-1 0 0,-1 0 1 0 0,1 0 0 0 0,-1 1 0 0 0,0-1-1 0 0,0 0 1 0 0,0 0 0 0 0,0 1 0 0 0,-1-1 0 0 0,0 0-1 0 0,0 0 1 0 0,0 0 0 0 0,0 0 0 0 0,0 0-1 0 0,-1 0 1 0 0,0 0 0 0 0,-1 2-73 0 0,-88 31 773 0 0,32-46-8086 0 0,54 4 2309 0 0</inkml:trace>
  <inkml:trace contextRef="#ctx0" brushRef="#br0" timeOffset="1892.956">3148 1053 7505 0 0,'0'0'4839'0'0,"-6"6"-3139"0"0,-4 5-1235 0 0,2-5-257 0 0,0 2-1 0 0,1-1 1 0 0,0 1-1 0 0,0 0 1 0 0,0 0-1 0 0,1 1 1 0 0,1 0-1 0 0,0 0 0 0 0,0 0 1 0 0,0 1-1 0 0,2 0 1 0 0,-1-1-1 0 0,1 2 1 0 0,-1 4-208 0 0,5-12 0 0 0,1 0 0 0 0,-1 0 1 0 0,1 0-1 0 0,0 0 0 0 0,0 0 1 0 0,0 0-1 0 0,0 0 1 0 0,1-1-1 0 0,-1 1 0 0 0,1-1 1 0 0,0 0-1 0 0,-1 1 0 0 0,1-1 1 0 0,0-1-1 0 0,0 1 0 0 0,0 0 1 0 0,0-1-1 0 0,1 1 1 0 0,-1-1-1 0 0,0 0 0 0 0,1 0 1 0 0,-1 0-1 0 0,1-1 0 0 0,-1 1 1 0 0,1-1-1 0 0,-1 0 1 0 0,3 0-1 0 0,59-7-8112 0 0,-46-7 1180 0 0</inkml:trace>
  <inkml:trace contextRef="#ctx0" brushRef="#br0" timeOffset="2143.54">3392 1013 11581 0 0,'0'0'3084'0'0,"20"43"-2528"0"0,-13-18-76 0 0,-3 2-156 0 0,0 4-32 0 0,-4-1-3 0 0,0-1 23 0 0,-8-1-64 0 0,-4 0-124 0 0,-2-2-112 0 0,-4 0 40 0 0,0-3-52 0 0,-5 1-736 0 0,-2-3-433 0 0,6-5-1687 0 0,-15-3-5837 0 0</inkml:trace>
  <inkml:trace contextRef="#ctx0" brushRef="#br0" timeOffset="2873.97">1091 1629 3348 0 0,'0'0'1127'0'0,"0"0"3177"0"0,0 0-2425 0 0,0 0-763 0 0,0 0-68 0 0,0 0-292 0 0,0 0-377 0 0,0 0-184 0 0,0 0-67 0 0,2-2-45 0 0,4-1 38 0 0,0 1-1 0 0,0 0 0 0 0,0 0 1 0 0,0 1-1 0 0,0 0 0 0 0,1 0 1 0 0,-1 0-1 0 0,1 1 0 0 0,-1 0 1 0 0,0 0-1 0 0,1 0 0 0 0,-1 1 1 0 0,1 0-1 0 0,-1 1 0 0 0,0-1 1 0 0,0 1-1 0 0,0 0 0 0 0,0 1 1 0 0,0-1-1 0 0,0 1 0 0 0,-1 0 1 0 0,1 1-1 0 0,-1-1 0 0 0,0 1 1 0 0,0 0-1 0 0,0 1 0 0 0,0-1 1 0 0,-1 1-1 0 0,3 3-120 0 0,-6-5 40 0 0,1-1-1 0 0,0 1 1 0 0,-1 0-1 0 0,1 0 1 0 0,-1 0 0 0 0,0 1-1 0 0,0-1 1 0 0,0 0 0 0 0,-1 0-1 0 0,1 1 1 0 0,-1-1-1 0 0,1 0 1 0 0,-1 1 0 0 0,0-1-1 0 0,-1 0 1 0 0,1 1-1 0 0,0-1 1 0 0,-1 0 0 0 0,0 0-1 0 0,0 1 1 0 0,0-1 0 0 0,0 0-1 0 0,0 0 1 0 0,-1 0-1 0 0,1 0 1 0 0,-1 0 0 0 0,0 0-1 0 0,0-1 1 0 0,0 1-1 0 0,0-1 1 0 0,-1 1 0 0 0,1-1-1 0 0,0 0 1 0 0,-1 1 0 0 0,0-1-41 0 0,-46 19-2054 0 0,40-25-6504 0 0,8-8 82 0 0</inkml:trace>
  <inkml:trace contextRef="#ctx0" brushRef="#br0" timeOffset="3121.535">1359 1605 4304 0 0,'0'0'7694'0'0,"0"0"-5526"0"0,0 0-1423 0 0,-4 7-19 0 0,-2 7-423 0 0,3-11-224 0 0,0 1 1 0 0,0-1-1 0 0,1 1 0 0 0,-1 0 0 0 0,1 0 1 0 0,0 0-1 0 0,0 0 0 0 0,1 0 1 0 0,-1 0-1 0 0,1 1 0 0 0,0-1 0 0 0,0 0 1 0 0,0 1-1 0 0,0-1 0 0 0,1 1 1 0 0,0-1-1 0 0,0 1 0 0 0,0-1 0 0 0,0 1 1 0 0,1-1-1 0 0,0 0 0 0 0,0 1 1 0 0,0-1-1 0 0,0 0 0 0 0,1 1 1 0 0,0-1-1 0 0,-1 0 0 0 0,2 0 0 0 0,-1 0 1 0 0,0-1-1 0 0,1 1 0 0 0,0 0 1 0 0,-1-1-1 0 0,1 0 0 0 0,1 1 0 0 0,-1-1-79 0 0,74 17-681 0 0,-23-21-5274 0 0,-24-7-4463 0 0</inkml:trace>
  <inkml:trace contextRef="#ctx0" brushRef="#br0" timeOffset="3662.301">4285 1330 4972 0 0,'0'0'8241'0'0,"0"0"-5816"0"0,0 0-1740 0 0,0 0-185 0 0,0 0-197 0 0,0 0-102 0 0,0 0 96 0 0,-7 0 30 0 0,-210-18-1275 0 0,217 18 730 0 0,-15-6-1285 0 0,11-2-5579 0 0,7-3-322 0 0</inkml:trace>
  <inkml:trace contextRef="#ctx0" brushRef="#br0" timeOffset="3909.976">4327 1222 10649 0 0,'0'0'4320'0'0,"0"0"-3776"0"0,0 0-364 0 0,0 0-172 0 0,0 0 540 0 0,0 0-135 0 0,-42 0-53 0 0,21 0-148 0 0,-2 0-124 0 0,-2-1-88 0 0,1-1-336 0 0,1 0-76 0 0,2-1-569 0 0,4-1-1135 0 0,7 1-4048 0 0,6-6-1149 0 0</inkml:trace>
  <inkml:trace contextRef="#ctx0" brushRef="#br0" timeOffset="4222.119">4690 1084 6673 0 0,'0'0'4895'0'0,"0"0"-3497"0"0,0 0-1161 0 0,0 0 26 0 0,0 0 41 0 0,0 0-88 0 0,0 0-103 0 0,0 0-11 0 0,0 0 134 0 0,5-10 587 0 0,176-32-1219 0 0,-185 84 993 0 0,-25 39 1355 0 0,20-60-1739 0 0,1 0 0 0 0,1 0 0 0 0,0 1 0 0 0,2-1 0 0 0,1 1 0 0 0,0 1 0 0 0,1-1 0 0 0,2 0 0 0 0,1 22-213 0 0,10-26-2686 0 0,4-16-6353 0 0,-3-4 1434 0 0</inkml:trace>
  <inkml:trace contextRef="#ctx0" brushRef="#br0" timeOffset="4485.972">4914 1442 7645 0 0,'0'0'8636'0'0,"0"0"-8235"0"0,0 0-129 0 0,0 0-272 0 0,-58 4 376 0 0,36-8-128 0 0,-2 2-164 0 0,-2 0-20 0 0,2-1-64 0 0,0 2-340 0 0,5-1-84 0 0,-3 2-325 0 0,8-1-663 0 0,6 1-3092 0 0,4-3-5105 0 0</inkml:trace>
  <inkml:trace contextRef="#ctx0" brushRef="#br0" timeOffset="4893.964">5727 511 14145 0 0,'0'14'1427'0'0,"-3"328"-165"0"0,31 226-1262 0 0,1-70 1541 0 0,-29-494-1481 0 0,3 8-1624 0 0,-1-48-1049 0 0,3-9-1846 0 0,0 1-1536 0 0</inkml:trace>
  <inkml:trace contextRef="#ctx0" brushRef="#br0" timeOffset="5684.995">5796 542 6613 0 0,'-5'-7'5069'0'0,"-4"-4"-4952"0"0,0 0-1 0 0,-1 1 1 0 0,0 0 0 0 0,-1 1 0 0 0,0 0 0 0 0,-1 1-1 0 0,1 0 1 0 0,-1 1 0 0 0,-1 0 0 0 0,-12-5-117 0 0,-62-17 92 0 0,-1 3 0 0 0,-1 4-1 0 0,-1 4 1 0 0,-1 4 0 0 0,-27 2-92 0 0,20-1-12 0 0,-45-6-29 0 0,-1634-180 1814 0 0,1682 192-1794 0 0,-734-52 120 0 0,-682 44-99 0 0,997 48-205 0 0,508-32 263 0 0,0 0-1 0 0,0 1 1 0 0,0 0 0 0 0,0-1-1 0 0,0 2 1 0 0,0-1-1 0 0,0 1 1 0 0,1 0 0 0 0,-1 0-1 0 0,1 0 1 0 0,0 1 0 0 0,0 0-1 0 0,0 0 1 0 0,0 0-1 0 0,1 1 1 0 0,0-1 0 0 0,0 1-1 0 0,0 0 1 0 0,0 0 0 0 0,1 1-1 0 0,0-1 1 0 0,0 1-1 0 0,0 0 1 0 0,1-1 0 0 0,0 1-1 0 0,0 0 1 0 0,0 0 0 0 0,1 1-1 0 0,0-1 1 0 0,0 0-1 0 0,1 0 1 0 0,-1 1 0 0 0,2-1-1 0 0,-1 0 1 0 0,1 6-58 0 0,2 126 83 0 0,7 0 0 0 0,5 0 0 0 0,15 44-83 0 0,1 21 70 0 0,-20-113 165 0 0,4-1 1 0 0,4 0 0 0 0,4-1 0 0 0,23 54-236 0 0,-35-114 101 0 0,1-1 0 0 0,2 0-1 0 0,0 0 1 0 0,2-1 0 0 0,0-1 0 0 0,2-1 0 0 0,1 0 0 0 0,0-2 0 0 0,2 0 0 0 0,1-1 0 0 0,0-1 0 0 0,2-1 0 0 0,0-1 0 0 0,1-2 0 0 0,26 14-101 0 0,45 8 90 0 0,1-5 1 0 0,2-4-1 0 0,1-4 0 0 0,1-5 0 0 0,1-4 1 0 0,0-5-1 0 0,60-2-90 0 0,-128-6 18 0 0,1417 57 168 0 0,-1168-54-98 0 0,1956 64-114 0 0,-2215-69-710 0 0,13 0-1299 0 0,-13-5-5800 0 0,-3-4-1788 0 0</inkml:trace>
  <inkml:trace contextRef="#ctx0" brushRef="#br0" timeOffset="33933.992">5148 1633 520 0 0,'0'0'711'0'0,"7"-4"-293"0"0,8-8-278 0 0,0-1 0 0 0,-1 0 0 0 0,0-1 0 0 0,-1-1 0 0 0,-1 0 0 0 0,0 0 0 0 0,-1-1-1 0 0,-1-1 1 0 0,0 0 0 0 0,-2 0 0 0 0,1-1 0 0 0,-2 0 0 0 0,-1 0 0 0 0,0-1 0 0 0,-1 0-1 0 0,-1 0 1 0 0,-1 0 0 0 0,-1 0 0 0 0,0 0 0 0 0,-2-1 0 0 0,0 1 0 0 0,-1-1-1 0 0,-1 1 1 0 0,0 0 0 0 0,-2 0 0 0 0,0 0 0 0 0,-2 0 0 0 0,-1-3-140 0 0,-7-10-1 0 0,-1 0 0 0 0,-2 0 0 0 0,-1 1 0 0 0,-2 2 0 0 0,-1 0 0 0 0,-1 1 1 0 0,-1 1-1 0 0,-14-12 1 0 0,27 29 23 0 0,-1 0 1 0 0,0 1 0 0 0,0 0 0 0 0,-1 1 0 0 0,0 0 0 0 0,0 1-1 0 0,-1 0 1 0 0,0 1 0 0 0,0 1 0 0 0,0 0 0 0 0,-1 0-1 0 0,0 1 1 0 0,0 1 0 0 0,0 1 0 0 0,0 0 0 0 0,0 0-1 0 0,-1 1 1 0 0,1 1 0 0 0,0 1 0 0 0,-1 0 0 0 0,1 1 0 0 0,-5 1-24 0 0,-2 7 65 0 0,1 0 1 0 0,0 1-1 0 0,1 1 1 0 0,0 1-1 0 0,1 1 1 0 0,0 0-1 0 0,1 1 1 0 0,1 1 0 0 0,0 1-1 0 0,1 0 1 0 0,1 1-1 0 0,1 1 1 0 0,0 0-1 0 0,-9 19-65 0 0,6-13-92 0 0,-5 1-252 0 0,1 0 0 0 0,1 2 0 0 0,2 0 0 0 0,1 2 1 0 0,1-1-1 0 0,2 2 0 0 0,1 0 0 0 0,1 0 0 0 0,1 1 0 0 0,2 0 0 0 0,2 1 0 0 0,1 0 1 0 0,-1 21 343 0 0,9-37 99 0 0,0 0 1 0 0,1 0 0 0 0,1-1 0 0 0,0 1 0 0 0,1-1 0 0 0,1 0 0 0 0,1-1-1 0 0,0 1 1 0 0,1-1 0 0 0,0-1 0 0 0,1 0 0 0 0,1 0 0 0 0,0-1-1 0 0,1-1 1 0 0,1 1 0 0 0,0-2 0 0 0,0 0 0 0 0,3 1-100 0 0,10 7 612 0 0,2-1 1 0 0,0-1-1 0 0,1-2 1 0 0,0 0-1 0 0,1-2 1 0 0,1-2-1 0 0,0 0 0 0 0,1-2 1 0 0,2-1-613 0 0,89 7-1674 0 0,-106-15-1039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35.4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452 45 1840 0 0,'0'0'15418'0'0,"0"0"-13982"0"0,0 0-1436 0 0,0 0-556 0 0,0 0 556 0 0,-74 0 240 0 0,19-7-44 0 0,-11 0-100 0 0,-3 2-96 0 0,8 0-692 0 0,6-2-852 0 0,18 2-2761 0 0,2-3-5356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33.8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87 4788 0 0,'0'0'8615'0'0,"0"0"-6205"0"0,0 0-2114 0 0,0 0-242 0 0,0 0-40 0 0,0 0-75 0 0,-5 6 13 0 0,2-4 62 0 0,1 0 1 0 0,0 0-1 0 0,0 0 0 0 0,0 0 0 0 0,0 0 1 0 0,0 1-1 0 0,0-1 0 0 0,1 1 0 0 0,-1 0 1 0 0,1-1-1 0 0,0 1 0 0 0,-1 0 0 0 0,1 0 1 0 0,0 0-1 0 0,1 0 0 0 0,-1 0 0 0 0,1 0 1 0 0,-1 0-1 0 0,1 0 0 0 0,0 0 0 0 0,0 0 1 0 0,0 0-1 0 0,0 0 0 0 0,1 0 0 0 0,-1 0 1 0 0,1 0-1 0 0,0 0 0 0 0,0 0 0 0 0,0 0 1 0 0,0-1-1 0 0,0 1 0 0 0,1 0 0 0 0,-1-1 1 0 0,1 1-1 0 0,1 1-14 0 0,15 20 563 0 0,-14-20-472 0 0,0 1 1 0 0,0-1 0 0 0,0 1-1 0 0,-1 0 1 0 0,1 0-1 0 0,-1 1 1 0 0,0-1 0 0 0,-1 1-1 0 0,1-1 1 0 0,-1 1-1 0 0,0 0 1 0 0,-1 0 0 0 0,1 0-1 0 0,-1 0 1 0 0,-1 0-1 0 0,1 0 1 0 0,-1 1-92 0 0,-1-5 10 0 0,0 1 0 0 0,-1-1 1 0 0,1 0-1 0 0,-1 0 0 0 0,1-1 0 0 0,-1 1 0 0 0,0 0 0 0 0,0-1 1 0 0,0 1-1 0 0,0-1 0 0 0,0 1 0 0 0,0-1 0 0 0,0 0 1 0 0,0 0-1 0 0,0 0 0 0 0,-1 0 0 0 0,1 0 0 0 0,0 0 0 0 0,-1-1 1 0 0,1 1-1 0 0,-1-1 0 0 0,1 0 0 0 0,-1 0 0 0 0,1 0 0 0 0,-1 0 1 0 0,1 0-1 0 0,-1 0 0 0 0,-1-1-10 0 0,-34-22-7120 0 0,36 9-76 0 0</inkml:trace>
  <inkml:trace contextRef="#ctx0" brushRef="#br0" timeOffset="156.739">216 91 7069 0 0,'0'0'8388'0'0,"0"0"-7279"0"0,0 0-685 0 0,0 0-424 0 0,0 0-240 0 0,0 0 128 0 0,0 0 112 0 0,-51-18-4 0 0,29 15-4 0 0,-1 3-597 0 0,-1-1-691 0 0,4-1-944 0 0,3 1-3064 0 0,7-5-1877 0 0</inkml:trace>
  <inkml:trace contextRef="#ctx0" brushRef="#br0" timeOffset="361.395">459 89 13757 0 0,'0'0'2138'0'0,"0"0"-1616"0"0,0 0-714 0 0,-7 1 242 0 0,4-3-45 0 0,0 2 1 0 0,0-1-1 0 0,-1 0 1 0 0,1 1-1 0 0,0 0 0 0 0,-1-1 1 0 0,1 1-1 0 0,0 0 1 0 0,-1 1-1 0 0,1-1 1 0 0,0 1-1 0 0,0-1 1 0 0,-1 1-1 0 0,1 0 0 0 0,0 0 1 0 0,0 1-1 0 0,0-1 1 0 0,0 0-1 0 0,0 1 1 0 0,0 0-1 0 0,1 0 1 0 0,-1 0-1 0 0,0 0 1 0 0,1 0-1 0 0,0 0 0 0 0,-1 1 1 0 0,1-1-1 0 0,0 1 1 0 0,0 0-1 0 0,0 0 1 0 0,1-1-1 0 0,-1 1 1 0 0,1 0-1 0 0,0 0 0 0 0,-1 0 1 0 0,1 1-1 0 0,0-1 1 0 0,1 0-1 0 0,-1 0 1 0 0,1 1-1 0 0,-1-1 1 0 0,1 0-1 0 0,0 1 0 0 0,0-1 1 0 0,1 0-1 0 0,-1 1 1 0 0,1-1-1 0 0,-1 1-5 0 0,27 35 311 0 0,-24-36-261 0 0,1 0 0 0 0,-1-1 0 0 0,0 1 0 0 0,0 1-1 0 0,-1-1 1 0 0,1 0 0 0 0,0 1 0 0 0,-1-1 0 0 0,0 1 0 0 0,0 0 0 0 0,0-1 0 0 0,-1 1 0 0 0,1 0 0 0 0,-1 0 0 0 0,0 0 0 0 0,0 1 0 0 0,0-1 0 0 0,0 0 0 0 0,-1 0 0 0 0,0 0 0 0 0,0 1 0 0 0,0-1 0 0 0,0 0 0 0 0,-1 0 0 0 0,1 1 0 0 0,-1-1 0 0 0,0 0 0 0 0,-1 0 0 0 0,0 3-50 0 0,-55 10-390 0 0,36-21-2266 0 0,8-7-3423 0 0,8-2-1524 0 0</inkml:trace>
  <inkml:trace contextRef="#ctx0" brushRef="#br0" timeOffset="529.087">611 73 7325 0 0,'0'0'8876'0'0,"0"0"-8876"0"0,0 0-12 0 0,0 0-100 0 0,0 0 112 0 0,0 0 369 0 0,-51-3-145 0 0,30-2-200 0 0,-2 2-24 0 0,1-1-769 0 0,-1 1-327 0 0,2-2-948 0 0,8 1-3016 0 0,4-9-2665 0 0</inkml:trace>
  <inkml:trace contextRef="#ctx0" brushRef="#br0" timeOffset="732.156">775 1 7113 0 0,'0'0'6222'0'0,"5"7"-4669"0"0,2 4-1388 0 0,-1 0 0 0 0,0 0 0 0 0,0 1 0 0 0,-1 0 0 0 0,0 0 0 0 0,-1 0 0 0 0,-1 1-1 0 0,0-1 1 0 0,-1 1 0 0 0,0 0 0 0 0,0 4-165 0 0,-2 2 178 0 0,-1 0 0 0 0,0 0 0 0 0,-2 0 0 0 0,0 0 0 0 0,-1 0 0 0 0,0-1 0 0 0,-2 0 0 0 0,0 1 0 0 0,-2-2 0 0 0,-7 16-178 0 0,-29 28-2960 0 0,-15-17-5107 0 0,32-35 612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32.2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262 28 13313 0 0,'0'0'5125'0'0,"0"0"-5125"0"0,0 0-272 0 0,0 0-332 0 0,0 0 512 0 0,-50 1 92 0 0,28-1 72 0 0,-4 0-64 0 0,0-1-8 0 0,-4 0 0 0 0,2 0-292 0 0,1-2-344 0 0,4-1-685 0 0,6 0-1651 0 0,5-11-5101 0 0</inkml:trace>
  <inkml:trace contextRef="#ctx0" brushRef="#br0" timeOffset="248.728">217 7 13697 0 0,'0'0'1596'0'0,"0"0"-1584"0"0,9 50 440 0 0,-9-32 80 0 0,-4-2-219 0 0,0-1-113 0 0,0-3 12 0 0,-1 0-24 0 0,0-3-76 0 0,1 0-28 0 0,-2-2-60 0 0,2-1-24 0 0,-1-3-1145 0 0,3-2-939 0 0,2-1-3008 0 0,2-6-3097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31.1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95 128 10305 0 0,'0'0'3295'0'0,"-8"3"-2686"0"0,2-2-541 0 0,3-1-58 0 0,0 0 0 0 0,0 0 0 0 0,0 0 0 0 0,0 0 0 0 0,0 1 0 0 0,-1-1 0 0 0,1 1 0 0 0,0 0 0 0 0,0 0 0 0 0,0 0 0 0 0,0 0 0 0 0,0 0 0 0 0,1 1 0 0 0,-1-1 1 0 0,0 1-1 0 0,1 0 0 0 0,-1 0 0 0 0,1 0 0 0 0,-1 0 0 0 0,1 0 0 0 0,0 1 0 0 0,0-1 0 0 0,0 0 0 0 0,0 1 0 0 0,0 0 0 0 0,1-1 0 0 0,-1 1 0 0 0,1 0 0 0 0,0 0 1 0 0,0 0-1 0 0,0 0 0 0 0,0 0 0 0 0,0 0 0 0 0,1 0 0 0 0,-1 0 0 0 0,1 1 0 0 0,0-1 0 0 0,0 0 0 0 0,0 0 0 0 0,0 0 0 0 0,1 0 0 0 0,-1 1-10 0 0,43 42 827 0 0,24 47 1540 0 0,-67-91-2373 0 0,-1 0 0 0 0,1 0 0 0 0,-1 0 0 0 0,0 0 0 0 0,1 0 0 0 0,-1 0 0 0 0,0-1 0 0 0,0 1 0 0 0,-1 0-1 0 0,1-1 1 0 0,0 1 0 0 0,0-1 0 0 0,-1 1 0 0 0,1-1 0 0 0,-1 1 0 0 0,0-1 0 0 0,1 0 0 0 0,-1 0 0 0 0,0 0 0 0 0,1 0 0 0 0,-1 0 0 0 0,0 0 0 0 0,0-1 0 0 0,0 1 0 0 0,0 0 0 0 0,0-1 0 0 0,0 0 0 0 0,0 1 0 0 0,0-1 0 0 0,0 0-1 0 0,0 0 1 0 0,0 0 0 0 0,0 0 0 0 0,0-1 0 0 0,0 1 0 0 0,0 0 0 0 0,0-1 0 0 0,0 1 0 0 0,0-1 0 0 0,0 0 0 0 0,0 0 0 0 0,1 0 0 0 0,-1 0 0 0 0,0 0 6 0 0,-31-17-6186 0 0,27 3-1779 0 0</inkml:trace>
  <inkml:trace contextRef="#ctx0" brushRef="#br0" timeOffset="183.097">264 131 13965 0 0,'0'0'1956'0'0,"0"0"-1956"0"0,0 0-560 0 0,0 0 560 0 0,-41-2 300 0 0,19-1-100 0 0,-4 0-148 0 0,-2-1-52 0 0,1-1-656 0 0,0 1-980 0 0,8-1-2256 0 0,0-9-3625 0 0</inkml:trace>
  <inkml:trace contextRef="#ctx0" brushRef="#br0" timeOffset="385.827">459 0 8597 0 0,'4'7'6826'0'0,"5"7"-6527"0"0,0 0 1 0 0,-1 1-1 0 0,-1 0 0 0 0,-1 1 0 0 0,0 0 0 0 0,-1 0 0 0 0,0 0 0 0 0,-2 0 0 0 0,0 1 0 0 0,-1 0 0 0 0,0-1 0 0 0,-1 3-299 0 0,-1-3-28 0 0,0 0 0 0 0,-2 0 0 0 0,1 0 0 0 0,-2 0 0 0 0,0-1 0 0 0,-1 1 0 0 0,-1-1 0 0 0,0 0 0 0 0,-1 0 0 0 0,0-1 0 0 0,-1 1 0 0 0,-1-2 0 0 0,0 1 0 0 0,-1-1 0 0 0,-1 0 0 0 0,0-1 0 0 0,-1 0 0 0 0,0 0 0 0 0,0-1 0 0 0,-4 1 28 0 0,8-6-457 0 0,-23 16-1801 0 0,7-13-4253 0 0,5-8-2515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30.4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9 224 15321 0 0,'0'0'2021'0'0,"0"0"-2021"0"0,0 0-224 0 0,0 0 224 0 0,0 0 172 0 0,0 0-48 0 0,0 0 52 0 0,0 0-116 0 0,0 0-60 0 0,0 0-744 0 0,-5 16-489 0 0,4-16-763 0 0,-2 0-2200 0 0,3-7-2133 0 0</inkml:trace>
  <inkml:trace contextRef="#ctx0" brushRef="#br0" timeOffset="405.827">203 1 6673 0 0,'0'0'5657'0'0,"0"0"-4239"0"0,0 0-1212 0 0,0 0 119 0 0,0 0 179 0 0,0 0-13 0 0,-8 6-186 0 0,3-2-251 0 0,-1-1-45 0 0,1 0 1 0 0,0 0-1 0 0,0 0 0 0 0,0 1 1 0 0,0 0-1 0 0,1 0 1 0 0,0 0-1 0 0,0 1 0 0 0,0-1 1 0 0,0 1-1 0 0,1 0 0 0 0,-1 0 1 0 0,1 0-1 0 0,0 1 0 0 0,1-1 1 0 0,0 1-1 0 0,-1-1 0 0 0,0 6-9 0 0,7-7 65 0 0,0-1 0 0 0,1 1-1 0 0,-1-1 1 0 0,1 0 0 0 0,-1-1-1 0 0,1 1 1 0 0,0-1 0 0 0,0 0 0 0 0,0 0-1 0 0,0 0 1 0 0,1-1 0 0 0,-1 0-1 0 0,0 0 1 0 0,1 0 0 0 0,-1-1-1 0 0,1 1 1 0 0,-1-1 0 0 0,0-1-1 0 0,2 1-64 0 0,-4 0-26 0 0,0 1 0 0 0,0 0 0 0 0,-1-1 0 0 0,1 1 1 0 0,0-1-1 0 0,0 0 0 0 0,0 0 0 0 0,-1 0 0 0 0,1 0 0 0 0,0-1 0 0 0,0 1 0 0 0,0-1 0 0 0,-1 0 0 0 0,1 1 0 0 0,0-1 0 0 0,-1 0 0 0 0,1-1 0 0 0,-1 1 1 0 0,1 0-1 0 0,-1-1 0 0 0,0 1 0 0 0,1-1 0 0 0,-1 0 0 0 0,0 0 0 0 0,0 0 0 0 0,0 0 0 0 0,0 0 0 0 0,-1 0 0 0 0,1-1 0 0 0,0 1 0 0 0,-1-1 0 0 0,0 1 0 0 0,0-1 1 0 0,1 1-1 0 0,-1-1 0 0 0,-1 0 0 0 0,1 1 0 0 0,0-1 0 0 0,-1 0 0 0 0,1 0 0 0 0,-1 1 0 0 0,0-1 0 0 0,0 0 0 0 0,0 0 0 0 0,0 0 0 0 0,-1 0 0 0 0,1 1 0 0 0,-1-3 26 0 0,14 167 2933 0 0,-19-66-4075 0 0,14-88-4214 0 0,-4-8-207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30.0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 1 7505 0 0,'0'0'4670'0'0,"0"0"-3168"0"0,0 0-1025 0 0,0 0-246 0 0,0 0-293 0 0,-2 7 385 0 0,-15 48 541 0 0,3 1 0 0 0,3 1 1 0 0,1-1-1 0 0,4 2 0 0 0,0 35-864 0 0,6-86 5 0 0,1 1 0 0 0,-1-1 0 0 0,2 0 1 0 0,-1 0-1 0 0,1 0 0 0 0,0 0 0 0 0,0 0 0 0 0,1 0 0 0 0,0 0 0 0 0,0-1 1 0 0,1 1-1 0 0,-1-1 0 0 0,1 0 0 0 0,1 0 0 0 0,-1 0 0 0 0,1-1 0 0 0,0 0 1 0 0,3 3-6 0 0,45 19-6574 0 0,-37-23 657 0 0</inkml:trace>
  <inkml:trace contextRef="#ctx0" brushRef="#br0" timeOffset="310.234">338 367 14841 0 0,'0'0'1373'0'0,"0"0"-1467"0"0,0 0-107 0 0,0 0 594 0 0,0 0 255 0 0,0 0-192 0 0,0 0-250 0 0,13 5 424 0 0,-9-8-706 0 0,-1-1 0 0 0,1 1-1 0 0,-1-1 1 0 0,0 0-1 0 0,0 0 1 0 0,0 0-1 0 0,-1 0 1 0 0,1 0 0 0 0,-1 0-1 0 0,0-1 1 0 0,0 1-1 0 0,-1-1 1 0 0,1 1 0 0 0,-1-1-1 0 0,0 0 1 0 0,0 0-1 0 0,-1 1 1 0 0,1-1-1 0 0,-1 0 1 0 0,0 0 0 0 0,-1 0-1 0 0,1 0 1 0 0,-1 0-1 0 0,0 1 1 0 0,0-1 0 0 0,0 0-1 0 0,-1 1 1 0 0,1-1-1 0 0,-1 1 1 0 0,0-1-1 0 0,-1 1 1 0 0,1 0 0 0 0,-1 0-1 0 0,1 0 1 0 0,-1 0-1 0 0,-1 0 1 0 0,1 1 0 0 0,0-1-1 0 0,-1 1 1 0 0,0 0-1 0 0,0 0 1 0 0,0 0-1 0 0,0 1 1 0 0,-1-1 76 0 0,2 2 37 0 0,0 0 0 0 0,1 0 1 0 0,-1 0-1 0 0,0 1 0 0 0,0-1 0 0 0,0 1 0 0 0,0 0 1 0 0,1 0-1 0 0,-1 0 0 0 0,0 0 0 0 0,0 0 0 0 0,0 1 0 0 0,1 0 1 0 0,-1-1-1 0 0,0 1 0 0 0,0 0 0 0 0,1 0 0 0 0,-1 0 1 0 0,1 0-1 0 0,-1 1 0 0 0,1-1 0 0 0,-1 1 0 0 0,1 0 1 0 0,0-1-1 0 0,0 1 0 0 0,0 0 0 0 0,0 0 0 0 0,0 1 1 0 0,0-1-1 0 0,1 0 0 0 0,-1 0 0 0 0,1 1 0 0 0,-1-1 0 0 0,1 1 1 0 0,0 0-1 0 0,0-1 0 0 0,0 1 0 0 0,0 0 0 0 0,1-1 1 0 0,-1 3-38 0 0,-2 0 79 0 0,1 1 1 0 0,0 0-1 0 0,1 0 1 0 0,-1 0 0 0 0,1 1-1 0 0,1-1 1 0 0,-1 0-1 0 0,1 0 1 0 0,0 1 0 0 0,0-1-1 0 0,1 0 1 0 0,-1 0-1 0 0,1 1 1 0 0,1-1 0 0 0,-1 0-1 0 0,1 0 1 0 0,0 0-1 0 0,2 2-79 0 0,29 22-1112 0 0,-4-20-6380 0 0,-10-10-994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41.3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2480 0 0,'0'0'7717'0'0,"0"0"-4586"0"0,0 0-2013 0 0,0 0-812 0 0,3 6 153 0 0,3 18 64 0 0,0 0-1 0 0,-1 0 1 0 0,-2 0-1 0 0,0 1 0 0 0,-2-1 1 0 0,-1 1-1 0 0,-1 14-522 0 0,1 1 40 0 0,5-10-738 0 0,10-17-5784 0 0,-3-12-310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41.5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1 14221 0 0,'0'0'3105'0'0,"0"0"-2337"0"0,0 0-472 0 0,0 0 172 0 0,0 0-64 0 0,0 0-144 0 0,0 0-260 0 0,0 0-176 0 0,0 0-144 0 0,0 0 244 0 0,-6 10 16 0 0,3-7-224 0 0,2-1-368 0 0,1 0-1029 0 0,0-2-2435 0 0,6-2-2789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41.8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42 14793 0 0,'0'0'1637'0'0,"0"0"-881"0"0,0 0-483 0 0,0 0 60 0 0,0 0 22 0 0,-7-3-164 0 0,6 2-199 0 0,-1 0 1 0 0,1 0-1 0 0,-1 0 0 0 0,1 0 0 0 0,-1 0 0 0 0,1 1 0 0 0,-1-1 0 0 0,0 0 1 0 0,1 1-1 0 0,-1-1 0 0 0,0 1 0 0 0,1 0 0 0 0,-1-1 0 0 0,0 1 0 0 0,0 0 1 0 0,1 0-1 0 0,-1 0 0 0 0,0 1 0 0 0,0-1 0 0 0,1 0 0 0 0,-1 0 0 0 0,0 1 1 0 0,0-1-1 0 0,1 1 0 0 0,-1 0 0 0 0,1 0 0 0 0,-1-1 0 0 0,1 1 0 0 0,-1 0 1 0 0,1 0-1 0 0,-1 0 0 0 0,1 0 0 0 0,0 1 0 0 0,-1-1 0 0 0,1 0 0 0 0,0 1 0 0 0,0-1 1 0 0,0 0-1 0 0,0 1 0 0 0,0-1 0 0 0,0 1 0 0 0,1 0 0 0 0,-1-1 0 0 0,0 1 1 0 0,1 0-1 0 0,-1-1 0 0 0,1 1 0 0 0,0 0 0 0 0,-1 0 0 0 0,1-1 0 0 0,0 1 1 0 0,0 0-1 0 0,0 0 0 0 0,1-1 0 0 0,-1 1 0 0 0,0 0 0 0 0,0 0 0 0 0,1-1 1 0 0,-1 1-1 0 0,1 0 0 0 0,0-1 0 0 0,0 1 8 0 0,169 151 383 0 0,-169-151-373 0 0,0-1 0 0 0,-1 1-1 0 0,1 0 1 0 0,-1 0 0 0 0,1 0-1 0 0,-1 0 1 0 0,0 0-1 0 0,1-1 1 0 0,-1 1 0 0 0,0 0-1 0 0,0 0 1 0 0,0 0 0 0 0,-1 0-1 0 0,1 0 1 0 0,0 0-1 0 0,-1 0 1 0 0,1 0 0 0 0,-1 0-1 0 0,0-1 1 0 0,0 1 0 0 0,1 0-1 0 0,-1 0 1 0 0,0-1 0 0 0,0 1-1 0 0,-1-1 1 0 0,1 1-1 0 0,0-1 1 0 0,0 1 0 0 0,-1-1-1 0 0,1 0 1 0 0,-1 1 0 0 0,1-1-1 0 0,-1 0 1 0 0,0 0 0 0 0,1 0-1 0 0,-1 0 1 0 0,0-1-1 0 0,0 1 1 0 0,0 0 0 0 0,0-1-1 0 0,1 1 1 0 0,-1-1 0 0 0,0 0-1 0 0,0 0 1 0 0,0 1 0 0 0,0-1-1 0 0,0 0 1 0 0,-1-1-10 0 0,-39-2-4685 0 0,32-3-535 0 0,2-6-2800 0 0</inkml:trace>
  <inkml:trace contextRef="#ctx0" brushRef="#br0" timeOffset="151.539">399 26 15073 0 0,'0'0'2209'0'0,"0"0"-1989"0"0,0 0-216 0 0,0 0 152 0 0,0 0 280 0 0,-51-6-204 0 0,25 4-232 0 0,-3 0-108 0 0,-1 0-724 0 0,2 1-393 0 0,4-1-563 0 0,7 0-2124 0 0,3-6-3973 0 0</inkml:trace>
  <inkml:trace contextRef="#ctx0" brushRef="#br0" timeOffset="434.14">606 30 5276 0 0,'0'0'7135'0'0,"0"0"-5163"0"0,0 0-1650 0 0,0 0 118 0 0,0 0-101 0 0,0 0-144 0 0,-7 0-75 0 0,3-1-56 0 0,2 1-79 0 0,0-1 1 0 0,0 0 0 0 0,0 1-1 0 0,0-1 1 0 0,0 1 0 0 0,0 0-1 0 0,0-1 1 0 0,0 1 0 0 0,0 0-1 0 0,0 0 1 0 0,0 1 0 0 0,-1-1-1 0 0,1 0 1 0 0,0 1 0 0 0,0-1-1 0 0,0 1 1 0 0,0-1 0 0 0,1 1-1 0 0,-1 0 1 0 0,0 0 0 0 0,0 0-1 0 0,0 0 1 0 0,1 0 0 0 0,-1 0-1 0 0,0 1 1 0 0,1-1 0 0 0,-1 1-1 0 0,1-1 1 0 0,0 1 0 0 0,-1-1-1 0 0,1 1 1 0 0,0 0-1 0 0,0-1 1 0 0,0 1 0 0 0,0 0-1 0 0,0 0 1 0 0,1 0 0 0 0,-1 0-1 0 0,0 0 1 0 0,1 0 0 0 0,0 0-1 0 0,-1 0 1 0 0,1 0 0 0 0,0 0-1 0 0,0 0 1 0 0,0 0 0 0 0,0 2 14 0 0,49 82 581 0 0,4 24 449 0 0,-54-108-971 0 0,1 1 0 0 0,0-1 0 0 0,-1 1 0 0 0,0-1 0 0 0,0 1 0 0 0,1-1 0 0 0,-1 0 0 0 0,-1 0 0 0 0,1 1 0 0 0,0-1 0 0 0,-1 0 0 0 0,1 0 0 0 0,-1 0 1 0 0,1 0-1 0 0,-1 0 0 0 0,0-1 0 0 0,0 1 0 0 0,0-1 0 0 0,0 1 0 0 0,0-1 0 0 0,0 1 0 0 0,0-1 0 0 0,0 0 0 0 0,-1 0 0 0 0,1 0 0 0 0,0 0 0 0 0,-1-1 0 0 0,1 1 1 0 0,-1-1-1 0 0,1 1 0 0 0,-1-1 0 0 0,1 0 0 0 0,-1 0 0 0 0,1 0 0 0 0,-1 0-59 0 0,-57 1-2109 0 0,47-5-1244 0 0,1-4-3067 0 0</inkml:trace>
  <inkml:trace contextRef="#ctx0" brushRef="#br0" timeOffset="601.723">861 82 7141 0 0,'0'0'10909'0'0,"0"0"-10501"0"0,0 0-408 0 0,0 0 0 0 0,0 0 76 0 0,-38-5 220 0 0,4 1-296 0 0,-9 1-24 0 0,-12-1-768 0 0,-2 1-836 0 0,13 1-1473 0 0,12-5-3843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44.5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 1448 0 0,'0'0'5755'0'0,"0"0"-2848"0"0,0 0-1356 0 0,0 0-459 0 0,0 0-80 0 0,0 0-247 0 0,0 0-366 0 0,0 0-269 0 0,0 0-78 0 0,-3 30 861 0 0,5-19-771 0 0,0 0-1 0 0,0-1 1 0 0,1 1-1 0 0,0-1 0 0 0,1 0 1 0 0,0 0-1 0 0,1 0 1 0 0,0 0-1 0 0,0-1 1 0 0,1 0-1 0 0,0 0 1 0 0,6 5-142 0 0,-11-13 33 0 0,1 0 0 0 0,-1 0 0 0 0,1 0 0 0 0,0 0 0 0 0,-1-1 0 0 0,1 1 0 0 0,0-1 0 0 0,-1 1 0 0 0,1-1 0 0 0,0 0 0 0 0,0 0 0 0 0,0 1 0 0 0,-1-1 0 0 0,1-1 0 0 0,0 1 0 0 0,0 0 0 0 0,0 0 0 0 0,-1-1 0 0 0,1 1 0 0 0,0-1 0 0 0,0 1 0 0 0,-1-1 0 0 0,1 0 0 0 0,-1 1 0 0 0,1-1 0 0 0,0 0 0 0 0,-1 0 0 0 0,1 0 0 0 0,-1-1 0 0 0,0 1 0 0 0,1 0 0 0 0,-1 0 0 0 0,0-1 0 0 0,0 1 0 0 0,0-1 0 0 0,0 1 0 0 0,0-1 0 0 0,0 1 0 0 0,0-1 0 0 0,-1 0 0 0 0,1 1 0 0 0,-1-1 0 0 0,1 0 0 0 0,-1 0 0 0 0,1 1 0 0 0,-1-1 0 0 0,0 0 0 0 0,0 0 0 0 0,0 0 0 0 0,0 1 0 0 0,0-1 0 0 0,0 0 0 0 0,-1 0 0 0 0,1 0 0 0 0,0 1 0 0 0,-1-1 0 0 0,0 0 0 0 0,1 1 0 0 0,-1-1 1 0 0,0 0-1 0 0,0 1 0 0 0,0-1-34 0 0,1 2-56 0 0,1 0 0 0 0,-1 0-1 0 0,1 1 1 0 0,-1-1-1 0 0,0 0 1 0 0,1 0-1 0 0,-1 0 1 0 0,1 0-1 0 0,-1 0 1 0 0,1 0 0 0 0,-1 0-1 0 0,1 0 1 0 0,-1 0-1 0 0,0 0 1 0 0,1 0-1 0 0,-1 0 1 0 0,1 0-1 0 0,-1 0 1 0 0,1 0 0 0 0,-1 0-1 0 0,0-1 1 0 0,1 1-1 0 0,-1 0 1 0 0,1 0-1 0 0,-1-1 58 0 0,8 21 102 0 0,-3-9-50 0 0,0 0 0 0 0,0 0 1 0 0,-2 0-1 0 0,1 1 0 0 0,-1 0 0 0 0,-1-1 0 0 0,0 1 0 0 0,-1 0 0 0 0,0 0 0 0 0,-1 0 0 0 0,0 0 0 0 0,-1 0 0 0 0,0 0 0 0 0,-1 0 0 0 0,0 0 0 0 0,-1 0 0 0 0,0-1 1 0 0,-1 1-1 0 0,-1-1 0 0 0,0 0 0 0 0,0 0 0 0 0,-3 4-52 0 0,8-16 6 0 0,0 0 0 0 0,0 1 0 0 0,0-1 0 0 0,0 0 0 0 0,0 1 0 0 0,0-1 0 0 0,0 0 0 0 0,0 1 0 0 0,0-1 0 0 0,0 0 0 0 0,-1 1 0 0 0,1-1 0 0 0,0 1 0 0 0,0-1 0 0 0,-1 0 0 0 0,1 1 0 0 0,0-1 0 0 0,-1 1 0 0 0,1-1 0 0 0,-1 1 0 0 0,1-1 0 0 0,-1 1 0 0 0,1-1 0 0 0,-1 1 0 0 0,1 0 0 0 0,-1-1 0 0 0,1 1 0 0 0,-1 0 0 0 0,1-1 0 0 0,-1 1 0 0 0,0 0 0 0 0,1 0 0 0 0,-1-1 0 0 0,1 1 0 0 0,-1 0 0 0 0,0 0 0 0 0,1 0 0 0 0,-1 0 0 0 0,0 0 0 0 0,1 0 0 0 0,-1 0 0 0 0,0 0 0 0 0,1 0 0 0 0,-1 0 0 0 0,0 0 0 0 0,1 1 0 0 0,-1-1 0 0 0,1 0 0 0 0,-1 0 0 0 0,0 1 0 0 0,1-1 0 0 0,-1 0 0 0 0,1 1 0 0 0,-1-1 0 0 0,1 0 0 0 0,-1 1 0 0 0,1-1 0 0 0,-1 1 0 0 0,1-1 0 0 0,-1 1 0 0 0,1-1 1 0 0,0 1-1 0 0,-1-1 0 0 0,1 1 0 0 0,0 0-6 0 0,2-56-233 0 0,48-24-1480 0 0,-24 59-1418 0 0,4 4-3594 0 0,-7 5-1172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20.0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456 31 6261 0 0,'0'0'959'0'0,"0"0"2420"0"0,0 0-1958 0 0,0 0-621 0 0,0 0 271 0 0,0 0-159 0 0,0 0-438 0 0,0 0-300 0 0,0 0-80 0 0,-6-2-12 0 0,-321-16 96 0 0,256 8-437 0 0,95 36-530 0 0,-16-21 839 0 0,0 0-1 0 0,0 1 1 0 0,-1-1 0 0 0,1 1-1 0 0,-1 1 1 0 0,-1-1-1 0 0,1 1 1 0 0,-1 1-1 0 0,0-1 1 0 0,-1 1 0 0 0,0 0-1 0 0,0 0 1 0 0,0 1-1 0 0,-1-1 1 0 0,-1 1-1 0 0,1 0 1 0 0,-1 0-1 0 0,-1 0 1 0 0,0 1 0 0 0,0-1-1 0 0,-1 0 1 0 0,0 1-1 0 0,-1-1 1 0 0,1 1-1 0 0,-2-1 1 0 0,0 1-1 0 0,0-1 1 0 0,0 1 0 0 0,-1-1-1 0 0,-2 3-49 0 0,-78 120 549 0 0,69-116-540 0 0,1 0 0 0 0,0 1 1 0 0,2 0-1 0 0,0 1 1 0 0,0 0-1 0 0,2 1 0 0 0,0-1 1 0 0,-3 18-10 0 0,10-32 19 0 0,0 0 0 0 0,0 0 0 0 0,1 0 1 0 0,-1 0-1 0 0,1 0 0 0 0,0 0 1 0 0,1 0-1 0 0,-1 1 0 0 0,1-1 0 0 0,-1 0 1 0 0,1 0-1 0 0,1 0 0 0 0,-1 0 1 0 0,0 0-1 0 0,1-1 0 0 0,0 1 0 0 0,0 0 1 0 0,0-1-1 0 0,0 1 0 0 0,1-1 1 0 0,-1 0-1 0 0,1 0 0 0 0,0 0 0 0 0,0 0 1 0 0,0 0-1 0 0,0 0 0 0 0,1-1 1 0 0,-1 1-1 0 0,1-1 0 0 0,-1 0 0 0 0,1 0 1 0 0,0-1-1 0 0,-1 1 0 0 0,1-1 1 0 0,0 0-1 0 0,0 0 0 0 0,0 0 0 0 0,1 0 1 0 0,1-1-20 0 0,168 2 2264 0 0,-14-44-595 0 0,-88 20-2908 0 0,0 4-4831 0 0,-63 16-26 0 0,-1-4-2052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44.8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189 159 7917 0 0,'0'0'8260'0'0,"0"0"-7207"0"0,0 0-965 0 0,0 0-80 0 0,0 0 88 0 0,0 0 4 0 0,0 0-100 0 0,-50-7-460 0 0,27 2-817 0 0,6 1-1575 0 0,-1-9-4721 0 0</inkml:trace>
  <inkml:trace contextRef="#ctx0" brushRef="#br0" timeOffset="1">244 28 13981 0 0,'0'0'3973'0'0,"0"0"-3529"0"0,0 0-436 0 0,0 0 40 0 0,0 0 16 0 0,-55-2-64 0 0,19 1-140 0 0,-14-3-776 0 0,7-1-1141 0 0,10 0-4019 0 0,6-6-3217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45.5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374 48 10425 0 0,'0'0'3324'0'0,"-9"-1"-2813"0"0,-353-45-1438 0 0,362 46 943 0 0,0 1 0 0 0,0-1 0 0 0,0 1-1 0 0,0-1 1 0 0,0 1 0 0 0,0-1 0 0 0,0 0 0 0 0,0 1-1 0 0,0-1 1 0 0,0 1 0 0 0,0-1 0 0 0,0 1-1 0 0,-1-1 1 0 0,1 1 0 0 0,0-1 0 0 0,0 0 0 0 0,0 1-1 0 0,-1-1 1 0 0,1 1 0 0 0,0-1 0 0 0,0 0 0 0 0,-1 1-16 0 0,19 10 262 0 0,-7-6-141 0 0,-1 0-1 0 0,0 0 1 0 0,0 1-1 0 0,0 1 1 0 0,-1 0-1 0 0,0 0 1 0 0,0 1 0 0 0,0 0-1 0 0,-1 0 1 0 0,-1 1-1 0 0,1 0 1 0 0,-1 1-1 0 0,-1-1 1 0 0,0 1-1 0 0,0 1 1 0 0,-1-1-1 0 0,0 1 1 0 0,-1 0-1 0 0,0 0 1 0 0,-1 0-1 0 0,0 0 1 0 0,-1 1 0 0 0,0-1-1 0 0,-1 1 1 0 0,0 0-1 0 0,-1-1 1 0 0,0 1-1 0 0,-1 0 1 0 0,0-1-1 0 0,-1 1 1 0 0,0-1-1 0 0,-3 7-120 0 0,-21 25 79 0 0,20-35-88 0 0,0 0 0 0 0,1 0-1 0 0,1 0 1 0 0,-1 0 0 0 0,1 0-1 0 0,0 1 1 0 0,1 0 0 0 0,0 0-1 0 0,1 0 1 0 0,0 0 0 0 0,0 0 0 0 0,0 10 9 0 0,5-15 81 0 0,1 0 0 0 0,-1 0 0 0 0,1 0-1 0 0,0-1 1 0 0,0 1 0 0 0,0-1 0 0 0,0 0 0 0 0,1 0 0 0 0,0-1 0 0 0,-1 1 0 0 0,1-1 0 0 0,0 0 0 0 0,0 0 0 0 0,0-1 0 0 0,0 0 0 0 0,0 1 0 0 0,0-2 0 0 0,1 1 0 0 0,-1-1 0 0 0,0 1 0 0 0,1-1 0 0 0,-1-1 0 0 0,0 1 0 0 0,0-1 0 0 0,1 0 0 0 0,-1 0 0 0 0,0 0 0 0 0,0-1-81 0 0,146-44 1111 0 0,-121 31-4202 0 0,0-1-3464 0 0,-23 12-4409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45.9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14129 0 0,'0'0'2297'0'0,"0"0"-1709"0"0,0 0-615 0 0,0 0 123 0 0,0 0 143 0 0,2 7-96 0 0,32 61 233 0 0,-34-66-350 0 0,1-1 1 0 0,0 0-1 0 0,0 1 0 0 0,0-1 1 0 0,0 0-1 0 0,1 0 0 0 0,-1 0 1 0 0,0 0-1 0 0,1 0 0 0 0,-1 0 1 0 0,0 0-1 0 0,1 0 0 0 0,-1 0 0 0 0,1-1 1 0 0,-1 1-1 0 0,1 0 0 0 0,-1-1 1 0 0,1 1-1 0 0,0-1 0 0 0,-1 0 1 0 0,1 0-1 0 0,0 1 0 0 0,-1-1 1 0 0,1 0-1 0 0,0 0 0 0 0,-1-1 1 0 0,1 1-1 0 0,0 0 0 0 0,-1-1 1 0 0,1 1-1 0 0,-1-1 0 0 0,1 1 1 0 0,-1-1-1 0 0,1 1 0 0 0,-1-1 1 0 0,1 0-1 0 0,-1 0 0 0 0,1 0 1 0 0,-1 0-1 0 0,0 0 0 0 0,0 0 0 0 0,1 0 1 0 0,-1-1-1 0 0,0 1 0 0 0,0 0 1 0 0,0-1-1 0 0,0 1 0 0 0,-1 0 1 0 0,1-1-1 0 0,0 0-26 0 0,12-27-307 0 0,-13 29 293 0 0,0 1 0 0 0,1 0-1 0 0,-1-1 1 0 0,0 1 0 0 0,0-1 0 0 0,0 1 0 0 0,1-1-1 0 0,-1 1 1 0 0,0-1 0 0 0,0 1 0 0 0,1-1 0 0 0,-1 1-1 0 0,1-1 1 0 0,-1 0 0 0 0,0 1 0 0 0,1-1 0 0 0,-1 1-1 0 0,1-1 1 0 0,-1 0 0 0 0,1 1 0 0 0,-1-1-1 0 0,1 0 1 0 0,-1 0 0 0 0,1 1 0 0 0,-1-1 0 0 0,1 0-1 0 0,-1 0 1 0 0,1 0 0 0 0,-1 0 0 0 0,1 0 0 0 0,0 0-1 0 0,-1 0 1 0 0,1 0 0 0 0,-1 0 0 0 0,1 0 0 0 0,-1 0-1 0 0,1 0 1 0 0,0 0 0 0 0,-1 0 0 0 0,1 0 0 0 0,-1-1-1 0 0,1 1 1 0 0,-1 0 0 0 0,1 0 0 0 0,-1-1-1 0 0,1 1 1 0 0,-1 0 0 0 0,1-1 0 0 0,-1 1 0 0 0,1-1 14 0 0,20 108 688 0 0,-21-102-673 0 0,0 0-1 0 0,-1 0 1 0 0,0 0 0 0 0,0 0-1 0 0,-1 0 1 0 0,1 0-1 0 0,-1 0 1 0 0,0-1-1 0 0,0 1 1 0 0,-1-1 0 0 0,0 1-1 0 0,1-1 1 0 0,-1 0-1 0 0,0 0 1 0 0,-1 0 0 0 0,1-1-1 0 0,-1 1 1 0 0,0-1-1 0 0,0 0 1 0 0,0 0-1 0 0,0 0 1 0 0,0 0 0 0 0,-1-1-1 0 0,1 0 1 0 0,-1 0-1 0 0,0 0 1 0 0,1 0 0 0 0,-1-1-1 0 0,0 0 1 0 0,-4 1-15 0 0,-31 1-4163 0 0,22-11-2695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46.5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1 11969 0 0,'0'0'3530'0'0,"4"9"-2664"0"0,48 134 1438 0 0,-51-141-2287 0 0,-1 0 0 0 0,1-1 0 0 0,0 1 0 0 0,0 0 0 0 0,0-1 0 0 0,1 1 0 0 0,-1-1 0 0 0,0 1 0 0 0,0-1 0 0 0,1 0 0 0 0,-1 1-1 0 0,1-1 1 0 0,-1 0 0 0 0,1 0 0 0 0,0 0 0 0 0,-1 0 0 0 0,1-1 0 0 0,0 1 0 0 0,0 0 0 0 0,0-1 0 0 0,-1 1 0 0 0,1-1 0 0 0,0 1 0 0 0,0-1 0 0 0,0 0 0 0 0,0 0 0 0 0,0 0 0 0 0,0 0 0 0 0,0 0 0 0 0,0 0 0 0 0,-1-1 0 0 0,1 1 0 0 0,0 0-1 0 0,0-1 1 0 0,0 0 0 0 0,0 1 0 0 0,-1-1 0 0 0,1 0 0 0 0,0 0 0 0 0,-1 0 0 0 0,1 0 0 0 0,-1 0 0 0 0,1-1 0 0 0,-1 1 0 0 0,1 0 0 0 0,-1-1 0 0 0,0 1 0 0 0,0-1 0 0 0,0 1 0 0 0,0-1 0 0 0,0 1 0 0 0,0-1 0 0 0,0 0 0 0 0,0 0 0 0 0,0 1-1 0 0,-1-1 1 0 0,1 0 0 0 0,-1 0 0 0 0,0 0 0 0 0,1 0 0 0 0,-1 0 0 0 0,0 0 0 0 0,0-1-17 0 0,16-49-241 0 0,-3 76-385 0 0,3 108 1130 0 0,-15-125-487 0 0,-1-1-1 0 0,-1 0 1 0 0,1 0-1 0 0,-1 0 1 0 0,0 0-1 0 0,-1 0 1 0 0,1 0-1 0 0,-1 0 1 0 0,0 0-1 0 0,-1 0 1 0 0,1-1-1 0 0,-1 1 0 0 0,0-1 1 0 0,-1 0-1 0 0,1 0 1 0 0,-1 0-1 0 0,0 0 1 0 0,0-1-1 0 0,-1 1 1 0 0,1-1-1 0 0,-1 0 1 0 0,0 0-1 0 0,0-1 1 0 0,0 0-1 0 0,-1 0 1 0 0,1 0-1 0 0,-1 0 1 0 0,1-1-1 0 0,-1 0 1 0 0,0 0-1 0 0,-2 0-16 0 0,-64 8-639 0 0,24-19-3903 0 0,20-8-2969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48.5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295 126 16442 0 0,'0'0'2636'0'0,"0"0"-2168"0"0,0 0-468 0 0,0 0-480 0 0,0 0 396 0 0,-54-4 80 0 0,33 2 4 0 0,-3-1-64 0 0,2-1-748 0 0,-2 1-740 0 0,4-4-1533 0 0,3 2-3039 0 0,4-11-1217 0 0</inkml:trace>
  <inkml:trace contextRef="#ctx0" brushRef="#br0" timeOffset="166.702">268 37 11325 0 0,'0'0'5121'0'0,"0"0"-4861"0"0,0 0-260 0 0,0 0 0 0 0,0 0 112 0 0,-49 3 100 0 0,22-5-76 0 0,-13-1-136 0 0,-3-4-1013 0 0,2 0-891 0 0,7 0-2300 0 0,0-7-3713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47.5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0 6353 0 0,'0'0'5410'0'0,"0"0"-3464"0"0,0 0-1538 0 0,-2 7-94 0 0,-7 22 366 0 0,2 1 0 0 0,1 1 0 0 0,1-1 0 0 0,1 1 0 0 0,2 0 0 0 0,1 29-680 0 0,2-54-29 0 0,0 0-1 0 0,0-1 1 0 0,1 1-1 0 0,0 0 1 0 0,0-1-1 0 0,0 1 1 0 0,1-1 0 0 0,-1 0-1 0 0,1 1 1 0 0,0-1-1 0 0,1-1 1 0 0,-1 1-1 0 0,1 0 1 0 0,0-1 0 0 0,0 0-1 0 0,1 0 1 0 0,0 1 29 0 0,39 5-9645 0 0,-29-16 1339 0 0</inkml:trace>
  <inkml:trace contextRef="#ctx0" brushRef="#br0" timeOffset="307.955">227 150 11865 0 0,'0'0'1795'0'0,"3"8"-1248"0"0,45 122 2850 0 0,-47-129-3397 0 0,0 0 1 0 0,0 0 0 0 0,-1 0 0 0 0,1 0-1 0 0,0 0 1 0 0,0-1 0 0 0,0 1 0 0 0,0 0-1 0 0,0-1 1 0 0,0 1 0 0 0,0 0 0 0 0,0-1 0 0 0,0 1-1 0 0,1-1 1 0 0,-1 0 0 0 0,0 1 0 0 0,0-1-1 0 0,0 0 1 0 0,0 0 0 0 0,1 0 0 0 0,-1 0-1 0 0,0 0 1 0 0,0 0 0 0 0,0 0 0 0 0,1 0-1 0 0,-1 0 1 0 0,0 0 0 0 0,0-1 0 0 0,0 1 0 0 0,0 0-1 0 0,1-1 1 0 0,-1 1 0 0 0,0-1 0 0 0,0 0-1 0 0,0 1 1 0 0,0-1 0 0 0,0 0 0 0 0,0 1-1 0 0,0-1 1 0 0,-1 0 0 0 0,1 0 0 0 0,0 0-1 0 0,0 0 1 0 0,-1 0 0 0 0,1 0 0 0 0,0 0 0 0 0,-1 0-1 0 0,1 0 1 0 0,-1 0-1 0 0,33-61-572 0 0,-28 52 772 0 0,-2 11-158 0 0,0 0-1 0 0,0 0 1 0 0,-1 1 0 0 0,1-1 0 0 0,0 1-1 0 0,-1 0 1 0 0,1 0 0 0 0,-1 0 0 0 0,0 0 0 0 0,0 0-1 0 0,0 0 1 0 0,0 1 0 0 0,0-1 0 0 0,0 1-1 0 0,0 0 1 0 0,-1-1 0 0 0,0 1 0 0 0,1 0-1 0 0,-1 0 1 0 0,0 0 0 0 0,0 0 0 0 0,0 0-1 0 0,-1 0 1 0 0,1 0 0 0 0,-1 0 0 0 0,0 0 0 0 0,0 3-43 0 0,1-5 100 0 0,15 127 645 0 0,-16-125-729 0 0,0 0-1 0 0,-1 0 1 0 0,1 0-1 0 0,-1 0 0 0 0,0-1 1 0 0,1 1-1 0 0,-1 0 1 0 0,-1 0-1 0 0,1 0 0 0 0,0-1 1 0 0,-1 1-1 0 0,1-1 1 0 0,-1 1-1 0 0,0-1 1 0 0,0 1-1 0 0,0-1 0 0 0,0 0 1 0 0,0 0-1 0 0,0 0 1 0 0,-1 0-1 0 0,1 0 0 0 0,-1-1 1 0 0,1 1-1 0 0,-1-1 1 0 0,1 0-1 0 0,-1 1 0 0 0,0-1 1 0 0,0-1-1 0 0,0 1 1 0 0,0 0-1 0 0,0 0 1 0 0,0-1-1 0 0,1 0 0 0 0,-1 0 1 0 0,0 0-1 0 0,0 0 1 0 0,0 0-1 0 0,0 0 0 0 0,0-1 1 0 0,-3 0-15 0 0,-61-35-1555 0 0,51 15-1500 0 0,6-5-3414 0 0,5-6-2216 0 0</inkml:trace>
  <inkml:trace contextRef="#ctx0" brushRef="#br0" timeOffset="511.632">560 77 6613 0 0,'0'0'8304'0'0,"0"0"-7804"0"0,25 50-348 0 0,-19-25 544 0 0,-1 5 53 0 0,0 1-253 0 0,-3 2-224 0 0,-2-1-108 0 0,-4-1-116 0 0,-1-2-40 0 0,-4-1 52 0 0,-4-1-4 0 0,-1-2-56 0 0,-3-2-496 0 0,0-2-825 0 0,3-7-1395 0 0,-4-7-5473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47.0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81 8857 0 0,'0'0'4459'0'0,"4"9"-3218"0"0,6 11-747 0 0,-2 0-1 0 0,-1 1 0 0 0,0-1 0 0 0,-2 2 0 0 0,0-1 1 0 0,-1 0-1 0 0,-1 1 0 0 0,-1 6-493 0 0,-14 137 307 0 0,10-167-6899 0 0,2-7 451 0 0</inkml:trace>
  <inkml:trace contextRef="#ctx0" brushRef="#br0" timeOffset="249.612">33 16 6585 0 0,'0'0'5629'0'0,"0"0"-3665"0"0,0 0-1279 0 0,8-4-233 0 0,-6 2-410 0 0,1 1 0 0 0,0-1-1 0 0,0 1 1 0 0,0 0-1 0 0,0 0 1 0 0,0 0 0 0 0,0 0-1 0 0,0 0 1 0 0,0 1-1 0 0,1-1 1 0 0,-1 1-1 0 0,0 0 1 0 0,0 0 0 0 0,1 0-1 0 0,-1 1 1 0 0,0-1-1 0 0,0 1 1 0 0,0-1 0 0 0,0 1-1 0 0,0 0 1 0 0,0 0-1 0 0,0 1 1 0 0,0-1 0 0 0,0 0-1 0 0,0 1 1 0 0,0 0-1 0 0,-1 0 1 0 0,1 0 0 0 0,0 0-42 0 0,67 83 1401 0 0,-69-83-1419 0 0,0 0 0 0 0,0 0 0 0 0,-1 0 0 0 0,1 0 0 0 0,-1 0 0 0 0,0 0 0 0 0,1 0 0 0 0,-1 0 0 0 0,0 0 0 0 0,0 0 0 0 0,0 1 0 0 0,-1-1 0 0 0,1 0 0 0 0,0 0 0 0 0,-1 0 0 0 0,0 0 0 0 0,1 0 0 0 0,-1 0 0 0 0,0 0 1 0 0,0 0-1 0 0,0 0 0 0 0,0-1 0 0 0,0 1 0 0 0,0 0 0 0 0,-1 0 0 0 0,1-1 0 0 0,-1 1 0 0 0,1-1 0 0 0,-1 1 0 0 0,1-1 0 0 0,-1 0 0 0 0,0 0 0 0 0,0 0 0 0 0,0 0 0 0 0,0 0 0 0 0,0 0 0 0 0,0 0 0 0 0,0 0 0 0 0,0-1 0 0 0,0 1 0 0 0,0-1 0 0 0,0 0 0 0 0,0 1 0 0 0,0-1 0 0 0,0 0 0 0 0,0 0 0 0 0,0 0 0 0 0,-1-1 0 0 0,0 1 18 0 0,-36 3-2733 0 0,12-7-3822 0 0,5-4-1199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43.4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16 520 0 0,'0'0'9622'0'0,"0"0"-5947"0"0,0 0-2667 0 0,0 0-715 0 0,0 0 70 0 0,3 8 476 0 0,62 241 2117 0 0,-64-233-2985 0 0,25 98-788 0 0,-11-106-2490 0 0,-4-13-5067 0 0,-7-7 1625 0 0</inkml:trace>
  <inkml:trace contextRef="#ctx0" brushRef="#br0" timeOffset="359.123">40 4 4164 0 0,'0'0'3032'0'0,"0"0"-526"0"0,0 0-782 0 0,0 0-433 0 0,0 0-169 0 0,0 0-355 0 0,0 0-385 0 0,0 0-256 0 0,0 0 185 0 0,1 4 198 0 0,-1 0-449 0 0,0 1 0 0 0,0 0 0 0 0,1 0 0 0 0,-1-1 0 0 0,1 1 0 0 0,0-1 0 0 0,1 1 0 0 0,-1 0 0 0 0,1-1 0 0 0,0 0 1 0 0,0 1-1 0 0,0-1 0 0 0,1 0 0 0 0,-1 0 0 0 0,1-1 0 0 0,0 1 0 0 0,0 0 0 0 0,1-1 0 0 0,-1 0 0 0 0,0 1 0 0 0,1-1 0 0 0,0-1 0 0 0,0 1 0 0 0,0-1 0 0 0,0 1 0 0 0,0-1 0 0 0,1 0 0 0 0,-1-1 0 0 0,1 1 0 0 0,-1-1 0 0 0,1 0 0 0 0,-1 0 0 0 0,1 0 0 0 0,0 0 0 0 0,0-1 0 0 0,-1 0 0 0 0,1 0 1 0 0,0 0-1 0 0,-1-1 0 0 0,1 0 0 0 0,0 1 0 0 0,-1-2 0 0 0,3 0-60 0 0,-2 0-13 0 0,-1 0 1 0 0,0-1-1 0 0,0 1 1 0 0,0-1-1 0 0,0 0 1 0 0,0 0-1 0 0,-1-1 1 0 0,1 1-1 0 0,-1-1 1 0 0,0 0 0 0 0,0 0-1 0 0,0 0 1 0 0,-1 0-1 0 0,1 0 1 0 0,-1 0-1 0 0,0-1 1 0 0,0 1-1 0 0,-1-1 1 0 0,1 0-1 0 0,-1 0 1 0 0,0 1-1 0 0,0-1 1 0 0,-1 0-1 0 0,1 0 1 0 0,-1 0-1 0 0,0 0 1 0 0,-1-3 12 0 0,38 183-153 0 0,-29-142-2078 0 0,3-14-5035 0 0,-1-11-1259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50.9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907 685 2736 0 0,'5'0'4425'0'0,"15"2"-4026"0"0,-1 0 1 0 0,0-1-1 0 0,1-2 1 0 0,-1 0 0 0 0,0 0-1 0 0,0-2 1 0 0,0 0-1 0 0,0-2 1 0 0,0 0-1 0 0,-1-1 1 0 0,0-1 0 0 0,0 0-1 0 0,14-9-399 0 0,-23 12 44 0 0,0 0 1 0 0,-1-1-1 0 0,1 0 1 0 0,-1-1-1 0 0,0 1 0 0 0,-1-1 1 0 0,1-1-1 0 0,-1 0 0 0 0,-1 0 1 0 0,1 0-1 0 0,-1-1 0 0 0,-1 0 1 0 0,1 0-1 0 0,-1 0 0 0 0,0-1 1 0 0,-1 0-1 0 0,0 0 0 0 0,-1 0 1 0 0,0 0-1 0 0,0 0 0 0 0,-1-1 1 0 0,0 1-1 0 0,0-1 0 0 0,-1 0 1 0 0,-1 0-1 0 0,0 1 1 0 0,0-1-1 0 0,-1 0 0 0 0,0 0 1 0 0,0 1-1 0 0,-1-1 0 0 0,0 1 1 0 0,-1-1-1 0 0,0 1 0 0 0,-3-5-44 0 0,-17-14-167 0 0,-1 2-1 0 0,-1 0 1 0 0,-1 1-1 0 0,-1 2 1 0 0,-2 1 0 0 0,0 1-1 0 0,-1 1 1 0 0,-1 2-1 0 0,-1 1 1 0 0,0 1-1 0 0,-1 2 1 0 0,-1 1 0 0 0,0 2-1 0 0,-29-5 168 0 0,37 6-27 0 0,0 2-1 0 0,-1 2 0 0 0,0 0 1 0 0,0 1-1 0 0,-1 2 1 0 0,1 1-1 0 0,-1 1 1 0 0,1 1-1 0 0,-1 2 1 0 0,1 0-1 0 0,0 2 1 0 0,-1 1-1 0 0,2 2 0 0 0,-1 0 1 0 0,1 2-1 0 0,0 0 1 0 0,1 2-1 0 0,0 1 1 0 0,-18 12 27 0 0,21-11 75 0 0,1 1 0 0 0,0 1 1 0 0,2 0-1 0 0,-1 2 1 0 0,2 0-1 0 0,0 1 0 0 0,1 1 1 0 0,1 1-1 0 0,1 0 0 0 0,1 1 1 0 0,0 1-1 0 0,2 0 1 0 0,1 1-1 0 0,0 0 0 0 0,2 1 1 0 0,1 0-1 0 0,0 0 0 0 0,-2 21-75 0 0,10-35 63 0 0,1 1-1 0 0,0-1 1 0 0,0 1-1 0 0,2-1 1 0 0,-1 0-1 0 0,1 1 0 0 0,0-1 1 0 0,1-1-1 0 0,1 1 1 0 0,-1 0-1 0 0,1-1 1 0 0,1 0-1 0 0,0 0 0 0 0,0-1 1 0 0,1 0-1 0 0,0 0 1 0 0,0 0-1 0 0,1-1 1 0 0,0 0-1 0 0,0 0 0 0 0,0-1 1 0 0,1 0-1 0 0,0-1 1 0 0,0 0-1 0 0,6 2-62 0 0,17 9 429 0 0,1-3 0 0 0,0-1 0 0 0,0-1 0 0 0,1-2 0 0 0,1-1 0 0 0,-1-1 0 0 0,5-2-429 0 0,266 15 1515 0 0,-175-19-4835 0 0,-117-2-299 0 0,3-5-2945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52.0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 1 5745 0 0,'0'0'7936'0'0,"0"0"-5783"0"0,0 0-1917 0 0,-4 9 170 0 0,-13 29-54 0 0,2 1-1 0 0,2 0 1 0 0,1 1 0 0 0,3 1-1 0 0,1-1 1 0 0,1 2 0 0 0,1 23-352 0 0,39 16-574 0 0,-9-63-2083 0 0,6-9-3345 0 0,-1-8-2843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20.3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72 9501 0 0,'0'0'5204'0'0,"4"7"-4316"0"0,3 9-693 0 0,0 1 0 0 0,-1 0-1 0 0,0 0 1 0 0,-1 1-1 0 0,-1-1 1 0 0,-1 1 0 0 0,-1 0-1 0 0,0 0 1 0 0,-1 0-1 0 0,-1 0 1 0 0,-1 0 0 0 0,-1 0-1 0 0,0 0 1 0 0,-3 8-195 0 0,-13-36-6501 0 0,7-16-1807 0 0,0-3 4799 0 0</inkml:trace>
  <inkml:trace contextRef="#ctx0" brushRef="#br0" timeOffset="246.668">0 32 12057 0 0,'6'0'1436'0'0,"1"-1"-1327"0"0,-1 1 0 0 0,0 0 1 0 0,0 0-1 0 0,0 1 0 0 0,0 0 1 0 0,0 0-1 0 0,0 0 0 0 0,0 1 0 0 0,-1 0 1 0 0,1 0-1 0 0,0 0 0 0 0,-1 1 1 0 0,1 0-1 0 0,-1 0 0 0 0,0 0 1 0 0,0 1-1 0 0,0-1 0 0 0,-1 1 1 0 0,1 1-1 0 0,-1-1 0 0 0,0 0 1 0 0,0 1-1 0 0,0 0 0 0 0,-1 0 1 0 0,0 0-1 0 0,0 1 0 0 0,0-1 1 0 0,-1 0-1 0 0,1 1 0 0 0,-1 0 1 0 0,0 0-110 0 0,-4-2 30 0 0,0 0 1 0 0,0-1 0 0 0,0 1-1 0 0,0 0 1 0 0,-1-1 0 0 0,1 0-1 0 0,-1 1 1 0 0,0-1 0 0 0,0 0 0 0 0,0-1-1 0 0,0 1 1 0 0,-1 0 0 0 0,1-1-1 0 0,-1 0 1 0 0,0 0 0 0 0,1 0-1 0 0,-1 0 1 0 0,0 0 0 0 0,0-1 0 0 0,0 0-1 0 0,0 0 1 0 0,0 0 0 0 0,0 0-1 0 0,-1-1 1 0 0,0 1-31 0 0,-39 1-4483 0 0,32-6-1120 0 0,-1-7-1960 0 0</inkml:trace>
  <inkml:trace contextRef="#ctx0" brushRef="#br0" timeOffset="400.748">327 0 13905 0 0,'0'0'1382'0'0,"-1"9"-884"0"0,-78 227 2155 0 0,99-199-4156 0 0,11-35-5522 0 0,-16-9-853 0 0</inkml:trace>
  <inkml:trace contextRef="#ctx0" brushRef="#br0" timeOffset="614.702">425 159 4772 0 0,'0'0'7166'0'0,"0"0"-5112"0"0,0 0-1824 0 0,0 0-167 0 0,0 0 157 0 0,0 0 100 0 0,0 0-191 0 0,6-1-222 0 0,-1 0 143 0 0,1 0 0 0 0,-1 0 0 0 0,0 1 0 0 0,0 0 0 0 0,0 0-1 0 0,0 0 1 0 0,1 0 0 0 0,-1 1 0 0 0,0 0 0 0 0,0 0 0 0 0,0 0 0 0 0,0 1 0 0 0,0 0 0 0 0,-1 0 0 0 0,1 0 0 0 0,0 0 0 0 0,-1 1 0 0 0,1 0 0 0 0,-1 0 0 0 0,0 0 0 0 0,0 0 0 0 0,0 1 0 0 0,-1-1 0 0 0,1 1 0 0 0,-1 0 0 0 0,0 0 0 0 0,0 1 0 0 0,0-1 0 0 0,0 0 0 0 0,-1 1 0 0 0,0 0 0 0 0,0 0 0 0 0,0-1 0 0 0,1 6-50 0 0,-67 57 900 0 0,30-62-3814 0 0,30-9-232 0 0,1-1-3162 0 0</inkml:trace>
  <inkml:trace contextRef="#ctx0" brushRef="#br0" timeOffset="865.063">639 120 10609 0 0,'0'0'2508'0'0,"0"0"-1730"0"0,0 0-382 0 0,-3 7 486 0 0,-53 159 1750 0 0,56-165-2646 0 0,0 1 0 0 0,1 0 1 0 0,-1 0-1 0 0,0-1 0 0 0,1 1 0 0 0,0-1 0 0 0,-1 1 0 0 0,1 0 1 0 0,0-1-1 0 0,0 1 0 0 0,0-1 0 0 0,0 1 0 0 0,0-1 1 0 0,0 0-1 0 0,0 1 0 0 0,0-1 0 0 0,0 0 0 0 0,1 0 0 0 0,-1 0 1 0 0,1 0-1 0 0,-1 0 0 0 0,1 0 0 0 0,-1 0 0 0 0,1-1 1 0 0,-1 1-1 0 0,1 0 0 0 0,0-1 0 0 0,-1 1 0 0 0,1-1 0 0 0,0 0 1 0 0,-1 1-1 0 0,1-1 0 0 0,0 0 0 0 0,0 0 0 0 0,-1 0 1 0 0,1 0-1 0 0,0-1 0 0 0,-1 1 0 0 0,1 0 0 0 0,0-1 1 0 0,-1 1-1 0 0,1-1 0 0 0,0 0 0 0 0,0 0 14 0 0,44-20-7003 0 0,-34 8 65 0 0</inkml:trace>
  <inkml:trace contextRef="#ctx0" brushRef="#br0" timeOffset="1112.764">772 134 6385 0 0,'0'0'8396'0'0,"0"0"-7564"0"0,0 0-596 0 0,21 49 309 0 0,-17-29-33 0 0,-2 2 8 0 0,-2-1-72 0 0,0-1-100 0 0,-6 1-116 0 0,-1 2-84 0 0,-3-1-72 0 0,-4-2-4 0 0,-2 0-72 0 0,-3-1-72 0 0,-2-2-596 0 0,-2-3-648 0 0,6-6-1397 0 0,-7-3-7924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53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9609 0 0,'8'12'5001'0'0,"1"0"-4731"0"0,-1 1 0 0 0,0 0 0 0 0,-1 1 0 0 0,0 0 0 0 0,-1 0 0 0 0,0 0 0 0 0,-1 1-1 0 0,-1-1 1 0 0,0 1 0 0 0,-1 0 0 0 0,-1 0 0 0 0,0 1 0 0 0,-2-1 0 0 0,1 0 0 0 0,-2 1-270 0 0,-56 152-458 0 0,32-111-9842 0 0,25-55 2399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54.2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 6005 0 0,'0'0'8527'0'0,"0"0"-6123"0"0,0 0-2061 0 0,0 0-228 0 0,0 0 15 0 0,7-2 12 0 0,-3 1-136 0 0,1 0-1 0 0,-1 0 1 0 0,1 1-1 0 0,-1-1 0 0 0,1 1 1 0 0,0 0-1 0 0,-1 1 1 0 0,1-1-1 0 0,-1 1 1 0 0,1 0-1 0 0,-1 0 1 0 0,0 0-1 0 0,1 1 0 0 0,-1-1 1 0 0,0 1-1 0 0,0 0 1 0 0,0 0-1 0 0,0 1 1 0 0,0-1-1 0 0,0 1 1 0 0,-1 0-1 0 0,1 0 0 0 0,-1 0 1 0 0,0 0-1 0 0,1 2-5 0 0,-1-1 20 0 0,0-1 0 0 0,0 1 0 0 0,-1 0 0 0 0,1 0 0 0 0,-1 1 0 0 0,0-1 0 0 0,0 0 0 0 0,-1 1 0 0 0,1-1 0 0 0,-1 1-1 0 0,0-1 1 0 0,0 1 0 0 0,-1 0 0 0 0,1-1 0 0 0,-1 1 0 0 0,0 0 0 0 0,0 0 0 0 0,-1-1 0 0 0,1 1 0 0 0,-1 0 0 0 0,0-1 0 0 0,0 1 0 0 0,-1 0 0 0 0,1-1-1 0 0,-1 0 1 0 0,0 1 0 0 0,0-1 0 0 0,-1 0 0 0 0,1 0 0 0 0,-1 0 0 0 0,0 0 0 0 0,0-1 0 0 0,0 1 0 0 0,0-1 0 0 0,-1 0 0 0 0,0 0 0 0 0,1 0-1 0 0,-3 2-19 0 0,-44 72 47 0 0,51-75 15 0 0,1 0-1 0 0,0 1 0 0 0,0-1 0 0 0,0 0 0 0 0,0-1 0 0 0,0 1 0 0 0,1 0 1 0 0,-1-1-1 0 0,1 1 0 0 0,-1-1 0 0 0,1 0 0 0 0,-1 1 0 0 0,1-1 0 0 0,0-1 1 0 0,-1 1-1 0 0,1 0 0 0 0,0-1 0 0 0,0 1 0 0 0,0-1 0 0 0,-1 0 1 0 0,1 0-1 0 0,0 0 0 0 0,0 0 0 0 0,0 0 0 0 0,0-1 0 0 0,-1 0 0 0 0,1 1 1 0 0,0-1-1 0 0,0 0 0 0 0,-1 0 0 0 0,1 0 0 0 0,0-1-61 0 0,40-17-373 0 0,-35 13-3729 0 0,-6 0-4044 0 0,-2 6 1340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55.7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1 980 0 0,'0'0'12313'0'0,"0"0"-9319"0"0,0 0-2865 0 0,-7 5 183 0 0,0 0-264 0 0,1 1 0 0 0,-1 0 1 0 0,1 0-1 0 0,0 0 1 0 0,1 1-1 0 0,0-1 1 0 0,0 1-1 0 0,0 1 0 0 0,1-1 1 0 0,0 1-1 0 0,0-1 1 0 0,1 1-1 0 0,0 0 1 0 0,0 1-1 0 0,1-1 0 0 0,0 0 1 0 0,0 1-1 0 0,1-1 1 0 0,0 9-49 0 0,1-12 44 0 0,1-1 0 0 0,0 1 0 0 0,1-1 1 0 0,-1 1-1 0 0,1-1 0 0 0,0 0 0 0 0,0 0 1 0 0,0 0-1 0 0,0 0 0 0 0,1 0 0 0 0,0 0 1 0 0,0 0-1 0 0,0-1 0 0 0,0 0 1 0 0,0 1-1 0 0,1-1 0 0 0,-1 0 0 0 0,1-1 1 0 0,0 1-1 0 0,0-1 0 0 0,0 0 0 0 0,0 1 1 0 0,0-2-1 0 0,1 1 0 0 0,-1 0 0 0 0,0-1 1 0 0,1 0-1 0 0,0 0 0 0 0,-1 0 0 0 0,1-1 1 0 0,-1 0-1 0 0,1 0 0 0 0,0 0 0 0 0,-1 0 1 0 0,1 0-1 0 0,-1-1 0 0 0,1 0 1 0 0,-1 0-1 0 0,1 0-44 0 0,34-112-195 0 0,-42 194-222 0 0,-6-46 462 0 0,-3 23 206 0 0,14-20-3516 0 0,6-30-5761 0 0,3-8 2259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56.7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306 219 17010 0 0,'0'0'2420'0'0,"0"0"-2420"0"0,0 0-416 0 0,0 0 268 0 0,-56-16 148 0 0,28 5 148 0 0,-2 1-136 0 0,-2-2-12 0 0,1 1-264 0 0,2-1-464 0 0,4-1-128 0 0,7 0-873 0 0,6 2-1395 0 0,11-7-4449 0 0</inkml:trace>
  <inkml:trace contextRef="#ctx0" brushRef="#br0" timeOffset="166.843">343 49 6505 0 0,'0'0'10225'0'0,"0"0"-9453"0"0,0 0-772 0 0,0 0-172 0 0,0 0 172 0 0,-37 7 320 0 0,-4-11-60 0 0,-16-3-260 0 0,-8-2-408 0 0,1-3-1381 0 0,20 1-2427 0 0,9-2-4813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56.0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44 9701 0 0,'0'0'5890'0'0,"0"0"-4270"0"0,0 0-1553 0 0,-7-1-254 0 0,5 1 181 0 0,-1 0 0 0 0,1 0 0 0 0,0 0 0 0 0,-1 1 0 0 0,1-1 0 0 0,0 0 0 0 0,0 1 0 0 0,-1-1 1 0 0,1 1-1 0 0,0 0 0 0 0,0 0 0 0 0,0 0 0 0 0,0 0 0 0 0,0 0 0 0 0,0 0 0 0 0,0 1 0 0 0,0-1 0 0 0,0 1 0 0 0,0-1 0 0 0,1 1 0 0 0,-1 0 0 0 0,1 0 0 0 0,-1-1 0 0 0,1 1 1 0 0,0 0-1 0 0,-1 0 0 0 0,1 0 0 0 0,0 1 0 0 0,1-1 0 0 0,-1 0 0 0 0,0 0 0 0 0,0 0 0 0 0,1 1 0 0 0,0-1 0 0 0,-1 0 0 0 0,1 1 0 0 0,0-1 0 0 0,0 0 0 0 0,0 1 1 0 0,0-1-1 0 0,1 0 0 0 0,-1 1 0 0 0,1-1 0 0 0,-1 0 0 0 0,1 0 0 0 0,0 1 0 0 0,0-1 0 0 0,0 0 0 0 0,0 0 6 0 0,42 74 503 0 0,-36-68-441 0 0,-2-1-1 0 0,1 1 1 0 0,-1 0-1 0 0,0 0 0 0 0,0 1 1 0 0,-1 0-1 0 0,-1 0 1 0 0,1 0-1 0 0,-1 0 0 0 0,-1 0 1 0 0,0 1-1 0 0,0-1 1 0 0,-1 1-1 0 0,0 4-61 0 0,-1-12-5 0 0,-1 0 0 0 0,0 0-1 0 0,0 0 1 0 0,0 0 0 0 0,0 0 0 0 0,0 0-1 0 0,-1 0 1 0 0,1 0 0 0 0,0-1 0 0 0,-1 1 0 0 0,0 0-1 0 0,1-1 1 0 0,-1 1 0 0 0,0-1 0 0 0,0 0-1 0 0,0 1 1 0 0,0-1 0 0 0,0 0 0 0 0,0 0 0 0 0,0 0-1 0 0,0-1 1 0 0,0 1 0 0 0,0 0 0 0 0,-1-1 0 0 0,1 1-1 0 0,0-1 1 0 0,0 0 0 0 0,-1 0 0 0 0,1 0-1 0 0,0 0 1 0 0,-1 0 0 0 0,1 0 0 0 0,-1-1 5 0 0,-28-10-5373 0 0,20-1-1256 0 0</inkml:trace>
  <inkml:trace contextRef="#ctx0" brushRef="#br0" timeOffset="167.837">268 57 8961 0 0,'0'0'8021'0'0,"0"0"-7589"0"0,0 0-432 0 0,0 0-508 0 0,0 0 508 0 0,-38-6 160 0 0,17 1-32 0 0,-4 2-128 0 0,-2-1-192 0 0,0 0-1113 0 0,3 0-731 0 0,3 0-2916 0 0,4-7-3725 0 0</inkml:trace>
  <inkml:trace contextRef="#ctx0" brushRef="#br0" timeOffset="384.782">481 1 14409 0 0,'6'8'2045'0'0,"3"5"-1863"0"0,-1 1-1 0 0,0 0 0 0 0,-1 0 1 0 0,0 1-1 0 0,-1 0 1 0 0,-1 0-1 0 0,-1 0 0 0 0,0 0 1 0 0,-1 1-1 0 0,0 0 1 0 0,-1 0-1 0 0,-1 9-181 0 0,-1-11-12 0 0,0 0 0 0 0,-1 0 0 0 0,0 0 0 0 0,-2 0 0 0 0,1 0 0 0 0,-2 0 0 0 0,1-1 0 0 0,-2 1 0 0 0,0-1 0 0 0,-1 0 0 0 0,0 0 0 0 0,-1-1 0 0 0,0 0 0 0 0,-1 0 0 0 0,0-1 1 0 0,-1 0-1 0 0,0 0 0 0 0,-1-1 0 0 0,0 0 0 0 0,-1-1 0 0 0,0 0 0 0 0,-12 7 12 0 0,18-12-313 0 0,-24 12-1141 0 0,8-9-4067 0 0,10-8-2219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54.9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0 6857 0 0,'0'0'4629'0'0,"-2"7"-3112"0"0,-83 282 4083 0 0,84-282-5580 0 0,0 0 0 0 0,1 1 0 0 0,-1-1 0 0 0,2 0 0 0 0,-1 0-1 0 0,1 0 1 0 0,0 0 0 0 0,0 0 0 0 0,1 0 0 0 0,0 0 0 0 0,1 0 0 0 0,-1 0 0 0 0,1-1 0 0 0,0 1 0 0 0,1-1-1 0 0,0 0 1 0 0,0 0 0 0 0,0 0 0 0 0,0-1 0 0 0,3 2-20 0 0,47 28-7197 0 0,-36-33 121 0 0</inkml:trace>
  <inkml:trace contextRef="#ctx0" brushRef="#br0" timeOffset="326.618">317 353 13477 0 0,'0'0'2776'0'0,"0"0"-1739"0"0,0 0-823 0 0,0 0-108 0 0,0 0 8 0 0,0 0-19 0 0,0 0 0 0 0,0 0 3 0 0,4-1 2 0 0,0 0-147 0 0,0-1 1 0 0,0 1 0 0 0,0-1 0 0 0,0 0-1 0 0,0 0 1 0 0,0-1 0 0 0,0 1-1 0 0,0-1 1 0 0,-1 0 0 0 0,0 0 0 0 0,1 0-1 0 0,-1 0 1 0 0,0 0 0 0 0,-1-1-1 0 0,1 0 1 0 0,-1 1 0 0 0,1-1 0 0 0,-1 0-1 0 0,0 0 1 0 0,0 0 0 0 0,-1-1-1 0 0,1 1 1 0 0,-1 0 0 0 0,0-1 0 0 0,0 1-1 0 0,-1 0 1 0 0,1-1 0 0 0,-1 1-1 0 0,0-1 1 0 0,0 1 0 0 0,0-1 0 0 0,-1 1-1 0 0,0-1 1 0 0,0 1 0 0 0,0 0-1 0 0,0-1 1 0 0,0 1 0 0 0,-1 0 0 0 0,0 0-1 0 0,0 0 1 0 0,0 0 0 0 0,-1 0-1 0 0,1 0 1 0 0,-1 1 0 0 0,0-1 0 0 0,0 1-1 0 0,0 0 1 0 0,0 0 0 0 0,0 0-1 0 0,-3-1 47 0 0,1 3 61 0 0,-1 1-1 0 0,0 0 1 0 0,1 0-1 0 0,-1 1 1 0 0,0 0-1 0 0,1 0 1 0 0,-1 0-1 0 0,1 0 1 0 0,-1 1-1 0 0,1 0 1 0 0,0 0-1 0 0,0 1 0 0 0,0-1 1 0 0,0 1-1 0 0,0 0 1 0 0,0 0-1 0 0,1 1 1 0 0,0 0-1 0 0,-1-1 1 0 0,1 1-1 0 0,1 1 1 0 0,-1-1-1 0 0,1 0 1 0 0,-1 1-1 0 0,1 0 0 0 0,0 0 1 0 0,1 0-1 0 0,-1 0 1 0 0,1 0-1 0 0,0 1 1 0 0,1-1-1 0 0,-1 1 1 0 0,1-1-1 0 0,0 1 1 0 0,0-1-1 0 0,1 1 1 0 0,0 0-1 0 0,0 2-60 0 0,42 53-286 0 0,-18-48-3069 0 0,0-7-4017 0 0,-3-5 290 0 0</inkml:trace>
  <inkml:trace contextRef="#ctx0" brushRef="#br0" timeOffset="572.816">509 407 15353 0 0,'0'0'2861'0'0,"0"0"-2325"0"0,0 0-536 0 0,0 0 0 0 0,0 0 36 0 0,0 0 152 0 0,0 0-4 0 0,0 0-64 0 0,0 0-108 0 0,0 0-12 0 0,7 5-132 0 0,-7-5-448 0 0,0 0-508 0 0,0-3-701 0 0,0-1-1447 0 0,4-8-6585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53.8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303 117 16281 0 0,'0'0'2397'0'0,"0"0"-2385"0"0,0 0-12 0 0,0 0-372 0 0,-37-10 372 0 0,12 3 136 0 0,-11-1-64 0 0,-5-1-72 0 0,2 2-556 0 0,2-1-300 0 0,6 0-313 0 0,10 1-963 0 0,5 0-2392 0 0,-3-10-2509 0 0</inkml:trace>
  <inkml:trace contextRef="#ctx0" brushRef="#br0" timeOffset="158.06">164 1 5653 0 0,'0'0'9332'0'0,"0"0"-8336"0"0,37 47-543 0 0,-30-28 199 0 0,-3 3 28 0 0,-4-1-320 0 0,-2-1-176 0 0,-4-2-72 0 0,-3-1-64 0 0,1-3 4 0 0,-1-1-4 0 0,2-2-48 0 0,-1-3-260 0 0,1-1-232 0 0,3-2-564 0 0,-1-3-1113 0 0,5-1-2883 0 0,5-3-3861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53.2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27 6797 0 0,'0'0'7472'0'0,"0"0"-5502"0"0,0 0-1908 0 0,0 0 94 0 0,-7 0 70 0 0,5 0-231 0 0,0-1 1 0 0,0 1-1 0 0,-1 0 0 0 0,1-1 1 0 0,0 1-1 0 0,0 0 0 0 0,0 1 1 0 0,-1-1-1 0 0,1 0 1 0 0,0 1-1 0 0,0-1 0 0 0,0 1 1 0 0,-1 0-1 0 0,1-1 0 0 0,0 1 1 0 0,0 0-1 0 0,0 0 1 0 0,0 0-1 0 0,1 1 0 0 0,-1-1 1 0 0,0 0-1 0 0,0 1 0 0 0,1-1 1 0 0,-1 1-1 0 0,1 0 1 0 0,-1 0-1 0 0,1-1 0 0 0,0 1 1 0 0,0 0-1 0 0,0 0 0 0 0,0 0 1 0 0,0 0-1 0 0,0 0 0 0 0,0 0 1 0 0,1 1-1 0 0,-1-1 1 0 0,1 0-1 0 0,-1 0 0 0 0,1 0 1 0 0,0 1-1 0 0,0-1 0 0 0,0 0 1 0 0,0 0-1 0 0,0 1 1 0 0,1-1-1 0 0,-1 0 0 0 0,1 0 1 0 0,-1 0-1 0 0,1 0 0 0 0,0 0 1 0 0,1 2 4 0 0,43 63 505 0 0,-39-62-426 0 0,-1 1 0 0 0,0 0 1 0 0,0 0-1 0 0,0 1 0 0 0,0-1 1 0 0,-1 1-1 0 0,0 0 0 0 0,-1 0 1 0 0,0 1-1 0 0,0-1 0 0 0,0 1 1 0 0,-1-1-1 0 0,0 1 0 0 0,0 0 1 0 0,-1 0-1 0 0,0 0 0 0 0,-1 0-79 0 0,-1-5 12 0 0,0-1-1 0 0,0 0 0 0 0,0 0 1 0 0,0 0-1 0 0,0 0 0 0 0,-1 0 1 0 0,1 0-1 0 0,-1-1 0 0 0,1 1 1 0 0,-1 0-1 0 0,0-1 0 0 0,0 1 1 0 0,0-1-1 0 0,1 0 1 0 0,-1 1-1 0 0,-1-1 0 0 0,1 0 1 0 0,0 0-1 0 0,0 0 0 0 0,0-1 1 0 0,0 1-1 0 0,-1 0 0 0 0,1-1 1 0 0,0 1-1 0 0,-1-1 0 0 0,1 0 1 0 0,0 0-1 0 0,-1 0 0 0 0,1 0-11 0 0,-23-3-2196 0 0,6-8-3325 0 0,9-3-3003 0 0</inkml:trace>
  <inkml:trace contextRef="#ctx0" brushRef="#br0" timeOffset="233.334">287 39 7961 0 0,'0'0'8537'0'0,"0"0"-7653"0"0,0 0-884 0 0,0 0-312 0 0,0 0 252 0 0,-41-14 60 0 0,15 9 76 0 0,4 1-76 0 0,-7 2-56 0 0,3-1-1249 0 0,-1 0-363 0 0,0-1-784 0 0,10 0-3004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52.8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31 14249 0 0,'0'0'1704'0'0,"0"0"-1340"0"0,0 0-562 0 0,0 0 148 0 0,0 0 30 0 0,-6 6-50 0 0,4-4 71 0 0,0 0 6 0 0,0-1-1 0 0,0 1 0 0 0,0 0 1 0 0,1-1-1 0 0,-1 1 0 0 0,0 0 1 0 0,1 0-1 0 0,0 0 1 0 0,-1 0-1 0 0,1 0 0 0 0,0 1 1 0 0,0-1-1 0 0,0 0 1 0 0,0 1-1 0 0,1-1 0 0 0,-1 0 1 0 0,1 1-1 0 0,-1-1 0 0 0,1 1 1 0 0,0-1-1 0 0,0 1 1 0 0,0-1-1 0 0,0 0 0 0 0,0 1 1 0 0,1-1-1 0 0,-1 1 1 0 0,1-1-1 0 0,-1 1 0 0 0,1-1 1 0 0,0 0-1 0 0,0 0 0 0 0,0 1 1 0 0,1 1-7 0 0,29 35 926 0 0,15 51-119 0 0,-47-87-793 0 0,0-1 0 0 0,0 0 0 0 0,0 0 0 0 0,0 0 0 0 0,-1 0 0 0 0,1 0 0 0 0,-1 0-1 0 0,1 0 1 0 0,-1 0 0 0 0,0 0 0 0 0,0-1 0 0 0,0 1 0 0 0,0-1 0 0 0,0 1 0 0 0,0-1 0 0 0,0 0-1 0 0,-1 0 1 0 0,1 0 0 0 0,0 0 0 0 0,-1 0 0 0 0,1-1 0 0 0,0 1 0 0 0,-1-1 0 0 0,1 1 0 0 0,-1-1 0 0 0,1 0-1 0 0,-1 0 1 0 0,1 0 0 0 0,-1 0 0 0 0,0-1-14 0 0,-28 1-2586 0 0,20-4-1243 0 0,7-7-3949 0 0</inkml:trace>
  <inkml:trace contextRef="#ctx0" brushRef="#br0" timeOffset="186.939">313 16 14841 0 0,'0'0'2097'0'0,"0"0"-1809"0"0,0 0-288 0 0,0 0-188 0 0,-40-10 188 0 0,22 8 0 0 0,-5 2-4 0 0,1 0-532 0 0,-2 0-761 0 0,0 0-1063 0 0,5 0-2484 0 0,-2-4-3153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52.3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70 177 14897 0 0,'0'0'1899'0'0,"0"0"-1015"0"0,0 0-514 0 0,0 0-189 0 0,0 0-111 0 0,0 0-43 0 0,0 0 2 0 0,48-5 338 0 0,-45 2-412 0 0,0 1 0 0 0,0-1 1 0 0,0 0-1 0 0,0 0 1 0 0,0-1-1 0 0,0 1 0 0 0,-1-1 1 0 0,0 1-1 0 0,0-1 0 0 0,0 0 1 0 0,0 0-1 0 0,0 0 1 0 0,-1 0-1 0 0,0 0 0 0 0,0 0 1 0 0,0 0-1 0 0,0 0 0 0 0,-1 0 1 0 0,1-1-1 0 0,-1 1 1 0 0,0 0-1 0 0,0-1 0 0 0,-1 1 1 0 0,1 0-1 0 0,-1 0 0 0 0,0 0 1 0 0,0 0-1 0 0,0-1 1 0 0,-1 1-1 0 0,0 1 0 0 0,1-1 1 0 0,-2 0-1 0 0,1 0 0 0 0,0 1 1 0 0,0-1-1 0 0,-1 1 0 0 0,0 0 1 0 0,0 0-1 0 0,0 0 1 0 0,0 0-1 0 0,0 0 0 0 0,-1 0 1 0 0,1 1-1 0 0,-1 0 0 0 0,0 0 1 0 0,-2-1 44 0 0,4 2 26 0 0,-1 0 0 0 0,1 0 0 0 0,-1 1 0 0 0,1-1 0 0 0,-1 1 0 0 0,1 0 0 0 0,-1 0 0 0 0,0 0 0 0 0,1 0 0 0 0,-1 0 0 0 0,1 1 1 0 0,-1-1-1 0 0,1 1 0 0 0,-1-1 0 0 0,1 1 0 0 0,-1 0 0 0 0,1 0 0 0 0,-1 0 0 0 0,1 1 0 0 0,0-1 0 0 0,0 0 0 0 0,0 1 0 0 0,0-1 0 0 0,0 1 0 0 0,0 0 0 0 0,0 0 0 0 0,0 0 0 0 0,1 0 0 0 0,-1 0 0 0 0,1 0 1 0 0,-1 0-1 0 0,1 0 0 0 0,0 1 0 0 0,0-1 0 0 0,0 0 0 0 0,0 1 0 0 0,0-1 0 0 0,1 1-26 0 0,-21 98 243 0 0,53-51-477 0 0,-14-39-2854 0 0,2-5-4039 0 0,1-6-328 0 0</inkml:trace>
  <inkml:trace contextRef="#ctx0" brushRef="#br0" timeOffset="247.02">256 194 8129 0 0,'0'0'8329'0'0,"0"0"-7333"0"0,0 0-760 0 0,0 0-112 0 0,0 0-16 0 0,0 0-8 0 0,0 0 48 0 0,0 0-60 0 0,0 0-88 0 0,0 0 0 0 0,0 8-384 0 0,-2-8-560 0 0,2 1-713 0 0,0-1-1087 0 0,0 0-2168 0 0,7-7-2657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23.9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 0 7493 0 0,'0'0'5804'0'0,"0"0"-4596"0"0,-6 7-769 0 0,-13 9-170 0 0,11-11-317 0 0,1 0 0 0 0,0 1 0 0 0,0 0 0 0 0,0 0 0 0 0,1 1 0 0 0,-1-1 0 0 0,2 2 0 0 0,-1-1 0 0 0,1 0 0 0 0,0 1 0 0 0,0 0 0 0 0,1 0 0 0 0,-2 7 48 0 0,9-13 25 0 0,0 0-1 0 0,0-1 0 0 0,0 1 1 0 0,0 0-1 0 0,0-1 1 0 0,0 0-1 0 0,1 1 0 0 0,-1-1 1 0 0,1-1-1 0 0,-1 1 1 0 0,0 0-1 0 0,1-1 0 0 0,-1 0 1 0 0,1 0-1 0 0,-1 0 0 0 0,1 0 1 0 0,-1 0-1 0 0,1-1 1 0 0,-1 1-1 0 0,1-1 0 0 0,-1 0 1 0 0,0 0-1 0 0,1-1-24 0 0,94-49 881 0 0,-88 89-2402 0 0,9 124 1628 0 0,-16-156-2597 0 0,3-3-3648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51.7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43 5977 0 0,'0'0'4770'0'0,"0"0"-3176"0"0,0 0-1293 0 0,0 0-142 0 0,0 0 227 0 0,0 0-1 0 0,0 0-100 0 0,0 0-53 0 0,-10 2 798 0 0,18 0-962 0 0,1 0 0 0 0,-1-1 0 0 0,1 0 0 0 0,0 0 0 0 0,-1-1 0 0 0,1 0 0 0 0,0-1 0 0 0,-1 0 0 0 0,1 0 0 0 0,-1-1 0 0 0,1 0 0 0 0,-1 0 0 0 0,0-1 0 0 0,0 0 0 0 0,0-1 0 0 0,0 0 0 0 0,0 0 1 0 0,-1 0-1 0 0,0-1 0 0 0,3-2-68 0 0,-4-1-92 0 0,-4 7-725 0 0,-8 28 865 0 0,-10 189 2570 0 0,25-189-3475 0 0,8-17-7454 0 0,-5-9 1686 0 0</inkml:trace>
  <inkml:trace contextRef="#ctx0" brushRef="#br0" timeOffset="185.278">303 289 4956 0 0,'0'0'8017'0'0,"0"0"-5973"0"0,0 0-836 0 0,0 0-755 0 0,0 0-129 0 0,0 0 36 0 0,-41 3-88 0 0,18-3-136 0 0,-2-1-124 0 0,-1 1-12 0 0,2-2-344 0 0,2 0-1109 0 0,5-1-1191 0 0,0-6-4040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01.0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9581 0 0,'0'0'6186'0'0,"0"0"-3931"0"0,0 0-1897 0 0,0 0-239 0 0,1 6 11 0 0,8 245 1059 0 0,-4-219-1513 0 0,8-18-7394 0 0,-3-13 66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01.8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19 9489 0 0,'0'0'4956'0'0,"0"0"-4204"0"0,0 0-885 0 0,0 0 346 0 0,-6 1-77 0 0,3 0-132 0 0,0-1-1 0 0,1 1 1 0 0,-1 0-1 0 0,1-1 1 0 0,-1 1-1 0 0,1 0 1 0 0,-1 1-1 0 0,1-1 0 0 0,-1 0 1 0 0,1 1-1 0 0,0-1 1 0 0,0 1-1 0 0,0 0 1 0 0,0-1-1 0 0,0 1 1 0 0,0 0-1 0 0,0 0 1 0 0,1 1-1 0 0,-1-1 0 0 0,1 0 1 0 0,0 0-1 0 0,-1 1 1 0 0,1-1-1 0 0,0 1 1 0 0,0-1-1 0 0,0 1 1 0 0,1-1-1 0 0,-1 1 0 0 0,1 0 1 0 0,-1-1-1 0 0,1 1 1 0 0,0 0-1 0 0,0-1 1 0 0,0 1-1 0 0,0 0 1 0 0,1-1-1 0 0,-1 1 1 0 0,1 0-1 0 0,0-1 0 0 0,0 3-3 0 0,48 61 1005 0 0,-44-61-908 0 0,0-1 0 0 0,0 1 0 0 0,-1 1 1 0 0,1-1-1 0 0,-1 1 0 0 0,0-1 0 0 0,-1 1 0 0 0,1 0 0 0 0,-1 1 0 0 0,0-1 0 0 0,-1 0 0 0 0,1 1 0 0 0,-2 0 0 0 0,1-1 0 0 0,0 1 0 0 0,-1 3-97 0 0,-1-9 11 0 0,-1 1 0 0 0,1 0 0 0 0,-1-1 0 0 0,1 1 0 0 0,-1 0 0 0 0,0-1 0 0 0,0 1 0 0 0,1-1 0 0 0,-1 1 0 0 0,0-1 0 0 0,0 0 0 0 0,-1 1 0 0 0,1-1 0 0 0,0 0 0 0 0,0 0 0 0 0,-1 1 0 0 0,1-1 0 0 0,0 0 0 0 0,-1-1 0 0 0,1 1 0 0 0,-1 0 0 0 0,1 0 0 0 0,-1-1 0 0 0,0 1 0 0 0,1 0 0 0 0,-1-1 0 0 0,0 0 0 0 0,1 1 0 0 0,-1-1 0 0 0,0 0 0 0 0,0 0-1 0 0,1 0 1 0 0,-1 0 0 0 0,0 0 0 0 0,1-1 0 0 0,-1 1 0 0 0,0 0 0 0 0,0-1 0 0 0,1 1 0 0 0,-2-1-11 0 0,-70-20-2476 0 0,56 11-652 0 0,4-6-3167 0 0</inkml:trace>
  <inkml:trace contextRef="#ctx0" brushRef="#br0" timeOffset="247.682">402 45 16398 0 0,'0'0'2332'0'0,"0"0"-2332"0"0,0 0-1108 0 0,0 0 1108 0 0,-65-7 160 0 0,10-2 16 0 0,-5 4-176 0 0,3-4-780 0 0,16 2-2201 0 0,11 0-7044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01.2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11 252 15221 0 0,'0'0'2973'0'0,"0"0"-2661"0"0,0 0-104 0 0,0 0-196 0 0,0 0 184 0 0,0 0-36 0 0,0 0-148 0 0,0 0-8 0 0,0 0-4 0 0,0 0 0 0 0,-2 16-48 0 0,-2-13-284 0 0,1 0-544 0 0,2-1-785 0 0,1-2-2243 0 0,0 0-2832 0 0</inkml:trace>
  <inkml:trace contextRef="#ctx0" brushRef="#br0" timeOffset="370.665">179 0 8201 0 0,'0'0'6411'0'0,"0"0"-4472"0"0,0 0-1633 0 0,0 0-24 0 0,0 0-64 0 0,0 0-103 0 0,0 0 33 0 0,0 0 8 0 0,-7 7-67 0 0,3-4-69 0 0,0-1-11 0 0,0 1 1 0 0,0-1 0 0 0,0 1 0 0 0,1-1-1 0 0,-1 1 1 0 0,1 1 0 0 0,-1-1 0 0 0,1 0-1 0 0,0 1 1 0 0,0-1 0 0 0,1 1 0 0 0,-1 0-1 0 0,1 0 1 0 0,0 0 0 0 0,0 0 0 0 0,0 1 0 0 0,0-1-1 0 0,1 0 1 0 0,0 1 0 0 0,0-1 0 0 0,0 1-1 0 0,0-1 1 0 0,1 1 0 0 0,0 0 0 0 0,0-1-1 0 0,0 1 1 0 0,0 0 0 0 0,1-1 0 0 0,0 1-1 0 0,0-1 1 0 0,0 1 0 0 0,0-1 0 0 0,1 1-1 0 0,-1-1 1 0 0,1 0 0 0 0,1 0 0 0 0,1 3-10 0 0,3-1 55 0 0,0 0 0 0 0,1-1 0 0 0,-1 0 0 0 0,1-1 1 0 0,1 0-1 0 0,-1 0 0 0 0,0 0 0 0 0,1-1 0 0 0,0-1 1 0 0,0 1-1 0 0,0-1 0 0 0,0-1 0 0 0,0 0 0 0 0,0 0 1 0 0,0-1-1 0 0,0 0 0 0 0,1 0 0 0 0,-1-1 0 0 0,5-1-55 0 0,-11-2-2 0 0,0 1 0 0 0,0-1 0 0 0,-1 0 0 0 0,1 0-1 0 0,-1 0 1 0 0,0 0 0 0 0,0 0 0 0 0,0 0 0 0 0,-1-1-1 0 0,1 1 1 0 0,-1-1 0 0 0,0 1 0 0 0,0-1 0 0 0,-1 0 0 0 0,1 1-1 0 0,-1-1 1 0 0,0 0 0 0 0,0 1 0 0 0,-1-1 0 0 0,1 0-1 0 0,-1 1 1 0 0,0-1 0 0 0,0 1 0 0 0,-1-1 0 0 0,0-1 2 0 0,1 3 12 0 0,-18 227 180 0 0,15-163-642 0 0,4-35-3368 0 0,1-21-742 0 0,6-5-2244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07.4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176 21 15293 0 0,'0'0'2157'0'0,"0"0"-2045"0"0,0 0 12 0 0,0 0 308 0 0,0 0-36 0 0,0 0-116 0 0,-49 1-132 0 0,24-1-84 0 0,2 0-64 0 0,1 0-420 0 0,0 0-420 0 0,4-1-821 0 0,5-3-2591 0 0,9-13-6009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07.6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272 3 8493 0 0,'0'0'9125'0'0,"0"0"-8073"0"0,0 0-844 0 0,0 0 0 0 0,0 0-84 0 0,-43 0-52 0 0,16 0-72 0 0,-8 0 0 0 0,-11 0-428 0 0,7 1-460 0 0,4 1-1049 0 0,12-2-2887 0 0,-1-5-5261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05.9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291 5 7809 0 0,'0'0'4553'0'0,"0"0"-2845"0"0,0 0-812 0 0,0 0 240 0 0,0 0-64 0 0,0 0-328 0 0,0 0-299 0 0,-8 1-178 0 0,-12 5-321 0 0,0-1 0 0 0,0-1 0 0 0,-1-1 0 0 0,0-1 0 0 0,1-1 0 0 0,-1-1-1 0 0,0 0 1 0 0,0-2 0 0 0,0 0 0 0 0,-11-4 54 0 0,33 6 5 0 0,0 0 0 0 0,-1-1 0 0 0,1 1 0 0 0,-1 0-1 0 0,1-1 1 0 0,0 1 0 0 0,-1 0 0 0 0,1-1 0 0 0,-1 1 0 0 0,1-1 0 0 0,-1 1 0 0 0,0-1 0 0 0,1 1-1 0 0,-1-1 1 0 0,1 1 0 0 0,-1-1 0 0 0,0 1 0 0 0,1-1 0 0 0,-1 0 0 0 0,0 1 0 0 0,0-1 0 0 0,0 1-1 0 0,1-1 1 0 0,-1 0 0 0 0,0 1 0 0 0,0-1 0 0 0,0 0 0 0 0,0 1 0 0 0,0-1 0 0 0,0 0-5 0 0,6 4 22 0 0,1 0 0 0 0,-1 0 1 0 0,0 0-1 0 0,0 1 0 0 0,-1 0 1 0 0,1 1-1 0 0,-1-1 0 0 0,0 1 1 0 0,0 0-1 0 0,0 0 0 0 0,-1 1 1 0 0,0-1-1 0 0,0 1 0 0 0,0 0 0 0 0,-1 0 1 0 0,1 1-1 0 0,-2-1 0 0 0,1 0 1 0 0,-1 1-1 0 0,0 0 0 0 0,0 0 1 0 0,-1-1-1 0 0,1 1 0 0 0,-2 0 1 0 0,1 0-1 0 0,-1 0 0 0 0,0 0 1 0 0,0 0-1 0 0,-1 0 0 0 0,0 0 1 0 0,0 0-1 0 0,-1 0 0 0 0,0 0 1 0 0,0-1-1 0 0,-1 1 0 0 0,1-1 0 0 0,-1 1 1 0 0,-1-1-1 0 0,1 0 0 0 0,-1 0 1 0 0,0-1-1 0 0,-1 1 0 0 0,1-1 1 0 0,-2 2-23 0 0,4-6 22 0 0,-1 1 1 0 0,1-1 0 0 0,0 0 0 0 0,0 0-1 0 0,0 1 1 0 0,-1-2 0 0 0,1 1 0 0 0,0 0-1 0 0,-1 0 1 0 0,1-1 0 0 0,-1 1-1 0 0,1-1 1 0 0,-1 0 0 0 0,1 0 0 0 0,-1 0-1 0 0,1 0 1 0 0,-1 0 0 0 0,1 0 0 0 0,-1-1-1 0 0,1 1 1 0 0,-1-1 0 0 0,1 0 0 0 0,0 0-1 0 0,-1 1 1 0 0,1-2 0 0 0,0 1-1 0 0,0 0 1 0 0,-1 0 0 0 0,1-1 0 0 0,0 1-1 0 0,0-1 1 0 0,1 0 0 0 0,-1 1 0 0 0,0-1-1 0 0,1 0 1 0 0,-1 0 0 0 0,1 0-1 0 0,-1 0 1 0 0,1-1 0 0 0,0 1 0 0 0,0 0-1 0 0,0 0 1 0 0,0-1 0 0 0,0 1 0 0 0,1-1-1 0 0,-1 1 1 0 0,0-2-23 0 0,-2-3-44 0 0,1 0 0 0 0,0 0-1 0 0,0 0 1 0 0,0 0 0 0 0,1 0 0 0 0,0-1 0 0 0,0 1 0 0 0,1 0-1 0 0,0-1 1 0 0,0 1 0 0 0,1 0 0 0 0,0-1 0 0 0,0 1-1 0 0,0 0 1 0 0,1 0 0 0 0,1-3 44 0 0,37-16-2627 0 0,-7 23-3616 0 0,-13 2-106 0 0</inkml:trace>
  <inkml:trace contextRef="#ctx0" brushRef="#br0" timeOffset="263.914">344 256 1044 0 0,'0'0'4593'0'0,"0"0"-2305"0"0,0 0-1600 0 0,0 0-688 0 0,0 0-116 0 0,0 0-1012 0 0,0 0-1633 0 0</inkml:trace>
  <inkml:trace contextRef="#ctx0" brushRef="#br0" timeOffset="726.387">593 236 1292 0 0,'0'0'8478'0'0,"0"0"-5479"0"0,0 0-2247 0 0,0 0-377 0 0,0 0 325 0 0,-1 7 123 0 0,-61 97 1993 0 0,-98 29-3881 0 0,159-132 555 0 0,-5 1-204 0 0,3-2-4215 0 0,3-1-479 0 0</inkml:trace>
  <inkml:trace contextRef="#ctx0" brushRef="#br0" timeOffset="973.306">423 317 2552 0 0,'0'0'2443'0'0,"0"0"1761"0"0,0 0-1841 0 0,0 0-1365 0 0,0 0-127 0 0,0 0 239 0 0,6 8-99 0 0,82 134 1215 0 0,-60-113-2746 0 0,-1-21-6548 0 0,-11-10-1082 0 0</inkml:trace>
  <inkml:trace contextRef="#ctx0" brushRef="#br0" timeOffset="1254.541">936 342 7525 0 0,'0'0'7252'0'0,"0"0"-5346"0"0,0 0-1606 0 0,0 0 267 0 0,-6 7-81 0 0,2-2-455 0 0,-1 0 1 0 0,0-1-1 0 0,-1 1 1 0 0,1-1-1 0 0,-1 0 1 0 0,1-1-1 0 0,-1 1 1 0 0,0-1-1 0 0,0 0 1 0 0,-1-1-1 0 0,1 0 1 0 0,-1 0-1 0 0,1 0 1 0 0,-1 0-1 0 0,1-1 1 0 0,-1 0-1 0 0,0-1 1 0 0,0 0-1 0 0,-3 0-31 0 0,-70-15-2674 0 0,78 14 2447 0 0,0 0 0 0 0,0 0 0 0 0,1 0 0 0 0,-1 0 0 0 0,0 0 0 0 0,1-1 0 0 0,-1 1 0 0 0,0 0 0 0 0,1-1 0 0 0,0 1 0 0 0,-1-1 0 0 0,1 0 0 0 0,0 1 0 0 0,0-1 0 0 0,0 0 0 0 0,0 0 0 0 0,0 1 0 0 0,0-1 0 0 0,1 0 1 0 0,-1 0-1 0 0,1 0 0 0 0,-1 0 0 0 0,1 0 0 0 0,0 0 0 0 0,0 0 0 0 0,-1 0 0 0 0,2 0 0 0 0,-1-1 0 0 0,0 1 0 0 0,0 0 0 0 0,1 0 0 0 0,-1 0 0 0 0,1 0 0 0 0,-1 0 0 0 0,1 1 0 0 0,0-1 0 0 0,0 0 0 0 0,0-1 227 0 0,-1 2-119 0 0,1 0 0 0 0,-1 0 0 0 0,0 0 0 0 0,1 0 0 0 0,-1 0-1 0 0,1 1 1 0 0,-1-1 0 0 0,1 0 0 0 0,0 0 0 0 0,-1 0 0 0 0,1 1-1 0 0,0-1 1 0 0,-1 0 0 0 0,1 1 0 0 0,0-1 0 0 0,0 0 0 0 0,0 1-1 0 0,-1-1 1 0 0,1 1 0 0 0,0-1 0 0 0,0 1 0 0 0,0 0 0 0 0,0-1 0 0 0,0 1-1 0 0,0 0 1 0 0,0 0 0 0 0,0 0 0 0 0,0 0 0 0 0,0 0 0 0 0,0 0-1 0 0,0 0 1 0 0,0 0 0 0 0,0 0 0 0 0,0 0 0 0 0,0 0 0 0 0,0 0-1 0 0,0 1 1 0 0,0-1 0 0 0,0 0 0 0 0,0 1 0 0 0,-1-1 0 0 0,1 1 0 0 0,0-1-1 0 0,0 1 1 0 0,0 0 0 0 0,-1-1 0 0 0,1 1 0 0 0,0 0 0 0 0,0-1-1 0 0,-1 1 1 0 0,1 0 0 0 0,-1 0 0 0 0,1-1 0 0 0,-1 1 0 0 0,1 0-1 0 0,-1 0 120 0 0,30 51-427 0 0,-18 1 9654 0 0,-3-1-3463 0 0,-8 56-3030 0 0,0-85-2748 0 0,3-19-2527 0 0,4-5-3675 0 0,4-8-2765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7:30.560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234 613 7293 0 0,'0'0'10077'0'0,"0"0"-9989"0"0,0 0-88 0 0,0 0-896 0 0,0 0 896 0 0,-36 4 224 0 0,18-6-12 0 0,0 0-152 0 0,-4-1-60 0 0,3-2-196 0 0,-1 0-833 0 0,4-4-1219 0 0,4 3-3360 0 0,7-8-2369 0 0</inkml:trace>
  <inkml:trace contextRef="#ctx0" brushRef="#br0" timeOffset="248.709">276 468 3952 0 0,'0'0'12073'0'0,"0"0"-10532"0"0,0 0-1541 0 0,0 0-812 0 0,0 0 616 0 0,0 0 196 0 0,-62-4 124 0 0,19 3-124 0 0,-10 1-4 0 0,3-1-953 0 0,15 1-1743 0 0,3-4-5265 0 0</inkml:trace>
  <inkml:trace contextRef="#ctx0" brushRef="#br0" timeOffset="1180.66">1477 298 5348 0 0,'0'0'9200'0'0,"0"0"-7035"0"0,0 0-2361 0 0,-7 0-56 0 0,-437-34 865 0 0,337 3-540 0 0,156 48-776 0 0,-40-15 713 0 0,0 1 0 0 0,0 0 1 0 0,0 0-1 0 0,0 1 0 0 0,-1 0 0 0 0,0 0 0 0 0,0 1 0 0 0,0 0 0 0 0,0 1 1 0 0,-1-1-1 0 0,0 1 0 0 0,0 1 0 0 0,-1 0 0 0 0,1 0 0 0 0,-2 0 1 0 0,1 0-1 0 0,-1 1 0 0 0,0 0 0 0 0,0 0 0 0 0,-1 1 0 0 0,0-1 0 0 0,-1 1 1 0 0,0 0-1 0 0,0 0 0 0 0,-1 0 0 0 0,0 0 0 0 0,0 8-10 0 0,-3-4 59 0 0,-2-1 0 0 0,0 0 0 0 0,0 0 0 0 0,-1 0 0 0 0,0-1 0 0 0,-1 1 0 0 0,-1-1 0 0 0,0 0-1 0 0,0 0 1 0 0,-1-1 0 0 0,0 0 0 0 0,-1 0 0 0 0,0-1 0 0 0,0 0 0 0 0,-1 0 0 0 0,-1-1 0 0 0,-4 3-59 0 0,-83 113-54 0 0,96-123 79 0 0,0 1 1 0 0,0 0 0 0 0,0-1 0 0 0,1 1-1 0 0,-1 0 1 0 0,0 0 0 0 0,1 0 0 0 0,0 0-1 0 0,-1 0 1 0 0,1 0 0 0 0,0 0 0 0 0,0 0 0 0 0,0-1-1 0 0,0 1 1 0 0,0 0 0 0 0,0 0 0 0 0,1 0-1 0 0,-1 0 1 0 0,1 0 0 0 0,-1 0 0 0 0,1 0-1 0 0,0-1 1 0 0,0 1 0 0 0,0 0 0 0 0,0 0-1 0 0,0-1 1 0 0,0 1 0 0 0,0-1 0 0 0,0 1-1 0 0,1-1 1 0 0,-1 1 0 0 0,0-1 0 0 0,1 0 0 0 0,0 0-1 0 0,-1 0 1 0 0,1 0 0 0 0,-1 0 0 0 0,1 0-1 0 0,0 0 1 0 0,0 0 0 0 0,0-1 0 0 0,-1 1-1 0 0,3 0-25 0 0,91 10 1660 0 0,-82-10-1677 0 0,268-5 1444 0 0,-163-15-3703 0 0,-109 16-489 0 0,0-3-3772 0 0</inkml:trace>
  <inkml:trace contextRef="#ctx0" brushRef="#br0" timeOffset="1691.739">744 967 3496 0 0,'0'0'7749'0'0,"0"0"-5164"0"0,0 0-2003 0 0,0 0-449 0 0,0 0-31 0 0,0 0 206 0 0,-6 8 308 0 0,-5 7-404 0 0,1 1 1 0 0,1 0 0 0 0,0 0 0 0 0,2 1-1 0 0,-1 0 1 0 0,2 1 0 0 0,0 0 0 0 0,1 0-1 0 0,1 0 1 0 0,1 0 0 0 0,1 0 0 0 0,0 1-1 0 0,1 0 1 0 0,1-1 0 0 0,1 2-213 0 0,0-16 49 0 0,0 0 0 0 0,1 1 0 0 0,0-1 0 0 0,0 0 1 0 0,0 0-1 0 0,0 0 0 0 0,0 0 0 0 0,1 0 0 0 0,0 0 1 0 0,0-1-1 0 0,0 0 0 0 0,0 1 0 0 0,0-1 0 0 0,1 0 1 0 0,-1 0-1 0 0,1-1 0 0 0,0 1 0 0 0,0-1 0 0 0,0 0 1 0 0,0 0-1 0 0,0 0 0 0 0,1 0 0 0 0,-1-1 0 0 0,1 0 0 0 0,0 0-49 0 0,44 2-4494 0 0,-39-8-1815 0 0,1-10-2839 0 0</inkml:trace>
  <inkml:trace contextRef="#ctx0" brushRef="#br0" timeOffset="2218.1">870 1133 940 0 0,'0'0'829'0'0,"0"0"896"0"0,0 0 2410 0 0,0 0-2107 0 0,0 0-1205 0 0,0 0-252 0 0,0 0-237 0 0,0 0-178 0 0,0 0-51 0 0,42-20 2295 0 0,-39 20-2332 0 0,0 0 1 0 0,0 1-1 0 0,0-1 1 0 0,0 1-1 0 0,0 0 1 0 0,0 0-1 0 0,0 0 1 0 0,0 0-1 0 0,0 1 1 0 0,-1-1-1 0 0,1 1 1 0 0,-1 0-1 0 0,1 0 1 0 0,-1-1-1 0 0,1 2 1 0 0,-1-1 0 0 0,0 0-1 0 0,0 0 1 0 0,0 1-1 0 0,0-1 1 0 0,-1 1-1 0 0,1 0 1 0 0,-1-1-1 0 0,1 1 1 0 0,-1 0-1 0 0,0 0 1 0 0,0 0-1 0 0,0 0 1 0 0,0 0-1 0 0,-1 0 1 0 0,1 0-1 0 0,-1 0 1 0 0,0 0-1 0 0,0 0 1 0 0,0 0-1 0 0,0 0 1 0 0,-1 0-1 0 0,1 0 1 0 0,-1 0-1 0 0,1 0 1 0 0,-1 0-1 0 0,0 0 1 0 0,0 0-1 0 0,-1 0 1 0 0,1 0-1 0 0,-1 0 1 0 0,1-1-1 0 0,-1 1 1 0 0,0-1-1 0 0,0 1 1 0 0,0-1-1 0 0,0 0 1 0 0,0 0-1 0 0,-1 0 1 0 0,-2 2-69 0 0,-31 16-123 0 0,12-17-4773 0 0,19-6-2214 0 0</inkml:trace>
  <inkml:trace contextRef="#ctx0" brushRef="#br0" timeOffset="2466.089">1121 1124 4712 0 0,'0'0'7406'0'0,"0"0"-5575"0"0,0 0-1198 0 0,-6 6 236 0 0,-88 113 1705 0 0,107-95-4295 0 0,10-24-4928 0 0,-7-4-934 0 0</inkml:trace>
  <inkml:trace contextRef="#ctx0" brushRef="#br0" timeOffset="2728.194">1251 1256 7645 0 0,'0'0'6528'0'0,"0"0"-6464"0"0,0 0 304 0 0,0 0 488 0 0,-23 44-240 0 0,15-33-163 0 0,-2 1-77 0 0,-6 0-140 0 0,2 0-124 0 0,0-1 0 0 0,-3 0-112 0 0,2-1-484 0 0,2-3-885 0 0,2-4-2719 0 0,5-4-5457 0 0</inkml:trace>
  <inkml:trace contextRef="#ctx0" brushRef="#br0" timeOffset="3007.116">1420 1163 6233 0 0,'0'0'7224'0'0,"0"0"-5560"0"0,-2 7-1086 0 0,-1-1-493 0 0,1 0 1 0 0,0 0-1 0 0,0 0 0 0 0,1 0 1 0 0,0 0-1 0 0,0 0 0 0 0,0 0 1 0 0,1 1-1 0 0,0-1 1 0 0,0 0-1 0 0,0 0 0 0 0,1 1 1 0 0,0-1-1 0 0,1 0 0 0 0,-1 0 1 0 0,1 0-1 0 0,2 6-85 0 0,0-12 26 0 0,1 0-1 0 0,-1 0 1 0 0,0-1-1 0 0,0 0 1 0 0,0 1 0 0 0,0-1-1 0 0,0-1 1 0 0,0 1-1 0 0,-1 0 1 0 0,1-1-1 0 0,0 0 1 0 0,-1 0-1 0 0,1 0 1 0 0,-1 0 0 0 0,1-1-1 0 0,-1 1 1 0 0,0-1-1 0 0,0 0 1 0 0,0 0-1 0 0,-1 0 1 0 0,1 0 0 0 0,-1-1-1 0 0,1 1 1 0 0,-1 0-1 0 0,0-1 1 0 0,-1 0-1 0 0,1 0 1 0 0,0 1-1 0 0,-1-1 1 0 0,0 0 0 0 0,0 0-1 0 0,0 0 1 0 0,0-3-26 0 0,1 112 840 0 0,-34-1-67 0 0,31-101-794 0 0,0-1-1 0 0,0 1 1 0 0,0-1-1 0 0,0 0 1 0 0,0 1-1 0 0,-1-1 1 0 0,1 0-1 0 0,-1 0 1 0 0,1 0-1 0 0,-1 0 1 0 0,0 0-1 0 0,0-1 1 0 0,0 1-1 0 0,0 0 1 0 0,0-1-1 0 0,0 0 1 0 0,-1 1-1 0 0,1-1 1 0 0,0 0-1 0 0,-1 0 1 0 0,1 0-1 0 0,0 0 1 0 0,-1-1-1 0 0,1 1 1 0 0,-1-1-1 0 0,0 1 1 0 0,1-1-1 0 0,-1 0 1 0 0,1 0-1 0 0,-1 0 1 0 0,0 0-1 0 0,1-1 1 0 0,-1 1-1 0 0,1-1 1 0 0,-1 1-1 0 0,1-1 1 0 0,-1 0-1 0 0,1 0 1 0 0,0 0-1 0 0,-1 0 22 0 0,-16-20-2290 0 0,12 3-2964 0 0,6-7-3609 0 0</inkml:trace>
  <inkml:trace contextRef="#ctx0" brushRef="#br0" timeOffset="3254.305">1721 1133 14457 0 0,'0'0'2165'0'0,"0"0"-2001"0"0,19 44-164 0 0,-14-23 372 0 0,-3 3-12 0 0,-2 2-48 0 0,-2 1-64 0 0,-7-1-88 0 0,-2 1-12 0 0,-5-1-12 0 0,-3-1-136 0 0,-3-4-644 0 0,8-5-1441 0 0,-7-9-8620 0 0</inkml:trace>
  <inkml:trace contextRef="#ctx0" brushRef="#br0" timeOffset="6300.077">2103 325 1632 0 0,'0'0'174'0'0,"0"0"792"0"0,0 0 1394 0 0,0 0-893 0 0,0 0-475 0 0,0 0 435 0 0,0 0 179 0 0,0 0-154 0 0,0-5-281 0 0,0-18-209 0 0,0 17-350 0 0,-12 26-345 0 0,0 5-7 0 0,1 1-1 0 0,1 0 1 0 0,1 0-1 0 0,1 2 1 0 0,1-1-1 0 0,2 0 0 0 0,1 1 1 0 0,1 0-1 0 0,1 0 1 0 0,2 23-260 0 0,37 62 292 0 0,6-92-3621 0 0,-36-23-1113 0 0,0-6-3602 0 0</inkml:trace>
  <inkml:trace contextRef="#ctx0" brushRef="#br1" timeOffset="42294.843">291 1003 456 0 0,'-12'-25'333'0'0,"0"-1"0"0"0,2 0 1 0 0,1-1-1 0 0,0 0 0 0 0,3-1 0 0 0,0 0 0 0 0,1 0 0 0 0,2 0 1 0 0,1 0-1 0 0,1 0 0 0 0,2-1 0 0 0,1 1 0 0 0,1 0 0 0 0,1 0 1 0 0,1 0-1 0 0,2 0 0 0 0,8-21-333 0 0,-6 21 105 0 0,1 0 0 0 0,1 1 1 0 0,2 0-1 0 0,0 0 0 0 0,2 2 0 0 0,1 0 1 0 0,1 0-1 0 0,1 2 0 0 0,1 0 1 0 0,1 1-1 0 0,1 1 0 0 0,1 1 0 0 0,1 1 1 0 0,1 1-1 0 0,0 1 0 0 0,1 1 0 0 0,1 1 1 0 0,0 2-1 0 0,1 0 0 0 0,0 2 0 0 0,1 0 1 0 0,0 3-1 0 0,1 0 0 0 0,0 1 0 0 0,19 0-105 0 0,1 5-34 0 0,1 3-1 0 0,-1 2 0 0 0,0 2 0 0 0,-1 2 0 0 0,1 2 0 0 0,-1 2 0 0 0,-1 3 0 0 0,0 1 0 0 0,-1 3 0 0 0,-1 1 0 0 0,-1 3 0 0 0,0 1 0 0 0,-2 2 0 0 0,-1 2 0 0 0,-1 2 0 0 0,-1 2 0 0 0,25 26 35 0 0,-33-27 91 0 0,-1 1 0 0 0,-2 2 1 0 0,-1 1-1 0 0,-2 1 0 0 0,-1 1 0 0 0,-1 2 0 0 0,-3 0 0 0 0,-1 1 0 0 0,-2 0 0 0 0,-1 2 0 0 0,-2 0 0 0 0,-3 1 1 0 0,1 6-92 0 0,-5-21-70 0 0,-1 1 0 0 0,-1-1 1 0 0,-1 1-1 0 0,-1 0 0 0 0,-2 0 1 0 0,-1 1-1 0 0,-1-1 1 0 0,-1 0-1 0 0,-2 0 0 0 0,0-1 1 0 0,-2 1-1 0 0,-2-1 1 0 0,0 0-1 0 0,-1 0 0 0 0,-2-1 1 0 0,-1-1-1 0 0,-1 0 1 0 0,-1 0-1 0 0,-1-1 0 0 0,-1-1 1 0 0,-1-1-1 0 0,-1 0 0 0 0,-1-1 1 0 0,-1-1-1 0 0,0-1 1 0 0,-2-1-1 0 0,-20 14 70 0 0,14-18 196 0 0,-1-1 0 0 0,0-2 1 0 0,-1 0-1 0 0,0-2 0 0 0,0-1 0 0 0,-1-2 0 0 0,0-1 0 0 0,0-1 1 0 0,-1-2-1 0 0,1-1 0 0 0,-1-1 0 0 0,-16-3-196 0 0,-226-59-2463 0 0,209 38-470 0 0</inkml:trace>
  <inkml:trace contextRef="#ctx0" brushRef="#br0" timeOffset="101495.363">1067 1406 3708 0 0,'0'0'6669'0'0,"0"0"-5817"0"0,0 0-324 0 0,0 0-184 0 0,0 0-36 0 0,0 0-168 0 0,0 0-140 0 0,0 0-408 0 0,0 0-776 0 0,-4 4-120 0 0,8-1 308 0 0,1 2-824 0 0,0-1-1253 0 0</inkml:trace>
  <inkml:trace contextRef="#ctx0" brushRef="#br0" timeOffset="101760.209">1632 1471 8221 0 0,'0'0'1244'0'0,"0"0"-1076"0"0,0 0-168 0 0,0 0-132 0 0,0 0 132 0 0,0 0 12 0 0,0 0-12 0 0,0 0-712 0 0,0 0-548 0 0,-36 11 572 0 0,24-7 504 0 0,2-2-1561 0 0,-17-2-2363 0 0</inkml:trace>
  <inkml:trace contextRef="#ctx0" brushRef="#br0" timeOffset="102023.163">895 1396 10649 0 0,'0'0'1156'0'0,"0"0"-1156"0"0,0 0-48 0 0,0 0-196 0 0,0 0 100 0 0,0 0-332 0 0,0 0-168 0 0,0 0-28 0 0,0 0-664 0 0,0 0-884 0 0,48 12-2361 0 0</inkml:trace>
  <inkml:trace contextRef="#ctx0" brushRef="#br0" timeOffset="102024.163">1633 1469 5156 0 0,'0'0'897'0'0,"0"0"-897"0"0,0 0-4593 0 0</inkml:trace>
  <inkml:trace contextRef="#ctx0" brushRef="#br0" timeOffset="102255.207">984 1407 7141 0 0,'0'0'4892'0'0,"0"0"-4892"0"0,0 0-604 0 0,0 0 384 0 0,0 0 220 0 0,0 0 80 0 0,0 0-80 0 0,0 0-220 0 0,0 0-528 0 0,0 0-624 0 0,23-4-68 0 0,-23 8 48 0 0,0 0-341 0 0,3-2-323 0 0,-3 1-272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7:37.1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19 608 5156 0 0,'0'0'5596'0'0,"0"0"-3957"0"0,0 0-1300 0 0,0 0 112 0 0,0 0 203 0 0,0 0-48 0 0,0 0-168 0 0,0 0-156 0 0,3-3-236 0 0,1 2-52 0 0,-1 0 0 0 0,1 0 0 0 0,0 0 0 0 0,0 1 0 0 0,0-1 0 0 0,0 1 0 0 0,0 0 0 0 0,0 0 0 0 0,0 1 0 0 0,0-1 0 0 0,0 1-1 0 0,0-1 1 0 0,0 1 0 0 0,-1 1 0 0 0,1-1 0 0 0,0 0 0 0 0,-1 1 0 0 0,1 0 0 0 0,-1 0 0 0 0,1 0 0 0 0,-1 0 0 0 0,0 0 0 0 0,0 1-1 0 0,0-1 1 0 0,0 1 0 0 0,0 0 6 0 0,-1-1 36 0 0,1-1 0 0 0,-1 1-1 0 0,0 0 1 0 0,-1-1-1 0 0,1 1 1 0 0,0 0 0 0 0,0 0-1 0 0,-1 0 1 0 0,1 0 0 0 0,-1 0-1 0 0,0 1 1 0 0,1-1 0 0 0,-1 0-1 0 0,0 1 1 0 0,0-1-1 0 0,-1 1 1 0 0,1-1 0 0 0,-1 1-1 0 0,1-1 1 0 0,-1 1 0 0 0,0-1-1 0 0,1 1 1 0 0,-1-1 0 0 0,-1 1-1 0 0,1 0 1 0 0,0-1-1 0 0,-1 1 1 0 0,1-1 0 0 0,-1 1-1 0 0,0-1 1 0 0,0 1 0 0 0,0-1-1 0 0,0 0 1 0 0,0 1-1 0 0,0-1 1 0 0,-1 0 0 0 0,1 0-1 0 0,-1 0 1 0 0,1 0 0 0 0,-1 0-1 0 0,0 0 1 0 0,0 0 0 0 0,-2 1-36 0 0,-47 31-479 0 0,29-29-7757 0 0,21-6 369 0 0</inkml:trace>
  <inkml:trace contextRef="#ctx0" brushRef="#br0" timeOffset="246.147">254 613 6717 0 0,'0'0'5475'0'0,"0"0"-4565"0"0,0 0-1231 0 0,0 0 828 0 0,-6 8 254 0 0,3-6-723 0 0,0 0 0 0 0,0 0 0 0 0,0 0 0 0 0,1 1 0 0 0,-1-1 0 0 0,0 1 0 0 0,1-1 0 0 0,0 1 0 0 0,0 0 1 0 0,0 0-1 0 0,0 0 0 0 0,0 1 0 0 0,0-1 0 0 0,1 0 0 0 0,-1 1 0 0 0,1-1 0 0 0,0 1 0 0 0,0-1 0 0 0,1 1 0 0 0,-1-1 1 0 0,1 1-1 0 0,-1 0 0 0 0,1-1 0 0 0,0 1 0 0 0,1-1 0 0 0,-1 1 0 0 0,1 0 0 0 0,-1-1 0 0 0,1 1 0 0 0,0-1 0 0 0,0 1 1 0 0,1-1-1 0 0,-1 1 0 0 0,1-1 0 0 0,-1 0 0 0 0,1 0 0 0 0,0 0 0 0 0,1 0 0 0 0,-1 0 0 0 0,0 0 0 0 0,1-1 1 0 0,-1 1-1 0 0,1-1 0 0 0,0 1 0 0 0,1-1-38 0 0,52 8-4387 0 0,-37-10-936 0 0</inkml:trace>
  <inkml:trace contextRef="#ctx0" brushRef="#br0" timeOffset="480.342">689 746 6261 0 0,'0'0'9324'0'0,"0"0"-8808"0"0,0 0-516 0 0,0 0-464 0 0,0 0 464 0 0,-38 4 552 0 0,18-4-111 0 0,-8 0-141 0 0,1 0-224 0 0,-1 0-76 0 0,1 0-184 0 0,2 0-1021 0 0,6-2-2671 0 0,2-7-5409 0 0</inkml:trace>
  <inkml:trace contextRef="#ctx0" brushRef="#br0" timeOffset="1243.033">1296 849 11821 0 0,'0'0'3921'0'0,"0"0"-3631"0"0,0 0-263 0 0,0 0 342 0 0,0 0-37 0 0,0 0-136 0 0,21-9-1722 0 0,-17 8 1543 0 0,-1 1 1 0 0,0 0-1 0 0,1 1 1 0 0,-1-1-1 0 0,0 1 0 0 0,1-1 1 0 0,-1 1-1 0 0,0 0 0 0 0,0 0 1 0 0,0 0-1 0 0,1 1 1 0 0,-1-1-1 0 0,0 1 0 0 0,-1-1 1 0 0,1 1-1 0 0,0 0 0 0 0,-1 0 1 0 0,1 1-1 0 0,-1-1 1 0 0,1 0-1 0 0,-1 1 0 0 0,0-1 1 0 0,0 1-1 0 0,0 0 0 0 0,0 0 1 0 0,-1 0-1 0 0,1 0 1 0 0,-1 0-1 0 0,0 0 0 0 0,0 0 1 0 0,0 0-1 0 0,0 1 1 0 0,0-1-1 0 0,-1 0 0 0 0,1 1 1 0 0,-1-1-1 0 0,0 0 0 0 0,0 1 1 0 0,0-1-1 0 0,-1 0 1 0 0,1 1-1 0 0,-1-1 0 0 0,0 0 1 0 0,0 0-1 0 0,0 1 0 0 0,0-1 1 0 0,0 0-1 0 0,-1 0 1 0 0,1 0-1 0 0,-1 0 0 0 0,0-1 1 0 0,0 1-1 0 0,0 0 0 0 0,0-1 1 0 0,-1 1-1 0 0,1-1 1 0 0,-1 0-1 0 0,1 0 0 0 0,-1 0 1 0 0,0 0-1 0 0,0 0 0 0 0,0 0 1 0 0,0-1-1 0 0,-1 1-17 0 0,-6 1-1979 0 0,0-4-5775 0 0,9-4 945 0 0</inkml:trace>
  <inkml:trace contextRef="#ctx0" brushRef="#br0" timeOffset="1490.977">1441 846 2632 0 0,'0'0'8847'0'0,"0"0"-6219"0"0,0 0-2682 0 0,0 0-250 0 0,-1 6 773 0 0,-3 100 1905 0 0,28-62-3545 0 0,33-33-7379 0 0,-43-15 1679 0 0</inkml:trace>
  <inkml:trace contextRef="#ctx0" brushRef="#br0" timeOffset="666.171">936 624 1316 0 0,'0'0'8333'0'0,"0"0"-5316"0"0,0 0-2082 0 0,0 0-565 0 0,0 0-238 0 0,0 0 177 0 0,1 9 404 0 0,7 259 2252 0 0,-14-205-3875 0 0,11-67-4678 0 0,0-1 277 0 0</inkml:trace>
  <inkml:trace contextRef="#ctx0" brushRef="#br0" timeOffset="977.37">961 608 4060 0 0,'0'0'1983'0'0,"0"0"402"0"0,0 0-1224 0 0,0 0-582 0 0,0 0-227 0 0,0 0 36 0 0,0 0 78 0 0,0 0 196 0 0,0 0 219 0 0,1 7-135 0 0,41 88 898 0 0,-41-93-1577 0 0,1 0-1 0 0,-1 0 1 0 0,1 0 0 0 0,0 0-1 0 0,-1 0 1 0 0,1 0 0 0 0,0-1-1 0 0,0 1 1 0 0,0-1 0 0 0,0 1-1 0 0,0-1 1 0 0,1 0-1 0 0,-1 0 1 0 0,0 0 0 0 0,0 0-1 0 0,1 0 1 0 0,-1 0 0 0 0,1 0-1 0 0,-1-1 1 0 0,1 0 0 0 0,-1 1-1 0 0,1-1 1 0 0,-1 0 0 0 0,1 0-1 0 0,-1 0 1 0 0,1-1 0 0 0,-1 1-1 0 0,1 0 1 0 0,-1-1 0 0 0,1 0-1 0 0,-1 0 1 0 0,1 0-1 0 0,-1 0 1 0 0,0 0 0 0 0,0 0-1 0 0,1 0 1 0 0,-1-1 0 0 0,0 1-1 0 0,0-1 1 0 0,0 1 0 0 0,-1-1-1 0 0,2-1-66 0 0,28-72-1622 0 0,-29 98 1402 0 0,8 65 1169 0 0,15-41-7060 0 0,-15-40-1103 0 0</inkml:trace>
  <inkml:trace contextRef="#ctx0" brushRef="#br0" timeOffset="11827.76">1385 1190 1684 0 0,'0'0'88'0'0,"0"0"-24"0"0,-9 5 136 0 0,0 1 183 0 0,0-1 0 0 0,0 0 1 0 0,-1 0-1 0 0,0-1 1 0 0,1-1-1 0 0,-2 0 0 0 0,1 0 1 0 0,0 0-1 0 0,-1-2 1 0 0,1 1-1 0 0,-1-1 0 0 0,1-1 1 0 0,-1 0-1 0 0,1 0 1 0 0,-10-2-384 0 0,-5-4 232 0 0,1 0 0 0 0,0-1 0 0 0,0-2 0 0 0,1-1 1 0 0,0 0-1 0 0,0-2 0 0 0,1 0 0 0 0,1-2 0 0 0,0 0 1 0 0,1-1-1 0 0,0-1 0 0 0,1-1 0 0 0,1-1 0 0 0,1-1 1 0 0,1 0-1 0 0,-14-21-232 0 0,14 13-87 0 0,2-1 0 0 0,0-1-1 0 0,2 0 1 0 0,1-1 0 0 0,2 0 0 0 0,0-1 0 0 0,3 0 0 0 0,0 0 0 0 0,2-1 0 0 0,1 0 0 0 0,2 1 0 0 0,1-1 0 0 0,1 0 0 0 0,2 1-1 0 0,1-1 1 0 0,2 1 0 0 0,0 0 0 0 0,3 0 0 0 0,0 1 0 0 0,2 0 0 0 0,10-18 87 0 0,-18 42-13 0 0,0 1-1 0 0,0 0 1 0 0,1 0 0 0 0,0 0 0 0 0,-1 0 0 0 0,2 1 0 0 0,-1 0-1 0 0,0 0 1 0 0,1 0 0 0 0,0 0 0 0 0,0 1 0 0 0,0-1-1 0 0,1 1 1 0 0,-1 1 0 0 0,0-1 0 0 0,1 1 0 0 0,0 0-1 0 0,0 0 1 0 0,0 1 0 0 0,0-1 0 0 0,0 1 0 0 0,0 1-1 0 0,0-1 1 0 0,0 1 0 0 0,0 0 0 0 0,0 0 0 0 0,0 1-1 0 0,0 0 14 0 0,168 47-336 0 0,-144-36 347 0 0,-1 1-1 0 0,0 2 1 0 0,-1 1 0 0 0,-1 1-1 0 0,-1 1 1 0 0,0 2 0 0 0,-1 0-1 0 0,-1 2 1 0 0,-1 1 0 0 0,-1 0-1 0 0,-2 2 1 0 0,0 0 0 0 0,-1 2 0 0 0,-2 0-1 0 0,-1 1 1 0 0,-1 0 0 0 0,-1 1-1 0 0,-1 1 1 0 0,-2 0 0 0 0,-1 1-1 0 0,-2 0 1 0 0,-1 0 0 0 0,-1 1 0 0 0,0 14-11 0 0,-7-34-37 0 0,0-1 0 0 0,0 1 0 0 0,-1 0 0 0 0,-1 0 0 0 0,0-1 1 0 0,-1 0-1 0 0,0 0 0 0 0,0 0 0 0 0,-1 0 0 0 0,-1 0 0 0 0,0-1 1 0 0,0 0-1 0 0,-1 0 0 0 0,0-1 0 0 0,-1 0 0 0 0,0 0 0 0 0,0-1 1 0 0,-1 0-1 0 0,-3 2 37 0 0,-75 47-3770 0 0,61-45 96 0 0</inkml:trace>
  <inkml:trace contextRef="#ctx0" brushRef="#br0" timeOffset="98327.484">341 854 28 0 0,'0'0'479'0'0,"0"0"59"0"0,0 0 40 0 0,0 0-97 0 0,0 0-193 0 0,0 0-293 0 0,6 0 0 0 0,1 0 59 0 0,1 1 1 0 0,0-1 0 0 0,-1-1-1 0 0,1 1 1 0 0,-1-1 0 0 0,1-1 0 0 0,-1 1-1 0 0,0-1 1 0 0,1 0 0 0 0,-1-1 0 0 0,0 0-1 0 0,0 0 1 0 0,-1-1 0 0 0,1 1-1 0 0,-1-1 1 0 0,0-1 0 0 0,1 1 0 0 0,-2-1-1 0 0,1 0 1 0 0,-1-1 0 0 0,0 1 0 0 0,0-1-1 0 0,0 0 1 0 0,-1 0 0 0 0,0-1-1 0 0,0 1 1 0 0,0-1 0 0 0,-1 0 0 0 0,0 0-1 0 0,-1 0 1 0 0,1 0 0 0 0,-1 0 0 0 0,-1-1-1 0 0,1 1 1 0 0,-1-1 0 0 0,-1-1-55 0 0,0-6 198 0 0,-1 1 1 0 0,0-1 0 0 0,-2 1-1 0 0,1 0 1 0 0,-2-1 0 0 0,0 1-1 0 0,0 1 1 0 0,-2-1-1 0 0,0 1 1 0 0,0 0 0 0 0,-1 0-1 0 0,-1 0-198 0 0,-4-4-52 0 0,-1 1 1 0 0,0 1-1 0 0,-1 0 0 0 0,-1 1 0 0 0,0 0 0 0 0,-1 1 0 0 0,0 1 1 0 0,-1 1-1 0 0,0 0 0 0 0,-1 1 0 0 0,-1 1 0 0 0,1 0 0 0 0,-1 2 1 0 0,0 0-1 0 0,-1 1 0 0 0,0 1 0 0 0,0 1 0 0 0,0 1 0 0 0,0 1 1 0 0,-12 0 51 0 0,28 2-16 0 0,0 0 1 0 0,0 0-1 0 0,-1 0 1 0 0,1 1 0 0 0,0 0-1 0 0,0 0 1 0 0,0 0 0 0 0,0 1-1 0 0,0-1 1 0 0,0 1-1 0 0,1 0 1 0 0,-1 0 0 0 0,0 0-1 0 0,1 0 1 0 0,0 1 0 0 0,-1-1-1 0 0,1 1 1 0 0,0 0-1 0 0,0 0 1 0 0,1 0 0 0 0,-1 1-1 0 0,1-1 1 0 0,-1 1 0 0 0,1-1-1 0 0,0 1 1 0 0,0 0-1 0 0,1-1 1 0 0,-1 1 0 0 0,1 0-1 0 0,0 0 1 0 0,0 0 0 0 0,0 1-1 0 0,0-1 16 0 0,-10 151 1002 0 0,12-126-817 0 0,-3-22-188 0 0,1 0 0 0 0,0 0 0 0 0,1-1 0 0 0,0 1 0 0 0,0 0 0 0 0,0 0 0 0 0,1 0 0 0 0,0 0 0 0 0,0 0 0 0 0,0-1 0 0 0,1 1 0 0 0,0-1 0 0 0,1 1 0 0 0,0-1 0 0 0,0 1 0 0 0,0-1 0 0 0,0 0 0 0 0,1-1 0 0 0,0 1 0 0 0,0-1 0 0 0,1 1 0 0 0,0-1 0 0 0,-1-1 0 0 0,2 1 0 0 0,-1-1 0 0 0,0 1 0 0 0,1-2 0 0 0,0 1 0 0 0,0 0 0 0 0,0-1 0 0 0,0-1 0 0 0,1 1 0 0 0,-1-1 0 0 0,1 0 0 0 0,0 0 0 0 0,-1 0 0 0 0,3-1 3 0 0,0-4-2571 0 0</inkml:trace>
  <inkml:trace contextRef="#ctx0" brushRef="#br0" timeOffset="98962.045">252 270 2492 0 0,'0'0'305'0'0,"0"0"-113"0"0,0 0 103 0 0,0 0 167 0 0,0 0 129 0 0,0-6-160 0 0,5-10-387 0 0,0 2 0 0 0,1-1 0 0 0,1 0 0 0 0,0 1 0 0 0,1 1 1 0 0,0-1-1 0 0,1 1 0 0 0,1 0 0 0 0,0 1 0 0 0,1 1 0 0 0,0-1 0 0 0,1 2 0 0 0,0-1 1 0 0,0 2-1 0 0,1-1 0 0 0,1 2 0 0 0,-1 0 0 0 0,1 0 0 0 0,1 2 0 0 0,-1-1 1 0 0,1 2-1 0 0,0 0 0 0 0,0 1 0 0 0,1 0 0 0 0,0 2 0 0 0,-1-1 0 0 0,1 2 0 0 0,0 0 1 0 0,0 1-1 0 0,0 1 0 0 0,1 0-44 0 0,0 4 30 0 0,1 0 1 0 0,-1 2-1 0 0,0 0 1 0 0,0 1 0 0 0,-1 0-1 0 0,0 1 1 0 0,0 1-1 0 0,-1 1 1 0 0,0 0-1 0 0,-1 1 1 0 0,0 0-1 0 0,-1 1 1 0 0,-1 1-1 0 0,0 0 1 0 0,-1 0-1 0 0,0 2 1 0 0,-1-1-1 0 0,-1 1 1 0 0,-1 0-1 0 0,0 1 1 0 0,-1 0-1 0 0,0 0 1 0 0,-1 3-31 0 0,3 7 1397 0 0,-17-48 1142 0 0,-10-60-2683 0 0,51 97-1101 0 0,-31-14 1268 0 0,0 0-1 0 0,-1 0 1 0 0,1 0 0 0 0,-1 0 0 0 0,1 1-1 0 0,-1-1 1 0 0,0 0 0 0 0,0 1 0 0 0,0-1 0 0 0,0 1-1 0 0,0-1 1 0 0,-1 1 0 0 0,1 0 0 0 0,-1-1-1 0 0,0 1 1 0 0,0 0 0 0 0,1-1 0 0 0,-2 1 0 0 0,1 0-1 0 0,0-1 1 0 0,0 1 0 0 0,-1 0 0 0 0,0-1-1 0 0,1 1 1 0 0,-1-1 0 0 0,0 1 0 0 0,0-1-1 0 0,-1 0 1 0 0,1 1 0 0 0,0-1 0 0 0,-1 0 0 0 0,1 0-1 0 0,-1 1 1 0 0,0-1 0 0 0,0-1 0 0 0,0 1-1 0 0,0 0 1 0 0,0 0 0 0 0,0-1 0 0 0,0 1 0 0 0,-1-1-1 0 0,1 0 1 0 0,0 0 0 0 0,-1 1 0 0 0,1-2-1 0 0,-1 1 1 0 0,1 0 0 0 0,-1 0 0 0 0,0-1-1 0 0,1 1 1 0 0,-1-1 0 0 0,0 0-23 0 0,-12 6-43 0 0,-5 1-4419 0 0,15-6-1602 0 0</inkml:trace>
  <inkml:trace contextRef="#ctx0" brushRef="#br0" timeOffset="99917.378">1228 593 704 0 0,'0'0'0'0'0,"0"0"-704"0"0</inkml:trace>
  <inkml:trace contextRef="#ctx0" brushRef="#br0" timeOffset="100103.485">1193 592 1632 0 0,'0'0'128'0'0,"0"0"-128"0"0</inkml:trace>
  <inkml:trace contextRef="#ctx0" brushRef="#br0" timeOffset="100364.505">1193 592 2872 0 0,'-19'12'0'0'0,"17"-12"-624"0"0,-3 0-760 0 0</inkml:trace>
  <inkml:trace contextRef="#ctx0" brushRef="#br0" timeOffset="100614.636">432 587 1304 0 0,'0'0'236'0'0,"0"0"-236"0"0,0 0-92 0 0,0 0 92 0 0,0 0 136 0 0,0 0 164 0 0,0 0-248 0 0,0 0 76 0 0,0 0-128 0 0,0 0-168 0 0,14 9-548 0 0</inkml:trace>
  <inkml:trace contextRef="#ctx0" brushRef="#br0" timeOffset="101143.265">379 700 6321 0 0,'0'0'4584'0'0,"0"0"-4584"0"0,0 0-1640 0 0,0 0-4005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7:39.9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18 240 848 0 0,'0'0'9117'0'0,"0"0"-6269"0"0,0 0-1844 0 0,0 0 154 0 0,0 0-156 0 0,0 0-397 0 0,0 0-382 0 0,0 0-487 0 0,4 38 80 0 0,-4-35 226 0 0,1 0 0 0 0,0-1 1 0 0,0 1-1 0 0,0-1 0 0 0,0 1 0 0 0,1-1 1 0 0,-1 1-1 0 0,1-1 0 0 0,-1 0 0 0 0,1 0 1 0 0,0 1-1 0 0,0-1 0 0 0,0-1 0 0 0,0 1 1 0 0,0 0-1 0 0,0 0 0 0 0,0-1 0 0 0,1 1 1 0 0,-1-1-1 0 0,1 0 0 0 0,-1 0 0 0 0,1 0 1 0 0,-1 0-1 0 0,1 0 0 0 0,0 0 0 0 0,-1-1 1 0 0,1 1-1 0 0,0-1 0 0 0,0 0 0 0 0,-1 0 1 0 0,1 0-1 0 0,0 0 0 0 0,0 0 0 0 0,0-1 1 0 0,-1 1-1 0 0,1-1 0 0 0,0 0 0 0 0,-1 0 1 0 0,1 0-1 0 0,-1 0 0 0 0,1 0 0 0 0,-1 0 1 0 0,1-1-1 0 0,-1 1 0 0 0,0-1 0 0 0,0 0 1 0 0,0 1-1 0 0,0-1 0 0 0,0 0 0 0 0,0 0 1 0 0,0 0-1 0 0,0-1 0 0 0,-1 1 0 0 0,1 0 1 0 0,-1-1-1 0 0,0 1 0 0 0,1-3-42 0 0,-2 6-33 0 0,0 0 0 0 0,1-1 0 0 0,-1 1 0 0 0,0-1 0 0 0,1 1 0 0 0,-1-1 0 0 0,0 1 0 0 0,1-1 0 0 0,-1 1 0 0 0,1-1 0 0 0,-1 0 0 0 0,0 1-1 0 0,1-1 1 0 0,-1 1 0 0 0,1-1 0 0 0,-1 0 0 0 0,1 0 0 0 0,0 1 0 0 0,-1-1 0 0 0,1 0 0 0 0,-1 0 0 0 0,1 1 0 0 0,-1-1 0 0 0,1 0 0 0 0,0 0 0 0 0,-1 0 0 0 0,1 0 0 0 0,-1 0 0 0 0,1 0 0 0 0,0 0 0 0 0,-1 0 0 0 0,1 0 0 0 0,-1 0-1 0 0,1-1 1 0 0,0 1 0 0 0,-1 0 0 0 0,1 0 0 0 0,-1 0 0 0 0,1-1 0 0 0,-1 1 0 0 0,1 0 0 0 0,-1-1 0 0 0,1 1 33 0 0,4 18 408 0 0,0-3-299 0 0,-1 0-1 0 0,0-1 1 0 0,-1 1 0 0 0,-1 0 0 0 0,0 1 0 0 0,-2-1 0 0 0,1 0 0 0 0,-2 0 0 0 0,0 1-1 0 0,-1-1 1 0 0,0 0 0 0 0,-1 0 0 0 0,-2 3-109 0 0,2-14-3 0 0,0 0 0 0 0,0 0-1 0 0,0-1 1 0 0,0 1 0 0 0,0-1-1 0 0,-1 0 1 0 0,0 0 0 0 0,0 0 0 0 0,0-1-1 0 0,0 1 1 0 0,0-1 0 0 0,0 0 0 0 0,0 0-1 0 0,-1 0 1 0 0,1-1 0 0 0,-1 0 0 0 0,1 0-1 0 0,-1 0 1 0 0,0 0 0 0 0,1 0-1 0 0,-1-1 1 0 0,0 0 0 0 0,1 0 0 0 0,-1-1-1 0 0,0 1 1 0 0,0-1 0 0 0,1 0 0 0 0,-1 0-1 0 0,1 0 1 0 0,-1-1 0 0 0,0 0 3 0 0,-36-43-10044 0 0,40 23 1102 0 0</inkml:trace>
  <inkml:trace contextRef="#ctx0" brushRef="#br0" timeOffset="248.112">551 512 6049 0 0,'0'0'10989'0'0,"0"0"-10629"0"0,0 0-360 0 0,0 0-564 0 0,0 0 564 0 0,0 0 264 0 0,-54-4-56 0 0,32-1-200 0 0,-4 2-8 0 0,0-1-212 0 0,-1-3-957 0 0,6 4-2695 0 0,1-11-4609 0 0</inkml:trace>
  <inkml:trace contextRef="#ctx0" brushRef="#br0" timeOffset="5241.002">1151 500 1748 0 0,'0'0'1584'0'0,"0"0"3267"0"0,0 0-1767 0 0,0 0-1803 0 0,0 0-696 0 0,0 0-132 0 0,0 0-14 0 0,0 0 115 0 0,-2 8-66 0 0,0-3-399 0 0,1 0 0 0 0,-1 0 0 0 0,1 0 0 0 0,0 0 0 0 0,0 0 0 0 0,1 1 0 0 0,-1-1 0 0 0,1 0 0 0 0,1 1 0 0 0,-1-1 0 0 0,1 0-1 0 0,-1 0 1 0 0,1 1 0 0 0,1-1 0 0 0,-1 0 0 0 0,1 0 0 0 0,0 0 0 0 0,0 0 0 0 0,1-1 0 0 0,-1 1 0 0 0,1-1 0 0 0,0 1 0 0 0,0-1 0 0 0,1 0-1 0 0,-1 0 1 0 0,1 0 0 0 0,0 0 0 0 0,0-1 0 0 0,0 0 0 0 0,0 0 0 0 0,1 0 0 0 0,-1 0 0 0 0,1-1 0 0 0,0 1 0 0 0,1 0-89 0 0,-3-5-15 0 0,0 1 1 0 0,-1-1 0 0 0,1 1 0 0 0,-1-1 0 0 0,1 0 0 0 0,-1 0-1 0 0,0 0 1 0 0,0-1 0 0 0,0 1 0 0 0,0 0 0 0 0,0-1 0 0 0,0 1-1 0 0,-1-1 1 0 0,1 1 0 0 0,-1-1 0 0 0,0 0 0 0 0,0 0 0 0 0,0 0-1 0 0,0 0 1 0 0,0 0 0 0 0,0 0 0 0 0,-1 0 0 0 0,0 0 0 0 0,1 0-1 0 0,-1 0 1 0 0,0 0 0 0 0,-1 0 0 0 0,1-1 14 0 0,24 88-241 0 0,-24 20 1241 0 0,0-101-990 0 0,0-1 0 0 0,-1 1 0 0 0,0-1 0 0 0,0 1 0 0 0,0-1 0 0 0,0 0 0 0 0,0 1 0 0 0,0-1 0 0 0,0 0 0 0 0,-1 0 0 0 0,1 0 0 0 0,-1 0 0 0 0,1 0 0 0 0,-1 0 0 0 0,0-1 0 0 0,0 1 0 0 0,0 0 0 0 0,0-1 0 0 0,0 1 0 0 0,0-1 0 0 0,-1 0 0 0 0,1 0 0 0 0,0 0 0 0 0,0 0 0 0 0,-1 0 0 0 0,1-1 0 0 0,-1 1 0 0 0,1 0 0 0 0,-1-1 0 0 0,1 0 0 0 0,-1 0 0 0 0,1 0 0 0 0,-1 0 0 0 0,1 0 0 0 0,-1 0 0 0 0,1-1 0 0 0,-1 1 0 0 0,1-1 0 0 0,-1 1 0 0 0,0-2-10 0 0,1 1-18 0 0,0-1 0 0 0,0 0 0 0 0,1 0-1 0 0,-1 0 1 0 0,0 0 0 0 0,1 0-1 0 0,0-1 1 0 0,-1 1 0 0 0,1 0 0 0 0,0-1-1 0 0,0 1 1 0 0,0-1 0 0 0,0 1-1 0 0,1-1 1 0 0,-1 0 0 0 0,1 1 0 0 0,0-1-1 0 0,-1 0 1 0 0,1 1 0 0 0,0-1-1 0 0,1 0 1 0 0,-1 1 0 0 0,0-1 0 0 0,1 1-1 0 0,-1-1 1 0 0,1 0 0 0 0,0 1-1 0 0,0-1 1 0 0,0 1 0 0 0,0 0 0 0 0,0-1-1 0 0,1 1 1 0 0,-1 0 0 0 0,1 0-1 0 0,-1-1 1 0 0,1 1 0 0 0,0 1 0 0 0,0-1-1 0 0,0 0 1 0 0,0 0 0 0 0,0 1-1 0 0,0-1 1 0 0,1 1 0 0 0,-1 0 0 0 0,0-1-1 0 0,1 1 1 0 0,1 0 18 0 0,57-24-1849 0 0,-19 19-2754 0 0,-27 5-647 0 0</inkml:trace>
  <inkml:trace contextRef="#ctx0" brushRef="#br0" timeOffset="5508.57">1623 346 12177 0 0,'0'0'2472'0'0,"0"0"-2472"0"0,21 40 0 0 0,-11-12 696 0 0,0 14 56 0 0,1-5-59 0 0,-5 0-73 0 0,-3 1-272 0 0,-6 1-124 0 0,-7 10-64 0 0,-2-1-160 0 0,-5-11-24 0 0,2-12-448 0 0,-1-5-849 0 0,6-6-1419 0 0,-13 5-4504 0 0</inkml:trace>
  <inkml:trace contextRef="#ctx0" brushRef="#br0" timeOffset="4310.211">764 287 940 0 0,'0'0'1454'0'0,"0"0"2083"0"0,0 0-1883 0 0,0 0-1066 0 0,0 0-211 0 0,0 0 116 0 0,0 0 102 0 0,0 0-5 0 0,-2-4 17 0 0,-8-11 2915 0 0,11 26-2343 0 0,16 49-1611 0 0,-9-33 1203 0 0,0 3-498 0 0,-2 0 1 0 0,-1 0 0 0 0,-2 1 0 0 0,0-1-1 0 0,-2 1 1 0 0,-2 0 0 0 0,-1 0-1 0 0,-4 21-273 0 0,6 6-714 0 0,26-87-10483 0 0,-21 15 6340 0 0</inkml:trace>
  <inkml:trace contextRef="#ctx0" brushRef="#br0" timeOffset="4664.098">774 277 560 0 0,'0'0'2752'0'0,"0"0"1071"0"0,0 0-2169 0 0,0 0-872 0 0,0 0-237 0 0,0 0-96 0 0,0 0-157 0 0,0 0-44 0 0,0 0 329 0 0,1 5 126 0 0,-2-2-600 0 0,1-1 0 0 0,0 1 0 0 0,0 0-1 0 0,0 0 1 0 0,1 0 0 0 0,-1 0 0 0 0,1 0-1 0 0,-1 0 1 0 0,1 0 0 0 0,0 0 0 0 0,0-1 0 0 0,1 1-1 0 0,-1 0 1 0 0,0-1 0 0 0,1 1 0 0 0,0-1 0 0 0,-1 1-1 0 0,1-1 1 0 0,0 0 0 0 0,0 0 0 0 0,0 0 0 0 0,1 0-1 0 0,-1 0 1 0 0,0 0 0 0 0,1 0 0 0 0,-1-1 0 0 0,1 0-1 0 0,0 1 1 0 0,-1-1 0 0 0,1 0 0 0 0,0 0 0 0 0,0 0-1 0 0,0-1 1 0 0,-1 1 0 0 0,1-1 0 0 0,0 1 0 0 0,0-1-1 0 0,0 0 1 0 0,0 0 0 0 0,0 0 0 0 0,0-1-1 0 0,0 1 1 0 0,0-1 0 0 0,0 1 0 0 0,0-1 0 0 0,-1 0-1 0 0,1 0 1 0 0,0-1 0 0 0,0 1 0 0 0,-1 0 0 0 0,3-3-103 0 0,26-42 3 0 0,-10 94-1094 0 0,-6 14 1516 0 0,3 9-3729 0 0,-16-68-44 0 0,-1-1-2113 0 0</inkml:trace>
  <inkml:trace contextRef="#ctx0" brushRef="#br0" timeOffset="9919.843">991 878 1436 0 0,'0'0'1109'0'0,"0"0"-578"0"0,-7 1-451 0 0,-1 0-61 0 0,1-1 1 0 0,0 0-1 0 0,-1 0 0 0 0,1 0 0 0 0,0-1 0 0 0,-1-1 0 0 0,1 1 0 0 0,0-1 0 0 0,0 0 0 0 0,0 0 1 0 0,0-1-1 0 0,1 0 0 0 0,-1-1 0 0 0,1 1 0 0 0,-1-1-19 0 0,-16-12 230 0 0,1-1 0 0 0,1-1 0 0 0,1-1 0 0 0,0 0 0 0 0,1-1 0 0 0,2-2 1 0 0,0 0-1 0 0,1 0 0 0 0,1-2 0 0 0,1 0 0 0 0,1 0 0 0 0,2-1 0 0 0,0-1 0 0 0,1 0 0 0 0,2 0 0 0 0,1-1 0 0 0,1 0 0 0 0,1 0 0 0 0,1 0 0 0 0,2-1 1 0 0,1 0-1 0 0,1 1 0 0 0,1-1 0 0 0,1 0 0 0 0,5-18-230 0 0,-5 35-42 0 0,1 0 1 0 0,0 1-1 0 0,1-1 0 0 0,0 1 1 0 0,1 0-1 0 0,0 0 0 0 0,0 1 1 0 0,1-1-1 0 0,0 1 1 0 0,1 1-1 0 0,0-1 0 0 0,0 1 1 0 0,1 0-1 0 0,0 1 0 0 0,0-1 1 0 0,1 2-1 0 0,0-1 1 0 0,0 1-1 0 0,0 1 0 0 0,1-1 1 0 0,0 2-1 0 0,0-1 0 0 0,0 1 1 0 0,1 1-1 0 0,0 0 1 0 0,-1 1-1 0 0,1 0 0 0 0,6-1 42 0 0,3 1-50 0 0,1 0 1 0 0,0 1-1 0 0,0 1 0 0 0,-1 1 0 0 0,1 1 0 0 0,0 1 0 0 0,-1 0 0 0 0,0 2 1 0 0,1 0-1 0 0,-2 2 0 0 0,1 0 0 0 0,-1 1 0 0 0,0 1 0 0 0,12 8 50 0 0,3 5 79 0 0,-2 3 0 0 0,0 0 0 0 0,-2 2 0 0 0,-1 1 0 0 0,-2 1 0 0 0,0 2 0 0 0,-2 1-1 0 0,-2 0 1 0 0,0 2 0 0 0,-3 1 0 0 0,0 0 0 0 0,-3 2 0 0 0,-1 0 0 0 0,-2 0 0 0 0,-1 2-1 0 0,4 22-78 0 0,-14-49 64 0 0,-1 0 0 0 0,0 0 0 0 0,-1 1 0 0 0,0-1-1 0 0,-1 0 1 0 0,-1 0 0 0 0,0 1 0 0 0,0-1 0 0 0,-1 0-1 0 0,-1 0 1 0 0,0 0 0 0 0,0 0 0 0 0,-1-1 0 0 0,-1 1-1 0 0,0-1 1 0 0,0 0 0 0 0,-1 0 0 0 0,-1-1 0 0 0,0 0-1 0 0,0 0 1 0 0,-1-1 0 0 0,0 1 0 0 0,-1-2 0 0 0,0 1-1 0 0,0-1 1 0 0,-1-1 0 0 0,1 1 0 0 0,-2-2 0 0 0,-6 4-64 0 0,-4 2-191 0 0,1-2 1 0 0,-2 0-1 0 0,0-1 1 0 0,0-2-1 0 0,0 0 1 0 0,-1-1-1 0 0,0-1 1 0 0,0-2-1 0 0,0 0 1 0 0,-14 0 190 0 0,-3-3-2534 0 0</inkml:trace>
  <inkml:trace contextRef="#ctx0" brushRef="#br0" timeOffset="99102.181">954 561 8697 0 0,'0'0'568'0'0,"0"0"-568"0"0,0 0-3973 0 0,0 0 913 0 0</inkml:trace>
  <inkml:trace contextRef="#ctx0" brushRef="#br0" timeOffset="99359.667">954 561 5260 0 0,'23'-10'2797'0'0,"-23"10"-2473"0"0,-3-1-324 0 0,-2-2-1964 0 0,-2 1-2553 0 0</inkml:trace>
  <inkml:trace contextRef="#ctx0" brushRef="#br0" timeOffset="99604.279">111 458 1160 0 0,'0'0'8413'0'0,"0"0"-7885"0"0,0 0-528 0 0,0 0-684 0 0,0 0-964 0 0,0 0-1541 0 0,0 0 141 0 0</inkml:trace>
  <inkml:trace contextRef="#ctx0" brushRef="#br0" timeOffset="99852.309">881 524 4316 0 0,'0'0'1501'0'0,"0"0"-1501"0"0,0 0-2737 0 0,0 0-343 0 0</inkml:trace>
  <inkml:trace contextRef="#ctx0" brushRef="#br0" timeOffset="99853.309">102 472 1840 0 0,'0'0'0'0'0,"0"0"-172"0"0,41 6-1064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24.5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224 15 6961 0 0,'0'0'7968'0'0,"0"0"-7516"0"0,0 0-452 0 0,0 0 0 0 0,0 0 352 0 0,0 0 605 0 0,0 0-37 0 0,-49 6-448 0 0,27-6-348 0 0,-5-1-124 0 0,1 1-48 0 0,0-2-448 0 0,3 0-624 0 0,0-1-389 0 0,6-3-1391 0 0,6 0-3552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35.4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771 200 744 0 0,'-67'-33'220'0'0,"-4"6"-220"0"0,-18-2-404 0 0,-1 6 352 0 0,-16 0 52 0 0,-10-1 12 0 0,-14 2 36 0 0,29 3-48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02.305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829 163 3208 0 0,'0'0'6574'0'0,"0"0"-4732"0"0,0 0-1322 0 0,0 0 154 0 0,0 0 79 0 0,0 0-152 0 0,-6 0-158 0 0,-62 0-396 0 0,-1-3 0 0 0,1-3 0 0 0,0-3 0 0 0,-38-11-47 0 0,123 28-15 0 0,-1 1 0 0 0,0 1 0 0 0,0 0 0 0 0,-1 1 0 0 0,0 0 0 0 0,-1 2 0 0 0,0-1 0 0 0,-1 2 0 0 0,-1 0 0 0 0,0 0 0 0 0,-1 1 15 0 0,-8-6 90 0 0,-1 1-1 0 0,0-1 1 0 0,-1 0-1 0 0,0 0 1 0 0,0 1-1 0 0,-1-1 1 0 0,-1 1 0 0 0,1-1-1 0 0,-1 0 1 0 0,-1 1-1 0 0,0-1 1 0 0,0 0 0 0 0,-1 0-1 0 0,0 0 1 0 0,-1 0-1 0 0,1-1 1 0 0,-2 1-1 0 0,1-1 1 0 0,-1 0 0 0 0,-1 0-1 0 0,1-1 1 0 0,-1 0-1 0 0,0 0 1 0 0,-1 0 0 0 0,0 0-1 0 0,0-1 1 0 0,0 0-1 0 0,-1-1 1 0 0,-2 1-90 0 0,-36 46-28 0 0,43-49 34 0 0,-1 1-18 0 0,1 0 0 0 0,-1 0 0 0 0,1 0-1 0 0,-1 0 1 0 0,1 1 0 0 0,0-1 0 0 0,1 1 0 0 0,-1 0 0 0 0,1 0 0 0 0,0-1 0 0 0,0 2 0 0 0,1-1 0 0 0,0 0 0 0 0,-1 0 0 0 0,2 0 0 0 0,-1 1 0 0 0,0-1 0 0 0,1 0 0 0 0,1 5 12 0 0,77 8 998 0 0,-46-21-814 0 0,1 0 0 0 0,-1-3 1 0 0,0 0-1 0 0,-1-2 0 0 0,1-1 0 0 0,-1-2 0 0 0,17-9-184 0 0,-43 18-506 0 0,-3 2-6521 0 0,-4 0 164 0 0</inkml:trace>
  <inkml:trace contextRef="#ctx0" brushRef="#br0" timeOffset="1146.436">1601 200 10497 0 0,'0'0'2494'0'0,"0"0"-1710"0"0,-8-2-1048 0 0,-304-42-1548 0 0,358 74 1941 0 0,72 66 713 0 0,-115-92-756 0 0,0 0-1 0 0,0 0 1 0 0,0 1 0 0 0,-1-1-1 0 0,1 1 1 0 0,-1-1-1 0 0,0 1 1 0 0,0 0 0 0 0,-1 0-1 0 0,0 0 1 0 0,0 0-1 0 0,0 0 1 0 0,0 0 0 0 0,-1 0-1 0 0,0 0 1 0 0,0 0 0 0 0,0 0-1 0 0,0 0 1 0 0,-1 0-1 0 0,0 0 1 0 0,0 0 0 0 0,-1 0-1 0 0,1 0 1 0 0,-1 0 0 0 0,0-1-1 0 0,0 1 1 0 0,0-1-1 0 0,-3 4-85 0 0,-52 68 1089 0 0,48-66-1044 0 0,-1 0 1 0 0,2 1-1 0 0,-1 0 0 0 0,2 1 1 0 0,-1-1-1 0 0,1 2 0 0 0,1-1 0 0 0,1 1 1 0 0,-1 0-1 0 0,-2 12-45 0 0,8-23 19 0 0,0 1 0 0 0,0-1 0 0 0,1 0 0 0 0,-1 1 0 0 0,0-1 0 0 0,1 0 0 0 0,0 1 0 0 0,-1-1 0 0 0,1 0 1 0 0,0 0-1 0 0,0 0 0 0 0,0 1 0 0 0,0-1 0 0 0,1 0 0 0 0,-1-1 0 0 0,0 1 0 0 0,1 0 0 0 0,0 0 0 0 0,-1-1 0 0 0,1 1 0 0 0,0 0 0 0 0,0-1 0 0 0,0 0 0 0 0,0 1 1 0 0,0-1-1 0 0,0 0 0 0 0,0 0 0 0 0,0 0 0 0 0,0-1 0 0 0,1 1 0 0 0,-1 0 0 0 0,0-1 0 0 0,1 1 0 0 0,-1-1 0 0 0,0 0 0 0 0,1 0 0 0 0,-1 0 0 0 0,0 0 1 0 0,1 0-21 0 0,99-2 545 0 0,4-21-288 0 0,-69 0-3701 0 0,-33 18-848 0 0,-3-1-3161 0 0</inkml:trace>
  <inkml:trace contextRef="#ctx0" brushRef="#br0" timeOffset="1505.979">1291 831 12449 0 0,'0'0'2000'0'0,"0"0"-1963"0"0,1 8-65 0 0,-1-3 103 0 0,0 1-1 0 0,0-1 1 0 0,1 0-1 0 0,0 0 1 0 0,0 0-1 0 0,0 1 1 0 0,1-1-1 0 0,0 0 1 0 0,0-1 0 0 0,0 1-1 0 0,0 0 1 0 0,1 0-1 0 0,0-1 1 0 0,0 0-1 0 0,0 1 1 0 0,0-1-1 0 0,1 0 1 0 0,-1-1 0 0 0,1 1-1 0 0,0-1 1 0 0,0 1-1 0 0,1-1 1 0 0,-1 0-1 0 0,1-1 1 0 0,-1 1-1 0 0,1-1 1 0 0,0 0 0 0 0,0 0-1 0 0,0-1 1 0 0,0 1-1 0 0,0-1 1 0 0,0 0-1 0 0,1 0 1 0 0,3-1-75 0 0,15-46 139 0 0,-18 59-258 0 0,-5-9 144 0 0,1 3 96 0 0,0 0-1 0 0,0 1 1 0 0,-1 0-1 0 0,0-1 1 0 0,-1 1-1 0 0,0 0 1 0 0,0 0-1 0 0,0-1 1 0 0,-1 1 0 0 0,0 0-1 0 0,0-1 1 0 0,-1 1-1 0 0,0-1 1 0 0,-1 1-1 0 0,0-1 1 0 0,0 0-1 0 0,0 0 1 0 0,-1 0-1 0 0,0-1 1 0 0,0 1-1 0 0,-1-1 1 0 0,0 2-121 0 0,0-4-218 0 0,0 0 0 0 0,1 0-1 0 0,-1 0 1 0 0,-1 0 0 0 0,1-1 0 0 0,0 0 0 0 0,-1 0-1 0 0,0 0 1 0 0,0 0 0 0 0,1-1 0 0 0,-2 0 0 0 0,1-1 0 0 0,0 1-1 0 0,0-1 1 0 0,0 0 0 0 0,-1-1 0 0 0,1 0 0 0 0,-2 0 218 0 0,-11-2-5941 0 0,-1-9-3693 0 0</inkml:trace>
  <inkml:trace contextRef="#ctx0" brushRef="#br0" timeOffset="326.311">372 890 2964 0 0,'0'0'2449'0'0,"0"0"187"0"0,0 0-875 0 0,0 0-654 0 0,0 0-123 0 0,0 0-122 0 0,0 0-118 0 0,0 0-194 0 0,0 0-246 0 0,22-12-212 0 0,84 40 249 0 0,-104-28-290 0 0,0 1-1 0 0,0 0 1 0 0,0 0-1 0 0,-1 0 1 0 0,1 0-1 0 0,0 0 0 0 0,0 1 1 0 0,-1-1-1 0 0,1 0 1 0 0,-1 1-1 0 0,1-1 0 0 0,-1 1 1 0 0,1 0-1 0 0,-1-1 1 0 0,0 1-1 0 0,0 0 0 0 0,0 0 1 0 0,0 0-1 0 0,0-1 1 0 0,0 1-1 0 0,-1 0 1 0 0,1 0-1 0 0,-1 1 0 0 0,1-1 1 0 0,-1 0-1 0 0,0 0 1 0 0,0 0-1 0 0,0 0 0 0 0,0 0 1 0 0,0 0-1 0 0,0 0 1 0 0,0 0-1 0 0,-1 0 0 0 0,1 0 1 0 0,-1 0-1 0 0,0 0 1 0 0,1 0-1 0 0,-1 0 1 0 0,0 0-1 0 0,0 0 0 0 0,0 0 1 0 0,0 0-1 0 0,-1-1 1 0 0,1 1-1 0 0,0 0 0 0 0,-1-1 1 0 0,1 1-1 0 0,-2 0-50 0 0,-34 31-137 0 0,7-21-5366 0 0,24-13 310 0 0,5-4-1188 0 0</inkml:trace>
  <inkml:trace contextRef="#ctx0" brushRef="#br0" timeOffset="575.502">608 869 9277 0 0,'0'0'2703'0'0,"0"0"-1496"0"0,0 0-852 0 0,0 0-56 0 0,-3 6 165 0 0,1-3-422 0 0,-1-1 1 0 0,1 1 0 0 0,0 0 0 0 0,1 0 0 0 0,-1 0 0 0 0,0 0-1 0 0,1 0 1 0 0,0 0 0 0 0,0 0 0 0 0,0 0 0 0 0,0 1-1 0 0,0-1 1 0 0,0 0 0 0 0,1 1 0 0 0,0-1 0 0 0,0 0 0 0 0,0 1-1 0 0,0-1 1 0 0,0 1 0 0 0,1-1 0 0 0,-1 0 0 0 0,1 1 0 0 0,0-1-1 0 0,0 0 1 0 0,0 0 0 0 0,0 1 0 0 0,1-1 0 0 0,-1 0-1 0 0,1 0 1 0 0,0-1 0 0 0,0 1 0 0 0,0 0 0 0 0,0-1 0 0 0,1 1-1 0 0,-1-1 1 0 0,1 1 0 0 0,-1-1 0 0 0,1 0 0 0 0,0 0-1 0 0,1 1-42 0 0,66 8-4692 0 0,-46-10-684 0 0</inkml:trace>
  <inkml:trace contextRef="#ctx0" brushRef="#br1" timeOffset="94761.158">1319 1288 732 0 0,'122'-45'-726'0'0,"-98"39"917"0"0,0-1 1 0 0,-1-1-1 0 0,0-1 1 0 0,0-2 0 0 0,-1 0-1 0 0,0-1 1 0 0,-1-1-1 0 0,0-1 1 0 0,-1-1 0 0 0,-1-1-1 0 0,0 0 1 0 0,11-14-192 0 0,-15 9 87 0 0,-1 0 1 0 0,0 0-1 0 0,-2-2 0 0 0,-1 1 1 0 0,0-1-1 0 0,-2-1 0 0 0,-1 0 1 0 0,0 0-1 0 0,-2-1 0 0 0,-1 0 1 0 0,-1 0-1 0 0,-1 0 1 0 0,-1 0-1 0 0,-2 0 0 0 0,0-1 1 0 0,-1 1-1 0 0,-2 0 0 0 0,-1 0 1 0 0,0 0-1 0 0,-2 0 0 0 0,-1 1 1 0 0,-1 0-1 0 0,-1 0 1 0 0,-1 1-1 0 0,-1 0 0 0 0,-1 0 1 0 0,-1 2-1 0 0,-1-1 0 0 0,-1 2 1 0 0,-1 0-1 0 0,-1 1 0 0 0,0 0 1 0 0,-9-5-88 0 0,-25-13-170 0 0,-2 3 1 0 0,-1 2-1 0 0,-2 3 1 0 0,-1 2-1 0 0,-1 3 1 0 0,-1 2-1 0 0,-1 2 0 0 0,0 4 1 0 0,-2 2-1 0 0,0 2 1 0 0,0 4-1 0 0,-1 2 1 0 0,0 3-1 0 0,0 2 1 0 0,1 4-1 0 0,-1 2 0 0 0,0 3 1 0 0,1 2-1 0 0,1 3 1 0 0,-45 17 169 0 0,87-26 15 0 0,1 1 1 0 0,-1 1 0 0 0,1 0-1 0 0,0 2 1 0 0,0 0-1 0 0,1 1 1 0 0,0 0 0 0 0,0 2-1 0 0,1 0 1 0 0,1 1-1 0 0,0 0 1 0 0,0 1 0 0 0,2 1-1 0 0,-1 0 1 0 0,2 1-1 0 0,0 1 1 0 0,1 0 0 0 0,0 0-1 0 0,1 1 1 0 0,1 0-1 0 0,1 1 1 0 0,0 0 0 0 0,2 0-1 0 0,0 0 1 0 0,1 1-1 0 0,0 0 1 0 0,2 0 0 0 0,0 1-1 0 0,2-1 1 0 0,0 9-16 0 0,9 8 76 0 0,2 0 1 0 0,1 0-1 0 0,2-1 0 0 0,1 0 1 0 0,2-1-1 0 0,2-1 0 0 0,1-1 1 0 0,1-1-1 0 0,1 0 1 0 0,2-1-1 0 0,1-2 0 0 0,2 0 1 0 0,0-2-1 0 0,2-1 0 0 0,22 15-76 0 0,15 11-141 0 0,3-4 0 0 0,2-2-1 0 0,2-4 1 0 0,1-2 0 0 0,2-4-1 0 0,1-4 1 0 0,2-2 0 0 0,1-4-1 0 0,1-4 1 0 0,50 6 141 0 0,-28-7-1101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40.0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1 716 0 0,'0'0'6265'0'0,"0"0"-3699"0"0,0 0-1147 0 0,0 0-115 0 0,0 0-63 0 0,0 0-463 0 0,0 0-357 0 0,0 0 189 0 0,-3 6 177 0 0,-11 23-307 0 0,1 0 0 0 0,2 1 0 0 0,1 0 0 0 0,1 1 0 0 0,2 0 0 0 0,1 0 0 0 0,2 1 0 0 0,0 0 0 0 0,3-1 0 0 0,0 1 0 0 0,3 21-480 0 0,-1-46 3 0 0,-1 0-1 0 0,1 0 0 0 0,0 0 0 0 0,1-1 1 0 0,-1 1-1 0 0,1 0 0 0 0,1 0 0 0 0,-1-1 1 0 0,1 1-1 0 0,0-1 0 0 0,1 0 1 0 0,0 0-1 0 0,0 0 0 0 0,0-1 0 0 0,0 1 1 0 0,1-1-1 0 0,0 0 0 0 0,0 0 0 0 0,0-1 1 0 0,1 1-1 0 0,-1-1 0 0 0,1 0 1 0 0,0-1-1 0 0,1 1 0 0 0,-1-1 0 0 0,0-1 1 0 0,5 2-3 0 0,3-11-3484 0 0,-10-6-5196 0 0,-2-7-569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40.2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7341 0 0,'0'0'6400'0'0,"0"0"-4907"0"0,3 8-1150 0 0,34 216 4453 0 0,-37-221-4960 0 0,9 40 323 0 0,10-25-6631 0 0,-7-20-3356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41.3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21 6401 0 0,'0'0'5921'0'0,"0"0"-3224"0"0,0 0-1649 0 0,0 0-509 0 0,0 0 85 0 0,-7 0 115 0 0,-226-5-328 0 0,231 5-881 0 0,-9-1-1269 0 0,6-5-6479 0 0,5-3 265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46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1696 0 0,'0'0'7880'0'0,"0"0"-4663"0"0,0 0-1745 0 0,0 0-376 0 0,0 0-452 0 0,0 0-294 0 0,0 0 148 0 0,1 7 241 0 0,25 225 1895 0 0,-16-187-3341 0 0,-2-32-2452 0 0,3-6-4136 0 0,-2-8-1634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46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6949 0 0,'0'0'8448'0'0,"0"0"-6951"0"0,0 0-1061 0 0,0 0 120 0 0,0 0 160 0 0,0 0-236 0 0,0 0-480 0 0,0 0-12 0 0,0 0-272 0 0,0 0 276 0 0,6 18-828 0 0,-6-14-556 0 0,0-1-929 0 0,0-2-3727 0 0,2-3-2133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46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24 3980 0 0,'0'0'9629'0'0,"0"0"-6894"0"0,0 0-2369 0 0,-6 4-384 0 0,4-3 16 0 0,0 0-1 0 0,0 0 1 0 0,0 0-1 0 0,0 0 1 0 0,0 0-1 0 0,0 1 1 0 0,0-1-1 0 0,0 1 1 0 0,0-1-1 0 0,1 1 1 0 0,-1-1-1 0 0,1 1 1 0 0,-1 0-1 0 0,1 0 1 0 0,0 0-1 0 0,-1 0 1 0 0,1 0-1 0 0,0 0 1 0 0,0 0-1 0 0,1 1 1 0 0,-1-1-1 0 0,0 0 1 0 0,1 0-1 0 0,-1 1 1 0 0,1-1-1 0 0,0 0 1 0 0,0 1-1 0 0,0-1 1 0 0,0 0-1 0 0,0 1 1 0 0,1-1-1 0 0,-1 0 1 0 0,0 1-1 0 0,1-1 1 0 0,0 0-1 0 0,0 0 1 0 0,-1 1-1 0 0,1-1 1 0 0,1 0-1 0 0,-1 0 1 0 0,0 0-1 0 0,0 0 1 0 0,1 0-1 0 0,-1-1 1 0 0,2 2 2 0 0,39 36 130 0 0,-37-36-93 0 0,0 0 0 0 0,0 0 1 0 0,0 0-1 0 0,-1 0 0 0 0,1 1 1 0 0,-1 0-1 0 0,0 0 0 0 0,0 0 1 0 0,0 1-1 0 0,-1-1 0 0 0,1 1 1 0 0,-1 0-1 0 0,0 0 0 0 0,-1 0 1 0 0,1 0-1 0 0,-1 1 0 0 0,0-1 1 0 0,-1 0-1 0 0,1 1 0 0 0,-1 0 1 0 0,0-1-1 0 0,0 1 0 0 0,-1 0 1 0 0,1 0-38 0 0,-55 31 712 0 0,11-37-4166 0 0,32-6-1519 0 0,4-6-3834 0 0</inkml:trace>
  <inkml:trace contextRef="#ctx0" brushRef="#br0" timeOffset="264.346">338 20 9609 0 0,'0'0'5640'0'0,"0"0"-5224"0"0,0 0-416 0 0,0 0 0 0 0,0 0 404 0 0,-58-7-140 0 0,32 5-199 0 0,-5 1-65 0 0,-1 0-1033 0 0,1 0-739 0 0,9 1-2760 0 0,-5-7-2693 0 0</inkml:trace>
  <inkml:trace contextRef="#ctx0" brushRef="#br0" timeOffset="434.522">595 83 8433 0 0,'0'0'5075'0'0,"0"0"-3776"0"0,0 0-1044 0 0,-8-2 183 0 0,0 1-276 0 0,2-1-166 0 0,0 0 0 0 0,0 0-1 0 0,-1 1 1 0 0,1 0 0 0 0,0 0-1 0 0,0 1 1 0 0,-1 0 0 0 0,1 0-1 0 0,-1 0 1 0 0,1 1-1 0 0,0 0 1 0 0,0 0 0 0 0,-1 1-1 0 0,1-1 1 0 0,0 1 0 0 0,0 1-1 0 0,0-1 1 0 0,-2 3 4 0 0,8-1-15 0 0,1 0 0 0 0,-1 0 0 0 0,1 1 0 0 0,1-1 1 0 0,-1 0-1 0 0,0 0 0 0 0,1 0 0 0 0,0 0 0 0 0,0 0 0 0 0,0-1 0 0 0,0 1 0 0 0,1-1 0 0 0,0 1 0 0 0,-1-1 0 0 0,1 0 1 0 0,0 0-1 0 0,1 0 0 0 0,-1 0 0 0 0,0-1 0 0 0,1 1 0 0 0,0-1 0 0 0,-1 0 0 0 0,1 0 0 0 0,1 0 15 0 0,1 3-21 0 0,69 70 1589 0 0,-74-73-1540 0 0,0-1 1 0 0,1 1-1 0 0,-1 0 0 0 0,0-1 0 0 0,-1 1 1 0 0,1 0-1 0 0,0 0 0 0 0,0 0 0 0 0,-1 0 1 0 0,1 0-1 0 0,-1 0 0 0 0,0 0 0 0 0,0 0 1 0 0,1 0-1 0 0,-1 0 0 0 0,0 0 0 0 0,-1 0 1 0 0,1 0-1 0 0,0 0 0 0 0,0 0 0 0 0,-1 0 0 0 0,0 0 1 0 0,1 0-1 0 0,-1-1 0 0 0,0 1 0 0 0,0 0 1 0 0,0 0-1 0 0,0 0 0 0 0,0-1 0 0 0,0 1 1 0 0,0-1-1 0 0,-1 1 0 0 0,1-1 0 0 0,-1 1 1 0 0,1-1-1 0 0,-1 0 0 0 0,1 1 0 0 0,-1-1 1 0 0,0 0-1 0 0,1 0 0 0 0,-1 0 0 0 0,0-1 1 0 0,0 1-1 0 0,0 0 0 0 0,0-1 0 0 0,0 1 1 0 0,0-1-1 0 0,0 1 0 0 0,-2-1-28 0 0,-27 4-1310 0 0,16-16-7188 0 0,14-4 149 0 0</inkml:trace>
  <inkml:trace contextRef="#ctx0" brushRef="#br0" timeOffset="604.026">829 68 7689 0 0,'0'0'7032'0'0,"0"0"-6516"0"0,0 0-428 0 0,0 0-88 0 0,-56-4 656 0 0,29 2-87 0 0,-1-1-345 0 0,-6 2-224 0 0,1 1-252 0 0,0 0-881 0 0,2-1-471 0 0,11 1-2520 0 0,-4-5-3585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49.0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13225 0 0,'0'0'1784'0'0,"0"0"-1141"0"0,0 0-487 0 0,6 6 191 0 0,12 11-151 0 0,-2 0 0 0 0,0 2 1 0 0,-1 0-1 0 0,-1 1 0 0 0,-1 0 0 0 0,-1 1 0 0 0,-1 0 1 0 0,0 1-1 0 0,-2 0 0 0 0,0 1 0 0 0,-2 0 1 0 0,0 0-1 0 0,-2 0 0 0 0,-1 1 0 0 0,0 0 0 0 0,-2 0 1 0 0,-1 0-1 0 0,-1 0 0 0 0,0 1 0 0 0,-2-1 1 0 0,-1 0-1 0 0,-2 4-196 0 0,-52 80-215 0 0,0-56-3973 0 0,39-46-1718 0 0,1-10-4053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49.3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104 1 14705 0 0,'0'0'2223'0'0,"-3"6"-1911"0"0,-89 275 2384 0 0,89-267-2736 0 0,1 0 0 0 0,0 0 1 0 0,1 0-1 0 0,1-1 0 0 0,0 1 1 0 0,1 0-1 0 0,0 0 0 0 0,1 0 1 0 0,1-1-1 0 0,0 1 0 0 0,1-1 1 0 0,0 1-1 0 0,1-1 0 0 0,1-1 1 0 0,0 1-1 0 0,0-1 0 0 0,1 0 1 0 0,1 0-1 0 0,0-1 0 0 0,7 7 40 0 0,31 26-4673 0 0,-17-25-1883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24.7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177 8 8777 0 0,'0'0'5012'0'0,"0"0"-4340"0"0,0 0-80 0 0,0 0-376 0 0,0 0-104 0 0,0 0 592 0 0,0 0-63 0 0,-52-7-277 0 0,26 7-364 0 0,4 0-16 0 0,-2 0-745 0 0,1 1-663 0 0,6-1-1068 0 0,4 0-3968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51.4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387 75 15633 0 0,'0'0'2149'0'0,"0"0"-2149"0"0,0 0 224 0 0,0 0-224 0 0,-61-24 496 0 0,20 13-176 0 0,-14 1-308 0 0,-6 1-12 0 0,4 6-728 0 0,7-3-528 0 0,16 3-1097 0 0,6-6-6187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53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9549 0 0,'0'0'5142'0'0,"0"0"-3779"0"0,2 8-1013 0 0,22 254 3385 0 0,-24-262-3765 0 0,1 23-1238 0 0,5-10-2884 0 0,1-8-2680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53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14161 0 0,'0'0'3761'0'0,"0"0"-3449"0"0,0 0-264 0 0,0 0 336 0 0,0 0-16 0 0,0 0-196 0 0,0 0-172 0 0,0 0-184 0 0,0 0-76 0 0,0 0-580 0 0,0 16-440 0 0,-1-16-849 0 0,-2 0-3515 0 0,3-9-3217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53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 8537 0 0,'0'0'6514'0'0,"0"0"-4743"0"0,0 0-1637 0 0,0 0 194 0 0,0 0 37 0 0,-8 7-129 0 0,-6 4-213 0 0,-66 79-325 0 0,82-86 281 0 0,1-1-1 0 0,-1 0 1 0 0,1 1 0 0 0,0-1 0 0 0,0 0 0 0 0,1 0 0 0 0,-1-1 0 0 0,0 1 0 0 0,1-1 0 0 0,0 0 0 0 0,-1 0 0 0 0,1 0 0 0 0,0 0 0 0 0,0 0 0 0 0,0-1-1 0 0,0 0 1 0 0,1 0 0 0 0,-1 0 0 0 0,0 0 0 0 0,0-1 0 0 0,1 0 0 0 0,-1 0 0 0 0,0 0 0 0 0,0 0 0 0 0,1 0 0 0 0,-1-1 0 0 0,3-1 21 0 0,-6 2 1 0 0,2 1 21 0 0,1 0 1 0 0,0 0-1 0 0,-1-1 1 0 0,1 1-1 0 0,0-1 1 0 0,-1 0 0 0 0,1 0-1 0 0,0 0 1 0 0,-1-1-1 0 0,1 1 1 0 0,-1-1-1 0 0,1 0 1 0 0,-1 0-1 0 0,1 0 1 0 0,-1 0 0 0 0,1-1-1 0 0,-1 1 1 0 0,0-1-1 0 0,0 0 1 0 0,0 0-1 0 0,0 0 1 0 0,0-1 0 0 0,0 1-1 0 0,0-1 1 0 0,-1 1-1 0 0,1-1 1 0 0,-1 0-1 0 0,0 0 1 0 0,0 0-1 0 0,0 0 1 0 0,0 0 0 0 0,-1-1-1 0 0,1 1 1 0 0,-1 0-1 0 0,0-1 1 0 0,0 1-1 0 0,0-1 1 0 0,0-2-23 0 0,-20 44-343 0 0,13-18 456 0 0,1 0-1 0 0,0 0 1 0 0,1 0-1 0 0,2 1 1 0 0,0-1-1 0 0,1 1 1 0 0,1 0-1 0 0,2 19-112 0 0,4-26-1655 0 0,0-8-4700 0 0,3-5-1971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54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39 9293 0 0,'0'0'5604'0'0,"0"0"-4424"0"0,0 0-1326 0 0,-7 1 74 0 0,4-1 73 0 0,1 1 1 0 0,-1-1-1 0 0,0 1 0 0 0,1 0 1 0 0,-1 0-1 0 0,1 0 0 0 0,-1 0 1 0 0,1 0-1 0 0,0 1 0 0 0,-1-1 1 0 0,1 1-1 0 0,0-1 1 0 0,0 1-1 0 0,0 0 0 0 0,0 0 1 0 0,1 0-1 0 0,-1 0 0 0 0,0 0 1 0 0,1 0-1 0 0,-1 1 1 0 0,1-1-1 0 0,0 0 0 0 0,0 1 1 0 0,0-1-1 0 0,0 1 0 0 0,0-1 1 0 0,0 1-1 0 0,1 0 0 0 0,-1-1 1 0 0,1 1-1 0 0,0 0 1 0 0,0-1-1 0 0,0 1 0 0 0,0 0 1 0 0,0-1-1 0 0,0 1 0 0 0,1 0 1 0 0,0 1-2 0 0,22 60 511 0 0,-20-59-452 0 0,0 1 0 0 0,0-1-1 0 0,-1 1 1 0 0,1 0-1 0 0,-1 0 1 0 0,-1 0-1 0 0,1 0 1 0 0,-1 0-1 0 0,0 0 1 0 0,0 1-1 0 0,-1-1 1 0 0,0 0-1 0 0,0 1 1 0 0,0-1-1 0 0,-1 0 1 0 0,0 0-59 0 0,-47 26-140 0 0,25-39-4086 0 0,15-4-2354 0 0</inkml:trace>
  <inkml:trace contextRef="#ctx0" brushRef="#br0" timeOffset="246.991">316 8 9881 0 0,'0'0'7233'0'0,"0"0"-7233"0"0,0 0-352 0 0,0 0 352 0 0,-48 4 608 0 0,24-7-224 0 0,-10 1-248 0 0,-7 0-136 0 0,0 1-820 0 0,8 1-697 0 0,4-3-1335 0 0,14 2-3604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55.8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0 7557 0 0,'0'0'4693'0'0,"0"0"-2755"0"0,0 0-1099 0 0,0 0-380 0 0,6 8-10 0 0,9 10-157 0 0,0 1 1 0 0,-2 1 0 0 0,0 0 0 0 0,-1 1-1 0 0,-2 0 1 0 0,0 1 0 0 0,-1 0-1 0 0,-1 0 1 0 0,-1 1 0 0 0,-1 0-1 0 0,-1 0 1 0 0,-1 1 0 0 0,-1-1 0 0 0,-1 1-1 0 0,-1 16-292 0 0,-73 124 594 0 0,46-119-838 0 0,-11 24-1279 0 0,14-21-5248 0 0,11-27-2738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51.1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1 9129 0 0,'0'0'3634'0'0,"0"0"-1561"0"0,0 0-614 0 0,0 0-730 0 0,0 0-419 0 0,2 7 120 0 0,1 11-257 0 0,-1-1 0 0 0,-1 1 0 0 0,0-1 0 0 0,-1 1 0 0 0,-1-1 0 0 0,-1 1 0 0 0,-1-1 1 0 0,0 0-1 0 0,-5 13-173 0 0,-3 26-53 0 0,6-2-1438 0 0,12-19-4885 0 0,5-18-1942 0 0</inkml:trace>
  <inkml:trace contextRef="#ctx0" brushRef="#br0" timeOffset="5060.309">44 295 732 0 0,'0'0'336'0'0,"0"0"-336"0"0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58.5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0 248 0 0,'0'0'9672'0'0,"0"0"-6565"0"0,0 0-2135 0 0,0 0-186 0 0,0 0 54 0 0,0 0-222 0 0,0 0-447 0 0,0 0-101 0 0,-2 3 92 0 0,-58 179 2472 0 0,39-2-800 0 0,23-174-2212 0 0,-1-1 1 0 0,1 1 0 0 0,0 0 0 0 0,0-1-1 0 0,0 1 1 0 0,1-1 0 0 0,0 1 0 0 0,0-1-1 0 0,0 0 1 0 0,1 0 0 0 0,-1-1 0 0 0,1 1-1 0 0,0-1 1 0 0,1 0 0 0 0,-1 0 0 0 0,1 0 0 0 0,0 0-1 0 0,4 2 378 0 0,6 0-6428 0 0,3-4-1467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58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113 178 13757 0 0,'0'0'2044'0'0,"0"0"-1343"0"0,0 0-368 0 0,0 0 318 0 0,0 0-5 0 0,0 0-301 0 0,0 0-190 0 0,25-10 319 0 0,-22 6-583 0 0,-1 0-1 0 0,0-1 0 0 0,0 1 0 0 0,0-1 1 0 0,0 1-1 0 0,-1-1 0 0 0,0 0 0 0 0,0 1 1 0 0,0-1-1 0 0,0 0 0 0 0,-1 0 0 0 0,0 1 1 0 0,0-1-1 0 0,0 0 0 0 0,-1 0 0 0 0,0 0 1 0 0,1 1-1 0 0,-2-1 0 0 0,1 0 0 0 0,0 1 1 0 0,-1-1-1 0 0,0 1 0 0 0,0-1 0 0 0,-1 1 1 0 0,1 0-1 0 0,-1 0 0 0 0,1 0 0 0 0,-1 0 0 0 0,-1 0 1 0 0,1 1-1 0 0,0 0 0 0 0,-1-1 0 0 0,0 1 1 0 0,0 0-1 0 0,0 1 0 0 0,0-1 0 0 0,0 1 1 0 0,0 0-1 0 0,-1 0 0 0 0,1 0 0 0 0,-1 0 1 0 0,0 1 109 0 0,0 4 109 0 0,0 0 0 0 0,0 0 0 0 0,0 1 0 0 0,0 0 0 0 0,1-1 0 0 0,-1 2 0 0 0,1-1 0 0 0,0 0 0 0 0,1 1 0 0 0,-1 0 0 0 0,1 0 0 0 0,0 0 0 0 0,0 0 0 0 0,0 1 0 0 0,1-1 1 0 0,-1 1-1 0 0,1-1 0 0 0,1 1 0 0 0,-1 0 0 0 0,1 0 0 0 0,0 0 0 0 0,1 0 0 0 0,-1 0 0 0 0,1 0 0 0 0,0 0 0 0 0,1 0 0 0 0,-1 0 0 0 0,1 0 0 0 0,0 0 0 0 0,1 0-109 0 0,33 29-845 0 0,-2-26-8439 0 0,-17-9 1645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59.1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0 8141 0 0,'0'0'7404'0'0,"0"0"-6696"0"0,0 0-471 0 0,0 0-125 0 0,0 0 388 0 0,0 0-204 0 0,0 0-172 0 0,0 0-48 0 0,0 0-76 0 0,0 0-64 0 0,-2 25-856 0 0,-1-22-261 0 0,3 0-287 0 0,-1-2-1772 0 0,1-1-4201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31.2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31 4748 0 0,'0'0'466'0'0,"0"0"-279"0"0,0 0-87 0 0,0 0 108 0 0,0 0 442 0 0,0 0 1118 0 0,0 0-608 0 0,0 0-769 0 0,21 15 1077 0 0,34 0-673 0 0,2-3 1 0 0,0-3-1 0 0,0-2 1 0 0,0-2-1 0 0,1-3 1 0 0,-1-2-1 0 0,1-3 1 0 0,14-5-796 0 0,70 1 834 0 0,-41 3-1317 0 0,-116 2 484 0 0,0 0-1 0 0,0-2 1 0 0,1 1-1 0 0,-1-2 1 0 0,1 0-1 0 0,0-1 1 0 0,0 0-1 0 0,0-1 1 0 0,1 0 0 0 0,0-1-1 0 0,1-1 1 0 0,-2-1-1 0 0,90 40-1253 0 0,-14-7 2110 0 0,-88 21-1755 0 0,-47 23 1861 0 0,38-41-4920 0 0,32-23-2214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28.5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11 13981 0 0,'0'0'2094'0'0,"0"0"-1543"0"0,0 0-437 0 0,0 0 10 0 0,0 0-50 0 0,0 0 32 0 0,6-2 24 0 0,-4 0-168 0 0,1 1 0 0 0,-1 0 1 0 0,1 0-1 0 0,-1 0 1 0 0,1 1-1 0 0,-1-1 1 0 0,1 0-1 0 0,-1 1 1 0 0,1 0-1 0 0,-1-1 0 0 0,1 1 1 0 0,0 0-1 0 0,-1 1 1 0 0,1-1-1 0 0,-1 0 1 0 0,1 1-1 0 0,0-1 1 0 0,-1 1-1 0 0,1 0 0 0 0,-1 0 1 0 0,0 0-1 0 0,1 0 1 0 0,-1 0-1 0 0,0 1 1 0 0,1-1-1 0 0,-1 0 0 0 0,0 1 38 0 0,0-2 13 0 0,1 1 0 0 0,-1 0 0 0 0,1-1-1 0 0,-1 1 1 0 0,1 0 0 0 0,-1 0 0 0 0,0 0-1 0 0,1 0 1 0 0,-1 1 0 0 0,0-1 0 0 0,0 1-1 0 0,0-1 1 0 0,0 1 0 0 0,0 0 0 0 0,0 0-1 0 0,0 0 1 0 0,-1 0 0 0 0,1 0 0 0 0,-1 0-1 0 0,1 0 1 0 0,-1 0 0 0 0,0 1 0 0 0,0-1-1 0 0,0 0 1 0 0,0 1 0 0 0,0-1-1 0 0,-1 1 1 0 0,1-1 0 0 0,-1 1 0 0 0,0-1-1 0 0,1 1 1 0 0,-1 0 0 0 0,0-1 0 0 0,0 1-1 0 0,-1-1 1 0 0,1 1 0 0 0,-1-1 0 0 0,1 1-1 0 0,-1-1 1 0 0,0 1 0 0 0,0-1 0 0 0,0 1-1 0 0,0-1 1 0 0,0 0 0 0 0,0 0 0 0 0,-1 1-1 0 0,1-1 1 0 0,-1 0 0 0 0,0 0-1 0 0,1 0 1 0 0,-1-1 0 0 0,0 1 0 0 0,0 0-1 0 0,0-1 1 0 0,-1 1-13 0 0,-15 5-306 0 0,19-7 296 0 0,-1 0 0 0 0,0 0 0 0 0,1 0 0 0 0,-1 1 1 0 0,1-1-1 0 0,-1 0 0 0 0,0 0 0 0 0,1 0 0 0 0,-1 1 0 0 0,0-1 0 0 0,1 0 1 0 0,-1 1-1 0 0,0-1 0 0 0,0 0 0 0 0,1 1 0 0 0,-1-1 0 0 0,0 0 0 0 0,0 1 1 0 0,1-1-1 0 0,-1 0 0 0 0,0 1 0 0 0,0-1 0 0 0,0 1 0 0 0,0-1 0 0 0,0 0 1 0 0,0 1-1 0 0,0-1 0 0 0,0 1 0 0 0,0-1 0 0 0,0 1 0 0 0,0-1 0 0 0,0 0 1 0 0,0 1-1 0 0,0-1 0 0 0,0 1 0 0 0,0-1 0 0 0,0 1 0 0 0,0-1 0 0 0,0 0 1 0 0,-1 1-1 0 0,1-1 0 0 0,0 0 0 0 0,0 1 0 0 0,-1-1 0 0 0,1 0 0 0 0,0 1 1 0 0,0-1-1 0 0,-1 0 0 0 0,1 1 10 0 0,1-1 1 0 0,5 3 74 0 0,0-1 0 0 0,0 1 0 0 0,0 0 0 0 0,0 0 0 0 0,0 1 0 0 0,-1-1 0 0 0,0 1 0 0 0,0 0 0 0 0,0 1 0 0 0,0 0 0 0 0,0-1 0 0 0,-1 1 0 0 0,0 1 0 0 0,0-1 0 0 0,-1 1 0 0 0,1-1 0 0 0,1 5-75 0 0,-8-7 62 0 0,1 1 1 0 0,0-1-1 0 0,-1 0 1 0 0,0 0-1 0 0,0 0 1 0 0,0 0-1 0 0,0 0 0 0 0,0-1 1 0 0,0 1-1 0 0,-1-1 1 0 0,1 0-1 0 0,-1 0 1 0 0,0 0-1 0 0,1 0 0 0 0,-1-1 1 0 0,0 0-1 0 0,0 0 1 0 0,0 0-1 0 0,0 0 1 0 0,0 0-1 0 0,-1-1 0 0 0,1 0 1 0 0,0 1-1 0 0,0-2 1 0 0,0 1-1 0 0,0 0 1 0 0,0-1-1 0 0,-3 0-62 0 0,-60-8-1525 0 0,47-8-5059 0 0,19 3-2046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59.5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1 12821 0 0,'0'0'2043'0'0,"0"0"-1942"0"0,0 0 189 0 0,0 0-23 0 0,0 0-184 0 0,-6 3-71 0 0,-17 12 64 0 0,44-12 2901 0 0,-20-4-2988 0 0,-1-1 0 0 0,1 1-1 0 0,0 0 1 0 0,0-1-1 0 0,0 1 1 0 0,0 0 0 0 0,1 0-1 0 0,-1 0 1 0 0,0 0 0 0 0,0 0-1 0 0,1 0 1 0 0,-1 0-1 0 0,1 0 1 0 0,-1 0 0 0 0,0 1-1 0 0,1-1 1 0 0,-1 1 0 0 0,1-1-1 0 0,0 1 1 0 0,-1 0-1 0 0,1-1 1 0 0,-1 1 0 0 0,1 0-1 0 0,0 0 1 0 0,-1 0 0 0 0,1 0-1 0 0,-1 0 1 0 0,1 0-1 0 0,0 1 1 0 0,-1-1 0 0 0,1 1-1 0 0,-1-1 1 0 0,1 1 0 0 0,-1-1-1 0 0,1 1 1 0 0,-1 0-1 0 0,1 0 1 0 0,-1-1 0 0 0,0 1-1 0 0,0 0 1 0 0,1 0 0 0 0,-1 1-1 0 0,0-1 1 0 0,0 0-1 0 0,0 0 1 0 0,0 1 0 0 0,0-1-1 0 0,0 1 12 0 0,3 4 2 0 0,-1 0 0 0 0,1 1 0 0 0,-2-1 0 0 0,1 1-1 0 0,-1-1 1 0 0,0 1 0 0 0,0 0 0 0 0,-1 0 0 0 0,1 0-1 0 0,-2 0 1 0 0,1 0 0 0 0,-1 0 0 0 0,0 0 0 0 0,0 0-1 0 0,-1 0 1 0 0,0 0 0 0 0,-1 0 0 0 0,1 0 0 0 0,-1 0-1 0 0,0 0 1 0 0,-1-1 0 0 0,0 1 0 0 0,0-1 0 0 0,0 0-1 0 0,-1 0 1 0 0,0 0 0 0 0,0 0 0 0 0,0 0 0 0 0,-1-1-1 0 0,0 0 1 0 0,0 0 0 0 0,0 0 0 0 0,-1-1 0 0 0,1 0-1 0 0,-1 0 1 0 0,0 0 0 0 0,-1 0 0 0 0,1-1 0 0 0,0 0 0 0 0,-1-1-1 0 0,-6 2-1 0 0,51-43-172 0 0,-28 41 237 0 0,-1-1-1 0 0,0 1 1 0 0,1 1-1 0 0,-1-1 1 0 0,0 2-1 0 0,0-1 1 0 0,-1 1 0 0 0,1 0-1 0 0,-1 1 1 0 0,0 0-1 0 0,0 1 1 0 0,0-1-1 0 0,-1 1 1 0 0,0 1-1 0 0,0 0 1 0 0,-1 0-1 0 0,1 0 1 0 0,3 7-65 0 0,-6-9-353 0 0,2 4-271 0 0,-3-8-7940 0 0,2-8 2029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9:59.8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76 11249 0 0,'0'0'4042'0'0,"0"0"-2916"0"0,0 0-833 0 0,-8-3-59 0 0,8 3-222 0 0,-1-1-19 0 0,-1 0 0 0 0,1 0 0 0 0,-1 0 0 0 0,1 1 0 0 0,-1-1 0 0 0,1 0 0 0 0,-1 1 1 0 0,1-1-1 0 0,-1 1 0 0 0,0-1 0 0 0,1 1 0 0 0,-1 0 0 0 0,0-1 0 0 0,1 1 0 0 0,-1 0 0 0 0,0 0 0 0 0,1 1 0 0 0,-1-1 0 0 0,0 0 0 0 0,1 0 1 0 0,-1 1-1 0 0,0-1 0 0 0,1 1 0 0 0,-1-1 0 0 0,1 1 0 0 0,-1 0 0 0 0,1 0 0 0 0,-1 0 0 0 0,1-1 0 0 0,-1 1 0 0 0,1 1 0 0 0,0-1 1 0 0,0 0-1 0 0,-1 0 0 0 0,1 0 0 0 0,0 1 0 0 0,0-1 0 0 0,0 0 0 0 0,0 1 0 0 0,1-1 0 0 0,-1 1 0 0 0,0-1 0 0 0,1 1 0 0 0,-1 0 0 0 0,1-1 1 0 0,-1 1-1 0 0,1 0 0 0 0,0-1 0 0 0,-1 1 0 0 0,1 0 0 0 0,0-1 0 0 0,0 1 0 0 0,1 0 0 0 0,-1 0 7 0 0,48 93 858 0 0,-43-89-830 0 0,0 0 1 0 0,0 0-1 0 0,0 1 1 0 0,-1-1-1 0 0,0 1 1 0 0,-1 0-1 0 0,1 0 1 0 0,-1 1-1 0 0,-1-1 1 0 0,1 0-1 0 0,-1 1 1 0 0,-1 0 0 0 0,1-1-1 0 0,-1 1 1 0 0,0 5-29 0 0,-2-11-6 0 0,0 0 1 0 0,1-1 0 0 0,-1 1-1 0 0,0 0 1 0 0,0-1-1 0 0,0 1 1 0 0,0 0 0 0 0,0-1-1 0 0,-1 0 1 0 0,1 1 0 0 0,0-1-1 0 0,-1 0 1 0 0,1 1-1 0 0,-1-1 1 0 0,1 0 0 0 0,-1 0-1 0 0,1 0 1 0 0,-1 0 0 0 0,0-1-1 0 0,0 1 1 0 0,1 0 0 0 0,-1-1-1 0 0,0 1 1 0 0,0-1-1 0 0,0 0 1 0 0,0 1 0 0 0,1-1-1 0 0,-1 0 1 0 0,0 0 0 0 0,0 0-1 0 0,0 0 1 0 0,0-1 5 0 0,-38-9-5994 0 0,30-1-1916 0 0</inkml:trace>
  <inkml:trace contextRef="#ctx0" brushRef="#br0" timeOffset="248.597">305 87 5216 0 0,'0'0'11182'0'0,"0"0"-10074"0"0,0 0-1108 0 0,0 0-372 0 0,0 0 372 0 0,0 0 360 0 0,0 0 0 0 0,-61 15-176 0 0,30-13-184 0 0,-4 1-992 0 0,0-1-437 0 0,8-1-979 0 0,4-1-3520 0 0,2-6-1353 0 0</inkml:trace>
  <inkml:trace contextRef="#ctx0" brushRef="#br0" timeOffset="420.351">524 1 10605 0 0,'0'0'5424'0'0,"0"0"-5080"0"0,26 44-331 0 0,-20-20 199 0 0,1 4 348 0 0,-6 10 12 0 0,-1 6-200 0 0,-8 7 48 0 0,-6 1-224 0 0,-4-5-136 0 0,-5-7-8 0 0,2-8-4 0 0,0-5-48 0 0,5-4-100 0 0,-11 1-764 0 0,-8 6-801 0 0,1-5-891 0 0,-7-4-5717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09.3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0 5108 0 0,'0'0'6273'0'0,"0"0"-3896"0"0,0 0-1404 0 0,0 0-307 0 0,0 0-216 0 0,0 0-202 0 0,-3 9 26 0 0,-16 41 489 0 0,3 1 0 0 0,2 1 0 0 0,2 0 0 0 0,2 0 1 0 0,-1 45-764 0 0,49 17-495 0 0,14-53-4542 0 0,-36-50-1017 0 0,-1-7-2525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08.8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318 153 7021 0 0,'0'0'5978'0'0,"0"0"-3774"0"0,0 0-1535 0 0,0 0-250 0 0,0 0 224 0 0,-8-1 85 0 0,-259-45-1048 0 0,266 46 124 0 0,-23-9-2181 0 0,11-1-4468 0 0,8-3-531 0 0</inkml:trace>
  <inkml:trace contextRef="#ctx0" brushRef="#br0" timeOffset="155.721">158 0 1656 0 0,'0'0'9717'0'0,"0"0"-8189"0"0,0 0-932 0 0,44 32 320 0 0,-33-16 144 0 0,-4-1-292 0 0,-2 3-203 0 0,-5 1-129 0 0,-3 0-4 0 0,-6 0-32 0 0,-1 2-56 0 0,1-1-160 0 0,-3 2-184 0 0,2-3-616 0 0,1-1-516 0 0,4-2-613 0 0,1-6-2967 0 0,4 0-5413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11.7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17 1864 0 0,'0'0'9084'0'0,"0"0"-6167"0"0,0 0-2159 0 0,0 0-126 0 0,0 0 173 0 0,0 0-102 0 0,0 0-264 0 0,0 0-219 0 0,-5-3-150 0 0,-11-11-27 0 0,28 17-100 0 0,43 22-172 0 0,-50-23 267 0 0,0-1 0 0 0,-1 1 0 0 0,1 0 0 0 0,0 0 1 0 0,-1 0-1 0 0,0 1 0 0 0,0 0 0 0 0,1-1 0 0 0,-1 1 0 0 0,-1 1 0 0 0,1-1 0 0 0,0 1 0 0 0,-1-1 1 0 0,0 1-1 0 0,0 0 0 0 0,0 0 0 0 0,0 0 0 0 0,-1 1 0 0 0,0-1 0 0 0,1 1 0 0 0,-2-1 1 0 0,1 1-1 0 0,0 0 0 0 0,-1 0 0 0 0,0-1 0 0 0,0 1 0 0 0,0 0 0 0 0,-1 0 0 0 0,0 0 1 0 0,0 0-1 0 0,0 0 0 0 0,-1 0 0 0 0,1 0 0 0 0,-1 0 0 0 0,0 0 0 0 0,0 0 0 0 0,-1 0 0 0 0,0-1 1 0 0,0 1-1 0 0,-2 3-38 0 0,-136 98 899 0 0,140-107-903 0 0,1 1 0 0 0,-1 0 1 0 0,1 0-1 0 0,-1 0 0 0 0,1 0 0 0 0,-1-1 0 0 0,1 1 0 0 0,-1 0 0 0 0,1 0 1 0 0,-1 0-1 0 0,1 0 0 0 0,0 0 0 0 0,-1 0 0 0 0,1 1 0 0 0,-1-1 0 0 0,1 0 1 0 0,-1 0-1 0 0,1 0 0 0 0,-1 0 0 0 0,1 1 0 0 0,-1-1 0 0 0,1 0 1 0 0,-1 0-1 0 0,0 1 0 0 0,1-1 0 0 0,-1 0 0 0 0,1 1 0 0 0,-1-1 0 0 0,0 0 1 0 0,1 1-1 0 0,-1-1 0 0 0,0 1 0 0 0,1-1 0 0 0,-1 1 0 0 0,0-1 0 0 0,0 1 1 0 0,1-1-1 0 0,-1 1 0 0 0,0-1 0 0 0,0 1 0 0 0,0-1 0 0 0,0 1 0 0 0,0-1 1 0 0,0 1-1 0 0,0-1 0 0 0,0 1 0 0 0,0-1 0 0 0,0 1 0 0 0,0-1 0 0 0,0 1 1 0 0,0-1-1 0 0,0 1 0 0 0,0-1 0 0 0,0 1 0 0 0,-1-1 0 0 0,1 1 0 0 0,0-1 1 0 0,0 1-1 0 0,-1-1 0 0 0,1 1 0 0 0,0-1 0 0 0,-1 0 0 0 0,1 1 1 0 0,0-1-1 0 0,-1 1 0 0 0,1-1 0 0 0,-1 0 0 0 0,1 1 4 0 0,52 4 722 0 0,-47-4-720 0 0,182 13 272 0 0,-180-11-1668 0 0,-4-1-2938 0 0,-2-2-2170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12.5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18 15193 0 0,'0'0'2293'0'0,"0"0"-2269"0"0,0 0 348 0 0,0 0-372 0 0,0 0 580 0 0,-44-5-184 0 0,23 2-140 0 0,-3 0-188 0 0,-6 0-68 0 0,2 2-12 0 0,1-1 0 0 0,2 2-148 0 0,2 0-592 0 0,6 0-264 0 0,6 0-353 0 0,7 0-1591 0 0,1-1-4605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12.7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11625 0 0,'0'0'3881'0'0,"1"7"-2997"0"0,7 222 2719 0 0,-8-225-4000 0 0,1 24-1020 0 0,10-16-5813 0 0,4-11-2471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13.0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 8929 0 0,'0'0'9381'0'0,"0"0"-8593"0"0,0 0-788 0 0,0 0-84 0 0,0 0 84 0 0,0 0 504 0 0,0 0-396 0 0,0 0-20 0 0,0 0-176 0 0,0 0-72 0 0,-3 15-356 0 0,1-14-272 0 0,0 0-304 0 0,2 1-853 0 0,0-1-2631 0 0,2-3-3721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14.6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1 13833 0 0,'0'0'1782'0'0,"0"0"-1454"0"0,0 0-116 0 0,-5 10 143 0 0,-9 30 427 0 0,2 1 0 0 0,1 0 1 0 0,2 1-1 0 0,2 1 1 0 0,2-1-1 0 0,2 1 0 0 0,2 0 1 0 0,3 32-783 0 0,-1-65-65 0 0,1 0 0 0 0,0-1 0 0 0,0 1 0 0 0,1-1-1 0 0,0 1 1 0 0,1-1 0 0 0,0 0 0 0 0,0 0 0 0 0,1 0 0 0 0,0-1 0 0 0,0 0 0 0 0,1 0 0 0 0,1 0 0 0 0,-1-1 0 0 0,1 1 0 0 0,0-2 0 0 0,1 1 0 0 0,-1-1 0 0 0,3 1 65 0 0,-9-6 63 0 0,2 0-1880 0 0,-1-4-5481 0 0,-2-9-2643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13.7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107 143 11997 0 0,'0'0'3464'0'0,"0"0"-2827"0"0,-7-1-445 0 0,3 0-131 0 0,3 0-72 0 0,-1 0 1 0 0,1 0 0 0 0,-1 0-1 0 0,1 0 1 0 0,-1 1 0 0 0,0-1 0 0 0,1 1-1 0 0,-1-1 1 0 0,0 1 0 0 0,1-1-1 0 0,-1 1 1 0 0,0 0 0 0 0,0 0 0 0 0,1 0-1 0 0,-1 0 1 0 0,0 0 0 0 0,0 0-1 0 0,1 0 1 0 0,-1 1 0 0 0,0-1 0 0 0,0 1-1 0 0,1-1 1 0 0,-1 1 0 0 0,0-1-1 0 0,1 1 1 0 0,-1 0 0 0 0,1 0 0 0 0,-1 0-1 0 0,1 0 1 0 0,0 0 0 0 0,-1 0-1 0 0,1 1 1 0 0,0-1 0 0 0,0 0 0 0 0,-1 1-1 0 0,1-1 1 0 0,0 0 0 0 0,1 1-1 0 0,-1-1 1 0 0,0 1 0 0 0,0 0 0 0 0,1-1-1 0 0,-1 1 1 0 0,1 0 0 0 0,-1-1-1 0 0,1 1 1 0 0,0 0 0 0 0,-1 0 0 0 0,1-1-1 0 0,0 1 1 0 0,0 0 0 0 0,0 0-1 0 0,1 0 11 0 0,44 77 855 0 0,3 17 733 0 0,-49-93-1585 0 0,-1-1 1 0 0,1 1 0 0 0,-1-1 0 0 0,0 1 0 0 0,1-1-1 0 0,-1 0 1 0 0,0 0 0 0 0,-1 0 0 0 0,1 0-1 0 0,0 0 1 0 0,-1 0 0 0 0,1 0 0 0 0,0-1 0 0 0,-1 1-1 0 0,0-1 1 0 0,1 0 0 0 0,-1 0 0 0 0,0 0 0 0 0,0 0-1 0 0,0 0 1 0 0,0-1 0 0 0,0 1 0 0 0,0-1-1 0 0,1 0 1 0 0,-1 0 0 0 0,0 0 0 0 0,0 0 0 0 0,0 0-1 0 0,0-1 1 0 0,0 0 0 0 0,0 1 0 0 0,0-1-1 0 0,-2-1-3 0 0,-28-20-7238 0 0,29 5-1316 0 0</inkml:trace>
  <inkml:trace contextRef="#ctx0" brushRef="#br0" timeOffset="1">297 156 12881 0 0,'0'0'4145'0'0,"0"0"-4145"0"0,0 0-516 0 0,0 0 516 0 0,-45-9 376 0 0,20 5-164 0 0,-3-2-212 0 0,-4 1-92 0 0,1 0-1165 0 0,2 1-751 0 0,9 0-2204 0 0,3-5-2433 0 0</inkml:trace>
  <inkml:trace contextRef="#ctx0" brushRef="#br0" timeOffset="199.92">520 0 14173 0 0,'0'0'2245'0'0,"38"76"-1957"0"0,-26-32 12 0 0,-1 7 508 0 0,-10-13-80 0 0,-1-11-164 0 0,-1-3-244 0 0,-6-3-112 0 0,-6 5-108 0 0,-1 1-88 0 0,-6 3-4 0 0,-1-1-8 0 0,-1-2-356 0 0,-4 0-380 0 0,2-3-452 0 0,-1-1-753 0 0,8-8-3107 0 0,-6-5-5149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29.0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37 171 4820 0 0,'0'0'7352'0'0,"0"0"-5215"0"0,0 0-1831 0 0,0 0 115 0 0,0 0 162 0 0,7 1-2 0 0,-4 0-544 0 0,1-1-1 0 0,-1 0 0 0 0,0 0 1 0 0,0 0-1 0 0,1 0 0 0 0,-1 0 1 0 0,0 0-1 0 0,0-1 0 0 0,0 0 1 0 0,1 0-1 0 0,-1 0 1 0 0,0 0-1 0 0,0 0 0 0 0,0 0 1 0 0,0-1-1 0 0,-1 1 0 0 0,1-1 1 0 0,0 0-1 0 0,-1 0 1 0 0,1 0-1 0 0,-1 0 0 0 0,1-1 1 0 0,-1 1-1 0 0,0-1 0 0 0,0 1 1 0 0,0-1-1 0 0,-1 0 1 0 0,1 1-1 0 0,0-3-36 0 0,1 2-83 0 0,0-1 1 0 0,-1 0-1 0 0,0 0 1 0 0,0 0-1 0 0,0 0 1 0 0,0 0-1 0 0,0 0 0 0 0,-1 0 1 0 0,0 0-1 0 0,0-1 1 0 0,0 1-1 0 0,0-1 1 0 0,-1 1-1 0 0,0-1 0 0 0,0 1 1 0 0,0 0-1 0 0,0-1 1 0 0,-1 1-1 0 0,1-1 1 0 0,-1 1-1 0 0,-1 0 1 0 0,1-1-1 0 0,0 1 0 0 0,-1 0 1 0 0,0 0-1 0 0,0 0 1 0 0,0 0-1 0 0,-1 0 1 0 0,1 1-1 0 0,-2-2 83 0 0,-1 5 57 0 0,0 1-1 0 0,0 0 1 0 0,0 0-1 0 0,0 0 0 0 0,0 1 1 0 0,0 0-1 0 0,0-1 1 0 0,0 2-1 0 0,0-1 1 0 0,1 1-1 0 0,0-1 1 0 0,-1 1-1 0 0,1 0 1 0 0,0 1-1 0 0,0-1 1 0 0,0 1-1 0 0,1 0 1 0 0,-1 0-1 0 0,1 0 1 0 0,0 0-1 0 0,0 1 1 0 0,1-1-1 0 0,-1 1 1 0 0,1-1-1 0 0,0 1 1 0 0,0 0-1 0 0,1 0 1 0 0,-1 0-1 0 0,1 0 1 0 0,0 2-57 0 0,-1-4 35 0 0,0-1 0 0 0,1 1 0 0 0,-1-1 1 0 0,1 1-1 0 0,0 0 0 0 0,0 0 0 0 0,0-1 1 0 0,0 1-1 0 0,0 0 0 0 0,0 0 0 0 0,1 0 0 0 0,0 0 1 0 0,-1 0-1 0 0,1 0 0 0 0,0 0 0 0 0,1 0 0 0 0,-1 0 1 0 0,0 0-1 0 0,1 0 0 0 0,0-1 0 0 0,-1 1 0 0 0,1 0 1 0 0,0 0-1 0 0,1 0 0 0 0,-1-1 0 0 0,0 1 0 0 0,1 0 1 0 0,-1-1-1 0 0,1 0 0 0 0,0 1 0 0 0,0-1 0 0 0,0 0 1 0 0,0 0-1 0 0,0 0 0 0 0,1 0 0 0 0,-1 0 1 0 0,1 0-1 0 0,-1-1 0 0 0,1 1 0 0 0,-1-1 0 0 0,1 0 1 0 0,0 0-1 0 0,0 0 0 0 0,-1 0 0 0 0,1 0 0 0 0,0-1 1 0 0,0 1-1 0 0,0-1 0 0 0,0 0 0 0 0,0 0 0 0 0,0 0 1 0 0,0 0-36 0 0,1 0-4 0 0,1 0 1 0 0,-1-1 0 0 0,0 1-1 0 0,0-1 1 0 0,0 0-1 0 0,0 0 1 0 0,0-1 0 0 0,0 1-1 0 0,0-1 1 0 0,-1 0 0 0 0,1 0-1 0 0,0 0 1 0 0,-1 0-1 0 0,0-1 1 0 0,1 1 0 0 0,-1-1-1 0 0,0 0 1 0 0,0 0 0 0 0,0 0-1 0 0,-1 0 1 0 0,1-1-1 0 0,-1 1 1 0 0,1-2 3 0 0,6-6-32 0 0,20 66-518 0 0,-5 25-588 0 0,-15-77-3256 0 0,-3-3-1637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13.3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48 10409 0 0,'0'0'6003'0'0,"0"0"-4565"0"0,0 0-1803 0 0,0 0 245 0 0,0 0 25 0 0,-6 2-11 0 0,4-1 110 0 0,1 0 0 0 0,-1-1 0 0 0,0 1 0 0 0,1 0 0 0 0,-1 0 0 0 0,1 0 0 0 0,-1 0 0 0 0,1 0 0 0 0,-1 0 0 0 0,1 1 0 0 0,0-1 0 0 0,0 0 0 0 0,-1 1 0 0 0,1-1 0 0 0,0 1 0 0 0,0-1 0 0 0,1 1 0 0 0,-1-1 0 0 0,0 1 0 0 0,0 0 0 0 0,1 0 0 0 0,-1-1 0 0 0,1 1 0 0 0,-1 0 0 0 0,1 0 0 0 0,0-1 0 0 0,0 1 0 0 0,0 0 0 0 0,0 0 0 0 0,0 0 0 0 0,0 0 0 0 0,0-1 0 0 0,1 1 0 0 0,-1 0 0 0 0,1 0 0 0 0,-1-1 0 0 0,1 1 0 0 0,0 0 0 0 0,-1-1 0 0 0,1 1 0 0 0,0 0 0 0 0,0-1 0 0 0,0 1 0 0 0,0-1 0 0 0,0 0 0 0 0,1 1 0 0 0,-1-1 0 0 0,1 1-4 0 0,18 23 177 0 0,-15-21-127 0 0,0 0 1 0 0,-1 0-1 0 0,1 1 1 0 0,-1 0-1 0 0,-1 0 0 0 0,1 0 1 0 0,-1 0-1 0 0,1 0 1 0 0,-1 1-1 0 0,-1-1 1 0 0,1 1-1 0 0,-1 0 1 0 0,0 0-1 0 0,-1 0 0 0 0,1 0 1 0 0,-1 0-1 0 0,0 0 1 0 0,0 0-1 0 0,-1 1 1 0 0,0 3-51 0 0,-3-8-197 0 0,1 1 0 0 0,-1-1 0 0 0,0 0 1 0 0,0 1-1 0 0,0-1 0 0 0,0 0 0 0 0,-1-1 0 0 0,1 1 1 0 0,0-1-1 0 0,-1 1 0 0 0,1-1 0 0 0,-1 0 0 0 0,0 0 1 0 0,1-1-1 0 0,-1 1 0 0 0,0-1 0 0 0,1 0 0 0 0,-1 0 1 0 0,0 0-1 0 0,1 0 0 0 0,-1 0 0 0 0,0-1 0 0 0,1 0 1 0 0,-1 0-1 0 0,1 0 0 0 0,-1 0 0 0 0,1 0 1 0 0,-1-1-1 0 0,1 1 0 0 0,0-1 0 0 0,-3-2 197 0 0,-3-11-7605 0 0</inkml:trace>
  <inkml:trace contextRef="#ctx0" brushRef="#br0" timeOffset="247.728">260 36 13937 0 0,'0'0'2873'0'0,"0"0"-2325"0"0,0 0-548 0 0,0 0 0 0 0,0 0 184 0 0,-40-14-36 0 0,18 10-148 0 0,-4 1-52 0 0,0 0-780 0 0,0 1-425 0 0,4 0-487 0 0,6 1-2660 0 0,3-5-4069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17.0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0 3940 0 0,'0'0'8008'0'0,"0"0"-5257"0"0,0 0-2202 0 0,-1 8 162 0 0,-2 24-297 0 0,2-1 1 0 0,0 1 0 0 0,3-1 0 0 0,0 1-1 0 0,2-1 1 0 0,1 0 0 0 0,7 20-415 0 0,-2-26-1896 0 0,3-12-3567 0 0,0-7-3304 0 0</inkml:trace>
  <inkml:trace contextRef="#ctx0" brushRef="#br0" timeOffset="248.166">287 290 15925 0 0,'0'0'2269'0'0,"0"0"-2269"0"0,0 0-48 0 0,0 0 48 0 0,0 0 480 0 0,0 0-208 0 0,-53-2-260 0 0,31 1-12 0 0,4 1-628 0 0,-3 0-524 0 0,7 0-821 0 0,4 0-4059 0 0,6-5-3085 0 0</inkml:trace>
  <inkml:trace contextRef="#ctx0" brushRef="#br0" timeOffset="776.305">435 281 1316 0 0,'0'0'1100'0'0,"0"0"2443"0"0,0 0-1023 0 0,0 0-1077 0 0,0 0-174 0 0,0 0 92 0 0,0 0-11 0 0,0 0-387 0 0,0 0-451 0 0,7 7 123 0 0,-44-13-403 0 0,-24-3 17 0 0,20 7-4395 0 0,39 2 1171 0 0,2 0-2053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19.4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11957 0 0,'1'7'3749'0'0,"43"218"321"0"0,-38-180-5008 0 0,6-21-6716 0 0,-3-22-1642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19.5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 16410 0 0,'0'0'3688'0'0,"0"0"-3688"0"0,0 0-868 0 0,0 0 868 0 0,0 0 172 0 0,0 0 48 0 0,0 0-132 0 0,0 0-88 0 0,0 0-76 0 0,0 0-524 0 0,-19 22-200 0 0,16-20-392 0 0,3 1-1093 0 0,0-2-3251 0 0,8-5-3577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19.9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0 15193 0 0,'0'0'1189'0'0,"0"0"-1183"0"0,0 0 394 0 0,-7 7 61 0 0,-11 10-239 0 0,-64 90 149 0 0,84-102-353 0 0,0-1 1 0 0,0 0-1 0 0,1 0 1 0 0,0 0-1 0 0,-1 0 1 0 0,1 0-1 0 0,0 0 1 0 0,1-1-1 0 0,-1 0 1 0 0,1 1-1 0 0,-1-1 0 0 0,1-1 1 0 0,0 1-1 0 0,0 0 1 0 0,0-1-1 0 0,1 0 1 0 0,-1 0-1 0 0,0 0 1 0 0,1-1-1 0 0,-1 1 1 0 0,1-1-1 0 0,0 0 1 0 0,-1 0-1 0 0,1-1 1 0 0,1 1-19 0 0,-4-1-2 0 0,2 3 6 0 0,0-1-1 0 0,1 1 1 0 0,-1-1-1 0 0,1 0 1 0 0,-1 0-1 0 0,1-1 1 0 0,0 1 0 0 0,0-1-1 0 0,0 0 1 0 0,0-1-1 0 0,0 1 1 0 0,0-1-1 0 0,0 0 1 0 0,0 0-1 0 0,0 0 1 0 0,0-1-1 0 0,0 0 1 0 0,0 0-1 0 0,0 0 1 0 0,0 0-1 0 0,-1-1 1 0 0,1 0-1 0 0,0 0 1 0 0,-1 0-1 0 0,0-1 1 0 0,1 1-1 0 0,-1-1 1 0 0,0 0 0 0 0,0-1-1 0 0,0 1 1 0 0,-1 0-1 0 0,1-1 1 0 0,-1 0-1 0 0,0 0 1 0 0,2-4-4 0 0,1-38-688 0 0,-7 63 1032 0 0,-17 170-398 0 0,24-173-2818 0 0,3-8-2627 0 0,3-6-2926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22.4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113 1 13817 0 0,'0'0'1689'0'0,"0"0"-1504"0"0,0 0-157 0 0,-5 9 463 0 0,-13 27 1 0 0,1 0 1 0 0,1 1-1 0 0,3 0 0 0 0,0 1 1 0 0,3 1-1 0 0,1 0 0 0 0,-3 32-492 0 0,41 31-309 0 0,-5-74-2773 0 0,6-12-4218 0 0,-6-13-1593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22.7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96 145 16013 0 0,'0'0'1490'0'0,"0"0"-1565"0"0,0 0 269 0 0,0 0 189 0 0,0 0-108 0 0,0 0-218 0 0,0 0-35 0 0,24-3 787 0 0,-21 0-898 0 0,-1 1 1 0 0,1-1-1 0 0,-1 1 0 0 0,1-1 0 0 0,-1 0 0 0 0,0 1 0 0 0,0-1 0 0 0,0 0 0 0 0,-1-1 0 0 0,1 1 0 0 0,-1 0 0 0 0,0 0 0 0 0,0-1 0 0 0,0 1 0 0 0,0 0 0 0 0,0-1 0 0 0,-1 1 0 0 0,1-1 0 0 0,-1 1 0 0 0,0-1 1 0 0,0 1-1 0 0,-1-1 0 0 0,1 1 0 0 0,-1-1 0 0 0,1 1 0 0 0,-1-1 0 0 0,0 1 0 0 0,0 0 0 0 0,-1-1 0 0 0,1 1 0 0 0,-1 0 0 0 0,0 0 0 0 0,1 0 0 0 0,-1 0 0 0 0,-1 0 0 0 0,1 1 0 0 0,0-1 0 0 0,-1 0 1 0 0,1 1-1 0 0,-1 0 0 0 0,0 0 0 0 0,0 0 0 0 0,1 0 0 0 0,-2 0 0 0 0,1 0 0 0 0,0 1 0 0 0,0-1 0 0 0,0 1 0 0 0,-2 0 89 0 0,-1 3 139 0 0,0 1-1 0 0,0 0 0 0 0,1 1 1 0 0,-1-1-1 0 0,1 1 1 0 0,0 0-1 0 0,0 0 1 0 0,1 1-1 0 0,-1-1 1 0 0,1 1-1 0 0,0 0 1 0 0,0 1-1 0 0,0-1 1 0 0,1 0-1 0 0,0 1 1 0 0,0 0-1 0 0,0 0 1 0 0,1 0-1 0 0,0 0 1 0 0,0 0-1 0 0,0 1 1 0 0,1-1-1 0 0,0 0 1 0 0,0 2-139 0 0,20 34 199 0 0,12-29-5585 0 0,-12-12-1356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23.0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0 15469 0 0,'0'0'1457'0'0,"0"0"-1457"0"0,0 0 0 0 0,0 0 0 0 0,0 0 512 0 0,0 0-252 0 0,0 0-164 0 0,0 0-96 0 0,0 0-84 0 0,0 0-860 0 0,-10 11-253 0 0,10-11-827 0 0,0 0-3324 0 0,4-7-2849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24.0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361 123 8161 0 0,'0'0'8893'0'0,"0"0"-8381"0"0,0 0-352 0 0,0 0-160 0 0,-44-8 680 0 0,24-1-140 0 0,-5 2-208 0 0,-11 0-208 0 0,4 1-124 0 0,-3 2-72 0 0,2-1 64 0 0,4 2-56 0 0,-2-1-352 0 0,4-1-424 0 0,4-2-440 0 0,9 1-1557 0 0,3-9-5383 0 0</inkml:trace>
  <inkml:trace contextRef="#ctx0" brushRef="#br0" timeOffset="154.366">196 0 5244 0 0,'0'0'8813'0'0,"0"0"-7901"0"0,45 50-308 0 0,-34-28 465 0 0,-1 2-285 0 0,-4 1-312 0 0,-2-1-76 0 0,-1-2-136 0 0,-3 2-136 0 0,0-2-40 0 0,0 0-84 0 0,-5-2-308 0 0,3 0-692 0 0,-4-4-541 0 0,3-5-1279 0 0,0-4-6413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23.3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6 15441 0 0,'0'0'1728'0'0,"0"0"-1148"0"0,0 0-423 0 0,0 0 57 0 0,0 0 102 0 0,0 0-169 0 0,7-2-302 0 0,-4 1 137 0 0,1 0 1 0 0,0 0-1 0 0,0 1 1 0 0,0-1-1 0 0,0 1 0 0 0,1 0 1 0 0,-1 0-1 0 0,0 1 1 0 0,0-1-1 0 0,0 1 1 0 0,0 0-1 0 0,-1 0 1 0 0,1 0-1 0 0,0 0 1 0 0,0 1-1 0 0,-1 0 1 0 0,1-1-1 0 0,0 1 0 0 0,-1 1 1 0 0,0-1-1 0 0,1 0 1 0 0,-1 1-1 0 0,2 2 18 0 0,-5-5 13 0 0,2 0-15 0 0,0 1 0 0 0,0-1 0 0 0,0 0 0 0 0,-1 1 0 0 0,1-1 1 0 0,0 1-1 0 0,-1-1 0 0 0,1 1 0 0 0,0 0 0 0 0,-1-1 1 0 0,1 1-1 0 0,-1 0 0 0 0,1 0 0 0 0,-1 0 0 0 0,1 0 1 0 0,-1 1-1 0 0,0-1 0 0 0,0 0 0 0 0,1 1 0 0 0,-1-1 0 0 0,0 0 1 0 0,0 1-1 0 0,0-1 0 0 0,-1 1 0 0 0,1 0 0 0 0,0-1 1 0 0,-1 1-1 0 0,1 0 0 0 0,-1-1 0 0 0,1 1 0 0 0,-1 0 0 0 0,0 0 1 0 0,1-1-1 0 0,-1 1 0 0 0,0 0 0 0 0,0 0 0 0 0,-1 0 1 0 0,1-1-1 0 0,0 1 0 0 0,0 0 0 0 0,-1 0 0 0 0,1-1 1 0 0,-1 1-1 0 0,0 0 0 0 0,1-1 0 0 0,-1 1 0 0 0,0-1 0 0 0,0 1 1 0 0,0-1-1 0 0,0 1 0 0 0,0-1 0 0 0,-1 0 0 0 0,1 1 1 0 0,0-1-1 0 0,0 0 0 0 0,-2 1 2 0 0,-56 13-689 0 0,76 10 639 0 0,113 97 2732 0 0,-129-121-2669 0 0,0 0-1 0 0,0 1 0 0 0,-1-1 0 0 0,1 0 1 0 0,-1 1-1 0 0,1-1 0 0 0,-1 0 0 0 0,0 1 0 0 0,1-1 1 0 0,-1 0-1 0 0,0 1 0 0 0,0-1 0 0 0,0 1 0 0 0,0-1 1 0 0,0 1-1 0 0,-1-1 0 0 0,1 0 0 0 0,0 1 0 0 0,0-1 1 0 0,-1 0-1 0 0,1 1 0 0 0,-1-1 0 0 0,0 0 0 0 0,1 1 1 0 0,-1-1-1 0 0,0 0 0 0 0,0 0 0 0 0,1 0 1 0 0,-1 0-1 0 0,0 0 0 0 0,0 0 0 0 0,0 0 0 0 0,0 0 1 0 0,-1 0-1 0 0,1 0 0 0 0,0 0 0 0 0,0-1 0 0 0,0 1 1 0 0,-1 0-1 0 0,1-1 0 0 0,0 1 0 0 0,-1-1 0 0 0,1 1 1 0 0,-1-1-1 0 0,1 0 0 0 0,0 0 0 0 0,-1 0 1 0 0,1 0-1 0 0,-1 0 0 0 0,1 0 0 0 0,0 0 0 0 0,-1 0 1 0 0,0 0-13 0 0,-81-1 225 0 0,17-13-2260 0 0,25-4-2800 0 0,23 3-2581 0 0</inkml:trace>
  <inkml:trace contextRef="#ctx0" brushRef="#br0" timeOffset="246.586">484 11 14661 0 0,'0'0'2189'0'0,"27"47"-2185"0"0,-22-22 0 0 0,-3 5 472 0 0,1 4 120 0 0,-3-1-180 0 0,-4-1-68 0 0,-5-1-92 0 0,-3 0-72 0 0,-4-1-96 0 0,-3-2-4 0 0,-1-1-8 0 0,-6 0-76 0 0,2-3-148 0 0,-5 0-688 0 0,-2-4-616 0 0,8-6-709 0 0,-9-5-5779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30.0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 0 9261 0 0,'0'0'4907'0'0,"0"0"-4291"0"0,-5 7-304 0 0,-113 127 974 0 0,176-118-330 0 0,-57-16-950 0 0,93-9 227 0 0,-92 8-300 0 0,0 1-1 0 0,0 0 1 0 0,0-1-1 0 0,0 0 1 0 0,0 1-1 0 0,1-1 0 0 0,-1 0 1 0 0,0 0-1 0 0,-1 0 1 0 0,1 0-1 0 0,0-1 0 0 0,0 1 1 0 0,0 0-1 0 0,-1-1 1 0 0,1 1-1 0 0,-1-1 0 0 0,1 0 1 0 0,-1 1-1 0 0,0-1 1 0 0,1 0-1 0 0,-1 0 1 0 0,0 0-1 0 0,0 0 0 0 0,0 0 1 0 0,-1 0-1 0 0,1 0 1 0 0,0 0-1 0 0,-1 0 0 0 0,1 0 1 0 0,-1-1-1 0 0,0 1 1 0 0,0 0-1 0 0,0 0 1 0 0,0 0-1 0 0,0-1 0 0 0,0 1 1 0 0,-1 0-1 0 0,1 0 1 0 0,-1 0-1 0 0,1-1 68 0 0,2 87 2272 0 0,-6 50-2111 0 0,9-128-2605 0 0,2-7-3136 0 0,6-2-2743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20.2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84 9293 0 0,'0'0'5392'0'0,"0"0"-4682"0"0,-6-1-972 0 0,4 0 256 0 0,1 0 0 0 0,-1 1-1 0 0,0-1 1 0 0,1 1-1 0 0,-1-1 1 0 0,1 1 0 0 0,-1 0-1 0 0,0-1 1 0 0,1 1 0 0 0,-1 0-1 0 0,0 0 1 0 0,1 0-1 0 0,-1 0 1 0 0,0 0 0 0 0,1 1-1 0 0,-1-1 1 0 0,1 0 0 0 0,-1 1-1 0 0,0-1 1 0 0,1 1-1 0 0,-1 0 1 0 0,1 0 0 0 0,-1-1-1 0 0,1 1 1 0 0,0 0 0 0 0,-1 0-1 0 0,1 0 1 0 0,0 0-1 0 0,-1 0 1 0 0,1 1 0 0 0,0-1-1 0 0,0 0 1 0 0,0 1 0 0 0,0-1-1 0 0,0 0 1 0 0,1 1-1 0 0,-1-1 1 0 0,0 1 0 0 0,1 0-1 0 0,-1-1 1 0 0,1 1 0 0 0,-1-1-1 0 0,1 1 1 0 0,0 0-1 0 0,0-1 1 0 0,0 1 0 0 0,0 0-1 0 0,0-1 1 0 0,0 1 0 0 0,0 0-1 0 0,0-1 1 0 0,1 1-1 0 0,-1 1 7 0 0,97 214 2335 0 0,-134-194-2022 0 0,6-34-4881 0 0,22-2-1422 0 0</inkml:trace>
  <inkml:trace contextRef="#ctx0" brushRef="#br0" timeOffset="155.067">257 72 15105 0 0,'0'0'2109'0'0,"0"0"-2109"0"0,0 0-712 0 0,0 0 712 0 0,-40-10 400 0 0,17 6-216 0 0,-4-2-180 0 0,0 1-8 0 0,1 1-937 0 0,-1-1-531 0 0,6 0-856 0 0,8 0-2372 0 0,3-5-2945 0 0</inkml:trace>
  <inkml:trace contextRef="#ctx0" brushRef="#br0" timeOffset="357.376">518 0 14881 0 0,'27'48'2485'0'0,"-10"-3"-2385"0"0,-7 4-100 0 0,-6-8 320 0 0,-4-7 252 0 0,-1-7-92 0 0,-6-5-112 0 0,-3-2-172 0 0,-4 4-60 0 0,-6 4-64 0 0,-2 3-72 0 0,-5-2-244 0 0,-2-2-384 0 0,-6 1-420 0 0,1-7-705 0 0,10-7-2863 0 0,-14-9-6349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27.3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 1 1828 0 0,'0'0'8362'0'0,"0"0"-5809"0"0,0 0-2290 0 0,0 0-34 0 0,0 0 429 0 0,-7 8 134 0 0,-65 145 1597 0 0,66-127-2115 0 0,1 1-1 0 0,1 0 0 0 0,1 1 1 0 0,1-1-1 0 0,1 1 1 0 0,2-1-1 0 0,1 1 0 0 0,2 3-273 0 0,-3-22 60 0 0,1 0 0 0 0,0 1-1 0 0,1-1 1 0 0,0 0 0 0 0,0 0-1 0 0,1 0 1 0 0,0 0 0 0 0,1-1-1 0 0,0 0 1 0 0,0 1 0 0 0,1-2-1 0 0,0 1 1 0 0,0-1 0 0 0,1 0-1 0 0,0 0 1 0 0,0-1 0 0 0,0 0-1 0 0,1 0 1 0 0,0-1 0 0 0,0 0-1 0 0,1 0 1 0 0,-1-1 0 0 0,1 0-1 0 0,8 3-59 0 0,19-2-1860 0 0,-24-12-3336 0 0,-4-10-3121 0 0</inkml:trace>
  <inkml:trace contextRef="#ctx0" brushRef="#br0" timeOffset="248.684">298 191 15821 0 0,'0'0'1422'0'0,"3"8"-1044"0"0,7 33 170 0 0,-2 1 0 0 0,-1 0 0 0 0,-2 1 0 0 0,-3-1 0 0 0,-1 1 0 0 0,-2 4-548 0 0,4-30-1457 0 0,7-10-2833 0 0,4-8-2255 0 0</inkml:trace>
  <inkml:trace contextRef="#ctx0" brushRef="#br0" timeOffset="481.138">804 399 9441 0 0,'0'0'9717'0'0,"0"0"-9449"0"0,0 0-268 0 0,0 0-488 0 0,0 0 488 0 0,-55 8 236 0 0,13-8-88 0 0,-11 0-148 0 0,-5 0-580 0 0,4 0-756 0 0,13 0-1045 0 0,19 0-3839 0 0,0-7-2585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32.3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15585 0 0,'0'0'1926'0'0,"0"0"-1399"0"0,2 7-271 0 0,6 21 34 0 0,-2 0 0 0 0,-1 0 0 0 0,-2 0 0 0 0,0 0 0 0 0,-2 1 0 0 0,-1-1-1 0 0,-2 0 1 0 0,-1 5-290 0 0,3-16-1665 0 0,6-9-5393 0 0,5-8-3240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32.5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 15133 0 0,'0'0'3841'0'0,"0"0"-3841"0"0,0 0 108 0 0,0 0-32 0 0,0 0 376 0 0,0 0-196 0 0,0 0-256 0 0,0 0-196 0 0,0 0-48 0 0,0 0-408 0 0,4 14-372 0 0,-7-12-509 0 0,-1 0-1531 0 0,4-5-4989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34.0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 0 15161 0 0,'-3'7'1334'0'0,"-18"31"-872"0"0,2 0 0 0 0,1 1 1 0 0,2 2-1 0 0,2-1 0 0 0,2 2 1 0 0,1-1-1 0 0,3 1 0 0 0,0 13-462 0 0,8-45 27 0 0,0 0-1 0 0,1-1 0 0 0,1 1 1 0 0,0 0-1 0 0,0 0 0 0 0,0-1 1 0 0,2 0-1 0 0,-1 1 0 0 0,1-1 1 0 0,0-1-1 0 0,1 1 0 0 0,0 0 1 0 0,2 0-27 0 0,50 61-3898 0 0,-47-61-668 0 0,1-8-4326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35.3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8797 0 0,'0'0'5803'0'0,"0"0"-4411"0"0,1 7-1261 0 0,17 287 4426 0 0,-18-289-4726 0 0,0 36-481 0 0,12-23-5229 0 0,0-17-2727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37.3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123 0 5440 0 0,'0'0'7505'0'0,"0"0"-5593"0"0,0 0-1642 0 0,-5 5 209 0 0,-9 14-22 0 0,0 1 1 0 0,2 0-1 0 0,1 1 1 0 0,0 0-1 0 0,2 0 0 0 0,0 1 1 0 0,1 1-1 0 0,2-1 1 0 0,0 1-1 0 0,-2 17-457 0 0,6-32 155 0 0,0 0-67 0 0,0-1-1 0 0,1 1 0 0 0,0 0 1 0 0,0-1-1 0 0,0 1 1 0 0,1 0-1 0 0,0 0 0 0 0,1 0 1 0 0,0-1-1 0 0,0 1 1 0 0,0 0-1 0 0,1-1 0 0 0,1 1 1 0 0,-1-1-1 0 0,1 0 1 0 0,1 3-88 0 0,66 43-5645 0 0,-52-50-945 0 0,6-8-2849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37.6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92 187 15469 0 0,'0'0'2253'0'0,"0"0"-1797"0"0,0 0 45 0 0,0 0 207 0 0,0 0-157 0 0,0 0-252 0 0,4 0-185 0 0,0-1-208 0 0,0 0 1 0 0,1-1 0 0 0,-1 0 0 0 0,0 0 0 0 0,0 0 0 0 0,-1 0 0 0 0,1 0 0 0 0,0-1 0 0 0,-1 1 0 0 0,1-1-1 0 0,-1 0 1 0 0,0 0 0 0 0,0-1 0 0 0,0 1 0 0 0,0-1 0 0 0,-1 1 0 0 0,1-1 0 0 0,-1 0 0 0 0,0 0-1 0 0,0 0 1 0 0,-1 0 0 0 0,1 0 0 0 0,-1 0 0 0 0,0 0 0 0 0,0-1 0 0 0,0 1 0 0 0,0 0 0 0 0,-1-1 0 0 0,0 1-1 0 0,0-1 1 0 0,0 1 0 0 0,0-1 0 0 0,-1 1 0 0 0,0 0 0 0 0,0-1 0 0 0,0 1 0 0 0,0 0 0 0 0,-1 0 0 0 0,1 0-1 0 0,-1 0 1 0 0,0 0 0 0 0,-1 0 0 0 0,1 0 0 0 0,0 1 0 0 0,-1-1 0 0 0,0 1 0 0 0,0-1 0 0 0,0 1 0 0 0,0 0-1 0 0,-1 0 1 0 0,1 1 0 0 0,-1-1 0 0 0,-1 0 93 0 0,0 3 119 0 0,-1 0 0 0 0,1 1 0 0 0,0-1-1 0 0,0 1 1 0 0,0 0 0 0 0,0 1 0 0 0,0-1 0 0 0,0 1 0 0 0,0 0 0 0 0,0 0-1 0 0,1 1 1 0 0,-1 0 0 0 0,1-1 0 0 0,-1 1 0 0 0,1 1 0 0 0,0-1 0 0 0,1 0-1 0 0,-1 1 1 0 0,0 0 0 0 0,1 0 0 0 0,0 0 0 0 0,0 0 0 0 0,0 1-1 0 0,0-1 1 0 0,1 1 0 0 0,0 0 0 0 0,0 0 0 0 0,0 0 0 0 0,1 0 0 0 0,-1 0-1 0 0,1 0 1 0 0,0 0 0 0 0,1 0 0 0 0,-1 0 0 0 0,1 5-119 0 0,27 26-710 0 0,1-23-5690 0 0,-7-13-2870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37.9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22 9353 0 0,'0'0'9141'0'0,"0"0"-8537"0"0,0 0-604 0 0,0 0-48 0 0,0 0 48 0 0,0 0 528 0 0,0 0-208 0 0,0 0-296 0 0,0 0-24 0 0,0 0-860 0 0,-10 0-200 0 0,10-2-96 0 0,0-3-717 0 0,0 3-3339 0 0,5-10-4157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38.1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 8249 0 0,'0'0'7234'0'0,"6"-1"-5279"0"0,0 0-1926 0 0,0 0 0 0 0,0 1-1 0 0,1 0 1 0 0,-1 0 0 0 0,0 0-1 0 0,0 1 1 0 0,0 0 0 0 0,0 0-1 0 0,0 0 1 0 0,0 1 0 0 0,0 0 0 0 0,-1 0-1 0 0,1 1 1 0 0,0-1 0 0 0,-1 1-1 0 0,0 0 1 0 0,0 1 0 0 0,0-1-1 0 0,0 1 1 0 0,0 0 0 0 0,-1 0-1 0 0,0 1 1 0 0,0-1 0 0 0,0 1-1 0 0,0 0 1 0 0,-1 0 0 0 0,1 1 0 0 0,-1-1-1 0 0,-1 0 1 0 0,1 1 0 0 0,-1 0-1 0 0,0 0 1 0 0,0-1 0 0 0,0 4-29 0 0,-3-4 44 0 0,1-1 1 0 0,-1 1 0 0 0,0 0 0 0 0,0-1 0 0 0,0 0-1 0 0,-1 1 1 0 0,0-1 0 0 0,0 0 0 0 0,0 0 0 0 0,0 0-1 0 0,-1 0 1 0 0,1 0 0 0 0,-1 0 0 0 0,0-1-1 0 0,0 1 1 0 0,0-1 0 0 0,-1 0 0 0 0,1 0 0 0 0,-1 0-1 0 0,0 0 1 0 0,0-1 0 0 0,0 1 0 0 0,0-1-45 0 0,-52 63 266 0 0,58-62-226 0 0,0-1-1 0 0,0 1 1 0 0,0 0 0 0 0,0-1 0 0 0,0 1-1 0 0,0-1 1 0 0,1 0 0 0 0,-1 1 0 0 0,1-1-1 0 0,-1 0 1 0 0,1-1 0 0 0,0 1 0 0 0,0 0-1 0 0,0-1 1 0 0,0 0 0 0 0,0 1 0 0 0,0-1 0 0 0,0 0-1 0 0,1-1 1 0 0,-1 1 0 0 0,0-1 0 0 0,0 1-1 0 0,1-1 1 0 0,-1 0 0 0 0,1 0-40 0 0,79 1-930 0 0,-56-9-2079 0 0,-2-6-3614 0 0,-5-1-3079 0 0</inkml:trace>
  <inkml:trace contextRef="#ctx0" brushRef="#br0" timeOffset="384.681">475 27 15633 0 0,'0'0'1520'0'0,"0"0"-1806"0"0,0 0 213 0 0,0 0 291 0 0,0 0-111 0 0,3 20 3163 0 0,16 55-2722 0 0,-14-66-470 0 0,0 0 0 0 0,-1 1 1 0 0,0 0-1 0 0,-1 0 0 0 0,0 0 1 0 0,0 0-1 0 0,-1 0 0 0 0,0 0 0 0 0,-1 1 1 0 0,0-1-1 0 0,-1 1 0 0 0,0-1 1 0 0,0 1-1 0 0,-1-1 0 0 0,-1 0 1 0 0,0 1-1 0 0,0-1 0 0 0,-1 0 1 0 0,0 0-1 0 0,-1 0 0 0 0,0 0 1 0 0,-1-1-1 0 0,0 0 0 0 0,0 0 1 0 0,-1 0-1 0 0,0 0 0 0 0,0-1 1 0 0,-1 0-1 0 0,0-1 0 0 0,-1 1 1 0 0,0-1-1 0 0,-3 2-78 0 0,-32 13-1775 0 0,12-13-2969 0 0,9-8-4171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30.4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69 174 5805 0 0,'0'0'6492'0'0,"0"0"-4755"0"0,0 0-1483 0 0,0 0 245 0 0,0 0 143 0 0,6 2-207 0 0,-3-1-434 0 0,0 1 0 0 0,0-1 0 0 0,0-1 0 0 0,0 1-1 0 0,0 0 1 0 0,0-1 0 0 0,0 1 0 0 0,0-1 0 0 0,0 0 0 0 0,0 0 0 0 0,0 0-1 0 0,1-1 1 0 0,-1 1 0 0 0,0-1 0 0 0,0 0 0 0 0,0 1 0 0 0,-1-1 0 0 0,1-1-1 0 0,0 1 1 0 0,0 0 0 0 0,0-1 0 0 0,-1 1 0 0 0,1-1 0 0 0,-1 0-1 0 0,1 0 1 0 0,-1 0 0 0 0,0 0 0 0 0,0 0 0 0 0,0 0 0 0 0,0-1 0 0 0,0 1-1 0 0,0-1 1 0 0,0 0 0 0 0,-1 1 0 0 0,0-1 0 0 0,1 0 0 0 0,-1 0 0 0 0,0 0-1 0 0,0-1 0 0 0,0 0-56 0 0,0 0-1 0 0,0 0 0 0 0,0 0 0 0 0,0 0 0 0 0,-1 0 1 0 0,1 0-1 0 0,-1-1 0 0 0,0 1 0 0 0,-1 0 0 0 0,1 0 1 0 0,-1 0-1 0 0,0 0 0 0 0,0 0 0 0 0,0-1 0 0 0,0 2 1 0 0,-1-1-1 0 0,1 0 0 0 0,-1 0 0 0 0,0 0 0 0 0,0 1 1 0 0,-1-1-1 0 0,1 1 0 0 0,-1 0 0 0 0,1-1 0 0 0,-1 1 1 0 0,0 1-1 0 0,-1-1 0 0 0,1 0 0 0 0,0 1 0 0 0,-1-1 1 0 0,1 1-1 0 0,-1 0 0 0 0,0 0 0 0 0,1 1 0 0 0,-1-1 1 0 0,0 1-1 0 0,0-1 0 0 0,0 1 0 0 0,-1 1 0 0 0,1-1 1 0 0,0 1-1 0 0,0-1 0 0 0,0 1 0 0 0,0 0 0 0 0,-1 1 1 0 0,1-1-1 0 0,-2 1 57 0 0,0 5 172 0 0,0-1-1 0 0,0 1 1 0 0,1 1 0 0 0,0-1 0 0 0,0 1 0 0 0,1 0-1 0 0,0 0 1 0 0,0 0 0 0 0,1 1 0 0 0,0-1 0 0 0,0 1-1 0 0,0 0 1 0 0,1 0 0 0 0,0 0 0 0 0,1 0 0 0 0,0 0-1 0 0,0 0 1 0 0,1 1 0 0 0,0-1 0 0 0,0 0 0 0 0,1 1-172 0 0,1-6 12 0 0,0 0 0 0 0,1 0 0 0 0,-1-1 0 0 0,1 1 0 0 0,0 0 0 0 0,0-1 0 0 0,-1 0 0 0 0,2 0 0 0 0,-1 0 0 0 0,0 0 0 0 0,0 0 0 0 0,1 0 0 0 0,-1-1 0 0 0,1 1 0 0 0,-1-1 0 0 0,1 0 0 0 0,-1-1 0 0 0,1 1 0 0 0,0 0 0 0 0,0-1 1 0 0,-1 0-1 0 0,1 0 0 0 0,0 0 0 0 0,0 0 0 0 0,-1-1 0 0 0,1 1 0 0 0,0-1 0 0 0,-1 0 0 0 0,1 0 0 0 0,-1 0 0 0 0,1-1 0 0 0,-1 1 0 0 0,1-1 0 0 0,-1 0 0 0 0,0 0 0 0 0,0 0 0 0 0,0 0 0 0 0,0-1 0 0 0,0 1 0 0 0,0-1 0 0 0,-1 0 0 0 0,1 1 1 0 0,-1-1-1 0 0,0 0 0 0 0,1-2-12 0 0,-3 6-6 0 0,-1 0 1 0 0,1 0-1 0 0,0 0 1 0 0,0 0 0 0 0,0 0-1 0 0,0 0 1 0 0,0 0 0 0 0,0 0-1 0 0,0-1 1 0 0,0 1-1 0 0,0 0 1 0 0,1 0 0 0 0,-1 0-1 0 0,0 0 1 0 0,1 0 0 0 0,-1 0-1 0 0,0 0 1 0 0,1-1-1 0 0,-1 1 1 0 0,1 0 0 0 0,-1 0-1 0 0,1 0 1 0 0,0-1 0 0 0,-1 1-1 0 0,1 0 1 0 0,0-1-1 0 0,-1 1 1 0 0,1-1 0 0 0,0 1-1 0 0,0-1 1 0 0,0 1-1 0 0,-1-1 1 0 0,1 1 0 0 0,0-1-1 0 0,0 0 1 0 0,0 0 0 0 0,0 1-1 0 0,0-1 1 0 0,0 0-1 0 0,0 0 1 0 0,0 0 0 0 0,0 0-1 0 0,0 0 1 0 0,0 0 0 0 0,-1 0-1 0 0,1 0 1 0 0,0 0-1 0 0,0-1 1 0 0,0 1 0 0 0,0 0-1 0 0,0 0 1 0 0,0-1 0 0 0,0 1-1 0 0,-1-1 1 0 0,1 1-1 0 0,0-1 1 0 0,0 1 0 0 0,0-1-1 0 0,-1 0 1 0 0,1 1-1 0 0,0-1 1 0 0,-1 0 0 0 0,1 1-1 0 0,-1-1 1 0 0,1 0 0 0 0,-1 0-1 0 0,1 0 6 0 0,0 4 35 0 0,39 99 583 0 0,-31-98-2735 0 0,0-5-3108 0 0,2-7-1783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36.1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87 13905 0 0,'0'0'1914'0'0,"-6"0"-1839"0"0,4-2-85 0 0,-1 1 0 0 0,1 0 0 0 0,-1 0 0 0 0,0 1-1 0 0,0-1 1 0 0,1 0 0 0 0,-1 1 0 0 0,0-1 0 0 0,0 1 0 0 0,1 0-1 0 0,-1 0 1 0 0,0 0 0 0 0,0 1 0 0 0,0-1 0 0 0,1 1 0 0 0,-1-1 0 0 0,0 1-1 0 0,0 0 1 0 0,1 0 0 0 0,-1 0 0 0 0,1 0 0 0 0,-1 1 0 0 0,1-1-1 0 0,-1 1 1 0 0,1-1 0 0 0,0 1 0 0 0,0 0 0 0 0,0 0 0 0 0,0 0 0 0 0,0 0-1 0 0,0 0 1 0 0,0 0 0 0 0,1 1 0 0 0,-1-1 0 0 0,1 0 0 0 0,0 1 0 0 0,0-1-1 0 0,-1 1 1 0 0,2 0 0 0 0,-1-1 0 0 0,0 1 0 0 0,0 0 0 0 0,1 0-1 0 0,0 0 1 0 0,-1-1 0 0 0,1 1 0 0 0,0 0 0 0 0,1 0 0 0 0,-1 0 10 0 0,45 64 1368 0 0,-38-60-1257 0 0,-1 0 0 0 0,1 1 0 0 0,-2 0 0 0 0,1 0 0 0 0,-1 0 0 0 0,0 1 0 0 0,-1 0 0 0 0,0 0 0 0 0,-1 0 0 0 0,0 0-1 0 0,0 0 1 0 0,-1 1 0 0 0,0 0 0 0 0,0-1-111 0 0,-2-7 3 0 0,-1-1 0 0 0,1 1 0 0 0,0-1 0 0 0,-1 0 0 0 0,1 1 0 0 0,-1-1 0 0 0,0 0-1 0 0,1 1 1 0 0,-1-1 0 0 0,0 0 0 0 0,0 0 0 0 0,0 0 0 0 0,0 0 0 0 0,0 0 0 0 0,0 0-1 0 0,0 0 1 0 0,0 0 0 0 0,0 0 0 0 0,-1 0 0 0 0,1 0 0 0 0,0-1 0 0 0,0 1 0 0 0,-1 0-1 0 0,1-1 1 0 0,-1 1 0 0 0,1-1 0 0 0,0 0 0 0 0,-1 1 0 0 0,1-1 0 0 0,-1 0 0 0 0,1 0 0 0 0,-1 0-1 0 0,1 0 1 0 0,-1 0 0 0 0,1 0 0 0 0,0-1 0 0 0,-2 1-3 0 0,-31-17-5091 0 0,27 0-2550 0 0</inkml:trace>
  <inkml:trace contextRef="#ctx0" brushRef="#br0" timeOffset="278.749">302 57 12105 0 0,'0'0'4689'0'0,"0"0"-4689"0"0,0 0-577 0 0,0 0 577 0 0,-52-14 241 0 0,29 9-81 0 0,-4 2-148 0 0,-1 0-12 0 0,1 0-1029 0 0,2 0-1187 0 0,4 0-3484 0 0,6-5-1985 0 0</inkml:trace>
  <inkml:trace contextRef="#ctx0" brushRef="#br0" timeOffset="463.747">481 0 15001 0 0,'28'113'2169'0'0,"-27"-94"-1834"0"0,-1-1 1 0 0,0 0-1 0 0,-1 1 0 0 0,-2-1 1 0 0,0 0-1 0 0,0 0 0 0 0,-2 0 1 0 0,0-1-1 0 0,-2 3-335 0 0,-43 68-893 0 0,-24-24-3497 0 0,57-57-1209 0 0,-2-5-3563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35.6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33 214 15809 0 0,'0'0'4537'0'0,"0"0"-4537"0"0,0 0-284 0 0,0 0 128 0 0,0 0 156 0 0,0 0 244 0 0,0 0-220 0 0,0 0-24 0 0,0 0-724 0 0,0 0-344 0 0,-29 14-308 0 0,26-11-949 0 0,3-2-2787 0 0,3-1-3529 0 0</inkml:trace>
  <inkml:trace contextRef="#ctx0" brushRef="#br0" timeOffset="297.305">220 0 15645 0 0,'0'0'646'0'0,"-7"7"-297"0"0,6-6-302 0 0,-55 74 793 0 0,54-73-812 0 0,1 0-1 0 0,-1 0 1 0 0,1 0-1 0 0,0 0 1 0 0,0 1 0 0 0,0-1-1 0 0,0 0 1 0 0,0 0-1 0 0,1 1 1 0 0,-1-1-1 0 0,1 0 1 0 0,-1 1-1 0 0,1-1 1 0 0,0 1-1 0 0,0-1 1 0 0,0 1-1 0 0,0-1 1 0 0,0 0-1 0 0,1 1 1 0 0,-1-1-1 0 0,1 1 1 0 0,-1-1-1 0 0,1 0 1 0 0,0 1-1 0 0,0-1 1 0 0,0 0 0 0 0,0 0-1 0 0,1 0 1 0 0,-1 0-1 0 0,0 0 1 0 0,1 0-1 0 0,0 0 1 0 0,-1 0-1 0 0,1-1 1 0 0,0 1-1 0 0,0-1 1 0 0,0 1-1 0 0,0-1 1 0 0,0 0-1 0 0,2 1-27 0 0,0 2-32 0 0,0-2 0 0 0,1 1 0 0 0,0 0-1 0 0,0-1 1 0 0,-1 0 0 0 0,1 0 0 0 0,1 0-1 0 0,-1-1 1 0 0,0 1 0 0 0,0-1 0 0 0,0-1-1 0 0,1 1 1 0 0,-1-1 0 0 0,0 0 0 0 0,1 0-1 0 0,-1 0 1 0 0,0-1 0 0 0,1 0 0 0 0,-1 0-1 0 0,0 0 1 0 0,0-1 0 0 0,0 1 0 0 0,0-1-1 0 0,0 0 1 0 0,0-1 0 0 0,0 1 0 0 0,-1-1-1 0 0,1 0 1 0 0,-1 0 0 0 0,0-1 0 0 0,0 1-1 0 0,0-1 1 0 0,0 0 0 0 0,-1 0 0 0 0,1 0-1 0 0,-1-1 1 0 0,0 1 0 0 0,-1-1 0 0 0,1 1-1 0 0,-1-1 1 0 0,2-5 32 0 0,-4 10-11 0 0,8-28-607 0 0,3 44 1177 0 0,-9-4-313 0 0,-1-1-1 0 0,0 1 0 0 0,-1 0 0 0 0,0-1 0 0 0,-1 1 1 0 0,0-1-1 0 0,-1 1 0 0 0,0-1 0 0 0,-1 1 1 0 0,0-1-1 0 0,-3 6-245 0 0,-10 50-1288 0 0,16-67 1231 0 0,0 14-1973 0 0,6-10-6655 0 0,5-7 811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34.5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 7537 0 0,'0'0'7327'0'0,"0"0"-5191"0"0,0 0-2108 0 0,0 0 145 0 0,0 0 48 0 0,0 0-187 0 0,7-1-252 0 0,0 0 257 0 0,0 0 1 0 0,-1 0 0 0 0,1 0 0 0 0,0 1 0 0 0,0 0 0 0 0,0 1 0 0 0,0-1-1 0 0,0 1 1 0 0,-1 1 0 0 0,1-1 0 0 0,0 1 0 0 0,-1 0 0 0 0,1 1 0 0 0,-1 0 0 0 0,0 0-1 0 0,0 0 1 0 0,0 0 0 0 0,0 1 0 0 0,-1 0 0 0 0,1 1 0 0 0,-1-1 0 0 0,0 1-1 0 0,0 0 1 0 0,-1 0 0 0 0,1 0 0 0 0,-1 1 0 0 0,0 0 0 0 0,-1-1 0 0 0,1 1 0 0 0,-1 1-1 0 0,-1-1 1 0 0,1 0 0 0 0,-1 1 0 0 0,0-1 0 0 0,0 1 0 0 0,-1 0 0 0 0,0 0-1 0 0,0 1-39 0 0,-4 0 78 0 0,0 0 0 0 0,-1 0 0 0 0,0-1 0 0 0,-1 0 0 0 0,1 0 0 0 0,-1 0 0 0 0,-1-1 0 0 0,1 1 0 0 0,-1-1-1 0 0,0 0 1 0 0,0-1 0 0 0,-1 0 0 0 0,0 0 0 0 0,0 0 0 0 0,-2 0-78 0 0,-52 49 146 0 0,60-53-141 0 0,0-1-1 0 0,1 1 0 0 0,-1 0 1 0 0,0 1-1 0 0,1-1 0 0 0,-1 0 1 0 0,1 0-1 0 0,0 0 0 0 0,-1 0 1 0 0,1 0-1 0 0,0 0 0 0 0,0 0 1 0 0,0 1-1 0 0,0-1 0 0 0,0 0 1 0 0,0 0-1 0 0,0 0 0 0 0,0 0 1 0 0,0 1-1 0 0,0-1 0 0 0,1 0 1 0 0,-1 0-1 0 0,0 0 1 0 0,1 0-1 0 0,-1 0 0 0 0,1 0 1 0 0,-1 0-1 0 0,1 0 0 0 0,0 0 1 0 0,-1 0-1 0 0,1 0 0 0 0,0 0 1 0 0,0 0-1 0 0,0 0 0 0 0,0-1 1 0 0,-1 1-1 0 0,1 0 0 0 0,0-1 1 0 0,0 1-1 0 0,0-1 0 0 0,0 1 1 0 0,1-1-1 0 0,-1 1 0 0 0,0-1 1 0 0,0 1-1 0 0,0-1 1 0 0,0 0-1 0 0,0 0 0 0 0,1 0 1 0 0,-1 0-1 0 0,0 0 0 0 0,0 0 1 0 0,0 0-1 0 0,1 0-4 0 0,69 9 421 0 0,112-33-15 0 0,-148 6-4802 0 0,-4-7-4663 0 0,-22 15 1385 0 0</inkml:trace>
  <inkml:trace contextRef="#ctx0" brushRef="#br0" timeOffset="249.446">764 253 13549 0 0,'0'0'4513'0'0,"0"0"-4513"0"0,0 0-208 0 0,0 0-16 0 0,0 0 224 0 0,-40-3 300 0 0,19-2-140 0 0,-6 1-160 0 0,-1 0-48 0 0,-3 1-408 0 0,1-1-216 0 0,3 1-269 0 0,5 1-751 0 0,5-2-3396 0 0,7-4-3893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33.2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98 162 5216 0 0,'0'0'6900'0'0,"0"0"-5173"0"0,0 0-1519 0 0,0 0 168 0 0,-7-4-17 0 0,5 2-361 0 0,1 1-1 0 0,0-1 1 0 0,0 1 0 0 0,0-1 0 0 0,-1 1-1 0 0,1 0 1 0 0,-1 0 0 0 0,1 0 0 0 0,-1 0-1 0 0,1 0 1 0 0,-1 0 0 0 0,0 0-1 0 0,0 0 1 0 0,1 0 0 0 0,-1 1 0 0 0,0-1-1 0 0,0 1 1 0 0,0-1 0 0 0,0 1-1 0 0,1 0 1 0 0,-1 0 0 0 0,0 0 0 0 0,0 0-1 0 0,0 0 1 0 0,0 0 0 0 0,0 0 0 0 0,0 1-1 0 0,0-1 1 0 0,1 1 0 0 0,-1-1-1 0 0,0 1 1 0 0,0 0 0 0 0,1 0 0 0 0,-1 0-1 0 0,0 0 1 0 0,1 0 0 0 0,-1 0 0 0 0,1 0-1 0 0,-1 0 1 0 0,1 0 0 0 0,0 1-1 0 0,-1-1 1 0 0,1 1 0 0 0,0-1 0 0 0,0 1-1 0 0,0-1 1 0 0,0 1 0 0 0,0 0-1 0 0,0 0 1 0 0,1-1 0 0 0,-1 1 0 0 0,1 0-1 0 0,-1 0 1 0 0,1 0 0 0 0,-1 0 0 0 0,1-1-1 0 0,0 1 1 0 0,0 1 2 0 0,57 90 1712 0 0,-52-88-1577 0 0,0 0 1 0 0,0 1-1 0 0,0-1 0 0 0,0 1 1 0 0,-1 0-1 0 0,0 0 0 0 0,0 1 1 0 0,-1-1-1 0 0,0 1 0 0 0,0 0 1 0 0,0 0-1 0 0,-1 0 1 0 0,0 0-1 0 0,0 0 0 0 0,-1 1 1 0 0,0-1-1 0 0,0 1-135 0 0,-3-5 23 0 0,1 0 0 0 0,-1-1 0 0 0,0 1 0 0 0,0-1 0 0 0,0 1-1 0 0,0-1 1 0 0,0 0 0 0 0,0 0 0 0 0,0 0 0 0 0,-1 0 0 0 0,1 0 0 0 0,-1 0 0 0 0,0-1 0 0 0,1 1 0 0 0,-1-1-1 0 0,0 0 1 0 0,0 0 0 0 0,0 0 0 0 0,0 0 0 0 0,0 0 0 0 0,0 0 0 0 0,0-1 0 0 0,0 0 0 0 0,0 0-1 0 0,-1 1 1 0 0,1-2 0 0 0,0 1 0 0 0,0 0 0 0 0,0-1 0 0 0,0 1 0 0 0,-2-2-23 0 0,-28-18-5428 0 0,28 3-1744 0 0</inkml:trace>
  <inkml:trace contextRef="#ctx0" brushRef="#br0" timeOffset="278.686">290 113 3040 0 0,'0'0'12885'0'0,"0"0"-11816"0"0,0 0-1069 0 0,0 0 0 0 0,-47-2 0 0 0,25 0 224 0 0,-6-1-224 0 0,-1 3-88 0 0,0-3-1053 0 0,2 1-1299 0 0,9 0-3360 0 0,-2-7-1949 0 0</inkml:trace>
  <inkml:trace contextRef="#ctx0" brushRef="#br0" timeOffset="541.026">463 1 9489 0 0,'7'8'5937'0'0,"4"4"-5701"0"0,-2 1 0 0 0,1 1 0 0 0,-1-1 0 0 0,-1 2 0 0 0,-1-1 0 0 0,0 1 0 0 0,0 0 0 0 0,-2 0 1 0 0,0 1-1 0 0,-1 0 0 0 0,0 0 0 0 0,-1 0 0 0 0,-1 0 0 0 0,-1 0 0 0 0,0 1 0 0 0,-1-1 0 0 0,-1 0 0 0 0,0 0 0 0 0,-1 1 0 0 0,-1-1 0 0 0,-1 0 0 0 0,-3 9-236 0 0,-61 96-84 0 0,4-56-4022 0 0,50-56-797 0 0,2-8-4539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32.7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 15 4560 0 0,'0'0'9825'0'0,"0"0"-7281"0"0,0 0-2870 0 0,-6-3 94 0 0,4 2 218 0 0,1 0 1 0 0,-1 0 0 0 0,0 0-1 0 0,0-1 1 0 0,0 2 0 0 0,0-1-1 0 0,0 0 1 0 0,0 0-1 0 0,0 1 1 0 0,0-1 0 0 0,-1 1-1 0 0,1-1 1 0 0,0 1 0 0 0,0 0-1 0 0,0 0 1 0 0,0 0 0 0 0,-1 0-1 0 0,1 0 1 0 0,0 1-1 0 0,0-1 1 0 0,0 1 0 0 0,0-1-1 0 0,0 1 1 0 0,0 0 0 0 0,0 0-1 0 0,0 0 1 0 0,0 0-1 0 0,0 0 1 0 0,0 0 0 0 0,0 1-1 0 0,1-1 1 0 0,-1 0 0 0 0,1 1-1 0 0,-1-1 1 0 0,1 1-1 0 0,-1 0 1 0 0,1 0 0 0 0,0-1-1 0 0,0 1 1 0 0,0 0 0 0 0,0 0-1 0 0,0 0 1 0 0,0 0 0 0 0,0 0-1 0 0,1 0 1 0 0,-1 0-1 0 0,1 1 1 0 0,0-1 0 0 0,-1 0-1 0 0,1 0 1 0 0,0 0 0 0 0,0 0-1 0 0,0 1 1 0 0,1-1-1 0 0,-1 0 1 0 0,1 1 13 0 0,120 194 2664 0 0,-121-195-2663 0 0,-1 0 0 0 0,1-1 1 0 0,0 1-1 0 0,-1 0 0 0 0,1 0 1 0 0,-1-1-1 0 0,0 1 0 0 0,0 0 0 0 0,1-1 1 0 0,-1 1-1 0 0,0-1 0 0 0,0 1 1 0 0,0-1-1 0 0,0 0 0 0 0,-1 1 1 0 0,1-1-1 0 0,0 0 0 0 0,-1 0 1 0 0,1 0-1 0 0,0 0 0 0 0,-1 0 0 0 0,0 0 1 0 0,1 0-1 0 0,-1 0 0 0 0,1-1 1 0 0,-1 1-1 0 0,0 0 0 0 0,1-1 1 0 0,-1 0-1 0 0,0 1 0 0 0,0-1 1 0 0,1 0-1 0 0,-1 0 0 0 0,0 0 0 0 0,0 0 1 0 0,0 0-1 0 0,1 0 0 0 0,-1-1 1 0 0,0 1-1 0 0,0-1 0 0 0,0 1-1 0 0,-25-13-5466 0 0,17-2-3111 0 0</inkml:trace>
  <inkml:trace contextRef="#ctx0" brushRef="#br0" timeOffset="155.929">290 6 8097 0 0,'0'0'8349'0'0,"0"0"-7965"0"0,0 0-384 0 0,0 0-188 0 0,0 0 188 0 0,-54-5 112 0 0,31 5-112 0 0,-3 0-284 0 0,0 0-901 0 0,2 0-1407 0 0,7 0-3528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7:57.751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913 206 2460 0 0,'-46'-20'852'0'0,"-5"0"-852"0"0,2 3-860 0 0,-8 0-1592 0 0</inkml:trace>
  <inkml:trace contextRef="#ctx0" brushRef="#br1" timeOffset="96861.51">585 354 888 0 0,'0'0'0'0'0</inkml:trace>
  <inkml:trace contextRef="#ctx0" brushRef="#br1" timeOffset="97109.1">482 1414 3080 0 0,'0'0'416'0'0,"0"0"-832"0"0,0 0 244 0 0,0 0-2408 0 0</inkml:trace>
  <inkml:trace contextRef="#ctx0" brushRef="#br1" timeOffset="143749.853">382 1430 1384 0 0,'0'0'6316'0'0,"0"0"-4706"0"0,0 0-1178 0 0,0 0 148 0 0,-7 1-192 0 0,-3 0-440 0 0,0 0 1 0 0,1-1-1 0 0,-1 0 1 0 0,0-1 0 0 0,1 0-1 0 0,-1-1 1 0 0,1 0-1 0 0,-1 0 1 0 0,1-1 0 0 0,0 0-1 0 0,0-1 1 0 0,0 0-1 0 0,1 0 1 0 0,-1-1 0 0 0,1 0-1 0 0,0 0 1 0 0,0-1-1 0 0,1 0 1 0 0,-1 0 0 0 0,1-1-1 0 0,1 0 1 0 0,-1 0-1 0 0,1-1 1 0 0,1 0 0 0 0,-1 0-1 0 0,1 0 1 0 0,1-1-1 0 0,0 1 1 0 0,0-1 0 0 0,0 0-1 0 0,1-1 1 0 0,0 0 51 0 0,-15-151-6071 0 0,19 118 3077 0 0</inkml:trace>
  <inkml:trace contextRef="#ctx0" brushRef="#br1" timeOffset="143981.982">600 807 1528 0 0,'29'3'943'0'0,"0"2"-1"0"0,0 0 0 0 0,-1 2 1 0 0,0 1-1 0 0,0 1 0 0 0,-1 1 1 0 0,0 2-1 0 0,24 13-942 0 0,-42-19 118 0 0,0-1-1 0 0,0 1 1 0 0,-1 1-1 0 0,0 0 1 0 0,0 0 0 0 0,0 0-1 0 0,-1 1 1 0 0,0 0-1 0 0,0 0 1 0 0,-1 1-1 0 0,-1 0 1 0 0,1 0 0 0 0,-1 1-1 0 0,-1-1 1 0 0,0 1-1 0 0,0 0 1 0 0,-1 0-1 0 0,0 0 1 0 0,0 1-1 0 0,-1-1 1 0 0,-1 1 0 0 0,0-1-1 0 0,0 1 1 0 0,-1-1-1 0 0,-1 1 1 0 0,0 0-118 0 0,-5 9 63 0 0,-1-1 0 0 0,0 0 0 0 0,-2 0 0 0 0,0-1 0 0 0,-1 0 0 0 0,-1 0 0 0 0,-1-1 0 0 0,0-1 0 0 0,-2 0 0 0 0,1-1 0 0 0,-2 0 0 0 0,0-1 0 0 0,0-1 0 0 0,-2 0 1 0 0,0-1-1 0 0,0-1 0 0 0,-1 0 0 0 0,0-2 0 0 0,0 0 0 0 0,-1-1 0 0 0,-1-1 0 0 0,1 0 0 0 0,-18 2-63 0 0,20-2 21 0 0,1-1 0 0 0,-1-1 1 0 0,0 0-1 0 0,0-1 0 0 0,-1-1 1 0 0,1-1-1 0 0,-1 0 0 0 0,1-1 0 0 0,-1-1 1 0 0,1-1-1 0 0,-1 0 0 0 0,0-2 1 0 0,1 0-1 0 0,0 0 0 0 0,0-2 0 0 0,0 0 1 0 0,0-1-1 0 0,1-1 0 0 0,0 0 1 0 0,0-1-1 0 0,1-1 0 0 0,0-1 0 0 0,1 0 1 0 0,-9-8-22 0 0,-83-126-5176 0 0,99 122 1023 0 0</inkml:trace>
  <inkml:trace contextRef="#ctx0" brushRef="#br1" timeOffset="162524.014">549 641 1940 0 0,'0'0'-563'0'0,"-5"6"374"0"0,-23 35 804 0 0,39-32 5108 0 0,23-4-3736 0 0,-28-5-1765 0 0,12 1 22 0 0,-1 0 0 0 0,1-1 0 0 0,0-1 0 0 0,0-1 0 0 0,0-1 0 0 0,-1 0 0 0 0,0-1 0 0 0,1-1 0 0 0,-1-1 0 0 0,-1 0 0 0 0,1-1 1 0 0,-1-1-1 0 0,0 0 0 0 0,-1-1 0 0 0,0-1 0 0 0,-1 0 0 0 0,0-1 0 0 0,0-1 0 0 0,-1 0 0 0 0,-1-1 0 0 0,0 0 0 0 0,8-12-244 0 0,-14 17 28 0 0,-1-1 0 0 0,0 0 0 0 0,0 0 0 0 0,-1 0 0 0 0,0 0 0 0 0,0-1 0 0 0,-1 1 0 0 0,0-1 0 0 0,-1 0 0 0 0,0 0 0 0 0,-1 0 0 0 0,0 0 0 0 0,0 0 0 0 0,-1 0 0 0 0,-1-1 0 0 0,0 1 0 0 0,0 0 0 0 0,-1 0 0 0 0,0 0 0 0 0,0 0 0 0 0,-1 1 0 0 0,-1-1 1 0 0,0 1-1 0 0,0 0 0 0 0,0-1 0 0 0,-1 2 0 0 0,-5-8-28 0 0,-5-4 55 0 0,0 1 1 0 0,0 0 0 0 0,-2 1 0 0 0,0 0 0 0 0,-2 2 0 0 0,0 0-1 0 0,0 1 1 0 0,-1 1 0 0 0,-1 1 0 0 0,0 1 0 0 0,-1 0-56 0 0,4 2-9 0 0,-1 0 0 0 0,1 1 0 0 0,-1 1 0 0 0,-1 1 0 0 0,1 1 0 0 0,-1 1 0 0 0,-1 0 0 0 0,1 1 0 0 0,0 2 0 0 0,-1 0 0 0 0,0 1 0 0 0,1 1 0 0 0,-1 0 0 0 0,0 2 0 0 0,1 1 0 0 0,0 0 0 0 0,-1 2 0 0 0,1 0 0 0 0,1 1 0 0 0,-1 1 0 0 0,1 1 0 0 0,0 1 0 0 0,1 0 0 0 0,0 1 0 0 0,0 1 0 0 0,1 1 0 0 0,1 1 0 0 0,0 0 0 0 0,-6 7 9 0 0,6 0-22 0 0,1 1-1 0 0,0 0 1 0 0,2 1-1 0 0,1 0 1 0 0,0 1-1 0 0,2 1 1 0 0,1-1 0 0 0,0 2-1 0 0,2-1 1 0 0,1 1-1 0 0,1 0 1 0 0,1 0-1 0 0,1 1 1 0 0,1-1-1 0 0,2 25 23 0 0,5-36 19 0 0,0-1-1 0 0,2 1 0 0 0,-1-1 0 0 0,2 0 0 0 0,-1-1 0 0 0,2 0 0 0 0,0 0 0 0 0,0-1 0 0 0,1 0 0 0 0,0-1 0 0 0,1 0 0 0 0,0 0 0 0 0,1-1 0 0 0,0-1 0 0 0,1 0 0 0 0,-1 0 0 0 0,1-1 0 0 0,1-1 0 0 0,-1 0 0 0 0,1-1 0 0 0,0-1 1 0 0,0 0-1 0 0,1-1 0 0 0,-1 0 0 0 0,7-1-18 0 0,30 16 114 0 0,-45-16-303 0 0,51 20 23 0 0,-20-2-6139 0 0,-25-11 866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42.5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1 11549 0 0,'0'0'2509'0'0,"0"0"-1520"0"0,-5 7-316 0 0,-5 14-455 0 0,0 0-1 0 0,2 0 0 0 0,0 0 1 0 0,1 1-1 0 0,1 1 1 0 0,2-1-1 0 0,0 1 0 0 0,1 0 1 0 0,1-1-1 0 0,1 1 1 0 0,1 0-1 0 0,2 0 0 0 0,0 0 1 0 0,1 1-218 0 0,58 109 968 0 0,13-75-6069 0 0,-62-56-274 0 0,4-7-3641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43.3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7841 0 0,'0'0'7496'0'0,"0"0"-5748"0"0,0 7-1456 0 0,4 257 4255 0 0,-5-257-4807 0 0,-1 51-734 0 0,17-31-6827 0 0,-3-25-1504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43.6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0 13389 0 0,'0'0'6545'0'0,"0"0"-6545"0"0,0 0-356 0 0,0 0 72 0 0,0 0 284 0 0,0 0 184 0 0,0 0-72 0 0,0 0-112 0 0,0 0-632 0 0,0 0-476 0 0,-36 21-248 0 0,33-18-1205 0 0,3-2-2659 0 0,3-1-1813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45.1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125 0 15821 0 0,'-3'7'1347'0'0,"-28"51"-516"0"0,19-38-503 0 0,0 1 1 0 0,1-1 0 0 0,1 2-1 0 0,1-1 1 0 0,1 1 0 0 0,1 1-1 0 0,1-1 1 0 0,1 1 0 0 0,1 0-1 0 0,1 1 1 0 0,0-1 0 0 0,2 19-329 0 0,43 49-466 0 0,2-44-7581 0 0,-36-43 2000 0 0,3-4-1336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34.1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8141 0 0,'0'0'7884'0'0,"0"0"-7784"0"0,21 54 157 0 0,-17-31 403 0 0,0 3 0 0 0,-2 0-168 0 0,-2-3-132 0 0,0-2-128 0 0,0-2-120 0 0,-2-1-64 0 0,1-3-40 0 0,-2-2-8 0 0,2-3-104 0 0,-2-2-404 0 0,1-2-356 0 0,-2-2-477 0 0,1-3-1323 0 0,-2-6-7197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47.6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1 8493 0 0,'0'0'7300'0'0,"2"7"-5576"0"0,-9 139 648 0 0,-5-110-2007 0 0,-6 18-153 0 0,18-22-3134 0 0,12-25-6077 0 0,-1-8 454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48.4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97 108 7293 0 0,'0'0'7542'0'0,"0"0"-5875"0"0,0 0-1755 0 0,-7-2 115 0 0,5 0-35 0 0,0 1 0 0 0,0 0 0 0 0,0 1 0 0 0,0-1 0 0 0,0 0 0 0 0,0 1-1 0 0,0-1 1 0 0,0 1 0 0 0,0-1 0 0 0,0 1 0 0 0,-1 0 0 0 0,1 0 0 0 0,0 0 0 0 0,0 0 0 0 0,0 0 0 0 0,0 1 0 0 0,0-1 0 0 0,0 1 0 0 0,-1-1 0 0 0,1 1 0 0 0,0 0 0 0 0,0-1 0 0 0,1 1 0 0 0,-1 0-1 0 0,0 1 1 0 0,0-1 0 0 0,0 0 0 0 0,1 0 0 0 0,-1 1 0 0 0,0-1 0 0 0,1 1 0 0 0,-1-1 0 0 0,1 1 0 0 0,0 0 0 0 0,0 0 0 0 0,-1-1 0 0 0,1 1 0 0 0,0 0 0 0 0,1 0 0 0 0,-1 0 0 0 0,0 0 0 0 0,1 0-1 0 0,-1 1 1 0 0,1-1 0 0 0,-1 0 0 0 0,1 0 0 0 0,0 0 0 0 0,0 0 0 0 0,0 1 8 0 0,56 198 2479 0 0,-88-169-2765 0 0,2-47-4447 0 0,23 0-2312 0 0</inkml:trace>
  <inkml:trace contextRef="#ctx0" brushRef="#br0" timeOffset="167.861">249 69 9609 0 0,'0'0'8169'0'0,"0"0"-8169"0"0,0 0-508 0 0,0 0 508 0 0,-36 5 200 0 0,14-6 160 0 0,-3-2-360 0 0,-3 1-148 0 0,-2 0-748 0 0,2 0-273 0 0,5 0-435 0 0,5 0-1648 0 0,5-5-4297 0 0</inkml:trace>
  <inkml:trace contextRef="#ctx0" brushRef="#br0" timeOffset="354.712">417 1 13121 0 0,'5'12'1898'0'0,"2"7"-1606"0"0,0 2 0 0 0,-1-1-1 0 0,-1 1 1 0 0,-1 0 0 0 0,-1 0-1 0 0,-1 0 1 0 0,-1 0-1 0 0,-1 0 1 0 0,0 1 0 0 0,-2-1-1 0 0,0 0 1 0 0,-2 0 0 0 0,0 0-1 0 0,-1-1 1 0 0,-1 1-1 0 0,-1-1 1 0 0,-9 16-292 0 0,9-23-395 0 0,-1 1 1 0 0,0-1-1 0 0,-1-1 0 0 0,-1 0 0 0 0,0 0 1 0 0,-1-1-1 0 0,0 0 0 0 0,0-1 0 0 0,-1 0 0 0 0,-11 6 395 0 0,8-8-3837 0 0,-2-6-4283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47.9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27 259 10497 0 0,'0'0'8517'0'0,"0"0"-8517"0"0,0 0-124 0 0,0 0-148 0 0,0 0 272 0 0,0 0 224 0 0,0 0-4 0 0,0 0-48 0 0,0 0-172 0 0,0 0-60 0 0,-20 21-644 0 0,17-21-148 0 0,-1 0-216 0 0,4 0-1065 0 0,0-2-2547 0 0,3-8-2957 0 0</inkml:trace>
  <inkml:trace contextRef="#ctx0" brushRef="#br0" timeOffset="265.561">191 0 10545 0 0,'0'0'5369'0'0,"0"0"-4667"0"0,0 0-797 0 0,0 0 528 0 0,-7 7-36 0 0,-67 90 41 0 0,73-94-406 0 0,-1 0-1 0 0,1 0 1 0 0,0 0-1 0 0,0 0 1 0 0,0 0-1 0 0,0 0 1 0 0,1 0-1 0 0,-1 0 1 0 0,1 1-1 0 0,0-1 1 0 0,0 0-1 0 0,0 0 1 0 0,0 0-1 0 0,0 1 1 0 0,1-1-1 0 0,-1 0 1 0 0,1 0-1 0 0,0 0 1 0 0,0 0-1 0 0,0 0 1 0 0,1 0-1 0 0,-1 0 1 0 0,0 0-1 0 0,1-1 1 0 0,0 1-1 0 0,0 0 1 0 0,0-1-1 0 0,0 1 1 0 0,0-1-1 0 0,0 0 1 0 0,1 0-1 0 0,-1 0 1 0 0,1 0-1 0 0,0 0 1 0 0,-1 0-1 0 0,1-1 1 0 0,0 1-1 0 0,0-1 1 0 0,2 1-32 0 0,-1 0-18 0 0,-1 1 1 0 0,0-1 0 0 0,1 0-1 0 0,-1 0 1 0 0,1 0 0 0 0,0 0-1 0 0,-1-1 1 0 0,1 1-1 0 0,0-1 1 0 0,0 0 0 0 0,0 0-1 0 0,0-1 1 0 0,0 1 0 0 0,0-1-1 0 0,0 0 1 0 0,0 0 0 0 0,0 0-1 0 0,1-1 1 0 0,-1 1-1 0 0,0-1 1 0 0,0 0 0 0 0,-1 0-1 0 0,1 0 1 0 0,0-1 0 0 0,0 1-1 0 0,0-1 1 0 0,-1 0-1 0 0,1 0 1 0 0,-1 0 0 0 0,0-1-1 0 0,1 1 1 0 0,-1-1 0 0 0,0 0-1 0 0,-1 0 1 0 0,1 0 0 0 0,0 0-1 0 0,-1 0 1 0 0,0-1-1 0 0,1 1 1 0 0,-1-1 0 0 0,1-3 17 0 0,13-8-495 0 0,-9 51 1071 0 0,-7-35-549 0 0,-19 157-104 0 0,18-152-1489 0 0,1-2-3040 0 0,0-3-1334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46.5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150 170 4728 0 0,'0'0'4224'0'0,"0"0"-2703"0"0,0 0-592 0 0,0 0 258 0 0,0 0-77 0 0,0 0-274 0 0,0 0-282 0 0,17 16 2747 0 0,-16-15-3283 0 0,1 0 1 0 0,0-1 0 0 0,0 1 0 0 0,0 0 0 0 0,0-1-1 0 0,1 0 1 0 0,-1 1 0 0 0,0-1 0 0 0,0 0 0 0 0,0 0-1 0 0,0 0 1 0 0,0 0 0 0 0,0 0 0 0 0,0-1-1 0 0,0 1 1 0 0,0-1 0 0 0,0 1 0 0 0,0-1 0 0 0,0 0-1 0 0,0 0 1 0 0,0 0 0 0 0,0 0 0 0 0,0 0 0 0 0,-1 0-1 0 0,1 0 1 0 0,0 0 0 0 0,-1-1 0 0 0,1 1-1 0 0,-1-1 1 0 0,1 1 0 0 0,-1-1 0 0 0,0 0 0 0 0,0 0-1 0 0,0 1 1 0 0,0-1 0 0 0,0 0 0 0 0,0 0-1 0 0,0 0 1 0 0,-1 0 0 0 0,1 0 0 0 0,0 0 0 0 0,-1 0-1 0 0,0 0 1 0 0,0 0 0 0 0,1 0 0 0 0,-1-1 0 0 0,-1 1-1 0 0,1 0-18 0 0,-38-97-1635 0 0,34 96 1653 0 0,0-1 1 0 0,0 1-1 0 0,0 0 0 0 0,-1 1 0 0 0,1-1 0 0 0,-1 1 0 0 0,0 0 0 0 0,1 0 1 0 0,-1 0-1 0 0,0 1 0 0 0,0 0 0 0 0,0 0 0 0 0,0 0 0 0 0,0 0 0 0 0,0 1 1 0 0,0 0-1 0 0,0 0 0 0 0,-1 0 0 0 0,1 0 0 0 0,0 1 0 0 0,0 0 0 0 0,0 0 1 0 0,0 1-1 0 0,1-1 0 0 0,-1 1 0 0 0,0 0 0 0 0,0 0 0 0 0,1 1 0 0 0,0-1 1 0 0,-1 1-1 0 0,1 0 0 0 0,0 0 0 0 0,0 1 0 0 0,0-1 0 0 0,1 1 0 0 0,-1 0 1 0 0,1 0-1 0 0,0 0 0 0 0,0 0 0 0 0,1 0 0 0 0,-1 1 0 0 0,1-1 0 0 0,0 1 1 0 0,0 0-1 0 0,0 0 0 0 0,1-1 0 0 0,-1 1 0 0 0,1 0 0 0 0,0 0 0 0 0,1 1 1 0 0,0-1-1 0 0,-1 1-18 0 0,4 0 25 0 0,0 0 0 0 0,0-1 0 0 0,0 0 0 0 0,1 1 0 0 0,0-1 0 0 0,0 0 0 0 0,0-1-1 0 0,0 1 1 0 0,1-1 0 0 0,0 0 0 0 0,0 0 0 0 0,0 0 0 0 0,0-1 0 0 0,0 1 0 0 0,1-1 0 0 0,0-1 0 0 0,0 1 0 0 0,-1-1 0 0 0,2 0 0 0 0,-1 0 0 0 0,1 0-25 0 0,17 8-2118 0 0,-11-4-1037 0 0,-3-3-3777 0 0,1-3 13 0 0</inkml:trace>
  <inkml:trace contextRef="#ctx0" brushRef="#br0" timeOffset="871.236">146 1 3648 0 0,'0'0'6527'0'0,"0"0"-4289"0"0,0 0-1680 0 0,0 0-59 0 0,0 0 51 0 0,0 0-197 0 0,0 0-30 0 0,6 10 166 0 0,97 158 2169 0 0,-160-179-2670 0 0,47 6-177 0 0,1-1-1 0 0,-1 0 1 0 0,2 0-1 0 0,-1-1 1 0 0,1 0 0 0 0,0 0-1 0 0,0-1 1 0 0,1 0-1 0 0,0 0 1 0 0,0-1 0 0 0,1 0-1 0 0,-2-4 190 0 0,60 98 2576 0 0,-58-37-2332 0 0,-14-40-4081 0 0,18-10-1505 0 0,1-6-3685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45.6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 12553 0 0,'0'0'2196'0'0,"0"0"-1482"0"0,0 0-718 0 0,7-2-120 0 0,-2 2 170 0 0,1-1 0 0 0,0 1-1 0 0,0 0 1 0 0,0 1 0 0 0,0-1 0 0 0,0 1 0 0 0,0 0 0 0 0,0 1 0 0 0,0-1 0 0 0,-1 1 0 0 0,1 0-1 0 0,-1 1 1 0 0,1-1 0 0 0,-1 1 0 0 0,0 0 0 0 0,0 1 0 0 0,0-1 0 0 0,3 4-46 0 0,-3-4 95 0 0,-1 0 0 0 0,1 1-1 0 0,-1-1 1 0 0,0 1 0 0 0,0 0 0 0 0,0 0 0 0 0,-1 0 0 0 0,1 1 0 0 0,-1-1-1 0 0,0 1 1 0 0,0 0 0 0 0,-1 0 0 0 0,0 0 0 0 0,1 0 0 0 0,-2 0 0 0 0,1 0 0 0 0,0 1-1 0 0,-1-1 1 0 0,0 1 0 0 0,-1-1 0 0 0,1 1 0 0 0,-1-1 0 0 0,0 1 0 0 0,0-1-1 0 0,-1 1 1 0 0,1-1 0 0 0,-1 1 0 0 0,-1-1 0 0 0,1 0 0 0 0,-1 1 0 0 0,0-1-1 0 0,0 0 1 0 0,0 0 0 0 0,-1 0 0 0 0,1 0 0 0 0,-1-1 0 0 0,-1 1 0 0 0,1-1 0 0 0,-1 1-96 0 0,-79 77 817 0 0,85-80-782 0 0,0 1 0 0 0,0-1 0 0 0,0 1 0 0 0,1-1 0 0 0,0 0-1 0 0,-1 0 1 0 0,1 0 0 0 0,0 0 0 0 0,0 0 0 0 0,0-1 0 0 0,0 1 0 0 0,0-1 0 0 0,0 0 0 0 0,0 0 0 0 0,0 0 0 0 0,1 0 0 0 0,-1-1 0 0 0,0 1 0 0 0,1-1 0 0 0,-1 0-1 0 0,0 0 1 0 0,1 0 0 0 0,-1 0 0 0 0,1-1 0 0 0,0 0-34 0 0,-2 1 2 0 0,75-4-250 0 0,-29-16-7237 0 0,-35 10-295 0 0</inkml:trace>
  <inkml:trace contextRef="#ctx0" brushRef="#br0" timeOffset="186.788">663 258 15809 0 0,'0'0'2209'0'0,"0"0"-2209"0"0,0 0-792 0 0,0 0 792 0 0,-42 7 136 0 0,15-7 200 0 0,-8-3-176 0 0,1 0-160 0 0,-1 1-164 0 0,1 0-572 0 0,6 1-93 0 0,-3 0-427 0 0,12 0-1776 0 0,0-2-4733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44.2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93 100 7201 0 0,'0'0'6724'0'0,"-6"0"-5572"0"0,4 0-1161 0 0,-1-1-1 0 0,0 1 1 0 0,0 0-1 0 0,0 0 1 0 0,1 0-1 0 0,-1 0 1 0 0,0 0-1 0 0,0 1 1 0 0,1-1-1 0 0,-1 1 1 0 0,0 0-1 0 0,1 0 1 0 0,-1 0-1 0 0,0 0 1 0 0,1 0-1 0 0,-1 0 1 0 0,1 1-1 0 0,0-1 0 0 0,-1 1 1 0 0,1 0-1 0 0,0-1 1 0 0,0 1-1 0 0,0 0 1 0 0,0 0-1 0 0,0 1 1 0 0,1-1-1 0 0,-1 0 1 0 0,1 1-1 0 0,-1-1 1 0 0,1 1-1 0 0,0-1 1 0 0,0 1-1 0 0,0-1 1 0 0,0 1-1 0 0,0 0 1 0 0,1-1-1 0 0,-1 1 1 0 0,1 0-1 0 0,0 0 1 0 0,0 0-1 0 0,0-1 1 0 0,0 1-1 0 0,1 1 10 0 0,46 87 1818 0 0,-42-86-1720 0 0,0 0-1 0 0,-1 1 0 0 0,1-1 0 0 0,-2 1 1 0 0,1 0-1 0 0,0 0 0 0 0,-1 0 0 0 0,0 0 1 0 0,-1 1-1 0 0,0-1 0 0 0,1 1 0 0 0,-2-1 1 0 0,1 1-1 0 0,-1 0 0 0 0,0 0 0 0 0,-1 0 1 0 0,0 4-98 0 0,-44 36 268 0 0,0-43-3669 0 0,35-9-1838 0 0,1-8-4241 0 0</inkml:trace>
  <inkml:trace contextRef="#ctx0" brushRef="#br0" timeOffset="244.13">280 112 15265 0 0,'0'0'1769'0'0,"0"0"-1769"0"0,0 0-524 0 0,-50-9 524 0 0,28 6-149 0 0,-5 0 37 0 0,0 2-860 0 0,0-2-1324 0 0,6 2-4384 0 0</inkml:trace>
  <inkml:trace contextRef="#ctx0" brushRef="#br0" timeOffset="492.375">489 1 15397 0 0,'8'14'258'0'0,"0"1"0"0"0,0 0 0 0 0,-2 0 0 0 0,1 0 0 0 0,-2 1 0 0 0,0 0 0 0 0,-1 0 0 0 0,-1 1 0 0 0,0-1 0 0 0,-2 1 0 0 0,1-1 0 0 0,-2 1 0 0 0,0 0 0 0 0,-1-1 0 0 0,-1 1 0 0 0,-1-1 0 0 0,0 1 0 0 0,-4 9-258 0 0,3-12-132 0 0,-2 0 0 0 0,0 0 0 0 0,-1 0 0 0 0,0-1 0 0 0,-1 0-1 0 0,-1-1 1 0 0,0 1 0 0 0,0-1 0 0 0,-1-1 0 0 0,-1 0 0 0 0,0-1 0 0 0,0 0 0 0 0,-8 5 132 0 0,11-9-482 0 0,-15 10-1644 0 0,5-8-2240 0 0,-10 0-6248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43.8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 37 14809 0 0,'0'0'1352'0'0,"0"0"-1657"0"0,0 0-34 0 0,-7 0 245 0 0,5-1 91 0 0,0 1-1 0 0,1 0 1 0 0,-1-1 0 0 0,0 1 0 0 0,0 0 0 0 0,0 0-1 0 0,0 0 1 0 0,0 1 0 0 0,0-1 0 0 0,0 0 0 0 0,0 1-1 0 0,0-1 1 0 0,1 1 0 0 0,-1 0 0 0 0,0 0-1 0 0,0 0 1 0 0,1-1 0 0 0,-1 2 0 0 0,0-1 0 0 0,1 0-1 0 0,-1 0 1 0 0,1 0 0 0 0,0 1 0 0 0,-1-1 0 0 0,1 1-1 0 0,0-1 1 0 0,0 1 0 0 0,0-1 0 0 0,0 1 0 0 0,0 0-1 0 0,0-1 1 0 0,0 1 0 0 0,0 0 0 0 0,1 0 0 0 0,-1 0-1 0 0,1 0 1 0 0,0-1 0 0 0,-1 1 0 0 0,1 0 0 0 0,0 0-1 0 0,0 0 1 0 0,0 0 0 0 0,0 0 0 0 0,0 0 0 0 0,1 0-1 0 0,-1 0 1 0 0,1 0 0 0 0,-1-1 0 0 0,1 1 0 0 0,0 0-1 0 0,0 1 4 0 0,35 78 1890 0 0,-31-73-1805 0 0,0 0 0 0 0,-1 0-1 0 0,0 0 1 0 0,0 0 0 0 0,0 1 0 0 0,-1 0-1 0 0,-1-1 1 0 0,1 1 0 0 0,-2 0-1 0 0,1 0 1 0 0,-1 1 0 0 0,0-1-1 0 0,-1 5-84 0 0,-41 27-19 0 0,0-43-3205 0 0,32-6-1875 0 0,5-9-4525 0 0</inkml:trace>
  <inkml:trace contextRef="#ctx0" brushRef="#br0" timeOffset="186.408">293 26 15617 0 0,'0'0'1653'0'0,"0"0"-1653"0"0,0 0-296 0 0,-44-12 296 0 0,20 8 160 0 0,-3 1-96 0 0,-2 2-64 0 0,0 0-500 0 0,0 1-505 0 0,5 0-551 0 0,4 0-2268 0 0,6-4-3045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42.8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6353 0 0,'0'0'7390'0'0,"0"0"-6278"0"0,0 0-1721 0 0,0 0 446 0 0,6 1 151 0 0,2-1 103 0 0,-1 0 0 0 0,0 0 1 0 0,0 1-1 0 0,0 1 1 0 0,0-1-1 0 0,0 1 0 0 0,0 0 1 0 0,-1 1-1 0 0,1-1 1 0 0,0 1-1 0 0,-1 1 0 0 0,0-1 1 0 0,0 1-1 0 0,0 0 1 0 0,0 0-1 0 0,-1 1 1 0 0,1 0-1 0 0,-1 0 0 0 0,-1 0 1 0 0,1 1-1 0 0,-1-1 1 0 0,1 1-1 0 0,-2 0 0 0 0,1 0 1 0 0,-1 1-1 0 0,0-1 1 0 0,0 1-1 0 0,0-1 0 0 0,-1 1 1 0 0,0 0-1 0 0,0 4-91 0 0,-5-3 67 0 0,-1 0-1 0 0,0-1 1 0 0,0 1-1 0 0,-1-1 1 0 0,0 0-1 0 0,0 0 1 0 0,-1-1-1 0 0,0 1 0 0 0,0-1 1 0 0,0-1-1 0 0,-1 1 1 0 0,0-1-1 0 0,0 0 1 0 0,-1 0-67 0 0,-42 39 29 0 0,49-44-19 0 0,0 0 0 0 0,0 1 0 0 0,0-1 0 0 0,0 1-1 0 0,0-1 1 0 0,1 1 0 0 0,-1-1 0 0 0,0 1 0 0 0,0-1-1 0 0,1 1 1 0 0,-1 0 0 0 0,0 0 0 0 0,1-1 0 0 0,-1 1-1 0 0,1 0 1 0 0,-1 0 0 0 0,1 0 0 0 0,-1-1 0 0 0,1 1 0 0 0,-1 0-1 0 0,1 0 1 0 0,0 0 0 0 0,0 0 0 0 0,-1 0 0 0 0,1 0-1 0 0,0 0 1 0 0,0 0 0 0 0,0 0 0 0 0,0 0 0 0 0,0 0-1 0 0,0 0 1 0 0,0 0 0 0 0,1 0 0 0 0,-1-1 0 0 0,0 1-1 0 0,0 0 1 0 0,1 0 0 0 0,-1 0 0 0 0,1 0 0 0 0,-1 0 0 0 0,0 0-1 0 0,1-1 1 0 0,0 1 0 0 0,-1 0 0 0 0,1 0 0 0 0,-1-1-1 0 0,1 1 1 0 0,0 0 0 0 0,0-1 0 0 0,-1 1 0 0 0,1-1-1 0 0,0 1 1 0 0,0-1 0 0 0,0 1 0 0 0,0-1 0 0 0,0 1-1 0 0,-1-1 1 0 0,1 0 0 0 0,0 0 0 0 0,0 1 0 0 0,0-1 0 0 0,0 0-1 0 0,0 0 1 0 0,0 0 0 0 0,0 0 0 0 0,0 0 0 0 0,0 0-10 0 0,71-6 1056 0 0,24-17-511 0 0,-42 8-2023 0 0,1 3-5424 0 0,-32 8-693 0 0</inkml:trace>
  <inkml:trace contextRef="#ctx0" brushRef="#br0" timeOffset="248.948">713 260 12657 0 0,'0'0'6401'0'0,"0"0"-6401"0"0,0 0-628 0 0,0 0 540 0 0,-37 0 88 0 0,15-2 176 0 0,-4-2-176 0 0,0 3-48 0 0,-1 1-396 0 0,-3 0-348 0 0,6 0-373 0 0,-1 0-1135 0 0,6 0-3132 0 0,3-7-2905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41.6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366 152 4528 0 0,'0'0'9513'0'0,"0"0"-8161"0"0,0 0-936 0 0,0 0 201 0 0,0 0-53 0 0,0 0-56 0 0,0 0-88 0 0,-67-4-72 0 0,27 2-164 0 0,-13-1-120 0 0,4 2-64 0 0,9-1-4 0 0,16 2 0 0 0,6-3-528 0 0,-4 1-312 0 0,2-3-349 0 0,0-3-1259 0 0,7 2-4396 0 0</inkml:trace>
  <inkml:trace contextRef="#ctx0" brushRef="#br0" timeOffset="155.871">244 0 7777 0 0,'0'0'6828'0'0,"0"0"-6100"0"0,44 46-664 0 0,-34-25 820 0 0,-2 4-99 0 0,-3-1-225 0 0,-5 1-88 0 0,0-2-64 0 0,-3 3-152 0 0,-3-2-96 0 0,-1-2-160 0 0,3 1-332 0 0,1-3-520 0 0,3-4-685 0 0,0-5-1511 0 0,6-6-6849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56.4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30 15985 0 0,'0'0'2253'0'0,"0"0"-1610"0"0,0 0-474 0 0,0 0 100 0 0,0 0 100 0 0,0 0-415 0 0,0 0-316 0 0,0 0-20 0 0,8 4 226 0 0,-3-2 152 0 0,0 0 0 0 0,-1 0 0 0 0,1 1 0 0 0,-1 0 0 0 0,1-1 0 0 0,-1 2 0 0 0,0-1-1 0 0,0 0 1 0 0,-1 1 0 0 0,1 0 0 0 0,-1-1 0 0 0,1 2 0 0 0,-1-1 0 0 0,0 0 0 0 0,-1 0 0 0 0,1 1-1 0 0,-1 0 1 0 0,0-1 0 0 0,0 1 0 0 0,0 0 0 0 0,-1 0 0 0 0,0 0 0 0 0,0 0 0 0 0,0 0 0 0 0,0 1-1 0 0,-1-1 1 0 0,0 0 0 0 0,0 0 0 0 0,0 0 0 0 0,-1 1 4 0 0,-42 109 574 0 0,44-113-554 0 0,1 1-1 0 0,0-1 1 0 0,-1 0-1 0 0,1 0 1 0 0,0 0-1 0 0,0 0 0 0 0,0 0 1 0 0,1 0-1 0 0,-1-1 1 0 0,0 1-1 0 0,1 0 1 0 0,-1-1-1 0 0,1 0 1 0 0,-1 0-1 0 0,1 0 1 0 0,0 0-1 0 0,-1 0 1 0 0,1 0-1 0 0,0-1 1 0 0,0 1-1 0 0,0-1 1 0 0,-1 0-1 0 0,1 0 1 0 0,0 0-1 0 0,0 0 1 0 0,0 0-1 0 0,-1-1 1 0 0,1 1-1 0 0,0-1 1 0 0,0 0-1 0 0,-1 0 1 0 0,1 0-1 0 0,0 0 1 0 0,-1 0-1 0 0,1-1 1 0 0,-1 1-21 0 0,40-27-2763 0 0,-16 1-4704 0 0,-9 6-138 0 0</inkml:trace>
  <inkml:trace contextRef="#ctx0" brushRef="#br0" timeOffset="172.197">359 42 3952 0 0,'0'0'8370'0'0,"0"0"-6457"0"0,0 0-1428 0 0,-6 6-174 0 0,3-2-256 0 0,0-1 1 0 0,0 0-1 0 0,0 1 1 0 0,1-1-1 0 0,-1 1 1 0 0,1 0-1 0 0,0 0 0 0 0,0 0 1 0 0,1 0-1 0 0,-1 0 1 0 0,1 0-1 0 0,0 1 1 0 0,0-1-1 0 0,0 0 1 0 0,1 1-1 0 0,-1-1 1 0 0,1 1-1 0 0,0-1 1 0 0,0 0-1 0 0,1 1 1 0 0,-1-1-1 0 0,1 1 1 0 0,0-1-1 0 0,0 0 1 0 0,1 1-56 0 0,36 120 2656 0 0,-40-122-2700 0 0,1-1-1 0 0,0 0 1 0 0,-1 0 0 0 0,0 0 0 0 0,1 0 0 0 0,-1 0 0 0 0,0-1-1 0 0,0 1 1 0 0,0-1 0 0 0,0 1 0 0 0,0-1 0 0 0,-1 1 0 0 0,1-1 0 0 0,0 0-1 0 0,0 0 1 0 0,-1 0 0 0 0,1-1 0 0 0,-1 1 0 0 0,1 0 0 0 0,-1-1-1 0 0,1 0 1 0 0,-1 1 0 0 0,1-1 0 0 0,-1 0 0 0 0,0 0 0 0 0,1-1 0 0 0,-1 1-1 0 0,1 0 1 0 0,-1-1 0 0 0,-1 0 44 0 0,-21-16-9387 0 0,21 1 1025 0 0</inkml:trace>
  <inkml:trace contextRef="#ctx0" brushRef="#br0" timeOffset="343.585">525 67 9957 0 0,'0'0'7469'0'0,"0"0"-7469"0"0,0 0-432 0 0,0 0 432 0 0,0 0 48 0 0,-53-3 212 0 0,30-2-164 0 0,-4 2-96 0 0,1-1-872 0 0,0 2-449 0 0,4-1-1231 0 0,7 1-2964 0 0,1-6-1621 0 0</inkml:trace>
  <inkml:trace contextRef="#ctx0" brushRef="#br0" timeOffset="607.252">748 0 13489 0 0,'4'9'3337'0'0,"2"6"-3175"0"0,-1 1 0 0 0,-1 0 0 0 0,0 1 0 0 0,-1-1 0 0 0,0 1 0 0 0,-2-1 0 0 0,0 1 0 0 0,0 0 0 0 0,-2 0 0 0 0,0-1 0 0 0,-1 1 0 0 0,-1 0 0 0 0,0-1 0 0 0,-1 0 0 0 0,-1 0 0 0 0,-1 0 0 0 0,0 0 0 0 0,-1-1 0 0 0,0 0 0 0 0,-2-1 1 0 0,1 1-1 0 0,-2-2 0 0 0,-9 13-162 0 0,4-8-751 0 0,-30 33-1271 0 0,11-26-7070 0 0,18-20 404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33.8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133 143 13697 0 0,'0'0'1796'0'0,"0"0"-1796"0"0,0 0 0 0 0,0 0 128 0 0,0 0 604 0 0,-42-7-471 0 0,28 3-261 0 0,1-1-517 0 0,0-1-187 0 0,2 0 60 0 0,4-1-396 0 0,3 0-1736 0 0,4 1-3573 0 0</inkml:trace>
  <inkml:trace contextRef="#ctx0" brushRef="#br0" timeOffset="156.39">192 70 5929 0 0,'0'0'6892'0'0,"0"0"-4920"0"0,0 0-1972 0 0,0 0 128 0 0,0 0 524 0 0,-36-4 269 0 0,13-1-449 0 0,-1-2-260 0 0,0 1-168 0 0,-1-2-44 0 0,5 1-688 0 0,0 0-269 0 0,9 0-291 0 0,3 0-2844 0 0,8-5-4009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55.6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1 4880 0 0,'0'0'4751'0'0,"0"0"-2372"0"0,0 0-1132 0 0,0 0-13 0 0,0 0-132 0 0,0 0-297 0 0,0 0-315 0 0,0 0-206 0 0,-6 0-36 0 0,0 4-128 0 0,1 1-1 0 0,0-1 0 0 0,0 1 0 0 0,1 0 1 0 0,-1 1-1 0 0,1-1 0 0 0,0 1 1 0 0,0-1-1 0 0,1 1 0 0 0,0 0 0 0 0,0 1 1 0 0,0-1-1 0 0,1 0 0 0 0,0 1 1 0 0,0 0-1 0 0,1-1 0 0 0,0 1 0 0 0,0 0 1 0 0,0 0-1 0 0,1 0 0 0 0,0-1 0 0 0,0 1 1 0 0,1 0-1 0 0,0 2-119 0 0,-3 16 328 0 0,8 152 2300 0 0,45-73-5388 0 0,-34-91 1193 0 0,-3-16-7033 0 0,-1-13-1432 0 0</inkml:trace>
  <inkml:trace contextRef="#ctx0" brushRef="#br0" timeOffset="308.407">292 354 8309 0 0,'0'0'5836'0'0,"0"0"-4464"0"0,0 0-754 0 0,0 0 223 0 0,0 0-253 0 0,0 0-311 0 0,0 0-126 0 0,6 0-27 0 0,-4 0-116 0 0,1 0 0 0 0,0 0 1 0 0,0-1-1 0 0,0 1 1 0 0,0-1-1 0 0,-1 0 0 0 0,1 1 1 0 0,0-1-1 0 0,-1-1 1 0 0,1 1-1 0 0,-1 0 0 0 0,1-1 1 0 0,-1 1-1 0 0,1-1 1 0 0,-1 0-1 0 0,0 0 0 0 0,0 1 1 0 0,0-2-1 0 0,0 1 1 0 0,0 0-1 0 0,-1 0 0 0 0,1-1 1 0 0,0 1-1 0 0,-1 0 0 0 0,0-1 1 0 0,0 0-1 0 0,1 1 1 0 0,-2-1-1 0 0,1 0 0 0 0,0 1 1 0 0,0-1-1 0 0,-1 0 1 0 0,0 0-1 0 0,1-1-8 0 0,-1-2-59 0 0,0 1 1 0 0,-1-1-1 0 0,1 1 0 0 0,-1-1 0 0 0,0 1 1 0 0,0-1-1 0 0,-1 1 0 0 0,0 0 0 0 0,0 0 1 0 0,0 0-1 0 0,0 0 0 0 0,-1 0 1 0 0,0 0-1 0 0,0 1 0 0 0,0-1 0 0 0,-1 1 1 0 0,1 0-1 0 0,-1 0 0 0 0,0 0 0 0 0,0 0 59 0 0,2 2 21 0 0,0 1-1 0 0,0-1 0 0 0,0 0 0 0 0,0 1 1 0 0,0 0-1 0 0,0-1 0 0 0,0 1 0 0 0,0 0 1 0 0,-1 0-1 0 0,1 0 0 0 0,0 0 0 0 0,-1 1 1 0 0,1-1-1 0 0,-1 1 0 0 0,1-1 0 0 0,-1 1 0 0 0,1 0 1 0 0,-1 0-1 0 0,1 0 0 0 0,-1 0 0 0 0,1 0 1 0 0,0 1-1 0 0,-1-1 0 0 0,1 1 0 0 0,-1 0 1 0 0,1-1-1 0 0,0 1 0 0 0,-1 0 0 0 0,1 0 0 0 0,0 1 1 0 0,0-1-1 0 0,0 0 0 0 0,0 1 0 0 0,0-1 1 0 0,0 1-1 0 0,0 0 0 0 0,0 0 0 0 0,1 0 1 0 0,-1 0-1 0 0,1 0 0 0 0,-1 0 0 0 0,0 2-20 0 0,-1 1 63 0 0,-1 0-1 0 0,2 0 0 0 0,-1 0 0 0 0,1 0 1 0 0,-1 0-1 0 0,1 1 0 0 0,1-1 0 0 0,-1 1 0 0 0,1 0 1 0 0,0-1-1 0 0,0 1 0 0 0,1 0 0 0 0,0 0 1 0 0,0-1-1 0 0,0 1 0 0 0,0 0 0 0 0,1 0 1 0 0,0-1-1 0 0,1 1 0 0 0,-1 0 0 0 0,1-1 1 0 0,0 0-1 0 0,0 1 0 0 0,1 0-62 0 0,57 20-6829 0 0,-43-27-736 0 0</inkml:trace>
  <inkml:trace contextRef="#ctx0" brushRef="#br0" timeOffset="558.758">462 384 7585 0 0,'0'0'10425'0'0,"0"0"-9585"0"0,0 0-840 0 0,0 0 0 0 0,0 0 344 0 0,0 0-64 0 0,0 0-280 0 0,0 0-48 0 0,0 0-88 0 0,0 0-700 0 0,-5 8-316 0 0,3-8-637 0 0,2-2-3695 0 0,2-7-4173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1:37.2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 35 14841 0 0,'0'0'2109'0'0,"0"0"-2109"0"0,0 0 52 0 0,0 0 480 0 0,-45-2-120 0 0,22 1-412 0 0,1 0 0 0 0,-5 0-412 0 0,4-1-408 0 0,1 2-225 0 0,5-4-115 0 0,3-2-864 0 0,2 2-2220 0 0,8-9-2337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1:37.4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8 8537 0 0,'0'0'4404'0'0,"0"0"-3932"0"0,0 0 36 0 0,0 0 164 0 0,0 0 48 0 0,0 0-80 0 0,0 0-272 0 0,-56 0-368 0 0,33 0-36 0 0,-4 0-960 0 0,5-1-356 0 0,3 0-1376 0 0,-3-5-4781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1:37.9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0 607 8961 0 0,'0'0'4493'0'0,"3"6"-3203"0"0,50 245 3264 0 0,-4-185-3283 0 0,-32-105-902 0 0,10-14-213 0 0,-12 8-184 0 0,-1 1-1 0 0,-2-2 1 0 0,-3 0 0 0 0,-1 0 0 0 0,-2-1 0 0 0,-3 1-1 0 0,-1-1 1 0 0,-3-4 28 0 0,27-237-763 0 0,-25 281 766 0 0,0-1 0 0 0,1 0 0 0 0,0 0 1 0 0,0 0-1 0 0,1 1 0 0 0,0-1 0 0 0,0 1 1 0 0,1 0-1 0 0,0 0 0 0 0,0 0 0 0 0,1 0 1 0 0,-1 1-1 0 0,2 0 0 0 0,-1 0 0 0 0,1 0 1 0 0,-1 1-1 0 0,1 0 0 0 0,5-3-3 0 0,0 41-6801 0 0,-10-24 1229 0 0,2 0-2038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1:36.2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350 1 1420 0 0,'0'0'7785'0'0,"0"0"-4854"0"0,0 0-1998 0 0,0 0-579 0 0,0 0 58 0 0,0 0 344 0 0,0 0 74 0 0,0 0-209 0 0,-7 7-234 0 0,0 0-348 0 0,-1 0 0 0 0,0-1 0 0 0,0 0 0 0 0,0 0 0 0 0,0-1 0 0 0,-1 0 0 0 0,0 0 0 0 0,0-1 0 0 0,-1-1 0 0 0,1 1 0 0 0,-1-2 0 0 0,0 1 0 0 0,0-1 0 0 0,1 0 0 0 0,-1-1 1 0 0,0-1-1 0 0,-1 1 0 0 0,-8-2-39 0 0,15 1 26 0 0,0-1 1 0 0,0 1-1 0 0,0-1 1 0 0,0 0-1 0 0,0 0 1 0 0,1-1-1 0 0,-1 1 1 0 0,0-1 0 0 0,1 0-1 0 0,-1 0 1 0 0,1 0-1 0 0,-1 0 1 0 0,1 0-1 0 0,0-1 1 0 0,0 0-1 0 0,0 1 1 0 0,0-1 0 0 0,1 0-1 0 0,-1-1 1 0 0,1 1-1 0 0,0 0 1 0 0,-1-1-1 0 0,2 1 1 0 0,-1-1-1 0 0,0 0 1 0 0,1 1 0 0 0,-1-1-1 0 0,1 0 1 0 0,0 0-27 0 0,4 3 1 0 0,0 1 0 0 0,0-1 1 0 0,0 1-1 0 0,0 0 0 0 0,0 0 0 0 0,0 0 1 0 0,0 0-1 0 0,0 0 0 0 0,0 1 1 0 0,0-1-1 0 0,0 1 0 0 0,0 0 1 0 0,0 0-1 0 0,-1 0 0 0 0,1 0 1 0 0,0 1-1 0 0,0-1 0 0 0,-1 1 0 0 0,1-1 1 0 0,-1 1-1 0 0,0 0 0 0 0,1 0 1 0 0,-1 0-1 0 0,0 1-1 0 0,6 2 32 0 0,0 1 0 0 0,-1 0 0 0 0,0 0 0 0 0,0 1-1 0 0,-1-1 1 0 0,1 1 0 0 0,-1 1 0 0 0,-1-1 0 0 0,0 1 0 0 0,0 0 0 0 0,0 1 0 0 0,-1-1 0 0 0,0 1-1 0 0,-1 0 1 0 0,0 0 0 0 0,0 0 0 0 0,-1 0 0 0 0,0 0 0 0 0,-1 0 0 0 0,0 1 0 0 0,0-1 0 0 0,-1 1 0 0 0,0-1-1 0 0,-1 0 1 0 0,0 1 0 0 0,-1-1 0 0 0,1 0 0 0 0,-2 0 0 0 0,1 1 0 0 0,-1-2 0 0 0,-1 1 0 0 0,0 0-1 0 0,0-1 1 0 0,0 1 0 0 0,-1-1 0 0 0,-1-1 0 0 0,1 1 0 0 0,-1-1 0 0 0,0 0 0 0 0,-1 0 0 0 0,0 0 0 0 0,0-1-1 0 0,-1 1-31 0 0,4-5 29 0 0,0-1 1 0 0,0 1-1 0 0,0-1 0 0 0,-1 1 0 0 0,1-1 0 0 0,0-1 0 0 0,0 1 0 0 0,-1 0 0 0 0,1-1 0 0 0,-1 0 0 0 0,1 0 0 0 0,0-1 0 0 0,-1 1 0 0 0,1-1 0 0 0,0 0 0 0 0,0 0 0 0 0,-1 0 0 0 0,1 0 1 0 0,0-1-1 0 0,0 0 0 0 0,0 0 0 0 0,1 0 0 0 0,-1 0 0 0 0,0 0 0 0 0,1-1 0 0 0,-1 0 0 0 0,1 0 0 0 0,0 0 0 0 0,0 0 0 0 0,0 0 0 0 0,0 0 0 0 0,1-1 0 0 0,-1 0 0 0 0,1 1 0 0 0,0-1 1 0 0,0 0-1 0 0,0 0 0 0 0,1 0 0 0 0,-1 0 0 0 0,1 0 0 0 0,0-1 0 0 0,0 1 0 0 0,0-5-29 0 0,-1 5-30 0 0,0 0 0 0 0,1 0 0 0 0,-1-1 0 0 0,1 1-1 0 0,0 0 1 0 0,0-1 0 0 0,0 0 0 0 0,1 1 0 0 0,0-1 0 0 0,0 1 0 0 0,0-1 0 0 0,0 0 0 0 0,1 1 0 0 0,-1-1-1 0 0,1 1 1 0 0,0-1 0 0 0,1 1 0 0 0,-1 0 0 0 0,1-1 0 0 0,0 1 0 0 0,0 0 0 0 0,0 0 0 0 0,1 0 0 0 0,-1 0-1 0 0,1 1 1 0 0,0-1 0 0 0,0 1 0 0 0,0-1 0 0 0,0 1 0 0 0,1 0 0 0 0,0 0 0 0 0,-1 1 0 0 0,1-1 0 0 0,0 1-1 0 0,0 0 1 0 0,0 0 0 0 0,0 0 0 0 0,1 0 0 0 0,-1 1 0 0 0,1-1 0 0 0,-1 1 0 0 0,2 0 30 0 0,19 6-2832 0 0,-11 5-4550 0 0,-13-9 6337 0 0,6 4-6946 0 0</inkml:trace>
  <inkml:trace contextRef="#ctx0" brushRef="#br0" timeOffset="685.529">518 416 1552 0 0,'0'0'242'0'0,"0"0"868"0"0,0 0 2876 0 0,0 0-1355 0 0,0 0-1264 0 0,0 0-471 0 0,0 0-164 0 0,0 0-19 0 0,0 0 165 0 0,-2 6 73 0 0,-81 103 3145 0 0,0-60-7689 0 0,72-47 1300 0 0,4-2-2260 0 0,1-3-2750 0 0</inkml:trace>
  <inkml:trace contextRef="#ctx0" brushRef="#br0" timeOffset="839.555">346 468 9869 0 0,'0'0'1688'0'0,"0"0"-520"0"0,0 0 108 0 0,0 0 12 0 0,39 34-115 0 0,-32-22-377 0 0,-1 2-300 0 0,0 2-272 0 0,-2-2-124 0 0,0 0-52 0 0,3 0-44 0 0,-3-1-4 0 0,2-2-692 0 0,4-2-521 0 0,1-3-387 0 0,3-1-988 0 0,-1-3-3528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1:41.8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370 9 13033 0 0,'0'0'1914'0'0,"0"0"-1076"0"0,0 0-325 0 0,0 0-118 0 0,-7-1-101 0 0,-355-6 304 0 0,372 9-673 0 0,-1 1 0 0 0,1 0 0 0 0,-1 0 0 0 0,1 1 0 0 0,-1 0 0 0 0,0 1 0 0 0,-1 0 0 0 0,1 0 0 0 0,-1 1 0 0 0,0 0 0 0 0,0 1 0 0 0,-1 0 0 0 0,3 3 75 0 0,-6-4 26 0 0,-1 0 1 0 0,0 0 0 0 0,0 0 0 0 0,0 1 0 0 0,-1-1 0 0 0,0 1 0 0 0,0-1 0 0 0,-1 1 0 0 0,0 0 0 0 0,0-1 0 0 0,0 1-1 0 0,-1 0 1 0 0,0 0 0 0 0,0 0 0 0 0,-1-1 0 0 0,0 1 0 0 0,0 0 0 0 0,-1 0 0 0 0,1-1 0 0 0,-2 1 0 0 0,1-1 0 0 0,-1 0 0 0 0,1 0-1 0 0,-2 0 1 0 0,1 0 0 0 0,-1 0 0 0 0,0 0 0 0 0,0-1 0 0 0,0 0 0 0 0,-1 0 0 0 0,0 0 0 0 0,0 0 0 0 0,0-1 0 0 0,-2 1-27 0 0,-58 115-38 0 0,64-118 43 0 0,1 0-1 0 0,1 0 1 0 0,-1 0 0 0 0,0 1 0 0 0,1-1-1 0 0,-1 0 1 0 0,1 0 0 0 0,-1 0 0 0 0,1 0-1 0 0,0 0 1 0 0,0 0 0 0 0,0 0 0 0 0,0 0-1 0 0,0 0 1 0 0,1 0 0 0 0,-1 0 0 0 0,0-1-1 0 0,1 1 1 0 0,0-1 0 0 0,-1 1-1 0 0,1-1 1 0 0,0 1 0 0 0,0-1 0 0 0,-1 0-1 0 0,1 0 1 0 0,0 0 0 0 0,0 0 0 0 0,0 0-1 0 0,1 0 1 0 0,-1-1 0 0 0,0 1 0 0 0,0-1-1 0 0,0 1 1 0 0,0-1 0 0 0,1 0 0 0 0,0 0-5 0 0,91 6 862 0 0,-81-6-719 0 0,69-6 1077 0 0,-41 3-2558 0 0,-1 1-7517 0 0,-39 2-631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1:38.7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2255 121 5673 0 0,'0'0'4076'0'0,"0"0"-2841"0"0,-8-1-1104 0 0,-516-42 3409 0 0,-722-12-2434 0 0,941 55-101 0 0,134 1-7419 0 0,171-1 1607 0 0</inkml:trace>
  <inkml:trace contextRef="#ctx0" brushRef="#br0" timeOffset="7638.221">4011 241 3404 0 0,'-8'-1'8646'0'0,"-140"-32"-5456"0"0,-281-48-945 0 0,-387 1-2204 0 0,696 66-1269 0 0,12 1-1557 0 0,36 0-3599 0 0,50 8-697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1:45.0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 15925 0 0,'0'0'1409'0'0,"3"7"-1123"0"0,1 8-205 0 0,0-1 0 0 0,0 1 0 0 0,-2 0 0 0 0,0 0-1 0 0,0 0 1 0 0,-2 0 0 0 0,0 0 0 0 0,0 0 0 0 0,-2 1 0 0 0,1-1-1 0 0,-2-1 1 0 0,0 1 0 0 0,-4 10-81 0 0,-11 71-331 0 0,18-103-5811 0 0,0-10-892 0 0</inkml:trace>
  <inkml:trace contextRef="#ctx0" brushRef="#br0" timeOffset="250.923">111 41 7777 0 0,'0'0'4386'0'0,"0"0"-3230"0"0,8 1-955 0 0,-6-1-147 0 0,0-1-1 0 0,0 1 1 0 0,0 0-1 0 0,0-1 1 0 0,0 1 0 0 0,1 0-1 0 0,-1 0 1 0 0,0 1-1 0 0,0-1 1 0 0,0 0 0 0 0,1 1-1 0 0,-1-1 1 0 0,0 1-1 0 0,0 0 1 0 0,0-1 0 0 0,0 1-1 0 0,0 0 1 0 0,0 0 0 0 0,0 1-1 0 0,-1-1 1 0 0,1 0-1 0 0,0 1 1 0 0,-1-1 0 0 0,1 1-1 0 0,-1-1 1 0 0,1 1-1 0 0,-1 0 1 0 0,0-1 0 0 0,1 1-1 0 0,-1 0 1 0 0,0 0-1 0 0,0 0 1 0 0,-1 0 0 0 0,1 0-1 0 0,0 0 1 0 0,-1 0 0 0 0,1 1-1 0 0,-1-1 1 0 0,1 0-1 0 0,-1 0 1 0 0,0 0 0 0 0,0 0-1 0 0,0 1 1 0 0,0-1-1 0 0,-1 0 1 0 0,1 0 0 0 0,0 0-1 0 0,-1 0 1 0 0,0 0-1 0 0,1 1 1 0 0,-1-1 0 0 0,0 0-1 0 0,0-1 1 0 0,0 1 0 0 0,0 0-1 0 0,-2 1-53 0 0,-47 21-22 0 0,14-19-3768 0 0,20-9-1743 0 0</inkml:trace>
  <inkml:trace contextRef="#ctx0" brushRef="#br0" timeOffset="500.912">396 13 3312 0 0,'0'0'9241'0'0,"0"0"-6669"0"0,-2 6-2172 0 0,-32 68 870 0 0,-12 54-205 0 0,69-89-1302 0 0,6-28-7380 0 0,-16-11-977 0 0</inkml:trace>
  <inkml:trace contextRef="#ctx0" brushRef="#br0" timeOffset="766.424">507 224 11609 0 0,'0'0'2679'0'0,"0"0"-1928"0"0,0 0-542 0 0,0 0 324 0 0,0 0 316 0 0,0 0-311 0 0,0 0-723 0 0,12-36-1418 0 0,-8 36 1627 0 0,1 0 1 0 0,-1 1-1 0 0,0-1 1 0 0,1 1-1 0 0,-1 1 1 0 0,0-1-1 0 0,0 0 0 0 0,0 1 1 0 0,0 0-1 0 0,0 0 1 0 0,0 0-1 0 0,-1 0 0 0 0,1 1 1 0 0,-1 0-1 0 0,1-1 1 0 0,-1 1-1 0 0,0 0 1 0 0,0 1-1 0 0,0-1 0 0 0,0 1 1 0 0,-1-1-1 0 0,0 1 1 0 0,2 2-25 0 0,0-1 157 0 0,34 56 1788 0 0,-41-123-3972 0 0,3 61 2038 0 0,0 0 1 0 0,0 0-1 0 0,0 0 1 0 0,0 0-1 0 0,0 0 1 0 0,0 0-1 0 0,0 1 1 0 0,1-1-1 0 0,-1 0 1 0 0,0 0 0 0 0,1 0-1 0 0,-1 0 1 0 0,1 1-1 0 0,-1-1 1 0 0,1 0-1 0 0,-1 0 1 0 0,1 1-1 0 0,-1-1 1 0 0,1 0-1 0 0,0 1 1 0 0,-1-1-1 0 0,1 1 1 0 0,0-1-1 0 0,0 1 1 0 0,-1-1-1 0 0,1 1 1 0 0,0-1-1 0 0,0 1 1 0 0,0 0-1 0 0,0-1 1 0 0,-1 1-1 0 0,1 0 1 0 0,0 0 0 0 0,0 0-1 0 0,0 0 1 0 0,0-1-1 0 0,0 1 1 0 0,0 1-1 0 0,0-1 1 0 0,0 0-1 0 0,-1 0 1 0 0,1 0-1 0 0,0 0 1 0 0,0 1-1 0 0,0-1 1 0 0,0 0-1 0 0,0 1 1 0 0,-1-1-1 0 0,1 0 1 0 0,0 1-1 0 0,0-1 1 0 0,-1 1-1 0 0,1 0 1 0 0,0-1 0 0 0,-1 1-1 0 0,1 0 1 0 0,0-1-1 0 0,-1 1 1 0 0,1 0-1 0 0,-1-1 1 0 0,1 1-1 0 0,-1 0 1 0 0,0 0-1 0 0,1 0-11 0 0,5 4 49 0 0,0 0 0 0 0,-1 0 0 0 0,0 0 0 0 0,0 1 0 0 0,0 0 0 0 0,-1 0 0 0 0,1 0 0 0 0,-1 0-1 0 0,-1 1 1 0 0,1-1 0 0 0,-1 1 0 0 0,-1 0 0 0 0,1 0 0 0 0,-1 0 0 0 0,0 1 0 0 0,1 6-49 0 0,-8-23-8874 0 0,5-3 339 0 0</inkml:trace>
  <inkml:trace contextRef="#ctx0" brushRef="#br0" timeOffset="1011.901">951 210 8521 0 0,'0'0'7568'0'0,"15"47"-7067"0"0,-12-25-497 0 0,-3 4 452 0 0,0 1-256 0 0,-6 0-112 0 0,-2-3 12 0 0,-8 0-4 0 0,1-1 28 0 0,-6-2-124 0 0,-1-2-48 0 0,0-3-724 0 0,-2-3-861 0 0,5-6-2715 0 0,-6-8-6149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1:43.4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47 232 11417 0 0,'1'7'3855'0'0,"-23"167"-951"0"0,-4-27-2738 0 0,33-138-2077 0 0,1-14-2611 0 0,0-9-1914 0 0</inkml:trace>
  <inkml:trace contextRef="#ctx0" brushRef="#br0" timeOffset="325.55">45 169 4364 0 0,'0'0'6299'0'0,"0"0"-3961"0"0,0 0-1912 0 0,0 0 156 0 0,0 8 178 0 0,13 92 1017 0 0,-12-97-1740 0 0,-1 0 0 0 0,1-1 0 0 0,0 1 0 0 0,0-1 0 0 0,0 1 0 0 0,0-1 0 0 0,1 1 0 0 0,-1-1 0 0 0,1 0 0 0 0,-1 1 0 0 0,1-1 0 0 0,0 0 0 0 0,0 0 0 0 0,0 0 0 0 0,0-1 0 0 0,0 1-1 0 0,0 0 1 0 0,1-1 0 0 0,-1 1 0 0 0,1-1 0 0 0,-1 0 0 0 0,1 0 0 0 0,-1 0 0 0 0,1 0 0 0 0,-1 0 0 0 0,1-1 0 0 0,0 1 0 0 0,0-1 0 0 0,-1 1 0 0 0,1-1 0 0 0,0 0 0 0 0,0 0 0 0 0,-1-1 0 0 0,1 1 0 0 0,0 0 0 0 0,-1-1 0 0 0,1 0 0 0 0,0 1 0 0 0,-1-1-37 0 0,2-1-33 0 0,-1 1-1 0 0,1-1 1 0 0,-1 0 0 0 0,0 0 0 0 0,0 0 0 0 0,0 0 0 0 0,0 0 0 0 0,-1-1 0 0 0,1 1 0 0 0,0-1 0 0 0,-1 0 0 0 0,0 0 0 0 0,0 0 0 0 0,0 0-1 0 0,0 0 1 0 0,0 0 0 0 0,0-1 0 0 0,-1 1 0 0 0,0-1 0 0 0,0 1 0 0 0,0-1 0 0 0,0 1 0 0 0,0-1 0 0 0,0-1 33 0 0,11-28-493 0 0,-1 98 932 0 0,-8-12 69 0 0,9 34-3151 0 0,-9-83-1483 0 0,2-4-2625 0 0</inkml:trace>
  <inkml:trace contextRef="#ctx0" brushRef="#br0" timeOffset="603.796">336 410 4244 0 0,'0'0'7524'0'0,"0"0"-4657"0"0,0 0-2363 0 0,0 0-324 0 0,0 0 290 0 0,0 0-44 0 0,0 0-267 0 0,0 0-128 0 0,0 0 18 0 0,-3-4 23 0 0,4 5-104 0 0,-1 0 0 0 0,1-1 0 0 0,0 1 0 0 0,-1 0 0 0 0,1-1 0 0 0,0 1 0 0 0,-1-1 0 0 0,1 1 1 0 0,0-1-1 0 0,-1 1 0 0 0,1-1 0 0 0,0 1 0 0 0,0-1 0 0 0,0 0 0 0 0,0 0 0 0 0,-1 1 1 0 0,1-1-1 0 0,0 0 0 0 0,0 0 0 0 0,0 0 0 0 0,0 0 0 0 0,0 0 0 0 0,-1 0 0 0 0,1 0 0 0 0,0 0 1 0 0,0 0-1 0 0,0 0 0 0 0,0-1 0 0 0,0 1 0 0 0,-1 0 0 0 0,1 0 0 0 0,0-1 0 0 0,0 1 1 0 0,0-1-1 0 0,-1 1 0 0 0,1-1 0 0 0,0 1 0 0 0,-1-1 0 0 0,1 1 0 0 0,0-1 0 0 0,-1 0 1 0 0,1 1-1 0 0,-1-1 0 0 0,1 0 0 0 0,-1 1 0 0 0,1-1 0 0 0,-1 0 0 0 0,0 0 0 0 0,1 0 0 0 0,-1 1 1 0 0,0-1-1 0 0,1 0 0 0 0,-1 0 0 0 0,0 0 0 0 0,0 0 0 0 0,0 0 0 0 0,0 1 0 0 0,0-1 1 0 0,0 0-1 0 0,0-1 32 0 0,3 3 16 0 0,0-1 0 0 0,0 1 0 0 0,0 0 0 0 0,-1 0 0 0 0,1 0 0 0 0,0 0 0 0 0,0 1 0 0 0,-1-1 0 0 0,1 1 0 0 0,-1-1 0 0 0,1 1 0 0 0,-1 0 0 0 0,0 0 0 0 0,0 0 0 0 0,0 0 0 0 0,0 1 0 0 0,0-1 0 0 0,0 0 0 0 0,0 1 0 0 0,-1 0 0 0 0,1-1 0 0 0,-1 1 0 0 0,0 0 0 0 0,0 0 0 0 0,0-1 0 0 0,0 1 0 0 0,-1 0 0 0 0,1 0 0 0 0,-1 0 0 0 0,1 0 0 0 0,-1 0 0 0 0,0 0 0 0 0,0 0 0 0 0,0 0 0 0 0,-1 0 0 0 0,1 0 0 0 0,-1 0 0 0 0,0 0 0 0 0,1 0 0 0 0,-1 0 0 0 0,-1-1 0 0 0,1 1 0 0 0,0 0 0 0 0,-1-1 0 0 0,1 1 0 0 0,-1-1 0 0 0,0 1 0 0 0,0-1 0 0 0,0 0 0 0 0,0 1 0 0 0,0-1 0 0 0,0 0 0 0 0,-1-1 0 0 0,1 1 0 0 0,-1 0 0 0 0,1-1 0 0 0,-1 1 0 0 0,0-1 0 0 0,1 0 0 0 0,-1 0 0 0 0,0 0-16 0 0,-14-2-6561 0 0,11-6-715 0 0</inkml:trace>
  <inkml:trace contextRef="#ctx0" brushRef="#br0" timeOffset="804.799">500 376 5412 0 0,'0'0'6860'0'0,"0"0"-4433"0"0,0 0-1847 0 0,0 0-136 0 0,-5 7-100 0 0,-34 71 713 0 0,44-30-2269 0 0,37-41-3999 0 0,-28-11-1586 0 0</inkml:trace>
  <inkml:trace contextRef="#ctx0" brushRef="#br0" timeOffset="1067.061">672 109 9625 0 0,'0'0'4013'0'0,"8"6"-3034"0"0,2 2-768 0 0,-1 1-1 0 0,0 0 1 0 0,-1 0-1 0 0,0 0 0 0 0,0 1 1 0 0,-1 1-1 0 0,0-1 1 0 0,-1 1-1 0 0,0 0 1 0 0,-1 0-1 0 0,0 1 0 0 0,-1 0 1 0 0,0 0-1 0 0,-1 0 1 0 0,2 11-211 0 0,-4-10 25 0 0,-1 0 0 0 0,0 1 1 0 0,-1-1-1 0 0,-1 0 0 0 0,0 0 0 0 0,0 0 1 0 0,-2 0-1 0 0,1 0 0 0 0,-2 0 1 0 0,1-1-1 0 0,-2 0 0 0 0,0 0 0 0 0,-6 9-25 0 0,-45 40-2629 0 0,45-54-1123 0 0,2-6-3933 0 0</inkml:trace>
  <inkml:trace contextRef="#ctx0" brushRef="#br0" timeOffset="1347.479">889 2 6169 0 0,'0'0'6450'0'0,"0"0"-4648"0"0,0 0-1478 0 0,0 0 120 0 0,0 0 105 0 0,0 0-262 0 0,6-1-339 0 0,-4 1 55 0 0,0 0 1 0 0,1 0 0 0 0,-1 0-1 0 0,0 0 1 0 0,0 0 0 0 0,0 1-1 0 0,0-1 1 0 0,0 1-1 0 0,0-1 1 0 0,0 1 0 0 0,0 0-1 0 0,0 0 1 0 0,0 0 0 0 0,-1 0-1 0 0,1 0 1 0 0,0 0-1 0 0,0 0 1 0 0,-1 1 0 0 0,1-1-1 0 0,-1 1 1 0 0,1-1 0 0 0,-1 1-1 0 0,0-1 1 0 0,1 1-1 0 0,-1 0 1 0 0,0 0 0 0 0,0 0-1 0 0,0 0 1 0 0,-1 0 0 0 0,1 0-1 0 0,0 0 1 0 0,-1 0 0 0 0,1 0-1 0 0,-1 0 1 0 0,0 0-1 0 0,1 0 1 0 0,-1 0 0 0 0,0 0-1 0 0,0 0 1 0 0,-1 0 0 0 0,1 0-1 0 0,0 0 1 0 0,-1 2-4 0 0,-67 139 1063 0 0,131-124-283 0 0,-58-20-732 0 0,97-16 29 0 0,-62 0-7050 0 0,-31 12-615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1:42.6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1 11285 0 0,'0'0'2226'0'0,"0"0"-1202"0"0,0 0-517 0 0,-3 7 123 0 0,-5 10-222 0 0,-4 7-230 0 0,1 0 0 0 0,1 0 0 0 0,1 1 0 0 0,2 0 0 0 0,0 1 0 0 0,1-1 1 0 0,2 1-1 0 0,1 0 0 0 0,0 1 0 0 0,2 10-178 0 0,26 15-513 0 0,8-32-5784 0 0,-15-17-202 0 0</inkml:trace>
  <inkml:trace contextRef="#ctx0" brushRef="#br0" timeOffset="261.454">178 182 3892 0 0,'0'0'6598'0'0,"0"0"-4932"0"0,0 0-1150 0 0,0 0-79 0 0,0 0-241 0 0,0 0-283 0 0,8-15-77 0 0,72 55 1205 0 0,-77-38-948 0 0,0 0 0 0 0,-1 0 0 0 0,1 1 0 0 0,0-1 0 0 0,-1 1 0 0 0,0 0 0 0 0,1 0 0 0 0,-1 0 0 0 0,0 0 0 0 0,-1 0 0 0 0,1 0 0 0 0,0 0 0 0 0,-1 1 0 0 0,0-1 0 0 0,0 1 0 0 0,0-1 0 0 0,0 1 0 0 0,0-1 0 0 0,-1 1 0 0 0,0 0 0 0 0,1-1 0 0 0,-1 1 0 0 0,-1 0 0 0 0,1-1 0 0 0,0 1 0 0 0,-1-1 0 0 0,0 1 0 0 0,0-1 0 0 0,0 1 0 0 0,0-1 0 0 0,-1 1 0 0 0,1-1 0 0 0,-3 3-93 0 0,-43 29-1545 0 0,33-31-3924 0 0,13-7-1425 0 0</inkml:trace>
  <inkml:trace contextRef="#ctx0" brushRef="#br0" timeOffset="431.805">386 179 6585 0 0,'0'0'5851'0'0,"0"0"-4445"0"0,0 0-1043 0 0,0 0 87 0 0,0 6 378 0 0,-11 142 1142 0 0,50-122-3006 0 0,-6-22-4877 0 0,-8-7-2359 0 0</inkml:trace>
  <inkml:trace contextRef="#ctx0" brushRef="#br0" timeOffset="603.651">760 308 11117 0 0,'0'0'6269'0'0,"0"0"-6269"0"0,0 0 148 0 0,-50 1-36 0 0,29-1 112 0 0,-1-1-136 0 0,-5 1-88 0 0,1 0-40 0 0,0 0-676 0 0,3 1-613 0 0,1-1-1075 0 0,5 0-3384 0 0,4-7-1893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32.9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 5957 0 0,'0'0'7363'0'0,"0"0"-4614"0"0,0 0-2181 0 0,0 7-439 0 0,-11 214 2365 0 0,10-218-2583 0 0,1 33-753 0 0,15-21-4922 0 0,0-15-1949 0 0</inkml:trace>
  <inkml:trace contextRef="#ctx0" brushRef="#br0" timeOffset="325.691">286 304 3392 0 0,'0'0'9718'0'0,"0"0"-7336"0"0,0 0-2098 0 0,0 0 383 0 0,0 0-22 0 0,0 0-120 0 0,0 0-170 0 0,6 2-127 0 0,-2-2-240 0 0,-1 0 0 0 0,1 0 0 0 0,0 0 0 0 0,-1 0-1 0 0,1-1 1 0 0,0 0 0 0 0,-1 1 0 0 0,1-1 0 0 0,-1-1-1 0 0,1 1 1 0 0,-1 0 0 0 0,1-1 0 0 0,-1 0 0 0 0,0 0 0 0 0,0 0-1 0 0,0 0 1 0 0,0 0 0 0 0,0-1 0 0 0,0 1 0 0 0,-1-1-1 0 0,1 0 1 0 0,-1 1 0 0 0,0-1 0 0 0,0 0 0 0 0,1-2 12 0 0,-1 3-43 0 0,1 0 1 0 0,-1 0 0 0 0,0-1-1 0 0,1 1 1 0 0,-1-1 0 0 0,0 0 0 0 0,-1 0-1 0 0,1 0 1 0 0,0 0 0 0 0,-1 0-1 0 0,0 0 1 0 0,1 0 0 0 0,-1 0 0 0 0,-1 0-1 0 0,1-1 1 0 0,0 1 0 0 0,-1 0-1 0 0,0-1 1 0 0,1 1 0 0 0,-1 0 0 0 0,-1-1-1 0 0,1 1 1 0 0,0 0 0 0 0,-1-1-1 0 0,0 1 1 0 0,0 0 0 0 0,0-1 0 0 0,0 1-1 0 0,0 0 1 0 0,0 0 0 0 0,-1 0-1 0 0,0 0 1 0 0,1 0 0 0 0,-1 1 0 0 0,0-1-1 0 0,-1 0 1 0 0,1 1 0 0 0,0 0-1 0 0,-1-1 1 0 0,1 1 0 0 0,-1 0-1 0 0,0 0 1 0 0,0 0 0 0 0,0 1 0 0 0,0-1-1 0 0,0 1 1 0 0,0-1 0 0 0,0 1-1 0 0,0 0 1 0 0,0 0 0 0 0,-1 1 0 0 0,1-1-1 0 0,0 1 1 0 0,-1-1 0 0 0,1 1-1 0 0,0 0 1 0 0,-1 0 0 0 0,1 1 0 0 0,0-1-1 0 0,-1 1 1 0 0,1-1 0 0 0,0 1-1 0 0,-2 1 43 0 0,-3 2 93 0 0,1 0-1 0 0,-1 0 0 0 0,1 0 0 0 0,0 1 0 0 0,1 0 0 0 0,-1 1 1 0 0,1 0-1 0 0,0 0 0 0 0,0 0 0 0 0,1 0 0 0 0,0 1 1 0 0,0 0-1 0 0,0 0 0 0 0,1 1 0 0 0,0-1 0 0 0,1 1 1 0 0,-1 0-1 0 0,2 0 0 0 0,-2 2-92 0 0,34 15-371 0 0,2-27-7112 0 0,-13-5-682 0 0</inkml:trace>
  <inkml:trace contextRef="#ctx0" brushRef="#br0" timeOffset="793.582">543 323 11485 0 0,'0'0'1900'0'0,"0"0"-1471"0"0,0 0-320 0 0,0 0 309 0 0,0 0-80 0 0,7 0-44 0 0,-1 1-293 0 0,1-1 1 0 0,0 0 0 0 0,-1 0-1 0 0,1-1 1 0 0,0 0 0 0 0,-1 0-1 0 0,1 0 1 0 0,-1-1 0 0 0,0 0-1 0 0,1 0 1 0 0,-1-1 0 0 0,0 0-1 0 0,0 0 1 0 0,-1 0 0 0 0,1-1 0 0 0,-1 0-1 0 0,1 0 1 0 0,-1 0 0 0 0,0 0-1 0 0,-1-1 1 0 0,1 0 0 0 0,-1 0-1 0 0,0-1 1 0 0,0 1 0 0 0,-1-1-1 0 0,1 1 1 0 0,-1-1 0 0 0,0 0-1 0 0,-1-1 1 0 0,0 1 0 0 0,0 0-1 0 0,0-1 1 0 0,-1 1 0 0 0,1-1-1 0 0,-2 1 1 0 0,1-1 0 0 0,-1-1-2 0 0,0 6-18 0 0,0 0 0 0 0,-1 0 0 0 0,1 0 0 0 0,-1 1-1 0 0,0-1 1 0 0,1 0 0 0 0,-1 0 0 0 0,0 0 0 0 0,0 0 0 0 0,0 1 0 0 0,0-1 0 0 0,-1 0 0 0 0,1 1 0 0 0,0-1 0 0 0,-1 1 0 0 0,1-1 0 0 0,-1 1 0 0 0,0 0 0 0 0,1 0 0 0 0,-1 0 0 0 0,0 0 0 0 0,1 0 0 0 0,-1 0 0 0 0,0 0 0 0 0,0 0-1 0 0,0 1 1 0 0,0-1 0 0 0,0 1 0 0 0,0-1 0 0 0,0 1 0 0 0,0 0 0 0 0,0 0 0 0 0,0 0 0 0 0,0 0 0 0 0,0 0 0 0 0,0 0 0 0 0,0 1 0 0 0,0-1 0 0 0,0 1 0 0 0,0-1 0 0 0,0 1 0 0 0,0 0 0 0 0,0 0 0 0 0,0 0 0 0 0,1 0 0 0 0,-1 0-1 0 0,-1 0 19 0 0,-75 62 1698 0 0,76-61-1680 0 0,0-1-1 0 0,1 1 0 0 0,-1 0 1 0 0,1 0-1 0 0,0 0 1 0 0,-1 0-1 0 0,1 0 1 0 0,0 0-1 0 0,0 0 1 0 0,1 0-1 0 0,-1 0 1 0 0,0 0-1 0 0,1 1 0 0 0,-1-1 1 0 0,1 0-1 0 0,0 0 1 0 0,-1 1-1 0 0,1-1 1 0 0,0 0-1 0 0,1 1 1 0 0,-1-1-1 0 0,0 0 0 0 0,1 1 1 0 0,-1-1-1 0 0,1 0 1 0 0,0 0-1 0 0,-1 0 1 0 0,1 1-1 0 0,0-1 1 0 0,0 0-1 0 0,1 0 1 0 0,-1 0-1 0 0,0-1 0 0 0,1 1 1 0 0,-1 0-1 0 0,1 0 1 0 0,0-1-1 0 0,-1 1 1 0 0,1-1-1 0 0,0 1 1 0 0,0-1-1 0 0,0 0 0 0 0,0 0 1 0 0,0 0-1 0 0,0 0 1 0 0,0 0-1 0 0,1 0 1 0 0,0 0-18 0 0,2 1-33 0 0,0-1 0 0 0,0 1 0 0 0,0-1 0 0 0,0 0 0 0 0,0 0 0 0 0,1 0 0 0 0,-1-1 0 0 0,0 1 0 0 0,1-1 0 0 0,-1-1 0 0 0,0 1 1 0 0,1-1-1 0 0,-1 0 0 0 0,0 0 0 0 0,0 0 0 0 0,0-1 0 0 0,0 0 0 0 0,0 0 0 0 0,0 0 0 0 0,0-1 0 0 0,2-1 33 0 0,-7 3-4 0 0,1 0-1 0 0,-1-1 1 0 0,1 1 0 0 0,0 0-1 0 0,0-1 1 0 0,0 1-1 0 0,0 0 1 0 0,0 0 0 0 0,0 0-1 0 0,0 0 1 0 0,0 0-1 0 0,0 0 1 0 0,0 0 0 0 0,0 0-1 0 0,1 0 1 0 0,-1 1-1 0 0,0-1 1 0 0,1 1 0 0 0,-1-1-1 0 0,1 1 1 0 0,-1-1-1 0 0,0 1 1 0 0,1-1 0 0 0,-1 1-1 0 0,1 0 1 0 0,-1 0-1 0 0,1 0 1 0 0,-1 0 0 0 0,1 0-1 0 0,-1 0 1 0 0,1 1-1 0 0,-1-1 1 0 0,1 0 0 0 0,-1 1-1 0 0,1-1 1 0 0,-1 1-1 0 0,0-1 1 0 0,1 1 0 0 0,-1 0-1 0 0,0 0 1 0 0,0-1-1 0 0,1 1 1 0 0,-1 0 0 0 0,0 0-1 0 0,0 0 1 0 0,0 0-1 0 0,0 0 1 0 0,0 1 0 0 0,0-1-1 0 0,0 0 1 0 0,-1 0-1 0 0,1 1 1 0 0,0-1 0 0 0,-1 0-1 0 0,1 1 1 0 0,-1-1-1 0 0,1 1 1 0 0,-1-1 0 0 0,0 1-1 0 0,1 0 5 0 0,18 84 465 0 0,-5-78-2771 0 0,0-8-4004 0 0,2-3-1305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1:42.1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27 8021 0 0,'0'0'6847'0'0,"0"0"-5255"0"0,0 0-1217 0 0,0 0-78 0 0,0 0-201 0 0,0 0-242 0 0,4-1-90 0 0,93 1-325 0 0,-95 1 571 0 0,0-1 0 0 0,1 0 1 0 0,-1 0-1 0 0,0 1 0 0 0,0-1 0 0 0,1 1 0 0 0,-1 0 0 0 0,0 0 0 0 0,0-1 0 0 0,0 1 0 0 0,0 1 0 0 0,0-1 0 0 0,0 0 0 0 0,0 0 0 0 0,-1 1 0 0 0,1-1 0 0 0,0 1 0 0 0,-1 0 0 0 0,1-1 0 0 0,-1 1 0 0 0,1 0 1 0 0,-1 0-1 0 0,0 0 0 0 0,0 0 0 0 0,0 0 0 0 0,0 0 0 0 0,0 0 0 0 0,0 0 0 0 0,-1 0 0 0 0,1 1 0 0 0,-1-1 0 0 0,1 0 0 0 0,-1 0 0 0 0,0 1 0 0 0,0-1 0 0 0,0 0 0 0 0,0 0 0 0 0,0 1 0 0 0,-1-1 0 0 0,1 0 0 0 0,-1 0 1 0 0,0 2-11 0 0,-34 39 431 0 0,15-35-4918 0 0,14-8-1328 0 0</inkml:trace>
  <inkml:trace contextRef="#ctx0" brushRef="#br0" timeOffset="248.553">228 1 6109 0 0,'0'0'6475'0'0,"0"0"-4732"0"0,0 0-1327 0 0,0 0 23 0 0,0 6 237 0 0,-26 103 1089 0 0,51-80-3252 0 0,7-29-3208 0 0,-7-5-1722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0:57.8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377 1098 7857 0 0,'0'0'7553'0'0,"0"0"-5309"0"0,0 0-2038 0 0,0 0-162 0 0,0 0 12 0 0,0 0 176 0 0,0 0 170 0 0,-7 0 53 0 0,-148-14 505 0 0,50-9-3557 0 0,103 23 2117 0 0,-8-4-1240 0 0,7 0-3871 0 0,9-6-3762 0 0</inkml:trace>
  <inkml:trace contextRef="#ctx0" brushRef="#br0" timeOffset="248.021">422 976 9853 0 0,'0'0'8445'0'0,"0"0"-7901"0"0,0 0-544 0 0,0 0-544 0 0,0 0 544 0 0,-51 3 532 0 0,12-5-140 0 0,-10-2-184 0 0,-8 0-132 0 0,4-1-28 0 0,3 0-48 0 0,9 0-592 0 0,6-1-604 0 0,10 1-977 0 0,3-4-7139 0 0</inkml:trace>
  <inkml:trace contextRef="#ctx0" brushRef="#br0" timeOffset="7076.714">1005 1160 9641 0 0,'0'0'4560'0'0,"0"0"-2936"0"0,0 0-691 0 0,0 0 431 0 0,0 0-97 0 0,0 0-457 0 0,0 0-346 0 0,0 0-193 0 0,5-2-104 0 0,0 0-184 0 0,1 0 0 0 0,-1 0 0 0 0,0 0-1 0 0,0-1 1 0 0,0 1 0 0 0,0-1 0 0 0,-1 0 0 0 0,1-1-1 0 0,-1 1 1 0 0,0-1 0 0 0,0 0 0 0 0,0 0 0 0 0,0 0-1 0 0,-1-1 1 0 0,1 1 0 0 0,-1-1 0 0 0,0 0 0 0 0,-1 1-1 0 0,1-2 1 0 0,-1 1 0 0 0,0 0 0 0 0,0 0 0 0 0,-1-1-1 0 0,1 1 1 0 0,-1-1 0 0 0,0 1 0 0 0,-1-1 0 0 0,1 1-1 0 0,-1-1 1 0 0,0 1 0 0 0,-1-1 0 0 0,1 0 0 0 0,-1 1-1 0 0,0-1 1 0 0,-1 1 0 0 0,0-3 17 0 0,1 4-52 0 0,0 0 0 0 0,1 0 1 0 0,-2 1-1 0 0,1-1 0 0 0,0 0 0 0 0,-1 1 1 0 0,0-1-1 0 0,0 1 0 0 0,0-1 0 0 0,0 1 1 0 0,0 0-1 0 0,-1 0 0 0 0,1 0 0 0 0,-1 0 1 0 0,0 0-1 0 0,0 0 0 0 0,0 1 0 0 0,0 0 1 0 0,-1-1-1 0 0,1 1 0 0 0,0 0 0 0 0,-1 1 0 0 0,0-1 1 0 0,1 1-1 0 0,-1-1 0 0 0,0 1 0 0 0,0 0 1 0 0,0 1-1 0 0,0-1 0 0 0,1 1 0 0 0,-1-1 1 0 0,0 1-1 0 0,0 0 0 0 0,0 1 0 0 0,0-1 1 0 0,0 1-1 0 0,0-1 0 0 0,0 1 0 0 0,0 1 1 0 0,1-1-1 0 0,-1 0 0 0 0,0 1 0 0 0,-1 1 52 0 0,-1 0 51 0 0,1 1-1 0 0,0 0 0 0 0,0 0 1 0 0,1 1-1 0 0,-1 0 0 0 0,1-1 1 0 0,0 2-1 0 0,0-1 0 0 0,0 0 1 0 0,1 1-1 0 0,0-1 0 0 0,0 1 1 0 0,1 0-1 0 0,-1 0 0 0 0,1 0 1 0 0,1 0-1 0 0,-1 1 0 0 0,1-1 1 0 0,0 0-1 0 0,0 1 0 0 0,1-1 1 0 0,0 1-1 0 0,0-1 0 0 0,0 0 1 0 0,1 1-1 0 0,0-1 0 0 0,0 1 1 0 0,1-1-1 0 0,0 0 0 0 0,0 0 1 0 0,0 0-1 0 0,1 0 1 0 0,-1 0-1 0 0,2-1 0 0 0,-1 1 1 0 0,1-1-1 0 0,-1 0 0 0 0,1 0 1 0 0,1 0-1 0 0,-1 0 0 0 0,1-1 1 0 0,0 1-1 0 0,0-1 0 0 0,0-1 1 0 0,0 1-1 0 0,1 0-50 0 0,33 8-2591 0 0,-11-10-6783 0 0,-8-5 767 0 0</inkml:trace>
  <inkml:trace contextRef="#ctx0" brushRef="#br0" timeOffset="7901.35">1812 1286 7613 0 0,'0'0'5735'0'0,"0"0"-4326"0"0,0 0-734 0 0,0 0 640 0 0,0 0-235 0 0,0 0-522 0 0,0 0-250 0 0,0 0-8 0 0,13 6 692 0 0,-8-11-1077 0 0,-1 0 0 0 0,0-1 0 0 0,0 0 0 0 0,0 1 0 0 0,0-1 1 0 0,-1 0-1 0 0,0-1 0 0 0,-1 1 0 0 0,1-1 0 0 0,-1 1 0 0 0,0-1 1 0 0,-1 0-1 0 0,1 1 0 0 0,-2-1 0 0 0,1 0 0 0 0,-1 0 0 0 0,1 0 1 0 0,-2 0-1 0 0,1 0 0 0 0,-1 0 0 0 0,0 1 0 0 0,-1-1 1 0 0,0 0-1 0 0,0 1 0 0 0,0-1 0 0 0,-1 1 0 0 0,1-1 0 0 0,-2 1 1 0 0,1 0-1 0 0,-1 0 0 0 0,-3-4 85 0 0,5 9 3 0 0,0 0 1 0 0,1 0 0 0 0,-1 0-1 0 0,0 1 1 0 0,0-1-1 0 0,0 0 1 0 0,0 1-1 0 0,0-1 1 0 0,0 1-1 0 0,0 0 1 0 0,0 0-1 0 0,0 0 1 0 0,-1 0 0 0 0,1 0-1 0 0,0 0 1 0 0,0 0-1 0 0,0 1 1 0 0,0-1-1 0 0,0 1 1 0 0,0 0-1 0 0,0-1 1 0 0,0 1-1 0 0,1 0 1 0 0,-1 0 0 0 0,0 0-1 0 0,0 0 1 0 0,1 1-1 0 0,-1-1 1 0 0,0 0-1 0 0,1 1 1 0 0,0-1-1 0 0,-1 1 1 0 0,1-1-1 0 0,0 1 1 0 0,-1 0 0 0 0,1-1-1 0 0,0 1 1 0 0,1 0-1 0 0,-1 0 1 0 0,0 0-1 0 0,0 0 1 0 0,1 0-4 0 0,-31 86 1143 0 0,39-1-442 0 0,17-63-3891 0 0,-18-23-698 0 0,8-5-4554 0 0</inkml:trace>
  <inkml:trace contextRef="#ctx0" brushRef="#br0" timeOffset="8336.413">2122 1151 7869 0 0,'0'0'7031'0'0,"0"0"-5304"0"0,0 0-1404 0 0,0 0 105 0 0,0 0 537 0 0,0 0-263 0 0,0 0-513 0 0,0 0-146 0 0,-2-5 41 0 0,1 5-102 0 0,0-1-1 0 0,0 0 1 0 0,0 0-1 0 0,0 0 1 0 0,1 0 0 0 0,-1 0-1 0 0,0 0 1 0 0,1 0-1 0 0,-1 0 1 0 0,0 0 0 0 0,1-1-1 0 0,0 1 1 0 0,-1 0-1 0 0,1 0 1 0 0,0 0 0 0 0,-1-1-1 0 0,1 1 1 0 0,0 0-1 0 0,0 0 1 0 0,0-1 0 0 0,0 1-1 0 0,0 0 1 0 0,0 0-1 0 0,0-1 1 0 0,1 1 0 0 0,-1 0-1 0 0,0 0 1 0 0,1 0-1 0 0,-1-1 1 0 0,1 1 0 0 0,-1 0-1 0 0,1 0 1 0 0,0 0-1 0 0,-1 0 1 0 0,1 0 0 0 0,0 0-1 0 0,0 0 1 0 0,0 0-1 0 0,0 0 1 0 0,0 1 0 0 0,0-1-1 0 0,0 0 1 0 0,0 0-1 0 0,0 1 1 0 0,0-1 0 0 0,0 1-1 0 0,0-1 1 0 0,0 1-1 0 0,0-1 1 0 0,1 1 0 0 0,-1 0-1 0 0,0-1 1 0 0,0 1-1 0 0,1 0 1 0 0,-1 0-1 0 0,0 0 1 0 0,0 0 0 0 0,1 0 18 0 0,2 4-28 0 0,1-1 0 0 0,-1 1 0 0 0,-1 0 0 0 0,1 1 1 0 0,0-1-1 0 0,-1 0 0 0 0,0 1 0 0 0,0 0 0 0 0,0 0 1 0 0,-1 0-1 0 0,0 0 0 0 0,1 0 0 0 0,-2 0 0 0 0,1 1 1 0 0,-1-1-1 0 0,0 0 0 0 0,0 1 0 0 0,0-1 0 0 0,-1 1 1 0 0,0 3 27 0 0,1-2 50 0 0,0-1 0 0 0,-1 1 0 0 0,0-1 0 0 0,0 0 0 0 0,-1 1 0 0 0,1-1 0 0 0,-1 0 0 0 0,-1 1 0 0 0,1-1 0 0 0,-1 0 0 0 0,-1 0 0 0 0,1 0 0 0 0,-1 0 0 0 0,0 0 0 0 0,0-1 0 0 0,0 1 0 0 0,-1-1 0 0 0,0 0 0 0 0,0 0 0 0 0,0 0 0 0 0,-1-1 0 0 0,1 1 1 0 0,-1-1-1 0 0,0 0 0 0 0,-1 0 0 0 0,1-1 0 0 0,-1 0 0 0 0,1 0 0 0 0,-1 0 0 0 0,0 0 0 0 0,0-1 0 0 0,0 0 0 0 0,0 0 0 0 0,-1-1 0 0 0,1 0 0 0 0,0 0 0 0 0,-1 0 0 0 0,1-1 0 0 0,-4 0-50 0 0,11 0-6 0 0,0 0 0 0 0,0-1-1 0 0,1 1 1 0 0,-1 0 0 0 0,0 0-1 0 0,0-1 1 0 0,0 1 0 0 0,0-1-1 0 0,0 1 1 0 0,0-1 0 0 0,0 1-1 0 0,0-1 1 0 0,0 0 0 0 0,0 1 0 0 0,0-1-1 0 0,0 0 1 0 0,0 0 0 0 0,0 0-1 0 0,-1 0 1 0 0,1 0 0 0 0,0 0-1 0 0,-1 0 1 0 0,1 0 0 0 0,0 0-1 0 0,-1 0 1 0 0,0 0 0 0 0,1 0 0 0 0,-1 0-1 0 0,1 0 1 0 0,-1-1 0 0 0,0 1-1 0 0,0 0 1 0 0,0 0 0 0 0,0 0-1 0 0,0 0 1 0 0,0-1 0 0 0,0 1-1 0 0,0 0 1 0 0,0 0 0 0 0,-1 0 0 0 0,1 0-1 0 0,0-1 1 0 0,-1 1 0 0 0,1 0-1 0 0,-1 0 1 0 0,1 0 0 0 0,-1 0-1 0 0,0 0 1 0 0,1 0 0 0 0,-1 0 0 0 0,0 0-1 0 0,0 0 1 0 0,0 1 0 0 0,1-1-1 0 0,-1 0 1 0 0,0 0 0 0 0,0 1-1 0 0,0-1 1 0 0,0 0 0 0 0,0 1-1 0 0,-1-1 7 0 0,10 1 22 0 0,-1 0-1 0 0,0 0 0 0 0,0 1 1 0 0,0-1-1 0 0,1 2 1 0 0,-1-1-1 0 0,0 1 0 0 0,0 0 1 0 0,-1 0-1 0 0,1 1 0 0 0,0 0 1 0 0,-1 0-1 0 0,0 1 0 0 0,1 0 1 0 0,-1 0-1 0 0,-1 0 0 0 0,1 1 1 0 0,-1 0-1 0 0,0 0 0 0 0,0 0 1 0 0,0 0-1 0 0,0 1 0 0 0,0 2-21 0 0,37 53-3335 0 0,-31-54-4984 0 0,1-9 178 0 0</inkml:trace>
  <inkml:trace contextRef="#ctx0" brushRef="#br0" timeOffset="7341.726">1291 1233 4680 0 0,'0'0'11629'0'0,"0"0"-10532"0"0,0 0-849 0 0,0 0-96 0 0,0 0 524 0 0,0 0-196 0 0,0 0-480 0 0,0 0-96 0 0,0 0 20 0 0,0 0-44 0 0,2 15-572 0 0,-2-15-428 0 0,-2 2-249 0 0,2-2-1267 0 0,0 0-3420 0 0,7-7-741 0 0</inkml:trace>
  <inkml:trace contextRef="#ctx0" brushRef="#br0" timeOffset="7604.981">1480 1231 6929 0 0,'0'0'6748'0'0,"0"0"-4954"0"0,0 0-1330 0 0,0 0 616 0 0,0 0 54 0 0,0 0-615 0 0,0 0-433 0 0,7 3-62 0 0,-4-2-31 0 0,0 0-1 0 0,0 0 0 0 0,0 0 0 0 0,0 0 0 0 0,0 0 1 0 0,0-1-1 0 0,0 1 0 0 0,0-1 0 0 0,0 0 0 0 0,0 0 1 0 0,0 0-1 0 0,1 0 0 0 0,-1-1 0 0 0,0 1 1 0 0,0-1-1 0 0,0 0 0 0 0,0 0 0 0 0,0 0 0 0 0,0 0 1 0 0,0 0-1 0 0,-1-1 0 0 0,1 1 0 0 0,0-1 0 0 0,-1 0 1 0 0,1 0-1 0 0,-1 0 0 0 0,1 0 0 0 0,-1 0 0 0 0,0 0 1 0 0,0-1-1 0 0,0 1 0 0 0,0-1 0 0 0,0 1 1 0 0,-1-1-1 0 0,1 0 0 0 0,-1 0 0 0 0,0 0 0 0 0,1-2 8 0 0,0-2-127 0 0,-1-1-1 0 0,-1 1 0 0 0,1 0 1 0 0,-1 0-1 0 0,0 0 0 0 0,-1 0 1 0 0,0-1-1 0 0,0 1 0 0 0,0 0 1 0 0,-1 0-1 0 0,0 1 0 0 0,0-1 1 0 0,-1 0-1 0 0,0 1 0 0 0,0-1 1 0 0,0 1-1 0 0,-1 0 0 0 0,0 0 1 0 0,-4-4 127 0 0,7 8 29 0 0,-1-1 0 0 0,-1 1 0 0 0,1 0 0 0 0,0 0 0 0 0,0 0 0 0 0,-1 0 0 0 0,1 0 0 0 0,-1 1 0 0 0,0-1 0 0 0,1 1 0 0 0,-1-1 0 0 0,0 1 0 0 0,0 0 0 0 0,0 0 0 0 0,0 0 0 0 0,0 1 0 0 0,0-1 0 0 0,0 1 0 0 0,0 0 0 0 0,0-1 0 0 0,0 1 0 0 0,0 1 0 0 0,0-1 0 0 0,0 0 0 0 0,0 1 0 0 0,0 0 0 0 0,0-1 0 0 0,0 1 1 0 0,0 0-1 0 0,0 1 0 0 0,0-1 0 0 0,0 0 0 0 0,1 1 0 0 0,-1-1 0 0 0,1 1 0 0 0,-1 0 0 0 0,1 0 0 0 0,0 0 0 0 0,-1 0 0 0 0,1 1 0 0 0,0-1 0 0 0,0 1 0 0 0,1-1 0 0 0,-1 1 0 0 0,0 0-29 0 0,-2 2 56 0 0,1 0 1 0 0,0 0-1 0 0,0 0 0 0 0,0 1 1 0 0,1-1-1 0 0,-1 1 1 0 0,2 0-1 0 0,-1-1 0 0 0,0 1 1 0 0,1 0-1 0 0,0 0 1 0 0,0 0-1 0 0,1 0 0 0 0,0 0 1 0 0,0 0-1 0 0,0 0 1 0 0,1 0-1 0 0,0 0 0 0 0,0 0 1 0 0,0 0-1 0 0,1 0 1 0 0,0-1-1 0 0,0 1 0 0 0,0 0 1 0 0,1-1-1 0 0,2 5-56 0 0,46 44-2578 0 0,-40-49 120 0 0,2-3-3745 0 0,5-4-1387 0 0</inkml:trace>
  <inkml:trace contextRef="#ctx0" brushRef="#br0" timeOffset="9219.001">1363 1221 5196 0 0,'0'0'5628'0'0,"0"0"-2423"0"0,0 0-1789 0 0,0 0-634 0 0,0 0-74 0 0,0 0-213 0 0,0 0-295 0 0,0 0-160 0 0,0 0 12 0 0,-5 3 46 0 0,-29 32 1360 0 0,34-35-1158 0 0,0 0 23 0 0,-6-12-1706 0 0,-2 0-2708 0 0,5 8-2214 0 0,2-3-1817 0 0</inkml:trace>
  <inkml:trace contextRef="#ctx0" brushRef="#br0" timeOffset="8612.559">2563 1179 9973 0 0,'0'0'5850'0'0,"0"0"-4591"0"0,0 0-975 0 0,0 0 36 0 0,-8-5-372 0 0,-23-13-96 0 0,29 18 142 0 0,0 0 0 0 0,0 1 0 0 0,0-1 0 0 0,0 0 0 0 0,-1 1 0 0 0,1-1 0 0 0,0 1 0 0 0,0 0 0 0 0,1 0 0 0 0,-1 0 0 0 0,0 0 0 0 0,0 0 0 0 0,0 0 0 0 0,1 0 0 0 0,-1 1 0 0 0,0-1 0 0 0,1 0 0 0 0,-1 1 0 0 0,1 0 0 0 0,0-1 0 0 0,-1 1 0 0 0,1 0 0 0 0,0-1 0 0 0,0 1 0 0 0,0 0 0 0 0,0 0 0 0 0,0 0 0 0 0,1 0 0 0 0,-1 0 0 0 0,1 0 0 0 0,-1 0 0 0 0,1 0 0 0 0,0 1 0 0 0,0-1 0 0 0,0 0 0 0 0,0 0 0 0 0,0 0 0 0 0,0 0 0 0 0,0 0 0 0 0,1 0 0 0 0,-1 0 0 0 0,1 0 0 0 0,0 0 0 0 0,0 2 6 0 0,60 250 2115 0 0,-61-251-2133 0 0,-1-1 0 0 0,1 1 0 0 0,-1-1 1 0 0,0 1-1 0 0,0-1 0 0 0,0 1 0 0 0,0-1 0 0 0,-1 0 0 0 0,1 1 0 0 0,-1-1 0 0 0,1 0 0 0 0,-1 0 0 0 0,0 0 1 0 0,0 0-1 0 0,0 0 0 0 0,0-1 0 0 0,0 1 0 0 0,0-1 0 0 0,0 1 0 0 0,0-1 0 0 0,-1 0 0 0 0,1 1 1 0 0,-1-1-1 0 0,1-1 0 0 0,-1 1 0 0 0,1 0 0 0 0,-1 0 0 0 0,1-1 0 0 0,-1 0 0 0 0,0 1 0 0 0,1-1 1 0 0,-1 0-1 0 0,0 0 0 0 0,1-1 0 0 0,-1 1 0 0 0,1 0 0 0 0,-1-1 0 0 0,0 0 0 0 0,1 1 0 0 0,-1-1 0 0 0,1 0 1 0 0,-1 0-1 0 0,1-1 0 0 0,0 1 0 0 0,0 0 0 0 0,-2-2 18 0 0,-32-37-9142 0 0,33 15-10 0 0</inkml:trace>
  <inkml:trace contextRef="#ctx0" brushRef="#br0" timeOffset="8861.637">2711 1224 7265 0 0,'0'0'9000'0'0,"0"0"-7971"0"0,0 0-1029 0 0,0 0-72 0 0,0 0 72 0 0,0 0 148 0 0,-50 0 212 0 0,-3-12-360 0 0,-5 1-408 0 0,9-3-945 0 0,15 7-2695 0 0,7-5-6453 0 0</inkml:trace>
  <inkml:trace contextRef="#ctx0" brushRef="#br0" timeOffset="54053.136">2802 1760 1280 0 0,'0'0'444'0'0,"-2"8"-302"0"0,-5 12 15 0 0,0-2 1 0 0,-2 1-1 0 0,0-1 1 0 0,-1 0 0 0 0,0-1-1 0 0,-2 0 1 0 0,0-1-1 0 0,0-1 1 0 0,-2 1 0 0 0,0-2-1 0 0,-1 0 1 0 0,0-1-1 0 0,-1 0 1 0 0,0-1 0 0 0,-1-1-1 0 0,0-1 1 0 0,-1 0-1 0 0,0-1 1 0 0,-1-1 0 0 0,0-1-1 0 0,-7 1-157 0 0,-42 5-61 0 0,0-3-1 0 0,-1-4 1 0 0,0-2 0 0 0,0-3-1 0 0,-1-4 1 0 0,1-2 0 0 0,-20-6 61 0 0,3 1 170 0 0,1-3 0 0 0,0-4 0 0 0,2-4 1 0 0,0-3-1 0 0,1-4 0 0 0,2-3 0 0 0,1-4 0 0 0,2-3 1 0 0,1-4-1 0 0,3-2 0 0 0,1-4 0 0 0,2-3 0 0 0,3-3 1 0 0,-15-19-171 0 0,19 12 134 0 0,3-3 1 0 0,2-2 0 0 0,3-3-1 0 0,3-2 1 0 0,-22-45-135 0 0,52 80 86 0 0,3 0-1 0 0,1-2 1 0 0,2 0 0 0 0,1-1-1 0 0,2-1 1 0 0,2 0 0 0 0,2 0-1 0 0,1-1 1 0 0,2 0 0 0 0,2 0-1 0 0,2-1 1 0 0,3-33-86 0 0,1 51-21 0 0,2 1-1 0 0,1 0 1 0 0,0 0 0 0 0,2 0-1 0 0,1 1 1 0 0,0 0-1 0 0,2 0 1 0 0,1 1 0 0 0,0 1-1 0 0,1 0 1 0 0,2 0-1 0 0,0 1 1 0 0,1 1 0 0 0,0 0-1 0 0,2 1 1 0 0,0 1-1 0 0,1 0 1 0 0,0 2 0 0 0,1 0-1 0 0,1 1 1 0 0,0 1 0 0 0,1 0-1 0 0,0 2 1 0 0,21-7 21 0 0,36-8-203 0 0,0 3 1 0 0,1 4 0 0 0,1 3-1 0 0,1 4 1 0 0,0 4 0 0 0,0 2-1 0 0,1 5 1 0 0,-1 3 0 0 0,0 3-1 0 0,0 4 1 0 0,-1 4 0 0 0,0 3-1 0 0,-1 4 1 0 0,33 15 202 0 0,-41-13-47 0 0,-1 3 0 0 0,-2 3 1 0 0,-1 3-1 0 0,-1 3 0 0 0,-2 3 0 0 0,-2 2 1 0 0,-1 3-1 0 0,-3 3 0 0 0,49 50 47 0 0,-68-58 121 0 0,-2 3 0 0 0,-1 0 0 0 0,-3 3 0 0 0,-1 1 0 0 0,-3 1 0 0 0,-1 1 0 0 0,-3 2 0 0 0,-1 0 0 0 0,-3 2 0 0 0,-2 0 0 0 0,-3 2 0 0 0,-1-1 0 0 0,5 45-121 0 0,-15-76 27 0 0,0 1-1 0 0,-1 0 1 0 0,-2 1 0 0 0,0-1-1 0 0,-1 0 1 0 0,-1 1 0 0 0,-2-1-1 0 0,0 1 1 0 0,-1-1 0 0 0,-1 0 0 0 0,-1 0-1 0 0,-1-1 1 0 0,-1 1 0 0 0,-1-1-1 0 0,-1-1 1 0 0,0 1 0 0 0,-2-2-1 0 0,0 1 1 0 0,-1-1 0 0 0,-1-1-1 0 0,-1 0 1 0 0,-1-1 0 0 0,0-1 0 0 0,-1 0-1 0 0,-1-1 1 0 0,0-1 0 0 0,-1 0-1 0 0,-16 8-26 0 0,2-9-111 0 0,-1-2-1 0 0,0-1 0 0 0,-1-1 1 0 0,0-2-1 0 0,-1-1 0 0 0,1-2 1 0 0,-1-1-1 0 0,0-2 1 0 0,0-2-1 0 0,1-1 0 0 0,-6-2 112 0 0,-34-7-2731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1:54.2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26 640 0 0,'0'0'5380'0'0,"0"0"-407"0"0,0 0-3137 0 0,0 0-844 0 0,0 0 172 0 0,0 0 26 0 0,0 0-375 0 0,-7 1-377 0 0,-236 2-700 0 0,229-9-1698 0 0,11-8-3706 0 0,3 5-1270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1:54.4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274 3 9357 0 0,'0'0'3016'0'0,"0"0"-2036"0"0,0 0-100 0 0,0 0 420 0 0,0 0-568 0 0,0 0-371 0 0,-56-2-85 0 0,9 7-128 0 0,-8-1-148 0 0,9 1-336 0 0,12-3-1349 0 0,16-2-2803 0 0,1-4-5833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1:54.9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0 488 4924 0 0,'0'0'5693'0'0,"0"0"-3615"0"0,0 0-1461 0 0,0 0-457 0 0,0 0 71 0 0,3 8 487 0 0,25 59 527 0 0,91 276 237 0 0,-73-201-754 0 0,-34-160-4991 0 0,-11-7-1606 0 0,-1-9-1279 0 0</inkml:trace>
  <inkml:trace contextRef="#ctx0" brushRef="#br0" timeOffset="262.97">336 0 4940 0 0,'0'0'6812'0'0,"0"0"-4842"0"0,0 0-1586 0 0,0 0-271 0 0,0 0 95 0 0,1 10 496 0 0,-2 61-95 0 0,-2 0 0 0 0,-4 0-1 0 0,-3-1 1 0 0,-8 23-609 0 0,3-3 98 0 0,-85 398 199 0 0,96-437-581 0 0,7-58-5529 0 0,-3-14-887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7:56.792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471 2514 4576 0 0,'6'-2'3657'0'0,"126"-79"-867"0"0,-118 70-2800 0 0,-2-2 1 0 0,0 1 0 0 0,0-2 0 0 0,-1 1-1 0 0,-1-2 1 0 0,0 1 0 0 0,-1-2 0 0 0,0 1-1 0 0,-1-1 1 0 0,-1 0 0 0 0,-1-1 0 0 0,0 1-1 0 0,-1-4 10 0 0,-4 12-80 0 0,0 0 0 0 0,-1 0 0 0 0,0 1 0 0 0,-1-1 0 0 0,1 0 0 0 0,-1 0 0 0 0,-1 0-1 0 0,0 0 1 0 0,0 1 0 0 0,0-1 0 0 0,-1 1 0 0 0,0 0 0 0 0,-1 0 0 0 0,1 0 0 0 0,-1 0 0 0 0,-1 0 0 0 0,1 1-1 0 0,-1-1 1 0 0,0 1 0 0 0,-1 1 0 0 0,1-1 0 0 0,-1 1 0 0 0,-1-1 80 0 0,-157-95-4410 0 0,144 91 4057 0 0,-1 2-1 0 0,-1 0 0 0 0,1 1 1 0 0,-1 2-1 0 0,0 0 0 0 0,0 1 1 0 0,-1 1-1 0 0,1 1 0 0 0,-6 1 354 0 0,17 1 225 0 0,0 1-1 0 0,1 0 1 0 0,-1 0-1 0 0,0 1 1 0 0,1 1-1 0 0,-1 0 0 0 0,1 0 1 0 0,0 1-1 0 0,0 0 1 0 0,0 1-1 0 0,1 0 1 0 0,0 0-1 0 0,0 1 1 0 0,0 0-1 0 0,0 1 1 0 0,1 0-1 0 0,0 0 1 0 0,1 1-1 0 0,0 0 1 0 0,-1 2-225 0 0,-3 5 61 0 0,1 1 0 0 0,0 0 0 0 0,1 0-1 0 0,1 1 1 0 0,1 1 0 0 0,0-1 0 0 0,1 1 0 0 0,1 0 0 0 0,1 1 0 0 0,1-1 0 0 0,0 1 0 0 0,1 0 0 0 0,1-1 0 0 0,1 1 0 0 0,1 0 0 0 0,0 0 0 0 0,1 0 0 0 0,1-1 0 0 0,3 9-61 0 0,-2-19-17 0 0,-1 0 0 0 0,1 0 0 0 0,0-1 0 0 0,1 1 0 0 0,-1-1 0 0 0,2 0 0 0 0,-1-1 0 0 0,1 1 0 0 0,0-1 0 0 0,0 0 0 0 0,0-1 0 0 0,1 1 0 0 0,0-1 0 0 0,0 0 0 0 0,1-1 0 0 0,-1 0 0 0 0,1 0 0 0 0,0-1 0 0 0,0 0 0 0 0,0 0 0 0 0,0-1 0 0 0,3 1 17 0 0,188 10 1463 0 0,-133-28-2766 0 0,-47 7-1486 0 0</inkml:trace>
  <inkml:trace contextRef="#ctx0" brushRef="#br0" timeOffset="-2169.677">424 1473 1540 0 0,'0'0'508'0'0,"0"0"40"0"0,0 0 416 0 0,0 0-768 0 0,0 0-196 0 0,0 0 652 0 0,0 0-640 0 0,0 0-12 0 0,0 0-456 0 0,38 3-428 0 0,-32-3-892 0 0</inkml:trace>
  <inkml:trace contextRef="#ctx0" brushRef="#br0" timeOffset="-894.022">522 1082 1240 0 0,'0'0'520'0'0,"0"0"-520"0"0,0 0-168 0 0,0 0-432 0 0,0 0-392 0 0</inkml:trace>
  <inkml:trace contextRef="#ctx0" brushRef="#br0" timeOffset="-447.011">486 1661 940 0 0,'0'0'725'0'0,"9"-4"-273"0"0,7-5-219 0 0,1 0 0 0 0,-1-1 0 0 0,0-1 0 0 0,-1 0-1 0 0,-1-2 1 0 0,0 1 0 0 0,0-2 0 0 0,-1 1 0 0 0,-1-2 0 0 0,0 0 0 0 0,-1 0 0 0 0,-1-1 0 0 0,-1-1 0 0 0,0 1 0 0 0,-1-1 0 0 0,0-1 0 0 0,-1-2-233 0 0,-1 9-30 0 0,-1-1 0 0 0,0 0 0 0 0,-1 0 0 0 0,-1 0 0 0 0,1 0 1 0 0,-2-1-1 0 0,0 0 0 0 0,0 1 0 0 0,-2-1 0 0 0,1 0 0 0 0,-1 1 1 0 0,-1-1-1 0 0,-1 0 0 0 0,1 1 0 0 0,-2-1 0 0 0,0 1 0 0 0,0-1 1 0 0,-1 1-1 0 0,-6-10 30 0 0,-1 4-101 0 0,-1 1-1 0 0,-1 0 1 0 0,0 1 0 0 0,-2 1-1 0 0,0 0 1 0 0,0 1 0 0 0,-1 1-1 0 0,-1 0 1 0 0,0 1 0 0 0,-1 1-1 0 0,0 1 1 0 0,-1 0 0 0 0,-2 0 101 0 0,11 6 72 0 0,1 0 1 0 0,-1 0-1 0 0,0 1 1 0 0,0 0-1 0 0,0 1 1 0 0,0 0-1 0 0,-1 1 1 0 0,1 0-1 0 0,0 1 1 0 0,-1 0-1 0 0,1 0 1 0 0,0 1-1 0 0,-1 0 1 0 0,1 1-1 0 0,0 0 1 0 0,0 1-1 0 0,0 0 1 0 0,1 1-1 0 0,-1 0 0 0 0,1 0 1 0 0,-1 1-1 0 0,1 0 1 0 0,1 0-1 0 0,-1 1 1 0 0,1 1-1 0 0,0-1 1 0 0,-2 4-73 0 0,-7 10 3 0 0,1 1 1 0 0,1 0-1 0 0,1 1 1 0 0,0 1-1 0 0,2 0 1 0 0,1 0-1 0 0,1 2 1 0 0,1-1-1 0 0,1 1 1 0 0,1 0-1 0 0,1 1 0 0 0,2-1 1 0 0,0 1-1 0 0,2 0 1 0 0,1 0-1 0 0,1 1 1 0 0,1-1-1 0 0,1 0 1 0 0,1 0-1 0 0,2-1 1 0 0,2 9-4 0 0,-4-26-49 0 0,0 1 1 0 0,0 0 0 0 0,1-1-1 0 0,0 0 1 0 0,1 0 0 0 0,0 0-1 0 0,0-1 1 0 0,1 1 0 0 0,-1-1-1 0 0,2 0 1 0 0,-1-1 0 0 0,1 0-1 0 0,0 0 1 0 0,0 0 0 0 0,1-1-1 0 0,-1 0 1 0 0,1 0 0 0 0,0-1-1 0 0,1 0 1 0 0,-1 0 0 0 0,1-1-1 0 0,-1 0 1 0 0,1-1 0 0 0,0 0-1 0 0,0 0 1 0 0,0-1 0 0 0,0 0-1 0 0,1-1 1 0 0,6 0 48 0 0,123-7 3572 0 0,-83-10-4640 0 0,-43 13-1341 0 0</inkml:trace>
  <inkml:trace contextRef="#ctx0" brushRef="#br1" timeOffset="53392.546">529 1511 772 0 0,'0'0'521'0'0,"0"0"223"0"0,0 0 1019 0 0,6 5-235 0 0,-1-2-1306 0 0,0 0 0 0 0,0 0 0 0 0,1 0-1 0 0,-1 0 1 0 0,0-1 0 0 0,1 0-1 0 0,0 0 1 0 0,0-1 0 0 0,-1 1-1 0 0,1-1 1 0 0,0-1 0 0 0,0 1-1 0 0,0-1 1 0 0,0 0 0 0 0,0 0-1 0 0,0-1 1 0 0,0 1 0 0 0,0-1 0 0 0,0-1-1 0 0,0 1 1 0 0,-1-1 0 0 0,1 0-1 0 0,-1 0 1 0 0,1-1 0 0 0,-1 0-1 0 0,0 0 1 0 0,0 0 0 0 0,0 0-1 0 0,0-1 1 0 0,0 0 0 0 0,-1 0-1 0 0,3-3-221 0 0,6-11 217 0 0,-1 1-1 0 0,0-2 0 0 0,-1 0 0 0 0,-1 0 0 0 0,-1-1 1 0 0,-1 0-1 0 0,-1 0 0 0 0,0-1 0 0 0,-2 0 0 0 0,0 0 0 0 0,-2-1 1 0 0,0 1-1 0 0,0-21-216 0 0,-5 34 36 0 0,0 0 0 0 0,0 0 0 0 0,-1 0 1 0 0,0 0-1 0 0,0 0 0 0 0,-1 1 0 0 0,0-1 1 0 0,0 1-1 0 0,-1 0 0 0 0,0 0 0 0 0,0 0 1 0 0,-1 1-1 0 0,1 0 0 0 0,-2 0 0 0 0,1 0 1 0 0,0 1-1 0 0,-1 0 0 0 0,0 0 0 0 0,0 1 1 0 0,-1 0-1 0 0,1 0-36 0 0,-168-64-254 0 0,158 63 233 0 0,-1 0-1 0 0,1 1 1 0 0,-1 1-1 0 0,0 1 1 0 0,0 0-1 0 0,0 2 1 0 0,0 0-1 0 0,0 1 1 0 0,0 0-1 0 0,0 2 1 0 0,0 0-1 0 0,1 1 1 0 0,-1 0-1 0 0,1 2 1 0 0,0 0 0 0 0,1 1-1 0 0,-1 1 1 0 0,1 0-1 0 0,1 1 1 0 0,-1 1-1 0 0,2 0 1 0 0,-1 1-1 0 0,2 1 1 0 0,-1 0-1 0 0,2 1 1 0 0,-1 0-1 0 0,2 1 1 0 0,0 0-1 0 0,-7 13 22 0 0,10-13-19 0 0,1 0 0 0 0,0 1 0 0 0,1 0-1 0 0,1 0 1 0 0,0 1 0 0 0,1 0 0 0 0,0-1 0 0 0,2 1-1 0 0,0 0 1 0 0,0 1 0 0 0,2-1 0 0 0,0 0-1 0 0,1 0 1 0 0,0 0 0 0 0,2 0 0 0 0,-1 0-1 0 0,2 0 1 0 0,0 0 0 0 0,1-1 0 0 0,1 0-1 0 0,0 0 1 0 0,1 0 0 0 0,1-1 0 0 0,0 0 0 0 0,1 0-1 0 0,1 0 20 0 0,5-4 155 0 0,0 0-1 0 0,0-1 0 0 0,1-1 0 0 0,0-1 0 0 0,0 0 0 0 0,1-1 1 0 0,0-1-1 0 0,0 0 0 0 0,0-1 0 0 0,1-1 0 0 0,-1-1 0 0 0,1 0 1 0 0,0-2-1 0 0,-1 0 0 0 0,1-1 0 0 0,0 0 0 0 0,-1-1 0 0 0,0-2 1 0 0,1 1-1 0 0,-1-2 0 0 0,0 0 0 0 0,4-3-154 0 0,10 1 143 0 0,-8 3-527 0 0,8-1-1457 0 0,-9-1-2311 0 0,0-3-2723 0 0</inkml:trace>
  <inkml:trace contextRef="#ctx0" brushRef="#br1" timeOffset="92647.632">606 1272 652 0 0,'0'0'248'0'0,"0"0"-248"0"0,0 0-900 0 0</inkml:trace>
  <inkml:trace contextRef="#ctx0" brushRef="#br1" timeOffset="97356.045">2009 2129 3360 0 0,'0'0'6101'0'0,"0"0"-6101"0"0,0 0-376 0 0,0 0-144 0 0,0 0 208 0 0,0 0 80 0 0,0 0-236 0 0,0 0-728 0 0,0 0-2009 0 0</inkml:trace>
  <inkml:trace contextRef="#ctx0" brushRef="#br0" timeOffset="681.086">2071 763 1228 0 0,'0'0'2094'0'0,"9"1"-1268"0"0,9-1-598 0 0,0 0 1 0 0,-1-1 0 0 0,1-1 0 0 0,0 0-1 0 0,-1-2 1 0 0,0 0 0 0 0,1-1 0 0 0,-2-1-1 0 0,1 0 1 0 0,-1-1 0 0 0,0-1-1 0 0,0 0 1 0 0,-1-2 0 0 0,0 1 0 0 0,-1-2-1 0 0,1-1-228 0 0,2-1 125 0 0,-2-1-1 0 0,1-1 1 0 0,-2 0-1 0 0,0-1 1 0 0,-1 0-1 0 0,-1-2 0 0 0,0 1 1 0 0,-1-1-1 0 0,-1-1 1 0 0,-1 0-1 0 0,6-17-124 0 0,-11 25 64 0 0,-1 1-1 0 0,-1 0 1 0 0,0-1 0 0 0,0 1-1 0 0,-1-1 1 0 0,-1 1 0 0 0,0-1-1 0 0,0 1 1 0 0,-1-1 0 0 0,0 0-1 0 0,-1 1 1 0 0,0 0 0 0 0,0-1-1 0 0,-1 1 1 0 0,-1 0-1 0 0,0 0 1 0 0,0 0 0 0 0,-1 1-1 0 0,0 0 1 0 0,-1 0 0 0 0,1 0-1 0 0,-2 0 1 0 0,0 1 0 0 0,-2-3-64 0 0,-10-8-65 0 0,0 0 1 0 0,-1 1-1 0 0,-1 1 0 0 0,-1 1 1 0 0,0 1-1 0 0,-1 1 1 0 0,-1 1-1 0 0,0 1 1 0 0,-1 1-1 0 0,0 1 1 0 0,-1 2-1 0 0,1 0 1 0 0,-2 2-1 0 0,1 0 0 0 0,-1 2 1 0 0,1 1-1 0 0,-1 1 1 0 0,0 1-1 0 0,0 2 1 0 0,0 1-1 0 0,-8 2 65 0 0,21 3 34 0 0,1 1 0 0 0,0 1 0 0 0,0 1 0 0 0,1 0 0 0 0,0 0 0 0 0,1 1 0 0 0,0 0 0 0 0,1 1 0 0 0,0 0 0 0 0,1 1 0 0 0,0 0 0 0 0,1 1 0 0 0,1 0 0 0 0,0 0 0 0 0,1 0 0 0 0,0 1 0 0 0,1 0 0 0 0,1 0 0 0 0,0 0 0 0 0,1 1 0 0 0,1-1 0 0 0,1 1 0 0 0,-1 13-34 0 0,-1-17-48 0 0,-1 1 1 0 0,2-1 0 0 0,0 1 0 0 0,0-1 0 0 0,1 1-1 0 0,1 0 1 0 0,0-1 0 0 0,0 1 0 0 0,2 0 0 0 0,-1-1-1 0 0,2 1 1 0 0,0-1 0 0 0,0 0 0 0 0,1 0 0 0 0,0 0-1 0 0,1 0 1 0 0,1 0 0 0 0,0-1 0 0 0,0 0 0 0 0,1-1 0 0 0,0 1-1 0 0,1-1 1 0 0,0 0 0 0 0,1-1 0 0 0,0 0 0 0 0,1-1-1 0 0,-1 0 1 0 0,5 3 47 0 0,19 3-434 0 0,0 0 0 0 0,0-3 0 0 0,2 0 0 0 0,-1-2-1 0 0,1-2 1 0 0,17 1 434 0 0,1 0-2375 0 0</inkml:trace>
  <inkml:trace contextRef="#ctx0" brushRef="#br1" timeOffset="96569.499">2249 485 536 0 0,'0'0'5797'0'0,"0"0"-4445"0"0,0 0-628 0 0,0 0-412 0 0,0 0 116 0 0,0 0-64 0 0,0 0-160 0 0,0 0-164 0 0,0 0-40 0 0,0 0-40 0 0,0 0 40 0 0,26 18 0 0 0,-21-12-696 0 0,-5 0-1656 0 0,0-5-3973 0 0</inkml:trace>
  <inkml:trace contextRef="#ctx0" brushRef="#br1" timeOffset="97094.481">2426 366 484 0 0,'0'0'964'0'0,"0"0"-964"0"0,0 0-52 0 0,0 0-928 0 0</inkml:trace>
  <inkml:trace contextRef="#ctx0" brushRef="#br1" timeOffset="106207.561">2130 468 496 0 0,'0'0'392'0'0,"0"0"-288"0"0,0 0-28 0 0,0 0-72 0 0,0 0 4 0 0,0 0-4 0 0,0 0-4 0 0,0 0-12 0 0,0 0-168 0 0,-13 20-540 0 0</inkml:trace>
  <inkml:trace contextRef="#ctx0" brushRef="#br1" timeOffset="120425.62">1952 490 1880 0 0,'0'0'4925'0'0,"0"0"-4653"0"0,0 0-272 0 0,0 0-624 0 0,0 0 248 0 0,0 0 116 0 0,0 0 52 0 0,0 0-329 0 0,0 0-1039 0 0,0 0-864 0 0</inkml:trace>
  <inkml:trace contextRef="#ctx0" brushRef="#br1" timeOffset="149567.542">2282 2228 352 0 0,'0'0'576'0'0,"0"0"5837"0"0,0 0-6361 0 0,40 28-52 0 0,-32-23 0 0 0,-1 0 1260 0 0,-5-3-212 0 0,-1-2-788 0 0,-1 0 128 0 0,-1-3-388 0 0,-3 1-236 0 0,-1-1 4 0 0,1 0 116 0 0,0 0 52 0 0,-2 0-932 0 0,2 0-1328 0 0,0-5-3049 0 0</inkml:trace>
  <inkml:trace contextRef="#ctx0" brushRef="#br1" timeOffset="152554.083">644 2479 484 0 0,'0'0'249'0'0,"-8"4"-36"0"0,-155 40 4574 0 0,144-40-4630 0 0,-1 0 1 0 0,1-2-1 0 0,0 0 0 0 0,-1-1 1 0 0,1-1-1 0 0,-1-1 1 0 0,1-1-1 0 0,0 0 1 0 0,0-1-1 0 0,0-2 1 0 0,0 0-1 0 0,0 0 1 0 0,1-2-1 0 0,0-1 1 0 0,0 0-1 0 0,1-1 1 0 0,0 0-1 0 0,1-2 1 0 0,0 0-1 0 0,0-1 1 0 0,1 0-1 0 0,1-1 1 0 0,-5-7-158 0 0,13 5 71 0 0,0-1 1 0 0,1 1 0 0 0,1-1-1 0 0,1 0 1 0 0,0 0 0 0 0,1 0-1 0 0,1 0 1 0 0,1 0 0 0 0,0-1-1 0 0,1 1 1 0 0,0 0-1 0 0,2 0 1 0 0,0 0 0 0 0,0 0-1 0 0,2 0 1 0 0,0 1 0 0 0,0 0-1 0 0,2 0 1 0 0,0 0 0 0 0,0 1-1 0 0,2 0 1 0 0,0 0-1 0 0,0 1 1 0 0,1 0 0 0 0,1 1-1 0 0,0 0 1 0 0,6-4-72 0 0,-5 4 11 0 0,0 0 0 0 0,1 1 0 0 0,0 1 0 0 0,1 0 0 0 0,0 1 0 0 0,0 0 0 0 0,1 1 0 0 0,0 1 0 0 0,1 1 0 0 0,0 0 0 0 0,0 0 0 0 0,0 2 0 0 0,0 0 0 0 0,1 1 0 0 0,0 1 0 0 0,-1 0 0 0 0,1 1 0 0 0,0 1 0 0 0,0 1 0 0 0,0 0 0 0 0,6 2-11 0 0,-3-2 37 0 0,1 0 1 0 0,-2 2 0 0 0,1 0 0 0 0,0 1-1 0 0,0 1 1 0 0,-1 1 0 0 0,0 1 0 0 0,-1 0-1 0 0,1 1 1 0 0,-1 2 0 0 0,-1-1 0 0 0,0 2-1 0 0,0 0 1 0 0,-1 2 0 0 0,0-1 0 0 0,-1 2-1 0 0,-1 0 1 0 0,0 0 0 0 0,-1 2 0 0 0,-1 0-1 0 0,0 0 1 0 0,-1 1 0 0 0,4 9-38 0 0,-11-14 57 0 0,-1 0 0 0 0,-1 0 0 0 0,0 0 0 0 0,0 0 0 0 0,-1 0 0 0 0,-1 1 0 0 0,0-1 0 0 0,-1 0 1 0 0,0 1-1 0 0,-1-1 0 0 0,0 0 0 0 0,-1 0 0 0 0,0 0 0 0 0,-1 0 0 0 0,0-1 0 0 0,-1 0 0 0 0,-1 1 0 0 0,1-2 0 0 0,-2 1 1 0 0,1-1-1 0 0,-2 0 0 0 0,1 0 0 0 0,-1-1 0 0 0,-1 0 0 0 0,1 0 0 0 0,-2-1 0 0 0,1 0 0 0 0,-1-1 0 0 0,-5 3-57 0 0,-6 5 100 0 0,-2-1-1 0 0,0 0 0 0 0,-1-2 1 0 0,0-1-1 0 0,-1-1 0 0 0,0-1 1 0 0,0-1-1 0 0,-1-2 0 0 0,0 0 1 0 0,0-2-1 0 0,-1-1 0 0 0,1 0 1 0 0,-1-2-1 0 0,-23-3-99 0 0,35 0-223 0 0,1-2-1 0 0,0 0 1 0 0,0 0-1 0 0,0-1 1 0 0,1-1-1 0 0,-1 0 1 0 0,1-1-1 0 0,1 0 1 0 0,-1-1 0 0 0,-2-3 223 0 0,-68-55-6363 0 0,64 47 2540 0 0,1-5 809 0 0</inkml:trace>
  <inkml:trace contextRef="#ctx0" brushRef="#br1" timeOffset="153003.683">1962 745 5765 0 0,'0'0'2508'0'0,"0"0"-2508"0"0,0 0-288 0 0,0 0-712 0 0,0 0-92 0 0,0 0 139 0 0,0 0 357 0 0,0 0 528 0 0,0 0 60 0 0,0 0-1296 0 0,-31-17-156 0 0</inkml:trace>
  <inkml:trace contextRef="#ctx0" brushRef="#br1" timeOffset="153576.545">1838 2460 4164 0 0,'0'0'2904'0'0,"0"0"-2868"0"0,7 6-463 0 0,69 32 1934 0 0,-41-33-680 0 0,-8 1-619 0 0,0-1-1 0 0,1-2 1 0 0,-1 0 0 0 0,0-2 0 0 0,1-1 0 0 0,-1-1 0 0 0,1-2 0 0 0,-1 0-1 0 0,0-2 1 0 0,0-1 0 0 0,0-1 0 0 0,7-4-208 0 0,-20 7 95 0 0,1-1-1 0 0,-1-1 1 0 0,0-1 0 0 0,0 0 0 0 0,-1 0-1 0 0,0-1 1 0 0,0-1 0 0 0,-1 0-1 0 0,0-1 1 0 0,0 0 0 0 0,-2-1-1 0 0,1 0 1 0 0,-1-1 0 0 0,-1 0-1 0 0,0-1 1 0 0,0 1 0 0 0,-1-2 0 0 0,-1 1-1 0 0,-1-1 1 0 0,1 0 0 0 0,-2-1-1 0 0,0 1 1 0 0,-1-1 0 0 0,-1 0-1 0 0,0 0 1 0 0,-1 0 0 0 0,0-1-1 0 0,-1 1 1 0 0,-1 0 0 0 0,-1-1 0 0 0,0 1-1 0 0,-1 0 1 0 0,0-1 0 0 0,-2 1-1 0 0,-1-6-94 0 0,-10-5-139 0 0,-1 0 0 0 0,-1 2-1 0 0,-2-1 1 0 0,0 2-1 0 0,-1 1 1 0 0,-1 0 0 0 0,-1 2-1 0 0,-1 0 1 0 0,-1 2-1 0 0,-1 0 1 0 0,0 2 0 0 0,-1 1-1 0 0,-1 1 1 0 0,0 1-1 0 0,-1 1 1 0 0,0 2 0 0 0,-1 0-1 0 0,0 2 1 0 0,0 2-1 0 0,-1 0 1 0 0,0 2 0 0 0,0 1-1 0 0,0 2 1 0 0,0 1-1 0 0,-30 3 140 0 0,42 0 53 0 0,1 0-1 0 0,-1 1 0 0 0,1 1 0 0 0,-1 1 0 0 0,2 0 0 0 0,-1 1 0 0 0,1 1 1 0 0,0 1-1 0 0,0 0 0 0 0,1 1 0 0 0,0 0 0 0 0,1 1 0 0 0,0 1 0 0 0,1 1 1 0 0,1 0-1 0 0,-1 0 0 0 0,2 1 0 0 0,-6 9-52 0 0,7-8 20 0 0,0 0 0 0 0,1 0 1 0 0,0 1-1 0 0,1 0 0 0 0,1 1 0 0 0,1 0 0 0 0,0 0 0 0 0,1 0 0 0 0,1 1 1 0 0,1-1-1 0 0,0 1 0 0 0,2 0 0 0 0,0 0 0 0 0,0 0 0 0 0,2 0 0 0 0,0 0 1 0 0,1 0-1 0 0,1-1 0 0 0,1 1 0 0 0,0-1 0 0 0,1 1 0 0 0,1-1 0 0 0,1-1 1 0 0,0 1-1 0 0,2-1 0 0 0,-1-1 0 0 0,2 1 0 0 0,4 4-20 0 0,0-4 149 0 0,1-1-1 0 0,0-1 1 0 0,0-1 0 0 0,2 0-1 0 0,0-1 1 0 0,0-1 0 0 0,1 0-1 0 0,0-1 1 0 0,1-1-1 0 0,0-1 1 0 0,0-1 0 0 0,1-1-1 0 0,0 0 1 0 0,0-1 0 0 0,1-2-1 0 0,-1 0 1 0 0,13 0-149 0 0,4 0 237 0 0,2-2 1 0 0,-1-2 0 0 0,0-2-1 0 0,-1-1 1 0 0,1-2-1 0 0,-1-1 1 0 0,0-2 0 0 0,0-2-1 0 0,5-3-237 0 0,-30 10-465 0 0,42-21-568 0 0,-25-3-6649 0 0,-15 2-496 0 0</inkml:trace>
  <inkml:trace contextRef="#ctx0" brushRef="#br1" timeOffset="154058.563">2438 459 2644 0 0,'0'0'2853'0'0,"0"0"-1689"0"0,0 0-584 0 0,0 0 246 0 0,0 0-351 0 0,0 0-296 0 0,0 0 208 0 0,-1 10 308 0 0,49 248 2098 0 0,-34-139-2733 0 0,-6 1 0 0 0,-5 1 0 0 0,-6-1-1 0 0,-4 0 1 0 0,-6-1 0 0 0,-21 83-60 0 0,15-71 111 0 0,17-121-96 0 0,-1 1 28 0 0,0 0 0 0 0,1 0 0 0 0,0 1 0 0 0,0-1 1 0 0,1 1-1 0 0,1-1 0 0 0,0 1 0 0 0,0-1 0 0 0,1 1 0 0 0,1-1 0 0 0,0 1 0 0 0,1-1 0 0 0,0 0 0 0 0,0 0 0 0 0,1 0 1 0 0,1 0-1 0 0,0-1 0 0 0,0 0 0 0 0,1 0 0 0 0,0 0 0 0 0,5 5-43 0 0,-18-24-6927 0 0,2-4 860 0 0</inkml:trace>
  <inkml:trace contextRef="#ctx0" brushRef="#br1" timeOffset="154450.392">1456 2244 9641 0 0,'0'0'4073'0'0,"0"0"-2750"0"0,0 0-686 0 0,0 0 156 0 0,0 0-330 0 0,-7-2-263 0 0,-30-5-103 0 0,0 2 0 0 0,-1 1 0 0 0,1 2 0 0 0,-1 2 0 0 0,0 1 0 0 0,-7 2-97 0 0,-3 0 14 0 0,-109 0-1855 0 0,151-5-651 0 0,5-2-1940 0 0,4-7-4377 0 0</inkml:trace>
  <inkml:trace contextRef="#ctx0" brushRef="#br1" timeOffset="-189295.29">2140 489 260 0 0,'0'0'4780'0'0,"0"0"-4780"0"0,0 0-2356 0 0,0 0 684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1:58.5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1 3768 0 0,'0'0'6460'0'0,"0"0"-4532"0"0,0 0-1660 0 0,0 0 17 0 0,0 0 379 0 0,0 0 74 0 0,-8 6-200 0 0,-68 100 295 0 0,69-89-734 0 0,0 1-1 0 0,2 0 1 0 0,0 0 0 0 0,1 1-1 0 0,1-1 1 0 0,1 1 0 0 0,1 0-1 0 0,0 0 1 0 0,1-1 0 0 0,1 1 0 0 0,1 0-1 0 0,1 0 1 0 0,1-1 0 0 0,0 1-1 0 0,4 8-98 0 0,-6-24 42 0 0,0 0 0 0 0,0-1-1 0 0,0 1 1 0 0,0-1 0 0 0,1 1 0 0 0,-1-1-1 0 0,1 0 1 0 0,-1 0 0 0 0,1 0 0 0 0,0-1-1 0 0,0 1 1 0 0,0 0 0 0 0,0-1-1 0 0,0 0 1 0 0,0 0 0 0 0,0 0 0 0 0,0 0-1 0 0,1 0 1 0 0,-1-1 0 0 0,0 1 0 0 0,0-1-1 0 0,1 0 1 0 0,-1 0 0 0 0,0 0 0 0 0,1-1-1 0 0,-1 1 1 0 0,0-1-42 0 0,27-9-2941 0 0,-7-12-4688 0 0,-11-2 110 0 0</inkml:trace>
  <inkml:trace contextRef="#ctx0" brushRef="#br0" timeOffset="247.562">288 149 12105 0 0,'0'0'2683'0'0,"3"8"-1829"0"0,4 17-497 0 0,-1 0 1 0 0,-2 0-1 0 0,0 1 1 0 0,-2-1-1 0 0,0 1 0 0 0,-2 0 1 0 0,-2 16-358 0 0,1-38-121 0 0,2 14-349 0 0,9-17-4429 0 0,2-9-1318 0 0</inkml:trace>
  <inkml:trace contextRef="#ctx0" brushRef="#br0" timeOffset="495.71">731 331 6129 0 0,'0'0'10000'0'0,"0"0"-9007"0"0,0 0-933 0 0,0 0 92 0 0,0 0 220 0 0,-46-5-124 0 0,19 4-248 0 0,0-1 0 0 0,-4 2-472 0 0,-1 0-364 0 0,2 0-661 0 0,7 0-1579 0 0,-1-1-3985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01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7161 0 0,'0'0'4583'0'0,"0"0"-2757"0"0,0 0-1205 0 0,0 0-442 0 0,0 0 190 0 0,-2 6 169 0 0,-14 273 998 0 0,29-232-1756 0 0,-3-35-2094 0 0,2-4-3308 0 0,0-6-2967 0 0</inkml:trace>
  <inkml:trace contextRef="#ctx0" brushRef="#br0" timeOffset="265.599">219 329 14161 0 0,'0'0'2357'0'0,"0"0"-2169"0"0,0 0-100 0 0,0 0 644 0 0,0 0-148 0 0,0 0-288 0 0,0 0-296 0 0,0 0-160 0 0,0 0-88 0 0,0 0-284 0 0,-14 13-376 0 0,10-11-745 0 0,1-1-2787 0 0,3-2-4133 0 0</inkml:trace>
  <inkml:trace contextRef="#ctx0" brushRef="#br0" timeOffset="513.313">400 93 13373 0 0,'0'0'1718'0'0,"0"0"-863"0"0,0 0-135 0 0,0 0 138 0 0,0 0-321 0 0,0 0-534 0 0,0 0-231 0 0,-7 2 10 0 0,5-2 209 0 0,0 0 0 0 0,0 1 0 0 0,0-1 0 0 0,0 1-1 0 0,0-1 1 0 0,1 1 0 0 0,-1 0 0 0 0,0 0 0 0 0,0 0 0 0 0,1 0 0 0 0,-1 0 0 0 0,1 0 0 0 0,-1 0 0 0 0,1 0 0 0 0,-1 1 0 0 0,1-1 0 0 0,0 1 0 0 0,0-1 0 0 0,-1 1 0 0 0,1-1 0 0 0,0 1 0 0 0,0 0 0 0 0,1-1 0 0 0,-1 1 0 0 0,0 0 0 0 0,1 0 0 0 0,-1 0 0 0 0,1-1 0 0 0,-1 1 0 0 0,1 0 0 0 0,0 0 0 0 0,0 0 0 0 0,0 0 0 0 0,0 0 0 0 0,0 0 0 0 0,0 0 0 0 0,0 0 0 0 0,1 0 0 0 0,-1 0 0 0 0,1-1 0 0 0,-1 1-1 0 0,1 0 1 0 0,0 0 0 0 0,0-1 0 0 0,0 1 0 0 0,0 0 0 0 0,0-1 0 0 0,0 1 0 0 0,0-1 0 0 0,1 1 9 0 0,40 50 61 0 0,-37-48-95 0 0,0 1 1 0 0,0-1-1 0 0,-1 1 0 0 0,1 0 0 0 0,-1 1 0 0 0,0-1 0 0 0,-1 1 0 0 0,1-1 0 0 0,-1 1 0 0 0,0 0 0 0 0,-1 0 0 0 0,1 1 0 0 0,-1-1 0 0 0,-1 0 0 0 0,1 1 0 0 0,-1 0 34 0 0,-2-5-1 0 0,1 1 0 0 0,-1-1 0 0 0,0 0-1 0 0,-1 1 1 0 0,1-1 0 0 0,0 0 0 0 0,-1 0 0 0 0,1 1 0 0 0,-1-1-1 0 0,0 0 1 0 0,0-1 0 0 0,0 1 0 0 0,0 0 0 0 0,0 0-1 0 0,0-1 1 0 0,0 0 0 0 0,0 1 0 0 0,0-1 0 0 0,-1 0-1 0 0,1 0 1 0 0,-1 0 0 0 0,1 0 0 0 0,-1 0 0 0 0,1-1 0 0 0,-1 1-1 0 0,1-1 1 0 0,-1 0 0 0 0,-1 1 1 0 0,-26-7-5600 0 0,20-5-1615 0 0</inkml:trace>
  <inkml:trace contextRef="#ctx0" brushRef="#br0" timeOffset="697.348">609 99 10997 0 0,'0'0'4196'0'0,"0"0"-3432"0"0,0 0-396 0 0,0 0 133 0 0,0 0 123 0 0,-55-9-304 0 0,32 7-320 0 0,-1 1-208 0 0,-1 1-364 0 0,1 0-273 0 0,1 0-335 0 0,6 0-916 0 0,4 0-2676 0 0,8-4-3325 0 0</inkml:trace>
  <inkml:trace contextRef="#ctx0" brushRef="#br0" timeOffset="945.216">809 71 9609 0 0,'0'0'4148'0'0,"0"0"-3130"0"0,-6 0-790 0 0,4-2-220 0 0,0 1 1 0 0,0 0-1 0 0,0 1 1 0 0,0-1-1 0 0,0 0 1 0 0,0 1 0 0 0,0-1-1 0 0,0 1 1 0 0,0-1-1 0 0,0 1 1 0 0,0 0-1 0 0,-1 0 1 0 0,1 0-1 0 0,0 0 1 0 0,0 0-1 0 0,0 1 1 0 0,0-1 0 0 0,0 1-1 0 0,0-1 1 0 0,-1 1-1 0 0,1 0 1 0 0,0 0-1 0 0,1 0 1 0 0,-1 0-1 0 0,0 0 1 0 0,0 0 0 0 0,0 0-1 0 0,1 1 1 0 0,-1-1-1 0 0,0 0 1 0 0,1 1-1 0 0,-1 0 1 0 0,1-1-1 0 0,0 1 1 0 0,0 0-1 0 0,0 0 1 0 0,0 0 0 0 0,0 0-1 0 0,0 0 1 0 0,0 0-1 0 0,0 0 1 0 0,1 0-1 0 0,-1 0 1 0 0,1 0-1 0 0,-1 0 1 0 0,1 0-1 0 0,0 0 1 0 0,0 1 0 0 0,0-1-1 0 0,0 0 1 0 0,0 0-1 0 0,1 0 1 0 0,-1 0-1 0 0,1 0 1 0 0,-1 0-1 0 0,2 2-8 0 0,49 57 863 0 0,-45-56-856 0 0,0-1 0 0 0,-1 1 1 0 0,1 1-1 0 0,-1-1 0 0 0,0 1 1 0 0,-1 0-1 0 0,1 0 0 0 0,-1 0 1 0 0,0 1-1 0 0,-1-1 0 0 0,1 1 1 0 0,-2 0-1 0 0,1 0 0 0 0,-1 0 1 0 0,0 0-1 0 0,0 0 0 0 0,0 1 1 0 0,-1-1-1 0 0,0 4-7 0 0,-2-7 29 0 0,-1-1 0 0 0,1-1 0 0 0,0 1 0 0 0,-1 0 0 0 0,0 0 0 0 0,0 0 0 0 0,1-1 0 0 0,-1 1 0 0 0,-1-1 0 0 0,1 1 0 0 0,0-1 0 0 0,-1 0 0 0 0,1 0 0 0 0,-1 0 0 0 0,0 0 0 0 0,1-1 1 0 0,-1 1-1 0 0,0-1 0 0 0,0 1 0 0 0,0-1 0 0 0,0 0 0 0 0,0 0 0 0 0,-1 0-29 0 0,-23-16-6464 0 0,21 0-1595 0 0</inkml:trace>
  <inkml:trace contextRef="#ctx0" brushRef="#br0" timeOffset="1192.591">1015 76 12377 0 0,'0'0'3172'0'0,"0"0"-2480"0"0,0 0-588 0 0,0 0 645 0 0,0 0-17 0 0,-49-11-492 0 0,27 8-240 0 0,-2 1-184 0 0,-1 1-112 0 0,1 1-340 0 0,3 0-369 0 0,2 0-899 0 0,5 0-2092 0 0,2-6-3697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04.1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75 7765 0 0,'0'0'7359'0'0,"0"0"-5581"0"0,7 9-1964 0 0,7 7 228 0 0,-1 0 1 0 0,0 0-1 0 0,-2 2 0 0 0,0-1 0 0 0,-1 1 0 0 0,0 1 0 0 0,-2 0 0 0 0,0 0 1 0 0,-1 1-1 0 0,-1 0 0 0 0,-1 0 0 0 0,-1 0 0 0 0,1 16-42 0 0,-6-12 181 0 0,-1 1 1 0 0,-1-1-1 0 0,-1 0 0 0 0,-2 0 0 0 0,0 0 1 0 0,-1-1-1 0 0,-2 0 0 0 0,0 0 0 0 0,-9 13-181 0 0,-36 59-4794 0 0,49-91-1142 0 0</inkml:trace>
  <inkml:trace contextRef="#ctx0" brushRef="#br0" timeOffset="390.532">272 6 6401 0 0,'0'0'5728'0'0,"0"0"-4127"0"0,0 0-1340 0 0,0 0 198 0 0,0 0 394 0 0,0 0-67 0 0,0 0-283 0 0,0 0-250 0 0,3-3-274 0 0,-1 3 14 0 0,0-1 0 0 0,0 0 1 0 0,0 1-1 0 0,0 0 0 0 0,1 0 1 0 0,-1-1-1 0 0,0 1 0 0 0,0 1 1 0 0,0-1-1 0 0,1 0 0 0 0,-1 0 1 0 0,0 1-1 0 0,0-1 0 0 0,0 1 1 0 0,0 0-1 0 0,0 0 0 0 0,0-1 1 0 0,0 1-1 0 0,0 1 0 0 0,0-1 1 0 0,0 0-1 0 0,-1 0 0 0 0,1 1 1 0 0,0-1-1 0 0,-1 1 0 0 0,1-1 1 0 0,-1 1-1 0 0,1 0 0 0 0,-1 0 1 0 0,0-1-1 0 0,0 1 0 0 0,0 0 1 0 0,0 0-1 0 0,0 0 0 0 0,0 0 1 0 0,0 1 6 0 0,1 1 37 0 0,1 0 1 0 0,-1 0-1 0 0,0 1 1 0 0,0-1-1 0 0,0 1 1 0 0,0 0-1 0 0,-1-1 1 0 0,0 1-1 0 0,0 0 1 0 0,0 0-1 0 0,-1 0 1 0 0,1-1 0 0 0,-1 1-1 0 0,0 0 1 0 0,-1 0-1 0 0,1 0 1 0 0,-1 0-1 0 0,0 0 1 0 0,0-1-1 0 0,-1 1 1 0 0,1 0-1 0 0,-1-1 1 0 0,0 1-1 0 0,0-1 1 0 0,-1 1 0 0 0,1-1-1 0 0,-1 0 1 0 0,0 0-1 0 0,0 0 1 0 0,0-1-1 0 0,-1 1 1 0 0,1-1-1 0 0,-1 0 1 0 0,0 0-1 0 0,0 0 1 0 0,0 0-1 0 0,-1 0-37 0 0,-2 5-21 0 0,6-8 30 0 0,1 1 1 0 0,-1-1-1 0 0,1 1 1 0 0,-1 0-1 0 0,0-1 1 0 0,1 1-1 0 0,-1-1 1 0 0,1 1-1 0 0,-1 0 1 0 0,1 0-1 0 0,0-1 1 0 0,-1 1-1 0 0,1 0 1 0 0,0 0-1 0 0,0 0 1 0 0,-1-1-1 0 0,1 1 1 0 0,0 0-1 0 0,0 0 1 0 0,0 0-1 0 0,0 0 1 0 0,0-1-1 0 0,0 1 1 0 0,0 0-1 0 0,0 0 1 0 0,0 0-1 0 0,0-1 1 0 0,1 1-1 0 0,-1 0 1 0 0,0 0-1 0 0,1 0 1 0 0,-1-1-1 0 0,0 1 1 0 0,1 0-1 0 0,-1 0 1 0 0,1-1-1 0 0,-1 1 1 0 0,1 0-1 0 0,-1-1 1 0 0,1 1-1 0 0,0-1 1 0 0,-1 1-1 0 0,1-1 1 0 0,0 1-1 0 0,-1-1 1 0 0,1 1-1 0 0,0-1 1 0 0,0 0-1 0 0,-1 1 1 0 0,1-1-1 0 0,0 0 1 0 0,0 0-1 0 0,0 1 1 0 0,-1-1-1 0 0,1 0 1 0 0,0 0-1 0 0,0 0 1 0 0,0 0-1 0 0,0 0 1 0 0,0 0-1 0 0,-1 0 1 0 0,1-1-1 0 0,0 1 1 0 0,0 0-1 0 0,0 0-8 0 0,79 1 325 0 0,-61-1-417 0 0,39 7-1809 0 0,-33-2-4200 0 0,-14-4-1644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08.5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313 78 15221 0 0,'0'0'2593'0'0,"0"0"-2593"0"0,0 0 84 0 0,0 0-72 0 0,-45 4 312 0 0,20-4-28 0 0,-3 0-148 0 0,-3 0-100 0 0,-1-2-48 0 0,1-1-72 0 0,0-2-140 0 0,5 1-308 0 0,0-2-632 0 0,8-2-925 0 0,5-1-959 0 0,6 2-2432 0 0,7-8-721 0 0</inkml:trace>
  <inkml:trace contextRef="#ctx0" brushRef="#br0" timeOffset="155.763">151 0 5044 0 0,'0'0'8761'0'0,"0"0"-7381"0"0,38 50-740 0 0,-29-28 77 0 0,-2 4-193 0 0,-2-1-76 0 0,-3-2-112 0 0,-2-3-128 0 0,-2-2-96 0 0,-3 1-88 0 0,0-3-24 0 0,-2-1-256 0 0,-1-1-340 0 0,1-3-797 0 0,-2-4-1375 0 0,-3-4-3588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32.0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426 146 7477 0 0,'0'0'6032'0'0,"0"0"-6032"0"0,-43 3 0 0 0,12-6 292 0 0,-14-1 292 0 0,-9-1-220 0 0,-4-2 28 0 0,13 4-88 0 0,11 1-228 0 0,13 0-76 0 0,3-1-368 0 0,-2 1 4 0 0,-1 0-144 0 0,2-2-340 0 0,8-1-1048 0 0,5 2-2480 0 0,15-5-2425 0 0</inkml:trace>
  <inkml:trace contextRef="#ctx0" brushRef="#br0" timeOffset="177.571">342 65 9037 0 0,'0'0'4708'0'0,"0"0"-4708"0"0,-41-3 0 0 0,17 0 292 0 0,-3-4 392 0 0,-4 3-244 0 0,0-3-172 0 0,0 2-144 0 0,0 1-120 0 0,3-1-4 0 0,2-1-4 0 0,4 2-664 0 0,3 0-104 0 0,10 1-476 0 0,4-3-1812 0 0,5 3-2597 0 0</inkml:trace>
  <inkml:trace contextRef="#ctx0" brushRef="#br0" timeOffset="331.969">350 4 4972 0 0,'0'0'6410'0'0,"8"8"-4360"0"0,-3-5-1940 0 0,1 2-1 0 0,-1-1 1 0 0,0 0 0 0 0,0 1-1 0 0,-1 0 1 0 0,0 0 0 0 0,0 1 0 0 0,0-1-1 0 0,0 1 1 0 0,-1 0 0 0 0,0 0-1 0 0,0 0 1 0 0,0 0 0 0 0,-1 0 0 0 0,0 1-1 0 0,0-1 1 0 0,-1 1 0 0 0,1 0-1 0 0,-2-1 1 0 0,1 1 0 0 0,-1 0 0 0 0,0-1-1 0 0,0 1 1 0 0,-1 0 0 0 0,0-1-1 0 0,0 1 1 0 0,0 0 0 0 0,-1-1 0 0 0,0 1-1 0 0,0-1 1 0 0,-1 0 0 0 0,0 0-1 0 0,0 0 1 0 0,0 0 0 0 0,-1 0 0 0 0,-1 0-110 0 0,-93 47 96 0 0,60-47-3171 0 0,0-7-4225 0 0,18-2 197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07.8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69 142 5501 0 0,'0'0'8158'0'0,"0"0"-5863"0"0,0 0-1997 0 0,0 0-135 0 0,0 0 116 0 0,-7 0-136 0 0,4 0-150 0 0,1 1 1 0 0,-1-1-1 0 0,0 1 0 0 0,0-1 1 0 0,1 1-1 0 0,-1 0 1 0 0,1 0-1 0 0,-1 0 0 0 0,1 0 1 0 0,-1 0-1 0 0,1 1 1 0 0,0-1-1 0 0,-1 1 0 0 0,1-1 1 0 0,0 1-1 0 0,0 0 1 0 0,0 0-1 0 0,0 0 0 0 0,0 0 1 0 0,1 0-1 0 0,-1 0 1 0 0,1 1-1 0 0,-1-1 0 0 0,1 1 1 0 0,0-1-1 0 0,0 1 1 0 0,0-1-1 0 0,0 1 0 0 0,1-1 1 0 0,-1 1-1 0 0,1 0 1 0 0,-1-1-1 0 0,1 1 0 0 0,0 0 1 0 0,0 0-1 0 0,0-1 1 0 0,0 1-1 0 0,1 0 0 0 0,-1 0 1 0 0,1 1 6 0 0,49 83 733 0 0,-46-83-728 0 0,1 0 1 0 0,-1 1 0 0 0,0 0 0 0 0,0-1-1 0 0,0 1 1 0 0,-1 0 0 0 0,0 1 0 0 0,0-1-1 0 0,0 1 1 0 0,-1-1 0 0 0,0 1-1 0 0,0 0 1 0 0,0 0 0 0 0,-1 0 0 0 0,1 0-1 0 0,-1 0 1 0 0,-1 0 0 0 0,1 0-1 0 0,-1 0 1 0 0,0 0 0 0 0,-1 0 0 0 0,0 6-6 0 0,-1-10 11 0 0,1 0 1 0 0,0 0-1 0 0,0 0 0 0 0,-1 0 1 0 0,1 0-1 0 0,-1-1 1 0 0,0 1-1 0 0,1-1 1 0 0,-1 1-1 0 0,0-1 1 0 0,0 0-1 0 0,0 1 1 0 0,0-1-1 0 0,0 0 1 0 0,0 0-1 0 0,0 0 1 0 0,0-1-1 0 0,0 1 0 0 0,-1 0 1 0 0,1-1-1 0 0,0 0 1 0 0,0 1-1 0 0,-1-1 1 0 0,1 0-1 0 0,0 0 1 0 0,-1 0-1 0 0,1-1 1 0 0,0 1-1 0 0,0 0 1 0 0,-1-1-12 0 0,-20-18-5378 0 0,17 1-1968 0 0</inkml:trace>
  <inkml:trace contextRef="#ctx0" brushRef="#br0" timeOffset="249.927">297 124 14841 0 0,'0'0'2333'0'0,"0"0"-1837"0"0,0 0-208 0 0,0 0-56 0 0,0 0-44 0 0,-42-15-132 0 0,18 11-56 0 0,-4 1-112 0 0,-2 1-344 0 0,-1-1-212 0 0,4 2-477 0 0,3-1-591 0 0,7 1-1304 0 0,3-3-4157 0 0</inkml:trace>
  <inkml:trace contextRef="#ctx0" brushRef="#br0" timeOffset="527.246">447 1 7841 0 0,'0'0'6449'0'0,"6"8"-5059"0"0,5 8-1296 0 0,0 0-1 0 0,-1 1 1 0 0,-1 0 0 0 0,-1 1-1 0 0,0 0 1 0 0,-1 0-1 0 0,-1 1 1 0 0,-1 0 0 0 0,0 0-1 0 0,-2 0 1 0 0,0 1 0 0 0,-1-1-1 0 0,-1 1 1 0 0,-1 0 0 0 0,0-1-1 0 0,-2 1 1 0 0,0-1-1 0 0,-1 1 1 0 0,-2-1 0 0 0,1 0-1 0 0,-2 0 1 0 0,-1-1 0 0 0,0 0-1 0 0,-1 0 1 0 0,-1 0-1 0 0,-1-1 1 0 0,0 0 0 0 0,-4 3-94 0 0,-13 1-1862 0 0,-23-10-5284 0 0,44-17-1156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06.7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0 1644 0 0,'0'0'7852'0'0,"0"0"-5242"0"0,0 0-1563 0 0,0 0-31 0 0,0 0-169 0 0,0 0-443 0 0,0 0-335 0 0,0 0-33 0 0,0 0 114 0 0,-5 11 24 0 0,-6 19-66 0 0,1 1 0 0 0,1 1 0 0 0,2-1-1 0 0,1 1 1 0 0,1 1 0 0 0,2-1 0 0 0,1 1 0 0 0,2 18-108 0 0,1-42 42 0 0,-1 1 0 0 0,1 0 0 0 0,1 0 0 0 0,0-1 0 0 0,0 1 1 0 0,1-1-1 0 0,0 1 0 0 0,1-1 0 0 0,0 0 0 0 0,0 0 0 0 0,1-1 0 0 0,0 1 1 0 0,0-1-1 0 0,1 0 0 0 0,0 0 0 0 0,1-1 0 0 0,-1 0 0 0 0,2 0 1 0 0,-1-1-1 0 0,1 1 0 0 0,0-1-42 0 0,5-2-2153 0 0,-5-6-6004 0 0,-3-7 870 0 0</inkml:trace>
  <inkml:trace contextRef="#ctx0" brushRef="#br0" timeOffset="372.409">364 399 5168 0 0,'0'0'5997'0'0,"0"0"-4181"0"0,0 0-1448 0 0,0 0 294 0 0,0 0 216 0 0,0 0-272 0 0,0 0-339 0 0,0 0-158 0 0,0 0-34 0 0,13 8 1775 0 0,-10-13-1874 0 0,0-1-1 0 0,-1 1 1 0 0,0-1-1 0 0,0 1 0 0 0,0-1 1 0 0,-1 0-1 0 0,1 1 1 0 0,-2-1-1 0 0,1 0 1 0 0,-1 0-1 0 0,1 0 0 0 0,-2 0 1 0 0,1 0-1 0 0,-1 0 1 0 0,1 1-1 0 0,-2-1 1 0 0,1 0-1 0 0,-1 0 0 0 0,0 1 1 0 0,0-1-1 0 0,0 1 1 0 0,-1-1-1 0 0,1 1 1 0 0,-2 0-1 0 0,1 0 0 0 0,0 1 1 0 0,-1-1-1 0 0,0 0 1 0 0,0 1-1 0 0,0 0 1 0 0,-1 0-1 0 0,1 0 0 0 0,-1 1 1 0 0,0 0-1 0 0,-4-3 25 0 0,4 7 0 0 0,0 1 0 0 0,0 0-1 0 0,0 0 1 0 0,1 0 0 0 0,-1 0-1 0 0,1 1 1 0 0,0-1 0 0 0,0 1-1 0 0,0 0 1 0 0,0 0 0 0 0,0 1-1 0 0,0-1 1 0 0,1 1 0 0 0,0 0 0 0 0,0 0-1 0 0,0 0 1 0 0,0 0 0 0 0,0 1-1 0 0,1-1 1 0 0,0 1 0 0 0,0-1-1 0 0,0 1 1 0 0,1 0 0 0 0,-1 0-1 0 0,1 0 1 0 0,0 0 0 0 0,1 0-1 0 0,-1 0 1 0 0,1 0 0 0 0,0 0 0 0 0,0 0-1 0 0,1 4 1 0 0,-1-5 6 0 0,0 0 0 0 0,0 0 0 0 0,1 0 0 0 0,-1 0 0 0 0,1 0 0 0 0,0 0 0 0 0,0 0 0 0 0,0 0 0 0 0,0 0-1 0 0,1 0 1 0 0,0 0 0 0 0,0-1 0 0 0,0 1 0 0 0,0-1 0 0 0,0 1 0 0 0,1-1 0 0 0,0 0 0 0 0,-1 0 0 0 0,1 0 0 0 0,0 0 0 0 0,1-1-1 0 0,-1 1 1 0 0,0-1 0 0 0,1 1 0 0 0,-1-1 0 0 0,1-1 0 0 0,1 2-6 0 0,46 11-7586 0 0,-36-14 458 0 0</inkml:trace>
  <inkml:trace contextRef="#ctx0" brushRef="#br0" timeOffset="619.779">540 423 6281 0 0,'0'0'9088'0'0,"0"0"-7631"0"0,0 0-1257 0 0,0 0 460 0 0,0 0 168 0 0,0 0-324 0 0,0 0-504 0 0,0 0-184 0 0,0 0-148 0 0,0 0 156 0 0,0 6-120 0 0,-2-5-260 0 0,2-1-504 0 0,0 0-881 0 0,0 0-1291 0 0,2-1-2120 0 0</inkml:trace>
  <inkml:trace contextRef="#ctx0" brushRef="#br0" timeOffset="885.13">727 192 8433 0 0,'0'0'5806'0'0,"0"0"-4566"0"0,0 0-920 0 0,0 0-10 0 0,0 0 201 0 0,0 0-153 0 0,-6 8-186 0 0,-36 106-167 0 0,41-111 13 0 0,0 0 0 0 0,1 0 0 0 0,0 1 0 0 0,0-1 0 0 0,0 0 0 0 0,0 0-1 0 0,0 1 1 0 0,1-1 0 0 0,-1 0 0 0 0,1 0 0 0 0,0 0 0 0 0,0 0 0 0 0,0 0 0 0 0,0 0 0 0 0,1 0 0 0 0,-1 0 0 0 0,1 0-1 0 0,0 0 1 0 0,-1-1 0 0 0,1 1 0 0 0,1 0 0 0 0,-1-1 0 0 0,0 0 0 0 0,1 0 0 0 0,-1 0 0 0 0,1 0 0 0 0,-1 0 0 0 0,1 0 0 0 0,0 0-1 0 0,0-1 1 0 0,0 0 0 0 0,0 1 0 0 0,0-1 0 0 0,0 0 0 0 0,0-1 0 0 0,0 1 0 0 0,1 0 0 0 0,-1-1 0 0 0,0 0 0 0 0,1 0-18 0 0,0 1-16 0 0,0-2 0 0 0,1 1-1 0 0,-1 0 1 0 0,1-1 0 0 0,-1 0 0 0 0,0 0 0 0 0,1 0 0 0 0,-1-1 0 0 0,0 1 0 0 0,0-1 0 0 0,0 0 0 0 0,0 0 0 0 0,0-1 0 0 0,-1 1 0 0 0,1-1 0 0 0,-1 1 0 0 0,1-1 0 0 0,-1 0-1 0 0,0-1 1 0 0,0 1 0 0 0,0 0 0 0 0,-1-1 0 0 0,1 0 0 0 0,-1 0 0 0 0,0 1 0 0 0,0-1 0 0 0,0-1 0 0 0,0 1 0 0 0,-1 0 0 0 0,0 0 0 0 0,0 0 0 0 0,0-1 0 0 0,0 1 0 0 0,-1-1-1 0 0,1 1 1 0 0,-1-1 0 0 0,0 1 0 0 0,-1 0 0 0 0,1-1 0 0 0,-1 1 0 0 0,0-1 0 0 0,0 1 0 0 0,0 0 0 0 0,-1-1 16 0 0,10 225 1344 0 0,3-112-1331 0 0,-2-105-3431 0 0,1-11-4415 0 0,-1-9 562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48:27.8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74 465 484 0 0,'0'0'0'0'0</inkml:trace>
  <inkml:trace contextRef="#ctx0" brushRef="#br0" timeOffset="1087.942">74 465 1068 0 0,'-2'0'160'0'0,"1"1"0"0"0,-1 0 0 0 0,1-1 0 0 0,-1 1 0 0 0,1-1 0 0 0,-1 1 0 0 0,1-1 0 0 0,-1 0 0 0 0,1 1 0 0 0,-1-1 0 0 0,1 0 0 0 0,-1 0 0 0 0,0 0 0 0 0,1 0 0 0 0,-1-1 0 0 0,1 1 0 0 0,-1 0 0 0 0,1-1 0 0 0,-1 1 0 0 0,1-1 0 0 0,-1 1 0 0 0,1-1 0 0 0,-1 0 0 0 0,1 1 0 0 0,0-1 0 0 0,-1 0 0 0 0,1 0 1 0 0,0 0-1 0 0,0 0 0 0 0,0 0 0 0 0,0-1 0 0 0,0 1 0 0 0,0 0 0 0 0,0 0 0 0 0,0-1 0 0 0,0 1 0 0 0,0 0 0 0 0,1-1 0 0 0,-1 1 0 0 0,0-1 0 0 0,1 1 0 0 0,0-1 0 0 0,-1 1 0 0 0,1-1 0 0 0,0 0 0 0 0,0 1 0 0 0,0-1 0 0 0,0 1 0 0 0,0-1 0 0 0,0 1 0 0 0,0-1 0 0 0,0 0 0 0 0,1 1 0 0 0,-1-1-160 0 0,53-142 2041 0 0,-33 120-2160 0 0,1 0 0 0 0,1 1 1 0 0,0 1-1 0 0,2 1 0 0 0,1 2 1 0 0,0 0-1 0 0,1 2 0 0 0,1 0 1 0 0,1 2-1 0 0,22-9 119 0 0,-26 14 57 0 0,0 1 1 0 0,1 1 0 0 0,0 0-1 0 0,1 2 1 0 0,-1 1-1 0 0,1 2 1 0 0,0 0-1 0 0,0 1 1 0 0,0 2-1 0 0,0 1 1 0 0,0 1-1 0 0,0 1 1 0 0,0 1-1 0 0,0 1 1 0 0,-1 1-1 0 0,0 2 1 0 0,0 1-1 0 0,-1 0 1 0 0,0 2-1 0 0,-1 1 1 0 0,0 0-1 0 0,-1 2 1 0 0,0 1 0 0 0,-1 0-1 0 0,-1 2 1 0 0,-1 0-1 0 0,0 1 1 0 0,-1 1-1 0 0,-1 1-57 0 0,-6-5 86 0 0,-2 0-1 0 0,0 0 1 0 0,0 1 0 0 0,-2 0-1 0 0,0 0 1 0 0,-1 1-1 0 0,0-1 1 0 0,-2 2 0 0 0,0-1-1 0 0,0 0 1 0 0,-2 1 0 0 0,0 0-1 0 0,-1-1 1 0 0,-1 1-1 0 0,-1 0 1 0 0,0-1 0 0 0,-2 1-1 0 0,1-1 1 0 0,-2 1-1 0 0,-1-1 1 0 0,0 0 0 0 0,-1 0-1 0 0,-1-1 1 0 0,-6 12-86 0 0,-88 61-573 0 0,83-76 678 0 0,-1-1 1 0 0,-1-1-1 0 0,0-1 1 0 0,0 0 0 0 0,-1-2-1 0 0,0 0 1 0 0,0-1 0 0 0,-1-1-1 0 0,1-2 1 0 0,-1 0 0 0 0,-1-1-1 0 0,1-1 1 0 0,0-1-1 0 0,-5-1-105 0 0,-197-30 180 0 0,182 13-161 0 0,0-2 0 0 0,2-1 1 0 0,1-3-1 0 0,1-1 0 0 0,0-1 1 0 0,2-3-1 0 0,1 0 0 0 0,-17-21-19 0 0,41 41-11 0 0,1-1-1 0 0,1-1 0 0 0,0 0 0 0 0,0 0 1 0 0,1-1-1 0 0,0 0 0 0 0,0 0 0 0 0,2-1 0 0 0,-1 0 1 0 0,1 0-1 0 0,1 0 0 0 0,0-2 12 0 0,8-62-8255 0 0,5 50 1126 0 0</inkml:trace>
  <inkml:trace contextRef="#ctx0" brushRef="#br0" timeOffset="-211553.41">597 606 640 0 0,'0'0'0'0'0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09.6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 1 3024 0 0,'0'0'8344'0'0,"0"0"-5685"0"0,0 0-2069 0 0,0 0-332 0 0,0 0-27 0 0,-2 10 204 0 0,0-2-355 0 0,-18 68 469 0 0,4 0 0 0 0,3 1 0 0 0,4 1 0 0 0,2 11-549 0 0,8-76 68 0 0,0 0 1 0 0,1 0 0 0 0,0 0-1 0 0,1 0 1 0 0,1 0-1 0 0,0 0 1 0 0,1-1-1 0 0,0 0 1 0 0,1 0-1 0 0,0 0 1 0 0,0-1-1 0 0,6 6-68 0 0,39 38-2207 0 0,-47-55-1054 0 0,0-6-2597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11.0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21 6293 0 0,'0'0'6129'0'0,"0"0"-4024"0"0,0 0-1350 0 0,0 0 159 0 0,0 0 166 0 0,0 0-213 0 0,0 0-376 0 0,0 0-282 0 0,-8-20-10 0 0,14 20-223 0 0,-1 1 0 0 0,1 0 0 0 0,0 1 0 0 0,-1-1 1 0 0,0 1-1 0 0,1 0 0 0 0,-1 0 0 0 0,0 1 0 0 0,0-1 0 0 0,0 1 1 0 0,0 0-1 0 0,0 1 0 0 0,-1-1 0 0 0,0 1 0 0 0,1 0 0 0 0,-1 0 1 0 0,-1 0-1 0 0,1 0 0 0 0,0 1 0 0 0,-1 0 0 0 0,0-1 0 0 0,0 1 1 0 0,-1 0-1 0 0,1 1 0 0 0,-1-1 0 0 0,0 0 0 0 0,-1 1 0 0 0,1-1 1 0 0,-1 1-1 0 0,0-1 0 0 0,0 1 0 0 0,-1 0 0 0 0,0 0 0 0 0,0-1 1 0 0,0 1-1 0 0,-1 0 0 0 0,1-1 0 0 0,-1 1 0 0 0,-1-1 0 0 0,0 4 24 0 0,-124 95 798 0 0,164-95-280 0 0,174 28-1891 0 0,-210-37-50 0 0,3 0-1527 0 0,0-2-3186 0 0,3-7-1386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11.7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0 14513 0 0,'0'0'2977'0'0,"0"0"-2977"0"0,0 0 284 0 0,0 0-208 0 0,0 0 208 0 0,0 0-160 0 0,0 0-124 0 0,0 0-12 0 0,0 0-52 0 0,0 0-232 0 0,-10 14-372 0 0,3-13-649 0 0,2-1-767 0 0,0 0-2216 0 0,1-2-2029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12.3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97 157 8053 0 0,'0'0'5816'0'0,"0"0"-4591"0"0,0 0-988 0 0,-7 1-118 0 0,4-1-110 0 0,0 0-1 0 0,0 1 1 0 0,0 0 0 0 0,0-1-1 0 0,0 1 1 0 0,0 0 0 0 0,0 0-1 0 0,0 1 1 0 0,1-1 0 0 0,-1 0-1 0 0,0 1 1 0 0,1 0 0 0 0,-1 0-1 0 0,1-1 1 0 0,0 2-1 0 0,-1-1 1 0 0,1 0 0 0 0,0 0-1 0 0,0 1 1 0 0,0-1 0 0 0,1 1-1 0 0,-1-1 1 0 0,1 1 0 0 0,-1 0-1 0 0,1 0 1 0 0,0-1 0 0 0,0 1-1 0 0,0 0 1 0 0,0 0 0 0 0,1 0-1 0 0,-1 0 1 0 0,1 0 0 0 0,0 1-1 0 0,0-1 1 0 0,0 0-1 0 0,0 0 1 0 0,0 0-9 0 0,39 90 1275 0 0,2 24-749 0 0,-42-115-511 0 0,0 1 0 0 0,1-1 0 0 0,-1 1 0 0 0,-1-1 0 0 0,1 1 0 0 0,0-1 0 0 0,-1 1 1 0 0,1-1-1 0 0,-1 0 0 0 0,1 0 0 0 0,-1 0 0 0 0,0 0 0 0 0,0 0 0 0 0,0 0 0 0 0,0 0 0 0 0,0-1 0 0 0,-1 1 0 0 0,1-1 0 0 0,0 1 0 0 0,-1-1 1 0 0,1 0-1 0 0,-1 0 0 0 0,0 0 0 0 0,1-1 0 0 0,-1 1 0 0 0,0 0 0 0 0,1-1 0 0 0,-1 0 0 0 0,0 1 0 0 0,0-1-15 0 0,-29-15-5102 0 0,23 1-994 0 0</inkml:trace>
  <inkml:trace contextRef="#ctx0" brushRef="#br0" timeOffset="168.853">310 184 13757 0 0,'0'0'3005'0'0,"0"0"-3005"0"0,0 0 224 0 0,0 0-164 0 0,-49-27 192 0 0,28 18-252 0 0,-4 3-124 0 0,1 1-484 0 0,-3 2-337 0 0,0 2-431 0 0,2 1-728 0 0,8 0-1132 0 0,1-3-3525 0 0</inkml:trace>
  <inkml:trace contextRef="#ctx0" brushRef="#br0" timeOffset="418.294">466 0 11297 0 0,'0'0'2307'0'0,"0"0"-1504"0"0,6 9-309 0 0,58 147 1577 0 0,-62-139-1981 0 0,0-1 0 0 0,-1 1 0 0 0,-1 0-1 0 0,0 0 1 0 0,-1 0 0 0 0,-1-1 0 0 0,-1 1-1 0 0,0-1 1 0 0,-1 1 0 0 0,-1-1 0 0 0,0 0-1 0 0,-1 0 1 0 0,-1-1 0 0 0,0 0 0 0 0,-2 0-1 0 0,-6 10-89 0 0,-86 57-3235 0 0,84-76-1460 0 0,0-6-3791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11.8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 40 11789 0 0,'0'0'2800'0'0,"0"0"-1786"0"0,0 0-756 0 0,0 0 24 0 0,0 0-80 0 0,0 0-232 0 0,-6 0-86 0 0,4 0 116 0 0,0 0 0 0 0,0 0 0 0 0,0 0 0 0 0,0 1 0 0 0,0-1 0 0 0,0 1 0 0 0,0-1 0 0 0,1 1 0 0 0,-1 0-1 0 0,0 0 1 0 0,0-1 0 0 0,1 1 0 0 0,-1 1 0 0 0,0-1 0 0 0,1 0 0 0 0,-1 0 0 0 0,1 0 0 0 0,0 1 0 0 0,-1-1-1 0 0,1 1 1 0 0,0-1 0 0 0,0 1 0 0 0,0 0 0 0 0,0-1 0 0 0,0 1 0 0 0,0 0 0 0 0,0 0 0 0 0,1 0-1 0 0,-1-1 1 0 0,1 1 0 0 0,-1 0 0 0 0,1 0 0 0 0,0 0 0 0 0,0 0 0 0 0,0 0 0 0 0,0 0 0 0 0,0 0 0 0 0,0 0-1 0 0,0 0 1 0 0,1 0 0 0 0,-1-1 0 0 0,0 1 0 0 0,1 0 0 0 0,0 0 0 0 0,0 0 0 0 0,-1 0 0 0 0,1-1-1 0 0,0 1 1 0 0,0 0 0 0 0,0-1 0 0 0,1 1 0 0 0,40 66 1038 0 0,-36-62-1000 0 0,-1 1 0 0 0,1 1 0 0 0,-1-1 0 0 0,-1 1 0 0 0,1 0 0 0 0,-1 0 0 0 0,-1 0 0 0 0,1 0 0 0 0,-1 1 0 0 0,-1 0 0 0 0,0-1 0 0 0,0 1 0 0 0,0 0 0 0 0,-1 7-38 0 0,-2-13 3 0 0,0-1 0 0 0,0 1 1 0 0,-1-1-1 0 0,1 0 0 0 0,-1 1 0 0 0,1-1 0 0 0,-1 0 0 0 0,0 0 0 0 0,0 0 0 0 0,0 0 0 0 0,0 0 1 0 0,0-1-1 0 0,0 1 0 0 0,0-1 0 0 0,-1 1 0 0 0,1-1 0 0 0,-1 0 0 0 0,1 0 0 0 0,-1 0 0 0 0,1 0 0 0 0,-1 0 1 0 0,1 0-1 0 0,-1-1 0 0 0,0 1 0 0 0,0-1 0 0 0,1 0 0 0 0,-1 0 0 0 0,0 0 0 0 0,0 0 0 0 0,1 0 0 0 0,-1-1 1 0 0,0 1-1 0 0,0-1-3 0 0,-27-21-8419 0 0,26 3-633 0 0</inkml:trace>
  <inkml:trace contextRef="#ctx0" brushRef="#br0" timeOffset="233.001">315 47 15677 0 0,'0'0'1769'0'0,"0"0"-1769"0"0,0 0 0 0 0,0 0 420 0 0,-37-14-72 0 0,16 9-252 0 0,-6-2-96 0 0,3 2-504 0 0,-5 0-316 0 0,3 1-161 0 0,4 1-467 0 0,2 2-820 0 0,9 1-2796 0 0,5-3-2161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11.2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234 180 15369 0 0,'0'0'2341'0'0,"0"0"-2341"0"0,0 0 196 0 0,0 0-132 0 0,0 0 256 0 0,0 0 24 0 0,-48 3-144 0 0,23-4-188 0 0,1 1-12 0 0,-3 0-132 0 0,2 0-104 0 0,-1 0-120 0 0,7 0-276 0 0,0 0-641 0 0,7-2-719 0 0,3 1-1836 0 0,9-8-2673 0 0</inkml:trace>
  <inkml:trace contextRef="#ctx0" brushRef="#br0" timeOffset="261.346">366 1 13685 0 0,'0'0'2526'0'0,"2"7"-1933"0"0,4 12-383 0 0,-1 0 0 0 0,-1 0 0 0 0,-1 1 1 0 0,0-1-1 0 0,-2 1 0 0 0,0 0 0 0 0,-1 0 0 0 0,-1-1 0 0 0,-3 13-210 0 0,0 54-3298 0 0,5-85-1419 0 0,3-4-3159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14.9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233 687 4680 0 0,'0'0'2305'0'0,"0"0"-1095"0"0,-6-1-870 0 0,-8-5-86 0 0,0 0-1 0 0,1 0 1 0 0,0-2-1 0 0,0 0 1 0 0,0 0-1 0 0,1-1 1 0 0,1 0-1 0 0,-1-1 0 0 0,2-1 1 0 0,-1 0-1 0 0,1 0 1 0 0,1-1-1 0 0,0 0 1 0 0,1 0-1 0 0,0-1 0 0 0,1 0 1 0 0,0-1-1 0 0,2 0 1 0 0,-1 0-1 0 0,1 0 1 0 0,1 0-1 0 0,1-1 0 0 0,0 1 1 0 0,1-1-1 0 0,0-2-253 0 0,0 2-40 0 0,1 1-1 0 0,1-1 1 0 0,0 0-1 0 0,1 0 1 0 0,1 1-1 0 0,0-1 1 0 0,1 1-1 0 0,1 0 1 0 0,0 0-1 0 0,1 0 1 0 0,0 0-1 0 0,1 1 1 0 0,0-1-1 0 0,1 2 1 0 0,1-1-1 0 0,0 1 1 0 0,1 0-1 0 0,0 0 1 0 0,1 1-1 0 0,0 1 0 0 0,1 0 1 0 0,0 0-1 0 0,0 1 1 0 0,1 0-1 0 0,0 1 1 0 0,1 0-1 0 0,0 1 1 0 0,0 1-1 0 0,0 0 1 0 0,1 1-1 0 0,0 0 1 0 0,0 1-1 0 0,0 0 1 0 0,1 2-1 0 0,12-2 41 0 0,12-1 20 0 0,0 1-1 0 0,0 3 0 0 0,0 1 1 0 0,0 1-1 0 0,0 3 1 0 0,-1 1-1 0 0,1 2 0 0 0,-1 1 1 0 0,0 2-1 0 0,-1 2 1 0 0,-1 1-1 0 0,1 2 1 0 0,-2 1-1 0 0,0 2 0 0 0,-2 2 1 0 0,0 1-1 0 0,-1 1 1 0 0,-1 2-1 0 0,20 19-19 0 0,-42-35 51 0 0,0 0 1 0 0,-1 0-1 0 0,0 1 0 0 0,0 0 1 0 0,0 1-1 0 0,-1 0 0 0 0,-1 0 1 0 0,0 0-1 0 0,0 1 0 0 0,-1-1 1 0 0,0 1-1 0 0,-1 1 0 0 0,-1-1 1 0 0,1 1-1 0 0,-2-1 0 0 0,0 1 1 0 0,0 0-1 0 0,-1 0 0 0 0,0 0 1 0 0,-1 0-1 0 0,0 0 0 0 0,-1 0 1 0 0,-1 0-1 0 0,0-1 0 0 0,0 1 1 0 0,-1 0-1 0 0,-1-1 0 0 0,0 0 1 0 0,0 0-1 0 0,-1 0 0 0 0,-1 0 1 0 0,0-1-1 0 0,0 1 0 0 0,-1-2 1 0 0,0 1-1 0 0,-7 7-51 0 0,-14 3 149 0 0,-1 0 0 0 0,-1-2 0 0 0,0-1 0 0 0,-2-2 0 0 0,1-1 0 0 0,-2-1 0 0 0,0-2 0 0 0,0-1 0 0 0,-1-2 0 0 0,0-1 0 0 0,0-1 0 0 0,-1-2 0 0 0,0-2 0 0 0,0-1 0 0 0,1-2 0 0 0,-1-1 0 0 0,0-2 0 0 0,1-1 0 0 0,-24-7-149 0 0,35 7 7 0 0,0 0 1 0 0,1-1-1 0 0,0-2 0 0 0,0 0 0 0 0,0-2 1 0 0,1 0-1 0 0,1-1 0 0 0,0-1 0 0 0,0-1 1 0 0,-5-6-8 0 0,-51-65-5153 0 0,65 65 971 0 0,9-2-2569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31.5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65 1748 0 0,'0'0'6817'0'0,"0"0"-4023"0"0,0 0-1713 0 0,0 0-8 0 0,0 0 213 0 0,0 0-168 0 0,6 1-782 0 0,9-2-398 0 0,-1 1 0 0 0,1-2 0 0 0,-1 0 0 0 0,0-1 0 0 0,0 0 0 0 0,0-1-1 0 0,0 0 1 0 0,-1-1 0 0 0,1-1 0 0 0,-1 0 0 0 0,-1-1 0 0 0,1-1-1 0 0,9-7 63 0 0,-23 16 13 0 0,1-1 0 0 0,-1 0-1 0 0,1 0 1 0 0,-1 0-1 0 0,1 1 1 0 0,-1-1-1 0 0,1 0 1 0 0,-1 1 0 0 0,1-1-1 0 0,-1 1 1 0 0,1-1-1 0 0,-1 0 1 0 0,1 1-1 0 0,0-1 1 0 0,-1 1 0 0 0,1-1-1 0 0,0 1 1 0 0,-1-1-1 0 0,1 1 1 0 0,0 0-1 0 0,0-1 1 0 0,-1 1 0 0 0,1-1-1 0 0,0 1 1 0 0,0 0-1 0 0,0-1 1 0 0,0 1-1 0 0,0-1 1 0 0,0 1 0 0 0,0 0-1 0 0,0-1 1 0 0,0 1-1 0 0,0-1 1 0 0,0 1-1 0 0,0-1 1 0 0,1 1 0 0 0,-1 0-1 0 0,0-1 1 0 0,0 1-1 0 0,1-1 1 0 0,-1 1-1 0 0,0-1 1 0 0,1 1-1 0 0,-1-1 1 0 0,0 1 0 0 0,1-1-1 0 0,-1 1 1 0 0,1-1-1 0 0,-1 0 1 0 0,0 1-1 0 0,1-1 1 0 0,-1 0 0 0 0,1 1-1 0 0,0-1 1 0 0,-1 0-1 0 0,1 1 1 0 0,-1-1-1 0 0,1 0 1 0 0,-1 0 0 0 0,1 0-1 0 0,0 0 1 0 0,-1 0-1 0 0,1 0 1 0 0,-1 0-1 0 0,1 0 1 0 0,0 0 0 0 0,-1 0-1 0 0,1 0 1 0 0,-1 0-1 0 0,1 0-12 0 0,-21 54 1097 0 0,1-16-400 0 0,13-28-614 0 0,0 0 0 0 0,1 0 0 0 0,0 0 0 0 0,0 0 0 0 0,1 1 0 0 0,1 0 0 0 0,0-1 0 0 0,0 1 0 0 0,1 1 0 0 0,1-1 0 0 0,0 0 0 0 0,0 0 0 0 0,1 7-83 0 0,26 14-1508 0 0,-13-26-1762 0 0,0-3-3666 0 0,-1-2-548 0 0</inkml:trace>
  <inkml:trace contextRef="#ctx0" brushRef="#br0" timeOffset="262.885">272 352 5168 0 0,'0'0'10437'0'0,"0"0"-9456"0"0,0 0-569 0 0,0 0-376 0 0,-46-2 500 0 0,24-1-240 0 0,-4-3-200 0 0,1 4-96 0 0,1-2-224 0 0,1 1-996 0 0,1 0-53 0 0,2 1-1315 0 0,6-1-5041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15.9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101 189 7901 0 0,'0'0'6559'0'0,"0"0"-4906"0"0,0 0-1405 0 0,0 0 107 0 0,0 0 387 0 0,0 0-12 0 0,0 0-180 0 0,0 0-148 0 0,0 0-128 0 0,24-26-146 0 0,-22 20-207 0 0,0 1 0 0 0,-1-1-1 0 0,0 0 1 0 0,0 0 0 0 0,0 0 0 0 0,-1 0 0 0 0,0 0 0 0 0,0-1 0 0 0,-1 1 0 0 0,1 0 0 0 0,-1 0 0 0 0,-1 0-1 0 0,1 1 1 0 0,-1-1 0 0 0,0 0 0 0 0,0 0 0 0 0,-1 1 0 0 0,1-1 0 0 0,-1 1 0 0 0,-1 0 0 0 0,1 0 0 0 0,-1 0-1 0 0,1 0 1 0 0,-1 1 0 0 0,-1 0 0 0 0,1-1 0 0 0,-1 2 0 0 0,-3-4 79 0 0,7 7-7 0 0,-1-1 0 0 0,1 1 0 0 0,-1-1 0 0 0,0 1 0 0 0,1 0-1 0 0,-1-1 1 0 0,0 1 0 0 0,0 0 0 0 0,1 0 0 0 0,-1 0 0 0 0,0 0 0 0 0,1 0 0 0 0,-1 1 0 0 0,0-1 0 0 0,1 0 0 0 0,-1 1 0 0 0,0 0 0 0 0,1-1 0 0 0,-1 1-1 0 0,1 0 1 0 0,-1 0 0 0 0,1-1 0 0 0,-1 1 0 0 0,1 0 0 0 0,0 1 0 0 0,-1-1 0 0 0,1 0 0 0 0,0 0 0 0 0,0 0 0 0 0,0 1 0 0 0,0-1 0 0 0,0 1-1 0 0,0-1 1 0 0,0 1 0 0 0,1-1 0 0 0,-1 1 0 0 0,0-1 0 0 0,1 1 0 0 0,-1 0 0 0 0,1-1 0 0 0,0 1 0 0 0,-1 0 0 0 0,1 0 7 0 0,-18 78 462 0 0,18-75-438 0 0,-1-1 1 0 0,1 0-1 0 0,0 1 1 0 0,1-1 0 0 0,-1 1-1 0 0,1-1 1 0 0,-1 0-1 0 0,1 1 1 0 0,0-1-1 0 0,1 0 1 0 0,-1 0-1 0 0,1 1 1 0 0,0-1-1 0 0,0-1 1 0 0,0 1-1 0 0,1 0 1 0 0,-1 0-1 0 0,1-1 1 0 0,0 1-1 0 0,3 2-24 0 0,33 11-5885 0 0,-27-15 540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16.1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11821 0 0,'0'0'4781'0'0,"0"0"-4781"0"0,0 0 124 0 0,0 0-12 0 0,0 0 176 0 0,0 0-284 0 0,0 0 108 0 0,0 0-112 0 0,0 0 0 0 0,0 0-684 0 0,6 31-701 0 0,-6-27-635 0 0,3-2-1164 0 0,-2-1-3265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1:56.1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5002 179 1788 0 0,'0'0'7336'0'0,"0"0"-5269"0"0,0 0-1924 0 0,0 0-406 0 0,-7 0 136 0 0,-1315 0 3322 0 0,-631 12-1443 0 0,431-41-612 0 0,1465 31-1168 0 0,-21 1-309 0 0,28-7-4253 0 0,40 0-575 0 0,8-6-1746 0 0</inkml:trace>
  <inkml:trace contextRef="#ctx0" brushRef="#br0" timeOffset="21808.051">10028 150 7417 0 0,'0'0'5440'0'0,"-7"0"-4714"0"0,-234-3 494 0 0,1-11 0 0 0,-16-12-1220 0 0,-187-13 815 0 0,-1695-22-523 0 0,792 54-80 0 0,1020 24-1749 0 0,315-16-1454 0 0,2-2-3362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16.8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127 137 9353 0 0,'0'0'4704'0'0,"-6"0"-3556"0"0,4 0-1087 0 0,-1-1-37 0 0,1 0 0 0 0,-1 0-1 0 0,0 0 1 0 0,1 1 0 0 0,-1 0-1 0 0,0-1 1 0 0,1 1 0 0 0,-1 0-1 0 0,0 0 1 0 0,1 1 0 0 0,-1-1 0 0 0,0 0-1 0 0,1 1 1 0 0,-1 0 0 0 0,0 0-1 0 0,1-1 1 0 0,-1 2 0 0 0,1-1 0 0 0,0 0-1 0 0,-1 0 1 0 0,1 1 0 0 0,0-1-1 0 0,0 1 1 0 0,-1 0 0 0 0,1-1-1 0 0,1 1 1 0 0,-1 0 0 0 0,0 0 0 0 0,0 1-1 0 0,1-1 1 0 0,-1 0 0 0 0,1 0-1 0 0,0 1 1 0 0,0-1 0 0 0,0 1 0 0 0,0-1-1 0 0,0 1 1 0 0,0 0 0 0 0,1-1-1 0 0,-1 1 1 0 0,1 0 0 0 0,-1-1-1 0 0,1 1 1 0 0,0 0 0 0 0,1 1-24 0 0,35 89 941 0 0,-31-85-922 0 0,0-1 1 0 0,-1 1 0 0 0,0 0 0 0 0,0 0 0 0 0,-1 0 0 0 0,0 1 0 0 0,-1-1-1 0 0,0 1 1 0 0,0 0 0 0 0,-1-1 0 0 0,0 1 0 0 0,0 0 0 0 0,-1 0 0 0 0,0 1-20 0 0,-1-7 0 0 0,-1 0 1 0 0,1 1-1 0 0,-1-1 1 0 0,0 0-1 0 0,0-1 1 0 0,0 1-1 0 0,0 0 1 0 0,0-1-1 0 0,-1 1 1 0 0,1-1 0 0 0,-1 1-1 0 0,0-1 1 0 0,0 0-1 0 0,0 0 1 0 0,0-1-1 0 0,0 1 1 0 0,0 0-1 0 0,0-1 1 0 0,0 0-1 0 0,-1 0 1 0 0,1 0 0 0 0,0 0-1 0 0,-1 0 1 0 0,1-1-1 0 0,-1 0 1 0 0,0 1-1 0 0,-27-19-7652 0 0,27 3 310 0 0</inkml:trace>
  <inkml:trace contextRef="#ctx0" brushRef="#br0" timeOffset="185.641">336 139 6917 0 0,'0'0'9352'0'0,"0"0"-9352"0"0,0 0 249 0 0,0 0-249 0 0,-40-3 576 0 0,19-1-292 0 0,-3 0-284 0 0,-1 0-284 0 0,-3-1-428 0 0,-1 4-297 0 0,3-1-203 0 0,3-1-792 0 0,7 2-2516 0 0,5-6-3053 0 0</inkml:trace>
  <inkml:trace contextRef="#ctx0" brushRef="#br0" timeOffset="419.749">456 0 7009 0 0,'0'0'5667'0'0,"7"10"-4108"0"0,5 10-1181 0 0,-1 1 0 0 0,0-1 0 0 0,-2 2 1 0 0,0-1-1 0 0,-2 1 0 0 0,0 1 1 0 0,-2-1-1 0 0,2 12-378 0 0,-5-13 47 0 0,-2 1-1 0 0,0-1 1 0 0,-1 0-1 0 0,-1 0 1 0 0,-1 1 0 0 0,0-2-1 0 0,-2 1 1 0 0,-1 0-1 0 0,0-1 1 0 0,-1 0 0 0 0,-2 0-1 0 0,0-1 1 0 0,-1 0 0 0 0,0-1-1 0 0,-2 0 1 0 0,0-1-1 0 0,-1 0 1 0 0,-1-1 0 0 0,-1 0-1 0 0,0-1 1 0 0,0-1-1 0 0,-2 0 1 0 0,-7 4-47 0 0,-24 8-1215 0 0,11-17-3281 0 0,7-11-2958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16.4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44 9321 0 0,'0'0'5009'0'0,"0"0"-3926"0"0,0 0-872 0 0,0 0-139 0 0,-7 4-147 0 0,5-3 90 0 0,0 0-1 0 0,-1 1 0 0 0,1-1 1 0 0,0 1-1 0 0,-1-1 0 0 0,1 1 1 0 0,0 0-1 0 0,0 0 0 0 0,0 0 0 0 0,1 0 1 0 0,-1 0-1 0 0,0 0 0 0 0,1 0 1 0 0,0 1-1 0 0,-1-1 0 0 0,1 0 1 0 0,0 1-1 0 0,0-1 0 0 0,0 1 0 0 0,0 0 1 0 0,1-1-1 0 0,-1 1 0 0 0,1 0 1 0 0,0-1-1 0 0,-1 1 0 0 0,1 0 1 0 0,0-1-1 0 0,1 1 0 0 0,-1 0 0 0 0,0 0 1 0 0,1-1-1 0 0,0 1 0 0 0,-1-1 1 0 0,1 1-1 0 0,0 0 0 0 0,0-1 1 0 0,0 0-1 0 0,2 2-14 0 0,16 29 934 0 0,-15-27-909 0 0,0-1 0 0 0,0 1 0 0 0,0 0 0 0 0,-1 0 0 0 0,0 0 0 0 0,0 0 0 0 0,0 1 0 0 0,-1-1 0 0 0,0 1 0 0 0,0 0 1 0 0,-1-1-1 0 0,0 1 0 0 0,0 0 0 0 0,0 0 0 0 0,-1 0 0 0 0,0 0 0 0 0,-1 0 0 0 0,0 3-25 0 0,0-8 4 0 0,0 1 0 0 0,-1-1 0 0 0,1 0 0 0 0,-1 0 0 0 0,1 0 0 0 0,-1 0 1 0 0,0-1-1 0 0,0 1 0 0 0,0 0 0 0 0,0-1 0 0 0,0 1 0 0 0,0-1 0 0 0,0 0 1 0 0,0 0-1 0 0,-1 0 0 0 0,1 0 0 0 0,0 0 0 0 0,-1 0 0 0 0,1-1 0 0 0,-1 1 0 0 0,1-1 1 0 0,-1 1-1 0 0,1-1 0 0 0,-1 0 0 0 0,1 0 0 0 0,-1 0 0 0 0,1 0 0 0 0,-1-1 1 0 0,1 1-5 0 0,-22-19-4812 0 0,19 9-849 0 0</inkml:trace>
  <inkml:trace contextRef="#ctx0" brushRef="#br0" timeOffset="154.714">268 55 14321 0 0,'0'0'2405'0'0,"0"0"-2181"0"0,0 0 0 0 0,0 0-24 0 0,-35-21 196 0 0,12 14-184 0 0,-2 0-212 0 0,-3 1-288 0 0,-2 3-308 0 0,3-2-385 0 0,0 4-299 0 0,8 0-856 0 0,2 1-2852 0 0,11-4-2725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13.3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0 6825 0 0,'0'0'5701'0'0,"0"0"-3870"0"0,0 0-1595 0 0,0 0 106 0 0,0 0 358 0 0,0 0-54 0 0,0 0-222 0 0,0 0-185 0 0,7 1-238 0 0,-1-1 18 0 0,-1 0 0 0 0,1 0 0 0 0,-1 1 1 0 0,1-1-1 0 0,0 1 0 0 0,-1 1 0 0 0,1-1 0 0 0,-1 1 0 0 0,0 0 0 0 0,1 0 1 0 0,-1 0-1 0 0,0 1 0 0 0,0 0 0 0 0,-1 0 0 0 0,1 0 0 0 0,-1 0 1 0 0,1 1-1 0 0,-1 0 0 0 0,0 0 0 0 0,0 0 0 0 0,-1 0 0 0 0,1 1 1 0 0,-1-1-1 0 0,0 1 0 0 0,0 0 0 0 0,0 0 0 0 0,-1 0 0 0 0,0 0 1 0 0,0 1-1 0 0,0-1 0 0 0,-1 1 0 0 0,1-1 0 0 0,-1 1 0 0 0,-1-1 0 0 0,1 1 1 0 0,-1 0-1 0 0,0-1 0 0 0,0 1 0 0 0,-1 0 0 0 0,1-1 0 0 0,-1 1 1 0 0,-1 1-20 0 0,-108 83 616 0 0,68-65-602 0 0,88-17 1167 0 0,115 7-1309 0 0,-81-4-6318 0 0,-56-10-1509 0 0</inkml:trace>
  <inkml:trace contextRef="#ctx0" brushRef="#br0" timeOffset="2257.756">535 138 1540 0 0,'0'0'7357'0'0,"0"0"-5004"0"0,0 0-1249 0 0,0 0 129 0 0,0 0-453 0 0,0 0-516 0 0,0 0 156 0 0,-4 9 238 0 0,-23 51-22 0 0,3 1 0 0 0,3 1-1 0 0,2 1 1 0 0,-1 20-636 0 0,18-74 26 0 0,1 0 1 0 0,0 0 0 0 0,1 0-1 0 0,0 0 1 0 0,0 0 0 0 0,1 0-1 0 0,0 0 1 0 0,0 0 0 0 0,1-1-1 0 0,1 1 1 0 0,-1 0 0 0 0,1-1-1 0 0,1 0 1 0 0,0 1 0 0 0,0-1-1 0 0,0-1 1 0 0,1 1 0 0 0,3 4-27 0 0,54 31-5220 0 0,-45-39-882 0 0,5-7-1308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34.5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77 199 11009 0 0,'0'0'2637'0'0,"0"0"-1618"0"0,0 0-591 0 0,0 0 478 0 0,0 0 221 0 0,0 0-506 0 0,0 0-388 0 0,0 0-126 0 0,0 0-40 0 0,5-2-6 0 0,0 1-74 0 0,-1-1 0 0 0,1 1-1 0 0,0-1 1 0 0,0 1 0 0 0,-1-1 0 0 0,1-1 0 0 0,-1 1 0 0 0,0-1-1 0 0,0 1 1 0 0,0-1 0 0 0,0 0 0 0 0,0-1 0 0 0,0 1 0 0 0,-1-1-1 0 0,0 0 1 0 0,1 1 0 0 0,-2-1 0 0 0,1-1 0 0 0,0 1-1 0 0,-1 0 1 0 0,0-1 0 0 0,0 1 0 0 0,0-1 0 0 0,0 0 0 0 0,-1 0-1 0 0,0 1 1 0 0,0-1 0 0 0,0 0 0 0 0,0 0 0 0 0,-1 0 0 0 0,0 0-1 0 0,0 0 1 0 0,0 0 0 0 0,-1 0 0 0 0,0 0 0 0 0,0 0 0 0 0,0 0-1 0 0,0 0 1 0 0,-1 1 0 0 0,0-1 0 0 0,0 1 0 0 0,-2-5 13 0 0,1 6-10 0 0,0 1-1 0 0,0-1 1 0 0,-1 1 0 0 0,1-1 0 0 0,-1 1 0 0 0,1 0 0 0 0,-1 1 0 0 0,0-1 0 0 0,0 1 0 0 0,0-1 0 0 0,0 1 0 0 0,0 0 0 0 0,0 1 0 0 0,0-1 0 0 0,0 1 0 0 0,0-1 0 0 0,0 1-1 0 0,0 0 1 0 0,0 1 0 0 0,0-1 0 0 0,0 1 0 0 0,-1 0 0 0 0,2 0 0 0 0,-1 0 0 0 0,0 0 0 0 0,0 1 0 0 0,0 0 0 0 0,0 0 0 0 0,1 0 0 0 0,-1 0 0 0 0,1 0 0 0 0,0 1-1 0 0,0-1 1 0 0,-1 1 0 0 0,2 0 0 0 0,-1 0 0 0 0,0 0 0 0 0,0 0 0 0 0,1 1 0 0 0,0-1 0 0 0,0 0 0 0 0,0 1 0 0 0,0 0 0 0 0,0 0 0 0 0,1-1 0 0 0,0 1 0 0 0,0 0 0 0 0,0 0-1 0 0,0 0 1 0 0,0 0 0 0 0,1 1 0 0 0,0-1 0 0 0,0 0 0 0 0,0 0 0 0 0,0 0 0 0 0,1 0 0 0 0,-1 0 0 0 0,1 0 0 0 0,0 0 0 0 0,0 0 0 0 0,1 0 0 0 0,-1 0 0 0 0,3 3 10 0 0,49 41-62 0 0,-11-26-5628 0 0,-30-18-314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35.5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97 162 7537 0 0,'0'0'6297'0'0,"0"0"-4436"0"0,0 0-1608 0 0,0 0-34 0 0,0 0 259 0 0,0 0-127 0 0,0 0-197 0 0,0 0-60 0 0,0 0 30 0 0,3-4-2 0 0,7-13 78 0 0,29-64-227 0 0,-39 79 1 0 0,1 0-1 0 0,-1 1 1 0 0,1-1-1 0 0,-1 0 1 0 0,0 0-1 0 0,0 0 1 0 0,0 0-1 0 0,0 0 1 0 0,0 0-1 0 0,0 0 1 0 0,0 0-1 0 0,-1 0 1 0 0,1 0-1 0 0,-1 1 1 0 0,1-1-1 0 0,-1 0 1 0 0,0 0-1 0 0,0 0 1 0 0,0 1-1 0 0,0-1 1 0 0,0 0-1 0 0,0 1 1 0 0,0-1-1 0 0,0 1 1 0 0,-1 0-1 0 0,1-1 0 0 0,-1 1 1 0 0,1 0-1 0 0,-1 0 1 0 0,1-1-1 0 0,-1 1 1 0 0,0 1-1 0 0,1-1 1 0 0,-1 0-1 0 0,0 0 1 0 0,0 1-1 0 0,0-1 1 0 0,0 1-1 0 0,0-1 1 0 0,1 1-1 0 0,-1 0 1 0 0,0 0-1 0 0,-2 0 28 0 0,0 0-38 0 0,-1 0 1 0 0,0 0-1 0 0,1 1 1 0 0,-1 0-1 0 0,1 0 1 0 0,-1 0 0 0 0,1 0-1 0 0,0 1 1 0 0,-1 0-1 0 0,1 0 1 0 0,0 0-1 0 0,0 0 1 0 0,0 1 0 0 0,0-1-1 0 0,1 1 1 0 0,-1 0-1 0 0,1 0 1 0 0,-1 1-1 0 0,1-1 1 0 0,0 1 0 0 0,-1 1 36 0 0,3-3 45 0 0,-1-1 1 0 0,1 1-1 0 0,0 0 1 0 0,-1-1-1 0 0,1 1 1 0 0,0 0-1 0 0,0 0 1 0 0,0 0-1 0 0,0 0 1 0 0,0 0-1 0 0,1 1 1 0 0,-1-1-1 0 0,1 0 1 0 0,-1 0-1 0 0,1 0 1 0 0,0 1 0 0 0,0-1-1 0 0,0 0 1 0 0,0 0-1 0 0,0 0 1 0 0,0 1-1 0 0,1-1 1 0 0,-1 0-1 0 0,1 0 1 0 0,-1 0-1 0 0,1 0 1 0 0,0 0-1 0 0,0 0 1 0 0,0 0-1 0 0,0 0 1 0 0,0 0-1 0 0,1 0 1 0 0,-1 0-1 0 0,0 0 1 0 0,1-1-1 0 0,-1 1 1 0 0,1-1 0 0 0,0 1-1 0 0,0-1 1 0 0,-1 0-1 0 0,1 0 1 0 0,0 1-1 0 0,0-1 1 0 0,1 0-46 0 0,-1 0 26 0 0,1 0 1 0 0,0 0-1 0 0,0 0 1 0 0,-1-1-1 0 0,1 1 0 0 0,0-1 1 0 0,0 0-1 0 0,0 1 1 0 0,0-1-1 0 0,0-1 1 0 0,0 1-1 0 0,0 0 1 0 0,-1-1-1 0 0,1 1 1 0 0,0-1-1 0 0,0 0 1 0 0,0 0-1 0 0,-1 0 1 0 0,1 0-1 0 0,0 0 1 0 0,-1-1-1 0 0,1 1 1 0 0,-1-1-1 0 0,0 0 1 0 0,1 0-1 0 0,-1 0 0 0 0,0 0 1 0 0,0 0-1 0 0,0 0 1 0 0,-1 0-1 0 0,3-3-26 0 0,10 48-1253 0 0,-3 98 1395 0 0,-5-129-2631 0 0,5-8-5439 0 0,3-4 874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35.9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7 8325 0 0,'0'0'5232'0'0,"0"0"-3740"0"0,0 0-1228 0 0,0 0 140 0 0,0 0 352 0 0,0 0-128 0 0,0 0-334 0 0,0 0-186 0 0,27-6-441 0 0,-23 6 327 0 0,1 1 1 0 0,-1 0-1 0 0,0 0 0 0 0,0 1 0 0 0,-1-1 0 0 0,1 1 0 0 0,0 0 0 0 0,0 0 0 0 0,-1 1 1 0 0,1-1-1 0 0,-1 0 0 0 0,0 1 0 0 0,0 0 0 0 0,0 0 0 0 0,0 0 0 0 0,0 0 1 0 0,-1 1-1 0 0,1-1 0 0 0,-1 1 0 0 0,0-1 0 0 0,0 1 0 0 0,0 0 0 0 0,-1 0 1 0 0,1 0-1 0 0,-1 0 0 0 0,0 0 0 0 0,0 0 0 0 0,0 0 0 0 0,-1 0 0 0 0,1 0 1 0 0,-1 0-1 0 0,0 1 0 0 0,0-1 0 0 0,0 0 0 0 0,-1 0 0 0 0,0 3 6 0 0,-49 154 939 0 0,43-143-809 0 0,-7 36 969 0 0,19-29-2710 0 0,20-23-8578 0 0,-12-7 2862 0 0</inkml:trace>
  <inkml:trace contextRef="#ctx0" brushRef="#br0" timeOffset="248.476">243 282 9189 0 0,'0'0'5992'0'0,"0"0"-5804"0"0,0 0-88 0 0,0 0 416 0 0,-47-13 249 0 0,28 6-329 0 0,-7-1-272 0 0,2-1-164 0 0,-3 2-176 0 0,1 0-344 0 0,2 1-449 0 0,4 3-839 0 0,2-1-1304 0 0,6 2-2521 0 0</inkml:trace>
  <inkml:trace contextRef="#ctx0" brushRef="#br0" timeOffset="482.47">421 107 1252 0 0,'0'0'10275'0'0,"0"0"-7223"0"0,0 0-2672 0 0,0 0-277 0 0,0 0 228 0 0,0 0-42 0 0,-7-6-226 0 0,-19-16-203 0 0,24 22 130 0 0,1 1 1 0 0,-1-1 0 0 0,1 1-1 0 0,0 0 1 0 0,-1-1 0 0 0,1 1-1 0 0,0 0 1 0 0,0 0 0 0 0,-1 0-1 0 0,1 0 1 0 0,0 0 0 0 0,0 0-1 0 0,0 0 1 0 0,0 0 0 0 0,0 1-1 0 0,1-1 1 0 0,-1 0-1 0 0,0 1 1 0 0,1-1 0 0 0,-1 0-1 0 0,0 1 1 0 0,1-1 0 0 0,0 1-1 0 0,-1-1 1 0 0,1 1 0 0 0,0-1-1 0 0,0 1 1 0 0,0-1 0 0 0,0 1-1 0 0,0-1 1 0 0,0 1 0 0 0,0-1-1 0 0,0 1 1 0 0,1-1 0 0 0,-1 1-1 0 0,1 0 10 0 0,-1 0 5 0 0,37 257 2119 0 0,-38-257-2146 0 0,1 0 0 0 0,-1 0 1 0 0,1 0-1 0 0,-1-1 0 0 0,0 1 1 0 0,0 0-1 0 0,1-1 0 0 0,-1 1 0 0 0,0 0 1 0 0,-1-1-1 0 0,1 0 0 0 0,0 1 0 0 0,0-1 1 0 0,-1 1-1 0 0,1-1 0 0 0,0 0 0 0 0,-1 0 1 0 0,0 0-1 0 0,1 0 0 0 0,-1 0 1 0 0,1 0-1 0 0,-1 0 0 0 0,0-1 0 0 0,0 1 1 0 0,1-1-1 0 0,-1 1 0 0 0,0-1 0 0 0,0 0 1 0 0,0 1-1 0 0,0-1 0 0 0,1 0 0 0 0,-1 0 1 0 0,0 0-1 0 0,0-1 0 0 0,0 1 1 0 0,0 0-1 0 0,0-1 0 0 0,1 1 0 0 0,-1-1 1 0 0,0 0 21 0 0,-17-28-8801 0 0,18 8 1074 0 0</inkml:trace>
  <inkml:trace contextRef="#ctx0" brushRef="#br0" timeOffset="668.246">645 123 6673 0 0,'0'0'10741'0'0,"0"0"-10393"0"0,0 0-348 0 0,0 0 0 0 0,0 0 324 0 0,-47 12-52 0 0,21-18-272 0 0,-5-1-508 0 0,-5-1-460 0 0,1 0-681 0 0,-3-3-979 0 0,11 4-2464 0 0,-7-10-2421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34.7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6 249 8249 0 0,'0'0'7940'0'0,"0"0"-7311"0"0,0 0-453 0 0,0 0-176 0 0,0 0 632 0 0,0 0-444 0 0,0 0-188 0 0,0 0-124 0 0,0 0 72 0 0,0 0-220 0 0,-2 6-412 0 0,2-6-361 0 0,-3 0-559 0 0,3 0-1236 0 0,0-1-2136 0 0,0-6-1241 0 0</inkml:trace>
  <inkml:trace contextRef="#ctx0" brushRef="#br0" timeOffset="329.65">170 0 11085 0 0,'0'0'3605'0'0,"0"0"-2762"0"0,0 0-643 0 0,0 0-37 0 0,0 0 136 0 0,0 0-216 0 0,0 0-10 0 0,-3 7 122 0 0,-17 22 93 0 0,15-23-255 0 0,-1 1 0 0 0,1-1 0 0 0,0 1 1 0 0,1 0-1 0 0,0 0 0 0 0,0 1 0 0 0,0-1 0 0 0,1 1 1 0 0,0 0-1 0 0,1 0 0 0 0,-1 0 0 0 0,2 0 1 0 0,-1 0-1 0 0,1 3-33 0 0,3-7 60 0 0,1 0 0 0 0,0-1 0 0 0,0 1 0 0 0,0-1 0 0 0,1 0 1 0 0,-1 0-1 0 0,1 0 0 0 0,0-1 0 0 0,-1 1 0 0 0,1-1 0 0 0,0 0 0 0 0,1 0 0 0 0,-1 0 0 0 0,0 0 1 0 0,1-1-1 0 0,-1 0 0 0 0,0 0 0 0 0,1 0 0 0 0,0 0 0 0 0,-1-1 0 0 0,1 1 0 0 0,-1-1 0 0 0,1-1 1 0 0,-1 1-1 0 0,1-1 0 0 0,3 0-60 0 0,14-64-1528 0 0,-15 267 2265 0 0,2-184-3057 0 0,2-12-6414 0 0,-3-6 1717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30.7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146 112 6281 0 0,'0'0'8544'0'0,"0"0"-7824"0"0,0 0-720 0 0,0 0 0 0 0,0 0 640 0 0,0 0 65 0 0,0 0-381 0 0,-41-3-224 0 0,25-2-100 0 0,2 1-736 0 0,1-3-9 0 0,1 2-287 0 0,6-1-1220 0 0,0 1-2736 0 0,6-7-1853 0 0</inkml:trace>
  <inkml:trace contextRef="#ctx0" brushRef="#br0" timeOffset="250.587">160 35 1480 0 0,'0'0'11185'0'0,"0"0"-9061"0"0,0 0-1392 0 0,0 0-380 0 0,0 0-252 0 0,0 0 481 0 0,0 0 151 0 0,0 0-384 0 0,-52-8-348 0 0,32 4-744 0 0,-6-1-349 0 0,4-2-623 0 0,-1 1-2744 0 0,6 2-2765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34.0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204 187 572 0 0,'0'0'10176'0'0,"0"0"-6346"0"0,0 0-2666 0 0,0 0-607 0 0,0 0 0 0 0,0 0 7 0 0,0 0-210 0 0,0 0-244 0 0,-6-1-78 0 0,-161-26-1082 0 0,154 16-3809 0 0,13 6-703 0 0</inkml:trace>
  <inkml:trace contextRef="#ctx0" brushRef="#br0" timeOffset="218.081">262 74 5336 0 0,'0'0'6965'0'0,"0"0"-5509"0"0,0 0-544 0 0,0 0-292 0 0,0 0-16 0 0,0 0 25 0 0,-55-19-229 0 0,17 8-224 0 0,-2 1-128 0 0,5 1-48 0 0,7 2-813 0 0,5 2-799 0 0,0-1-1472 0 0,4 0-3817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53.8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 14 3464 0 0,'0'0'6601'0'0,"0"0"-4761"0"0,0 0-740 0 0,0 0 20 0 0,0 0 32 0 0,0 0-120 0 0,0 0-47 0 0,0 0 83 0 0,-39 2-1068 0 0,21-2-176 0 0,-5 0 16 0 0,0 0-148 0 0,1-2-212 0 0,1-1-625 0 0,7-3-1659 0 0,2 1-3640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54.1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182 0 10105 0 0,'0'0'2024'0'0,"0"0"-1756"0"0,0 0-64 0 0,0 0 216 0 0,-38 6 16 0 0,14-6-92 0 0,-6 0-344 0 0,-1 0-344 0 0,7 0-2028 0 0,-11-6-5493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52.2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366 175 1488 0 0,'0'0'5665'0'0,"0"0"-3188"0"0,0 0-1190 0 0,0 0-400 0 0,0 0-218 0 0,0 0-27 0 0,0 0-158 0 0,0 0-96 0 0,-6 2 242 0 0,-1 2-588 0 0,0 0-1 0 0,-1 0 0 0 0,0-1 1 0 0,1 0-1 0 0,-1-1 1 0 0,0 0-1 0 0,-1 0 0 0 0,1 0 1 0 0,0-1-1 0 0,0-1 0 0 0,-1 1 1 0 0,1-1-1 0 0,0-1 0 0 0,-1 0 1 0 0,1 0-1 0 0,0 0 0 0 0,0-1 1 0 0,0 0-1 0 0,0-1 1 0 0,0 0-1 0 0,0 0 0 0 0,1-1 1 0 0,-1 1-1 0 0,1-2 0 0 0,0 1 1 0 0,0-1-1 0 0,-4-3-41 0 0,44 29-293 0 0,-27-16 342 0 0,0 1 0 0 0,-1 0-1 0 0,0 0 1 0 0,0 1 0 0 0,0-1 0 0 0,-1 1 0 0 0,0 0 0 0 0,-1 0 0 0 0,1 0 0 0 0,-1 1-1 0 0,-1-1 1 0 0,1 1 0 0 0,-1 0 0 0 0,-1 0 0 0 0,1-1 0 0 0,-1 1 0 0 0,-1 0 0 0 0,1 0-1 0 0,-1 0 1 0 0,-1 0 0 0 0,1 0 0 0 0,-2 0 0 0 0,1 0 0 0 0,-1 0 0 0 0,0 0 0 0 0,0-1 0 0 0,-1 1-1 0 0,0-1 1 0 0,-1 0 0 0 0,1 1 0 0 0,-1-2 0 0 0,-1 1 0 0 0,1 0 0 0 0,-1-1 0 0 0,-1 0-1 0 0,1 0 1 0 0,-1 0 0 0 0,-3 2-49 0 0,6-5 25 0 0,1 0 1 0 0,-1 0-1 0 0,0 0 0 0 0,0-1 0 0 0,0 1 0 0 0,0-1 0 0 0,0 0 0 0 0,0 1 0 0 0,-1-2 1 0 0,1 1-1 0 0,-1 0 0 0 0,0-1 0 0 0,1 1 0 0 0,-1-1 0 0 0,0 0 0 0 0,0 0 1 0 0,0-1-1 0 0,0 1 0 0 0,0-1 0 0 0,0 0 0 0 0,1 0 0 0 0,-1 0 0 0 0,0-1 0 0 0,0 1 1 0 0,0-1-1 0 0,0 0 0 0 0,0 0 0 0 0,1 0 0 0 0,-1 0 0 0 0,0-1 0 0 0,1 0 1 0 0,-1 0-1 0 0,1 0 0 0 0,0 0 0 0 0,-1 0 0 0 0,1 0 0 0 0,0-1 0 0 0,0 0 0 0 0,1 1 1 0 0,-1-1-1 0 0,0 0 0 0 0,1-1 0 0 0,0 1 0 0 0,0 0 0 0 0,0-1 0 0 0,0 1 1 0 0,0-1-1 0 0,1 1 0 0 0,0-1 0 0 0,0 0 0 0 0,0 0 0 0 0,0 0 0 0 0,0-2-25 0 0,-1-4-16 0 0,2-1-1 0 0,-1 1 1 0 0,1 0-1 0 0,1 0 1 0 0,0 0-1 0 0,0 0 1 0 0,1 0-1 0 0,0 0 1 0 0,1 0-1 0 0,0 0 1 0 0,1 1 0 0 0,0-1-1 0 0,0 1 1 0 0,1 0-1 0 0,0 1 1 0 0,1-1-1 0 0,-1 1 1 0 0,2 0-1 0 0,-1 0 1 0 0,1 1-1 0 0,1-1 1 0 0,-1 2-1 0 0,1-1 1 0 0,0 1-1 0 0,0 0 1 0 0,2 0 16 0 0,4 3-1023 0 0,-6 5-3207 0 0,-7 1-1954 0 0</inkml:trace>
  <inkml:trace contextRef="#ctx0" brushRef="#br0" timeOffset="681.244">546 418 3664 0 0,'0'0'6156'0'0,"0"0"-3986"0"0,0 0-1697 0 0,0 0-373 0 0,0 0 107 0 0,0 0 216 0 0,2 8 103 0 0,-1-3-395 0 0,-1 1 1 0 0,0 0 0 0 0,0-1 0 0 0,0 1-1 0 0,-1-1 1 0 0,1 1 0 0 0,-1-1 0 0 0,-1 1 0 0 0,1-1-1 0 0,-1 0 1 0 0,0 0 0 0 0,0 1 0 0 0,0-1-1 0 0,-1-1 1 0 0,0 1 0 0 0,0 0 0 0 0,0 0-1 0 0,0-1 1 0 0,-1 0 0 0 0,0 0 0 0 0,0 0 0 0 0,-3 3-132 0 0,-22 22 211 0 0,-19 20 32 0 0,18-13-3123 0 0,26-32-164 0 0,1-3-2187 0 0</inkml:trace>
  <inkml:trace contextRef="#ctx0" brushRef="#br0" timeOffset="884.906">449 499 5765 0 0,'0'0'6040'0'0,"0"0"-5344"0"0,0 0 184 0 0,32 40 452 0 0,-23-26 76 0 0,1 0-539 0 0,-2 2-213 0 0,1-1-272 0 0,-2-1-160 0 0,0-1-152 0 0,-3 0-8 0 0,3-2-16 0 0,-3-1-48 0 0,2-3-576 0 0,-2-1-780 0 0,2-3-865 0 0,-2-2-2807 0 0,3-4-3617 0 0</inkml:trace>
  <inkml:trace contextRef="#ctx0" brushRef="#br0" timeOffset="1288.675">589 22 640 0 0,'0'0'7326'0'0,"0"0"-4692"0"0,0 0-1572 0 0,0 0-178 0 0,0 0-249 0 0,0 0-286 0 0,0 0-178 0 0,0 0-58 0 0,4-4-118 0 0,-2 3 13 0 0,-1-1 0 0 0,1 0 0 0 0,0 1 0 0 0,0-1 0 0 0,0 1 0 0 0,0 0-1 0 0,0 0 1 0 0,1 0 0 0 0,-1 0 0 0 0,0 0 0 0 0,0 0 0 0 0,1 0 0 0 0,-1 1 0 0 0,0-1 0 0 0,1 1 0 0 0,-1 0 0 0 0,1 0 0 0 0,-1 0 0 0 0,0 0 0 0 0,1 0 0 0 0,-1 0 0 0 0,1 0 0 0 0,-1 1 0 0 0,0 0 0 0 0,1-1 0 0 0,-1 1 0 0 0,0 0 0 0 0,0 0 0 0 0,1 0 0 0 0,-1 0 0 0 0,0 1 0 0 0,0-1 0 0 0,0 0 0 0 0,0 1 0 0 0,-1-1 0 0 0,1 1 0 0 0,0 0 0 0 0,-1 0 0 0 0,1 0 0 0 0,-1 0 0 0 0,1 1-8 0 0,1 1 108 0 0,-1 1 1 0 0,0 0-1 0 0,0 0 0 0 0,-1 0 1 0 0,1 0-1 0 0,-1 0 1 0 0,0 0-1 0 0,-1 0 0 0 0,1 0 1 0 0,-1 0-1 0 0,0 0 0 0 0,0 0 1 0 0,-1 0-1 0 0,0 1 1 0 0,1-1-1 0 0,-2 0 0 0 0,1 0 1 0 0,0-1-1 0 0,-1 1 0 0 0,0 0 1 0 0,0 0-1 0 0,-1-1 1 0 0,1 1-1 0 0,-1-1 0 0 0,0 0 1 0 0,0 0-1 0 0,0 0 0 0 0,-1 0 1 0 0,0 0-1 0 0,1-1 1 0 0,-1 0-1 0 0,-2 1-108 0 0,-35 57 136 0 0,96-73 236 0 0,-27 0-855 0 0,41-17 1142 0 0,-19 19-9370 0 0,-36 9-426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2:56.5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2097 643 14781 0 0,'0'0'1973'0'0,"0"0"-1973"0"0,0 0-112 0 0,0 0 112 0 0,-71-3 120 0 0,22 0-24 0 0,-5 0-56 0 0,6 0-40 0 0,9 3-677 0 0,12-3-1027 0 0,10-1-2312 0 0,1-4-3673 0 0</inkml:trace>
  <inkml:trace contextRef="#ctx0" brushRef="#br0" timeOffset="246.716">2294 514 12793 0 0,'0'0'1833'0'0,"2"9"-1377"0"0,2 11-150 0 0,-1 0 0 0 0,-1 0 0 0 0,-1 1 0 0 0,-1-1 0 0 0,-1 1-1 0 0,0-1 1 0 0,-2 0 0 0 0,0 0 0 0 0,-1 0 0 0 0,-6 14-306 0 0,9-29-1 0 0,-5 12 5 0 0,1 0 0 0 0,0 0 0 0 0,2 0 0 0 0,0 1 0 0 0,1-1-1 0 0,0 1 1 0 0,2-1 0 0 0,0 1 0 0 0,1 3-4 0 0,4-10-1186 0 0,4-14-4797 0 0,-1-12-567 0 0</inkml:trace>
  <inkml:trace contextRef="#ctx0" brushRef="#br0" timeOffset="619.851">2314 489 432 0 0,'0'0'6217'0'0,"0"0"-4205"0"0,0 0-1157 0 0,0 0 399 0 0,0 0-38 0 0,0 0-447 0 0,0 0-553 0 0,0 0-178 0 0,0 0 54 0 0,-2 5 108 0 0,0-2-116 0 0,0-1 1 0 0,1 1 0 0 0,-1 0 0 0 0,1 0 0 0 0,0 0-1 0 0,0 0 1 0 0,0 0 0 0 0,0 0 0 0 0,0 0 0 0 0,1 0 0 0 0,0 0-1 0 0,-1 0 1 0 0,1 0 0 0 0,0 0 0 0 0,0 0 0 0 0,1 0-1 0 0,-1 0 1 0 0,0 1 0 0 0,1-1 0 0 0,0 0 0 0 0,0 0 0 0 0,0-1-1 0 0,0 1 1 0 0,0 0 0 0 0,1 0 0 0 0,-1 0 0 0 0,1-1 0 0 0,0 1-1 0 0,0-1 1 0 0,0 1 0 0 0,0-1 0 0 0,0 0 0 0 0,0 0-1 0 0,1 0 1 0 0,-1 0 0 0 0,1 0 0 0 0,-1 0 0 0 0,1-1 0 0 0,0 1-1 0 0,0-1 1 0 0,0 0 0 0 0,0 0 0 0 0,0 0 0 0 0,0 0-1 0 0,0 0 1 0 0,1 0-85 0 0,1-2 15 0 0,0 0 0 0 0,-1 1-1 0 0,1-1 1 0 0,-1-1 0 0 0,1 1-1 0 0,-1-1 1 0 0,0 0 0 0 0,1 0-1 0 0,-1 0 1 0 0,0 0 0 0 0,0-1-1 0 0,-1 1 1 0 0,1-1 0 0 0,0 0 0 0 0,-1 0-1 0 0,0-1 1 0 0,0 1 0 0 0,0-1-1 0 0,0 0 1 0 0,0 1 0 0 0,-1-1-1 0 0,1 0 1 0 0,-1-1 0 0 0,0 1-1 0 0,-1 0 1 0 0,1 0 0 0 0,-1-1-1 0 0,0 1 1 0 0,0-1 0 0 0,0 0-1 0 0,0 1 1 0 0,-1-1 0 0 0,0 1 0 0 0,0-1-1 0 0,0 0 1 0 0,-1 1 0 0 0,1-1-15 0 0,4 172-96 0 0,4-146-1510 0 0,6-18-7467 0 0,-5-7 2102 0 0</inkml:trace>
  <inkml:trace contextRef="#ctx0" brushRef="#br0" timeOffset="931.565">2645 284 13073 0 0,'0'0'1652'0'0,"0"0"-1091"0"0,0 0-402 0 0,0 0-79 0 0,0 0 44 0 0,0 0 188 0 0,7-3 106 0 0,23-8-195 0 0,-29 11-230 0 0,1 0 0 0 0,-1 0 0 0 0,1 0-1 0 0,0 1 1 0 0,-1-1 0 0 0,1 1 0 0 0,-1-1 0 0 0,1 1 0 0 0,-1 0-1 0 0,1 0 1 0 0,-1-1 0 0 0,0 1 0 0 0,1 0 0 0 0,-1 0-1 0 0,0 0 1 0 0,0 1 0 0 0,0-1 0 0 0,1 0 0 0 0,-1 0 0 0 0,0 1-1 0 0,-1-1 1 0 0,1 0 0 0 0,0 1 0 0 0,0-1 0 0 0,-1 1-1 0 0,1-1 1 0 0,0 1 0 0 0,-1-1 0 0 0,0 1 0 0 0,1-1 0 0 0,-1 1-1 0 0,0 0 1 0 0,0-1 0 0 0,0 1 0 0 0,0 0 0 0 0,0-1-1 0 0,0 1 1 0 0,0-1 0 0 0,-1 1 0 0 0,1 0 0 0 0,-1-1-1 0 0,1 1 1 0 0,-1-1 0 0 0,0 1 7 0 0,-98 94 1116 0 0,140-78-567 0 0,71-7-237 0 0,-39-5-6228 0 0,-56-4-462 0 0</inkml:trace>
  <inkml:trace contextRef="#ctx0" brushRef="#br0" timeOffset="1348.709">2561 817 1240 0 0,'0'0'5718'0'0,"0"0"-2468"0"0,0 0-2264 0 0,0 0-867 0 0,0 0-105 0 0,0 0 43 0 0,0 0 105 0 0,0 0 360 0 0,0 0 108 0 0,0-4-237 0 0,0 2-362 0 0,0 1 0 0 0,1 0-1 0 0,-1 0 1 0 0,1-1 0 0 0,-1 1 0 0 0,1 0-1 0 0,-1 0 1 0 0,1 0 0 0 0,0 0-1 0 0,0 0 1 0 0,-1 0 0 0 0,1 0 0 0 0,0 0-1 0 0,0 0 1 0 0,0 0 0 0 0,0 0 0 0 0,0 1-1 0 0,0-1 1 0 0,0 0 0 0 0,1 1-1 0 0,-1-1 1 0 0,0 0 0 0 0,0 1 0 0 0,0 0-1 0 0,1-1 1 0 0,-1 1 0 0 0,0 0 0 0 0,1 0-1 0 0,-1-1 1 0 0,0 1 0 0 0,0 0-1 0 0,1 0 1 0 0,-1 0 0 0 0,0 1 0 0 0,1-1-1 0 0,-1 0 1 0 0,0 0 0 0 0,0 1-1 0 0,1-1 1 0 0,-1 1 0 0 0,0-1 0 0 0,0 1-1 0 0,0 0 1 0 0,0-1 0 0 0,1 1 0 0 0,-1 0-1 0 0,0 0 1 0 0,0-1 0 0 0,-1 1-1 0 0,1 0 1 0 0,0 0 0 0 0,0 0 0 0 0,0 0-1 0 0,-1 0 1 0 0,1 1 0 0 0,0-1 0 0 0,-1 0-1 0 0,1 0 1 0 0,0 1-31 0 0,1 0 48 0 0,0 0-1 0 0,0-1 1 0 0,0 1-1 0 0,0 0 1 0 0,0 0-1 0 0,-1 1 0 0 0,1-1 1 0 0,0 0-1 0 0,-1 0 1 0 0,0 1-1 0 0,0-1 1 0 0,1 1-1 0 0,-1-1 1 0 0,-1 1-1 0 0,1 0 1 0 0,0-1-1 0 0,-1 1 1 0 0,1 0-1 0 0,-1-1 1 0 0,0 1-1 0 0,0 0 1 0 0,0 0-1 0 0,0-1 1 0 0,0 1-1 0 0,-1 0 1 0 0,1 0-1 0 0,-1-1 1 0 0,0 1-1 0 0,0-1 1 0 0,0 1-1 0 0,0 0 1 0 0,0-1-1 0 0,0 0 1 0 0,-1 1-1 0 0,1-1 1 0 0,-1 0-1 0 0,0 0 1 0 0,0 0-1 0 0,1 0 1 0 0,-1 0-1 0 0,-2 1-47 0 0,-43 20-3502 0 0,43-23-413 0 0,3-2-2131 0 0</inkml:trace>
  <inkml:trace contextRef="#ctx0" brushRef="#br0" timeOffset="1600.833">2760 804 1760 0 0,'0'0'12353'0'0,"0"0"-11845"0"0,0 0-508 0 0,0 0 0 0 0,0 0 444 0 0,0 0 176 0 0,-21 39-52 0 0,11-26-231 0 0,1 1-149 0 0,4 2-76 0 0,0-1-12 0 0,5-1-52 0 0,2 0-48 0 0,6-1-316 0 0,6-1-613 0 0,3-2-675 0 0,-3-3-1168 0 0,12-6-4189 0 0</inkml:trace>
  <inkml:trace contextRef="#ctx0" brushRef="#br0" timeOffset="2068.313">2610 1162 848 0 0,'0'0'5442'0'0,"0"0"-3832"0"0,9 1-1047 0 0,11 1-220 0 0,0-1-1 0 0,0 0 1 0 0,0-2 0 0 0,0-1 0 0 0,0 0 0 0 0,0-1 0 0 0,0-1-1 0 0,0-1 1 0 0,-1-1 0 0 0,0-1 0 0 0,0-1 0 0 0,-1 0-1 0 0,0-1 1 0 0,-1-1 0 0 0,1-1 0 0 0,2-3-343 0 0,-2 2-113 0 0,-1-1-1 0 0,0-1 1 0 0,-1 0 0 0 0,0-2-1 0 0,-2 0 1 0 0,0 0 0 0 0,0-1 0 0 0,-2-1-1 0 0,0 0 1 0 0,-1-1 0 0 0,-1 0-1 0 0,0 0 1 0 0,-2-1 0 0 0,0-1 0 0 0,-2 1-1 0 0,0-1 1 0 0,-1 0 0 0 0,-1 0 0 0 0,-1-1-1 0 0,-1 1 1 0 0,-1-1 0 0 0,-1 0-1 0 0,-2-14 114 0 0,-5 0-216 0 0,-1 0-1 0 0,-2 0 0 0 0,-2 1 1 0 0,-1 0-1 0 0,-2 1 0 0 0,-1 1 1 0 0,-1 0-1 0 0,-2 2 0 0 0,-1 0 1 0 0,-2 1-1 0 0,-1 1 0 0 0,-1 1 0 0 0,-2 1 1 0 0,0 1-1 0 0,-9-5 217 0 0,21 19 137 0 0,-1 1-1 0 0,-1 0 1 0 0,0 0-1 0 0,0 2 0 0 0,-1 0 1 0 0,0 1-1 0 0,0 1 1 0 0,-1 0-1 0 0,0 2 1 0 0,-1 0-1 0 0,1 1 1 0 0,-1 0-1 0 0,0 2 1 0 0,1 0-1 0 0,-1 1 1 0 0,0 1-1 0 0,0 1 1 0 0,0 1-1 0 0,0 0 1 0 0,0 1-1 0 0,1 1 1 0 0,0 1-1 0 0,0 1 1 0 0,0 0-1 0 0,0 2 1 0 0,1-1-1 0 0,0 2 0 0 0,1 1 1 0 0,0 0-1 0 0,-9 8-136 0 0,-3 6-157 0 0,1 1 0 0 0,2 1 0 0 0,0 1 0 0 0,2 2 0 0 0,1 0 0 0 0,1 2 0 0 0,2 0 0 0 0,1 1 0 0 0,1 1 0 0 0,2 0 0 0 0,1 1-1 0 0,2 1 1 0 0,1 0 0 0 0,2 1 0 0 0,-4 33 157 0 0,13-48 207 0 0,1-1 0 0 0,1 0 0 0 0,1 0 0 0 0,1-1 0 0 0,1 1-1 0 0,0-1 1 0 0,1 1 0 0 0,1-2 0 0 0,1 1 0 0 0,1-1 0 0 0,0 0 0 0 0,2-1 0 0 0,0 0-1 0 0,0-1 1 0 0,2 0 0 0 0,0-1 0 0 0,1 0 0 0 0,0-1 0 0 0,1 0 0 0 0,1-2-1 0 0,0 1 1 0 0,0-2 0 0 0,1 0 0 0 0,1-2 0 0 0,0 1 0 0 0,0-2 0 0 0,1-1 0 0 0,0 0-1 0 0,5 0-206 0 0,-24-7 0 0 0,211 71 865 0 0,-118-57-3626 0 0,-67-15-2551 0 0,-3-5-3309 0 0</inkml:trace>
  <inkml:trace contextRef="#ctx0" brushRef="#br0" timeOffset="-1845.514">34 409 3696 0 0,'0'0'7426'0'0,"0"0"-5299"0"0,0 0-1669 0 0,0 9 92 0 0,-20 169 2676 0 0,6-117-5030 0 0,22-61-5280 0 0,2-8-295 0 0</inkml:trace>
  <inkml:trace contextRef="#ctx0" brushRef="#br0" timeOffset="-1594.613">285 384 11117 0 0,'0'0'2828'0'0,"0"0"-1452"0"0,0 0-896 0 0,0 0-368 0 0,0 0 292 0 0,-58-3 121 0 0,31 3-89 0 0,-1 0-188 0 0,-2 3-208 0 0,4 1-40 0 0,2-2-16 0 0,4 0-44 0 0,4 1-860 0 0,5-2-265 0 0,3-1-343 0 0,6 0-1172 0 0,2 0-2216 0 0</inkml:trace>
  <inkml:trace contextRef="#ctx0" brushRef="#br0" timeOffset="-1346.76">341 483 4152 0 0,'0'0'2605'0'0,"0"0"-361"0"0,0 0-432 0 0,-43 11-80 0 0,16-10-468 0 0,-1 1-404 0 0,-3-1-428 0 0,-3-1-300 0 0,3 3-132 0 0,0-1-12 0 0,4 0-732 0 0,4 2-924 0 0,6-3-2724 0 0,5-1-3993 0 0</inkml:trace>
  <inkml:trace contextRef="#ctx0" brushRef="#br0" timeOffset="-1345.76">351 625 4424 0 0,'0'0'5777'0'0,"0"0"-5209"0"0,0 0 460 0 0,0 0 392 0 0,-58 16-248 0 0,32-12-428 0 0,-5-2-276 0 0,0-1-280 0 0,0 1-128 0 0,2 0-60 0 0,0 0-580 0 0,6-2-1028 0 0,6 0-1520 0 0,6-4-4561 0 0</inkml:trace>
  <inkml:trace contextRef="#ctx0" brushRef="#br0" timeOffset="-1100.113">679 301 5625 0 0,'0'0'8076'0'0,"0"0"-5900"0"0,0 0-1895 0 0,-8 5 39 0 0,-7 6-204 0 0,1 2-1 0 0,-1 0 1 0 0,2 1-1 0 0,0 0 1 0 0,1 0 0 0 0,0 2-1 0 0,1 0 1 0 0,1 0-1 0 0,1 0 1 0 0,0 1-1 0 0,1 1 1 0 0,1 0 0 0 0,0 0-1 0 0,1 0 1 0 0,2 1-1 0 0,-1-1 1 0 0,2 1-1 0 0,-1 19-115 0 0,4-33-14 0 0,0-1 0 0 0,1 1-1 0 0,-1 0 1 0 0,1-1 0 0 0,0 1-1 0 0,0-1 1 0 0,0 1 0 0 0,1-1-1 0 0,0 0 1 0 0,0 1-1 0 0,0-1 1 0 0,0 0 0 0 0,0 0-1 0 0,1 0 1 0 0,0-1 0 0 0,0 1-1 0 0,0-1 1 0 0,0 1 0 0 0,0-1-1 0 0,1 0 1 0 0,0 0 0 0 0,-1-1-1 0 0,1 1 1 0 0,2 0 14 0 0,31 10-2991 0 0,4-14-4128 0 0,-16-7-325 0 0</inkml:trace>
  <inkml:trace contextRef="#ctx0" brushRef="#br0" timeOffset="-852.514">918 411 2948 0 0,'0'0'9324'0'0,"0"0"-7104"0"0,0 0-1764 0 0,1 9-91 0 0,-33 94 2051 0 0,-26-39-1516 0 0,12-15-2448 0 0,20-14-5253 0 0,25-35 1877 0 0,1-3-432 0 0</inkml:trace>
  <inkml:trace contextRef="#ctx0" brushRef="#br0" timeOffset="-591.331">773 468 2672 0 0,'0'0'4728'0'0,"0"0"-2088"0"0,7 7-1300 0 0,113 131 5131 0 0,-71-72-6049 0 0,-49-66-425 0 0,24 27-1163 0 0,-1-22-7447 0 0,-10-12 174 0 0</inkml:trace>
  <inkml:trace contextRef="#ctx0" brushRef="#br0" timeOffset="-343.309">1098 252 8097 0 0,'0'0'4945'0'0,"0"0"-3592"0"0,0 0-1183 0 0,0 0-43 0 0,0 0 150 0 0,0 0-86 0 0,0 0-96 0 0,7-2-245 0 0,-4 1 135 0 0,1 0 1 0 0,-1 0-1 0 0,0 0 1 0 0,1 1-1 0 0,-1 0 1 0 0,0 0-1 0 0,1 0 1 0 0,-1 0-1 0 0,0 0 1 0 0,1 1 0 0 0,-1-1-1 0 0,0 1 1 0 0,1 0-1 0 0,-1 0 1 0 0,0 0-1 0 0,0 0 1 0 0,0 1-1 0 0,0-1 1 0 0,0 1-1 0 0,0 0 1 0 0,-1 0-1 0 0,1 0 1 0 0,0 0-1 0 0,-1 0 1 0 0,1 1-1 0 0,-1-1 1 0 0,0 1 0 0 0,0-1-1 0 0,0 1 1 0 0,0 0-1 0 0,-1 0 1 0 0,1 0-1 0 0,-1 0 1 0 0,1 0-1 0 0,-1 0 1 0 0,0 0-1 0 0,0 2 15 0 0,-2-1 65 0 0,0 0 0 0 0,0 0 0 0 0,-1 0 0 0 0,1-1 0 0 0,-1 1 0 0 0,0-1-1 0 0,0 1 1 0 0,0-1 0 0 0,0 1 0 0 0,-1-1 0 0 0,1 0 0 0 0,-1 0 0 0 0,0 0-1 0 0,0-1 1 0 0,0 1 0 0 0,0-1 0 0 0,-1 1 0 0 0,1-1 0 0 0,-1 0 0 0 0,1-1-1 0 0,-1 1 1 0 0,1 0 0 0 0,-4 0-65 0 0,-49 43-37 0 0,91-39 656 0 0,41-3-325 0 0,-43-1-2083 0 0,1-1-3811 0 0,-22-1-904 0 0</inkml:trace>
  <inkml:trace contextRef="#ctx0" brushRef="#br0" timeOffset="-185.11">1524 347 14053 0 0,'0'0'1087'0'0,"4"8"-700"0"0,3 4-269 0 0,0 0-1 0 0,-1 0 0 0 0,-1 1 1 0 0,0 0-1 0 0,0 0 0 0 0,-2 1 0 0 0,0-1 1 0 0,0 1-1 0 0,-1 0 0 0 0,-1 0 1 0 0,0 0-1 0 0,-1 0 0 0 0,0-1 0 0 0,-1 1 1 0 0,-1 0-1 0 0,0 0 0 0 0,-1 0 1 0 0,-1-1-1 0 0,0 0 0 0 0,0 0 1 0 0,-1 0-1 0 0,-1 0 0 0 0,-1-1 0 0 0,1 1 1 0 0,-2 0-118 0 0,-68 71-691 0 0,36-63-5968 0 0,26-20-1383 0 0</inkml:trace>
  <inkml:trace contextRef="#ctx0" brushRef="#br0" timeOffset="3558.363">1290 840 7369 0 0,'0'0'1934'0'0,"0"0"-1441"0"0,0 0-324 0 0,2 6 266 0 0,-1-5-429 0 0,0 0 28 0 0,0 0-1 0 0,-1 1 1 0 0,1-1 0 0 0,0 0-1 0 0,-1 1 1 0 0,1-1-1 0 0,-1 0 1 0 0,1 1 0 0 0,-1-1-1 0 0,1 1 1 0 0,-1-1-1 0 0,0 0 1 0 0,0 1-1 0 0,0-1 1 0 0,0 1 0 0 0,0-1-1 0 0,0 1 1 0 0,0-1-1 0 0,-1 1 1 0 0,1-1-1 0 0,0 0 1 0 0,-1 1 0 0 0,1-1-1 0 0,-1 1 1 0 0,1-1-1 0 0,-1 0 1 0 0,0 0-1 0 0,0 1 1 0 0,1-1 0 0 0,-1 0-1 0 0,0 0 1 0 0,0 0-1 0 0,0 0 1 0 0,0 0 0 0 0,-1 0-1 0 0,1 0 1 0 0,0 0-1 0 0,0 0 1 0 0,0-1-1 0 0,-1 1 1 0 0,1 0 0 0 0,0-1-1 0 0,-1 1 1 0 0,1-1-1 0 0,-1 1 1 0 0,1-1-1 0 0,-1 0-33 0 0,-28 10 34 0 0,-2-2 0 0 0,1-1 0 0 0,-1-1 0 0 0,0-2 0 0 0,0-1-1 0 0,0-1 1 0 0,-1-2 0 0 0,1-2 0 0 0,0-1 0 0 0,0-1-1 0 0,-7-3-33 0 0,-78-36 350 0 0,105 68-23 0 0,1-17-202 0 0,-1-2 1 0 0,0 1 0 0 0,-1-1-1 0 0,1-1 1 0 0,-1-1 0 0 0,0 1-1 0 0,0-2 1 0 0,-1 0 0 0 0,1-1-1 0 0,-1 0 1 0 0,1-1 0 0 0,-1 0 0 0 0,0-1-1 0 0,0-1 1 0 0,1 0 0 0 0,-1-1-1 0 0,-4-1-125 0 0,-4-2 141 0 0,0-1 0 0 0,0-1 0 0 0,1-1 0 0 0,0-1 0 0 0,1-1 0 0 0,-1-1-1 0 0,2 0 1 0 0,0-2 0 0 0,0 0 0 0 0,-15-14-141 0 0,-84-53 1022 0 0,113 78-1408 0 0,-17-11-901 0 0,10 1-3822 0 0,6-2-3397 0 0</inkml:trace>
  <inkml:trace contextRef="#ctx0" brushRef="#br0" timeOffset="6342.563">679 1035 980 0 0,'0'0'1225'0'0,"0"0"1805"0"0,0 0-1617 0 0,0 0-592 0 0,0 0-35 0 0,0 0-57 0 0,0 0-290 0 0,-20 6-136 0 0,-18 213 3150 0 0,29-164-3153 0 0,3 0 0 0 0,2 1 1 0 0,3-1-1 0 0,2 1 1 0 0,2-1-1 0 0,3 0 1 0 0,2 0-1 0 0,3 0 1 0 0,2-1-1 0 0,2-1 1 0 0,22 50-301 0 0,-13-63 90 0 0,2 0 1 0 0,1-2 0 0 0,3 0 0 0 0,1-3 0 0 0,1 0 0 0 0,2-2 0 0 0,1-2 0 0 0,2-1 0 0 0,0-1 0 0 0,3-3 0 0 0,22 12-91 0 0,228 92 188 0 0,178-25 829 0 0,-452-102-952 0 0,69 5 403 0 0,-113-32-985 0 0,-105-59-1469 0 0,175 87 2469 0 0,117 70 694 0 0,-159-71-1164 0 0,0 0-1 0 0,0 0 1 0 0,0 0 0 0 0,0 0-1 0 0,0 0 1 0 0,-1 1-1 0 0,1-1 1 0 0,-1 0 0 0 0,0 0-1 0 0,0 0 1 0 0,0 0 0 0 0,0 0-1 0 0,-1-1 1 0 0,1 1-1 0 0,-1 0 1 0 0,0 0 0 0 0,0-1-1 0 0,0 1 1 0 0,0-1 0 0 0,0 0-1 0 0,0 0 1 0 0,-1 1-1 0 0,1-1 1 0 0,-1-1 0 0 0,1 1-1 0 0,-1 0 1 0 0,0-1 0 0 0,1 1-1 0 0,-1-1 1 0 0,0 0-1 0 0,0 0 1 0 0,0 0 0 0 0,0 0-1 0 0,0-1 1 0 0,-1 1 0 0 0,1-1-1 0 0,0 1 1 0 0,-3-1-13 0 0,-4 4-19 0 0,6-2-203 0 0,-33 13-594 0 0,12-9-5946 0 0,12-6-2046 0 0</inkml:trace>
  <inkml:trace contextRef="#ctx0" brushRef="#br0" timeOffset="6960.708">2534 2700 7525 0 0,'0'0'6960'0'0,"0"0"-5572"0"0,0 0-683 0 0,0 0-369 0 0,0 0-124 0 0,0 0-12 0 0,-41-4-52 0 0,20 2-24 0 0,-3 2-124 0 0,-2 0-8 0 0,-2 0-68 0 0,1 0-556 0 0,2 0-473 0 0,4-1-599 0 0,7-1-2124 0 0,5-10-3897 0 0</inkml:trace>
  <inkml:trace contextRef="#ctx0" brushRef="#br0" timeOffset="7243.69">2586 2560 8385 0 0,'0'0'5760'0'0,"0"0"-4788"0"0,0 0-508 0 0,0 0 140 0 0,0 0-424 0 0,0 0-19 0 0,-44-7-9 0 0,5 7-152 0 0,2 0-521 0 0,2 0-939 0 0,10 0-1280 0 0,-4-7-5825 0 0</inkml:trace>
  <inkml:trace contextRef="#ctx0" brushRef="#br0" timeOffset="7769.337">2911 2443 4760 0 0,'0'0'4862'0'0,"0"0"-2376"0"0,0 0-1330 0 0,0 0-352 0 0,0 0-63 0 0,0 0-101 0 0,0 0-210 0 0,0 0-354 0 0,36 5 186 0 0,-31-6-214 0 0,1 0 1 0 0,0 0 0 0 0,-1 0-1 0 0,1-1 1 0 0,-1 0-1 0 0,1 0 1 0 0,-1 0 0 0 0,0-1-1 0 0,0 0 1 0 0,0 0-1 0 0,0 0 1 0 0,0-1 0 0 0,-1 1-1 0 0,1-1 1 0 0,-1 0-1 0 0,0-1 1 0 0,0 0-49 0 0,22-19 703 0 0,-26 62-1153 0 0,-49 169 1724 0 0,79-174-2729 0 0,-1-27-4344 0 0,-18-5 24 0 0</inkml:trace>
  <inkml:trace contextRef="#ctx0" brushRef="#br0" timeOffset="8014.337">3183 2648 9805 0 0,'0'0'3060'0'0,"0"0"-2092"0"0,0 0-512 0 0,-40 1 28 0 0,18-1 20 0 0,-6-2-152 0 0,-2 2-152 0 0,-1-1-192 0 0,0 1-8 0 0,4 0-1096 0 0,9 0-1076 0 0,-3-3-4488 0 0</inkml:trace>
  <inkml:trace contextRef="#ctx0" brushRef="#br0" timeOffset="8276.861">3316 2194 4468 0 0,'0'0'6877'0'0,"0"0"-4741"0"0,0 0-1481 0 0,0 0-36 0 0,0 0-186 0 0,0 0-201 0 0,0 0-116 0 0,0 0-213 0 0,6 1-169 0 0,-3-1 297 0 0,0 0 0 0 0,0 0 0 0 0,0 0 0 0 0,-1 0 0 0 0,1 0 0 0 0,0 1 0 0 0,0-1 1 0 0,-1 1-1 0 0,1 0 0 0 0,0 0 0 0 0,-1 0 0 0 0,1 0 0 0 0,-1 0 0 0 0,1 0 0 0 0,-1 1 0 0 0,0-1 0 0 0,1 1 1 0 0,-1 0-1 0 0,0 0 0 0 0,0 0 0 0 0,0 0 0 0 0,0 0 0 0 0,-1 0 0 0 0,1 0 0 0 0,-1 0 0 0 0,1 1 0 0 0,-1-1 1 0 0,0 1-1 0 0,1-1 0 0 0,-1 1 0 0 0,-1 0 0 0 0,1-1 0 0 0,0 1 0 0 0,-1 0 0 0 0,1-1 0 0 0,-1 1 0 0 0,0 0 1 0 0,0 0-1 0 0,0 0 0 0 0,0-1 0 0 0,0 1 0 0 0,-1 0 0 0 0,1 0 0 0 0,-1-1 0 0 0,0 2-31 0 0,-95 84 972 0 0,152-82-200 0 0,37-7-1154 0 0,-54-1-7900 0 0,-30 2-1006 0 0</inkml:trace>
  <inkml:trace contextRef="#ctx0" brushRef="#br0" timeOffset="10573.301">4839 2471 13685 0 0,'0'0'1812'0'0,"0"0"-1430"0"0,-8-1-286 0 0,4 0-42 0 0,2 0-58 0 0,-1-1 1 0 0,1 1-1 0 0,-1 0 1 0 0,1 0-1 0 0,-1 0 0 0 0,1 0 1 0 0,-1 0-1 0 0,0 1 1 0 0,0-1-1 0 0,1 1 0 0 0,-1 0 1 0 0,0 0-1 0 0,0 0 1 0 0,1 0-1 0 0,-1 0 0 0 0,0 0 1 0 0,0 1-1 0 0,1-1 1 0 0,-1 1-1 0 0,0 0 0 0 0,1 0 1 0 0,-1 0-1 0 0,1 0 1 0 0,-1 0-1 0 0,1 1 0 0 0,0-1 1 0 0,-1 1-1 0 0,1 0 0 0 0,0-1 1 0 0,0 1-1 0 0,0 0 1 0 0,0 0-1 0 0,0 0 0 0 0,1 1 1 0 0,-1-1-1 0 0,1 0 1 0 0,-1 1-1 0 0,1-1 0 0 0,0 0 1 0 0,0 1-1 0 0,0 0 1 0 0,0-1-1 0 0,0 1 0 0 0,1 0 1 0 0,-1-1-1 0 0,1 1 1 0 0,0 0-1 0 0,-1 0 0 0 0,1-1 1 0 0,1 4 3 0 0,96 111 1638 0 0,-97-116-1633 0 0,0 1 0 0 0,0-1 0 0 0,0 1 1 0 0,0-1-1 0 0,0 1 0 0 0,-1-1 0 0 0,1 1 0 0 0,0-1 0 0 0,-1 1 1 0 0,1-1-1 0 0,-1 1 0 0 0,0-1 0 0 0,1 0 0 0 0,-1 1 0 0 0,0-1 1 0 0,0 0-1 0 0,0 0 0 0 0,0 1 0 0 0,0-1 0 0 0,0 0 0 0 0,0 0 1 0 0,0 0-1 0 0,-1 0 0 0 0,1 0 0 0 0,0-1 0 0 0,-1 1 0 0 0,1 0 1 0 0,0 0-1 0 0,-1-1 0 0 0,1 1 0 0 0,-1-1 0 0 0,1 0 0 0 0,-1 1 1 0 0,1-1-1 0 0,-1 0 0 0 0,1 0 0 0 0,-1 0 0 0 0,1 0 0 0 0,-1 0 0 0 0,1 0 1 0 0,-1 0-1 0 0,1 0 0 0 0,-1-1 0 0 0,1 1 0 0 0,-2-1-5 0 0,-25-7-4941 0 0,20 2-1028 0 0</inkml:trace>
  <inkml:trace contextRef="#ctx0" brushRef="#br0" timeOffset="10822.289">5019 2452 12625 0 0,'0'0'2364'0'0,"0"0"-2364"0"0,0 0 88 0 0,0 0-88 0 0,-50-5 216 0 0,26 3-128 0 0,-4 2-88 0 0,0-2-364 0 0,2 1-1360 0 0,7-1-2932 0 0,-4-5-3749 0 0</inkml:trace>
  <inkml:trace contextRef="#ctx0" brushRef="#br0" timeOffset="11008.572">5119 2325 9413 0 0,'4'6'5248'0'0,"4"6"-5043"0"0,-1 0-1 0 0,-1 0 0 0 0,1 0 0 0 0,-2 1 1 0 0,0 0-1 0 0,-1 0 0 0 0,0 0 0 0 0,-1 0 1 0 0,0 1-1 0 0,-1 0 0 0 0,-1-1 1 0 0,0 1-1 0 0,-1 0 0 0 0,0 0 0 0 0,-1 0 1 0 0,0-1-1 0 0,-2 1 0 0 0,1-1 0 0 0,-3 6-204 0 0,1-6-218 0 0,-1-1-1 0 0,0 0 1 0 0,-1 0-1 0 0,0 0 1 0 0,0-1-1 0 0,-1 0 1 0 0,-1 0-1 0 0,0-1 1 0 0,-1 0-1 0 0,0 0 0 0 0,0-1 1 0 0,-1 0-1 0 0,0-1 1 0 0,0 0 218 0 0,-2-1-4150 0 0,0-6-3319 0 0</inkml:trace>
  <inkml:trace contextRef="#ctx0" brushRef="#br0" timeOffset="11164.1">5502 2649 8461 0 0,'0'0'7612'0'0,"0"0"-7119"0"0,0 0-493 0 0,0 0 0 0 0,0 0 48 0 0,-53-1 104 0 0,26-1-68 0 0,-4-1-36 0 0,0 1-48 0 0,0-2-869 0 0,4 0-807 0 0,9-3-2476 0 0,-3-5-3737 0 0</inkml:trace>
  <inkml:trace contextRef="#ctx0" brushRef="#br0" timeOffset="11319.766">5432 2585 14261 0 0,'0'0'1876'0'0,"23"36"-1656"0"0,-19-16 505 0 0,-1 2-365 0 0,-3 2-100 0 0,-3 0-88 0 0,-6 0-60 0 0,-2 0-112 0 0,-5-1-24 0 0,2-2-536 0 0,5-6-1117 0 0,-6-3-3967 0 0</inkml:trace>
  <inkml:trace contextRef="#ctx0" brushRef="#br0" timeOffset="9454.169">3692 2406 1668 0 0,'0'0'2830'0'0,"0"0"-94"0"0,2-7-792 0 0,-1 0-1342 0 0,4-21 709 0 0,-3 6 3249 0 0,-43 359-1905 0 0,72-257-2644 0 0,20-51-5872 0 0,-28-28-562 0 0</inkml:trace>
  <inkml:trace contextRef="#ctx0" brushRef="#br0" timeOffset="9782.922">4025 2647 10045 0 0,'0'0'3468'0'0,"0"0"-2741"0"0,0 0-332 0 0,0 0 89 0 0,0 0-15 0 0,0 0-107 0 0,0 0-118 0 0,10 6 1438 0 0,-7-9-1718 0 0,1 0 0 0 0,-1 0 1 0 0,0-1-1 0 0,-1 1 0 0 0,1-1 0 0 0,-1 0 0 0 0,0 0 0 0 0,0 0 0 0 0,0 0 0 0 0,0 0 0 0 0,0-1 0 0 0,-1 1 0 0 0,0 0 0 0 0,0-1 1 0 0,0 1-1 0 0,-1-1 0 0 0,1 1 0 0 0,-1-1 0 0 0,0 1 0 0 0,-1-1 0 0 0,1 0 0 0 0,-1 1 0 0 0,0 0 0 0 0,0-1 0 0 0,0 1 0 0 0,0-1 1 0 0,-1 1-1 0 0,0 0 0 0 0,0 0 0 0 0,0 0 0 0 0,0 0 0 0 0,-1 0 0 0 0,1 1 0 0 0,-1-1 0 0 0,0 0 0 0 0,0 1 0 0 0,0 0 0 0 0,-1 0 1 0 0,0 0 35 0 0,3 1-10 0 0,-1 0 1 0 0,0 0 0 0 0,0 0 0 0 0,0 0-1 0 0,-1 1 1 0 0,1-1 0 0 0,0 1 0 0 0,-1-1-1 0 0,1 1 1 0 0,0 0 0 0 0,-1 0 0 0 0,0 0 0 0 0,1 0-1 0 0,-1 0 1 0 0,0 1 0 0 0,1-1 0 0 0,-1 1-1 0 0,0 0 1 0 0,1 0 0 0 0,-1 0 0 0 0,0 0 0 0 0,0 0-1 0 0,1 0 1 0 0,-1 1 0 0 0,0 0 0 0 0,1-1-1 0 0,-1 1 1 0 0,1 0 0 0 0,-1 0 0 0 0,1 0 0 0 0,-1 1-1 0 0,1-1 1 0 0,0 0 0 0 0,-1 1 0 0 0,1 0-1 0 0,0 0 1 0 0,0-1 0 0 0,0 1 0 0 0,0 0 0 0 0,1 0-1 0 0,-1 1 1 0 0,0-1 0 0 0,1 0 0 0 0,0 1-1 0 0,-1-1 1 0 0,1 0 0 0 0,0 1 0 0 0,0 0 0 0 0,0-1-1 0 0,1 2 10 0 0,-5 5 90 0 0,1 0 1 0 0,1 1-1 0 0,-1-1 0 0 0,2 1 0 0 0,-1 0 0 0 0,1-1 1 0 0,1 1-1 0 0,0 0 0 0 0,0 0 0 0 0,1 0 1 0 0,0 0-1 0 0,1 0 0 0 0,1 8-90 0 0,28 14-1045 0 0,1-25-6755 0 0,-10-7-470 0 0</inkml:trace>
  <inkml:trace contextRef="#ctx0" brushRef="#br0" timeOffset="10045.932">4199 2642 11701 0 0,'0'0'5525'0'0,"0"0"-5525"0"0,0 0-212 0 0,0 0 212 0 0,0 0 148 0 0,0 0 40 0 0,0 0-52 0 0,0 0-88 0 0,0 0-48 0 0,0 0-592 0 0,-9 16-789 0 0,7-14-987 0 0,2-2-2412 0 0,0-4-2681 0 0</inkml:trace>
  <inkml:trace contextRef="#ctx0" brushRef="#br0" timeOffset="10308.909">4453 2460 13953 0 0,'0'0'1025'0'0,"-7"3"-501"0"0,1 0-477 0 0,-1-1 0 0 0,1 1 0 0 0,0 1 0 0 0,0-1 0 0 0,0 1 0 0 0,1 0-1 0 0,-1 0 1 0 0,1 1 0 0 0,0-1 0 0 0,0 1 0 0 0,1 0 0 0 0,-1 1 0 0 0,1-1 0 0 0,0 1 0 0 0,0 0 0 0 0,1 0 0 0 0,0 0 0 0 0,0 0-1 0 0,0 1 1 0 0,1-1 0 0 0,0 1 0 0 0,-1 4-47 0 0,7-9 56 0 0,0 0 1 0 0,0 0-1 0 0,0 0 0 0 0,0 0 0 0 0,0-1 0 0 0,0 0 1 0 0,0 0-1 0 0,0 0 0 0 0,0 0 0 0 0,1 0 0 0 0,-1-1 1 0 0,0 0-1 0 0,1 0 0 0 0,-1 0 0 0 0,0-1 0 0 0,0 1 1 0 0,1-1-1 0 0,-1 0 0 0 0,0 0 0 0 0,0 0-56 0 0,69-38-146 0 0,-47-10-3877 0 0,-12 78 5547 0 0,-22 146 1451 0 0,14-162-4304 0 0,4-8-5786 0 0,-1-7-293 0 0</inkml:trace>
  <inkml:trace contextRef="#ctx0" brushRef="#br0" timeOffset="12715.326">5761 2471 1748 0 0,'0'0'5753'0'0,"0"0"-4011"0"0,0 0-1256 0 0,0 0 303 0 0,0 0 282 0 0,0 0-81 0 0,0 0-139 0 0,0 0-116 0 0,-5 1-273 0 0,-5 8 156 0 0,46-2-309 0 0,-4-2-586 0 0,51 31 410 0 0,-82-35-103 0 0,1 0-1 0 0,-1 0 1 0 0,1 0-1 0 0,-1 1 1 0 0,0-1-1 0 0,1 0 1 0 0,-1 1 0 0 0,0 0-1 0 0,0-1 1 0 0,0 1-1 0 0,0-1 1 0 0,0 1-1 0 0,-1 0 1 0 0,1 0-1 0 0,0 0 1 0 0,-1-1-1 0 0,1 1 1 0 0,-1 0-1 0 0,0 0 1 0 0,0 0-1 0 0,1 0 1 0 0,-1 0-1 0 0,0 0 1 0 0,-1 0 0 0 0,1-1-1 0 0,0 1 1 0 0,-1 0-1 0 0,1 0 1 0 0,-1 0-1 0 0,1 0 1 0 0,-1-1-1 0 0,0 1 1 0 0,0 0-1 0 0,0 0 1 0 0,0-1-1 0 0,0 1 1 0 0,0-1-1 0 0,0 1 1 0 0,0-1-1 0 0,-1 1 1 0 0,1-1-1 0 0,0 0 1 0 0,-1 0 0 0 0,0 1-30 0 0,-82 59 739 0 0,146-34 341 0 0,49-17-1135 0 0,-110-18-7890 0 0,-1 8 7552 0 0,-3-15-9351 0 0</inkml:trace>
  <inkml:trace contextRef="#ctx0" brushRef="#br0" timeOffset="13074.034">6032 2246 13333 0 0,'0'0'1295'0'0,"0"0"-960"0"0,0 0-203 0 0,0 0 66 0 0,0 0 50 0 0,0 0-38 0 0,0 0-279 0 0,7 0-167 0 0,61 21 163 0 0,-66-21 92 0 0,0 1 1 0 0,-1 0 0 0 0,1-1 0 0 0,0 1 0 0 0,-1 0 0 0 0,1 0-1 0 0,0 0 1 0 0,-1 0 0 0 0,0 0 0 0 0,1 1 0 0 0,-1-1 0 0 0,0 0-1 0 0,1 1 1 0 0,-1-1 0 0 0,0 1 0 0 0,0-1 0 0 0,0 1 0 0 0,0 0-1 0 0,0-1 1 0 0,-1 1 0 0 0,1 0 0 0 0,-1-1 0 0 0,1 1 0 0 0,-1 0-1 0 0,1 0 1 0 0,-1 0 0 0 0,0-1 0 0 0,0 1 0 0 0,0 0 0 0 0,0 0-1 0 0,0 0 1 0 0,0 0 0 0 0,0 0 0 0 0,-1-1 0 0 0,1 1 0 0 0,-1 0-1 0 0,1 0 1 0 0,-1-1 0 0 0,0 1 0 0 0,0 0 0 0 0,0-1 0 0 0,0 1-1 0 0,0 0-19 0 0,-44 74 737 0 0,110-60 353 0 0,-43-14-1202 0 0,16 1-297 0 0,-13-5-4795 0 0,-15-1-1450 0 0</inkml:trace>
  <inkml:trace contextRef="#ctx0" brushRef="#br0" timeOffset="13336.448">6470 2349 3756 0 0,'0'0'8788'0'0,"0"0"-6131"0"0,0 0-2376 0 0,-2 9 158 0 0,-48 112 1242 0 0,39-103-1607 0 0,1 0 0 0 0,2 1 0 0 0,0 0 1 0 0,0 0-1 0 0,2 1 0 0 0,1 0 0 0 0,0 0 0 0 0,1 0 0 0 0,2 1 0 0 0,0-1 0 0 0,1 1 1 0 0,1 0-1 0 0,1 6-74 0 0,47 44-879 0 0,6-52-6609 0 0,-35-18 957 0 0</inkml:trace>
  <inkml:trace contextRef="#ctx0" brushRef="#br0" timeOffset="13632.518">6693 2747 716 0 0,'0'0'9072'0'0,"0"0"-5903"0"0,0 0-2471 0 0,0 0-257 0 0,0 0-95 0 0,0 0 44 0 0,0 0 89 0 0,0 0-64 0 0,0 0-132 0 0,33-26 1018 0 0,-29 23-1377 0 0,-1-1 0 0 0,0 0-1 0 0,0 0 1 0 0,0-1 0 0 0,0 1-1 0 0,-1 0 1 0 0,0-1 0 0 0,0 0-1 0 0,0 1 1 0 0,0-1 0 0 0,-1 0-1 0 0,0 0 1 0 0,0 0-1 0 0,0 0 1 0 0,0 0 0 0 0,-1 0-1 0 0,0 0 1 0 0,0 0 0 0 0,0 0-1 0 0,-1 0 1 0 0,0-1 0 0 0,0 2-1 0 0,0-1 1 0 0,0 0 0 0 0,-1 0-1 0 0,0 0 1 0 0,0 0 0 0 0,0 1-1 0 0,0-1 1 0 0,-1 1 0 0 0,0 0-1 0 0,0 0 1 0 0,0 0 0 0 0,0 0-1 0 0,-1 0 1 0 0,0 0 76 0 0,1 3 27 0 0,1 0 1 0 0,0 0-1 0 0,0 0 1 0 0,0 1-1 0 0,0-1 1 0 0,-1 1-1 0 0,1-1 0 0 0,0 1 1 0 0,0 0-1 0 0,-1 0 1 0 0,1 0-1 0 0,0 0 0 0 0,-1 0 1 0 0,1 1-1 0 0,0-1 1 0 0,0 1-1 0 0,0-1 1 0 0,-1 1-1 0 0,1 0 0 0 0,0 0 1 0 0,0 0-1 0 0,0 0 1 0 0,0 0-1 0 0,0 0 0 0 0,0 0 1 0 0,1 1-1 0 0,-1-1 1 0 0,0 1-1 0 0,1 0 1 0 0,-1-1-1 0 0,1 1 0 0 0,-1 0 1 0 0,1 0-1 0 0,0 0 1 0 0,0 0-1 0 0,0 0 0 0 0,0 0 1 0 0,-1 2-28 0 0,-36 83 990 0 0,36 16-461 0 0,37-77-5868 0 0,-16-25-548 0 0</inkml:trace>
  <inkml:trace contextRef="#ctx0" brushRef="#br0" timeOffset="13880.653">6930 2748 14425 0 0,'0'0'2093'0'0,"0"0"-2093"0"0,0 0 0 0 0,0 0 64 0 0,0 0 148 0 0,0 0-52 0 0,0 0-60 0 0,0 0-100 0 0,0 0 0 0 0,0 0-496 0 0,-22 16-677 0 0,20-16-931 0 0,2 0-2248 0 0,2-3-2133 0 0</inkml:trace>
  <inkml:trace contextRef="#ctx0" brushRef="#br0" timeOffset="14159.723">7101 2593 11105 0 0,'0'0'947'0'0,"0"0"-643"0"0,-7 1-92 0 0,5-1-206 0 0,-1 0 0 0 0,1 0 0 0 0,-1 1 0 0 0,1-1 0 0 0,-1 1 0 0 0,1 0 0 0 0,0-1 0 0 0,-1 1 0 0 0,1 0 0 0 0,0 0 0 0 0,0 1 0 0 0,0-1 0 0 0,0 0 0 0 0,0 1 0 0 0,0-1 0 0 0,0 1 0 0 0,0 0-1 0 0,0-1 1 0 0,1 1 0 0 0,-1 0 0 0 0,1 0 0 0 0,-1 0 0 0 0,1 0 0 0 0,0 1 0 0 0,0-1 0 0 0,0 0 0 0 0,0 0 0 0 0,0 1 0 0 0,0-1 0 0 0,1 1 0 0 0,-1-1 0 0 0,1 0 0 0 0,0 1 0 0 0,0-1-1 0 0,0 1 1 0 0,0-1 0 0 0,0 1 0 0 0,0-1 0 0 0,0 1 0 0 0,1-1 0 0 0,0 1 0 0 0,-1-1 0 0 0,1 0 0 0 0,0 1 0 0 0,0-1 0 0 0,1 2-6 0 0,64 110 4146 0 0,-115-87-4658 0 0,28-38-7074 0 0,16-2-1156 0 0</inkml:trace>
  <inkml:trace contextRef="#ctx0" brushRef="#br0" timeOffset="14330.374">7297 2581 8869 0 0,'0'0'6776'0'0,"0"0"-6056"0"0,0 0-720 0 0,0 0 0 0 0,0 0 161 0 0,-56-20-85 0 0,33 17-72 0 0,-1 0-4 0 0,-1 1-617 0 0,-1 2-731 0 0,7-2-1112 0 0,-3-2-3988 0 0</inkml:trace>
  <inkml:trace contextRef="#ctx0" brushRef="#br0" timeOffset="14500.6">7444 2561 11865 0 0,'0'0'3470'0'0,"0"0"-3043"0"0,-8-1-446 0 0,-67 11 25 0 0,73-9-11 0 0,0-1 1 0 0,1 1-1 0 0,-1-1 1 0 0,1 1-1 0 0,-1 0 1 0 0,1 0 0 0 0,-1 0-1 0 0,1 0 1 0 0,-1 0-1 0 0,1 0 1 0 0,0 0-1 0 0,0 0 1 0 0,0 0 0 0 0,-1 1-1 0 0,1-1 1 0 0,0 0-1 0 0,1 1 1 0 0,-1-1-1 0 0,0 1 1 0 0,0-1 0 0 0,1 1-1 0 0,-1-1 1 0 0,0 1-1 0 0,1 0 1 0 0,0-1-1 0 0,-1 1 1 0 0,1 0 0 0 0,0-1-1 0 0,0 1 1 0 0,0 0-1 0 0,0-1 1 0 0,0 1-1 0 0,0 0 1 0 0,1-1 0 0 0,-1 1-1 0 0,0 0 1 0 0,1-1-1 0 0,-1 1 1 0 0,1-1-1 0 0,0 1 1 0 0,0-1 0 0 0,-1 1-1 0 0,1-1 1 0 0,0 1-1 0 0,0-1 1 0 0,0 0-1 0 0,1 1 1 0 0,-1-1 0 0 0,0 0-1 0 0,0 0 1 0 0,2 1 4 0 0,125 130 1277 0 0,-127-131-1252 0 0,0 0 1 0 0,-1 1 0 0 0,1-1 0 0 0,0 0 0 0 0,-1 1 0 0 0,1-1-1 0 0,-1 0 1 0 0,0 1 0 0 0,1-1 0 0 0,-1 1 0 0 0,0-1 0 0 0,0 1 0 0 0,0-1-1 0 0,0 1 1 0 0,0-1 0 0 0,0 1 0 0 0,0-1 0 0 0,-1 1 0 0 0,1-1-1 0 0,0 1 1 0 0,-1-1 0 0 0,1 0 0 0 0,-1 1 0 0 0,0-1 0 0 0,1 0 0 0 0,-1 1-1 0 0,0-1 1 0 0,0 0 0 0 0,0 0 0 0 0,0 0 0 0 0,0 0 0 0 0,0 0-1 0 0,0 0 1 0 0,0 0 0 0 0,0 0 0 0 0,-1 0 0 0 0,1 0 0 0 0,0-1 0 0 0,0 1-1 0 0,-1 0 1 0 0,1-1 0 0 0,-1 1 0 0 0,1-1 0 0 0,0 1 0 0 0,-1-1-1 0 0,1 0 1 0 0,-1 0 0 0 0,1 0 0 0 0,-1 0 0 0 0,-1 0-26 0 0,-41 1-1217 0 0,13-18-6534 0 0,24 3-1153 0 0</inkml:trace>
  <inkml:trace contextRef="#ctx0" brushRef="#br0" timeOffset="14672.321">7584 2558 13401 0 0,'0'0'1320'0'0,"0"0"-1320"0"0,0 0 0 0 0,-51-11 100 0 0,25 6-100 0 0,0 0-392 0 0,-1 1-648 0 0,8 1-1680 0 0,-3-3-4329 0 0</inkml:trace>
  <inkml:trace contextRef="#ctx0" brushRef="#br0" timeOffset="14891.876">7743 2375 10981 0 0,'4'7'2549'0'0,"5"6"-2354"0"0,-1 1-1 0 0,0-1 1 0 0,-1 1 0 0 0,-1 1 0 0 0,0-1 0 0 0,-1 1-1 0 0,-1 0 1 0 0,0 0 0 0 0,-1 1 0 0 0,-1-1-1 0 0,0 1 1 0 0,-1-1 0 0 0,-1 1 0 0 0,0 0-1 0 0,-1-1 1 0 0,-1 1 0 0 0,0-1 0 0 0,-1 1 0 0 0,-1-1-1 0 0,-1 0 1 0 0,0 0 0 0 0,0-1 0 0 0,-8 13-195 0 0,-71 84 48 0 0,19-45-3581 0 0,49-55-773 0 0,0-5-2305 0 0</inkml:trace>
  <inkml:trace contextRef="#ctx0" brushRef="#br0" timeOffset="15235.637">8093 2133 11985 0 0,'0'15'1550'0'0,"-27"612"2923"0"0,21-586-4445 0 0,2-19-55 0 0,0 0-1 0 0,2-1 1 0 0,0 1-1 0 0,2 0 0 0 0,0 1 1 0 0,1-2-1 0 0,2 1 1 0 0,0 0-1 0 0,1 0 0 0 0,3 7 28 0 0,6-11-2357 0 0,-1-18-5989 0 0,-2-16 1289 0 0</inkml:trace>
  <inkml:trace contextRef="#ctx0" brushRef="#br0" timeOffset="16198.233">7902 2133 10101 0 0,'-102'-34'477'0'0,"-2"4"1"0"0,-1 4-1 0 0,-1 5 1 0 0,-1 4-1 0 0,-1 6 1 0 0,0 4-1 0 0,-47 5-477 0 0,24-4 372 0 0,-1412-30 618 0 0,398-3 1145 0 0,858 21-1993 0 0,33 8-1207 0 0,-1 12 0 0 0,1 11 0 0 0,-95 22 1065 0 0,-143 11-2379 0 0,281-38 4057 0 0,180-6-1057 0 0,28-2-833 0 0,-1 1-1 0 0,1-1 1 0 0,-1 1-1 0 0,1 0 1 0 0,0 0-1 0 0,0 0 1 0 0,-1 1-1 0 0,1-1 1 0 0,0 1-1 0 0,0-1 1 0 0,0 1-1 0 0,0 0 1 0 0,1 0-1 0 0,-1 1 1 0 0,0-1-1 0 0,1 0 1 0 0,0 1-1 0 0,-1 0 1 0 0,1-1-1 0 0,0 1 1 0 0,0 0-1 0 0,1 0 1 0 0,-1 0-1 0 0,1 0 1 0 0,-1 1-1 0 0,1-1 1 0 0,0 0-1 0 0,0 4 213 0 0,-19 101 4603 0 0,56 50-3328 0 0,72 288-847 0 0,-102-426-349 0 0,2-1 0 0 0,0-1 1 0 0,0 1-1 0 0,2-2 0 0 0,0 1 0 0 0,1-1 0 0 0,1-1 0 0 0,1 0 0 0 0,0 0 0 0 0,1-1 0 0 0,0-1 0 0 0,1-1 0 0 0,1 0 1 0 0,0-1-1 0 0,1 0 0 0 0,0-1 0 0 0,1-1 0 0 0,0-1 0 0 0,0-1 0 0 0,1 0 0 0 0,0-2 0 0 0,0 0 0 0 0,1-1 0 0 0,2 0-79 0 0,80 13 300 0 0,1-4-1 0 0,1-5 0 0 0,0-4 1 0 0,0-5-1 0 0,0-4 0 0 0,21-7-299 0 0,89-1 285 0 0,1554 11 1395 0 0,-1223 9-1690 0 0,748 25-253 0 0,-1076-33-1900 0 0,-192-12-4238 0 0,-21 6 953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3:23.0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557 786 380 0 0,'0'0'550'0'0,"0"0"-553"0"0,0 0 416 0 0,0 0-50 0 0,7 6-160 0 0,0 2 163 0 0,1-1 0 0 0,0 0 0 0 0,0-1 1 0 0,0 1-1 0 0,1-2 0 0 0,0 1 0 0 0,0-1 1 0 0,0-1-1 0 0,1 1 0 0 0,0-2 0 0 0,0 1 1 0 0,0-1-1 0 0,0-1 0 0 0,10 2-366 0 0,2-3 350 0 0,0 0 0 0 0,0-2 0 0 0,0 0 0 0 0,1-2 0 0 0,-2 0 0 0 0,1-1 0 0 0,0-2 0 0 0,-1 0 0 0 0,0-1-1 0 0,0-1 1 0 0,-1-1 0 0 0,0-1 0 0 0,0 0 0 0 0,-1-2 0 0 0,-1 0 0 0 0,0-1 0 0 0,0-1 0 0 0,-2-1 0 0 0,0 0 0 0 0,0-1-1 0 0,-2-1 1 0 0,5-7-350 0 0,-14 10 29 0 0,-1 1-1 0 0,-1-1 1 0 0,0 0-1 0 0,-1-1 0 0 0,-1 1 1 0 0,0 0-1 0 0,-1 0 0 0 0,0-1 1 0 0,-1 1-1 0 0,-1 0 1 0 0,0 0-1 0 0,-1 0 0 0 0,-1 0 1 0 0,0 0-1 0 0,0 1 1 0 0,-2-1-1 0 0,1 1 0 0 0,-2 0 1 0 0,0 1-1 0 0,0 0 1 0 0,-1 0-1 0 0,-1 0 0 0 0,0 1 1 0 0,-3-3-29 0 0,-13-15 3 0 0,0 1 1 0 0,-1 1-1 0 0,-2 1 1 0 0,-1 2-1 0 0,0 0 1 0 0,-2 3-1 0 0,-1 0 1 0 0,0 2-1 0 0,-2 1 1 0 0,0 2-1 0 0,-1 1 1 0 0,0 2-1 0 0,-1 1 1 0 0,0 2-1 0 0,-1 1 1 0 0,-28-2-4 0 0,46 9-45 0 0,-1 1 1 0 0,0 1-1 0 0,1 0 1 0 0,-1 1-1 0 0,0 1 1 0 0,1 2-1 0 0,0-1 1 0 0,-1 2-1 0 0,1 1 0 0 0,1 0 1 0 0,-1 1-1 0 0,1 1 1 0 0,1 1-1 0 0,0 0 1 0 0,0 2-1 0 0,0-1 1 0 0,1 2-1 0 0,1 0 1 0 0,0 1-1 0 0,1 1 1 0 0,1 0-1 0 0,0 1 1 0 0,-10 14 44 0 0,12-15 67 0 0,1 0 0 0 0,0 1 1 0 0,1 0-1 0 0,0 0 0 0 0,2 1 1 0 0,0 0-1 0 0,0 0 0 0 0,2 0 1 0 0,0 1-1 0 0,0 0 0 0 0,2 0 0 0 0,0 1 1 0 0,1-1-1 0 0,1 1 0 0 0,1-1 1 0 0,0 1-1 0 0,1-1 0 0 0,1 0 1 0 0,1 1-1 0 0,0-1 0 0 0,1 0 1 0 0,1 0-1 0 0,1-1 0 0 0,0 1 1 0 0,1-1-1 0 0,1-1 0 0 0,0 1 1 0 0,1-1-1 0 0,1-1 0 0 0,0 0 1 0 0,1 0-1 0 0,1-1 0 0 0,0 0 1 0 0,1-1-1 0 0,5 4-67 0 0,7-1 222 0 0,0-1 0 0 0,0-1 0 0 0,1-1 0 0 0,1-2 0 0 0,0 0-1 0 0,1-2 1 0 0,-1-1 0 0 0,2-1 0 0 0,-1-2 0 0 0,14 1-222 0 0,178 4 1004 0 0,-211-11-907 0 0,-11-3-2830 0 0,0 0-1425 0 0,-4-8-5064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3:49.0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914 552 768 0 0,'0'0'6916'0'0,"0"0"-4121"0"0,0 0-1747 0 0,0 0-381 0 0,0 0-299 0 0,0 0-109 0 0,0 0 81 0 0,0 0 162 0 0,-3 4 18 0 0,-3 1-475 0 0,0 0 0 0 0,0 0 0 0 0,0 0 0 0 0,-1-1 0 0 0,0 0 0 0 0,0 0 0 0 0,0 0 0 0 0,0-1 0 0 0,-1 0 0 0 0,1-1 0 0 0,-1 1 0 0 0,1-2 0 0 0,-1 1 0 0 0,0-1 0 0 0,0 0 0 0 0,0 0 0 0 0,0-1 0 0 0,0-1 0 0 0,0 1 0 0 0,0-1 0 0 0,1 0 0 0 0,-1-1 0 0 0,0 0 0 0 0,0 0 0 0 0,1 0 0 0 0,0-1 0 0 0,-1 0 0 0 0,1-1 0 0 0,0 0 0 0 0,0 0 0 0 0,1 0 0 0 0,-2-2-45 0 0,45 37-153 0 0,-32-23 208 0 0,0-1 1 0 0,0 1-1 0 0,-1 1 1 0 0,0-1-1 0 0,-1 0 0 0 0,0 1 1 0 0,0 0-1 0 0,-1 0 0 0 0,0 0 1 0 0,0 0-1 0 0,-1 0 1 0 0,0 0-1 0 0,-1 0 0 0 0,0 1 1 0 0,0-1-1 0 0,-1 0 0 0 0,0 0 1 0 0,-1 0-1 0 0,0 0 1 0 0,0 0-1 0 0,-1 0 0 0 0,0-1 1 0 0,-1 1-1 0 0,0-1 0 0 0,0 0 1 0 0,-1 0-1 0 0,0 0 1 0 0,0 0-1 0 0,0-1 0 0 0,-1 0 1 0 0,-1 0-1 0 0,1-1 0 0 0,-1 1 1 0 0,0-2-1 0 0,0 1 1 0 0,-1-1-1 0 0,0 0 0 0 0,0 0 1 0 0,-7 3-56 0 0,12-8 27 0 0,1 1 0 0 0,-1 0 0 0 0,0 0 1 0 0,1-1-1 0 0,-1 0 0 0 0,1 1 1 0 0,-1-1-1 0 0,0 0 0 0 0,1 0 0 0 0,-1 0 1 0 0,0-1-1 0 0,1 1 0 0 0,-1-1 0 0 0,0 1 1 0 0,1-1-1 0 0,-1 0 0 0 0,1 0 1 0 0,0 0-1 0 0,-1 0 0 0 0,1-1 0 0 0,0 1 1 0 0,-1-1-1 0 0,1 1 0 0 0,0-1 1 0 0,0 0-1 0 0,0 0 0 0 0,1 0 0 0 0,-1 0 1 0 0,0 0-1 0 0,1 0 0 0 0,-1 0 0 0 0,1 0 1 0 0,0-1-1 0 0,-1 1 0 0 0,1-1 1 0 0,1 1-1 0 0,-1-1 0 0 0,0 1 0 0 0,0-1 1 0 0,1 1-1 0 0,0-1 0 0 0,-1-1-27 0 0,-9-118 675 0 0,10 118-674 0 0,1 1 1 0 0,0-1 0 0 0,0 0-1 0 0,0 0 1 0 0,0 1 0 0 0,1-1-1 0 0,-1 0 1 0 0,1 1 0 0 0,0 0-1 0 0,0-1 1 0 0,0 1-1 0 0,0 0 1 0 0,1 0 0 0 0,-1 0-1 0 0,1 0 1 0 0,0 0 0 0 0,0 1-1 0 0,0-1 1 0 0,0 1 0 0 0,0 0-1 0 0,1 0 1 0 0,0 0-2 0 0,54-15-6944 0 0,-40 14-49 0 0</inkml:trace>
  <inkml:trace contextRef="#ctx0" brushRef="#br0" timeOffset="1381.085">1303 426 4332 0 0,'0'0'2651'0'0,"0"0"-56"0"0,0 0-1578 0 0,0 0-872 0 0,0 0-51 0 0,0 0 66 0 0,0 0-46 0 0,0 0-24 0 0,-5-1 48 0 0,4 1-124 0 0,0 1 6 0 0,0-1 0 0 0,-1 0 0 0 0,1 0 0 0 0,0 0 0 0 0,0 0 0 0 0,0 0 0 0 0,0 0 0 0 0,0 0-1 0 0,-1-1 1 0 0,1 1 0 0 0,0 0 0 0 0,0-1 0 0 0,0 1 0 0 0,0 0 0 0 0,0-1 0 0 0,0 1 0 0 0,0-1 0 0 0,0 0 0 0 0,0 1 0 0 0,0-1-1 0 0,0 0 1 0 0,1 1 0 0 0,-1-1 0 0 0,0 0 0 0 0,0 0 0 0 0,1 0 0 0 0,-1 0 0 0 0,0 0 0 0 0,1 0 0 0 0,-1 0 0 0 0,1 0 0 0 0,0 0-1 0 0,-1 0 1 0 0,1 0 0 0 0,0 0 0 0 0,-1 0 0 0 0,1 0 0 0 0,0-1 0 0 0,0 1 0 0 0,0 0 0 0 0,0 0 0 0 0,0 0 0 0 0,0 0 0 0 0,0 0-1 0 0,1-2-19 0 0,1 3 14 0 0,1-1-1 0 0,-1 1 0 0 0,1-1 0 0 0,-1 1 0 0 0,1 0 1 0 0,-1 0-1 0 0,1 0 0 0 0,0 0 0 0 0,-1 0 0 0 0,1 0 1 0 0,-1 1-1 0 0,1-1 0 0 0,-1 1 0 0 0,1 0 0 0 0,-1 0 1 0 0,0 0-1 0 0,1 0 0 0 0,-1 0 0 0 0,0 1 0 0 0,0-1 1 0 0,1 0-1 0 0,-1 1 0 0 0,-1 0 0 0 0,1-1 0 0 0,0 1 1 0 0,0 0-1 0 0,0 0 0 0 0,-1 0 0 0 0,1 2-13 0 0,4 1 132 0 0,-2 0 0 0 0,1 0 0 0 0,0 1-1 0 0,-1 0 1 0 0,0 0 0 0 0,0 0 0 0 0,-1 0-1 0 0,0 1 1 0 0,0-1 0 0 0,0 1 0 0 0,-1 0 0 0 0,0 0-1 0 0,0 0 1 0 0,-1 0 0 0 0,0 0 0 0 0,0 0 0 0 0,-1 0-1 0 0,0 0 1 0 0,0 0 0 0 0,0 1 0 0 0,-1-1-1 0 0,0 0 1 0 0,-1 0 0 0 0,1 0 0 0 0,-3 5-132 0 0,1-6 12 0 0,1 0 1 0 0,-1 0-1 0 0,0-1 1 0 0,-1 0-1 0 0,1 1 1 0 0,-1-1-1 0 0,0 0 1 0 0,0-1-1 0 0,0 1 1 0 0,-1-1-1 0 0,0 0 0 0 0,0 0 1 0 0,0 0-1 0 0,0-1 1 0 0,-1 1-1 0 0,1-1 1 0 0,-1-1-1 0 0,0 1 1 0 0,-5 1-13 0 0,12-4 9 0 0,0 0 0 0 0,1 0-1 0 0,-1-1 1 0 0,0 1 0 0 0,0 0 0 0 0,0-1 0 0 0,0 1 0 0 0,0 0 0 0 0,1-1-1 0 0,-1 0 1 0 0,0 1 0 0 0,0-1 0 0 0,0 1 0 0 0,0-1 0 0 0,-1 0 0 0 0,1 0-1 0 0,0 0 1 0 0,0 0 0 0 0,0 1 0 0 0,-1-1 0 0 0,1 0 0 0 0,0 0 0 0 0,-1 0-1 0 0,1-1 1 0 0,-1 1 0 0 0,1 0 0 0 0,-1 0 0 0 0,1 0 0 0 0,-1 0 0 0 0,0 0-1 0 0,0-1 1 0 0,1 1 0 0 0,-1 0 0 0 0,0 0 0 0 0,0 0 0 0 0,0-1 0 0 0,-1 1-1 0 0,1 0 1 0 0,0 0 0 0 0,0 0 0 0 0,-1 0 0 0 0,1-1 0 0 0,0 1 0 0 0,-1 0-1 0 0,1 0 1 0 0,-1 0 0 0 0,1 0 0 0 0,-1 0 0 0 0,0 0 0 0 0,0 0 0 0 0,1 0-1 0 0,-1 0 1 0 0,0 1 0 0 0,0-1 0 0 0,0 0 0 0 0,0 0 0 0 0,0 1 0 0 0,0-1-1 0 0,0 0 1 0 0,0 1 0 0 0,0-1 0 0 0,0 1 0 0 0,0-1 0 0 0,0 1 0 0 0,0 0-1 0 0,-1 0 1 0 0,1-1-9 0 0,10 1-55 0 0,0 1-1 0 0,0 0 0 0 0,0 0 0 0 0,0 1 1 0 0,0 0-1 0 0,0 0 0 0 0,-1 1 1 0 0,1 0-1 0 0,-1 1 0 0 0,0 0 1 0 0,0 0-1 0 0,0 1 0 0 0,-1 0 1 0 0,1 0-1 0 0,-1 1 0 0 0,0 0 1 0 0,2 2 55 0 0,19 14-4144 0 0,-23-19-1515 0 0</inkml:trace>
  <inkml:trace contextRef="#ctx0" brushRef="#br0" timeOffset="1677.481">2048 952 11325 0 0,'0'0'3884'0'0,"0"0"-3544"0"0,0 0 236 0 0,0 0-31 0 0,0 0-233 0 0,0 0-200 0 0,-37-5-12 0 0,12 0-4 0 0,-5 1-96 0 0,-2-1-48 0 0,-1 0-52 0 0,2 0-460 0 0,5-1-397 0 0,2-1-787 0 0,9 1-2236 0 0,6-8-2969 0 0</inkml:trace>
  <inkml:trace contextRef="#ctx0" brushRef="#br0" timeOffset="1847.5">2014 816 11625 0 0,'0'0'3076'0'0,"0"0"-3076"0"0,0 0-1652 0 0,0 0 1652 0 0,0 0 12 0 0,-58 2 360 0 0,20-6-220 0 0,-13-1-152 0 0,1 0-500 0 0,9 0-3448 0 0,10-4-4557 0 0</inkml:trace>
  <inkml:trace contextRef="#ctx0" brushRef="#br0" timeOffset="3803.197">2845 652 484 0 0,'0'0'7595'0'0,"0"0"-4853"0"0,0 0-2392 0 0,0 8 462 0 0,-13 161 4051 0 0,-7-79-4873 0 0,50-87-8167 0 0,-10-15 1098 0 0</inkml:trace>
  <inkml:trace contextRef="#ctx0" brushRef="#br0" timeOffset="4050.253">3133 605 10905 0 0,'0'0'2315'0'0,"0"0"-1315"0"0,0 0-527 0 0,0 0-21 0 0,0 0-283 0 0,-9-1 20 0 0,-131 1 946 0 0,-10 1-4828 0 0,148-2 2168 0 0,3 1-3685 0 0,7-1-688 0 0</inkml:trace>
  <inkml:trace contextRef="#ctx0" brushRef="#br0" timeOffset="4207.286">3127 741 612 0 0,'0'0'2036'0'0,"0"0"1857"0"0,0 0-2505 0 0,0 0-156 0 0,0 0 360 0 0,0 0-232 0 0,-48 15-412 0 0,26-15-336 0 0,-5 0-256 0 0,-4 0-204 0 0,1 0-148 0 0,2 0-4 0 0,3 0-596 0 0,5 0-1104 0 0,7 0-2480 0 0,6-3-3469 0 0</inkml:trace>
  <inkml:trace contextRef="#ctx0" brushRef="#br0" timeOffset="4379.46">3182 851 5276 0 0,'0'0'7053'0'0,"0"0"-7053"0"0,0 0 0 0 0,0 0 452 0 0,0 0 108 0 0,0 0 104 0 0,-46 33-132 0 0,20-28-116 0 0,-3 0-204 0 0,-2 1-136 0 0,-2-2-76 0 0,2-1-692 0 0,3-2-896 0 0,7-1-776 0 0,-2-1-3785 0 0</inkml:trace>
  <inkml:trace contextRef="#ctx0" brushRef="#br0" timeOffset="4580.363">3453 530 11997 0 0,'0'0'2074'0'0,"0"0"-2147"0"0,-7 5 351 0 0,-8 10-82 0 0,0 1 1 0 0,2 0 0 0 0,-1 1-1 0 0,2 1 1 0 0,0 0-1 0 0,1 0 1 0 0,1 1-1 0 0,1 1 1 0 0,0 0-1 0 0,2 0 1 0 0,0 0-1 0 0,2 1 1 0 0,0 0-1 0 0,1 0 1 0 0,1 0-1 0 0,1 0 1 0 0,1 1-1 0 0,0-1 1 0 0,3 11-197 0 0,-2-28-18 0 0,2 1 0 0 0,-1 0 0 0 0,0 0 1 0 0,1-1-1 0 0,0 1 0 0 0,0-1 0 0 0,0 1 0 0 0,0-1 1 0 0,1 0-1 0 0,0 0 0 0 0,0 0 0 0 0,0 0 1 0 0,0 0-1 0 0,0-1 0 0 0,1 0 0 0 0,0 1 0 0 0,0-1 1 0 0,0 0-1 0 0,0-1 0 0 0,0 1 0 0 0,1-1 18 0 0,30 6-3022 0 0,3-17-4086 0 0,-13-6-398 0 0</inkml:trace>
  <inkml:trace contextRef="#ctx0" brushRef="#br0" timeOffset="4841.337">3865 697 12209 0 0,'1'6'3200'0'0,"-2"5"-3044"0"0,-1-1-1 0 0,0 0 0 0 0,0 0 1 0 0,-1 0-1 0 0,0 0 0 0 0,-1 0 0 0 0,0 0 1 0 0,-1-1-1 0 0,1 0 0 0 0,-2 0 1 0 0,1 0-1 0 0,-1 0 0 0 0,-1-1 0 0 0,0 0 1 0 0,0-1-1 0 0,0 1 0 0 0,-1-1 1 0 0,-2 1-156 0 0,-102 76-653 0 0,95-78-1575 0 0,13-23-6167 0 0,8-2 1466 0 0</inkml:trace>
  <inkml:trace contextRef="#ctx0" brushRef="#br0" timeOffset="5031.46">3696 675 5793 0 0,'0'0'5277'0'0,"0"0"-3827"0"0,4 9-1149 0 0,72 195 4583 0 0,-34-154-5714 0 0,3-52-8232 0 0,-27-9 1557 0 0</inkml:trace>
  <inkml:trace contextRef="#ctx0" brushRef="#br0" timeOffset="5292.255">4025 526 11693 0 0,'0'0'1060'0'0,"0"0"-613"0"0,0 0-78 0 0,0 0 113 0 0,0 0-150 0 0,0 0-96 0 0,0 0-89 0 0,7-3-397 0 0,-3 1 261 0 0,-1 1 0 0 0,0-1 0 0 0,1 1-1 0 0,-1 0 1 0 0,1 0 0 0 0,-1 1 0 0 0,1-1 0 0 0,0 1 0 0 0,-1-1 0 0 0,1 1-1 0 0,-1 0 1 0 0,1 1 0 0 0,0-1 0 0 0,-1 1 0 0 0,1-1 0 0 0,-1 1 0 0 0,1 0-1 0 0,-1 0 1 0 0,1 1 0 0 0,-1-1 0 0 0,0 1 0 0 0,1 0 0 0 0,-1-1 0 0 0,0 1-1 0 0,0 1 1 0 0,-1-1 0 0 0,1 0 0 0 0,0 1 0 0 0,-1-1 0 0 0,1 1 0 0 0,-1 0-1 0 0,0 0-10 0 0,-2 3 94 0 0,0 0 0 0 0,-1-1 0 0 0,1 1-1 0 0,-1-1 1 0 0,-1 0 0 0 0,1 1 0 0 0,-1-1 0 0 0,0 0-1 0 0,0 0 1 0 0,-1 0 0 0 0,1 0 0 0 0,-1 0-1 0 0,0 0 1 0 0,-1-1 0 0 0,1 1 0 0 0,-1-1 0 0 0,0 0-1 0 0,0 0 1 0 0,0-1 0 0 0,0 1 0 0 0,-1-1-1 0 0,1 0 1 0 0,-1 0 0 0 0,0 0-94 0 0,-17 17 58 0 0,17 12 257 0 0,50-28 258 0 0,-40-4-620 0 0,56-5-2136 0 0,-21-6-6614 0 0,-17 1 1764 0 0</inkml:trace>
  <inkml:trace contextRef="#ctx0" brushRef="#br0" timeOffset="5492.517">4489 618 14041 0 0,'0'0'764'0'0,"3"9"-468"0"0,2 10-26 0 0,0 0-1 0 0,-2 1 1 0 0,0-1 0 0 0,-1 1 0 0 0,-1 0 0 0 0,-1 0 0 0 0,0 0 0 0 0,-2 0-1 0 0,0-1 1 0 0,-2 1 0 0 0,0 0 0 0 0,-5 12-270 0 0,6-21-101 0 0,-1-1 0 0 0,0 0-1 0 0,-1 0 1 0 0,0 0 0 0 0,0-1 0 0 0,-1 0 0 0 0,0 0 0 0 0,-1 0-1 0 0,0-1 1 0 0,0 1 0 0 0,-1-2 0 0 0,0 1 0 0 0,0-1 0 0 0,-1-1-1 0 0,0 1 1 0 0,-1-1 101 0 0,-7 2-2499 0 0,6-7-2239 0 0,2-6-3925 0 0</inkml:trace>
  <inkml:trace contextRef="#ctx0" brushRef="#br0" timeOffset="5696.517">4978 1007 15105 0 0,'0'0'3597'0'0,"0"0"-3597"0"0,0 0-1288 0 0,0 0 828 0 0,0 0 460 0 0,-71-1 224 0 0,18-5-100 0 0,-2 0-124 0 0,-1-1-4 0 0,6-1-941 0 0,14 0-1543 0 0,10 0-3812 0 0,7-4-1265 0 0</inkml:trace>
  <inkml:trace contextRef="#ctx0" brushRef="#br0" timeOffset="7327.882">5534 739 4760 0 0,'0'0'3302'0'0,"0"0"480"0"0,0 0-2647 0 0,3 9-455 0 0,3 7-414 0 0,0 0 0 0 0,-2 0 1 0 0,0 0-1 0 0,-1 1 0 0 0,0 0 1 0 0,-2 0-1 0 0,0-1 0 0 0,0 1 1 0 0,-2 0-1 0 0,0 0 1 0 0,-1 0-1 0 0,-1-1 0 0 0,0 1 1 0 0,-1-1-267 0 0,3-14 90 0 0,-6 22-1751 0 0,19-28-5388 0 0,4-11-1515 0 0</inkml:trace>
  <inkml:trace contextRef="#ctx0" brushRef="#br0" timeOffset="7574.909">5822 737 14161 0 0,'0'0'1264'0'0,"0"0"-1264"0"0,0 0-848 0 0,-36-1 848 0 0,13 1 128 0 0,-4 0 464 0 0,0 0-440 0 0,-2 2-52 0 0,0 1-100 0 0,1 0 0 0 0,6-1-176 0 0,-1 0-720 0 0,8-2-720 0 0,6 0-1456 0 0,2 0-2569 0 0</inkml:trace>
  <inkml:trace contextRef="#ctx0" brushRef="#br0" timeOffset="7824.036">5907 835 7797 0 0,'0'0'1012'0'0,"0"0"-844"0"0,0 0-168 0 0,0 0 440 0 0,-48 28 140 0 0,28-24 132 0 0,-5-1-144 0 0,-3 1-324 0 0,-2-1-144 0 0,2-1-100 0 0,-2 0-1172 0 0,10 1-1456 0 0,1-3-3905 0 0</inkml:trace>
  <inkml:trace contextRef="#ctx0" brushRef="#br0" timeOffset="7825.036">5910 993 2856 0 0,'0'0'10853'0'0,"0"0"-10853"0"0,0 0-1108 0 0,0 0 1108 0 0,0 0 548 0 0,-44 21 28 0 0,23-19-96 0 0,-3-1-124 0 0,-6 0-228 0 0,2 0-116 0 0,-2 0-12 0 0,4-1-876 0 0,3 0-784 0 0,6-2-2952 0 0,4-7-2941 0 0</inkml:trace>
  <inkml:trace contextRef="#ctx0" brushRef="#br0" timeOffset="8072.264">6222 663 7673 0 0,'0'0'7353'0'0,"-5"8"-6636"0"0,-43 62 175 0 0,36-56-781 0 0,0 1-1 0 0,1 0 1 0 0,1 0 0 0 0,0 1 0 0 0,1 1 0 0 0,0-1 0 0 0,2 1-1 0 0,0 1 1 0 0,1 0 0 0 0,1 0 0 0 0,0 0 0 0 0,2 0 0 0 0,0 1-1 0 0,0 5-110 0 0,4-19-25 0 0,0 0 0 0 0,0 0 0 0 0,0 0 0 0 0,1 0-1 0 0,0 0 1 0 0,0 0 0 0 0,0-1 0 0 0,1 1 0 0 0,-1-1 0 0 0,1 1-1 0 0,0-1 1 0 0,0 0 0 0 0,1 0 0 0 0,-1-1 0 0 0,1 1 0 0 0,0-1-1 0 0,0 1 1 0 0,0-1 0 0 0,4 2 25 0 0,58 21-5782 0 0,-46-22 549 0 0</inkml:trace>
  <inkml:trace contextRef="#ctx0" brushRef="#br0" timeOffset="8241.242">6439 863 8233 0 0,'0'0'6556'0'0,"0"0"-6504"0"0,-9 40 36 0 0,1-24 492 0 0,-5 3-144 0 0,-1-2-116 0 0,-3 1-83 0 0,-1-2-49 0 0,-1-2-76 0 0,1-1-112 0 0,-2-2-412 0 0,5-2-433 0 0,-1-4-519 0 0,6-3-1076 0 0,2-2-2192 0 0,7-9-2477 0 0</inkml:trace>
  <inkml:trace contextRef="#ctx0" brushRef="#br0" timeOffset="8505.659">6292 835 3420 0 0,'0'0'9627'0'0,"0"0"-7552"0"0,5 8-1799 0 0,103 221 2387 0 0,-89-205-4099 0 0,1-23-3543 0 0,-11-6-770 0 0</inkml:trace>
  <inkml:trace contextRef="#ctx0" brushRef="#br0" timeOffset="8750.693">6710 772 6261 0 0,'0'0'8580'0'0,"26"43"-8268"0"0,-11-7-160 0 0,-3 1 100 0 0,-2 0 516 0 0,-4-4-143 0 0,-3-6-277 0 0,-2 1-184 0 0,-5 7-80 0 0,-2-3-8 0 0,-7 0-64 0 0,-2-2-12 0 0,-6-2-336 0 0,-2-2-548 0 0,-2-7-741 0 0,2-6-2475 0 0,-9-10-3469 0 0</inkml:trace>
  <inkml:trace contextRef="#ctx0" brushRef="#br0" timeOffset="9077.651">5525 521 7749 0 0,'0'0'4181'0'0,"-9"-2"-3489"0"0,-184-33-602 0 0,204 69 1126 0 0,-4 10-689 0 0,-1 0-1 0 0,-2-1 1 0 0,-2 2 0 0 0,-2-1 0 0 0,-2 0 0 0 0,-2 0-1 0 0,-5 22-526 0 0,-5 77 251 0 0,9-89-22 0 0,2-43-188 0 0,1 0 0 0 0,0 1-1 0 0,0-1 1 0 0,2 0 0 0 0,-1 1 0 0 0,1-1 0 0 0,1 0-1 0 0,0 0 1 0 0,1 1 0 0 0,0-1 0 0 0,1 0 0 0 0,0 0-1 0 0,0 0 1 0 0,1-1 0 0 0,1 1 0 0 0,3 4-41 0 0,1-9 102 0 0,0-1 1 0 0,0 0-1 0 0,1 0 1 0 0,0-1-1 0 0,0 0 1 0 0,0-1-1 0 0,1 0 1 0 0,-1 0-1 0 0,1-1 1 0 0,-1-1-1 0 0,1 0 1 0 0,0 0-1 0 0,-1-1 1 0 0,1 0-1 0 0,0-1 1 0 0,-1-1-1 0 0,2 0-102 0 0,23 2 40 0 0,4 0-508 0 0,110-5 470 0 0,-50-16-8664 0 0,-64 6-2260 0 0</inkml:trace>
  <inkml:trace contextRef="#ctx0" brushRef="#br0" timeOffset="9569.565">6852 539 8281 0 0,'0'0'4967'0'0,"0"0"-3532"0"0,0 0-1517 0 0,0 0-221 0 0,0 0 4 0 0,0 0 432 0 0,0 0 414 0 0,9 7-163 0 0,3 1-291 0 0,-1 0 0 0 0,1-1 0 0 0,1 0 0 0 0,-1-1-1 0 0,1-1 1 0 0,0 0 0 0 0,0 0 0 0 0,1-1 0 0 0,-1-1 0 0 0,1 0 0 0 0,0-1 0 0 0,11 0-93 0 0,31-9 1570 0 0,-54 61-2751 0 0,51 551 3692 0 0,-52-600-2552 0 0,0 1 0 0 0,0 0 0 0 0,-1-1 0 0 0,0 1 0 0 0,0 0 0 0 0,-1-1 0 0 0,0 1 0 0 0,0 0 0 0 0,0-1 0 0 0,0 1 0 0 0,-1-1 0 0 0,0 1 0 0 0,0-1 0 0 0,0 0 0 0 0,-1 0 0 0 0,0 0 0 0 0,0 0 0 0 0,0 0 0 0 0,-1-1 0 0 0,1 1 0 0 0,-1-1 0 0 0,0 0 0 0 0,0 0 0 0 0,-1 0 0 0 0,1-1 0 0 0,-1 0 0 0 0,0 0 0 0 0,0 0 0 0 0,0 0 0 0 0,0-1 0 0 0,0 1 0 0 0,-1-1 0 0 0,1-1 0 0 0,-1 1 0 0 0,1-1 0 0 0,-1 0 0 0 0,1 0 0 0 0,-1-1 0 0 0,0 1 0 0 0,0-1 0 0 0,1-1 0 0 0,-1 1 0 0 0,0-1 0 0 0,1 0 1 0 0,-1 0-1 0 0,1 0 0 0 0,-3-2 41 0 0,-11-12-4935 0 0,0-18-5198 0 0</inkml:trace>
  <inkml:trace contextRef="#ctx0" brushRef="#br0" timeOffset="9973.234">7479 450 16934 0 0,'0'0'1035'0'0,"0"0"-1330"0"0,0 0-3 0 0,0 0 237 0 0,0 0 168 0 0,0 0 46 0 0,-5-2-42 0 0,-8-7-39 0 0,24 12-100 0 0,34 20-236 0 0,-40-21 278 0 0,-1 1 0 0 0,-1 0 1 0 0,1 0-1 0 0,0 0 0 0 0,-1 0 0 0 0,1 0 1 0 0,-1 1-1 0 0,0-1 0 0 0,0 1 1 0 0,0 0-1 0 0,-1 0 0 0 0,0 0 1 0 0,1 0-1 0 0,-1 1 0 0 0,0-1 0 0 0,-1 0 1 0 0,1 1-1 0 0,-1 0 0 0 0,0-1 1 0 0,0 1-1 0 0,-1 0 0 0 0,1-1 1 0 0,-1 1-1 0 0,0 0 0 0 0,0-1 1 0 0,-1 1-1 0 0,1 0 0 0 0,-1 0 0 0 0,0-1 1 0 0,0 1-1 0 0,-1-1 0 0 0,1 1 1 0 0,-1-1-1 0 0,0 0 0 0 0,0 1 1 0 0,-1-1-1 0 0,1 0 0 0 0,-1 0 0 0 0,0-1 1 0 0,0 1-1 0 0,0 0 0 0 0,-1-1 1 0 0,1 0-1 0 0,-2 1-14 0 0,-47 43 237 0 0,84-45 907 0 0,56-4-1502 0 0,74 3 1071 0 0,-108 5-4309 0 0,2 4-3803 0 0,-43-7-1377 0 0</inkml:trace>
  <inkml:trace contextRef="#ctx0" brushRef="#br0" timeOffset="10532.386">8431 392 10017 0 0,'0'15'885'0'0,"-10"755"3800"0"0,3-504-5380 0 0,3-286-2064 0 0,-1 1-2229 0 0,-1-17-2117 0 0</inkml:trace>
  <inkml:trace contextRef="#ctx0" brushRef="#br0" timeOffset="11601.439">8396 422 416 0 0,'0'0'10529'0'0,"0"0"-7551"0"0,-10-8-3000 0 0,-85-42-226 0 0,-131 7 210 0 0,-1 9-1 0 0,-41 8 39 0 0,29 1 343 0 0,-1476-101 625 0 0,656 78-849 0 0,-507-7-38 0 0,55 49 152 0 0,160 98 124 0 0,1226-76-405 0 0,121 78-125 0 0,135 452 371 0 0,-111-354 75 0 0,-17-137-128 0 0,2-1 0 0 0,2 0 1 0 0,3 0-1 0 0,2-1 0 0 0,5 7-145 0 0,-9-40 39 0 0,0-2 0 0 0,2 1 0 0 0,0-2 0 0 0,2 1 0 0 0,-1-1 0 0 0,2-1 0 0 0,0 0 0 0 0,1-1 0 0 0,1 0 0 0 0,0-1 0 0 0,1-1 0 0 0,1 0 0 0 0,-1-2 0 0 0,2 1 0 0 0,0-2 0 0 0,0-1 0 0 0,1 0 0 0 0,0-1 0 0 0,1-1 0 0 0,10 2-39 0 0,48 12 110 0 0,2-3-1 0 0,0-4 1 0 0,1-4 0 0 0,44 0-110 0 0,1012 13 238 0 0,-785-25-170 0 0,2349-40 619 0 0,-588 72-201 0 0,-1469 16-240 0 0,-616-39 2 0 0,-21-4-3196 0 0,-1-2-5540 0 0,-13-3 79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3:17.4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2073 722 732 0 0,'0'0'468'0'0,"0"0"-324"0"0,0 0-68 0 0,0 0-76 0 0,0 0-64 0 0,0 0 52 0 0,0 0 12 0 0,0 0 104 0 0,0 0-104 0 0,-8-3-12 0 0,6 3-4 0 0,-1 0 8 0 0,2 0-56 0 0,-2 1 0 0 0,3 2 48 0 0,-1 1-568 0 0,1-1-100 0 0</inkml:trace>
  <inkml:trace contextRef="#ctx0" brushRef="#br0" timeOffset="282.35">3015 764 692 0 0,'63'-2'236'0'0,"0"0"-228"0"0,6-1 4 0 0,-10 3 132 0 0,-1 0 116 0 0,-1 0-64 0 0,1 0-196 0 0,-3 0 0 0 0,1 0-80 0 0,3 0-60 0 0,2 2-280 0 0,-2-2-388 0 0</inkml:trace>
  <inkml:trace contextRef="#ctx0" brushRef="#br0" timeOffset="996.651">4438 733 596 0 0,'94'-5'1133'0'0,"0"4"-1"0"0,1 4 1 0 0,60 11-1133 0 0,-155-13-3 0 0,0-1 1 0 0,0 1-1 0 0,-1-1 1 0 0,1 1-1 0 0,0-1 1 0 0,0 1-1 0 0,0-1 1 0 0,0 1 0 0 0,0 0-1 0 0,-1-1 1 0 0,1 1-1 0 0,0-1 1 0 0,0 1-1 0 0,0-1 1 0 0,0 1-1 0 0,1 0 1 0 0,-1-1-1 0 0,0 1 1 0 0,0-1-1 0 0,0 1 1 0 0,0-1 0 0 0,1 1-1 0 0,-1-1 1 0 0,0 1-1 0 0,0-1 1 0 0,1 1-1 0 0,-1-1 1 0 0,0 1-1 0 0,1-1 1 0 0,-1 1-1 0 0,0-1 1 0 0,1 0-1 0 0,-1 1 1 0 0,1-1 0 0 0,-1 0-1 0 0,1 1 1 0 0,-1-1-1 0 0,1 0 1 0 0,-1 0-1 0 0,1 1 3 0 0,-60 12 491 0 0,-110 7-36 0 0,-1-8 0 0 0,0-8 0 0 0,0-6 0 0 0,-12-9-455 0 0,-397 2 1747 0 0,450 12-1898 0 0,1-6 0 0 0,-128-20 151 0 0,-96-6 200 0 0,-253 15-200 0 0,395 26 172 0 0,209-12-272 0 0,1 0 16 0 0,8 4-1526 0 0,-1-2-3535 0 0,-12-5 4061 0 0</inkml:trace>
  <inkml:trace contextRef="#ctx0" brushRef="#br0" timeOffset="2273.502">5469 675 404 0 0,'0'0'620'0'0,"7"2"-283"0"0,297 51 5368 0 0,-170-50-5749 0 0,-91-6 552 0 0,0-1 0 0 0,1-1 0 0 0,-2-3 0 0 0,1-2 0 0 0,-1-1 0 0 0,-1-3 0 0 0,40-17-508 0 0,-75 28 70 0 0,0 0 0 0 0,0-1-1 0 0,-1 1 1 0 0,1-1 0 0 0,-1 0 0 0 0,1 0-1 0 0,-1-1 1 0 0,-1 0 0 0 0,1 0-1 0 0,0 0 1 0 0,-1 0 0 0 0,0 0-1 0 0,-1-1 1 0 0,1 0 0 0 0,-1 0 0 0 0,0 0-1 0 0,0 0 1 0 0,-1-1 0 0 0,0 1-1 0 0,0 0 1 0 0,-1-1 0 0 0,1 0 0 0 0,-1 1-1 0 0,-1-1 1 0 0,1 0 0 0 0,-1 0-1 0 0,0 1 1 0 0,-1-1 0 0 0,0 0 0 0 0,0 0-1 0 0,0 1 1 0 0,-1-1 0 0 0,0 1-1 0 0,0-1 1 0 0,-1 1 0 0 0,1 0-1 0 0,-1 0 1 0 0,-1 0 0 0 0,1 0 0 0 0,-2 0-70 0 0,-19-27-96 0 0,-3 1 1 0 0,0 1 0 0 0,-2 1-1 0 0,-1 1 1 0 0,-2 2 0 0 0,0 2-1 0 0,-2 0 1 0 0,-1 2 0 0 0,0 2 0 0 0,-2 2-1 0 0,0 0 1 0 0,-1 3 0 0 0,-1 1-1 0 0,-1 2 1 0 0,1 2 0 0 0,-2 1-1 0 0,0 2 1 0 0,-27-1 95 0 0,36 3-31 0 0,1 1 0 0 0,-1 2 0 0 0,0 1 0 0 0,-1 1 0 0 0,1 2 0 0 0,0 1 0 0 0,0 2 0 0 0,1 1 0 0 0,-1 1-1 0 0,1 2 1 0 0,0 1 0 0 0,1 1 0 0 0,0 2 0 0 0,0 1 0 0 0,1 1 0 0 0,1 2 0 0 0,-3 3 31 0 0,24-13-12 0 0,1-1-1 0 0,0 1 1 0 0,0 0-1 0 0,1 1 1 0 0,0-1 0 0 0,0 1-1 0 0,0 0 1 0 0,1 0-1 0 0,0 1 1 0 0,1-1-1 0 0,-1 1 1 0 0,1 0 0 0 0,1 0-1 0 0,0 0 1 0 0,0 0-1 0 0,0 1 1 0 0,1-1 0 0 0,0 0-1 0 0,1 1 1 0 0,0-1-1 0 0,0 0 1 0 0,1 1 0 0 0,0-1-1 0 0,0 0 1 0 0,1 1-1 0 0,0-1 1 0 0,2 4 12 0 0,4 12 166 0 0,1 0 1 0 0,0 0-1 0 0,2-1 0 0 0,1 0 0 0 0,1-1 1 0 0,1 0-1 0 0,1-1 0 0 0,9 10-166 0 0,-7-18 263 0 0,1-1 0 0 0,0-1 0 0 0,1 0 0 0 0,0-1 0 0 0,1-2 0 0 0,0 1 0 0 0,0-2 0 0 0,1-1 0 0 0,0-1 0 0 0,0 0 0 0 0,0-2 0 0 0,0 0 0 0 0,1-1 0 0 0,-1-2 0 0 0,1 0 0 0 0,11-2-263 0 0,-17 2 58 0 0,68 0 381 0 0,-90-5-6571 0 0,-2 0-7 0 0</inkml:trace>
  <inkml:trace contextRef="#ctx0" brushRef="#br0" timeOffset="4015.138">6162 519 8201 0 0,'0'0'5764'0'0,"0"0"-5136"0"0,0 0-628 0 0,0 0-164 0 0,0 0-100 0 0,0 0-92 0 0,0 0 128 0 0,0 0-104 0 0,0 0-1168 0 0,5 6-1324 0 0,-2-2-2781 0 0</inkml:trace>
  <inkml:trace contextRef="#ctx0" brushRef="#br0" timeOffset="-45387.387">8199 2295 7933 0 0,'0'0'2069'0'0,"0"0"-1441"0"0,0 0-392 0 0,-9 2 196 0 0,-57 10-162 0 0,0-3 0 0 0,-1-3-1 0 0,1-2 1 0 0,-1-4 0 0 0,-8-3-270 0 0,0 2 31 0 0,-30 2-23 0 0,0-4-1 0 0,0-5 1 0 0,1-4 0 0 0,1-5-1 0 0,0-4 1 0 0,1-5 0 0 0,-9-8-8 0 0,87 24 56 0 0,1-1 0 0 0,0-1-1 0 0,1-1 1 0 0,0 0 0 0 0,1-2 0 0 0,0-1 0 0 0,1 0 0 0 0,1-2 0 0 0,1 0 0 0 0,1-1 0 0 0,-9-13-56 0 0,18 22 42 0 0,1 0 0 0 0,0 0 0 0 0,1-1 0 0 0,0 0 0 0 0,1 0 1 0 0,0-1-1 0 0,1 1 0 0 0,0-1 0 0 0,1 0 0 0 0,0 0 0 0 0,1-1 1 0 0,0 1-1 0 0,1 0 0 0 0,1-1 0 0 0,0 1 0 0 0,0-1 0 0 0,1 1 1 0 0,1 0-1 0 0,0-1 0 0 0,1 1 0 0 0,0 0 0 0 0,0 0 0 0 0,2 1 1 0 0,4-10-43 0 0,1 3-79 0 0,1 1 0 0 0,0 0 1 0 0,2 0-1 0 0,0 2 0 0 0,1-1 1 0 0,0 2-1 0 0,1 0 0 0 0,1 1 1 0 0,0 0-1 0 0,1 1 0 0 0,0 1 1 0 0,1 1-1 0 0,0 0 0 0 0,9-2 79 0 0,277-85-435 0 0,-245 83 397 0 0,0 3 0 0 0,1 2 0 0 0,0 3 0 0 0,0 2 0 0 0,0 3 0 0 0,0 3 1 0 0,1 3-1 0 0,-1 2 0 0 0,-1 2 0 0 0,0 4 0 0 0,0 1 0 0 0,-2 4 0 0 0,0 2 0 0 0,-1 2 0 0 0,-1 3 0 0 0,-1 2 1 0 0,-1 2-1 0 0,-2 3 0 0 0,13 12 38 0 0,-40-28 41 0 0,0 1 0 0 0,-1 1 0 0 0,-1 2 0 0 0,-1 0 0 0 0,0 1 0 0 0,-2 1 0 0 0,0 1 0 0 0,-2 0 0 0 0,-1 1 0 0 0,0 1 0 0 0,-2 1 0 0 0,-1 0 0 0 0,-1 1 0 0 0,-1 0 0 0 0,-1 1 0 0 0,4 24-41 0 0,-14-41 43 0 0,0 0 0 0 0,-1 0 0 0 0,0 0 0 0 0,-1 1 0 0 0,0-1 0 0 0,-1-1 0 0 0,0 1 0 0 0,0 0 0 0 0,-1-1 0 0 0,-1 1 0 0 0,0-1 0 0 0,0-1 0 0 0,-1 1 0 0 0,0-1 0 0 0,-1 0 0 0 0,0 0 0 0 0,0 0 0 0 0,-1-1 0 0 0,0-1 0 0 0,0 1 0 0 0,-1-1 0 0 0,0-1 0 0 0,0 1 0 0 0,-10 4-43 0 0,-12 6 215 0 0,-1 0-1 0 0,-1-2 1 0 0,-1-1 0 0 0,0-2-1 0 0,0-2 1 0 0,-1 0 0 0 0,-7-2-215 0 0,-57 9 297 0 0,-1-4 1 0 0,-1-5 0 0 0,-33-4-298 0 0,-49-9-4107 0 0,125 0-1187 0 0</inkml:trace>
  <inkml:trace contextRef="#ctx0" brushRef="#br0" timeOffset="8071.92">7964 2268 1420 0 0,'0'0'536'0'0,"0"0"-484"0"0,0 0-52 0 0,0 0-144 0 0,0 0-728 0 0</inkml:trace>
  <inkml:trace contextRef="#ctx0" brushRef="#br0" timeOffset="8334.375">7964 2268 5805 0 0,'8'2'4240'0'0,"-8"-2"-4240"0"0,0 0-620 0 0,0 1-832 0 0,-1-1 452 0 0,-4 3-28 0 0,0-2-589 0 0,0 0-703 0 0</inkml:trace>
  <inkml:trace contextRef="#ctx0" brushRef="#br0" timeOffset="8601.182">7964 2288 1684 0 0,'0'0'8061'0'0,"0"0"-8061"0"0,0 0-180 0 0,0 0-716 0 0,0 0-116 0 0,0 0-520 0 0,0 0-829 0 0,0 0-155 0 0</inkml:trace>
  <inkml:trace contextRef="#ctx0" brushRef="#br0" timeOffset="8602.182">7962 2352 11065 0 0,'0'0'1936'0'0,"0"0"-1936"0"0,0 0-12 0 0,0 0-600 0 0,0 0-856 0 0,0 0-2884 0 0,0 0-2205 0 0</inkml:trace>
  <inkml:trace contextRef="#ctx0" brushRef="#br0" timeOffset="9900.329">5060 2168 1604 0 0,'0'0'1022'0'0,"0"0"518"0"0,0 0-676 0 0,0 0-654 0 0,0 0 175 0 0,1 6 291 0 0,-1-2-547 0 0,1 1-1 0 0,-1-1 0 0 0,0 0 0 0 0,0 0 1 0 0,0 0-1 0 0,-1 1 0 0 0,0-1 1 0 0,1 0-1 0 0,-1 0 0 0 0,-1 0 0 0 0,1 0 1 0 0,-1 0-1 0 0,1 0 0 0 0,-1-1 0 0 0,0 1 1 0 0,-1 0-1 0 0,1-1 0 0 0,-1 0 1 0 0,1 1-1 0 0,-1-1 0 0 0,0 0 0 0 0,0 0 1 0 0,0-1-1 0 0,-1 1 0 0 0,1 0 1 0 0,-1-1-1 0 0,1 0-128 0 0,-32 17 135 0 0,0-2 1 0 0,-1-1-1 0 0,-1-2 1 0 0,0-1-1 0 0,-1-2 1 0 0,0-2-1 0 0,0-1 1 0 0,-1-2-1 0 0,0-2 1 0 0,-1-2-1 0 0,-30-1-135 0 0,41 0 60 0 0,-1-1 0 0 0,1-1 0 0 0,0-1 0 0 0,0-1 1 0 0,0-2-1 0 0,0-1 0 0 0,1-2 0 0 0,0 0 0 0 0,0-2 0 0 0,1-1 0 0 0,0-1 0 0 0,1-2 0 0 0,1 0 0 0 0,0-2 0 0 0,0 0 1 0 0,2-2-1 0 0,0-1 0 0 0,2 0 0 0 0,0-2 0 0 0,1 0 0 0 0,1-2 0 0 0,-15-21-60 0 0,26 34-6 0 0,0 0 1 0 0,1 0-1 0 0,-1-1 0 0 0,2 1 1 0 0,0-2-1 0 0,0 1 0 0 0,1-1 0 0 0,0 0 1 0 0,1 0-1 0 0,1 0 0 0 0,0 0 1 0 0,0-1-1 0 0,1 0 0 0 0,1 1 0 0 0,0-1 1 0 0,1 0-1 0 0,0 0 0 0 0,1 1 1 0 0,0-1-1 0 0,1 0 0 0 0,1 1 0 0 0,0-1 1 0 0,1 1-1 0 0,0 0 0 0 0,0 0 1 0 0,1 1-1 0 0,1-1 0 0 0,0 1 1 0 0,1 0-1 0 0,5-6 6 0 0,18-12-102 0 0,2 2 1 0 0,1 1-1 0 0,1 1 1 0 0,1 2-1 0 0,1 2 1 0 0,1 1-1 0 0,1 2 1 0 0,1 1-1 0 0,0 2 1 0 0,1 2-1 0 0,0 2 1 0 0,1 1-1 0 0,0 2 1 0 0,1 2-1 0 0,36 0 102 0 0,-25 4 15 0 0,1 3 1 0 0,-1 2-1 0 0,1 2 0 0 0,-1 3 0 0 0,-1 2 1 0 0,0 2-1 0 0,0 3 0 0 0,-1 2 1 0 0,-1 2-1 0 0,-1 2 0 0 0,-1 2 0 0 0,0 3 1 0 0,-2 1-1 0 0,7 9-15 0 0,-39-28 67 0 0,0 1 1 0 0,0 1-1 0 0,-1 0 1 0 0,-1 1-1 0 0,0 0 1 0 0,0 1-1 0 0,-1 0 0 0 0,0 1 1 0 0,-1 0-1 0 0,-1 1 1 0 0,0 0-1 0 0,-1 0 1 0 0,-1 1-1 0 0,0 0 1 0 0,-1 0-1 0 0,0 1 0 0 0,-1-1 1 0 0,-1 1-1 0 0,-1 1 1 0 0,0-1-1 0 0,-1 2-67 0 0,-2-7 108 0 0,-1 1 0 0 0,0 0 0 0 0,-1-1 0 0 0,-1 1 0 0 0,0-1 0 0 0,0 0 0 0 0,-1 0 0 0 0,0 0 0 0 0,-1 0 0 0 0,0-1 0 0 0,-1 0 0 0 0,0 0 0 0 0,-1 0 0 0 0,0-1 0 0 0,0 1 0 0 0,-1-2 0 0 0,0 1 0 0 0,0-1 0 0 0,-1-1 0 0 0,0 1 0 0 0,-1-1 0 0 0,0-1 0 0 0,0 0 0 0 0,0 0 0 0 0,-3 0-108 0 0,-30 14 270 0 0,-1-1 1 0 0,-1-2 0 0 0,-1-3-1 0 0,0-1 1 0 0,-25 3-271 0 0,-13-4-6066 0 0,66-10 1239 0 0</inkml:trace>
  <inkml:trace contextRef="#ctx0" brushRef="#br0" timeOffset="10677.899">5500 1744 716 0 0,'0'0'0'0'0,"0"0"-716"0"0</inkml:trace>
  <inkml:trace contextRef="#ctx0" brushRef="#br0" timeOffset="14401.174">410 1450 4 0 0,'0'0'167'0'0,"0"0"41"0"0,0 0-5 0 0,0 0 12 0 0,0 0 29 0 0,0 0-27 0 0,0 0-48 0 0,6 2-27 0 0,33 10 483 0 0,1-1-1 0 0,0-3 1 0 0,1-1 0 0 0,0-2 0 0 0,0-2 0 0 0,0-1-1 0 0,0-2 1 0 0,18-4-625 0 0,3-3 215 0 0,0-2 0 0 0,0-4 0 0 0,-1-2 0 0 0,0-3 0 0 0,-2-2 0 0 0,0-3 0 0 0,-2-2 0 0 0,27-18-215 0 0,-76 40 70 0 0,0 0-1 0 0,0 0 1 0 0,0-1-1 0 0,0 0 1 0 0,-1-1-1 0 0,0 0 1 0 0,0 0-1 0 0,0 0 1 0 0,0-1-1 0 0,-1 0 1 0 0,0 0-1 0 0,0-1 1 0 0,-1 0-1 0 0,0 0 1 0 0,0 0-1 0 0,0 0 1 0 0,-1-1-1 0 0,0 0 1 0 0,-1 0-1 0 0,0 0 1 0 0,0 0-1 0 0,-1 0 0 0 0,0-1 1 0 0,0 1-1 0 0,-1-1 1 0 0,0 1-1 0 0,0-1 1 0 0,-1 0-1 0 0,0 1 1 0 0,-1-1-1 0 0,0 0 1 0 0,0 1-1 0 0,-1-1 1 0 0,0 1-1 0 0,0-1 1 0 0,-1 1-1 0 0,0 0 1 0 0,-1-1-70 0 0,-17-18-65 0 0,0 1 1 0 0,-2 1 0 0 0,-1 2 0 0 0,-1 0-1 0 0,0 1 1 0 0,-2 2 0 0 0,0 1 0 0 0,-2 1-1 0 0,0 1 1 0 0,-1 1 0 0 0,0 2 0 0 0,-1 1-1 0 0,-1 2 1 0 0,0 1 0 0 0,0 1 0 0 0,-1 2-1 0 0,0 1 1 0 0,0 1 0 0 0,-3 2 64 0 0,-18-6-53 0 0,-1 2 0 0 0,0 2 1 0 0,0 3-1 0 0,0 2 0 0 0,-1 2 0 0 0,1 3 1 0 0,1 2-1 0 0,-1 3 0 0 0,1 2 0 0 0,1 2 0 0 0,0 3 1 0 0,2 2-1 0 0,0 2 0 0 0,-2 3 53 0 0,45-18 18 0 0,0-1-1 0 0,1 1 1 0 0,0 0 0 0 0,0 0-1 0 0,0 1 1 0 0,1 0 0 0 0,0 0-1 0 0,0 1 1 0 0,1 0 0 0 0,0 0-1 0 0,0 0 1 0 0,1 0 0 0 0,0 1-1 0 0,0 0 1 0 0,1 0 0 0 0,0 0-1 0 0,1 0 1 0 0,0 0 0 0 0,0 0-1 0 0,1 1 1 0 0,0-1 0 0 0,1 1-1 0 0,0-1 1 0 0,0 1 0 0 0,1-1-1 0 0,0 0 1 0 0,1 1 0 0 0,0-1-1 0 0,1 0 1 0 0,0 0 0 0 0,0 0-1 0 0,0 0 1 0 0,2-1 0 0 0,-1 1-1 0 0,1-1 1 0 0,0 0 0 0 0,0-1-1 0 0,1 1 1 0 0,4 3-18 0 0,8 11 107 0 0,2 0-1 0 0,0-1 1 0 0,1-1 0 0 0,2-2-1 0 0,0 0 1 0 0,0-1-1 0 0,2-1 1 0 0,0-1 0 0 0,1-2-1 0 0,0 0 1 0 0,1-2 0 0 0,4 1-107 0 0,128 25-2384 0 0,-146-35-2305 0 0</inkml:trace>
  <inkml:trace contextRef="#ctx0" brushRef="#br0" timeOffset="61151.136">8082 3067 744 0 0,'0'0'649'0'0,"0"0"-430"0"0,0 0-123 0 0,0 0-4 0 0,0 0 2 0 0,0 0 8 0 0,0 0 68 0 0,0 0 347 0 0,15 14 4855 0 0,-33-1-5069 0 0,1-1 1 0 0,-1 0-1 0 0,-1-1 1 0 0,0-1-1 0 0,-1-1 1 0 0,0-1-1 0 0,0-1 1 0 0,-1 0-1 0 0,0-1 1 0 0,0-2-1 0 0,0 0 0 0 0,-1-1 1 0 0,1-1-1 0 0,-1-1 1 0 0,1-1-1 0 0,-1-1 1 0 0,-1-1-304 0 0,-33 1 212 0 0,0-2 1 0 0,0-2-1 0 0,0-3 0 0 0,1-2 1 0 0,1-3-1 0 0,-1-2 1 0 0,2-2-1 0 0,1-3 0 0 0,-7-5-212 0 0,39 16 7 0 0,0 0-1 0 0,1-1 0 0 0,0-1 1 0 0,1-1-1 0 0,0-1 0 0 0,1 0 1 0 0,0-1-1 0 0,1-1 0 0 0,1-1 0 0 0,0 0 1 0 0,1-1-1 0 0,1 0 0 0 0,1-1 1 0 0,0-1-1 0 0,1 0 0 0 0,1-1 1 0 0,1 1-1 0 0,1-2 0 0 0,0 1 1 0 0,2-1-1 0 0,1 0 0 0 0,0-1 0 0 0,1 1 1 0 0,2-1-1 0 0,0 0 0 0 0,1-4-6 0 0,3 15-33 0 0,1-1 0 0 0,0 1-1 0 0,1 0 1 0 0,1 0 0 0 0,-1 0 0 0 0,2 1-1 0 0,-1-1 1 0 0,1 1 0 0 0,1 1-1 0 0,0-1 1 0 0,0 1 0 0 0,1 0-1 0 0,0 1 1 0 0,1 0 0 0 0,-1 0-1 0 0,2 1 1 0 0,-1 0 0 0 0,1 0 0 0 0,0 1-1 0 0,0 1 1 0 0,1 0 0 0 0,-1 0-1 0 0,1 1 1 0 0,6-2 33 0 0,31-8-135 0 0,-1 1-1 0 0,2 3 1 0 0,-1 1 0 0 0,1 3-1 0 0,5 2 136 0 0,-4 2-97 0 0,0 2 0 0 0,1 2-1 0 0,-2 3 1 0 0,1 1 0 0 0,0 3 0 0 0,-2 2-1 0 0,1 2 1 0 0,-1 2 0 0 0,-1 3-1 0 0,-1 1 1 0 0,-1 2 0 0 0,21 15 97 0 0,-45-25 18 0 0,-1 1 0 0 0,1 0 1 0 0,-2 2-1 0 0,0 1 1 0 0,-1 0-1 0 0,0 1 0 0 0,-1 1 1 0 0,-1 1-1 0 0,-1 0 0 0 0,-1 1 1 0 0,0 0-1 0 0,-1 2 0 0 0,-1-1 1 0 0,-1 1-1 0 0,-1 1 0 0 0,-1 0 1 0 0,-1 0-1 0 0,-1 1 0 0 0,-1 0 1 0 0,3 24-19 0 0,-8-41 74 0 0,-1 0 1 0 0,0 1 0 0 0,-1-1-1 0 0,0 0 1 0 0,0 1 0 0 0,0-1 0 0 0,-1 0-1 0 0,0 0 1 0 0,0 0 0 0 0,0 0 0 0 0,-1 0-1 0 0,0 0 1 0 0,0-1 0 0 0,0 1 0 0 0,-1-1-1 0 0,0 0 1 0 0,0 0 0 0 0,0 0 0 0 0,-1-1-1 0 0,1 1 1 0 0,-1-1 0 0 0,0 0 0 0 0,-1-1-1 0 0,1 1 1 0 0,0-1 0 0 0,-1 0 0 0 0,0 0-1 0 0,0-1 1 0 0,0 0 0 0 0,0 0 0 0 0,-1 0-75 0 0,-207 37 1941 0 0,189-37-2044 0 0,-28 6-507 0 0,36-4-2089 0 0,0 0-3703 0 0,12-3-1055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4:56.4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 15 196 0 0,'0'0'7493'0'0,"0"0"-5289"0"0,0 0-1512 0 0,0 0 236 0 0,0 0 8 0 0,0 0-118 0 0,0 0-126 0 0,-7-4-307 0 0,6 3-374 0 0,-1 0-8 0 0,1 0-1 0 0,-1 0 1 0 0,1 0-1 0 0,-1 0 1 0 0,0 0-1 0 0,0 0 1 0 0,1 1-1 0 0,-1-1 1 0 0,0 0-1 0 0,0 1 1 0 0,1 0-1 0 0,-1-1 1 0 0,0 1-1 0 0,0 0 1 0 0,0 0-1 0 0,0 0 1 0 0,0 0-1 0 0,0 0 1 0 0,1 1-1 0 0,-1-1 1 0 0,0 1-1 0 0,0-1 1 0 0,0 1-1 0 0,1-1 1 0 0,-1 1-1 0 0,0 0 1 0 0,1 0-1 0 0,-1 0 1 0 0,0 0-1 0 0,1 0 1 0 0,0 0-1 0 0,-1 0 1 0 0,1 1-1 0 0,-1-1 1 0 0,1 0-1 0 0,0 1 1 0 0,0-1-1 0 0,0 1-2 0 0,-7 8 68 0 0,1 0 0 0 0,0 0 0 0 0,0 1 0 0 0,1 0 0 0 0,0 0-1 0 0,1 1 1 0 0,1-1 0 0 0,0 1 0 0 0,0 0 0 0 0,1 0 0 0 0,1 1 0 0 0,0-1 0 0 0,0 0 0 0 0,1 1 0 0 0,1-1 0 0 0,0 1 0 0 0,1-1-1 0 0,0 1 1 0 0,1-1 0 0 0,1 1 0 0 0,0-1 0 0 0,4 12-68 0 0,-5-22 48 0 0,0 1 0 0 0,0 0-1 0 0,0 0 1 0 0,0-1 0 0 0,1 1 0 0 0,-1-1-1 0 0,1 0 1 0 0,-1 1 0 0 0,1-1 0 0 0,0 0-1 0 0,0-1 1 0 0,0 1 0 0 0,0 0 0 0 0,0-1-1 0 0,0 0 1 0 0,0 0 0 0 0,1 0 0 0 0,-1 0-1 0 0,0 0 1 0 0,1-1 0 0 0,-1 1 0 0 0,1-1-1 0 0,-1 0 1 0 0,0 0 0 0 0,1 0 0 0 0,-1-1-1 0 0,1 1 1 0 0,-1-1 0 0 0,0 0 0 0 0,1 0-1 0 0,-1 0 1 0 0,0 0 0 0 0,0 0 0 0 0,2-2-48 0 0,3 0 92 0 0,-1 0 0 0 0,0-1 0 0 0,0 1 0 0 0,0-2 0 0 0,0 1 1 0 0,-1-1-1 0 0,1 0 0 0 0,-1 0 0 0 0,0-1 0 0 0,-1 0 0 0 0,0 0 0 0 0,0 0 1 0 0,0 0-1 0 0,1-4-92 0 0,-5 11-55 0 0,-1 0 1 0 0,0-1 0 0 0,0 1 0 0 0,0 0-1 0 0,1 0 1 0 0,-1-1 0 0 0,0 1 0 0 0,1 0-1 0 0,-1-1 1 0 0,1 1 0 0 0,-1-1-1 0 0,1 1 1 0 0,-1 0 0 0 0,1-1 0 0 0,-1 1-1 0 0,1-1 1 0 0,-1 1 0 0 0,1-1 0 0 0,0 0-1 0 0,-1 1 1 0 0,1-1 0 0 0,0 0-1 0 0,-1 1 1 0 0,1-1 0 0 0,0 0 0 0 0,-1 0-1 0 0,1 1 1 0 0,0-1 0 0 0,0 0 0 0 0,-1 0-1 0 0,1 0 1 0 0,0 0 0 0 0,0 0-1 0 0,-1 0 1 0 0,1 0 0 0 0,0 0 0 0 0,0-1-1 0 0,-1 1 1 0 0,1 0 0 0 0,0 0 0 0 0,-1-1-1 0 0,1 1 1 0 0,0 0 0 0 0,-1-1-1 0 0,1 1 1 0 0,0 0 0 0 0,-1-1 0 0 0,1 1-1 0 0,-1-1 1 0 0,1 1 0 0 0,-1-1 0 0 0,1 0-1 0 0,-1 1 1 0 0,1-1 0 0 0,-1 1-1 0 0,1-1 1 0 0,-1 0 0 0 0,0 1 0 0 0,1-1-1 0 0,-1 0 1 0 0,0 0 54 0 0,3 6 248 0 0,2 5-143 0 0,26 43 612 0 0,-31-52-674 0 0,1-1 1 0 0,-1 1-1 0 0,0 0 0 0 0,1-1 1 0 0,-1 1-1 0 0,1 0 0 0 0,0-1 1 0 0,-1 1-1 0 0,1-1 0 0 0,-1 1 1 0 0,1-1-1 0 0,0 1 0 0 0,-1-1 1 0 0,1 1-1 0 0,0-1 0 0 0,0 1 0 0 0,-1-1 1 0 0,1 0-1 0 0,0 0 0 0 0,0 1 1 0 0,0-1-1 0 0,-1 0 0 0 0,1 0 1 0 0,0 0-1 0 0,0 0 0 0 0,0 0 1 0 0,0 0-1 0 0,-1 0 0 0 0,1 0 1 0 0,0 0-1 0 0,0 0 0 0 0,0-1 1 0 0,-1 1-1 0 0,1 0 0 0 0,0 0 1 0 0,0-1-1 0 0,-1 1 0 0 0,1-1 1 0 0,0 1-1 0 0,0-1 0 0 0,-1 1 1 0 0,1-1-1 0 0,-1 1 0 0 0,1-1 1 0 0,0 1-1 0 0,-1-1 0 0 0,1 0 1 0 0,-1 1-1 0 0,1-1 0 0 0,-1 0 1 0 0,0 1-1 0 0,1-1 0 0 0,-1 0 1 0 0,0 0-1 0 0,1 0 0 0 0,-1 1 0 0 0,0-1 1 0 0,0 0-1 0 0,0-1-43 0 0,1-2-4 0 0,0-1 0 0 0,-1 1 0 0 0,0-1 0 0 0,0 0 0 0 0,0 1 1 0 0,-1-1-1 0 0,1 0 0 0 0,-1 1 0 0 0,0-1 0 0 0,-1 1 0 0 0,1-1 0 0 0,-1 1 0 0 0,1 0 0 0 0,-1 0 0 0 0,-1 0 0 0 0,1 0 0 0 0,-1 0 0 0 0,1 0 0 0 0,-1 0 1 0 0,0 1-1 0 0,0-1 0 0 0,-2 0 4 0 0,-49-36-4091 0 0,51 42-3663 0 0,5 2 2356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4:56.7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26 3696 0 0,'0'0'7359'0'0,"0"0"-5765"0"0,5 8-988 0 0,50 147 3016 0 0,-54-155-3574 0 0,-1 1 1 0 0,1 0 0 0 0,-1-1-1 0 0,0 1 1 0 0,1-1-1 0 0,-1 1 1 0 0,1-1 0 0 0,0 1-1 0 0,-1-1 1 0 0,1 1-1 0 0,-1-1 1 0 0,1 0 0 0 0,0 1-1 0 0,-1-1 1 0 0,1 0-1 0 0,0 0 1 0 0,0 1 0 0 0,-1-1-1 0 0,1 0 1 0 0,0 0-1 0 0,-1 0 1 0 0,1 0 0 0 0,0 0-1 0 0,0 0 1 0 0,-1 0-1 0 0,1 0 1 0 0,0 0-1 0 0,0 0 1 0 0,-1 0 0 0 0,1 0-1 0 0,0-1 1 0 0,-1 1-1 0 0,1 0 1 0 0,0-1 0 0 0,-1 1-1 0 0,1 0 1 0 0,0-1-1 0 0,-1 1 1 0 0,1-1 0 0 0,-1 1-1 0 0,1-1 1 0 0,-1 1-1 0 0,1-1 1 0 0,-1 1 0 0 0,1-1-1 0 0,-1 1 1 0 0,1-1-1 0 0,-1 0 1 0 0,0 1-1 0 0,1-1 1 0 0,-1 0 0 0 0,0 1-1 0 0,0-1 1 0 0,1 0-1 0 0,-1 0 1 0 0,0 1 0 0 0,0-1-1 0 0,0 0 1 0 0,0 1-1 0 0,0-1 1 0 0,0 0 0 0 0,0 0-1 0 0,0 1 1 0 0,0-1-1 0 0,-1 0-48 0 0,32-54 263 0 0,-3-65-2747 0 0,-28 120 2407 0 0,0-1-600 0 0,1 1-2827 0 0,-1 0 1754 0 0,3 0-4776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31.6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2 12089 0 0,'0'0'729'0'0,"0"8"-232"0"0,-20 215 2988 0 0,20-222-3721 0 0,-6 43 703 0 0,10-34-4926 0 0,-1-12 906 0 0,4-3-3258 0 0</inkml:trace>
  <inkml:trace contextRef="#ctx0" brushRef="#br0" timeOffset="263.442">134 38 11609 0 0,'0'0'1694'0'0,"0"0"-1098"0"0,5 7-46 0 0,-1 3-389 0 0,0 0 0 0 0,0 0 0 0 0,0 0 0 0 0,-1 1 0 0 0,-1-1 0 0 0,0 1 0 0 0,-1 0 0 0 0,1 0 0 0 0,-2-1 0 0 0,0 1 0 0 0,0 0 0 0 0,-1 0 1 0 0,0 0-1 0 0,-2 5-161 0 0,-10 73-1495 0 0,13-89 101 0 0,4-3-2872 0 0,0-1-1447 0 0</inkml:trace>
  <inkml:trace contextRef="#ctx0" brushRef="#br0" timeOffset="602.188">191 53 7869 0 0,'0'0'2721'0'0,"0"0"-1749"0"0,0 0-614 0 0,3-6 37 0 0,-2 3-349 0 0,0 0 0 0 0,1 0 0 0 0,-1 1 1 0 0,1-1-1 0 0,-1 0 0 0 0,1 1 0 0 0,0 0 0 0 0,0-1 0 0 0,0 1 0 0 0,1 0 0 0 0,-1 0 0 0 0,0 0 0 0 0,1 0 1 0 0,-1 1-1 0 0,1-1 0 0 0,0 1 0 0 0,-1-1 0 0 0,1 1 0 0 0,0 0 0 0 0,0 0 0 0 0,0 0 0 0 0,0 0 1 0 0,0 1-1 0 0,0-1 0 0 0,0 1 0 0 0,0 0 0 0 0,0 0 0 0 0,0 0 0 0 0,0 0 0 0 0,0 0 0 0 0,0 1 0 0 0,0-1 1 0 0,0 1-1 0 0,0 0 0 0 0,0 0 0 0 0,0 0 0 0 0,-1 0 0 0 0,1 1 0 0 0,0-1 0 0 0,0 1-46 0 0,0 0 48 0 0,0 0-1 0 0,0 0 1 0 0,0 0-1 0 0,0 0 1 0 0,-1 1-1 0 0,1-1 1 0 0,-1 1-1 0 0,0 0 1 0 0,1 0-1 0 0,-1 0 1 0 0,0 0-1 0 0,-1 0 1 0 0,1 0-1 0 0,-1 0 1 0 0,1 1-1 0 0,-1-1 1 0 0,0 1-1 0 0,0-1 1 0 0,0 1-1 0 0,-1-1 1 0 0,1 1-1 0 0,-1-1 0 0 0,0 1 1 0 0,0 0-1 0 0,0-1 1 0 0,0 1-1 0 0,-1-1 1 0 0,0 1-1 0 0,1-1 1 0 0,-1 1-1 0 0,-1-1 1 0 0,1 1-1 0 0,0-1 1 0 0,-1 0-1 0 0,1 0 1 0 0,-1 0-1 0 0,0 0 1 0 0,0 0-1 0 0,-1 0 1 0 0,1 0-1 0 0,0 0 1 0 0,-1-1-1 0 0,0 1 1 0 0,1-1-1 0 0,-1 0 1 0 0,0 0-1 0 0,0 0 1 0 0,0 0-1 0 0,-1-1 1 0 0,1 1-1 0 0,0-1 1 0 0,-1 0-1 0 0,1 0 1 0 0,-2 1-48 0 0,-86 18 621 0 0,91-20-656 0 0,32 14-387 0 0,123 68 1763 0 0,-108-24-9877 0 0,-46-56 587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29.2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161 86 11729 0 0,'0'0'5077'0'0,"0"0"-5077"0"0,0 0-236 0 0,0 0 236 0 0,0 0 560 0 0,0 0 124 0 0,-36 2-264 0 0,17-5-420 0 0,-2-1-296 0 0,1-3-364 0 0,1 0-76 0 0,3-1-321 0 0,1 0-791 0 0,5-3-2664 0 0,6 3-2217 0 0</inkml:trace>
  <inkml:trace contextRef="#ctx0" brushRef="#br0" timeOffset="276.612">84 1 3040 0 0,'0'0'9605'0'0,"0"0"-8141"0"0,18 44-1148 0 0,-14-24 480 0 0,-2 1 72 0 0,-2 0-275 0 0,0-1-221 0 0,-4-2-196 0 0,-2-2-104 0 0,2-4 4 0 0,-2 0-76 0 0,2-3-320 0 0,0-5-405 0 0,1 0-447 0 0,-2-4-1304 0 0,1-1-5285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4:57.0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0 13441 0 0,'0'0'1219'0'0,"0"0"-1806"0"0,-2 9 398 0 0,-25 85 1526 0 0,17-68-1030 0 0,2 1-1 0 0,1 0 1 0 0,1 0 0 0 0,1 0 0 0 0,1 1-1 0 0,2-1 1 0 0,0 1 0 0 0,2 8-307 0 0,1-30-9 0 0,1 0 0 0 0,-1 0-1 0 0,1-1 1 0 0,0 1 0 0 0,1-1 0 0 0,-1 1 0 0 0,1-1 0 0 0,0 0-1 0 0,0 0 1 0 0,1 0 0 0 0,-1 0 0 0 0,1 0 0 0 0,0-1-1 0 0,1 0 1 0 0,-1 0 0 0 0,1 0 0 0 0,-1 0 0 0 0,1-1 0 0 0,0 0-1 0 0,4 2 10 0 0,46-8-8452 0 0,-39-8 1205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4:58.4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0 15661 0 0,'0'0'693'0'0,"6"8"-308"0"0,3 4-219 0 0,-2 0 1 0 0,1 1 0 0 0,-2 0-1 0 0,1 0 1 0 0,-2 0-1 0 0,0 1 1 0 0,0-1-1 0 0,-1 1 1 0 0,-1 0 0 0 0,-1 1-1 0 0,0-1 1 0 0,0 4-167 0 0,-3-6 31 0 0,0 0 0 0 0,-1 0 0 0 0,0 0 0 0 0,-1 0 0 0 0,0 0 0 0 0,-1-1 0 0 0,0 1 0 0 0,-1-1 0 0 0,0 0 0 0 0,-1-1 0 0 0,0 1 0 0 0,-1-1 0 0 0,0 0 0 0 0,-1-1 0 0 0,0 1 0 0 0,-2 1-31 0 0,-70 13-5401 0 0,70-28-150 0 0,4-6-2731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4:58.5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105 33 13609 0 0,'0'0'3609'0'0,"0"0"-3609"0"0,0 0-376 0 0,0 0 328 0 0,0 0 96 0 0,0 0-48 0 0,0 0 264 0 0,0 0-264 0 0,-45-1-388 0 0,25-3-869 0 0,1-4-1355 0 0,7 3-3252 0 0,4-9-1121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4:58.7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2 8233 0 0,'0'0'7048'0'0,"0"0"-6384"0"0,0 0-656 0 0,0 0 312 0 0,0 0-308 0 0,0 0 52 0 0,0 0-64 0 0,0 0 313 0 0,0 0-41 0 0,-63 4-272 0 0,29-2-685 0 0,0-2-1071 0 0,13 0-2996 0 0,-15-7-4025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00.2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4 13773 0 0,'0'0'679'0'0,"-8"0"-574"0"0,-224-4 165 0 0,231 4-448 0 0,25 86 144 0 0,-19-33 545 0 0,-3 0 0 0 0,-2 0 0 0 0,-2 0 0 0 0,-2 0 1 0 0,-9 35-512 0 0,-9 155 1040 0 0,22-238-955 0 0,1-1-1 0 0,-1 1 1 0 0,1 0-1 0 0,0 0 1 0 0,0 0 0 0 0,1-1-1 0 0,-1 1 1 0 0,1-1-1 0 0,0 1 1 0 0,0-1 0 0 0,1 0-1 0 0,-1 0 1 0 0,1 0-1 0 0,0 0 1 0 0,0 0 0 0 0,0 0-1 0 0,1-1 1 0 0,-1 1-1 0 0,1-1 1 0 0,0 0 0 0 0,0 0-1 0 0,0-1 1 0 0,0 1-1 0 0,0-1 1 0 0,1 0 0 0 0,-1 0-1 0 0,1 0 1 0 0,-1-1-1 0 0,1 0 1 0 0,0 1 0 0 0,0-2-1 0 0,-1 1 1 0 0,1 0-1 0 0,0-1 1 0 0,2 0-85 0 0,10 1-15 0 0,0 0 0 0 0,0-1 0 0 0,0-1 0 0 0,0-1-1 0 0,0 0 1 0 0,0-1 0 0 0,-1-1 0 0 0,1 0 0 0 0,13-7 15 0 0,-3-3-2577 0 0,-12-1-4574 0 0,-2-5-3673 0 0</inkml:trace>
  <inkml:trace contextRef="#ctx0" brushRef="#br0" timeOffset="500.339">527 89 9189 0 0,'0'0'3724'0'0,"0"0"-2780"0"0,0 0-1186 0 0,-5 7 452 0 0,-12 23 291 0 0,1 1 1 0 0,2 0-1 0 0,1 0 1 0 0,2 2-1 0 0,0-1 1 0 0,3 2-1 0 0,0-1 1 0 0,3 1-1 0 0,0 0 1 0 0,2 10-502 0 0,3-38 63 0 0,0 1 0 0 0,1-1-1 0 0,0 0 1 0 0,0 0 0 0 0,0 0 0 0 0,1 0 0 0 0,0 0 0 0 0,0 0 0 0 0,0 0 0 0 0,1-1 0 0 0,0 1 0 0 0,0-1 0 0 0,0 0-1 0 0,1 1 1 0 0,0-2 0 0 0,0 1 0 0 0,0 0 0 0 0,0-1 0 0 0,1 0 0 0 0,0 0 0 0 0,0 0 0 0 0,1 1-63 0 0,55-19-3215 0 0,-47 2-293 0 0,-3-1-3476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4:59.2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48 14897 0 0,'0'0'1702'0'0,"0"0"-1773"0"0,0 0-551 0 0,-1 9 747 0 0,-53 240 1946 0 0,66-261-8994 0 0,3-7-840 0 0</inkml:trace>
  <inkml:trace contextRef="#ctx0" brushRef="#br0" timeOffset="250.528">241 0 13757 0 0,'0'0'1168'0'0,"0"0"-1168"0"0,0 0-76 0 0,0 0 76 0 0,-57 8 376 0 0,35-5-24 0 0,-2 0-200 0 0,0 1-100 0 0,1-1-44 0 0,1 0 116 0 0,3-1-124 0 0,5-1-124 0 0,2-1-520 0 0,3 0-124 0 0,5-3-456 0 0,4 0-580 0 0,0-1-1272 0 0,4 0-3061 0 0</inkml:trace>
  <inkml:trace contextRef="#ctx0" brushRef="#br0" timeOffset="500.186">273 105 3420 0 0,'0'0'1124'0'0,"0"0"113"0"0,0 0-457 0 0,0 0 376 0 0,0 0 416 0 0,-27 38 28 0 0,15-35-352 0 0,-4 0-276 0 0,-4 0-376 0 0,2-1-300 0 0,-2-1-160 0 0,-1 0 16 0 0,0 0-152 0 0,3-1-88 0 0,-1 0-1388 0 0,5 0-1032 0 0,6-1-3145 0 0</inkml:trace>
  <inkml:trace contextRef="#ctx0" brushRef="#br0" timeOffset="501.186">331 262 6809 0 0,'0'0'5428'0'0,"0"0"-5428"0"0,0 0 0 0 0,0 0 52 0 0,0 0 692 0 0,0 0 300 0 0,0 0 116 0 0,-37 26-356 0 0,16-23-447 0 0,-1-1-205 0 0,-2-2-56 0 0,-2 2-96 0 0,1-2-489 0 0,2 0-731 0 0,5-1-980 0 0,4-1-2844 0 0,-3-7-2649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4:58.0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229 35 10033 0 0,'0'0'5036'0'0,"0"0"-4556"0"0,0 0-262 0 0,0 0 258 0 0,-7 6-27 0 0,3-1-443 0 0,0-1 0 0 0,0 0 1 0 0,-1 0-1 0 0,1 0 0 0 0,-1-1 1 0 0,0 0-1 0 0,0 0 0 0 0,0 0 1 0 0,-1 0-1 0 0,1-1 0 0 0,-1 0 1 0 0,1 0-1 0 0,-1-1 1 0 0,0 1-1 0 0,1-1 0 0 0,-1 0 1 0 0,0-1-1 0 0,0 1 0 0 0,0-1 1 0 0,0 0-1 0 0,0-1 0 0 0,1 1 1 0 0,-1-1-1 0 0,0-1 1 0 0,0 1-1 0 0,1-1 0 0 0,-1 0 1 0 0,1 0-1 0 0,-1 0 0 0 0,1-1 1 0 0,0 0-1 0 0,0 0 0 0 0,0 0 1 0 0,0-1-1 0 0,1 1 0 0 0,-1-1 1 0 0,1 0-1 0 0,0-1 1 0 0,0 1-1 0 0,0-1 0 0 0,-1-3-6 0 0,-1-19-1335 0 0,30 35-7714 0 0,-16-1 5021 0 0</inkml:trace>
  <inkml:trace contextRef="#ctx0" brushRef="#br0" timeOffset="248.312">125 141 6857 0 0,'0'0'2292'0'0,"0"0"-712"0"0,3 7-159 0 0,5 112 3419 0 0,-8-119-5041 0 0,0 4-1055 0 0,3-6-5672 0 0,4-6-229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4:57.3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0 13729 0 0,'0'0'2981'0'0,"0"0"-2981"0"0,0 0-377 0 0,-2 38 377 0 0,-6-19 489 0 0,-2 2 23 0 0,-7 1-92 0 0,-1 2-136 0 0,-4-1-84 0 0,0 1-76 0 0,-1 0-124 0 0,2-3-112 0 0,3-1-196 0 0,4-6-400 0 0,4-4-385 0 0,1-4-835 0 0,5-5-1304 0 0,1-1-2337 0 0</inkml:trace>
  <inkml:trace contextRef="#ctx0" brushRef="#br0" timeOffset="266.303">93 77 9837 0 0,'0'0'2560'0'0,"0"0"-2548"0"0,0 0 640 0 0,23 40 60 0 0,-16-26 52 0 0,-1 1-236 0 0,1-1-188 0 0,-2 1-112 0 0,1-1-104 0 0,-2 1-124 0 0,5-2-12 0 0,-4-1-540 0 0,7 0-408 0 0,-3-3-660 0 0,6-2-976 0 0,-7-5-3317 0 0</inkml:trace>
  <inkml:trace contextRef="#ctx0" brushRef="#br0" timeOffset="515.201">412 245 7021 0 0,'0'0'8184'0'0,"0"0"-8184"0"0,0 0-744 0 0,0 0 744 0 0,0 0 416 0 0,0 0 88 0 0,-17 39 48 0 0,9-29-120 0 0,-6 0-231 0 0,1 0-101 0 0,-4 1 24 0 0,2-1 0 0 0,0 0-124 0 0,0-3-376 0 0,1-1-693 0 0,4-4-563 0 0,1-1-2560 0 0,5-6-4157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08.8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 63 11189 0 0,'0'0'2708'0'0,"0"0"-1748"0"0,0 0-817 0 0,5 6-159 0 0,13 21 319 0 0,-1 1 0 0 0,-2 0 0 0 0,-1 1 0 0 0,-1 1 0 0 0,-1 0 0 0 0,-2 0 0 0 0,-1 2 0 0 0,-1-1 1 0 0,-2 1-1 0 0,-1 0 0 0 0,-1 0 0 0 0,-2 0 0 0 0,-2 30-303 0 0,-1-47 154 0 0,1 1 0 0 0,-2-1 1 0 0,0 0-1 0 0,-1 0 0 0 0,0 0 0 0 0,-2 0 1 0 0,1 0-1 0 0,-2-1 0 0 0,0 0 1 0 0,-1 0-1 0 0,0 0 0 0 0,-1-1 0 0 0,0 0 1 0 0,-1-1-1 0 0,-1 0 0 0 0,0 0 1 0 0,-2 1-155 0 0,-98 33-2779 0 0,106-45 2431 0 0,-17 0-2345 0 0,7-4-1881 0 0,-1-10-4631 0 0</inkml:trace>
  <inkml:trace contextRef="#ctx0" brushRef="#br0" timeOffset="542.783">445 0 15105 0 0,'0'0'1344'0'0,"0"0"-1210"0"0,0 0-309 0 0,0 0 135 0 0,0 0 219 0 0,0 0-212 0 0,7 2-89 0 0,171 20 898 0 0,-172-20-786 0 0,0 1 0 0 0,-1 1 0 0 0,0-1-1 0 0,0 1 1 0 0,0 0 0 0 0,0 0 0 0 0,0 1 0 0 0,-1-1 0 0 0,0 1-1 0 0,0 0 1 0 0,0 0 0 0 0,0 0 0 0 0,-1 1 0 0 0,0 0-1 0 0,0-1 1 0 0,-1 1 0 0 0,1 0 0 0 0,-1 0 0 0 0,-1 0-1 0 0,1 0 1 0 0,-1 1 0 0 0,0-1 0 0 0,0 0 0 0 0,-1 1-1 0 0,0-1 1 0 0,0 0 0 0 0,0 1 0 0 0,-1-1 0 0 0,0 0-1 0 0,0 1 1 0 0,-1 1 10 0 0,2 14 294 0 0,-12 613 4079 0 0,13-629-4329 0 0,0 1 0 0 0,-1-1 0 0 0,0 1 0 0 0,0 0 0 0 0,0-1 0 0 0,-1 1-1 0 0,0-1 1 0 0,-1 1 0 0 0,1-1 0 0 0,-1 0 0 0 0,0 0 0 0 0,-1 0 0 0 0,0 0 0 0 0,0 0 0 0 0,0 0-1 0 0,0-1 1 0 0,-1 1 0 0 0,0-1 0 0 0,0 0 0 0 0,-1 0 0 0 0,1 0 0 0 0,-1-1 0 0 0,0 0 0 0 0,0 0-1 0 0,-1 0 1 0 0,1 0 0 0 0,-1-1 0 0 0,0 0 0 0 0,0 0 0 0 0,0 0 0 0 0,0-1 0 0 0,0 0-1 0 0,-2 0-43 0 0,-185 6-214 0 0,67-22-3150 0 0,94 7-308 0 0,4-3-4740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11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1 2320 0 0,'0'0'1850'0'0,"0"0"2094"0"0,0 0-2082 0 0,0 0-1344 0 0,0 0-13 0 0,0 0 270 0 0,-5 9-59 0 0,-111 124 658 0 0,45-98-9366 0 0,62-35 3028 0 0</inkml:trace>
  <inkml:trace contextRef="#ctx0" brushRef="#br0" timeOffset="266.029">0 25 9037 0 0,'0'0'2016'0'0,"0"0"-1892"0"0,0 0-120 0 0,41 29 584 0 0,-20-11 204 0 0,6 5-60 0 0,-2-2-224 0 0,2 0-76 0 0,-4 0-168 0 0,-1-1-264 0 0,0 1-456 0 0,-4-1-740 0 0,-4-6-1788 0 0,4 1-4377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28.1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55 14705 0 0,'0'0'1837'0'0,"0"0"-1837"0"0,0 0 0 0 0,0 0 388 0 0,0 0 96 0 0,-37 1-48 0 0,20-1-264 0 0,-3-2-172 0 0,-2-1-648 0 0,1-2-248 0 0,-2 0-289 0 0,6-3-1391 0 0,4 3-3364 0 0,5-9-837 0 0</inkml:trace>
  <inkml:trace contextRef="#ctx0" brushRef="#br0" timeOffset="250.684">96 0 3132 0 0,'0'0'10565'0'0,"0"0"-9613"0"0,28 41-700 0 0,-24-25 444 0 0,3 2-68 0 0,-5-1-139 0 0,-2-1-113 0 0,-2 0-128 0 0,0-2-88 0 0,-3-2-96 0 0,1-1-16 0 0,0-5-48 0 0,3 0-224 0 0,1-5-312 0 0,0-1-469 0 0,1-1 189 0 0,6-6-1268 0 0,-3 0-5244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19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66 484 0 0,'0'0'8299'0'0,"0"0"-5335"0"0,0-6-1608 0 0,0 3-1266 0 0,0 1 0 0 0,0 0 0 0 0,0-1 0 0 0,0 1-1 0 0,-1 0 1 0 0,1-1 0 0 0,-1 1 0 0 0,1 0 0 0 0,-1-1 0 0 0,0 1 0 0 0,0 0-1 0 0,0 0 1 0 0,0 0 0 0 0,0 0 0 0 0,0 0 0 0 0,-1 0 0 0 0,1 0-1 0 0,-1 0 1 0 0,0 0 0 0 0,1 1 0 0 0,-1-1 0 0 0,0 1 0 0 0,0-1 0 0 0,0 1-1 0 0,0 0 1 0 0,0 0 0 0 0,0-1 0 0 0,0 1 0 0 0,0 1 0 0 0,-1-1 0 0 0,1 0-1 0 0,0 1 1 0 0,0-1 0 0 0,-1 1 0 0 0,1-1 0 0 0,0 1 0 0 0,-1 0-1 0 0,1 0 1 0 0,-1 0 0 0 0,1 0 0 0 0,0 1 0 0 0,-1-1 0 0 0,1 1 0 0 0,0-1-1 0 0,-1 1 1 0 0,-1 1-90 0 0,-2 4-25 0 0,-1 0 1 0 0,1 0-1 0 0,0 1 0 0 0,0 0 0 0 0,1 0 1 0 0,0 1-1 0 0,0-1 0 0 0,1 1 0 0 0,0 0 1 0 0,0 0-1 0 0,1 1 0 0 0,0-1 0 0 0,0 1 1 0 0,1 0-1 0 0,0-1 0 0 0,1 1 0 0 0,0 0 1 0 0,0 0-1 0 0,1 0 0 0 0,0 0 0 0 0,1 0 1 0 0,-1 0-1 0 0,2 0 0 0 0,-1 0 0 0 0,2-1 1 0 0,-1 1-1 0 0,1 0 0 0 0,0-1 0 0 0,1 0 1 0 0,4 8 24 0 0,-6-12 51 0 0,0 0 0 0 0,1 0 0 0 0,0 0 1 0 0,0 0-1 0 0,0-1 0 0 0,0 1 1 0 0,1-1-1 0 0,-1 0 0 0 0,1 0 1 0 0,0 0-1 0 0,0 0 0 0 0,0-1 1 0 0,0 0-1 0 0,0 0 0 0 0,1 0 0 0 0,-1 0 1 0 0,1 0-1 0 0,-1-1 0 0 0,1 0 1 0 0,-1 0-1 0 0,1 0 0 0 0,0-1 1 0 0,0 1-1 0 0,-1-1 0 0 0,1 0 1 0 0,0-1-1 0 0,0 1 0 0 0,-1-1 1 0 0,1 0-1 0 0,0 0 0 0 0,-1 0 0 0 0,1-1 1 0 0,-1 0-1 0 0,0 1 0 0 0,1-2 1 0 0,-1 1-1 0 0,0 0 0 0 0,0-1 1 0 0,0 0-1 0 0,-1 0 0 0 0,1 0 1 0 0,0 0-1 0 0,-1-1 0 0 0,0 1 1 0 0,0-1-1 0 0,0 0 0 0 0,-1 0 0 0 0,2-1-51 0 0,10 25-2561 0 0,19 24 3342 0 0,-32-43-729 0 0,1 0 0 0 0,0 0 0 0 0,0 0 0 0 0,0 0 0 0 0,0 0 1 0 0,0-1-1 0 0,0 1 0 0 0,1-1 0 0 0,-1 1 0 0 0,0-1 0 0 0,0 0 0 0 0,0 0 0 0 0,1 0 0 0 0,-1 0 0 0 0,0 0 0 0 0,0 0 0 0 0,0 0 0 0 0,0-1 0 0 0,0 0 0 0 0,1 1 0 0 0,-1-1 0 0 0,0 0 0 0 0,0 0 0 0 0,0 0 0 0 0,0 0 0 0 0,-1 0 0 0 0,1 0 1 0 0,0-1-1 0 0,0 1 0 0 0,-1 0 0 0 0,1-1 0 0 0,-1 0 0 0 0,1 1 0 0 0,-1-1 0 0 0,0 0 0 0 0,0 0 0 0 0,1 1 0 0 0,-1-1 0 0 0,-1 0 0 0 0,1 0 0 0 0,0 0 0 0 0,0-1 0 0 0,-1 1 0 0 0,1 0 0 0 0,-1 0 0 0 0,0 0 0 0 0,1 0 0 0 0,-1-1 0 0 0,0 1 0 0 0,0 0 1 0 0,0 0-1 0 0,-1 0 0 0 0,1 0 0 0 0,-1-1 0 0 0,1 1 0 0 0,-1 0 0 0 0,0 0 0 0 0,1 0 0 0 0,-1 0 0 0 0,0 0 0 0 0,0 0 0 0 0,-1 0 0 0 0,1 1 0 0 0,0-1 0 0 0,-1 0 0 0 0,1 1 0 0 0,-1-1-52 0 0,-77-64-2293 0 0,78 66 1188 0 0,3 4-5566 0 0,6-1 485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20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0 14409 0 0,'6'6'2479'0'0,"4"5"-2341"0"0,-1-1 1 0 0,0 2-1 0 0,-1-1 0 0 0,0 1 1 0 0,-1 0-1 0 0,0 1 0 0 0,-1-1 0 0 0,-1 1 1 0 0,0 1-1 0 0,0-1 0 0 0,-1 1 0 0 0,-1 0 1 0 0,0 0-1 0 0,-1 0 0 0 0,-1 0 0 0 0,0 0 1 0 0,-1 0-1 0 0,-1 0 0 0 0,0 0 1 0 0,0 0-1 0 0,-2 0 0 0 0,0 0 0 0 0,0 0 1 0 0,-1-1-1 0 0,-1 1 0 0 0,0-1 0 0 0,-1 0 1 0 0,0 0-1 0 0,-3 2-138 0 0,5-10-82 0 0,-34 44-788 0 0,4-29-3111 0 0,23-21-1680 0 0,5-8-4291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20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31 15161 0 0,'0'0'2493'0'0,"0"0"-2405"0"0,0 0-88 0 0,0 0-472 0 0,0 0 400 0 0,0 0 72 0 0,0 0 0 0 0,-52-3-436 0 0,30 0-633 0 0,3-2-1183 0 0,2 0-3856 0 0,4-9-1225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21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52 6797 0 0,'0'0'10721'0'0,"0"0"-9545"0"0,0 0-1176 0 0,0 0-284 0 0,0 0 112 0 0,-43-11 108 0 0,6 5 60 0 0,-10-1-368 0 0,-2 0-644 0 0,5 1-1201 0 0,17-1-3803 0 0,4-1-2525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24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0 496 0 0,'0'0'13573'0'0,"23"46"-12349"0"0,-10-9-1220 0 0,-1 14 412 0 0,-5 3 112 0 0,-2-4-39 0 0,-5-11-53 0 0,-5-11-76 0 0,0-7-172 0 0,-1-2-140 0 0,-7 4 28 0 0,-1 1-4 0 0,-7 0-72 0 0,0-4-308 0 0,-2-3-676 0 0,1-5-373 0 0,4-3-1223 0 0,-9-9-6781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26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70 3220 0 0,'0'0'10612'0'0,"0"9"-7926"0"0,-25 161-1243 0 0,2-119-1469 0 0,-19 59 669 0 0,40-40-5678 0 0,6-64 535 0 0,5-6-2543 0 0</inkml:trace>
  <inkml:trace contextRef="#ctx0" brushRef="#br0" timeOffset="263.559">98 0 364 0 0,'0'0'10082'0'0,"0"0"-7258"0"0,0 0-2977 0 0,-1 9 497 0 0,0 1-65 0 0,-1-1-131 0 0,1 0 0 0 0,0 0 0 0 0,0 1 0 0 0,1-1 0 0 0,0 0-1 0 0,0 0 1 0 0,1 0 0 0 0,0 0 0 0 0,1 0 0 0 0,0 0 0 0 0,0 0 0 0 0,1 0 0 0 0,0-1 0 0 0,1 1 0 0 0,0-1-1 0 0,0 0 1 0 0,1 0 0 0 0,0 0 0 0 0,5 6-148 0 0,-8-14-6 0 0,1 0-1 0 0,-1 0 0 0 0,1 1 1 0 0,-1-2-1 0 0,1 1 0 0 0,-1 0 1 0 0,1 0-1 0 0,-1-1 0 0 0,1 1 1 0 0,-1-1-1 0 0,1 0 1 0 0,-1 0-1 0 0,0 0 0 0 0,0 0 1 0 0,1 0-1 0 0,-1 0 0 0 0,0-1 1 0 0,0 1-1 0 0,0-1 0 0 0,0 1 1 0 0,0-1-1 0 0,0 0 1 0 0,-1 0-1 0 0,1 0 0 0 0,-1 0 1 0 0,1 0-1 0 0,-1 0 0 0 0,0 0 1 0 0,0-1-1 0 0,0 1 1 0 0,0 0-1 0 0,0-1 0 0 0,0 1 1 0 0,0 0-1 0 0,-1-1 0 0 0,0 1 1 0 0,1-1-1 0 0,-1-2 7 0 0,29-42 114 0 0,-13 95 701 0 0,-20 19-217 0 0,-2-16-5210 0 0,7-47 42 0 0,2-1-2729 0 0</inkml:trace>
  <inkml:trace contextRef="#ctx0" brushRef="#br0" timeOffset="678.164">370 338 6705 0 0,'0'0'5701'0'0,"0"0"-3924"0"0,0 0-1787 0 0,0 0 51 0 0,0 0 76 0 0,0 0 19 0 0,0 0 32 0 0,-4-6-51 0 0,-11-21-151 0 0,15 26-2 0 0,0 0 0 0 0,1 0-1 0 0,-1 0 1 0 0,0 0 0 0 0,1 0 0 0 0,-1 0 0 0 0,0 0-1 0 0,1 0 1 0 0,-1 0 0 0 0,1 0 0 0 0,0 1-1 0 0,-1-1 1 0 0,1 0 0 0 0,-1 0 0 0 0,1 1 0 0 0,0-1-1 0 0,0 0 1 0 0,0 1 0 0 0,-1-1 0 0 0,1 0-1 0 0,0 1 1 0 0,0-1 0 0 0,0 1 0 0 0,0 0 0 0 0,0-1-1 0 0,0 1 1 0 0,0 0 0 0 0,0 0 0 0 0,0-1 0 0 0,0 1-1 0 0,0 0 1 0 0,0 0 0 0 0,0 0 0 0 0,0 0-1 0 0,0 0 1 0 0,0 0 0 0 0,0 1 0 0 0,0-1 0 0 0,0 0-1 0 0,0 0 1 0 0,0 1 0 0 0,0-1 0 0 0,0 1-1 0 0,0-1 1 0 0,0 1 0 0 0,-1-1 0 0 0,1 1 0 0 0,0-1-1 0 0,0 1 1 0 0,0 0 36 0 0,4 2 90 0 0,0-1-1 0 0,-1 1 0 0 0,1 0 1 0 0,-1 0-1 0 0,0 1 1 0 0,0-1-1 0 0,0 1 0 0 0,-1 0 1 0 0,1 0-1 0 0,-1 0 1 0 0,0 0-1 0 0,0 1 1 0 0,0 0-1 0 0,-1-1 0 0 0,0 1 1 0 0,0 0-1 0 0,0 0 1 0 0,0 0-1 0 0,-1 0 0 0 0,0 0 1 0 0,0 0-1 0 0,0 1 1 0 0,0-1-1 0 0,-1 0 0 0 0,0 1 1 0 0,0-1-1 0 0,-1 0 1 0 0,1 0-1 0 0,-2 5-89 0 0,0-25-1228 0 0,43-34-1134 0 0,-5 35 4439 0 0,-34 18-1925 0 0,0-1 0 0 0,0 0 0 0 0,0 1 0 0 0,0 0 1 0 0,-1-1-1 0 0,1 1 0 0 0,-1 0 0 0 0,0-1 0 0 0,0 1 0 0 0,-1 0 0 0 0,1 0 0 0 0,-1 0 0 0 0,0 0 0 0 0,0 0 0 0 0,0 0 0 0 0,0 0 0 0 0,-1 0 0 0 0,1 0 0 0 0,-1 0 0 0 0,0 0 0 0 0,0-1 0 0 0,-2 4-152 0 0,3-5 44 0 0,2 39 158 0 0,9-39-5400 0 0,-7-9-793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23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31 9521 0 0,'0'0'3896'0'0,"1"8"-2980"0"0,6 19-494 0 0,-1 1 1 0 0,-1-1 0 0 0,-2 1-1 0 0,0 0 1 0 0,-2 1 0 0 0,-2-1 0 0 0,0 0-1 0 0,-2 0 1 0 0,-1 0 0 0 0,-6 22-423 0 0,2-9-539 0 0,7-35-9212 0 0,8-21 1573 0 0</inkml:trace>
  <inkml:trace contextRef="#ctx0" brushRef="#br0" timeOffset="326.135">11 1 9609 0 0,'0'0'2227'0'0,"0"0"-1999"0"0,0 0-321 0 0,0 0 488 0 0,0 9 309 0 0,26 109 1297 0 0,-26-116-1973 0 0,1 1 0 0 0,-1 0 0 0 0,1-1-1 0 0,0 1 1 0 0,0-1 0 0 0,0 1 0 0 0,1-1 0 0 0,-1 1 0 0 0,1-1 0 0 0,-1 0-1 0 0,1 1 1 0 0,0-1 0 0 0,-1 0 0 0 0,1 0 0 0 0,0 0 0 0 0,1-1-1 0 0,-1 1 1 0 0,0 0 0 0 0,0-1 0 0 0,1 1 0 0 0,-1-1 0 0 0,1 0 0 0 0,-1 0-1 0 0,1 0 1 0 0,-1 0 0 0 0,1 0 0 0 0,0-1 0 0 0,0 1 0 0 0,-1-1-1 0 0,1 0 1 0 0,0 0 0 0 0,0 0 0 0 0,-1 0 0 0 0,1 0 0 0 0,0 0 0 0 0,0-1-1 0 0,-1 1 1 0 0,1-1 0 0 0,0 0 0 0 0,-1 0 0 0 0,1 0 0 0 0,-1 0-1 0 0,1 0 1 0 0,-1-1 0 0 0,1 0-28 0 0,57-75-1566 0 0,-67 146 3093 0 0,2-35-2472 0 0,3 1-5323 0 0,2-33 504 0 0</inkml:trace>
  <inkml:trace contextRef="#ctx0" brushRef="#br0" timeOffset="664.454">251 281 288 0 0,'0'0'869'0'0,"0"0"-352"0"0,0 0 703 0 0,0 0 2235 0 0,0 0-1529 0 0,0 0-1258 0 0,0 0-325 0 0,0 0 26 0 0,0 0 22 0 0,-7-11 1424 0 0,11 11-1722 0 0,0-1-1 0 0,1 1 1 0 0,-1 0-1 0 0,0 1 1 0 0,0-1-1 0 0,1 1 1 0 0,-1 0-1 0 0,0 0 1 0 0,0 0-1 0 0,0 0 1 0 0,0 1-1 0 0,0-1 1 0 0,0 1-1 0 0,0 0 1 0 0,-1 0-1 0 0,1 1 1 0 0,-1-1-1 0 0,1 1 1 0 0,-1 0-1 0 0,0 0 1 0 0,0 0-1 0 0,0 0 1 0 0,-1 0-1 0 0,1 1 1 0 0,-1-1-1 0 0,0 1 1 0 0,0 0-1 0 0,0 0 1 0 0,0 0-1 0 0,0-1 1 0 0,-1 2-1 0 0,0-1 1 0 0,0 0-1 0 0,0 0 1 0 0,0 2-93 0 0,-1-3 31 0 0,-1 0 0 0 0,1-1-1 0 0,-1 1 1 0 0,1-1 0 0 0,-1 1 0 0 0,0-1 0 0 0,0 1 0 0 0,0-1 0 0 0,-1 0 0 0 0,1 1 0 0 0,0-1 0 0 0,-1 0 0 0 0,1 0 0 0 0,-1 0 0 0 0,0 0 0 0 0,0 0-1 0 0,0 0 1 0 0,0-1 0 0 0,0 1 0 0 0,0-1 0 0 0,0 1 0 0 0,-1-1 0 0 0,1 0 0 0 0,0 0 0 0 0,-1 0 0 0 0,1 0 0 0 0,-1 0 0 0 0,-1 0-31 0 0,-27-5-4849 0 0,27 0-494 0 0</inkml:trace>
  <inkml:trace contextRef="#ctx0" brushRef="#br0" timeOffset="913.153">412 304 5380 0 0,'0'0'7664'0'0,"0"0"-6421"0"0,-5 7-955 0 0,-1 1-379 0 0,-36 57 1532 0 0,42-64-1481 0 0,-1 1-1 0 0,1-1 1 0 0,-1 1-1 0 0,1 0 1 0 0,0-1-1 0 0,0 1 1 0 0,-1-1-1 0 0,1 1 1 0 0,0-1-1 0 0,0 1 1 0 0,0-1-1 0 0,1 1 1 0 0,-1 0-1 0 0,0-1 1 0 0,1 1-1 0 0,-1-1 1 0 0,1 1-1 0 0,-1-1 1 0 0,1 1-1 0 0,0-1 1 0 0,-1 0-1 0 0,1 1 1 0 0,0-1-1 0 0,0 0 1 0 0,0 0-1 0 0,0 1 1 0 0,0-1-1 0 0,0 0 1 0 0,1 0-1 0 0,-1 0 1 0 0,0 0 0 0 0,1 0-1 0 0,-1-1 1 0 0,0 1-1 0 0,1 0 1 0 0,-1-1-1 0 0,1 1 1 0 0,-1-1-1 0 0,1 1 1 0 0,-1-1-1 0 0,1 0 1 0 0,-1 1-1 0 0,1-1 1 0 0,-1 0-1 0 0,1 0 1 0 0,0 0-1 0 0,-1 0 1 0 0,1 0-1 0 0,0-1 41 0 0,12 2-2591 0 0,-2-1-2114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21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39 286 6521 0 0,'0'0'7422'0'0,"0"0"-5467"0"0,0 9-1496 0 0,-29 161 2339 0 0,29-169-2742 0 0,-9 28-577 0 0,29-41-5703 0 0,-8 0 375 0 0,7-6-768 0 0</inkml:trace>
  <inkml:trace contextRef="#ctx0" brushRef="#br0" timeOffset="169.813">208 251 9897 0 0,'0'0'4912'0'0,"0"0"-4736"0"0,0 0-176 0 0,0 0 0 0 0,-40-4 132 0 0,17 4-20 0 0,-1 0-12 0 0,1 0-36 0 0,-1 3-64 0 0,2-1-836 0 0,1 3-600 0 0,4-3-924 0 0,7-1-2680 0 0</inkml:trace>
  <inkml:trace contextRef="#ctx0" brushRef="#br0" timeOffset="325.543">272 334 5593 0 0,'0'0'5164'0'0,"0"0"-4832"0"0,0 0-332 0 0,0 0 0 0 0,0 0 56 0 0,-47 28-56 0 0,28-26-760 0 0,0 0-300 0 0,1-2-600 0 0,5 0-3125 0 0</inkml:trace>
  <inkml:trace contextRef="#ctx0" brushRef="#br0" timeOffset="481.207">287 463 5641 0 0,'0'0'6692'0'0,"0"0"-6576"0"0,0 0 176 0 0,0 0-252 0 0,0 0 456 0 0,0 0 64 0 0,-26 38 152 0 0,6-36 32 0 0,0-1-240 0 0,-5-1-316 0 0,1 0-100 0 0,-3 0-88 0 0,2-1-1244 0 0,8-2-1580 0 0,-6-8-5893 0 0</inkml:trace>
  <inkml:trace contextRef="#ctx0" brushRef="#br0" timeOffset="885.187">747 59 6401 0 0,'0'0'7683'0'0,"-8"-2"-6187"0"0,-342-55-979 0 0,349 60-522 0 0,0 0 0 0 0,1 0 0 0 0,-1 0-1 0 0,1 0 1 0 0,0-1 0 0 0,0 1 0 0 0,0 0-1 0 0,0 0 1 0 0,1 0 0 0 0,-1 0 0 0 0,1-1-1 0 0,-1 1 1 0 0,1 0 0 0 0,0 0 0 0 0,0-1-1 0 0,0 1 1 0 0,1-1 0 0 0,-1 1 0 0 0,1-1-1 0 0,-1 1 1 0 0,1-1 0 0 0,0 0 0 0 0,0 0-1 0 0,0 0 1 0 0,0 0 0 0 0,1 1 5 0 0,9 18 153 0 0,-1 10 53 0 0,-2 1-1 0 0,-1 0 1 0 0,-1 1-1 0 0,-2-1 1 0 0,-1 1-1 0 0,-2 0 1 0 0,-1 1-1 0 0,-2-1 1 0 0,-1 0-1 0 0,-1 0 1 0 0,-2 0-1 0 0,-2-1 1 0 0,0 0-1 0 0,-4 5-205 0 0,-5 48 81 0 0,11 58 707 0 0,9-139-701 0 0,0-1 0 0 0,1 0 0 0 0,-1 0 0 0 0,0-1 0 0 0,1 1-1 0 0,0-1 1 0 0,-1 0 0 0 0,1 0 0 0 0,0 0 0 0 0,0-1-1 0 0,0 0 1 0 0,0 0 0 0 0,1 0 0 0 0,-1-1 0 0 0,0 1 0 0 0,0-1-1 0 0,0 0 1 0 0,1-1 0 0 0,-1 1 0 0 0,0-1 0 0 0,0 0-1 0 0,0-1 1 0 0,0 1 0 0 0,0-1 0 0 0,0 0 0 0 0,-1 0 0 0 0,1 0-1 0 0,1-2-86 0 0,4 1 2 0 0,9-2-413 0 0,118-36-486 0 0,-93 23-3185 0 0,-2-5-4452 0 0,-14 5 165 0 0</inkml:trace>
  <inkml:trace contextRef="#ctx0" brushRef="#br0" timeOffset="1411.783">1014 74 3484 0 0,'0'0'8204'0'0,"-2"6"-6175"0"0,-78 320 3135 0 0,79-319-5147 0 0,0-1 1 0 0,1 1-1 0 0,-1-1 0 0 0,1 1 1 0 0,1-1-1 0 0,-1 1 1 0 0,1-1-1 0 0,0 0 0 0 0,0 1 1 0 0,1-1-1 0 0,0 0 0 0 0,0 0 1 0 0,0 0-1 0 0,1 0 0 0 0,0 0 1 0 0,0 0-1 0 0,1-1 0 0 0,-1 1 1 0 0,1-1-1 0 0,0 0 1 0 0,1 0-1 0 0,-1-1 0 0 0,1 1 1 0 0,0-1-1 0 0,0 0 0 0 0,3 2-17 0 0,70 10-6172 0 0,-61-19-115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19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1 6949 0 0,'0'0'7506'0'0,"0"9"-5837"0"0,0 3-1446 0 0,-1 0-1 0 0,0 0 0 0 0,-1-1 1 0 0,-1 1-1 0 0,0-1 0 0 0,0 1 1 0 0,-1-1-1 0 0,-1 0 1 0 0,0 0-1 0 0,0-1 0 0 0,-1 1 1 0 0,-1-1-1 0 0,0 1-222 0 0,-80 90-1473 0 0,77-98-1143 0 0,5-8-3244 0 0,4-8-1470 0 0</inkml:trace>
  <inkml:trace contextRef="#ctx0" brushRef="#br0" timeOffset="156.972">54 54 5380 0 0,'0'0'6708'0'0,"0"0"-4937"0"0,6 8-1278 0 0,75 164 3727 0 0,-65-145-5367 0 0,-7-22-1913 0 0,2-5-3516 0 0,0-4-1213 0 0</inkml:trace>
  <inkml:trace contextRef="#ctx0" brushRef="#br0" timeOffset="310.236">385 250 7537 0 0,'0'0'7960'0'0,"0"0"-7960"0"0,0 0 440 0 0,0 0-400 0 0,-5 46 465 0 0,-7-34-69 0 0,-2 1-112 0 0,-3 0-88 0 0,1 0-112 0 0,-2-2-12 0 0,1-4-112 0 0,-2 1-484 0 0,0-2-681 0 0,5-4-803 0 0,5 0-4020 0 0,-1-4-2121 0 0</inkml:trace>
  <inkml:trace contextRef="#ctx0" brushRef="#br0" timeOffset="479.655">790 60 9381 0 0,'0'0'7361'0'0,"0"0"-7361"0"0,-6 43 0 0 0,-7-23 388 0 0,-5 4 208 0 0,-5 0-164 0 0,-4-1-148 0 0,-2-2-100 0 0,1-2-84 0 0,-2-1-100 0 0,3-5-492 0 0,0-4-316 0 0,3-1-188 0 0,3-7-793 0 0,7-1-3491 0 0,3-9-3925 0 0</inkml:trace>
  <inkml:trace contextRef="#ctx0" brushRef="#br0" timeOffset="649.101">627 114 7689 0 0,'0'0'6902'0'0,"7"6"-5128"0"0,4 8-1449 0 0,0-1 0 0 0,-1 2 0 0 0,0-1 0 0 0,-1 1 1 0 0,-1 1-1 0 0,-1 0 0 0 0,0 0 0 0 0,-1 0 0 0 0,0 1 0 0 0,-1 0-325 0 0,-4-8 104 0 0,5 14-2085 0 0,2-32-6997 0 0,0-11 265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19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0 171 7325 0 0,'0'0'5321'0'0,"0"0"-3735"0"0,8 8-1079 0 0,63 102 2806 0 0,-70-109-3270 0 0,0 0 0 0 0,-1 0 0 0 0,1 0 0 0 0,0-1 0 0 0,0 1 0 0 0,0 0 0 0 0,-1-1 0 0 0,1 1 0 0 0,0-1 0 0 0,0 1 0 0 0,0-1 0 0 0,0 1 0 0 0,0-1 0 0 0,0 0 0 0 0,0 0 0 0 0,0 1-1 0 0,0-1 1 0 0,0 0 0 0 0,0 0 0 0 0,0 0 0 0 0,0 0 0 0 0,1 0 0 0 0,-1 0 0 0 0,0 0 0 0 0,0 0 0 0 0,0-1 0 0 0,0 1 0 0 0,0 0 0 0 0,0-1 0 0 0,0 1 0 0 0,0-1 0 0 0,0 1 0 0 0,0-1 0 0 0,-1 1 0 0 0,1-1 0 0 0,0 1 0 0 0,0-1 0 0 0,0 0 0 0 0,-1 0 0 0 0,1 1 0 0 0,0-1 0 0 0,-1 0 0 0 0,1 0 0 0 0,0 0 0 0 0,-1 0 0 0 0,1 0 0 0 0,-1 0 0 0 0,0 0 0 0 0,1 0 0 0 0,-1 0 0 0 0,0 0 0 0 0,1 0 0 0 0,-1 0 0 0 0,0 0 0 0 0,0 0 0 0 0,0 0 0 0 0,0 0 0 0 0,0 0 0 0 0,0-1-43 0 0,33-70-451 0 0,2-20-989 0 0,-13 57-5223 0 0,-17 30 266 0 0</inkml:trace>
  <inkml:trace contextRef="#ctx0" brushRef="#br0" timeOffset="218.565">367 0 7313 0 0,'0'8'6773'0'0,"-21"98"-3331"0"0,17-94-3343 0 0,-1-1 0 0 0,2 2 0 0 0,0-1 0 0 0,0 0 0 0 0,1 1 0 0 0,1-1-1 0 0,0 1 1 0 0,0 0 0 0 0,2-1 0 0 0,-1 1 0 0 0,2-1 0 0 0,2 13-99 0 0,70 29-161 0 0,-41-49-2696 0 0,-4-10-3877 0 0,-8-8-1985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27.6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25 6949 0 0,'0'0'6466'0'0,"0"0"-4709"0"0,7-3-1596 0 0,-2 1-134 0 0,-3 0 2 0 0,1 0 0 0 0,0 0 0 0 0,-1 0 1 0 0,1 0-1 0 0,0 1 0 0 0,0-1 0 0 0,0 1 0 0 0,0 0 1 0 0,0 0-1 0 0,1 0 0 0 0,-1 0 0 0 0,0 0 1 0 0,0 1-1 0 0,1-1 0 0 0,-1 1 0 0 0,0 0 0 0 0,1 0 1 0 0,-1 1-1 0 0,0-1 0 0 0,1 0 0 0 0,-1 1 1 0 0,0 0-1 0 0,0 0 0 0 0,0 0 0 0 0,1 0 1 0 0,-1 1-1 0 0,0-1 0 0 0,-1 1 0 0 0,1-1 0 0 0,0 1 1 0 0,0 0-1 0 0,-1 0 0 0 0,1 1 0 0 0,-1-1 1 0 0,0 0-1 0 0,1 1 0 0 0,-1-1 0 0 0,0 1 0 0 0,0 0 1 0 0,-1 0-1 0 0,1 0 0 0 0,-1 0 0 0 0,1 0 1 0 0,-1 0-1 0 0,0 0-29 0 0,-1 4 74 0 0,0 0 0 0 0,-1-1 0 0 0,1 1 0 0 0,-1-1 1 0 0,-1 1-1 0 0,1-1 0 0 0,-1 1 0 0 0,0-1 0 0 0,-1 0 0 0 0,0 0 0 0 0,0 0 0 0 0,0 0 1 0 0,0-1-1 0 0,-1 1 0 0 0,0-1 0 0 0,0 0 0 0 0,-1 0 0 0 0,1 0 0 0 0,-1 0 1 0 0,0-1-1 0 0,0 0 0 0 0,-1 0 0 0 0,1 0-74 0 0,-37 38 40 0 0,42-41-44 0 0,-1-1 0 0 0,1 1 0 0 0,-1 0 0 0 0,1 0 0 0 0,0-1 0 0 0,0 1 0 0 0,-1 0 0 0 0,1 0 1 0 0,0 0-1 0 0,0-1 0 0 0,0 1 0 0 0,0 0 0 0 0,0 0 0 0 0,0 0 0 0 0,0 0 0 0 0,0-1 0 0 0,0 1 0 0 0,0 0 0 0 0,0 0 1 0 0,1 0-1 0 0,-1-1 0 0 0,0 1 0 0 0,1 0 0 0 0,-1 0 0 0 0,0-1 0 0 0,1 1 0 0 0,-1 0 0 0 0,1-1 0 0 0,-1 1 1 0 0,1 0-1 0 0,-1-1 0 0 0,1 1 0 0 0,0-1 0 0 0,-1 1 0 0 0,1-1 0 0 0,0 1 0 0 0,-1-1 0 0 0,1 1 0 0 0,0-1 0 0 0,0 0 1 0 0,-1 1-1 0 0,1-1 0 0 0,0 0 0 0 0,0 0 0 0 0,0 0 0 0 0,-1 1 0 0 0,1-1 0 0 0,0 0 0 0 0,0 0 0 0 0,0 0 0 0 0,-1 0 1 0 0,1 0-1 0 0,0-1 0 0 0,0 1 0 0 0,0 0 0 0 0,0 0 0 0 0,-1 0 0 0 0,1-1 0 0 0,0 1 0 0 0,0 0 0 0 0,-1-1 1 0 0,1 1-1 0 0,0-1 0 0 0,0 1 4 0 0,61-7-920 0 0,-28-7-1406 0 0,-10 1-4929 0 0,-1 0-414 0 0</inkml:trace>
  <inkml:trace contextRef="#ctx0" brushRef="#br0" timeOffset="261.99">414 199 6585 0 0,'0'0'7408'0'0,"0"0"-5382"0"0,0 0-1746 0 0,0 0 57 0 0,0 0 23 0 0,0 0-151 0 0,0 0 55 0 0,0 0-32 0 0,0 0-123 0 0,6-2-89 0 0,-3 2-70 0 0,0-1-1 0 0,-1 1 1 0 0,1-1-1 0 0,0 0 1 0 0,0 0-1 0 0,-1 0 1 0 0,1-1-1 0 0,-1 1 1 0 0,1 0-1 0 0,-1-1 1 0 0,0 0-1 0 0,1 0 1 0 0,-1 0-1 0 0,0 0 1 0 0,0 0-1 0 0,0 0 1 0 0,0 0-1 0 0,-1 0 1 0 0,1-1-1 0 0,-1 1 1 0 0,1-1-1 0 0,-1 1 1 0 0,0-1-1 0 0,0 0 1 0 0,0 0-1 0 0,0 1 1 0 0,0-1-1 0 0,-1 0 1 0 0,1 0-1 0 0,-1 0 1 0 0,0 0-1 0 0,0 1 1 0 0,0-1-1 0 0,0 0 1 0 0,0 0-1 0 0,-1 0 1 0 0,1 0-1 0 0,-1 0 1 0 0,0 1-1 0 0,0-1 1 0 0,0 0-1 0 0,0 1 1 0 0,0-1-1 0 0,-2-1 51 0 0,2 2-11 0 0,-1 0-1 0 0,0-1 1 0 0,0 1-1 0 0,0 0 1 0 0,0 1-1 0 0,0-1 1 0 0,0 0 0 0 0,0 0-1 0 0,-1 1 1 0 0,1 0-1 0 0,0-1 1 0 0,-1 1-1 0 0,1 0 1 0 0,-1 0-1 0 0,0 0 1 0 0,1 0 0 0 0,-1 1-1 0 0,0-1 1 0 0,0 1-1 0 0,1 0 1 0 0,-1 0-1 0 0,0 0 1 0 0,0 0-1 0 0,0 0 1 0 0,1 0 0 0 0,-1 1-1 0 0,0-1 1 0 0,1 1-1 0 0,-1 0 1 0 0,0 0-1 0 0,1 0 1 0 0,-1 0-1 0 0,1 0 1 0 0,-1 1 0 0 0,1-1-1 0 0,0 1 1 0 0,-1 0-1 0 0,1-1 1 0 0,0 1-1 0 0,0 0 1 0 0,0 0-1 0 0,0 1 12 0 0,-3 1 87 0 0,1 1 0 0 0,0 0 0 0 0,0-1 0 0 0,0 1 0 0 0,1 1 0 0 0,0-1 0 0 0,0 0 0 0 0,0 1 0 0 0,0 0 0 0 0,1 0 0 0 0,0-1 0 0 0,0 1 0 0 0,1 0 0 0 0,-1 1 0 0 0,1-1 0 0 0,1 0 0 0 0,-1 0 0 0 0,1 0 0 0 0,0 2-87 0 0,1-6 15 0 0,0 0 0 0 0,0 1 0 0 0,0-1 0 0 0,0 0 0 0 0,0 0 0 0 0,0 0 0 0 0,1 0 0 0 0,-1 0 0 0 0,1-1 0 0 0,-1 1 0 0 0,1 0 0 0 0,0-1 0 0 0,-1 1 0 0 0,1-1 0 0 0,0 0 0 0 0,0 1 0 0 0,0-1 0 0 0,0 0 0 0 0,0 0 0 0 0,0 0 0 0 0,1 0 0 0 0,-1-1 1 0 0,0 1-1 0 0,0-1 0 0 0,1 1 0 0 0,-1-1 0 0 0,0 0 0 0 0,1 0 0 0 0,-1 0 0 0 0,0 0 0 0 0,1 0 0 0 0,-1 0 0 0 0,0-1 0 0 0,1 1 0 0 0,-1-1 0 0 0,1 0-15 0 0,84-28 489 0 0,-87 28-501 0 0,1 0 0 0 0,0 0 1 0 0,-1 0-1 0 0,1 0 0 0 0,0 0 1 0 0,0-1-1 0 0,0 1 1 0 0,-1 1-1 0 0,1-1 0 0 0,0 0 1 0 0,0 0-1 0 0,1 0 0 0 0,-1 0 1 0 0,0 1-1 0 0,0-1 1 0 0,0 0-1 0 0,0 1 0 0 0,1-1 1 0 0,-1 1-1 0 0,0 0 0 0 0,0-1 1 0 0,1 1-1 0 0,-1 0 0 0 0,0 0 1 0 0,1 0-1 0 0,-1-1 1 0 0,0 2-1 0 0,1-1 0 0 0,-1 0 1 0 0,0 0-1 0 0,0 0 0 0 0,1 0 1 0 0,-1 1-1 0 0,0-1 0 0 0,1 1 1 0 0,-1-1-1 0 0,0 1 1 0 0,0-1-1 0 0,0 1 0 0 0,0 0 1 0 0,0 0-1 0 0,0-1 0 0 0,0 1 1 0 0,0 0-1 0 0,0 0 1 0 0,0 0-1 0 0,0 0 0 0 0,0 0 1 0 0,0 0-1 0 0,-1 1 0 0 0,1-1 1 0 0,0 0-1 0 0,-1 0 0 0 0,1 0 1 0 0,-1 1-1 0 0,0-1 1 0 0,1 0-1 0 0,-1 0 0 0 0,0 1 1 0 0,0-1-1 0 0,0 0 0 0 0,0 1 1 0 0,0-1-1 0 0,0 0 1 0 0,0 2 11 0 0,0 14-468 0 0,5 37 1677 0 0,4-45-4307 0 0,6-11-3756 0 0,0-6-989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30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11865 0 0,'0'0'3775'0'0,"0"0"-3476"0"0,0 0-671 0 0,0 0 514 0 0,0 0-72 0 0,0 0-311 0 0,8-2-155 0 0,-3 2 375 0 0,0 0 1 0 0,0-1-1 0 0,0 2 1 0 0,0-1-1 0 0,0 1 0 0 0,0-1 1 0 0,1 1-1 0 0,-1 1 1 0 0,-1-1-1 0 0,1 1 0 0 0,0 0 1 0 0,0 0-1 0 0,-1 0 1 0 0,1 0-1 0 0,-1 1 0 0 0,1 0 1 0 0,-1 0-1 0 0,0 0 0 0 0,0 1 1 0 0,-1-1-1 0 0,1 1 1 0 0,-1 0-1 0 0,3 4 21 0 0,-2-6 3 0 0,-1 1-1 0 0,1-1 0 0 0,-1 1 1 0 0,0 0-1 0 0,0 0 1 0 0,-1 1-1 0 0,1-1 1 0 0,0 0-1 0 0,-1 1 1 0 0,0-1-1 0 0,0 1 1 0 0,0 0-1 0 0,0 0 1 0 0,-1 0-1 0 0,0 0 1 0 0,1 0-1 0 0,-2 0 1 0 0,1 0-1 0 0,0 0 1 0 0,-1 1-1 0 0,1-1 1 0 0,-1 0-1 0 0,-1 0 1 0 0,1 1-1 0 0,0-1 1 0 0,-1 0-1 0 0,0 0 1 0 0,0 0-1 0 0,0 0 1 0 0,-1 0-1 0 0,1 0 1 0 0,-1 0-1 0 0,0 0 1 0 0,0 0-1 0 0,0-1 1 0 0,0 1-1 0 0,-1-1 1 0 0,0 0-1 0 0,1 1 1 0 0,-1-1-1 0 0,-1-1 1 0 0,1 1-1 0 0,0 0 1 0 0,-1-1-1 0 0,1 1 1 0 0,-1-1-1 0 0,1 0 1 0 0,-1 0-1 0 0,0-1 1 0 0,0 1-1 0 0,0-1 1 0 0,0 0-1 0 0,-4 1-2 0 0,5-2-389 0 0,-6 0-1379 0 0,4-2-2228 0 0,1-6-3371 0 0</inkml:trace>
  <inkml:trace contextRef="#ctx0" brushRef="#br0" timeOffset="248.869">251 90 5136 0 0,'0'0'7466'0'0,"-3"6"-6182"0"0,-14 25-605 0 0,12-24-521 0 0,0 0-1 0 0,1 0 1 0 0,0 1 0 0 0,0-1-1 0 0,1 1 1 0 0,-1-1-1 0 0,2 1 1 0 0,-1 0-1 0 0,1 1 1 0 0,0-1-1 0 0,1 0 1 0 0,0 0-1 0 0,0 1 1 0 0,1-1-1 0 0,0 1 1 0 0,0-1 0 0 0,2 7-158 0 0,39 19 73 0 0,-6-26-6166 0 0,-20-8-227 0 0</inkml:trace>
  <inkml:trace contextRef="#ctx0" brushRef="#br0" timeOffset="497.313">589 287 7901 0 0,'0'0'8260'0'0,"0"0"-8260"0"0,0 0-892 0 0,0 0 892 0 0,-41 7 232 0 0,24-7 8 0 0,-2 0-240 0 0,-4 0-24 0 0,2-2-632 0 0,-2 0-496 0 0,1-1-1444 0 0,5-1-2876 0 0</inkml:trace>
  <inkml:trace contextRef="#ctx0" brushRef="#br0" timeOffset="1376.622">376 1 888 0 0,'0'0'7487'0'0,"0"0"-5471"0"0,0 0-1765 0 0,0 0 333 0 0,0 0 266 0 0,0 0-49 0 0,0 0-159 0 0,0 0-192 0 0,0 0-9 0 0,-4 3 150 0 0,-91 164 3987 0 0,-86 3-2598 0 0,158-138-1782 0 0,17-22-2373 0 0,11-30-6529 0 0,0 3 918 0 0</inkml:trace>
  <inkml:trace contextRef="#ctx0" brushRef="#br0" timeOffset="1624.689">94 25 8233 0 0,'0'0'4309'0'0,"0"0"-3286"0"0,0 0-828 0 0,0 8 361 0 0,2 3-170 0 0,0 1-1 0 0,0 0 1 0 0,1 0-1 0 0,1-1 1 0 0,0 0-1 0 0,0 0 1 0 0,1 0-1 0 0,1 0 1 0 0,0-1-1 0 0,0 0 1 0 0,1 0-1 0 0,4 5-385 0 0,164 180 2511 0 0,-167-182-3837 0 0,-7-7-8510 0 0,-1-11-151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30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 18 14365 0 0,'0'0'1328'0'0,"-9"-1"-1312"0"0,-292-16 834 0 0,314 81-661 0 0,0-25 29 0 0,-2 1-1 0 0,-2 0 0 0 0,-1 0 1 0 0,-3 1-1 0 0,-1 0 1 0 0,-1 0-1 0 0,-3 0 0 0 0,-1 0 1 0 0,-2-1-1 0 0,-2 1 1 0 0,-2 0-1 0 0,-2 0-217 0 0,5-20 97 0 0,1-10 3 0 0,0 0 0 0 0,0 0 1 0 0,1 1-1 0 0,0-1 0 0 0,1 1 0 0 0,0-1 0 0 0,1 1 1 0 0,0-1-1 0 0,1 1 0 0 0,0-1 0 0 0,1 0 1 0 0,0 1-1 0 0,1-1 0 0 0,0 0 0 0 0,1 0 1 0 0,0 0-1 0 0,1-1 0 0 0,4 8-100 0 0,-2-14 40 0 0,-1 0 0 0 0,1-1 0 0 0,-1 0 0 0 0,1 0 0 0 0,0 0 0 0 0,0-1 0 0 0,1 0 0 0 0,-1-1 0 0 0,0 1 0 0 0,1-1 0 0 0,-1-1-1 0 0,0 0 1 0 0,1 0 0 0 0,-1 0 0 0 0,1-1 0 0 0,-1 0 0 0 0,0 0 0 0 0,1-1 0 0 0,3-1-40 0 0,83-30-3274 0 0,-94 33 3267 0 0,25-14-3227 0 0,-7-2-2776 0 0,6-10-3286 0 0</inkml:trace>
  <inkml:trace contextRef="#ctx0" brushRef="#br0" timeOffset="277.312">556 141 7989 0 0,'0'0'5072'0'0,"-5"7"-4035"0"0,-9 12-697 0 0,1 1 1 0 0,1 1-1 0 0,1 0 1 0 0,1 0-1 0 0,1 1 1 0 0,1 1-1 0 0,1-1 0 0 0,1 1 1 0 0,1 0-1 0 0,0 1 1 0 0,2-1-1 0 0,1 1 1 0 0,1 17-341 0 0,2-33 29 0 0,1-1-1 0 0,0 0 1 0 0,0 1 0 0 0,1-1 0 0 0,-1 0 0 0 0,2-1 0 0 0,-1 1 0 0 0,1 0 0 0 0,0-1 0 0 0,0 0-1 0 0,1 0 1 0 0,0 0 0 0 0,0 0 0 0 0,0-1 0 0 0,1 0 0 0 0,2 2-29 0 0,41 11-5051 0 0,-37-20-539 0 0,2-9-2751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29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36 12405 0 0,'0'0'2465'0'0,"0"9"-2012"0"0,-24 218 2852 0 0,30-190-3636 0 0,15-41-7988 0 0,-9-12-751 0 0</inkml:trace>
  <inkml:trace contextRef="#ctx0" brushRef="#br0" timeOffset="248.043">262 28 15865 0 0,'0'0'2113'0'0,"0"0"-2113"0"0,0 0-768 0 0,0 0 768 0 0,-56-9 12 0 0,33 6 148 0 0,1-1-60 0 0,0 2-56 0 0,3-1-44 0 0,-1 1 0 0 0,2 0-596 0 0,2 2-257 0 0,-1-2-695 0 0,7 1-2452 0 0,3 1-2261 0 0</inkml:trace>
  <inkml:trace contextRef="#ctx0" brushRef="#br0" timeOffset="402.18">245 129 5989 0 0,'0'0'4568'0'0,"0"0"-4564"0"0,0 0 280 0 0,0 0 372 0 0,-41 25-152 0 0,20-24-148 0 0,-1 0-124 0 0,-1-1-232 0 0,-2 0-784 0 0,9-2-1172 0 0,-5-2-3441 0 0</inkml:trace>
  <inkml:trace contextRef="#ctx0" brushRef="#br0" timeOffset="572.478">344 307 8097 0 0,'0'0'6360'0'0,"0"0"-6360"0"0,0 0-648 0 0,0 0 648 0 0,0 0 572 0 0,-45 26 8 0 0,22-26-112 0 0,-2 0-80 0 0,-3-2-212 0 0,-2-3-100 0 0,-1 0-76 0 0,3 1-568 0 0,1-3-972 0 0,9 2-2772 0 0,-1-9-4177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28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347 226 17790 0 0,'0'0'2132'0'0,"0"0"-2132"0"0,0 0-320 0 0,0 0 24 0 0,-51-17 296 0 0,10 6 88 0 0,-1-2-88 0 0,3 0-480 0 0,10 2-492 0 0,11 1-765 0 0,2 3-2075 0 0,5-10-3501 0 0</inkml:trace>
  <inkml:trace contextRef="#ctx0" brushRef="#br0" timeOffset="243.31">364 81 836 0 0,'0'0'15017'0'0,"0"0"-12928"0"0,0 0-1685 0 0,0 0-404 0 0,0 0-392 0 0,0 0 392 0 0,0 0 56 0 0,-75-20-12 0 0,20 8-44 0 0,-5-1-780 0 0,2 3-241 0 0,7 1-543 0 0,11-1-2404 0 0,15 4-1845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28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36 205 14425 0 0,'0'0'3113'0'0,"45"61"-3113"0"0,-20-11-384 0 0,-2 6 384 0 0,-6 0 64 0 0,-12-10 344 0 0,-5 0 76 0 0,0-2-200 0 0,-10-1-172 0 0,-1-9-52 0 0,-2-5-12 0 0,2-8 16 0 0,-4-5-64 0 0,-1 3-204 0 0,-5-2-612 0 0,0-1-605 0 0,5-7-1383 0 0,-1-9-7213 0 0</inkml:trace>
  <inkml:trace contextRef="#ctx0" brushRef="#br0" timeOffset="420.421">147 0 9925 0 0,'0'0'1873'0'0,"0"0"-1790"0"0,0 0 316 0 0,7 4 366 0 0,16 5-576 0 0,0-1 1 0 0,1-1 0 0 0,0-1-1 0 0,1-2 1 0 0,-1 0 0 0 0,1-1-1 0 0,0-2 1 0 0,6 0-190 0 0,33 4 745 0 0,-59-2-687 0 0,-1 2 0 0 0,1-1 0 0 0,-1 1 0 0 0,0-1 1 0 0,0 1-1 0 0,0 0 0 0 0,-1 0 0 0 0,0 1 0 0 0,0-1 0 0 0,0 1 0 0 0,-1 0 1 0 0,1-1-1 0 0,-1 1 0 0 0,-1 0 0 0 0,1 0 0 0 0,-1 0 0 0 0,0 1 1 0 0,-1-1-1 0 0,1 0 0 0 0,-1 0 0 0 0,0 1 0 0 0,-1-1 0 0 0,1 0 0 0 0,-1 0 1 0 0,-1 0-1 0 0,-1 5-58 0 0,3 14 381 0 0,-9 447 2716 0 0,9-464-3056 0 0,0-1 0 0 0,-1 0 1 0 0,0 1-1 0 0,0-1 1 0 0,-1 0-1 0 0,1 0 0 0 0,-1 0 1 0 0,-1 0-1 0 0,0 0 1 0 0,0-1-1 0 0,0 1 1 0 0,-1-1-1 0 0,1 1 0 0 0,-2-1 1 0 0,1-1-1 0 0,-1 1 1 0 0,1 0-1 0 0,-2-1 1 0 0,1 0-1 0 0,0 0 0 0 0,-1-1 1 0 0,0 0-1 0 0,-1 1-41 0 0,-75 7-2179 0 0,80-12 1953 0 0,-20-4-1345 0 0,8-4-2315 0 0,0-9-5353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33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6129 0 0,'0'0'5865'0'0,"0"0"-4026"0"0,0 0-1495 0 0,0 9-274 0 0,14 357 4334 0 0,-13-323-4315 0 0,5-33-3840 0 0,-4-13-455 0 0,2-9-3261 0 0</inkml:trace>
  <inkml:trace contextRef="#ctx0" brushRef="#br0" timeOffset="341.876">32 0 4912 0 0,'0'0'6324'0'0,"0"0"-5046"0"0,-2 7-610 0 0,-1-2-525 0 0,0 0 0 0 0,0 0 1 0 0,1 0-1 0 0,0 1 0 0 0,0-1 0 0 0,1 1 1 0 0,-1-1-1 0 0,1 1 0 0 0,0 0 0 0 0,1-1 1 0 0,-1 1-1 0 0,1 0 0 0 0,0-1 0 0 0,1 1 1 0 0,-1 0-1 0 0,1 0 0 0 0,0-1 0 0 0,1 1 0 0 0,-1-1 1 0 0,1 1-1 0 0,0-1 0 0 0,0 0 0 0 0,1 0 1 0 0,0 0-1 0 0,0 0 0 0 0,0 0 0 0 0,0 0 1 0 0,1-1-1 0 0,0 0 0 0 0,0 1 0 0 0,0-1 1 0 0,2 1-144 0 0,0-3 12 0 0,-1 0-1 0 0,1 0 1 0 0,0 0 0 0 0,0-1 0 0 0,0 0 0 0 0,0 0 0 0 0,0-1 0 0 0,1 1 0 0 0,-1-1 0 0 0,0-1 0 0 0,0 1 0 0 0,0-1 0 0 0,0 0 0 0 0,0 0-1 0 0,0-1 1 0 0,0 0 0 0 0,-1 0 0 0 0,1 0 0 0 0,0-1 0 0 0,-1 0 0 0 0,0 0 0 0 0,0 0 0 0 0,0-1 0 0 0,0 1 0 0 0,0-1 0 0 0,-1-1-1 0 0,1 1 1 0 0,-1 0 0 0 0,0-1 0 0 0,-1 0 0 0 0,1 0 0 0 0,-1 0 0 0 0,1-1-12 0 0,-10 103-788 0 0,20-36-329 0 0,14-29-7366 0 0,-8-22 712 0 0</inkml:trace>
  <inkml:trace contextRef="#ctx0" brushRef="#br0" timeOffset="696.783">375 349 1552 0 0,'0'0'6349'0'0,"0"0"-4464"0"0,0 0-1422 0 0,0 0 169 0 0,0 0 149 0 0,0 0 136 0 0,0 0-85 0 0,0 0-200 0 0,0 0-210 0 0,0-9-134 0 0,6 10-241 0 0,0 0 1 0 0,-1 0-1 0 0,1 1 1 0 0,-1 0-1 0 0,0 0 0 0 0,1 0 1 0 0,-1 0-1 0 0,0 1 1 0 0,0 0-1 0 0,0 0 1 0 0,-1 0-1 0 0,1 1 1 0 0,-1 0-1 0 0,0 0 1 0 0,0 0-1 0 0,0 0 1 0 0,0 0-1 0 0,-1 1 0 0 0,1 0 1 0 0,-1-1-1 0 0,-1 1 1 0 0,1 1-1 0 0,-1-1 1 0 0,0 0-1 0 0,0 0 1 0 0,0 1-1 0 0,1 5-47 0 0,-4-8 20 0 0,0-1-1 0 0,1 1 1 0 0,-1 0-1 0 0,0-1 1 0 0,0 1-1 0 0,0-1 1 0 0,-1 1 0 0 0,1-1-1 0 0,-1 0 1 0 0,1 1-1 0 0,-1-1 1 0 0,0 0-1 0 0,0 0 1 0 0,0 0-1 0 0,0 0 1 0 0,0 0 0 0 0,0-1-1 0 0,0 1 1 0 0,-1-1-1 0 0,1 1 1 0 0,-1-1-1 0 0,1 0 1 0 0,-1 0-1 0 0,1 0 1 0 0,-1 0 0 0 0,0-1-1 0 0,1 1 1 0 0,-1-1-1 0 0,0 1 1 0 0,0-1-1 0 0,1 0 1 0 0,-1 0-1 0 0,0 0 1 0 0,0 0 0 0 0,-1-1-20 0 0,-36 2-2556 0 0,29-3-1935 0 0,4-7-3685 0 0</inkml:trace>
  <inkml:trace contextRef="#ctx0" brushRef="#br0" timeOffset="945.584">544 353 5064 0 0,'0'0'6772'0'0,"-2"7"-5514"0"0,-6 12-1055 0 0,5-15-77 0 0,0 0 1 0 0,0 0-1 0 0,1 0 0 0 0,-1 1 0 0 0,1-1 0 0 0,0 1 1 0 0,1 0-1 0 0,-1-1 0 0 0,1 1 0 0 0,0 0 0 0 0,0 0 1 0 0,1 0-1 0 0,-1 0 0 0 0,1 0 0 0 0,0 0 0 0 0,0 0 1 0 0,1 0-1 0 0,-1 0 0 0 0,1 0 0 0 0,0-1 0 0 0,1 1 1 0 0,-1 0-1 0 0,1 0 0 0 0,0-1 0 0 0,1 3-126 0 0,38 16-1692 0 0,-9-14-4183 0 0,-4-8-1646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23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22 10393 0 0,'0'0'4268'0'0,"0"0"-3976"0"0,7 43-292 0 0,-10-22 844 0 0,-3 4-39 0 0,-5-1-281 0 0,0-1-164 0 0,-5 1-100 0 0,1-3-112 0 0,-2 0-36 0 0,0-4-112 0 0,1-1-24 0 0,0-5-484 0 0,3-4-412 0 0,3-2-329 0 0,1-5-1403 0 0,2 0-4048 0 0</inkml:trace>
  <inkml:trace contextRef="#ctx0" brushRef="#br0" timeOffset="249.643">74 98 6309 0 0,'0'0'9148'0'0,"0"0"-8936"0"0,20 50-204 0 0,-13-30 564 0 0,-2 1-175 0 0,4 0-133 0 0,-5-2-104 0 0,2-4-8 0 0,1 0-52 0 0,-3-3-16 0 0,2-1-84 0 0,-1-3-308 0 0,4-2-597 0 0,-1-1-679 0 0,1-4-2404 0 0,7-2-4733 0 0</inkml:trace>
  <inkml:trace contextRef="#ctx0" brushRef="#br0" timeOffset="420.846">514 274 8373 0 0,'0'0'9129'0'0,"0"0"-9129"0"0,0 0-772 0 0,0 0 532 0 0,-48 4 240 0 0,25-7 148 0 0,1-1 4 0 0,-5 0-152 0 0,0-2-605 0 0,-2 2-427 0 0,2-2-728 0 0,8 2-2248 0 0,-3-5-2913 0 0</inkml:trace>
  <inkml:trace contextRef="#ctx0" brushRef="#br0" timeOffset="14117.964">260 20 508 0 0,'0'0'6153'0'0,"0"0"-3031"0"0,0 0-1405 0 0,0 0-561 0 0,0 0-408 0 0,0 0-277 0 0,0 0-55 0 0,0 0 144 0 0,-1 7 38 0 0,-8 17-161 0 0,-1 0 1 0 0,-1-1 0 0 0,-1 0-1 0 0,-1-1 1 0 0,0 0 0 0 0,-2-1-1 0 0,-1-1 1 0 0,0 0-1 0 0,-2-2 1 0 0,-1 2-438 0 0,-21 26 104 0 0,40-50-4042 0 0,2-1 991 0 0,0 0-4128 0 0</inkml:trace>
  <inkml:trace contextRef="#ctx0" brushRef="#br0" timeOffset="14369.373">40 1 80 0 0,'0'0'2678'0'0,"0"0"3241"0"0,0 0-3601 0 0,4 7-1253 0 0,-3-5-972 0 0,80 143 5544 0 0,19-1-3402 0 0,-85-120-3034 0 0,-3-3-6830 0 0,-8-18-2056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25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12437 0 0,'-2'6'2590'0'0,"-30"68"-977"0"0,20-49-1301 0 0,1-1 0 0 0,0 1 0 0 0,2 1 0 0 0,1 0-1 0 0,1 0 1 0 0,1 1 0 0 0,2 0 0 0 0,0 0 0 0 0,2 0 0 0 0,1 7-312 0 0,25 32-78 0 0,-4-49-3388 0 0,-12-16-1367 0 0,0-7-4261 0 0</inkml:trace>
  <inkml:trace contextRef="#ctx0" brushRef="#br0" timeOffset="245.683">156 174 11925 0 0,'0'0'1574'0'0,"0"0"-1838"0"0,0 0 1 0 0,0 0 578 0 0,0 0 266 0 0,0 0-100 0 0,0 0-361 0 0,9-1-71 0 0,-4 0 4 0 0,1 1 0 0 0,-1 0-1 0 0,0 1 1 0 0,0-1 0 0 0,0 1 0 0 0,0 0 0 0 0,0 0 0 0 0,1 0-1 0 0,-2 1 1 0 0,1 0 0 0 0,0 0 0 0 0,0 0 0 0 0,-1 1 0 0 0,1-1-1 0 0,-1 1 1 0 0,1 0 0 0 0,-1 0 0 0 0,0 1 0 0 0,-1-1-1 0 0,1 1 1 0 0,-1 0 0 0 0,3 3-53 0 0,-3-6 4 0 0,0 1 1 0 0,0 0-1 0 0,0 0 0 0 0,0 0 0 0 0,0 1 0 0 0,0-1 1 0 0,-1 1-1 0 0,1-1 0 0 0,-1 1 0 0 0,1 0 1 0 0,-1 0-1 0 0,0 0 0 0 0,0 0 0 0 0,-1 1 0 0 0,1-1 1 0 0,-1 0-1 0 0,1 1 0 0 0,-1-1 0 0 0,0 1 1 0 0,0-1-1 0 0,-1 1 0 0 0,1 0 0 0 0,-1-1 0 0 0,0 1 1 0 0,0 0-1 0 0,0-1 0 0 0,0 1 0 0 0,-1-1 1 0 0,1 1-1 0 0,-1 0 0 0 0,0-1 0 0 0,0 1 0 0 0,0-1 1 0 0,0 1-1 0 0,-1-1 0 0 0,0 0 0 0 0,1 0 1 0 0,-1 1-1 0 0,-1-1 0 0 0,1-1 0 0 0,0 1 0 0 0,0 0 1 0 0,-1 0-1 0 0,0-1 0 0 0,0 1 0 0 0,1-1 1 0 0,-1 0-1 0 0,0 0 0 0 0,-1 0 0 0 0,1-1 0 0 0,0 1 1 0 0,-1-1-1 0 0,1 1 0 0 0,-1-1-4 0 0,2-1-217 0 0,-13 3-1551 0 0,5-6-2953 0 0,-1-5-3965 0 0</inkml:trace>
  <inkml:trace contextRef="#ctx0" brushRef="#br0" timeOffset="432.128">442 184 11985 0 0,'-3'6'1535'0'0,"-11"18"-1045"0"0,6-13-239 0 0,1 0 1 0 0,0 1 0 0 0,1 0-1 0 0,1 1 1 0 0,-1-1 0 0 0,2 1-1 0 0,0 0 1 0 0,1 0 0 0 0,0 0-1 0 0,-1 13-251 0 0,34 10-222 0 0,4-30-5526 0 0,-12-9-1740 0 0</inkml:trace>
  <inkml:trace contextRef="#ctx0" brushRef="#br0" timeOffset="682.275">768 345 12017 0 0,'0'0'5717'0'0,"0"0"-5717"0"0,0 0-956 0 0,0 0 692 0 0,-55 6 264 0 0,30-6 72 0 0,2 0-72 0 0,-2-3-36 0 0,2 3-949 0 0,1-3-923 0 0,8 1-2488 0 0,-5-6-2649 0 0</inkml:trace>
  <inkml:trace contextRef="#ctx0" brushRef="#br0" timeOffset="10773.069">444 149 872 0 0,'0'0'433'0'0,"0"0"-62"0"0,0 0 353 0 0,0 0 1485 0 0,0 0-715 0 0,0 0-626 0 0,6-2-106 0 0,21-8 267 0 0,-18 4 1921 0 0,-4-2 3680 0 0,-17 30-6027 0 0,-1-1 1 0 0,-2 0 0 0 0,0 0 0 0 0,-1-2-1 0 0,-1 0 1 0 0,-1-1 0 0 0,0-1-1 0 0,-7 5-603 0 0,-81 87 483 0 0,98-97-1304 0 0,18-28-3097 0 0,-3-6-6951 0 0,-4 8 2823 0 0</inkml:trace>
  <inkml:trace contextRef="#ctx0" brushRef="#br0" timeOffset="11253.304">231 112 3464 0 0,'0'0'1428'0'0,"0"0"2722"0"0,0 0-2391 0 0,0 0-1117 0 0,0 0 139 0 0,0 0 220 0 0,5 9-31 0 0,170 265 5664 0 0,-137-227-5840 0 0,-52-73-1687 0 0,-226-269-3489 0 0,404 507 7751 0 0,-77-120-2902 0 0,-100-96-9927 0 0,3-8-568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40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6261 0 0,'0'0'5783'0'0,"1"7"-4238"0"0,10 90 4521 0 0,-10-104-6124 0 0,1-1 0 0 0,0 1-1 0 0,1 0 1 0 0,-1 1 0 0 0,1-1-1 0 0,1 0 1 0 0,-1 1 0 0 0,1 0 0 0 0,0 0-1 0 0,1 0 1 0 0,-1 0 0 0 0,1 1 0 0 0,1-1-1 0 0,-1 1 1 0 0,5-3 58 0 0,64-20-8307 0 0,-64 28 2609 0 0</inkml:trace>
  <inkml:trace contextRef="#ctx0" brushRef="#br0" timeOffset="262.275">351 1 8461 0 0,'0'0'4596'0'0,"0"0"-4094"0"0,0 0-872 0 0,-5 9 1034 0 0,-5 6-272 0 0,1 0 0 0 0,0 1 0 0 0,1 0 0 0 0,1 1-1 0 0,1 0 1 0 0,0 0 0 0 0,1 0 0 0 0,1 1 0 0 0,1 0 0 0 0,0 0 0 0 0,2 0-1 0 0,0 0 1 0 0,0 0 0 0 0,3 16-392 0 0,55 35-53 0 0,-20-66-10002 0 0,-23-10 1136 0 0</inkml:trace>
  <inkml:trace contextRef="#ctx0" brushRef="#br0" timeOffset="528.333">668 129 14073 0 0,'0'0'568'0'0,"0"0"-404"0"0,-1 44-164 0 0,-3-24 808 0 0,-6 3-39 0 0,-3-1-245 0 0,0-2-140 0 0,-4-1-108 0 0,2-2-92 0 0,-2-2-172 0 0,0-3-12 0 0,0 0-224 0 0,7-4-284 0 0,-2-4-333 0 0,4-1-367 0 0,1-3-900 0 0,6 0-2692 0 0,-2-10-2281 0 0</inkml:trace>
  <inkml:trace contextRef="#ctx0" brushRef="#br0" timeOffset="791.656">568 198 12881 0 0,'0'0'1288'0'0,"0"0"-960"0"0,0 0-328 0 0,7 54 556 0 0,-4-36 100 0 0,-2-1-140 0 0,2 2-227 0 0,-3-4-137 0 0,2-2-80 0 0,0 0-72 0 0,0-3-413 0 0,1-2-355 0 0,-2-2-620 0 0,3-5-1552 0 0,1 1-3297 0 0</inkml:trace>
  <inkml:trace contextRef="#ctx0" brushRef="#br0" timeOffset="792.656">880 191 9549 0 0,'0'0'8229'0'0,"24"44"-8229"0"0,-20-20 124 0 0,0 4-48 0 0,-1 2 184 0 0,-3-2 12 0 0,-4-2-136 0 0,-5-1-76 0 0,-3-3-60 0 0,-7-3-4 0 0,-3 0-380 0 0,-5-2-456 0 0,-3-6-549 0 0,8-4-1775 0 0,-9-8-8657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39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3828 0 0,'0'0'8995'0'0,"0"0"-6843"0"0,4 7-1928 0 0,35 51 1191 0 0,-25-40-992 0 0,0 1 0 0 0,-1 1-1 0 0,-2 0 1 0 0,1 1-1 0 0,-2 0 1 0 0,-1 0 0 0 0,-1 1-1 0 0,-1 1 1 0 0,0-1-423 0 0,24-68 2148 0 0,58-155-2629 0 0,-86 196 32 0 0,8-12-439 0 0,-7 18-2767 0 0,1 6-3599 0 0,1 3 759 0 0</inkml:trace>
  <inkml:trace contextRef="#ctx0" brushRef="#br0" timeOffset="354.257">418 234 10817 0 0,'0'0'2230'0'0,"0"0"-1454"0"0,0 0-624 0 0,0 0-84 0 0,0 0 176 0 0,0 0 106 0 0,1-7-106 0 0,-6-43-481 0 0,5 51 220 0 0,-1 0 0 0 0,1-1 0 0 0,0 1-1 0 0,0 0 1 0 0,0 0 0 0 0,-1-1 0 0 0,1 1 0 0 0,0 0-1 0 0,-1-1 1 0 0,1 1 0 0 0,-1 0 0 0 0,1-1 0 0 0,-1 1-1 0 0,1 0 1 0 0,-1-1 0 0 0,1 1 0 0 0,-1-1 0 0 0,1 1-1 0 0,-1-1 1 0 0,0 1 0 0 0,1-1 0 0 0,-1 1 0 0 0,0-1-1 0 0,1 0 1 0 0,-1 1 0 0 0,0-1 0 0 0,0 0 0 0 0,1 0 0 0 0,-1 0-1 0 0,0 1 1 0 0,0-1 0 0 0,0 0 0 0 0,1 0 0 0 0,-1 0-1 0 0,0 0 1 0 0,0 0 0 0 0,0-1 0 0 0,1 1 0 0 0,-1 0-1 0 0,0 0 1 0 0,0 0 0 0 0,1-1 0 0 0,-1 1 0 0 0,0 0-1 0 0,0-1 1 0 0,1 1 0 0 0,-1-1 0 0 0,0 1 0 0 0,1 0-1 0 0,-1-1 1 0 0,1 0 0 0 0,-1 1 0 0 0,1-1 0 0 0,-1 1-1 0 0,1-1 1 0 0,-1 0 0 0 0,1 1 0 0 0,-1-1 0 0 0,1 0-1 0 0,0 1 1 0 0,-1-1 0 0 0,1 0 0 0 0,0 0 0 0 0,0 1 0 0 0,0-1-1 0 0,-1 0 1 0 0,1 0 0 0 0,0 0 0 0 0,0 1 0 0 0,0-2 17 0 0,-50 81 646 0 0,52-76-543 0 0,0-1 0 0 0,1 1 0 0 0,-1-1 0 0 0,1 0 0 0 0,-1 0 0 0 0,1 0 0 0 0,0 0 0 0 0,0 0 0 0 0,0 0 0 0 0,0-1 0 0 0,0 1 0 0 0,0-1 0 0 0,0 0 0 0 0,0 0 0 0 0,1 0 0 0 0,-1-1 0 0 0,0 1 0 0 0,1-1 0 0 0,-1 1 0 0 0,0-1 0 0 0,1 0 0 0 0,-1-1 0 0 0,1 1 0 0 0,-1 0 0 0 0,0-1-103 0 0,0 0 2 0 0,-1 0 0 0 0,0 1 0 0 0,1-1-1 0 0,-1 0 1 0 0,1 1 0 0 0,-1 0 0 0 0,0 0-1 0 0,1 0 1 0 0,-1 0 0 0 0,1 0 0 0 0,-1 0-1 0 0,1 0 1 0 0,-1 1 0 0 0,0-1 0 0 0,1 1 0 0 0,-1 0-1 0 0,0 0 1 0 0,0 0 0 0 0,1 0 0 0 0,-1 0-1 0 0,0 0 1 0 0,0 1 0 0 0,0-1 0 0 0,0 1 0 0 0,0-1-1 0 0,-1 1 1 0 0,1 0 0 0 0,0-1 0 0 0,-1 1-1 0 0,1 0 1 0 0,-1 0 0 0 0,0 0 0 0 0,0 1-1 0 0,0-1 1 0 0,0 0 0 0 0,0 0 0 0 0,0 1 0 0 0,0-1-1 0 0,-1 0 1 0 0,1 1 0 0 0,-1-1 0 0 0,0 0-1 0 0,1 1 1 0 0,-1-1 0 0 0,0 1 0 0 0,-1-1 0 0 0,1 2-2 0 0,-5 21 21 0 0,-2-24-3544 0 0,6-4 451 0 0,1-4-2728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26.8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99 3068 0 0,'0'0'902'0'0,"0"0"2693"0"0,0 0-1720 0 0,0 0-1162 0 0,0 0 157 0 0,0 0 271 0 0,0 0-66 0 0,0 0-159 0 0,0 0-234 0 0,23 5 910 0 0,-21-7-1597 0 0,0 1 0 0 0,0-1 1 0 0,-1 1-1 0 0,1-1 0 0 0,0 1 1 0 0,-1-1-1 0 0,1 0 0 0 0,-1 0 1 0 0,1 0-1 0 0,-1 0 0 0 0,0 0 1 0 0,0 0-1 0 0,0 0 0 0 0,0-1 1 0 0,0 1-1 0 0,-1 0 0 0 0,1-1 1 0 0,-1 1-1 0 0,1 0 0 0 0,-1-1 1 0 0,0 1-1 0 0,0 0 0 0 0,0-1 1 0 0,0 1-1 0 0,0 0 0 0 0,-1-1 1 0 0,1 1-1 0 0,-1 0 0 0 0,1-1 1 0 0,-1 1-1 0 0,0 0 0 0 0,0 0 0 0 0,0-1 1 0 0,0 1-1 0 0,0 0 0 0 0,-1 0 1 0 0,1 0-1 0 0,-1 1 0 0 0,1-1 1 0 0,-1 0-1 0 0,1 0 0 0 0,-1 1 1 0 0,0-1-1 0 0,0 1 0 0 0,0 0 1 0 0,0-1-1 0 0,0 1 0 0 0,0 0 1 0 0,0 0-1 0 0,-1 0 0 0 0,1 1 1 0 0,0-1-1 0 0,-1 0 0 0 0,1 1 1 0 0,0 0-1 0 0,-1-1 0 0 0,1 1 1 0 0,0 0-1 0 0,-1 0 0 0 0,1 0 1 0 0,0 0-1 0 0,-1 1 5 0 0,-1-2 4 0 0,0 0 0 0 0,0 0 1 0 0,0 1-1 0 0,-1 0 0 0 0,1 0 0 0 0,0 0 1 0 0,0 0-1 0 0,0 1 0 0 0,-1-1 0 0 0,1 1 1 0 0,0 0-1 0 0,0 0 0 0 0,0 1 0 0 0,0-1 1 0 0,0 1-1 0 0,1 0 0 0 0,-1 0 0 0 0,0 0 1 0 0,1 0-1 0 0,0 1 0 0 0,-1-1 0 0 0,1 1 1 0 0,0 0-1 0 0,0 0 0 0 0,0 0 0 0 0,1 1 1 0 0,-1-1-1 0 0,1 0 0 0 0,0 1 0 0 0,0 0 1 0 0,0 0-1 0 0,0-1 0 0 0,1 1 0 0 0,-1 0 1 0 0,1 0-1 0 0,0 0 0 0 0,0 1 0 0 0,1-1 1 0 0,-1 0-1 0 0,1 0 0 0 0,0 0 0 0 0,0 0 1 0 0,0 1-1 0 0,1-1 0 0 0,0 0-4 0 0,-3 0 41 0 0,1 0-1 0 0,0 0 1 0 0,0 0 0 0 0,0 0-1 0 0,1 0 1 0 0,-1 0-1 0 0,1 0 1 0 0,0 0 0 0 0,0 0-1 0 0,1 0 1 0 0,-1 0 0 0 0,1 0-1 0 0,0 0 1 0 0,0 0-1 0 0,0 0 1 0 0,0 0 0 0 0,1-1-1 0 0,-1 1 1 0 0,1 0-1 0 0,0-1 1 0 0,0 1 0 0 0,1-1-1 0 0,-1 0 1 0 0,1 0 0 0 0,-1 0-1 0 0,1 0 1 0 0,0 0-1 0 0,0-1 1 0 0,1 1 0 0 0,-1-1-1 0 0,0 0 1 0 0,1 1-1 0 0,-1-2 1 0 0,1 1 0 0 0,0 0-1 0 0,0-1 1 0 0,-1 0-1 0 0,1 0 1 0 0,0 0 0 0 0,0 0-1 0 0,0 0 1 0 0,0-1 0 0 0,0 0-1 0 0,0 0 1 0 0,0 0-1 0 0,0 0 1 0 0,0-1 0 0 0,1 0-41 0 0,2-2-7 0 0,0 0 1 0 0,0-1-1 0 0,0-1 1 0 0,0 1-1 0 0,-1-1 1 0 0,0 0-1 0 0,0-1 1 0 0,0 1-1 0 0,0-1 1 0 0,-1 0-1 0 0,0-1 1 0 0,0 1-1 0 0,-1-1 1 0 0,0 0-1 0 0,0 0 1 0 0,0 0-1 0 0,-1-1 1 0 0,2-6 6 0 0,9 71-348 0 0,-14-43 397 0 0,-1-8-186 0 0,1-1-1 0 0,-1 1 1 0 0,1-1-1 0 0,0 0 1 0 0,1 1-1 0 0,-1-1 1 0 0,1 1-1 0 0,0-1 1 0 0,1 0 0 0 0,-1 0-1 0 0,1 1 1 0 0,0-1-1 0 0,0 0 1 0 0,1-1-1 0 0,-1 1 1 0 0,1 0-1 0 0,1 1 138 0 0,5-2-3071 0 0,7-3-4017 0 0</inkml:trace>
  <inkml:trace contextRef="#ctx0" brushRef="#br0" timeOffset="250.801">593 239 13401 0 0,'0'0'2804'0'0,"0"0"-2607"0"0,0 0-189 0 0,0 0 832 0 0,0 0-404 0 0,-50-2-252 0 0,31 1-184 0 0,-1-1 0 0 0,-1-1-336 0 0,0 1-732 0 0,3-3-105 0 0,1 0-715 0 0,6-2-2524 0 0,2 1-1981 0 0</inkml:trace>
  <inkml:trace contextRef="#ctx0" brushRef="#br0" timeOffset="498.834">496 159 3436 0 0,'0'0'6005'0'0,"0"0"-2797"0"0,0 0-2304 0 0,44 47-332 0 0,-34-31 200 0 0,-6 2-64 0 0,-3-1-108 0 0,-1-1-59 0 0,0-1-189 0 0,0-1-144 0 0,-4-1-108 0 0,3-3-24 0 0,-4-3-76 0 0,3-1-360 0 0,0-3-709 0 0,2-3-479 0 0,0 0-3144 0 0,9-9-4721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38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219 156 15661 0 0,'0'0'2977'0'0,"0"0"-2977"0"0,0 0-468 0 0,0 0 48 0 0,0 0 420 0 0,-50-2 232 0 0,28-3 88 0 0,-4-1-172 0 0,0-2-144 0 0,2 1 0 0 0,-2-1-4 0 0,7-1-596 0 0,3 0-236 0 0,8-1-837 0 0,6 1-2675 0 0,2 1-2853 0 0</inkml:trace>
  <inkml:trace contextRef="#ctx0" brushRef="#br0" timeOffset="247.937">199 19 992 0 0,'0'0'6353'0'0,"0"0"-1153"0"0,0 0-3808 0 0,0 0-492 0 0,0 0-876 0 0,0 0 176 0 0,0 0-12 0 0,0 0 444 0 0,0 0-180 0 0,-58 2-235 0 0,29-4-121 0 0,0 0-96 0 0,3-1-677 0 0,2 0-507 0 0,8 0-1452 0 0,3-4-4741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34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24 155 5717 0 0,'0'0'6322'0'0,"0"0"-4462"0"0,0 0-1446 0 0,7 4-118 0 0,6 10-58 0 0,0 1 0 0 0,-1 0 0 0 0,-1 0 0 0 0,0 1 1 0 0,-1 1-1 0 0,-1 0 0 0 0,-1 0 0 0 0,0 1 0 0 0,-1 0 1 0 0,-1 0-1 0 0,-1 0 0 0 0,0 1 0 0 0,-1 0 0 0 0,-1 0 1 0 0,-1 13-239 0 0,-1-21 34 0 0,0-1 1 0 0,-1 1 0 0 0,-1 0 0 0 0,0-1 0 0 0,0 1 0 0 0,-1-1-1 0 0,0 0 1 0 0,-1 1 0 0 0,0-1 0 0 0,-1 0 0 0 0,0-1-1 0 0,-1 1 1 0 0,0-1 0 0 0,0 1 0 0 0,-1-1 0 0 0,0-1-1 0 0,0 1 1 0 0,-1-1-35 0 0,-63 34-4116 0 0,56-42-1642 0 0,-1-7-3144 0 0</inkml:trace>
  <inkml:trace contextRef="#ctx0" brushRef="#br0" timeOffset="361.184">204 11 12509 0 0,'0'0'1576'0'0,"0"0"-1034"0"0,0 0-452 0 0,0 0 52 0 0,0 0 86 0 0,0 0 48 0 0,0 0 45 0 0,0 0-114 0 0,7-1-235 0 0,-3 1 52 0 0,0 0 0 0 0,1 0 1 0 0,-1 0-1 0 0,0 1 0 0 0,0-1 0 0 0,0 1 1 0 0,0 0-1 0 0,0 0 0 0 0,0 0 0 0 0,0 1 1 0 0,-1 0-1 0 0,1-1 0 0 0,0 1 0 0 0,-1 1 1 0 0,1-1-1 0 0,-1 0 0 0 0,0 1 1 0 0,0 0-1 0 0,0-1 0 0 0,0 1 0 0 0,0 1 1 0 0,0-1-1 0 0,-1 0 0 0 0,0 1 0 0 0,1-1 1 0 0,-1 1-1 0 0,-1-1 0 0 0,1 1 0 0 0,0 0 1 0 0,-1 0-1 0 0,0 0 0 0 0,0 0 1 0 0,0 1-25 0 0,-1 1 48 0 0,-1 0 1 0 0,0 0-1 0 0,0-1 1 0 0,-1 1 0 0 0,1-1-1 0 0,-1 1 1 0 0,0-1-1 0 0,-1 1 1 0 0,1-1-1 0 0,-1 0 1 0 0,0 0 0 0 0,-1 0-1 0 0,1 0 1 0 0,-1-1-1 0 0,0 0 1 0 0,0 1 0 0 0,0-1-1 0 0,0-1 1 0 0,-1 1-1 0 0,0-1 1 0 0,0 1 0 0 0,0-1-1 0 0,0-1 1 0 0,-1 1-49 0 0,-50 46 452 0 0,56-47-400 0 0,1 0 0 0 0,-1-1 0 0 0,1 1-1 0 0,0 0 1 0 0,-1 0 0 0 0,1 0 0 0 0,0-1-1 0 0,0 1 1 0 0,0 0 0 0 0,0-1 0 0 0,1 1-1 0 0,-1-1 1 0 0,0 0 0 0 0,1 1 0 0 0,-1-1-1 0 0,1 0 1 0 0,-1 0 0 0 0,1 0 0 0 0,-1 0-1 0 0,1 0 1 0 0,0 0 0 0 0,0 0 0 0 0,-1 0-1 0 0,1-1 1 0 0,0 1 0 0 0,0-1 0 0 0,0 1-1 0 0,0-1 1 0 0,0 0 0 0 0,0 0 0 0 0,0 0-1 0 0,0 0 1 0 0,-1 0 0 0 0,2 0-52 0 0,4 2 71 0 0,115 33 47 0 0,-79-26-3036 0 0,-1-3-4271 0 0,-19-5-2655 0 0</inkml:trace>
  <inkml:trace contextRef="#ctx0" brushRef="#br0" timeOffset="3689.983">546 0 9745 0 0,'0'0'5652'0'0,"0"0"-4235"0"0,0 0-1587 0 0,0 0 460 0 0,0 0 74 0 0,7 3-504 0 0,164 62-131 0 0,-167-60 281 0 0,-1 0 1 0 0,1 1-1 0 0,-1 0 0 0 0,0 0 1 0 0,-1-1-1 0 0,0 2 0 0 0,0-1 1 0 0,0 0-1 0 0,0 0 1 0 0,-1 1-1 0 0,0-1 0 0 0,-1 1 1 0 0,1-1-1 0 0,-1 0 0 0 0,0 1 1 0 0,-1-1-1 0 0,0 1 1 0 0,-1 4-11 0 0,2 11 104 0 0,8 407 2276 0 0,-21-267-447 0 0,12-157-1891 0 0,-1 0-1 0 0,0 0 1 0 0,0 0-1 0 0,0 0 1 0 0,0-1-1 0 0,-1 1 1 0 0,0 0-1 0 0,0-1 1 0 0,0 0-1 0 0,-1 0 1 0 0,1 0 0 0 0,-1 0-1 0 0,0-1 1 0 0,0 1-1 0 0,0-1 1 0 0,0 0-1 0 0,-1 0 1 0 0,0-1-1 0 0,1 1 1 0 0,-1-1-1 0 0,0 0 1 0 0,0 0-1 0 0,0-1 1 0 0,0 1-1 0 0,0-1 1 0 0,-1 0 0 0 0,1 0-1 0 0,-4-1-41 0 0,-50-1-1416 0 0,24-14-6337 0 0,26 1-3200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6:54.2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1 912 0 0,'0'0'131'0'0,"0"0"1"0"0,0 0 20 0 0,0 0 46 0 0,0 0 18 0 0,0 0 272 0 0,0 0 689 0 0,0 0-260 0 0,1 0-60 0 0,0 0-5592 0 0,-3 0 4290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7:37.0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1448 0 0,'0'0'1032'0'0,"0"0"-644"0"0,0 0-336 0 0,0 0 28 0 0,0 0-72 0 0,0 0 64 0 0,0 0-72 0 0,0 0-380 0 0,0 0-1212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7:37.3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0 784 0 0,'0'0'2424'0'0,"0"0"-1888"0"0,0 0-160 0 0,0 0 472 0 0,0 0-536 0 0,0 0-156 0 0,0 0-103 0 0,0 0-53 0 0,0 0-77 0 0,0 0-159 0 0,-19 0-752 0 0,19 0-736 0 0,2 0-556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7:51.2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986 792 652 0 0,'0'0'560'0'0,"0"0"-284"0"0,0 0 76 0 0,0 0 0 0 0,0 0 2828 0 0,0 0-1811 0 0,0 0-333 0 0,0 0-452 0 0,0 0-244 0 0,-15 4-80 0 0,15-4-40 0 0,0 0-104 0 0,0 0-116 0 0,0 0-8 0 0,0 0-720 0 0,0-2-1052 0 0,5 2-1409 0 0</inkml:trace>
  <inkml:trace contextRef="#ctx0" brushRef="#br0" timeOffset="276.262">1670 822 900 0 0,'0'0'820'0'0,"0"0"732"0"0,0 0-756 0 0,0 0-728 0 0,0 0-68 0 0,0 0-248 0 0,0 0-472 0 0,0 0-504 0 0,0 0-408 0 0</inkml:trace>
  <inkml:trace contextRef="#ctx0" brushRef="#br0" timeOffset="522.729">1001 774 380 0 0,'0'0'0'0'0,"0"0"-380"0"0</inkml:trace>
  <inkml:trace contextRef="#ctx0" brushRef="#br0" timeOffset="1818.635">1674 777 808 0 0,'0'0'321'0'0,"0"0"-59"0"0,0 0-122 0 0,0 0 262 0 0,0 0 927 0 0,0 0-527 0 0,0 0-480 0 0,0 0-101 0 0,0 0 73 0 0,5 3 115 0 0,-3-2-268 0 0,0 0 1 0 0,0 0 0 0 0,0 0-1 0 0,0 0 1 0 0,-1-1 0 0 0,1 1-1 0 0,0-1 1 0 0,1 1-1 0 0,-1-1 1 0 0,0 1 0 0 0,0-1-1 0 0,0 0 1 0 0,0 0 0 0 0,0 0-1 0 0,0 0 1 0 0,0-1 0 0 0,0 1-1 0 0,0 0 1 0 0,0-1-1 0 0,0 1 1 0 0,0-1 0 0 0,0 0-1 0 0,0 0 1 0 0,0 0 0 0 0,0 0-1 0 0,0 0 1 0 0,-1 0-1 0 0,1 0 1 0 0,-1-1 0 0 0,1 1-1 0 0,0-1 1 0 0,-1 1 0 0 0,0-1-1 0 0,1 1 1 0 0,-1-1-1 0 0,0 0 1 0 0,0 0 0 0 0,0 1-1 0 0,0-1 1 0 0,0-2-142 0 0,4-10 185 0 0,-1 0 0 0 0,-1-1 0 0 0,0 0 0 0 0,-1 1 0 0 0,-1-1 0 0 0,0 0 0 0 0,-1 0 0 0 0,0 0-1 0 0,-2 0 1 0 0,1 0 0 0 0,-4-9-185 0 0,4 18 50 0 0,1-3-45 0 0,0 1-1 0 0,-1 0 0 0 0,0 0 1 0 0,-1 0-1 0 0,0 0 1 0 0,0 1-1 0 0,-1-1 0 0 0,0 0 1 0 0,0 1-1 0 0,0 0 1 0 0,-1 0-1 0 0,0 0 0 0 0,-1 0 1 0 0,0 0-1 0 0,0 1 0 0 0,0 0 1 0 0,-1 0-1 0 0,1 0 1 0 0,-2 1-1 0 0,1 0 0 0 0,0 0 1 0 0,-1 1-1 0 0,0-1 1 0 0,0 1-1 0 0,0 1 0 0 0,-1 0 1 0 0,1 0-1 0 0,-1 0 1 0 0,0 1-1 0 0,0 0 0 0 0,0 0 1 0 0,0 1-1 0 0,0 0 1 0 0,-3 0-5 0 0,5 2-4 0 0,-1 1 1 0 0,1 0-1 0 0,0 0 1 0 0,0 0 0 0 0,-1 1-1 0 0,1 0 1 0 0,1 0 0 0 0,-1 0-1 0 0,0 1 1 0 0,1 0 0 0 0,0 0-1 0 0,0 0 1 0 0,0 1-1 0 0,0-1 1 0 0,1 1 0 0 0,-1 0-1 0 0,1 1 1 0 0,1-1 0 0 0,-1 1-1 0 0,1 0 1 0 0,0-1 0 0 0,0 2-1 0 0,1-1 1 0 0,-1 0-1 0 0,1 0 1 0 0,1 1 0 0 0,-1-1-1 0 0,1 1 1 0 0,1-1 0 0 0,-1 1 3 0 0,-14 36 61 0 0,15-34-52 0 0,-1 1 1 0 0,2 0-1 0 0,-1 0 0 0 0,1 0 1 0 0,1-1-1 0 0,-1 1 0 0 0,2 0 0 0 0,-1-1 1 0 0,1 0-1 0 0,1 1 0 0 0,0-1 1 0 0,0-1-1 0 0,1 1 0 0 0,0-1 0 0 0,0 1 1 0 0,1-1-1 0 0,0-1 0 0 0,0 1 0 0 0,1-1 1 0 0,0 0-1 0 0,0-1 0 0 0,1 0 1 0 0,3 3-10 0 0,-6-5-3 0 0,0-1 1 0 0,0 0-1 0 0,1 0 0 0 0,-1 0 1 0 0,1 0-1 0 0,-1-1 1 0 0,1 0-1 0 0,0 0 1 0 0,0 0-1 0 0,0-1 1 0 0,0 0-1 0 0,0 0 1 0 0,0 0-1 0 0,0-1 1 0 0,0 0-1 0 0,0 0 1 0 0,1-1-1 0 0,-1 1 1 0 0,0-1-1 0 0,0-1 1 0 0,0 1-1 0 0,2-2 3 0 0,0-4-3153 0 0,-7 3-772 0 0</inkml:trace>
  <inkml:trace contextRef="#ctx0" brushRef="#br0" timeOffset="2579.809">1046 841 572 0 0,'0'0'543'0'0,"0"0"-155"0"0,0 0 296 0 0,0 0 1448 0 0,0 0-626 0 0,0 0-745 0 0,0 0-256 0 0,0 0-18 0 0,0 0 10 0 0,28-7 785 0 0,-22 2-1091 0 0,-1 0 0 0 0,0 0 0 0 0,0 0 0 0 0,-1-1 0 0 0,0 0 0 0 0,0 0 0 0 0,0 0 0 0 0,-1 0 0 0 0,1 0 0 0 0,-2-1 0 0 0,1 0 0 0 0,-1 1 0 0 0,0-1 0 0 0,0 0 0 0 0,0 0 0 0 0,-1 0 0 0 0,-1 0 0 0 0,1-1 0 0 0,-1 1 0 0 0,0 0 0 0 0,-1 0 0 0 0,1 0 0 0 0,-1 0 0 0 0,-2-5-191 0 0,1 0 26 0 0,0 1 0 0 0,-1 0 1 0 0,0-1-1 0 0,-1 1 1 0 0,0 1-1 0 0,-1-1 1 0 0,0 0-1 0 0,0 1 0 0 0,-1 0 1 0 0,-1 1-1 0 0,0-1 1 0 0,0 1-1 0 0,-1 0 1 0 0,0 1-1 0 0,0 0 0 0 0,-1 0 1 0 0,0 1-1 0 0,0 0 1 0 0,-1 0-1 0 0,0 1 1 0 0,0 1-1 0 0,-3-2-26 0 0,6 7-12 0 0,1 0 0 0 0,-1 0-1 0 0,1 0 1 0 0,-1 0 0 0 0,1 1 0 0 0,-1 0-1 0 0,1 1 1 0 0,-1 0 0 0 0,1 0 0 0 0,0 0-1 0 0,0 0 1 0 0,0 1 0 0 0,0 0 0 0 0,0 0 0 0 0,0 1-1 0 0,1 0 1 0 0,0 0 0 0 0,0 0 0 0 0,0 1-1 0 0,0-1 1 0 0,1 1 0 0 0,-1 0 0 0 0,1 0-1 0 0,1 1 1 0 0,-1-1 0 0 0,1 1 0 0 0,0 0 0 0 0,0 0-1 0 0,0 0 1 0 0,1 0 0 0 0,0 0 0 0 0,0 1-1 0 0,1-1 1 0 0,0 1 0 0 0,0-1 0 0 0,0 1 0 0 0,1 0-1 0 0,0-1 1 0 0,0 1 0 0 0,1-1 0 0 0,0 1 12 0 0,1 4 18 0 0,1 0 1 0 0,1-1 0 0 0,0 0 0 0 0,0 0 0 0 0,1 0-1 0 0,0 0 1 0 0,1 0 0 0 0,0-1 0 0 0,0 0 0 0 0,1-1-1 0 0,0 1 1 0 0,1-1 0 0 0,-1-1 0 0 0,2 1 0 0 0,-1-1-1 0 0,1-1 1 0 0,0 0 0 0 0,0 0 0 0 0,1 0 0 0 0,3 0-19 0 0,5-5-1609 0 0,-7-5-2414 0 0,-5 0-1386 0 0</inkml:trace>
  <inkml:trace contextRef="#ctx0" brushRef="#br0" timeOffset="3320.495">1499 377 1864 0 0,'0'0'5389'0'0,"0"0"-3775"0"0,0 0-1257 0 0,0 0 180 0 0,0 0 266 0 0,0 0-93 0 0,0 0-198 0 0,0 0-104 0 0,-6-7-44 0 0,-18-20 246 0 0,2-2-489 0 0,-2 0 0 0 0,0 2-1 0 0,-2 0 1 0 0,-1 2 0 0 0,-1 1-1 0 0,0 1 1 0 0,-2 1 0 0 0,-1 2-1 0 0,-1 1 1 0 0,0 1 0 0 0,-2 2 0 0 0,1 1-1 0 0,-2 2 1 0 0,0 2 0 0 0,-6-1-121 0 0,2 6-5 0 0,-1 2 1 0 0,1 2-1 0 0,-1 1 1 0 0,0 2 0 0 0,1 2-1 0 0,-1 2 1 0 0,1 1-1 0 0,0 2 1 0 0,0 2 0 0 0,1 1-1 0 0,1 2 1 0 0,0 2-1 0 0,1 1 1 0 0,0 2 0 0 0,1 1-1 0 0,2 2 1 0 0,0 1-1 0 0,-19 17 5 0 0,11-5 139 0 0,58-71-436 0 0,6-27 393 0 0,-23 64-157 0 0,0 0-120 0 0,-23 42-684 0 0,19-34 890 0 0,1-6-29 0 0,1 0 0 0 0,0 0 0 0 0,0 1 0 0 0,0-1 0 0 0,0 1 0 0 0,0-1 0 0 0,1 1 0 0 0,-1 0 0 0 0,1 0 0 0 0,0 0 0 0 0,-1 0 0 0 0,1 0-1 0 0,1 0 1 0 0,-1 0 0 0 0,0 0 0 0 0,1 0 0 0 0,0 0 0 0 0,-1 0 0 0 0,1 0 0 0 0,0 0 0 0 0,1 1 0 0 0,-1-1 0 0 0,0 0 0 0 0,1 0 0 0 0,0 0 0 0 0,0 0 0 0 0,0 0 0 0 0,0 0-1 0 0,0 0 1 0 0,1-1 0 0 0,-1 1 0 0 0,1 0 0 0 0,0-1 0 0 0,-1 1 0 0 0,1-1 0 0 0,0 1 0 0 0,1-1 0 0 0,-1 0 0 0 0,0 0 0 0 0,1 0 0 0 0,-1 0 0 0 0,2 0 4 0 0,95 30-2309 0 0,-89-29 933 0 0,7 2-2883 0 0</inkml:trace>
  <inkml:trace contextRef="#ctx0" brushRef="#br0" timeOffset="3943.775">887 450 3676 0 0,'0'0'1176'0'0,"0"0"441"0"0,0 0-799 0 0,0 0-184 0 0,0 0 220 0 0,0 0 56 0 0,0 0-214 0 0,0 0-311 0 0,0 0-137 0 0,-6-6-72 0 0,-11-12-82 0 0,0 1-1 0 0,-2 0 0 0 0,0 1 0 0 0,0 1 1 0 0,-2 1-1 0 0,1 1 0 0 0,-2 0 0 0 0,0 2 1 0 0,0 0-1 0 0,-1 2 0 0 0,0 1 0 0 0,-1 0 1 0 0,0 2-1 0 0,0 1 0 0 0,-1 0 0 0 0,1 2 0 0 0,-1 1 1 0 0,1 1-1 0 0,-1 1 0 0 0,-10 2-93 0 0,-3 6-43 0 0,0 2 1 0 0,1 2-1 0 0,1 1 0 0 0,0 2 1 0 0,1 2-1 0 0,0 0 0 0 0,1 3 0 0 0,2 1 1 0 0,0 1-1 0 0,-1 3 43 0 0,41-71-256 0 0,-2 11 331 0 0,-27 47-304 0 0,20-10 232 0 0,-1 0-1 0 0,1 0 0 0 0,0 1 0 0 0,-1-1 1 0 0,1 0-1 0 0,0 1 0 0 0,0-1 0 0 0,0 1 1 0 0,1-1-1 0 0,-1 1 0 0 0,1-1 0 0 0,-1 1 1 0 0,1 0-1 0 0,0-1 0 0 0,0 1 0 0 0,0-1 1 0 0,0 1-1 0 0,1 0 0 0 0,-1-1 0 0 0,1 1 1 0 0,-1-1-1 0 0,1 1 0 0 0,0-1 0 0 0,0 1 1 0 0,0-1-1 0 0,0 1 0 0 0,0-1 0 0 0,1 0 1 0 0,-1 0-1 0 0,1 0 0 0 0,0 0 0 0 0,-1 0 1 0 0,1 0-1 0 0,0 0 0 0 0,1 0-2 0 0,35 17-2540 0 0,-27-18-1492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8:10.5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1811 1736 0 0,'0'0'246'0'0,"0"0"-15"0"0,0 0 274 0 0,0 0 1041 0 0,0 0-221 0 0,0 0-302 0 0,0 0-92 0 0,0 0-48 0 0,-4-10 1790 0 0,16-1-2608 0 0,0 1 0 0 0,1 0-1 0 0,0 1 1 0 0,1 0 0 0 0,-1 1 0 0 0,2 1-1 0 0,-1 0 1 0 0,1 1 0 0 0,0 0 0 0 0,0 1-1 0 0,1 1 1 0 0,6 0-65 0 0,24-11 98 0 0,1354-516-102 0 0,236 16 915 0 0,-1615 508-909 0 0,117-38 126 0 0,-2-6 0 0 0,-2-6 0 0 0,71-44-128 0 0,-197 99-3 0 0,0-2 1 0 0,-1 1-1 0 0,1-1 0 0 0,-1 0 0 0 0,0-1 0 0 0,0 1 0 0 0,0-2 1 0 0,0 1-1 0 0,-1-1 0 0 0,0 0 0 0 0,0 0 0 0 0,-1 0 0 0 0,1-1 1 0 0,-1 0-1 0 0,-1 0 0 0 0,1 0 0 0 0,-1-1 0 0 0,-1 1 1 0 0,1-1-1 0 0,-1 0 0 0 0,-1 0 0 0 0,0 0 0 0 0,0-1 0 0 0,0 1 1 0 0,-1 0-1 0 0,0-1 0 0 0,-1 1 0 0 0,1-1 0 0 0,-2 1 0 0 0,1-1 1 0 0,-1 1-1 0 0,-1 0 0 0 0,0-1 0 0 0,0-1 3 0 0,-5-5-118 0 0,5 13 139 0 0,0 0-1 0 0,-1 0 1 0 0,1-1 0 0 0,0 1 0 0 0,0-1-1 0 0,1 1 1 0 0,-1-1 0 0 0,0 0-1 0 0,1 0 1 0 0,0 1 0 0 0,0-1 0 0 0,0 0-1 0 0,0 0 1 0 0,0-1 0 0 0,0 1-1 0 0,1 0 1 0 0,-1 0 0 0 0,1 0 0 0 0,0 0-1 0 0,0 0 1 0 0,0-1 0 0 0,1 1-1 0 0,-1 0 1 0 0,1 0 0 0 0,0 0 0 0 0,-1 0-1 0 0,1 0 1 0 0,1 0 0 0 0,-1 0-1 0 0,0 0 1 0 0,1 0 0 0 0,-1 1 0 0 0,1-1-1 0 0,0 0 1 0 0,0 1 0 0 0,0 0-1 0 0,0-1 1 0 0,1 1 0 0 0,-1 0 0 0 0,0 0-1 0 0,1 0 1 0 0,0 0 0 0 0,-1 1-1 0 0,1-1 1 0 0,0 1 0 0 0,0-1 0 0 0,2 0-21 0 0,9 1 7 0 0,-1-1 0 0 0,1 2 0 0 0,-1 0 0 0 0,1 0 0 0 0,-1 1 0 0 0,1 1 0 0 0,-1 0 0 0 0,1 1 0 0 0,-1 0 0 0 0,0 1 0 0 0,0 1 0 0 0,-1 0 0 0 0,0 1 0 0 0,1 0 0 0 0,-2 1 0 0 0,1 0 0 0 0,-1 1 0 0 0,0 0 0 0 0,7 7-7 0 0,-12-9 38 0 0,0-1-1 0 0,0 0 1 0 0,-1 1 0 0 0,0 0 0 0 0,0 1-1 0 0,0-1 1 0 0,-1 1 0 0 0,0 0 0 0 0,0 0-1 0 0,-1 0 1 0 0,0 0 0 0 0,0 1 0 0 0,-1-1-1 0 0,1 1 1 0 0,-2-1 0 0 0,1 1 0 0 0,-1 0-1 0 0,0 0 1 0 0,-1 0 0 0 0,0 0 0 0 0,0 0-1 0 0,-1 0 1 0 0,0 0 0 0 0,0-1-1 0 0,-1 1 1 0 0,0 0 0 0 0,0-1 0 0 0,-1 1-1 0 0,0-1 1 0 0,0 1 0 0 0,-1-1 0 0 0,0 0-1 0 0,-4 5-37 0 0,-76 83 609 0 0,11-17-4306 0 0,67-68-1240 0 0,5-5-2443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8:12.0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176 162 456 0 0,'0'0'568'0'0,"0"0"-285"0"0,0 0-63 0 0,0 0 4 0 0,0 0 39 0 0,0 0 491 0 0,1-7 1331 0 0,0 4-1823 0 0,-1 0 0 0 0,1 0 0 0 0,-1 0 0 0 0,1 0 0 0 0,-1 0 0 0 0,0 0 0 0 0,0 0 0 0 0,0 0-1 0 0,-1 0 1 0 0,1 0 0 0 0,-1 1 0 0 0,1-1 0 0 0,-1 0 0 0 0,0 0 0 0 0,0 0 0 0 0,-1 0 0 0 0,1 1 0 0 0,0-1 0 0 0,-1 0 0 0 0,0 1 0 0 0,1 0 0 0 0,-1-1-1 0 0,0 1 1 0 0,0 0 0 0 0,-1 0 0 0 0,1 0 0 0 0,0 0 0 0 0,-1 0 0 0 0,1 1 0 0 0,-1-1 0 0 0,1 1 0 0 0,-1-1 0 0 0,0 1 0 0 0,0 0 0 0 0,1 0 0 0 0,-1 0-1 0 0,0 0 1 0 0,0 1 0 0 0,0-1 0 0 0,0 1 0 0 0,0 0 0 0 0,-1 0-262 0 0,0 0 30 0 0,0 1 0 0 0,0 0 1 0 0,0 0-1 0 0,0 0 0 0 0,0 0 0 0 0,0 1 0 0 0,0-1 0 0 0,1 1 1 0 0,-1 0-1 0 0,1 0 0 0 0,-1 1 0 0 0,1-1 0 0 0,0 1 1 0 0,0-1-1 0 0,0 1 0 0 0,0 0 0 0 0,0 0 0 0 0,1 0 0 0 0,-1 1 1 0 0,1-1-1 0 0,0 1 0 0 0,0-1 0 0 0,0 1 0 0 0,1 0 0 0 0,-1-1 1 0 0,1 1-1 0 0,0 0 0 0 0,0 0 0 0 0,0 0 0 0 0,0 1-30 0 0,-17 123 168 0 0,17-122-147 0 0,-1-1 0 0 0,1 0-1 0 0,0 0 1 0 0,0 0 0 0 0,1 1 0 0 0,-1-1 0 0 0,1 0 0 0 0,1 1 0 0 0,-1-1 0 0 0,1 0-1 0 0,-1 1 1 0 0,1-1 0 0 0,1 0 0 0 0,-1 0 0 0 0,1 0 0 0 0,0 0 0 0 0,0 0-1 0 0,1 0 1 0 0,-1-1 0 0 0,1 1 0 0 0,0-1 0 0 0,0 1 0 0 0,0-1 0 0 0,1 0 0 0 0,0-1-1 0 0,0 1 1 0 0,0 0 0 0 0,0-1 0 0 0,0 0 0 0 0,1 0 0 0 0,-1 0 0 0 0,1-1-1 0 0,0 1 1 0 0,0-1 0 0 0,0 0 0 0 0,0-1 0 0 0,0 1 0 0 0,0-1 0 0 0,0 0 0 0 0,0 0-1 0 0,1-1 1 0 0,-1 1 0 0 0,0-1 0 0 0,1 0 0 0 0,-1-1 0 0 0,0 1 0 0 0,1-1-21 0 0,68-61 580 0 0,-53 36-533 0 0,22 78-908 0 0,-1 11 1450 0 0,-41-62-557 0 0,-1 1 1 0 0,1-1-1 0 0,0 0 0 0 0,0 0 1 0 0,0 0-1 0 0,1 0 0 0 0,-1 0 0 0 0,0-1 1 0 0,0 1-1 0 0,0 0 0 0 0,1 0 1 0 0,-1-1-1 0 0,0 1 0 0 0,1-1 1 0 0,-1 1-1 0 0,1-1 0 0 0,-1 1 1 0 0,1-1-1 0 0,-1 0 0 0 0,1 0 0 0 0,-1 0 1 0 0,0 0-1 0 0,1 0 0 0 0,-1 0 1 0 0,1 0-1 0 0,-1-1 0 0 0,1 1 1 0 0,-1 0-1 0 0,1-1 0 0 0,-1 1 1 0 0,0-1-1 0 0,1 1 0 0 0,-1-1 1 0 0,0 0-1 0 0,0 0 0 0 0,1 1 0 0 0,-1-1 1 0 0,0 0-1 0 0,0 0 0 0 0,0 0 1 0 0,0 0-1 0 0,0-1 0 0 0,0 1 1 0 0,0 0-1 0 0,-1 0 0 0 0,1 0 1 0 0,0-1-1 0 0,0 1 0 0 0,-1 0 0 0 0,1-1-32 0 0,0-4-17 0 0,-1 0 0 0 0,1 0 0 0 0,-1 1 0 0 0,0-1 0 0 0,-1 0 0 0 0,1 0 0 0 0,-1 0 0 0 0,0 0 0 0 0,-1 1 0 0 0,1-1 0 0 0,-1 1-1 0 0,0-1 1 0 0,0 1 0 0 0,-1-1 0 0 0,0 1 0 0 0,0 0 0 0 0,0 0 0 0 0,-1 1 0 0 0,1-1 0 0 0,-1 1 0 0 0,0-1 0 0 0,0 1 0 0 0,-1 0-1 0 0,1 1 1 0 0,-1-1 0 0 0,0 1 0 0 0,0 0 0 0 0,0 0 0 0 0,0 0 0 0 0,0 1 0 0 0,-1 0 0 0 0,-3-1 17 0 0,-5 6-3337 0 0,13 8-2921 0 0,1-10 5549 0 0,0 5-5635 0 0</inkml:trace>
  <inkml:trace contextRef="#ctx0" brushRef="#br0" timeOffset="295.618">488 265 5673 0 0,'0'0'6575'0'0,"0"0"-4380"0"0,0 0-1522 0 0,0 0-208 0 0,0 0 9 0 0,8 8 149 0 0,98 160 1672 0 0,-106-169-2253 0 0,1 0 1 0 0,-1 1-1 0 0,1-1 0 0 0,0 0 0 0 0,-1 0 1 0 0,1 0-1 0 0,0 1 0 0 0,-1-1 0 0 0,1 0 1 0 0,0 1-1 0 0,0-1 0 0 0,0 1 0 0 0,0-1 1 0 0,-1 1-1 0 0,1-1 0 0 0,0 1 0 0 0,0 0 1 0 0,0-1-1 0 0,0 1 0 0 0,0 0 0 0 0,0 0 1 0 0,0-1-1 0 0,0 1 0 0 0,0 0 0 0 0,0 0 1 0 0,0 0-1 0 0,0 0 0 0 0,0 1 0 0 0,0-1 1 0 0,0 0-1 0 0,0 0 0 0 0,0 1 0 0 0,0-1 1 0 0,0 0-1 0 0,0 1 0 0 0,0-1 0 0 0,0 1 1 0 0,-1-1-1 0 0,1 1 0 0 0,0-1 0 0 0,0 1 1 0 0,0 0-1 0 0,-1-1 0 0 0,1 1 0 0 0,0 0 1 0 0,-1 0-1 0 0,1 0 0 0 0,-1-1 0 0 0,1 1 1 0 0,-1 0-1 0 0,1 0 0 0 0,-1 0 0 0 0,0 0 1 0 0,1 0-1 0 0,-1 0 0 0 0,0 0 0 0 0,0 0 1 0 0,0 0-1 0 0,1 0 0 0 0,-1 0 0 0 0,0 0 1 0 0,0 0-1 0 0,-1 0 0 0 0,1 0 0 0 0,0 1-42 0 0,56-218-1082 0 0,-37 197-1848 0 0,-1 25-8463 0 0,-10-1 5079 0 0</inkml:trace>
  <inkml:trace contextRef="#ctx0" brushRef="#br0" timeOffset="578.494">1009 1 8141 0 0,'0'0'4934'0'0,"0"0"-3548"0"0,0 0-933 0 0,-4 11 311 0 0,-31 82 773 0 0,18-53-1178 0 0,2 0-1 0 0,1 1 0 0 0,2 1 0 0 0,2 0 1 0 0,2 1-1 0 0,2 0 0 0 0,1 9-358 0 0,6-43 20 0 0,0-1 0 0 0,0 0 0 0 0,1 0-1 0 0,1 0 1 0 0,-1 0 0 0 0,1-1 0 0 0,0 1-1 0 0,1-1 1 0 0,0 0 0 0 0,0 1 0 0 0,0-2 0 0 0,1 1-1 0 0,0 0 1 0 0,1-1 0 0 0,3 3-20 0 0,36 20-2448 0 0,-44-29 2333 0 0,5 1-2687 0 0,-3-3-2413 0 0,-2-8-4045 0 0</inkml:trace>
  <inkml:trace contextRef="#ctx0" brushRef="#br0" timeOffset="2750.98">1262 352 2672 0 0,'0'0'3769'0'0,"0"0"-1225"0"0,0 0-1302 0 0,0 0-726 0 0,0 0-22 0 0,0 0 55 0 0,0 0 64 0 0,0 0 53 0 0,32-6 1726 0 0,-35 8-2376 0 0,1-1 0 0 0,0 1 0 0 0,-1 0 0 0 0,1 0 0 0 0,-1-1 0 0 0,1 0 0 0 0,-1 1-1 0 0,0-1 1 0 0,1 0 0 0 0,-1 0 0 0 0,0 0 0 0 0,0-1 0 0 0,0 1 0 0 0,0-1 0 0 0,0 1 0 0 0,1-1-1 0 0,-1 0 1 0 0,0 0 0 0 0,0-1 0 0 0,0 1 0 0 0,0 0 0 0 0,0-1 0 0 0,0 0 0 0 0,0 0 0 0 0,1 0-1 0 0,-1 0 1 0 0,0 0 0 0 0,1 0 0 0 0,-1-1 0 0 0,0 1 0 0 0,1-1 0 0 0,0 0 0 0 0,-1 0-1 0 0,1 0 1 0 0,0 0 0 0 0,0 0 0 0 0,0 0 0 0 0,0 0 0 0 0,1-1 0 0 0,-1 1 0 0 0,1-1 0 0 0,-1 1-1 0 0,1-1 1 0 0,0 0 0 0 0,0 1 0 0 0,0-1 0 0 0,0 0 0 0 0,0 0 0 0 0,1 0 0 0 0,-1 0-1 0 0,1 0 1 0 0,0 0 0 0 0,0 0 0 0 0,0 1 0 0 0,0-1 0 0 0,1 0 0 0 0,-1 0 0 0 0,1 0 0 0 0,-1 0-1 0 0,1 0 1 0 0,0 0 0 0 0,0 1 0 0 0,1-1 0 0 0,-1 0 0 0 0,0 1 0 0 0,1-1 0 0 0,0 1-1 0 0,0-1-14 0 0,-6 5 43 0 0,1 1 1 0 0,0-1 0 0 0,0 1-1 0 0,0 0 1 0 0,0 0 0 0 0,1 0-1 0 0,-1 0 1 0 0,1 0 0 0 0,0 1-1 0 0,0-1 1 0 0,0 1 0 0 0,0-1 0 0 0,1 1-1 0 0,-1 0 1 0 0,1 0 0 0 0,0-1-1 0 0,0 1 1 0 0,0 0 0 0 0,1 0-1 0 0,0 0 1 0 0,-1 0 0 0 0,1 0 0 0 0,0 0-1 0 0,1 0 1 0 0,-1 0 0 0 0,1 0-1 0 0,0 0 1 0 0,0 0 0 0 0,0 0-1 0 0,0-1 1 0 0,1 1 0 0 0,-1 0 0 0 0,1-1-1 0 0,0 1 1 0 0,0-1 0 0 0,1 1-1 0 0,-1-1 1 0 0,1 0 0 0 0,-1 0-1 0 0,1 0 1 0 0,0-1 0 0 0,0 1 0 0 0,0-1-1 0 0,0 1 1 0 0,1-1 0 0 0,-1 0-1 0 0,1 0 1 0 0,-1 0 0 0 0,1-1-1 0 0,2 1-44 0 0,-1-2 22 0 0,0 0 0 0 0,0 0 0 0 0,0 0 0 0 0,0-1 0 0 0,-1 0 0 0 0,1 0 0 0 0,0 0 0 0 0,0-1 0 0 0,-1 1 0 0 0,1-1-1 0 0,-1 0 1 0 0,0-1 0 0 0,1 1 0 0 0,-1-1 0 0 0,0 1 0 0 0,0-1 0 0 0,-1-1 0 0 0,1 1 0 0 0,-1 0 0 0 0,1-1 0 0 0,-1 0-1 0 0,0 0 1 0 0,0 0 0 0 0,-1 0 0 0 0,1 0 0 0 0,-1 0 0 0 0,0-1 0 0 0,0 1 0 0 0,-1-1 0 0 0,1-1-22 0 0,27 50-932 0 0,-25-10 1006 0 0,6 25-2759 0 0,-2-56-4669 0 0,-1-8 169 0 0</inkml:trace>
  <inkml:trace contextRef="#ctx0" brushRef="#br0" timeOffset="3914.008">1240 263 992 0 0,'0'0'4081'0'0,"0"0"-1328"0"0,0 0-1399 0 0,0 0-638 0 0,0 0-44 0 0,0 0 40 0 0,0 0-56 0 0,0 0-90 0 0,0 0-141 0 0,25-10 197 0 0,-19 12-653 0 0,-1 0-1 0 0,0 0 1 0 0,0 1-1 0 0,0 0 0 0 0,0 0 1 0 0,0 0-1 0 0,0 1 1 0 0,-1 0-1 0 0,0 0 1 0 0,0 0-1 0 0,0 0 0 0 0,0 0 1 0 0,0 1-1 0 0,-1 0 1 0 0,0 0-1 0 0,0 0 1 0 0,0 0-1 0 0,-1 0 0 0 0,0 0 1 0 0,2 6 31 0 0,-2-6-2370 0 0,0-3-2609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8:15.0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1 10469 0 0,'0'0'2707'0'0,"0"0"-1813"0"0,0 8-215 0 0,-1 2-352 0 0,0-1 1 0 0,-1 0-1 0 0,0 0 1 0 0,0 0 0 0 0,-1 0-1 0 0,0-1 1 0 0,-1 1-1 0 0,1-1 1 0 0,-2 0 0 0 0,1 0-1 0 0,-1 0 1 0 0,-1-1 0 0 0,1 1-1 0 0,-3 1-327 0 0,-107 105-1378 0 0,107-126-8173 0 0,8 2 3561 0 0</inkml:trace>
  <inkml:trace contextRef="#ctx0" brushRef="#br0" timeOffset="245.017">23 47 4832 0 0,'0'0'4996'0'0,"0"0"-2759"0"0,6 8-1162 0 0,100 153 3953 0 0,-55-96-4909 0 0,-21-53-7883 0 0,-18-14-167 0 0</inkml:trace>
  <inkml:trace contextRef="#ctx0" brushRef="#br0" timeOffset="493.941">459 290 12717 0 0,'0'0'3877'0'0,"0"0"-3877"0"0,0 0 0 0 0,0 0 260 0 0,-10 45 92 0 0,0-33-32 0 0,-5 0-60 0 0,1 1-96 0 0,-5-2-28 0 0,-2 2-28 0 0,3-1-108 0 0,-3-3-120 0 0,1 1-636 0 0,2-3-813 0 0,6-3-1587 0 0,2-4-5917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8:18.4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0 6553 0 0,'0'0'5846'0'0,"5"7"-4523"0"0,6 8-1026 0 0,0 0 0 0 0,-2 1 0 0 0,0 0 0 0 0,-1 1 0 0 0,0 0 0 0 0,-1 0 0 0 0,-1 1 1 0 0,-1 0-1 0 0,-1 0 0 0 0,0 0 0 0 0,-1 0 0 0 0,0 14-297 0 0,-2-23 10 0 0,0 0-1 0 0,-1 0 1 0 0,0 0 0 0 0,-1 0 0 0 0,0 0 0 0 0,0 0-1 0 0,0 0 1 0 0,-1-1 0 0 0,-1 1 0 0 0,0 0 0 0 0,0-1-1 0 0,0 0 1 0 0,-1 0 0 0 0,0 0 0 0 0,-1 0 0 0 0,0 0 0 0 0,0-1-1 0 0,-1 0 1 0 0,0 0 0 0 0,0-1 0 0 0,0 1 0 0 0,-1-1-1 0 0,0 0 1 0 0,0-1 0 0 0,0 0 0 0 0,-1 0 0 0 0,-6 3-10 0 0,-13-2-3945 0 0,16-12-2153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25.4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333 214 12821 0 0,'0'0'2488'0'0,"0"0"-2008"0"0,0 0-432 0 0,0 0 533 0 0,0 0 7 0 0,-36-7-104 0 0,15 2-148 0 0,-6 1-88 0 0,-4 1-128 0 0,-3 1-108 0 0,1 0-4 0 0,1 0-8 0 0,2 1-16 0 0,3-1-316 0 0,5 0-676 0 0,1-2-349 0 0,11-1-947 0 0,1 0-4036 0 0</inkml:trace>
  <inkml:trace contextRef="#ctx0" brushRef="#br0" timeOffset="155.677">400 107 6597 0 0,'0'0'7960'0'0,"0"0"-6564"0"0,0 0-1396 0 0,0 0 4 0 0,0 0 605 0 0,-50-5 223 0 0,11 3-136 0 0,-13-2-228 0 0,-2 3-296 0 0,6-1-172 0 0,10 2 0 0 0,13 0-48 0 0,6 0-248 0 0,4 0-336 0 0,1 0-524 0 0,4 0-381 0 0,1-1-1531 0 0,9-2-3428 0 0</inkml:trace>
  <inkml:trace contextRef="#ctx0" brushRef="#br0" timeOffset="311.064">357 0 7081 0 0,'0'0'6174'0'0,"6"6"-4835"0"0,0 0-1363 0 0,0-2 153 0 0,0 1 0 0 0,0 0 0 0 0,0 0 0 0 0,-1 0 0 0 0,1 1 1 0 0,-1 0-1 0 0,-1 0 0 0 0,1 0 0 0 0,-1 0 0 0 0,0 1 0 0 0,0-1 0 0 0,-1 1 0 0 0,0 0 0 0 0,0 1 1 0 0,-1-1-1 0 0,1 0 0 0 0,-2 1 0 0 0,1-1 0 0 0,-1 1 0 0 0,0-1 0 0 0,-1 1 0 0 0,0 0 1 0 0,0-1-1 0 0,0 1 0 0 0,-1 0 0 0 0,0-1 0 0 0,-1 1 0 0 0,0-1 0 0 0,-1 3-129 0 0,-95 76-167 0 0,49-72-9016 0 0,36-17 359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8:17.3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1 241 2580 0 0,'0'0'1245'0'0,"0"0"2521"0"0,0 0-2229 0 0,0 0-1040 0 0,0 0-156 0 0,0 0 131 0 0,0 0 108 0 0,0 0 26 0 0,0 0-59 0 0,5 1-108 0 0,-3-1-479 0 0,-1 0 140 0 0,0 1 0 0 0,0-1 0 0 0,1 1 1 0 0,-1-1-1 0 0,0 1 0 0 0,1-1 0 0 0,-1 0 0 0 0,0 0 0 0 0,1 0 1 0 0,-1 0-1 0 0,1 0 0 0 0,-1 0 0 0 0,0 0 0 0 0,1 0 0 0 0,-1-1 1 0 0,0 1-1 0 0,1 0 0 0 0,-1-1 0 0 0,0 1 0 0 0,0-1 0 0 0,1 0 1 0 0,-1 1-1 0 0,0-1 0 0 0,0 0 0 0 0,0 0 0 0 0,0 1 1 0 0,0-1-1 0 0,0 0 0 0 0,0 0 0 0 0,0 0 0 0 0,0 0 0 0 0,0 0 1 0 0,-1-1-1 0 0,1 1 0 0 0,0 0 0 0 0,-1 0 0 0 0,1-1 0 0 0,-1 1 1 0 0,1 0-1 0 0,-1 0 0 0 0,1-2-100 0 0,-1 3 58 0 0,0 0-93 0 0,0 0-86 0 0,0 0-61 0 0,0 0-27 0 0,0 0 8 0 0,0 0 13 0 0,0 0 18 0 0,0 0 43 0 0,0 0 47 0 0,0 0 43 0 0,0 0 83 0 0,0 0 80 0 0,0 0 56 0 0,0 0-18 0 0,0 0-38 0 0,0 0-28 0 0,0 0-38 0 0,0 0-48 0 0,0 0-30 0 0,0 0-37 0 0,0 0-6 0 0,0 0-61 0 0,0 0-220 0 0,0 0 22 0 0,0 0 101 0 0,0 0 24 0 0,0 0-76 0 0,0 0-147 0 0,0 0-339 0 0,0-4-8748 0 0,0 8 5589 0 0</inkml:trace>
  <inkml:trace contextRef="#ctx0" brushRef="#br0" timeOffset="358.025">9 0 4880 0 0,'0'0'7140'0'0,"0"0"-4715"0"0,0 0-2038 0 0,3 9 14 0 0,32 177 2400 0 0,-33-83-2351 0 0,29-129-1546 0 0,-29 23 1110 0 0,0 0-1 0 0,0 1 1 0 0,0 0-1 0 0,1 0 1 0 0,-1-1-1 0 0,1 1 1 0 0,-1 1-1 0 0,1-1 1 0 0,0 0-1 0 0,0 1 1 0 0,0-1-1 0 0,0 1 1 0 0,0 0-1 0 0,0 0 1 0 0,0 0-1 0 0,0 0 1 0 0,0 1-1 0 0,0-1 1 0 0,1 1-1 0 0,-1 0 1 0 0,0 0-1 0 0,0 0 1 0 0,1 0-1 0 0,-1 0 1 0 0,0 1-1 0 0,0-1 1 0 0,0 1-1 0 0,0 0 1 0 0,0 0-1 0 0,1 0 1 0 0,-2 1-1 0 0,1-1 1 0 0,0 1-1 0 0,0 0 1 0 0,0-1-1 0 0,-1 1 1 0 0,1 0-1 0 0,-1 1 1 0 0,0-1-1 0 0,1 0 1 0 0,-1 1-1 0 0,0-1 1 0 0,0 1-1 0 0,-1 0 1 0 0,2 1-14 0 0,-5-1 31 0 0,0 1 0 0 0,0 0 1 0 0,0-1-1 0 0,0 0 1 0 0,0 1-1 0 0,-1-1 0 0 0,0 0 1 0 0,1 0-1 0 0,-1-1 1 0 0,0 1-1 0 0,-1-1 1 0 0,1 1-1 0 0,0-1 0 0 0,-1 0 1 0 0,1 0-1 0 0,-1 0 1 0 0,1-1-1 0 0,-1 1 0 0 0,0-1 1 0 0,0 0-1 0 0,0 0 1 0 0,0 0-1 0 0,0-1 0 0 0,0 1 1 0 0,0-1-1 0 0,0 0 1 0 0,0 0-1 0 0,0 0 0 0 0,-3-1-31 0 0,5 1-78 0 0,-43 0-969 0 0,18-10-5506 0 0,18-1-1855 0 0</inkml:trace>
  <inkml:trace contextRef="#ctx0" brushRef="#br0" timeOffset="605.806">568 117 4576 0 0,'0'0'8023'0'0,"0"0"-5867"0"0,0 0-1802 0 0,-3 7 83 0 0,1-2-324 0 0,-1 0-1 0 0,0 0 0 0 0,1 0 1 0 0,-2-1-1 0 0,1 1 1 0 0,0-1-1 0 0,-1 0 0 0 0,0 1 1 0 0,0-2-1 0 0,0 1 1 0 0,-1 0-1 0 0,1-1 0 0 0,-1 0 1 0 0,0 0-1 0 0,1 0 1 0 0,-1-1-1 0 0,-1 0 0 0 0,1 0 1 0 0,0 0-1 0 0,-2 0-112 0 0,-3 1 19 0 0,0 0-1 0 0,0-1 1 0 0,0-1-1 0 0,-1 0 1 0 0,1 0-1 0 0,-1-1 1 0 0,1 0-1 0 0,0-1 1 0 0,-1 0-1 0 0,1 0 1 0 0,0-2-1 0 0,-6-1-18 0 0,-20-21-3012 0 0,20-20-4260 0 0,16 25 832 0 0</inkml:trace>
  <inkml:trace contextRef="#ctx0" brushRef="#br0" timeOffset="791.635">462 228 4480 0 0,'0'0'5069'0'0,"2"7"-2743"0"0,9 92 2235 0 0,-24 9-3687 0 0,11-64-574 0 0,8-32-4541 0 0,-2-13-1263 0 0,5-9-2361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5:06.7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3081 492 3604 0 0,'0'0'11501'0'0,"0"0"-10633"0"0,0 0-868 0 0,0 0-88 0 0,0 0 88 0 0,0 0 276 0 0,-51-3-96 0 0,26 1-119 0 0,-2 0-61 0 0,0-1-329 0 0,0 2-755 0 0,5-2-1456 0 0,5 0-3724 0 0</inkml:trace>
  <inkml:trace contextRef="#ctx0" brushRef="#br0" timeOffset="1214.312">4015 233 14905 0 0,'-12'12'200'0'0,"0"0"0"0"0,1 1 0 0 0,0 0 0 0 0,1 1 0 0 0,1 0 0 0 0,0 0 0 0 0,1 1 0 0 0,0 0 0 0 0,1 0 0 0 0,1 1 0 0 0,1 0 0 0 0,0 0 0 0 0,1 1 0 0 0,1-1 0 0 0,0 1 0 0 0,1 0 0 0 0,1 0 0 0 0,1 2-200 0 0,1-16-59 0 0,0 1 0 0 0,0-1-1 0 0,0 0 1 0 0,0 0 0 0 0,1 0 0 0 0,-1 0-1 0 0,1-1 1 0 0,0 1 0 0 0,0 0 0 0 0,0-1-1 0 0,0 1 1 0 0,1-1 0 0 0,-1 1 0 0 0,1-1 0 0 0,-1 0-1 0 0,1 0 1 0 0,0-1 0 0 0,0 1 0 0 0,0 0-1 0 0,0-1 1 0 0,0 0 0 0 0,3 2 59 0 0,47 3-9491 0 0,-28-12 1780 0 0</inkml:trace>
  <inkml:trace contextRef="#ctx0" brushRef="#br0" timeOffset="1461.791">4301 356 6021 0 0,'0'0'7832'0'0,"0"0"-6724"0"0,0 0-1374 0 0,0 0 622 0 0,-8 5 132 0 0,1-1-413 0 0,0-1 0 0 0,-1 1 0 0 0,1-1 0 0 0,-1-1 0 0 0,0 1 0 0 0,0-1 1 0 0,0-1-1 0 0,0 0 0 0 0,0 0 0 0 0,0 0 0 0 0,0-1 0 0 0,0 0 0 0 0,-1-1 0 0 0,1 1 1 0 0,0-2-1 0 0,0 1 0 0 0,0-1 0 0 0,-5-2-75 0 0,-32-26-1505 0 0,28-2-3365 0 0,16 23 387 0 0</inkml:trace>
  <inkml:trace contextRef="#ctx0" brushRef="#br0" timeOffset="1462.791">4197 453 3360 0 0,'0'0'5453'0'0,"0"0"-4509"0"0,0 0 12 0 0,-4 41 124 0 0,-1-30-324 0 0,4-3-256 0 0,-3 0-116 0 0,2 0-168 0 0,-2-1-104 0 0,0-1 28 0 0,1-1-140 0 0,-1-3-100 0 0,2 1-1112 0 0,2-3-1284 0 0,0 0-3021 0 0</inkml:trace>
  <inkml:trace contextRef="#ctx0" brushRef="#br0" timeOffset="1648.337">4503 298 3372 0 0,'0'0'9349'0'0,"5"8"-7265"0"0,2 4-1868 0 0,-1 0 1 0 0,0 0 0 0 0,-1 0-1 0 0,0 1 1 0 0,-1 0 0 0 0,-1 0-1 0 0,0 1 1 0 0,0-1 0 0 0,-2 1-1 0 0,1-1 1 0 0,-2 14-217 0 0,0-21-19 0 0,0 0 1 0 0,-1 0-1 0 0,1 0 1 0 0,-1 0-1 0 0,-1-1 0 0 0,1 1 1 0 0,-1 0-1 0 0,0-1 0 0 0,-1 1 1 0 0,1-1-1 0 0,-1 1 1 0 0,0-1-1 0 0,0 0 0 0 0,-1 0 1 0 0,1-1-1 0 0,-1 1 1 0 0,0-1-1 0 0,-1 1 0 0 0,1-1 1 0 0,-1-1-1 0 0,1 1 0 0 0,-1-1 1 0 0,0 1-1 0 0,-1-1 1 0 0,1-1-1 0 0,0 1 0 0 0,-1-1 1 0 0,0 0-1 0 0,1 0 1 0 0,-2-1 18 0 0,-17 4-1756 0 0,6-6-2622 0 0,-4-7-4574 0 0</inkml:trace>
  <inkml:trace contextRef="#ctx0" brushRef="#br0" timeOffset="278.679">3472 308 928 0 0,'0'0'10947'0'0,"0"0"-7673"0"0,0 8-2738 0 0,1 3-487 0 0,2 83 1818 0 0,-20-31-3759 0 0,17-63 1307 0 0,0 1 311 0 0,2-2-5786 0 0,7-5-894 0 0</inkml:trace>
  <inkml:trace contextRef="#ctx0" brushRef="#br0" timeOffset="467.498">3672 284 16418 0 0,'0'0'776'0'0,"0"0"-776"0"0,0 0-352 0 0,0 0 352 0 0,-47-1 312 0 0,28 1-164 0 0,-1 0-148 0 0,-3 1-8 0 0,-1 2 4 0 0,5-1-616 0 0,0 2-513 0 0,6-3-1439 0 0,4 1-3440 0 0,9-4-941 0 0</inkml:trace>
  <inkml:trace contextRef="#ctx0" brushRef="#br0" timeOffset="714.513">3702 390 7989 0 0,'0'0'5320'0'0,"0"0"-5320"0"0,0 0 0 0 0,-40 9 736 0 0,23-9-24 0 0,-3 0-196 0 0,-4 0-228 0 0,2 0-224 0 0,-1 1-64 0 0,1 1-4 0 0,-1-1-1132 0 0,9 0-1196 0 0,-2-1-4557 0 0</inkml:trace>
  <inkml:trace contextRef="#ctx0" brushRef="#br0" timeOffset="963.081">3726 498 11161 0 0,'0'0'4100'0'0,"0"0"-4100"0"0,0 0-684 0 0,0 0 684 0 0,-47 7 492 0 0,22-7-36 0 0,-2 0-244 0 0,0 0-200 0 0,-3 0-12 0 0,4 0-576 0 0,2-3-996 0 0,5 1-3700 0 0,2-7-3057 0 0</inkml:trace>
  <inkml:trace contextRef="#ctx0" brushRef="#br0" timeOffset="-559.925">2378 1 3768 0 0,'0'0'7143'0'0,"0"0"-4808"0"0,0 0-2696 0 0,-2 9 559 0 0,2-6-142 0 0,-10 43 754 0 0,2 0 0 0 0,2 0 1 0 0,2 0-1 0 0,2 1 0 0 0,2-1 1 0 0,2 1-1 0 0,5 23-810 0 0,21 0 1072 0 0,-2-45-3209 0 0,7-32-8014 0 0,-16-9 2556 0 0</inkml:trace>
  <inkml:trace contextRef="#ctx0" brushRef="#br0" timeOffset="-310.545">2732 233 14201 0 0,'0'0'942'0'0,"0"0"-1005"0"0,0 8 284 0 0,-1-4-151 0 0,1 0 0 0 0,-1 1 0 0 0,0-1 0 0 0,0 0 0 0 0,0 0 0 0 0,-1 0 0 0 0,1 0 0 0 0,-1-1 0 0 0,0 1 0 0 0,0 0 0 0 0,0-1 0 0 0,-1 1 0 0 0,1-1 0 0 0,-1 0 1 0 0,0 0-1 0 0,0 0 0 0 0,0 0 0 0 0,0 0 0 0 0,-1 0 0 0 0,1-1 0 0 0,0 0 0 0 0,-1 0 0 0 0,0 0 0 0 0,0 0 0 0 0,-3 1-70 0 0,4-1-20 0 0,-1 0 1 0 0,0 0-1 0 0,1-1 1 0 0,-1 1-1 0 0,0-1 1 0 0,0 0-1 0 0,0 0 0 0 0,0 0 1 0 0,0-1-1 0 0,0 1 1 0 0,0-1-1 0 0,0 0 1 0 0,0 0-1 0 0,0-1 1 0 0,0 1-1 0 0,0-1 1 0 0,0 0-1 0 0,0 0 1 0 0,0 0-1 0 0,0 0 1 0 0,0-1-1 0 0,1 1 1 0 0,-1-1-1 0 0,0 0 1 0 0,1 0-1 0 0,0-1 1 0 0,-1 1-1 0 0,1-1 1 0 0,0 1-1 0 0,0-1 1 0 0,0 0-1 0 0,1 0 1 0 0,-1-1-1 0 0,1 1 1 0 0,0 0-1 0 0,0-1 1 0 0,0 1-1 0 0,0-1 1 0 0,0 0-1 0 0,1 0 1 0 0,0 1-1 0 0,0-1 1 0 0,0 0-1 0 0,0 0 1 0 0,0 0-1 0 0,1-3 20 0 0,-6-53-4966 0 0,12 60-663 0 0,-2 3 1006 0 0</inkml:trace>
  <inkml:trace contextRef="#ctx0" brushRef="#br0" timeOffset="-155.939">2608 399 4912 0 0,'0'0'6018'0'0,"0"0"-4014"0"0,2 7-1279 0 0,6 106 2166 0 0,-1-103-5128 0 0,5-10-4715 0 0,0-3-409 0 0</inkml:trace>
  <inkml:trace contextRef="#ctx0" brushRef="#br0" timeOffset="111359.959">2659 620 200 0 0,'0'0'1017'0'0,"0"0"-26"0"0,0 0-361 0 0,0 0-260 0 0,0 0 326 0 0,0 0 1070 0 0,0 0-392 0 0,-8 1-69 0 0,40 170 3220 0 0,-28-136-4406 0 0,-1 0-1 0 0,-2 0 0 0 0,-1 0 1 0 0,-2 1-1 0 0,-1-1 1 0 0,-4 13-119 0 0,6-10 400 0 0,24-44 56 0 0,-23 8-467 0 0,0-1-1 0 0,0 0 1 0 0,0 0-1 0 0,0 1 1 0 0,0-1-1 0 0,0 0 1 0 0,0 1-1 0 0,0-1 1 0 0,1 0-1 0 0,-1 0 1 0 0,1 0-1 0 0,-1 1 1 0 0,1-1-1 0 0,-1 0 0 0 0,1 0 1 0 0,-1 0-1 0 0,1 0 1 0 0,0 0-1 0 0,0 0 1 0 0,0 0-1 0 0,0 0 1 0 0,-1 0-1 0 0,1 0 1 0 0,0 0-1 0 0,0-1 1 0 0,1 1-1 0 0,-1 0 1 0 0,0-1-1 0 0,0 1 1 0 0,0-1-1 0 0,0 1 1 0 0,1-1-1 0 0,-1 0 1 0 0,0 1-1 0 0,0-1 1 0 0,1 0-1 0 0,-1 0 0 0 0,0 0 1 0 0,0 0-1 0 0,1 0 1 0 0,-1 0-1 0 0,0 0 1 0 0,1 0-1 0 0,-1 0 1 0 0,0-1-1 0 0,0 1 1 0 0,0-1-1 0 0,1 1 1 0 0,-1-1-1 0 0,0 1 1 0 0,0-1-1 0 0,0 0 1 0 0,0 1-1 0 0,0-1 1 0 0,0 0-1 0 0,0 0 1 0 0,0 0-1 0 0,0 0 1 0 0,0 0-1 0 0,0 0 0 0 0,-1 0 1 0 0,1 0-1 0 0,0 0 1 0 0,-1 0 11 0 0,0 3 33 0 0,0-1-1 0 0,0 1 1 0 0,0 0 0 0 0,-1-1 0 0 0,1 1 0 0 0,-1-1-1 0 0,1 1 1 0 0,-1-1 0 0 0,1 1 0 0 0,-1-1 0 0 0,0 1-1 0 0,0-1 1 0 0,0 1 0 0 0,0-1 0 0 0,0 0-1 0 0,0 0 1 0 0,0 1 0 0 0,0-1 0 0 0,0 0 0 0 0,0 0-1 0 0,-1 0 1 0 0,1 0 0 0 0,-1-1 0 0 0,1 1 0 0 0,0 0-1 0 0,-1 0 1 0 0,1-1 0 0 0,-1 1 0 0 0,0-1-1 0 0,1 1 1 0 0,-1-1 0 0 0,1 0 0 0 0,-1 0 0 0 0,0 0-1 0 0,1 0 1 0 0,-1 0 0 0 0,0 0 0 0 0,1 0 0 0 0,-1 0-1 0 0,1 0 1 0 0,-1-1 0 0 0,0 1 0 0 0,1-1-1 0 0,-1 1 1 0 0,1-1-33 0 0,-71-29 1024 0 0,71 30-1075 0 0,-43-41 201 0 0,27 6-6762 0 0,17 29 538 0 0</inkml:trace>
  <inkml:trace contextRef="#ctx0" brushRef="#br0" timeOffset="111807.425">2712 1377 1228 0 0,'0'0'483'0'0,"0"0"651"0"0,0 0 1896 0 0,0 0-1334 0 0,0 0-556 0 0,2-6 23 0 0,-1 3-1090 0 0,0 1 0 0 0,-1 0 0 0 0,1 0 0 0 0,-1 0 0 0 0,0-1 0 0 0,1 1 0 0 0,-1 0 0 0 0,0-1 0 0 0,0 1 0 0 0,-1 0 0 0 0,1 0 0 0 0,0-1 0 0 0,-1 1 0 0 0,0 0 0 0 0,1 0 0 0 0,-1 0 0 0 0,0 0 0 0 0,0-1 0 0 0,0 1 0 0 0,0 1 0 0 0,0-1 0 0 0,-1 0 0 0 0,1 0 0 0 0,-1 0 0 0 0,1 1 0 0 0,-1-1 0 0 0,1 0 0 0 0,-1 1 0 0 0,0 0 0 0 0,0-1 0 0 0,0 1 0 0 0,0 0 0 0 0,0 0 0 0 0,0 0 0 0 0,0 0 0 0 0,0 0 0 0 0,0 1 0 0 0,-1-1 0 0 0,1 1 0 0 0,0-1 0 0 0,0 1 0 0 0,-1 0 0 0 0,1 0 1 0 0,0 0-1 0 0,-1 0 0 0 0,-1 0-73 0 0,-2 3 54 0 0,-1 0 1 0 0,1 1 0 0 0,0-1 0 0 0,1 1 0 0 0,-1 0-1 0 0,1 1 1 0 0,0-1 0 0 0,0 1 0 0 0,0 0 0 0 0,0 0 0 0 0,1 1-1 0 0,0-1 1 0 0,0 1 0 0 0,0 0 0 0 0,1 0 0 0 0,0 0 0 0 0,0 0-1 0 0,1 1 1 0 0,-1 0 0 0 0,2-1 0 0 0,-1 1 0 0 0,1 0 0 0 0,-1 0-1 0 0,2-1 1 0 0,-1 1 0 0 0,1 2-55 0 0,3-6 127 0 0,0 0 0 0 0,0-1-1 0 0,0 1 1 0 0,1-1 0 0 0,-1 1 0 0 0,0-1 0 0 0,1 0-1 0 0,0-1 1 0 0,-1 1 0 0 0,1 0 0 0 0,0-1-1 0 0,0 0 1 0 0,0 0 0 0 0,0 0 0 0 0,0-1 0 0 0,0 1-1 0 0,0-1 1 0 0,0 0 0 0 0,0 0 0 0 0,0 0 0 0 0,1-1-1 0 0,-1 0 1 0 0,0 1 0 0 0,0-1 0 0 0,-1-1 0 0 0,1 1-1 0 0,0 0 1 0 0,0-1 0 0 0,-1 0 0 0 0,1 0-127 0 0,57-68 903 0 0,-26 116-2542 0 0,-17-15 16 0 0,19 28-6690 0 0,-26-46 523 0 0</inkml:trace>
  <inkml:trace contextRef="#ctx0" brushRef="#br0" timeOffset="112474.432">4044 743 4956 0 0,'0'0'593'0'0,"1"7"287"0"0,0 21-238 0 0,0-1 0 0 0,-1 0 0 0 0,-2 0 0 0 0,-1 0 0 0 0,-1 0 0 0 0,-1 0 0 0 0,-2-1 0 0 0,0 0 0 0 0,-2 0 0 0 0,-1-1 0 0 0,-2 3-642 0 0,11-24 2694 0 0,2-3-2716 0 0,-1-1 0 0 0,0 1-1 0 0,1 0 1 0 0,-1 0 0 0 0,0-1 0 0 0,1 1 0 0 0,-1 0-1 0 0,1-1 1 0 0,-1 1 0 0 0,1-1 0 0 0,0 1-1 0 0,-1-1 1 0 0,1 1 0 0 0,0-1 0 0 0,-1 1-1 0 0,1-1 1 0 0,0 1 0 0 0,-1-1 0 0 0,1 0 0 0 0,0 1-1 0 0,0-1 1 0 0,-1 0 0 0 0,1 0 0 0 0,0 0-1 0 0,0 0 1 0 0,0 0 0 0 0,-1 1 0 0 0,1-1-1 0 0,0-1 1 0 0,0 1 0 0 0,0 0 0 0 0,-1 0 0 0 0,1 0-1 0 0,0 0 1 0 0,0 0 0 0 0,0-1 0 0 0,-1 1-1 0 0,1 0 1 0 0,0-1 0 0 0,-1 1 0 0 0,1-1-1 0 0,0 1 1 0 0,-1-1 0 0 0,1 1 0 0 0,0-1 0 0 0,-1 1-1 0 0,1-1 1 0 0,-1 1 0 0 0,1-1 0 0 0,-1 0-1 0 0,1 1 1 0 0,-1-1 0 0 0,0 0 0 0 0,1 0 0 0 0,-1 1-1 0 0,0-1 1 0 0,1 0 0 0 0,-1 0 0 0 0,0 1-1 0 0,0-1 1 0 0,0 0 0 0 0,0 0 0 0 0,0 0-1 0 0,0 1 1 0 0,0-1 0 0 0,0 0 22 0 0,0 2 31 0 0,0 0 0 0 0,0 1 0 0 0,0-1 0 0 0,0 0 0 0 0,-1 1 0 0 0,1-1 0 0 0,-1 0 0 0 0,1 1 0 0 0,-1-1 0 0 0,1 0 0 0 0,-1 0 1 0 0,1 1-1 0 0,-1-1 0 0 0,0 0 0 0 0,0 0 0 0 0,0 0 0 0 0,0 0 0 0 0,0 0 0 0 0,0 0 0 0 0,0 0 0 0 0,0-1 0 0 0,0 1 0 0 0,0 0 0 0 0,0 0 0 0 0,0-1 0 0 0,-1 1 0 0 0,1-1 0 0 0,0 1 0 0 0,0-1 0 0 0,-1 0 0 0 0,1 1 0 0 0,0-1 0 0 0,-1 0 0 0 0,1 0 0 0 0,0 0 1 0 0,-1 0-1 0 0,1 0 0 0 0,-1 0 0 0 0,1 0 0 0 0,0 0 0 0 0,-1-1 0 0 0,1 1 0 0 0,0 0 0 0 0,0-1 0 0 0,-1 1 0 0 0,1-1 0 0 0,0 0 0 0 0,-1 0-31 0 0,-61-29-352 0 0,44 14-2254 0 0,6 3-4195 0 0,5 5 352 0 0</inkml:trace>
  <inkml:trace contextRef="#ctx0" brushRef="#br0" timeOffset="112881.162">3939 1428 8537 0 0,'0'0'615'0'0,"0"0"-273"0"0,0 0 392 0 0,0 0 170 0 0,0 0-144 0 0,0 0-81 0 0,3-7-234 0 0,-2 5-439 0 0,0 1 0 0 0,0-1 0 0 0,0 0 0 0 0,-1 1 0 0 0,1-1 0 0 0,0 0 0 0 0,-1 1 0 0 0,1-1 0 0 0,-1 0 0 0 0,1 0 0 0 0,-1 0 0 0 0,0 1 0 0 0,0-1 0 0 0,0 0 0 0 0,0 0 0 0 0,0 0 0 0 0,0 0 0 0 0,0 1 0 0 0,-1-1 0 0 0,1 0 0 0 0,-1 0 0 0 0,1 1 0 0 0,-1-1 0 0 0,0 0 0 0 0,0 1 1 0 0,1-1-1 0 0,-1 0 0 0 0,0 1 0 0 0,0-1 0 0 0,-1 1 0 0 0,1 0 0 0 0,0-1 0 0 0,0 1 0 0 0,-1 0 0 0 0,1 0 0 0 0,-1-1 0 0 0,1 1 0 0 0,-1 0 0 0 0,1 1 0 0 0,-1-1 0 0 0,0 0 0 0 0,0 0 0 0 0,1 1 0 0 0,-1-1 0 0 0,0 1 0 0 0,0 0 0 0 0,1-1 0 0 0,-1 1 0 0 0,0 0 0 0 0,0 0 0 0 0,0 0 0 0 0,0 0 0 0 0,1 0 0 0 0,-1 1 0 0 0,-2-1-6 0 0,-1 3 95 0 0,-1 1 0 0 0,1-1 0 0 0,0 1 0 0 0,1 0 0 0 0,-1 1 0 0 0,0-1 0 0 0,1 1 0 0 0,0-1 0 0 0,0 1 0 0 0,1 1-1 0 0,-1-1 1 0 0,1 0 0 0 0,0 1 0 0 0,1 0 0 0 0,-1-1 0 0 0,1 1 0 0 0,0 0 0 0 0,1 0 0 0 0,-1 0 0 0 0,1 1 0 0 0,0 1-95 0 0,5-5 115 0 0,-1 0 1 0 0,1 0-1 0 0,0-1 1 0 0,-1 1-1 0 0,1-1 0 0 0,0 0 1 0 0,1 0-1 0 0,-1 0 1 0 0,0 0-1 0 0,1-1 1 0 0,-1 0-1 0 0,1 0 0 0 0,-1 0 1 0 0,1 0-1 0 0,-1-1 1 0 0,1 0-1 0 0,-1 0 1 0 0,1 0-1 0 0,0 0 1 0 0,-1-1-1 0 0,1 1 0 0 0,-1-1 1 0 0,1-1-1 0 0,-1 1 1 0 0,0 0-1 0 0,1-1 1 0 0,1-1-116 0 0,-2 2-35 0 0,-1 0 0 0 0,0 1 1 0 0,0 0-1 0 0,1-1 0 0 0,-1 1 1 0 0,0 0-1 0 0,1 1 0 0 0,-1-1 1 0 0,0 1-1 0 0,1-1 0 0 0,-1 1 0 0 0,0 0 1 0 0,0 0-1 0 0,0 0 0 0 0,0 1 1 0 0,0-1-1 0 0,0 1 0 0 0,0 0 1 0 0,0 0-1 0 0,-1 0 0 0 0,1 0 1 0 0,-1 0-1 0 0,1 0 0 0 0,-1 1 1 0 0,0-1-1 0 0,0 1 0 0 0,0-1 0 0 0,0 1 1 0 0,-1 0-1 0 0,1 0 0 0 0,-1 0 1 0 0,1 0-1 0 0,-1 0 0 0 0,0 0 1 0 0,0 0-1 0 0,0 1 0 0 0,-1-1 1 0 0,1 0-1 0 0,-1 4 35 0 0,12 42-295 0 0,-10-15-4575 0 0,-2-22-3142 0 0</inkml:trace>
  <inkml:trace contextRef="#ctx0" brushRef="#br0" timeOffset="-5716.607">156 126 10577 0 0,'0'6'3584'0'0,"-2"8"-3232"0"0,-1 0 1 0 0,0-1 0 0 0,0 1-1 0 0,-1-1 1 0 0,-1 1 0 0 0,-1-2 0 0 0,0 1-1 0 0,0 0 1 0 0,-1-1 0 0 0,-1-1-1 0 0,-4 6-352 0 0,-62 80-509 0 0,62-81-162 0 0,11-16 734 0 0,-1 3-1774 0 0,1-5-3443 0 0,1-2 669 0 0</inkml:trace>
  <inkml:trace contextRef="#ctx0" brushRef="#br0" timeOffset="-5548.96">18 158 5549 0 0,'0'0'7079'0'0,"0"0"-5526"0"0,3 9-1383 0 0,116 220 4771 0 0,-91-207-6227 0 0,-4-17-4586 0 0,-11-9-1142 0 0</inkml:trace>
  <inkml:trace contextRef="#ctx0" brushRef="#br0" timeOffset="-2956.16">1419 67 1172 0 0,'0'0'11632'0'0,"0"0"-9481"0"0,-5 7-2655 0 0,-7 11 968 0 0,-3 0-109 0 0,2 1 1 0 0,0 1 0 0 0,1 0 0 0 0,1 0 0 0 0,1 1 0 0 0,1 1 0 0 0,1 0 0 0 0,1 0 0 0 0,0 0 0 0 0,1 8-356 0 0,6-28-12 0 0,0 1 0 0 0,0 0-1 0 0,0 0 1 0 0,1 0-1 0 0,-1 0 1 0 0,1 0 0 0 0,0-1-1 0 0,0 1 1 0 0,0 0 0 0 0,0 0-1 0 0,0-1 1 0 0,1 1-1 0 0,-1-1 1 0 0,1 1 0 0 0,0-1-1 0 0,0 0 1 0 0,0 0 0 0 0,0 0-1 0 0,0 0 1 0 0,0 0-1 0 0,0 0 1 0 0,1 0 0 0 0,-1-1-1 0 0,0 1 1 0 0,1-1 0 0 0,0 1-1 0 0,-1-1 1 0 0,1 0-1 0 0,0 0 1 0 0,0-1 0 0 0,-1 1-1 0 0,3 0 13 0 0,28 0-3619 0 0,-2-13-4574 0 0,-13-1 1927 0 0</inkml:trace>
  <inkml:trace contextRef="#ctx0" brushRef="#br0" timeOffset="-2708.652">1619 222 2492 0 0,'0'0'7933'0'0,"0"0"-7533"0"0,0 0-244 0 0,0 0 1024 0 0,-4 45-16 0 0,-2-31-200 0 0,-2 2-140 0 0,-5 2-244 0 0,-1-1-280 0 0,0-1-136 0 0,1-2-36 0 0,0 0-15 0 0,-1-4-113 0 0,6-1-669 0 0,-1-5-543 0 0,5-3-696 0 0,3-1-2516 0 0,1-4-1729 0 0</inkml:trace>
  <inkml:trace contextRef="#ctx0" brushRef="#br0" timeOffset="-2458.572">1530 236 10065 0 0,'0'0'2572'0'0,"0"0"-2496"0"0,0 0 676 0 0,27 44 212 0 0,-16-28-168 0 0,-2 0-156 0 0,-1 0-208 0 0,-1 2-167 0 0,0-3-181 0 0,-2-3-32 0 0,-1 0-52 0 0,0-4-88 0 0,-1-2-381 0 0,1-1-283 0 0,3-4-436 0 0,-1-1-748 0 0,1-2-2344 0 0,0-9-3621 0 0</inkml:trace>
  <inkml:trace contextRef="#ctx0" brushRef="#br0" timeOffset="-2208.649">1808 222 4424 0 0,'0'0'7669'0'0,"0"0"-6621"0"0,35 51-716 0 0,-25-30 444 0 0,-1 3 56 0 0,-4 0-136 0 0,-5 0-308 0 0,0-1-159 0 0,-5-2-81 0 0,-5 0-32 0 0,-3-1-4 0 0,-2-1 0 0 0,-1-4-16 0 0,-1-2-96 0 0,0-5-536 0 0,3-3-577 0 0,4-4-1271 0 0,-1-6-5117 0 0</inkml:trace>
  <inkml:trace contextRef="#ctx0" brushRef="#br0" timeOffset="-1945.738">1977 116 5136 0 0,'0'0'5863'0'0,"0"0"-3948"0"0,0 0-1586 0 0,0 0 158 0 0,0 0 199 0 0,8 6-121 0 0,3 7-288 0 0,-1 0-1 0 0,1 1 1 0 0,-2 0-1 0 0,0 0 0 0 0,-1 1 1 0 0,-1 0-1 0 0,0 0 1 0 0,-1 1-1 0 0,0 0 1 0 0,-1 1-277 0 0,-2-6 27 0 0,-1 0 1 0 0,0 1 0 0 0,-1 0-1 0 0,0-1 1 0 0,0 1 0 0 0,-1 0 0 0 0,-1-1-1 0 0,0 1 1 0 0,-1-1 0 0 0,0 1-1 0 0,0-1 1 0 0,-2 1 0 0 0,1-1 0 0 0,-1 0-1 0 0,-1-1 1 0 0,0 1 0 0 0,0-1-1 0 0,-1 0 1 0 0,-1 0 0 0 0,0 0-1 0 0,0-1 1 0 0,0 0 0 0 0,-1-1 0 0 0,-1 0-1 0 0,1 0 1 0 0,-1 0 0 0 0,-6 2-28 0 0,0 5-656 0 0,-12 8-976 0 0,10-11-5959 0 0,12-10-1024 0 0</inkml:trace>
  <inkml:trace contextRef="#ctx0" brushRef="#br0" timeOffset="-3669.155">919 226 664 0 0,'0'0'6851'0'0,"0"0"-4303"0"0,0 0-1345 0 0,0 0 334 0 0,0 0-368 0 0,0 0-736 0 0,4 7 160 0 0,1 5-412 0 0,-1 0-1 0 0,0 1 1 0 0,0-1-1 0 0,-1 1 1 0 0,-1 0-1 0 0,0-1 0 0 0,-1 1 1 0 0,-1 0-1 0 0,0 0 1 0 0,0 0-1 0 0,-1 0 1 0 0,-1 0-1 0 0,0 0 1 0 0,-2 2-181 0 0,11-21-5645 0 0,-3-3-58 0 0</inkml:trace>
  <inkml:trace contextRef="#ctx0" brushRef="#br0" timeOffset="-3421.186">1105 191 4424 0 0,'0'0'8489'0'0,"0"0"-7545"0"0,0 0-944 0 0,0 0-332 0 0,0 0 332 0 0,0 0 268 0 0,-46-4 60 0 0,23 4-72 0 0,1 2-144 0 0,-2-2-36 0 0,-2 2 24 0 0,4-1-100 0 0,-1-1-380 0 0,5 0-1248 0 0,5 0-1476 0 0,2-4-4197 0 0</inkml:trace>
  <inkml:trace contextRef="#ctx0" brushRef="#br0" timeOffset="-3172.494">1120 294 4744 0 0,'0'0'2733'0'0,"0"0"-1541"0"0,0 0-1180 0 0,0 0 1156 0 0,0 0 428 0 0,0 0-336 0 0,-44 14-496 0 0,23-14-460 0 0,-2 2-188 0 0,-1-2-116 0 0,-1 1-804 0 0,5-1-1428 0 0,4 0-2744 0 0</inkml:trace>
  <inkml:trace contextRef="#ctx0" brushRef="#br0" timeOffset="-3171.494">1179 395 6989 0 0,'0'0'1768'0'0,"0"0"-1640"0"0,0 0 236 0 0,0 0 436 0 0,0 0 220 0 0,0 0-44 0 0,-37 34-180 0 0,19-32-288 0 0,-5 1-200 0 0,-4 0-272 0 0,5-3-36 0 0,-2 0-1300 0 0,10 0-1364 0 0,-3-6-3405 0 0</inkml:trace>
  <inkml:trace contextRef="#ctx0" brushRef="#br0" timeOffset="-5378.732">564 414 9837 0 0,'0'0'5992'0'0,"0"0"-5992"0"0,0 0-740 0 0,0 0 740 0 0,0 0 604 0 0,-36 2 52 0 0,14-4-243 0 0,-8 1-289 0 0,-1-2-124 0 0,0 0-240 0 0,0-1-1193 0 0,11 0-2731 0 0,-2-10-5693 0 0</inkml:trace>
  <inkml:trace contextRef="#ctx0" brushRef="#br0" timeOffset="64818.266">441 455 704 0 0,'0'0'484'0'0,"0"0"-484"0"0,0 0-680 0 0</inkml:trace>
  <inkml:trace contextRef="#ctx0" brushRef="#br0" timeOffset="131264.65">1747 754 2600 0 0,'0'0'1036'0'0,"0"0"-388"0"0,0 0-757 0 0,-2 7 126 0 0,1-3 121 0 0,0 0 0 0 0,0-1 0 0 0,-1 0-1 0 0,1 1 1 0 0,-1-1 0 0 0,0 0-1 0 0,0 0 1 0 0,0 0 0 0 0,-1 0 0 0 0,1 0-1 0 0,-1 0 1 0 0,1-1 0 0 0,-1 1-1 0 0,0-1 1 0 0,0 0 0 0 0,0 1 0 0 0,0-1-1 0 0,0-1 1 0 0,-1 1 0 0 0,1-1-1 0 0,-1 1 1 0 0,1-1 0 0 0,-1 0 0 0 0,1 0-1 0 0,-4 0-137 0 0,-76 17 616 0 0,-1-5-1 0 0,0-3 0 0 0,-1-3 1 0 0,-52-5-616 0 0,91-1 143 0 0,-44 7-216 0 0,-1-5-1 0 0,0-4 1 0 0,1-3 0 0 0,-1-4-1 0 0,1-5 1 0 0,1-3-1 0 0,1-4 1 0 0,0-4 0 0 0,-46-21 73 0 0,19-14 218 0 0,128 53-4208 0 0,-8 6 2490 0 0,16 2-2808 0 0</inkml:trace>
  <inkml:trace contextRef="#ctx0" brushRef="#br0" timeOffset="132461.325">4222 896 2936 0 0,'0'0'1176'0'0,"0"0"804"0"0,0 0-1421 0 0,-6 3-612 0 0,-230 94 1844 0 0,159-88-1527 0 0,-1-3-1 0 0,0-3 0 0 0,0-4 0 0 0,0-3 1 0 0,0-4-1 0 0,0-3 0 0 0,2-3 0 0 0,-1-4 0 0 0,2-3 1 0 0,-6-5-264 0 0,-181-76 489 0 0,155 49-6055 0 0,94 46 1685 0 0</inkml:trace>
  <inkml:trace contextRef="#ctx0" brushRef="#br0" timeOffset="132896.05">3455 1136 7737 0 0,'0'0'877'0'0,"4"11"-1104"0"0,2 10 329 0 0,-2 1 0 0 0,0-1 0 0 0,0 1 0 0 0,-2 0 0 0 0,-1 0 0 0 0,-1 0 0 0 0,-1 0 0 0 0,0 0 0 0 0,-2 0 0 0 0,-1-1 0 0 0,0 1 0 0 0,-2-1 0 0 0,0 0-1 0 0,-7 13-101 0 0,-6 15 131 0 0,-2 0 0 0 0,-3-1 0 0 0,-1-2 0 0 0,-3 0 0 0 0,-26 32-131 0 0,37-56 11 0 0,-1-1 0 0 0,-1-1 0 0 0,0-1 0 0 0,-1 0 0 0 0,-1-2 0 0 0,-1 0 0 0 0,-1-2 0 0 0,0 0 0 0 0,-1-2 0 0 0,0 0 0 0 0,-1-2 0 0 0,0 0 0 0 0,-1-2 0 0 0,0-1 0 0 0,-1-1 0 0 0,0-1 0 0 0,0-2-11 0 0,-94 10 146 0 0,0-6 0 0 0,0-6 0 0 0,0-4 0 0 0,0-6 0 0 0,0-5 1 0 0,1-5-1 0 0,1-6 0 0 0,2-5 0 0 0,-54-22-146 0 0,104 33-282 0 0,1-2 0 0 0,1-4 1 0 0,1-2-1 0 0,1-3 0 0 0,2-3 0 0 0,1-2 0 0 0,-18-17 282 0 0,18-9-2257 0 0,56 52-332 0 0</inkml:trace>
  <inkml:trace contextRef="#ctx0" brushRef="#br0" timeOffset="133178.997">1310 1534 7265 0 0,'0'0'4113'0'0,"0"0"-4003"0"0,-6 2-1260 0 0,-251 37-149 0 0,254-38 1316 0 0,0 0 0 0 0,0-1 0 0 0,1 1 1 0 0,-1 0-1 0 0,0 1 0 0 0,0-1 0 0 0,0 0 0 0 0,1 1 1 0 0,-1-1-1 0 0,1 1 0 0 0,-1 0 0 0 0,1 0 1 0 0,0 0-1 0 0,0 0 0 0 0,0 1 0 0 0,0-1 0 0 0,0 0 1 0 0,0 1-1 0 0,0-1 0 0 0,1 1 0 0 0,0 0 0 0 0,-1 0 1 0 0,1-1-1 0 0,0 1 0 0 0,0 0 0 0 0,0 0 0 0 0,1 0 1 0 0,-1 0-1 0 0,1 0 0 0 0,0 0 0 0 0,0 0 0 0 0,0 0 1 0 0,0 0-1 0 0,0 0 0 0 0,0 0 0 0 0,1 0 0 0 0,0 0 1 0 0,-1 0-1 0 0,1 0 0 0 0,0 0 0 0 0,1 0 1 0 0,0 2-19 0 0,74 125 3033 0 0,-61-108-3167 0 0,66 83-1217 0 0,-76-103-1575 0 0,0-2-2044 0 0</inkml:trace>
  <inkml:trace contextRef="#ctx0" brushRef="#br0" timeOffset="133906.802">1097 1024 680 0 0,'0'0'1402'0'0,"2"11"-138"0"0,8 46-938 0 0,4 0 0 0 0,2-1 0 0 0,2-1 0 0 0,2 0 0 0 0,3-2 0 0 0,3 0 0 0 0,1-2 0 0 0,26 35-326 0 0,-6-19 26 0 0,2-2 0 0 0,4-1 0 0 0,2-4 0 0 0,3-1 0 0 0,2-4 0 0 0,3-2 0 0 0,2-2 0 0 0,2-4 1 0 0,44 22-27 0 0,-54-34 202 0 0,1-3 0 0 0,2-3 0 0 0,1-2 1 0 0,1-3-1 0 0,1-3 0 0 0,1-2 0 0 0,1-4 0 0 0,0-2 1 0 0,1-3-1 0 0,0-3 0 0 0,0-2 0 0 0,1-4 1 0 0,-1-3-1 0 0,1-2 0 0 0,-1-3 0 0 0,0-3 1 0 0,-1-4-1 0 0,-1-1 0 0 0,0-4 0 0 0,-1-3 1 0 0,3-4-203 0 0,-46 14-205 0 0,0 0 1 0 0,-1-2-1 0 0,-1-1 1 0 0,0 0-1 0 0,-1-1 1 0 0,0-1-1 0 0,-2-1 1 0 0,0 0 0 0 0,-1-1-1 0 0,-1 0 1 0 0,-1-1-1 0 0,0-1 1 0 0,-2 0-1 0 0,0 0 1 0 0,-1-1-1 0 0,-2 0 1 0 0,3-13 204 0 0,49-56-27 0 0,-66 127-407 0 0,5-25 484 0 0,0-5-35 0 0,-1 1 0 0 0,1-1 0 0 0,0 1 0 0 0,0 0 1 0 0,1 0-1 0 0,0 0 0 0 0,0 0 0 0 0,1 0 1 0 0,0 0-1 0 0,0 0 0 0 0,1 0 0 0 0,-1 0 0 0 0,1 0 1 0 0,1 0-1 0 0,0-1 0 0 0,0 1 0 0 0,0 0 1 0 0,0-1-1 0 0,1 1 0 0 0,0-1 0 0 0,1 0 0 0 0,0 0 1 0 0,-1 0-1 0 0,2-1 0 0 0,-1 1 0 0 0,1-1 1 0 0,0 0-1 0 0,0 0 0 0 0,3 2-15 0 0,-6-8 55 0 0,0 0 1 0 0,0 0-1 0 0,0-1 1 0 0,-1 1-1 0 0,1 0 1 0 0,0-1-1 0 0,-1 1 1 0 0,1-1-1 0 0,-1 0 1 0 0,1 1-1 0 0,-1-1 1 0 0,0 0-1 0 0,0 0 1 0 0,0 0-1 0 0,0 0 0 0 0,0 0 1 0 0,0 0-1 0 0,-1 0 1 0 0,1 0-1 0 0,0 0 1 0 0,-1-1-1 0 0,0 1 1 0 0,0 0-1 0 0,1 0 1 0 0,-1 0-1 0 0,0-1 1 0 0,-1 1-1 0 0,1 0 1 0 0,0 0-1 0 0,-1 0 0 0 0,1 0 1 0 0,-1 0-1 0 0,0-1 1 0 0,0 1-1 0 0,0 0-55 0 0,1-9-1 0 0,0-16 107 0 0,-1 0 1 0 0,-2 1-1 0 0,0-1 0 0 0,-2 0 1 0 0,-1 1-1 0 0,-1 0 0 0 0,-5-10-106 0 0,10 35-36 0 0,1 0 0 0 0,-1 0 0 0 0,0 0 0 0 0,0 1-1 0 0,0-1 1 0 0,-1 0 0 0 0,1 1 0 0 0,0 0 0 0 0,0-1 0 0 0,0 1-1 0 0,0 0 1 0 0,0 0 0 0 0,0 0 0 0 0,-1 1 0 0 0,1-1-1 0 0,0 0 1 0 0,0 1 0 0 0,0 0 0 0 0,0-1 0 0 0,0 1 0 0 0,0 0-1 0 0,0 0 1 0 0,0 0 0 0 0,1 0 0 0 0,-1 0 0 0 0,0 0 0 0 0,0 1-1 0 0,1-1 1 0 0,-1 1 36 0 0,-13 5 60 0 0,-133 37-1856 0 0,98-36-2349 0 0</inkml:trace>
  <inkml:trace contextRef="#ctx0" brushRef="#br0" timeOffset="194334.635">66 264 120 0 0,'0'0'548'0'0,"0"0"-104"0"0,0 0-220 0 0,0 0-120 0 0,0 0-104 0 0,0 0-80 0 0,0 0-348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8:42.0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36 9081 0 0,'0'0'3643'0'0,"0"0"-2388"0"0,0 0-689 0 0,0 0 158 0 0,0 0 109 0 0,-8 0-223 0 0,-238-10-787 0 0,234 3-1904 0 0,14-2-5354 0 0,14-1 416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8:42.2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422 34 7141 0 0,'0'0'7916'0'0,"0"0"-6155"0"0,0 0-841 0 0,0 0-872 0 0,0 0-48 0 0,-53-16-96 0 0,-2 12 20 0 0,-7 1 64 0 0,-5 1-64 0 0,7 1-680 0 0,6-1-465 0 0,13-1-1223 0 0,11 0-3868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8:18.6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197 1658 9473 0 0,'0'0'7885'0'0,"0"0"-7797"0"0,0 0-88 0 0,0 0-312 0 0,0 0 312 0 0,-55 8 140 0 0,32-11-140 0 0,-1-2-260 0 0,4-3-529 0 0,-1 0-763 0 0,4-2-916 0 0,7 1-2464 0 0,5-12-2341 0 0</inkml:trace>
  <inkml:trace contextRef="#ctx0" brushRef="#br0" timeOffset="246.916">188 1515 10365 0 0,'0'0'5268'0'0,"0"0"-4487"0"0,0 0-457 0 0,0 0-84 0 0,0 0-180 0 0,0 0-60 0 0,0 0 124 0 0,-55-6-124 0 0,21 0-312 0 0,2 2-1133 0 0,5 1-1411 0 0,-12-8-4817 0 0</inkml:trace>
  <inkml:trace contextRef="#ctx0" brushRef="#br0" timeOffset="4499.089">2870 1618 6169 0 0,'0'0'9580'0'0,"0"0"-9072"0"0,0 0-408 0 0,0 0-100 0 0,0 0 473 0 0,-42 7-85 0 0,22-7-104 0 0,-4 0-148 0 0,0 0-128 0 0,-3 0-8 0 0,2-1-584 0 0,-2-2-821 0 0,12 0-2615 0 0,-5-6-6197 0 0</inkml:trace>
  <inkml:trace contextRef="#ctx0" brushRef="#br0" timeOffset="3987.142">2419 1389 7565 0 0,'0'0'4449'0'0,"0"7"-3180"0"0,-1 6-1038 0 0,0 1-1 0 0,-2-1 0 0 0,1 1 0 0 0,-2-1 1 0 0,0 0-1 0 0,0 0 0 0 0,-2 0 1 0 0,1-1-1 0 0,-2 1 0 0 0,1-1 1 0 0,-2-1-1 0 0,1 0 0 0 0,-2 0 1 0 0,1 0-1 0 0,-1-1 0 0 0,-1 0 1 0 0,0-1-1 0 0,-7 6-230 0 0,-3-8-2628 0 0,10-19-5250 0 0,6-5 955 0 0</inkml:trace>
  <inkml:trace contextRef="#ctx0" brushRef="#br0" timeOffset="4250.909">2279 1394 8173 0 0,'0'0'4016'0'0,"6"8"-2495"0"0,135 235 3325 0 0,-140-241-5317 0 0,21 31 1610 0 0,-13-27-3448 0 0,1-9-3858 0 0,2-10-3421 0 0</inkml:trace>
  <inkml:trace contextRef="#ctx0" brushRef="#br0" timeOffset="8833.279">5497 1145 5428 0 0,'0'0'3850'0'0,"0"0"-1713"0"0,0 0-1487 0 0,-2 6-437 0 0,-23 52 1661 0 0,4-17-1448 0 0,2 1 0 0 0,2 1 0 0 0,2 1 1 0 0,1 0-1 0 0,3 0 0 0 0,1 1 0 0 0,3 1 0 0 0,1 0 1 0 0,3 0-1 0 0,1 40-426 0 0,6-71 81 0 0,0-1 1 0 0,0 0-1 0 0,1 0 0 0 0,1 0 1 0 0,1 0-1 0 0,0-1 1 0 0,0 0-1 0 0,1-1 1 0 0,1 0-1 0 0,0 0 0 0 0,1 0 1 0 0,0-2-1 0 0,0 1 1 0 0,1-1-1 0 0,1-1 1 0 0,0 0-1 0 0,0 0 0 0 0,1-1 1 0 0,0-1-1 0 0,0 0 1 0 0,0-1-1 0 0,13 4-81 0 0,-25-10-35 0 0,28 2-789 0 0,-23-15-4398 0 0,-6-8-2393 0 0</inkml:trace>
  <inkml:trace contextRef="#ctx0" brushRef="#br0" timeOffset="9992.13">6915 1912 15585 0 0,'0'0'3633'0'0,"0"0"-3633"0"0,0 0-1060 0 0,0 0 1060 0 0,-52-2 0 0 0,21-4 148 0 0,-10-1-148 0 0,-8 0-364 0 0,1-2-632 0 0,8 2-1217 0 0,18 2-2463 0 0,3-7-4661 0 0</inkml:trace>
  <inkml:trace contextRef="#ctx0" brushRef="#br0" timeOffset="9345.482">5791 1339 6461 0 0,'0'0'7156'0'0,"0"0"-5378"0"0,1 9-1788 0 0,44 329 3259 0 0,-44-336-3245 0 0,0-1-1 0 0,0 0 1 0 0,0 0 0 0 0,1 1-1 0 0,-1-1 1 0 0,0 0-1 0 0,0 0 1 0 0,1 0-1 0 0,-1 0 1 0 0,1-1 0 0 0,-1 1-1 0 0,1 0 1 0 0,-1-1-1 0 0,1 1 1 0 0,-1-1-1 0 0,1 1 1 0 0,0-1-1 0 0,-1 0 1 0 0,1 1 0 0 0,0-1-1 0 0,-1 0 1 0 0,1 0-1 0 0,0 0 1 0 0,-1 0-1 0 0,1-1 1 0 0,-1 1 0 0 0,1 0-1 0 0,0-1 1 0 0,-1 1-1 0 0,1-1 1 0 0,-1 0-1 0 0,1 1 1 0 0,-1-1-1 0 0,1 0 1 0 0,-1 0 0 0 0,0 0-1 0 0,1 0 1 0 0,-1 0-1 0 0,0 0 1 0 0,0 0-1 0 0,0 0 1 0 0,1-1-1 0 0,-1 1 1 0 0,-1 0 0 0 0,1-1-1 0 0,0 1 1 0 0,0-1-1 0 0,0 1 1 0 0,-1-1-1 0 0,1 0-3 0 0,33-17-43 0 0,-30 19 44 0 0,0 0-1 0 0,1 1 1 0 0,-1 0-1 0 0,0 0 1 0 0,0 0 0 0 0,0 0-1 0 0,0 0 1 0 0,0 1-1 0 0,0 0 1 0 0,0 0-1 0 0,0 0 1 0 0,0 0 0 0 0,-1 0-1 0 0,1 1 1 0 0,-1 0-1 0 0,0 0 1 0 0,0 0 0 0 0,0 0-1 0 0,0 0 1 0 0,0 1-1 0 0,-1-1 1 0 0,1 1-1 0 0,-1-1 1 0 0,0 1 0 0 0,0 0-1 0 0,-1 0 1 0 0,1 0-1 0 0,-1 0 1 0 0,0 0 0 0 0,0 1-1 0 0,0-1 1 0 0,0 0-1 0 0,-1 0 1 0 0,0 1-1 0 0,0-1 1 0 0,0 0 0 0 0,0 1-1 0 0,-1-1 1 0 0,0 4-1 0 0,-1-6 1 0 0,0 1 0 0 0,0-1 0 0 0,0 1 1 0 0,-1-1-1 0 0,1 1 0 0 0,-1-1 0 0 0,1 0 0 0 0,-1 0 1 0 0,0-1-1 0 0,0 1 0 0 0,0-1 0 0 0,0 1 1 0 0,0-1-1 0 0,0 0 0 0 0,0 0 0 0 0,0 0 0 0 0,0 0 1 0 0,-1-1-1 0 0,1 1 0 0 0,0-1 0 0 0,0 0 1 0 0,-1 0-1 0 0,1 0 0 0 0,0 0 0 0 0,-1-1 0 0 0,1 1 1 0 0,0-1-1 0 0,0 0 0 0 0,0 0 0 0 0,-1 0 1 0 0,1 0-1 0 0,0-1 0 0 0,0 1-1 0 0,-35-24-5728 0 0,30 10-1123 0 0</inkml:trace>
  <inkml:trace contextRef="#ctx0" brushRef="#br0" timeOffset="9591.487">6424 1544 9701 0 0,'0'0'5124'0'0,"0"0"-3995"0"0,0 0-931 0 0,-1 7 200 0 0,-1-3-341 0 0,1-1 1 0 0,-1 1-1 0 0,0-1 1 0 0,0 0-1 0 0,0 1 1 0 0,0-1-1 0 0,-1 0 1 0 0,1 0 0 0 0,-1 0-1 0 0,1-1 1 0 0,-1 1-1 0 0,0 0 1 0 0,0-1-1 0 0,-1 0 1 0 0,1 0 0 0 0,0 0-1 0 0,-1 0 1 0 0,1-1-1 0 0,-1 1 1 0 0,0-1-1 0 0,1 0 1 0 0,-1 0 0 0 0,0 0-1 0 0,0 0 1 0 0,1-1-1 0 0,-1 1 1 0 0,0-1-1 0 0,0 0 1 0 0,-3-1-58 0 0,-119-19 199 0 0,58-27-2887 0 0,57 23-1850 0 0,8 15-349 0 0</inkml:trace>
  <inkml:trace contextRef="#ctx0" brushRef="#br0" timeOffset="9840.376">6302 1632 5473 0 0,'1'6'5299'0'0,"1"5"-4806"0"0,-1 0-1 0 0,0 0 1 0 0,-1 0 0 0 0,0 0-1 0 0,-1-1 1 0 0,0 1-1 0 0,-1 0 1 0 0,0 0-1 0 0,0 0 1 0 0,-1-1-1 0 0,-1 1 1 0 0,0-1 0 0 0,-2 3-493 0 0,-4 38 341 0 0,19-34-4967 0 0,-1-15-1184 0 0</inkml:trace>
  <inkml:trace contextRef="#ctx0" brushRef="#br0" timeOffset="5574.048">3831 1254 12389 0 0,'0'0'1556'0'0,"-3"8"-872"0"0,-34 78 1613 0 0,29-73-2202 0 0,1 0 0 0 0,0 0-1 0 0,0 1 1 0 0,1-1 0 0 0,1 2-1 0 0,0-1 1 0 0,1 0 0 0 0,1 1 0 0 0,0 0-1 0 0,1-1 1 0 0,1 1 0 0 0,0 0-1 0 0,1 0 1 0 0,0 0 0 0 0,1 0 0 0 0,1 0-1 0 0,1 0 1 0 0,0 0 0 0 0,1-1-1 0 0,0 0 1 0 0,6 14-95 0 0,22 17-405 0 0,1-28-7555 0 0,-16-20-882 0 0</inkml:trace>
  <inkml:trace contextRef="#ctx0" brushRef="#br0" timeOffset="6037.627">4053 1607 12285 0 0,'0'0'1982'0'0,"0"0"-1619"0"0,0 0-78 0 0,0 0 59 0 0,0 0-36 0 0,0 0-72 0 0,0 0 10 0 0,27-26 287 0 0,-24 23-557 0 0,-1-1 0 0 0,0 1-1 0 0,0-1 1 0 0,0 1 0 0 0,0-1-1 0 0,-1 0 1 0 0,0 1 0 0 0,1-1-1 0 0,-1 0 1 0 0,-1 0 0 0 0,1 0-1 0 0,0 0 1 0 0,-1 0-1 0 0,0 0 1 0 0,0 0 0 0 0,0 0-1 0 0,-1 0 1 0 0,1 0 0 0 0,-1 0-1 0 0,0 0 1 0 0,0 0 0 0 0,0 0-1 0 0,-1 1 1 0 0,1-1 0 0 0,-1 0-1 0 0,0 1 1 0 0,0-1 0 0 0,0 1-1 0 0,-1 0 1 0 0,1 0 0 0 0,-1 0-1 0 0,1 0 1 0 0,-1 0 0 0 0,0 0-1 0 0,0 1 1 0 0,-1-1 0 0 0,1 1-1 0 0,0 0 1 0 0,-1 0 0 0 0,1 0-1 0 0,-1 0 1 0 0,0 1 0 0 0,0 0-1 0 0,0-1 1 0 0,1 1 0 0 0,-1 1-1 0 0,0-1 1 0 0,0 0 0 0 0,0 1-1 0 0,0 0 1 0 0,0 0 0 0 0,0 0-1 0 0,0 1 1 0 0,0-1 0 0 0,0 1-1 0 0,0 0 1 0 0,0 0 0 0 0,0 0-1 0 0,0 1 1 0 0,1-1 0 0 0,-1 1-1 0 0,0 0 1 0 0,1 0 0 0 0,-1 1 24 0 0,0-1 58 0 0,0-1 0 0 0,0 2 1 0 0,1-1-1 0 0,-1 0 0 0 0,1 1 1 0 0,-1-1-1 0 0,1 1 0 0 0,0 0 0 0 0,0 0 1 0 0,0 1-1 0 0,1-1 0 0 0,-1 0 1 0 0,1 1-1 0 0,-1 0 0 0 0,1-1 1 0 0,0 1-1 0 0,1 0 0 0 0,-1 0 1 0 0,1 0-1 0 0,0 0 0 0 0,0 1 0 0 0,0-1 1 0 0,0 0-1 0 0,1 0 0 0 0,-1 1 1 0 0,1-1-1 0 0,0 0 0 0 0,1 1 1 0 0,-1-1-1 0 0,1 0 0 0 0,0 0 0 0 0,0 0 1 0 0,0 1-1 0 0,0-1 0 0 0,1 0 1 0 0,0 0-1 0 0,0-1 0 0 0,0 1 1 0 0,0 0-1 0 0,0-1 0 0 0,1 1 1 0 0,0-1-1 0 0,-1 0 0 0 0,1 1 0 0 0,1-2 1 0 0,-1 1-1 0 0,0 0 0 0 0,1 0 1 0 0,2 1-59 0 0,2-2-65 0 0,1 1 0 0 0,-1-2 0 0 0,0 1 0 0 0,0-1 1 0 0,1 0-1 0 0,-1-1 0 0 0,1 0 0 0 0,-1 0 0 0 0,0-1 1 0 0,1 0-1 0 0,-1 0 0 0 0,0-1 0 0 0,1 0 0 0 0,-1-1 1 0 0,0 0-1 0 0,-1 0 0 0 0,1 0 0 0 0,-1-1 0 0 0,1 0 1 0 0,2-3 64 0 0,-4 76 723 0 0,-6-66-1158 0 0,-6 41 1819 0 0,9-33-4098 0 0,8-8-4675 0 0,-2-6 370 0 0</inkml:trace>
  <inkml:trace contextRef="#ctx0" brushRef="#br0" timeOffset="6304.833">4424 1513 5521 0 0,'0'0'7112'0'0,"0"0"-6716"0"0,0 0 60 0 0,7 51 484 0 0,-10-33 160 0 0,-5 1-243 0 0,-2-2-221 0 0,-3 1-200 0 0,-3-3-164 0 0,-3 0-112 0 0,-1-2-36 0 0,0-3-124 0 0,5-2-112 0 0,1-2-396 0 0,2-3-513 0 0,2-2-795 0 0,3-1-1364 0 0,4-1-3477 0 0</inkml:trace>
  <inkml:trace contextRef="#ctx0" brushRef="#br0" timeOffset="6584.515">4293 1512 5136 0 0,'0'0'7121'0'0,"0"0"-6497"0"0,18 37-124 0 0,-10-18 400 0 0,2 4 176 0 0,3 1-108 0 0,-3-2-331 0 0,2 0-261 0 0,-3-2-228 0 0,1-1-144 0 0,-5-3 0 0 0,4-2 56 0 0,-2 0-60 0 0,-1-4-460 0 0,-2-1-733 0 0,0-5-699 0 0,-2-3-2164 0 0,5-5-3245 0 0</inkml:trace>
  <inkml:trace contextRef="#ctx0" brushRef="#br0" timeOffset="4842.225">3267 1407 10289 0 0,'0'0'3842'0'0,"0"0"-3009"0"0,1 10-573 0 0,25 205 2663 0 0,-27-222-6554 0 0,3-8-3050 0 0,6-7-1154 0 0</inkml:trace>
  <inkml:trace contextRef="#ctx0" brushRef="#br0" timeOffset="5105.754">3495 1353 13461 0 0,'0'0'2428'0'0,"0"0"-1751"0"0,0 0-673 0 0,0 0 192 0 0,0 0 176 0 0,0 0 188 0 0,0 0-40 0 0,-36 3-188 0 0,13-3-196 0 0,-2-3-76 0 0,2-1-48 0 0,-1 1-12 0 0,2 0-392 0 0,-2 1-476 0 0,5 0-557 0 0,5-1-1167 0 0,4 2-3484 0 0,7-5-1329 0 0</inkml:trace>
  <inkml:trace contextRef="#ctx0" brushRef="#br0" timeOffset="5370.23">3526 1467 2796 0 0,'0'0'8545'0'0,"0"0"-7713"0"0,0 0-448 0 0,0 0 344 0 0,0 0 88 0 0,3 41-80 0 0,-13-37-32 0 0,-5-1-52 0 0,-4-1-123 0 0,-2 0-241 0 0,-1-1-152 0 0,-1-1-136 0 0,1 0-929 0 0,0-3-811 0 0,8 1-3272 0 0,2-7-4361 0 0</inkml:trace>
  <inkml:trace contextRef="#ctx0" brushRef="#br0" timeOffset="5371.23">3583 1673 5593 0 0,'0'0'8016'0'0,"0"0"-7812"0"0,0 0 392 0 0,0 0 160 0 0,0 0 52 0 0,-45 19-127 0 0,24-19-197 0 0,-3 0-224 0 0,-2 0-160 0 0,-1-1-24 0 0,2-2-76 0 0,2 0-884 0 0,4-2-665 0 0,6 1-1479 0 0,2-7-4833 0 0</inkml:trace>
  <inkml:trace contextRef="#ctx0" brushRef="#br0" timeOffset="6752.567">4676 1383 9941 0 0,'0'0'2605'0'0,"7"11"-1848"0"0,5 11-442 0 0,-1 1 1 0 0,-2-1-1 0 0,0 2 0 0 0,-1-1 0 0 0,-1 1 0 0 0,-1 1 0 0 0,1 17-315 0 0,-31 123 2544 0 0,19-153-2746 0 0,0 0 0 0 0,-1 0 0 0 0,-1 0 0 0 0,0-1 0 0 0,0 0 0 0 0,-1-1 0 0 0,0 0 0 0 0,-1 0 0 0 0,0 0 0 0 0,0-1 0 0 0,-8 5 202 0 0,2-5-3158 0 0,5-7-1910 0 0,0-6-2537 0 0</inkml:trace>
  <inkml:trace contextRef="#ctx0" brushRef="#br0" timeOffset="8366.577">4916 1091 10665 0 0,'0'0'2065'0'0,"0"0"-1535"0"0,6 12-356 0 0,5 9-131 0 0,14 22 444 0 0,-2 1 1 0 0,-2 2 0 0 0,-2 0-1 0 0,-1 1 1 0 0,-3 1 0 0 0,-2 0-1 0 0,-2 1 1 0 0,-2 0 0 0 0,-3 1-1 0 0,-1-1 1 0 0,-2 20-488 0 0,-7-51 11 0 0,0 1-1 0 0,-1-1 1 0 0,-1 0 0 0 0,0 0-1 0 0,-1-1 1 0 0,-2 1 0 0 0,1-2-1 0 0,-2 1 1 0 0,0-1 0 0 0,-1-1-1 0 0,0 0 1 0 0,-2-1 0 0 0,0 0-1 0 0,0 0 1 0 0,-5 2-11 0 0,-92 48-3448 0 0,95-62-2901 0 0,6-11-2855 0 0</inkml:trace>
  <inkml:trace contextRef="#ctx0" brushRef="#br0" timeOffset="14907.567">3979 2063 1016 0 0,'-62'-2'483'0'0,"0"-4"-1"0"0,0-2 1 0 0,1-3 0 0 0,0-2-1 0 0,1-4 1 0 0,1-1 0 0 0,0-4-1 0 0,1-2 1 0 0,-39-23-483 0 0,82 37 58 0 0,0 0 0 0 0,0-1 0 0 0,1 0 0 0 0,0-1-1 0 0,1-1 1 0 0,1 0 0 0 0,0-1 0 0 0,1 0 0 0 0,0-1 0 0 0,1 0 0 0 0,1 0 0 0 0,0-1 0 0 0,1-1 0 0 0,1 1 0 0 0,0-1 0 0 0,2 0 0 0 0,0-1 0 0 0,0 1 0 0 0,2-1 0 0 0,0 0-1 0 0,1 0 1 0 0,1 0 0 0 0,1-1 0 0 0,0 1 0 0 0,2-5-58 0 0,1-11 81 0 0,2 0-1 0 0,1 0 1 0 0,1 1 0 0 0,2 0-1 0 0,2 0 1 0 0,0 1-1 0 0,2 0 1 0 0,2 1 0 0 0,1 1-1 0 0,1 0 1 0 0,1 2-1 0 0,2 0 1 0 0,3-2-81 0 0,-9 11-161 0 0,1 0 1 0 0,1 1-1 0 0,0 1 0 0 0,1 0 1 0 0,1 1-1 0 0,1 1 1 0 0,0 1-1 0 0,1 0 0 0 0,1 2 1 0 0,0 0-1 0 0,0 1 0 0 0,1 2 1 0 0,0 0-1 0 0,1 1 0 0 0,0 1 1 0 0,0 2-1 0 0,7-1 161 0 0,13 2 95 0 0,0 2-1 0 0,0 2 1 0 0,1 1-1 0 0,-1 3 1 0 0,0 1-1 0 0,-1 3 1 0 0,1 1-1 0 0,-2 2 1 0 0,1 2-1 0 0,-2 1 1 0 0,0 3-1 0 0,0 1 1 0 0,-2 2-1 0 0,0 1 1 0 0,-2 2-1 0 0,0 2 1 0 0,-2 1-1 0 0,-1 2 1 0 0,-1 1-1 0 0,-1 1 1 0 0,-2 2-1 0 0,-1 1 1 0 0,-1 1-1 0 0,-2 2 1 0 0,-2 0-1 0 0,1 5-94 0 0,-10-10 134 0 0,-2 1 1 0 0,0 0-1 0 0,-2 0 0 0 0,-2 1 1 0 0,-1 1-1 0 0,-2 0 0 0 0,-1-1 1 0 0,-1 1-1 0 0,-2 0 0 0 0,-2 10-134 0 0,0-28 55 0 0,0 1-1 0 0,-2 0 0 0 0,0-1 1 0 0,-1 0-1 0 0,0 0 1 0 0,-1 0-1 0 0,-1 0 1 0 0,-1-1-1 0 0,0 1 1 0 0,-1-2-1 0 0,-1 1 0 0 0,0-1 1 0 0,-1-1-1 0 0,0 0 1 0 0,-1 0-1 0 0,0-1 1 0 0,-1 0-1 0 0,-1-1 0 0 0,0 0 1 0 0,0-1-1 0 0,-14 7-54 0 0,6-5-138 0 0,-1 0 0 0 0,-1-2 0 0 0,0 0-1 0 0,0-2 1 0 0,-1-1 0 0 0,0-1 0 0 0,0 0 0 0 0,-1-2-1 0 0,0-1 1 0 0,1-1 0 0 0,-1-1 0 0 0,0-1 0 0 0,0-2-1 0 0,-24-3 139 0 0,16-3-2392 0 0</inkml:trace>
  <inkml:trace contextRef="#ctx0" brushRef="#br0" timeOffset="15620.323">3813 805 3452 0 0,'0'0'5678'0'0,"0"0"-4185"0"0,0 0-1534 0 0,-5-7-18 0 0,-21-21 111 0 0,-2 1-1 0 0,0 2 1 0 0,-2 1 0 0 0,-1 1 0 0 0,-1 1-1 0 0,0 2 1 0 0,-35-15-52 0 0,9 5 425 0 0,102 25-988 0 0,63-12 1650 0 0,-107 16-1077 0 0,0-1 0 0 0,-1 1 0 0 0,1 0 0 0 0,0 0 0 0 0,-1-1 0 0 0,1 1 0 0 0,-1 0 0 0 0,1 0 0 0 0,-1 0 0 0 0,0 0 0 0 0,0 0 0 0 0,1-1 0 0 0,-1 1 0 0 0,0 0 0 0 0,0 1 0 0 0,0-1 0 0 0,0 0 0 0 0,0 0 0 0 0,0 0 0 0 0,0 1 0 0 0,0-1 0 0 0,-1 0 0 0 0,1 1 0 0 0,0-1 0 0 0,0 1 0 0 0,-1-1 0 0 0,1 1 0 0 0,0 0 0 0 0,0 0 0 0 0,-1-1 0 0 0,1 1 0 0 0,0 0 0 0 0,-1 0 0 0 0,1 0 0 0 0,0 0 0 0 0,-1 1 0 0 0,1-1 0 0 0,0 0 0 0 0,0 0 0 0 0,-1 1 0 0 0,1-1 0 0 0,-1 1-10 0 0,-2 0 52 0 0,-1 1-1 0 0,0-1 0 0 0,1 1 0 0 0,-1 0 0 0 0,1 0 0 0 0,0 1 0 0 0,0-1 1 0 0,0 1-1 0 0,0 0 0 0 0,0 0 0 0 0,1 0 0 0 0,-1 0 0 0 0,1 1 0 0 0,0 0 1 0 0,0-1-1 0 0,0 1 0 0 0,0 0 0 0 0,1 1 0 0 0,-1-1 0 0 0,1 0 1 0 0,0 1-1 0 0,0 1-51 0 0,18 29-2842 0 0,-10-32-931 0 0</inkml:trace>
  <inkml:trace contextRef="#ctx0" brushRef="#br0" timeOffset="16136.941">3299 180 848 0 0,'0'0'6727'0'0,"0"0"-3796"0"0,0 0-2217 0 0,0 0-593 0 0,0 0-10 0 0,0 0 267 0 0,0 0 168 0 0,0 0-9 0 0,0 0-95 0 0,7-27 1181 0 0,-8 23-1656 0 0,0 1 1 0 0,-1 0-1 0 0,1 0 0 0 0,0 0 1 0 0,-1 0-1 0 0,0 0 1 0 0,1 1-1 0 0,-1-1 0 0 0,0 0 1 0 0,-1 1-1 0 0,1-1 0 0 0,0 1 1 0 0,-1 0-1 0 0,1 0 0 0 0,-1 0 1 0 0,0 0-1 0 0,0 0 1 0 0,0 1-1 0 0,0-1 0 0 0,0 1 1 0 0,0 0-1 0 0,0 0 0 0 0,0 0 1 0 0,0 0-1 0 0,0 0 0 0 0,-1 1 1 0 0,1-1-1 0 0,0 1 0 0 0,-1 0 1 0 0,1 0-1 0 0,0 0 1 0 0,-1 1-1 0 0,1-1 0 0 0,0 1 1 0 0,0-1-1 0 0,-1 1 0 0 0,1 0 1 0 0,0 1-1 0 0,0-1 0 0 0,0 0 1 0 0,0 1-1 0 0,0 0 1 0 0,1 0-1 0 0,-1-1 0 0 0,-1 2 33 0 0,1 1 75 0 0,0-1-1 0 0,1 1 1 0 0,-1 0-1 0 0,1 0 1 0 0,0 0-1 0 0,-1 0 1 0 0,2 0-1 0 0,-1 0 1 0 0,0 0 0 0 0,1 1-1 0 0,0-1 1 0 0,0 1-1 0 0,0-1 1 0 0,1 1-1 0 0,-1-1 1 0 0,1 1-1 0 0,0-1 1 0 0,0 1-1 0 0,1-1 1 0 0,0 1-1 0 0,-1-1 1 0 0,1 1-1 0 0,1-1 1 0 0,-1 0-1 0 0,1 1 1 0 0,-1-1 0 0 0,1 0-1 0 0,1 0 1 0 0,-1 0-1 0 0,0 0 1 0 0,1-1-1 0 0,0 1 1 0 0,0 0-1 0 0,0-1 1 0 0,0 0-1 0 0,1 0 1 0 0,-1 0-1 0 0,1 0 1 0 0,0-1-1 0 0,-1 1 1 0 0,1-1-1 0 0,0 0 1 0 0,1 0 0 0 0,-1 0-1 0 0,0-1 1 0 0,3 1-75 0 0,-1-2 41 0 0,-1 0 0 0 0,1-1 0 0 0,-1 0 0 0 0,1 0 1 0 0,-1-1-1 0 0,1 1 0 0 0,-1-1 0 0 0,0 0 1 0 0,0 0-1 0 0,0-1 0 0 0,0 0 0 0 0,-1 0 0 0 0,1 0 1 0 0,-1 0-1 0 0,1-1 0 0 0,-1 1 0 0 0,0-1 1 0 0,3-4-42 0 0,10-7-32 0 0,-15 15 2 0 0,1 1 0 0 0,-1 0 0 0 0,0 0 0 0 0,0 0 0 0 0,1 0 0 0 0,-1 0 0 0 0,0 0 0 0 0,0 1 0 0 0,0-1-1 0 0,0 1 1 0 0,-1-1 0 0 0,1 1 0 0 0,0 0 0 0 0,-1-1 0 0 0,1 1 0 0 0,-1 0 0 0 0,1 0 0 0 0,-1 0 0 0 0,0 1 0 0 0,0-1 0 0 0,0 0 0 0 0,0 0 0 0 0,0 0 0 0 0,-1 1 0 0 0,1-1 0 0 0,-1 1 0 0 0,1-1 0 0 0,-1 0 0 0 0,0 1 0 0 0,0-1 0 0 0,0 1 30 0 0,1 0 83 0 0,4 17-249 0 0,7 17-1471 0 0,6-20-2810 0 0,-9-12-246 0 0</inkml:trace>
  <inkml:trace contextRef="#ctx0" brushRef="#br0" timeOffset="16400.41">3632 78 4244 0 0,'0'0'8565'0'0,"0"0"-8461"0"0,0 0-4 0 0,0 0 448 0 0,-1 47 280 0 0,1-31-32 0 0,0 1-120 0 0,-3 2-180 0 0,2-3-235 0 0,-2-1-109 0 0,-1-2-152 0 0,2 0-40 0 0,2-3-321 0 0,0-2-335 0 0,0 0-372 0 0,0-4-536 0 0,2-2-952 0 0,2-1-2136 0 0</inkml:trace>
  <inkml:trace contextRef="#ctx0" brushRef="#br0" timeOffset="16648.94">3783 51 7825 0 0,'0'0'5044'0'0,"0"0"-3960"0"0,0 0-1060 0 0,0 0-24 0 0,0 0 0 0 0,0 0 116 0 0,0 0 200 0 0,-52-1-128 0 0,32 2-116 0 0,-2 2-68 0 0,-1 1-8 0 0,-1-1-852 0 0,4 1-584 0 0,3-2-1448 0 0,8-1-3409 0 0</inkml:trace>
  <inkml:trace contextRef="#ctx0" brushRef="#br0" timeOffset="16649.94">3850 167 11309 0 0,'0'0'516'0'0,"0"0"-160"0"0,0 0-356 0 0,0 0 260 0 0,0 0 96 0 0,-46 17-12 0 0,24-17-152 0 0,-5 0-140 0 0,0 0-52 0 0,-2 0-1084 0 0,3 0-820 0 0,6-3-3000 0 0</inkml:trace>
  <inkml:trace contextRef="#ctx0" brushRef="#br0" timeOffset="16898.364">3933 315 9641 0 0,'0'0'3004'0'0,"0"0"-3004"0"0,0 0-192 0 0,0 0 192 0 0,-52 8 420 0 0,25-11-140 0 0,-4-4-76 0 0,0 0-88 0 0,-5 0-64 0 0,5-1-52 0 0,0-1-1124 0 0,7-1-1476 0 0,7 4-3741 0 0</inkml:trace>
  <inkml:trace contextRef="#ctx0" brushRef="#br0" timeOffset="17085.378">4087 0 2764 0 0,'0'0'6536'0'0,"0"0"-4930"0"0,-3 7-1299 0 0,-13 39 1334 0 0,2-13-937 0 0,2 1 0 0 0,1 0 1 0 0,2 1-1 0 0,2 0 0 0 0,1 0 1 0 0,-1 25-705 0 0,22-7-1501 0 0,14-28-6159 0 0,-11-20 209 0 0</inkml:trace>
  <inkml:trace contextRef="#ctx0" brushRef="#br0" timeOffset="17288.166">4459 126 6369 0 0,'0'0'5784'0'0,"0"0"-5616"0"0,-13 42 444 0 0,6-23 192 0 0,-8 2 196 0 0,-1-1-128 0 0,-5-1-268 0 0,-2 0-239 0 0,1-2-141 0 0,-3-4-224 0 0,2-3-36 0 0,6-3-228 0 0,1-3-177 0 0,4-3-291 0 0,1-1-632 0 0,3-7-1064 0 0,4 2-2616 0 0</inkml:trace>
  <inkml:trace contextRef="#ctx0" brushRef="#br0" timeOffset="17441.245">4280 149 9381 0 0,'0'0'2412'0'0,"0"0"-2104"0"0,0 0 40 0 0,31 47 72 0 0,-23-28 308 0 0,-1 1 32 0 0,2-1-24 0 0,-5 0-120 0 0,3-1-240 0 0,-3-3-148 0 0,-1-1-115 0 0,1-4-25 0 0,3 1-88 0 0,-1-2-213 0 0,3-3-819 0 0,-1-2-576 0 0,5-3-1004 0 0,-8-1-3429 0 0</inkml:trace>
  <inkml:trace contextRef="#ctx0" brushRef="#br0" timeOffset="17595.711">4617 137 7313 0 0,'0'0'4868'0'0,"0"0"-4520"0"0,45 52-56 0 0,-31-25 208 0 0,3 5 60 0 0,-4 1 148 0 0,-6 1 112 0 0,-3-2-240 0 0,-4 0-276 0 0,-4-2-103 0 0,-2 0-101 0 0,-4-2-100 0 0,-5-2-148 0 0,1 1-321 0 0,-3-2-387 0 0,1 1-640 0 0,1-8-1232 0 0,-3-2-3389 0 0</inkml:trace>
  <inkml:trace contextRef="#ctx0" brushRef="#br0" timeOffset="21187.311">3579 365 8657 0 0,'0'0'4968'0'0,"0"0"-4968"0"0,0 0-624 0 0,0 0-1544 0 0,0 0 464 0 0,-53 32-736 0 0,38-25-1729 0 0</inkml:trace>
  <inkml:trace contextRef="#ctx0" brushRef="#br0" timeOffset="21652.762">3525 454 3448 0 0,'0'0'0'0'0</inkml:trace>
  <inkml:trace contextRef="#ctx0" brushRef="#br0" timeOffset="545.309">884 1274 7629 0 0,'0'0'7834'0'0,"0"0"-5974"0"0,1 8-1835 0 0,12 185 972 0 0,-13-191-1319 0 0,0 19 842 0 0,5-15-5694 0 0,3-11-538 0 0</inkml:trace>
  <inkml:trace contextRef="#ctx0" brushRef="#br0" timeOffset="805.626">1098 1201 8857 0 0,'0'0'8617'0'0,"0"0"-7677"0"0,0 0-940 0 0,0 0 0 0 0,0 0 24 0 0,-39-12 148 0 0,20 9 12 0 0,1 2-116 0 0,-7 1-68 0 0,2 0-64 0 0,-1 0-44 0 0,0 1-548 0 0,4 2-584 0 0,3 0-1217 0 0,9-1-3507 0 0,7-2-2409 0 0</inkml:trace>
  <inkml:trace contextRef="#ctx0" brushRef="#br0" timeOffset="1069.396">1169 1365 9957 0 0,'0'0'3056'0'0,"0"0"-2444"0"0,0 0-356 0 0,0 0 276 0 0,-44 21 64 0 0,26-20 32 0 0,-3-1-164 0 0,-3 0-260 0 0,-2-3-204 0 0,1 0-932 0 0,5 1-816 0 0,3-1-3080 0 0,4-3-3941 0 0</inkml:trace>
  <inkml:trace contextRef="#ctx0" brushRef="#br0" timeOffset="1070.396">1246 1543 5124 0 0,'0'0'7389'0'0,"0"0"-6609"0"0,0 0-604 0 0,0 0 384 0 0,-33 39 24 0 0,11-36-4 0 0,1-2-40 0 0,-6-1-176 0 0,-1-1-160 0 0,-1-3-204 0 0,-2-1-992 0 0,2-2-692 0 0,8 1-2740 0 0,0-8-4097 0 0</inkml:trace>
  <inkml:trace contextRef="#ctx0" brushRef="#br0" timeOffset="1688.268">1615 977 8293 0 0,'0'0'4047'0'0,"0"0"-2320"0"0,0 0-740 0 0,0 0-281 0 0,0 0-317 0 0,-6 0 77 0 0,-250-7 431 0 0,274 40-787 0 0,-6 1-16 0 0,-2 0 1 0 0,-1 0-1 0 0,-2 0 1 0 0,-1 1-1 0 0,-2 0 1 0 0,-1 1 0 0 0,-2-1-1 0 0,-1 0 1 0 0,-4 28-95 0 0,2 23 85 0 0,-21 266 158 0 0,21-333-182 0 0,-1-9-7 0 0,0 0-1 0 0,2 1 1 0 0,-1-1 0 0 0,1 0-1 0 0,1 1 1 0 0,-1-1-1 0 0,2 1 1 0 0,0-1-1 0 0,0 1 1 0 0,1-1 0 0 0,0 0-1 0 0,0 1 1 0 0,1-1-1 0 0,1-1 1 0 0,0 1-1 0 0,0 0 1 0 0,1-1-1 0 0,2 4-53 0 0,1-9 166 0 0,-1-1-1 0 0,1 0 0 0 0,0 0 0 0 0,0-1 1 0 0,0 0-1 0 0,0 0 0 0 0,0-1 0 0 0,1 0 1 0 0,-1-1-1 0 0,0 0 0 0 0,1 0 0 0 0,-1 0 1 0 0,0-1-1 0 0,2-1-165 0 0,21 1 168 0 0,124-5-1591 0 0,-154 5 1096 0 0,8-1-327 0 0,-7-5-5587 0 0,-3-6-2930 0 0</inkml:trace>
  <inkml:trace contextRef="#ctx0" brushRef="#br0" timeOffset="3771.076">2027 1482 3964 0 0,'0'0'775'0'0,"0"0"2187"0"0,0 0-1679 0 0,0 0-609 0 0,0 0 102 0 0,0 0 232 0 0,0 0 132 0 0,0 0-195 0 0,1-2 1697 0 0,-4-4-2690 0 0,-1 0 0 0 0,1 1 1 0 0,-1 0-1 0 0,0 0 0 0 0,-1 0 0 0 0,1 0 0 0 0,-1 1 1 0 0,0-1-1 0 0,0 1 0 0 0,0 0 0 0 0,0 1 1 0 0,-1-1-1 0 0,0 1 0 0 0,1 0 0 0 0,-1 1 0 0 0,0-1 1 0 0,-1 1-1 0 0,1 1 0 0 0,0-1 0 0 0,-7 0 48 0 0,8 3 38 0 0,0 0 0 0 0,0 1 0 0 0,0-1 0 0 0,0 1-1 0 0,0 0 1 0 0,0 1 0 0 0,1-1 0 0 0,-1 1 0 0 0,1 0-1 0 0,-1 0 1 0 0,1 1 0 0 0,0-1 0 0 0,1 1-1 0 0,-1 0 1 0 0,0 0 0 0 0,1 0 0 0 0,0 0 0 0 0,0 0-1 0 0,0 1 1 0 0,1 0 0 0 0,0-1 0 0 0,-1 1 0 0 0,2 0-1 0 0,-1 0 1 0 0,0 0 0 0 0,1 0 0 0 0,0 1 0 0 0,0-1-1 0 0,1 0 1 0 0,0 0 0 0 0,-1 1 0 0 0,2-1 0 0 0,-1 0-1 0 0,1 0 1 0 0,-1 1 0 0 0,1-1 0 0 0,1 0-1 0 0,-1 0 1 0 0,1 0 0 0 0,0 0 0 0 0,1 3-38 0 0,2-5 69 0 0,-1 0 1 0 0,1 0 0 0 0,-1-1-1 0 0,1 1 1 0 0,0-1-1 0 0,0 0 1 0 0,0 0-1 0 0,0 0 1 0 0,0-1-1 0 0,0 0 1 0 0,0 0 0 0 0,1 0-1 0 0,-1-1 1 0 0,0 0-1 0 0,1 0 1 0 0,-1 0-1 0 0,0-1 1 0 0,0 1-1 0 0,1-1 1 0 0,-1 0 0 0 0,0-1-1 0 0,0 1 1 0 0,0-1-1 0 0,0 0 1 0 0,0-1-1 0 0,0 1 1 0 0,-1-1-1 0 0,1 0 1 0 0,-1 0 0 0 0,0 0-1 0 0,0 0 1 0 0,0-1-1 0 0,0 0 1 0 0,0 0-1 0 0,-1 0 1 0 0,0 0-1 0 0,2-3-69 0 0,-5 6-21 0 0,1 0 0 0 0,0-1 0 0 0,0 1 0 0 0,1 0 0 0 0,-1 0 0 0 0,0 0 0 0 0,0 0 0 0 0,0 0-1 0 0,1 0 1 0 0,-1 0 0 0 0,0 0 0 0 0,1 0 0 0 0,-1 1 0 0 0,1-1 0 0 0,-1 1 0 0 0,1-1 0 0 0,-1 1-1 0 0,1-1 1 0 0,0 1 0 0 0,-1 0 0 0 0,1 0 0 0 0,-1 0 0 0 0,1 0 0 0 0,0 0 0 0 0,-1 0 0 0 0,1 0 0 0 0,0 0-1 0 0,-1 1 1 0 0,1-1 0 0 0,-1 1 0 0 0,1-1 0 0 0,-1 1 0 0 0,1 0 0 0 0,-1-1 0 0 0,0 1 0 0 0,1 0-1 0 0,-1 0 1 0 0,0 0 0 0 0,1 0 0 0 0,-1 0 0 0 0,0 0 0 0 0,0 0 0 0 0,0 1 0 0 0,0-1 0 0 0,0 0-1 0 0,0 1 1 0 0,0-1 0 0 0,-1 0 0 0 0,1 1 0 0 0,0-1 0 0 0,-1 1 0 0 0,1 0 0 0 0,-1-1 0 0 0,0 1-1 0 0,1-1 1 0 0,-1 1 0 0 0,0-1 0 0 0,0 1 0 0 0,0 0 0 0 0,0-1 0 0 0,0 1 0 0 0,0-1 0 0 0,-1 1-1 0 0,1 0 1 0 0,-1 0 21 0 0,17 105-174 0 0,-16-106-23 0 0,2 3-1431 0 0,2-6-4303 0 0,3-6-715 0 0</inkml:trace>
  <inkml:trace contextRef="#ctx0" brushRef="#br0" timeOffset="7867.622">1766 1111 8325 0 0,'0'0'2578'0'0,"0"0"-1609"0"0,0 0-670 0 0,0 0 67 0 0,0 0 28 0 0,0 0 61 0 0,-6 8 190 0 0,-11 25-250 0 0,1 0-1 0 0,2 1 0 0 0,1 1 1 0 0,2 0-1 0 0,2 1 1 0 0,1 0-1 0 0,1 7-394 0 0,-1-10 113 0 0,2-14-38 0 0,1 1-1 0 0,1 0 1 0 0,0 0-1 0 0,2 0 1 0 0,0 1 0 0 0,1-1-1 0 0,1 0 1 0 0,1 1-1 0 0,1-1 1 0 0,0 0 0 0 0,2 1-1 0 0,0-2 1 0 0,2 1 0 0 0,0 0-1 0 0,1-1 1 0 0,1 0-1 0 0,0-1 1 0 0,2 0 0 0 0,0 0-1 0 0,1-1 1 0 0,1 0 0 0 0,0-1-1 0 0,1 0 1 0 0,1-1-1 0 0,1-1 1 0 0,13 11-75 0 0,-21-20-76 0 0,120 70 869 0 0,-68-65-3570 0 0,-46-14-2884 0 0,-1-12-5031 0 0</inkml:trace>
  <inkml:trace contextRef="#ctx0" brushRef="#br0" timeOffset="21387.841">1912 1600 3648 0 0,'0'0'10273'0'0,"0"0"-10117"0"0,0 0-156 0 0,0 0-1084 0 0,0 0 216 0 0,45 1-588 0 0,-29-10-1844 0 0,-2 0-1961 0 0</inkml:trace>
  <inkml:trace contextRef="#ctx0" brushRef="#br0" timeOffset="10476.164">7294 1570 15849 0 0,'0'8'2288'0'0,"14"256"-1373"0"0,-11-249-2254 0 0,8-25-7036 0 0,1-7-807 0 0</inkml:trace>
  <inkml:trace contextRef="#ctx0" brushRef="#br0" timeOffset="10752.536">7522 1591 17154 0 0,'0'0'1644'0'0,"0"0"-1644"0"0,0 0-812 0 0,0 0 812 0 0,-49 7 112 0 0,29-7 108 0 0,-4 0-60 0 0,0 0-72 0 0,1 0-88 0 0,2 0-56 0 0,4 0-292 0 0,3 0-296 0 0,4 0-565 0 0,3 0-1675 0 0,7-1-3392 0 0,9-6-873 0 0</inkml:trace>
  <inkml:trace contextRef="#ctx0" brushRef="#br0" timeOffset="10908.561">7576 1764 3828 0 0,'0'0'9217'0'0,"0"0"-8477"0"0,0 0-524 0 0,-38 19-80 0 0,16-19 320 0 0,1 0-88 0 0,-1-2-104 0 0,-2-4-252 0 0,-2 0-12 0 0,1-1-1024 0 0,2 0-784 0 0,8 1-3032 0 0,2-5-2725 0 0</inkml:trace>
  <inkml:trace contextRef="#ctx0" brushRef="#br0" timeOffset="11094.945">7611 1942 8477 0 0,'0'0'6540'0'0,"0"0"-6504"0"0,0 0 92 0 0,-11 39-128 0 0,-5-34 328 0 0,-2-3 96 0 0,-6-2-56 0 0,-3-1-67 0 0,-1-2-125 0 0,-2-4-176 0 0,1-2-376 0 0,2-2-833 0 0,6 3-1371 0 0,2-9-4789 0 0</inkml:trace>
  <inkml:trace contextRef="#ctx0" brushRef="#br0" timeOffset="11267.564">7897 1443 2948 0 0,'0'0'9229'0'0,"0"0"-7299"0"0,-5 10-1642 0 0,-4 7 98 0 0,-8 12 22 0 0,0 1 1 0 0,2 1-1 0 0,2 0 1 0 0,1 1-1 0 0,1 0 1 0 0,1 1 0 0 0,2 0-1 0 0,2 1 1 0 0,-2 24-409 0 0,9-45 47 0 0,1 0 0 0 0,0 0 1 0 0,0 0-1 0 0,1-1 0 0 0,1 1 0 0 0,0-1 1 0 0,1 1-1 0 0,0-1 0 0 0,1-1 0 0 0,0 1 1 0 0,1-1-1 0 0,0 0 0 0 0,1-1 1 0 0,3 4-48 0 0,53 37-2624 0 0,-52-47-48 0 0,-2-5-2081 0 0,0-7-3190 0 0</inkml:trace>
  <inkml:trace contextRef="#ctx0" brushRef="#br0" timeOffset="11563.31">8058 1500 300 0 0,'0'0'11374'0'0,"0"7"-8769"0"0,20 308 1546 0 0,-21-307-4187 0 0,2-8 2 0 0,0 0 1 0 0,-1 0-1 0 0,1 0 0 0 0,0 0 0 0 0,-1 0 1 0 0,1 0-1 0 0,-1 0 0 0 0,1 0 1 0 0,0 0-1 0 0,-1 0 0 0 0,1 0 0 0 0,0 0 1 0 0,-1 0-1 0 0,1 0 0 0 0,0 1 1 0 0,-1-1-1 0 0,1 0 0 0 0,0 0 0 0 0,-1 1 1 0 0,1-1-1 0 0,-1 0 0 0 0,1 1 1 0 0,-1-1-1 0 0,1 1 0 0 0,-1-1 0 0 0,1 1 1 0 0,-1-1-1 0 0,1 1 0 0 0,-1-1 1 0 0,0 1-1 0 0,1-1 0 0 0,-1 1 0 0 0,0 0 1 0 0,0-1-1 0 0,1 1 0 0 0,-1-1 1 0 0,0 1-1 0 0,0 0 0 0 0,0-1 0 0 0,0 1 1 0 0,0 0-1 0 0,1-1 0 0 0,-1 1 34 0 0,1-2-111 0 0,42-42-2088 0 0,-42 42 2233 0 0,1-1 1 0 0,-1 1-1 0 0,1 0 0 0 0,0 0 1 0 0,0 0-1 0 0,0 0 0 0 0,-1 1 0 0 0,1-1 1 0 0,0 0-1 0 0,0 1 0 0 0,0-1 1 0 0,0 1-1 0 0,0 0 0 0 0,0-1 0 0 0,0 1 1 0 0,0 0-1 0 0,0 0 0 0 0,0 0 1 0 0,0 1-1 0 0,0-1 0 0 0,0 0 0 0 0,0 1 1 0 0,0 0-1 0 0,0-1 0 0 0,0 1 1 0 0,-1 0-1 0 0,1 0 0 0 0,0 0 0 0 0,0 0 1 0 0,-1 0-1 0 0,1 0 0 0 0,0 0 1 0 0,-1 1-1 0 0,0-1 0 0 0,1 1 0 0 0,-1-1 1 0 0,0 1-1 0 0,1-1 0 0 0,-1 1 1 0 0,0 0-1 0 0,0 0 0 0 0,0 0-34 0 0,1 0 42 0 0,0-1-1 0 0,0 1 1 0 0,0 0 0 0 0,0 1-1 0 0,0-1 1 0 0,0 0 0 0 0,0 0-1 0 0,-1 1 1 0 0,1-1-1 0 0,-1 1 1 0 0,0 0 0 0 0,1-1-1 0 0,-1 1 1 0 0,-1 0 0 0 0,1 0-1 0 0,0 0 1 0 0,-1-1 0 0 0,1 1-1 0 0,-1 0 1 0 0,0 0-1 0 0,0 0 1 0 0,0 0 0 0 0,0 0-1 0 0,-1 0 1 0 0,1 0 0 0 0,-1 0-1 0 0,1-1 1 0 0,-1 1 0 0 0,0 0-1 0 0,0 0 1 0 0,-1-1-1 0 0,1 1 1 0 0,0-1 0 0 0,-1 1-1 0 0,0-1 1 0 0,1 1 0 0 0,-1-1-1 0 0,0 0 1 0 0,0 0 0 0 0,0 0-1 0 0,-1 0 1 0 0,1 0-1 0 0,0-1 1 0 0,-1 1 0 0 0,1-1-1 0 0,-1 1 1 0 0,0-1 0 0 0,1 0-1 0 0,-1 0 1 0 0,0 0 0 0 0,0 0-1 0 0,1 0 1 0 0,-1-1-1 0 0,0 0 1 0 0,0 1 0 0 0,0-1-1 0 0,0 0 1 0 0,-1 0-42 0 0,-52-17-786 0 0,28-9-6229 0 0,23 9-1057 0 0</inkml:trace>
  <inkml:trace contextRef="#ctx0" brushRef="#br0" timeOffset="11811.456">8552 1639 6249 0 0,'0'0'5829'0'0,"0"0"-4434"0"0,2 7-1178 0 0,-1-4-117 0 0,-1 0 0 0 0,1 0 1 0 0,-1 0-1 0 0,1 0 0 0 0,-1 0 0 0 0,0 0 0 0 0,0 0 1 0 0,-1 0-1 0 0,1 0 0 0 0,0 0 0 0 0,-1 1 1 0 0,0-1-1 0 0,0 0 0 0 0,0-1 0 0 0,0 1 1 0 0,0 0-1 0 0,-1 0 0 0 0,1 0 0 0 0,-1-1 0 0 0,1 1 1 0 0,-1-1-1 0 0,0 1 0 0 0,0-1 0 0 0,-1 0 1 0 0,1 0-1 0 0,0 1 0 0 0,-1-2 0 0 0,1 1 0 0 0,-1 0 1 0 0,1 0-1 0 0,-3 0-100 0 0,-4 2 105 0 0,1-1 0 0 0,-1 0-1 0 0,0 0 1 0 0,0-1 0 0 0,0 0 0 0 0,0 0 0 0 0,0-1-1 0 0,0 0 1 0 0,0-1 0 0 0,-1 0 0 0 0,1-1 0 0 0,0 1 0 0 0,0-2-1 0 0,0 1 1 0 0,0-1 0 0 0,-2-2-105 0 0,7 3-209 0 0,0 0 0 0 0,1 0-1 0 0,-1-1 1 0 0,0 1 0 0 0,1-1 0 0 0,0 0-1 0 0,-1 0 1 0 0,1-1 0 0 0,0 1-1 0 0,0-1 1 0 0,0 1 0 0 0,0-1 0 0 0,1 0-1 0 0,-1 0 1 0 0,1 0 0 0 0,0 0 0 0 0,0-1-1 0 0,0 1 1 0 0,0-1 0 0 0,0 1 0 0 0,1-1-1 0 0,0 1 1 0 0,-1-1 0 0 0,1 0 0 0 0,1 0 209 0 0,0-9-4253 0 0,3-3-2137 0 0</inkml:trace>
  <inkml:trace contextRef="#ctx0" brushRef="#br0" timeOffset="11996.306">8462 1833 9501 0 0,'0'0'2802'0'0,"-1"8"-1724"0"0,-23 87 1706 0 0,18-76-1494 0 0,5-13-3637 0 0,0-3-5587 0 0,8-14 760 0 0</inkml:trace>
  <inkml:trace contextRef="#ctx0" brushRef="#br0" timeOffset="12229.315">8720 1584 9217 0 0,'6'10'4513'0'0,"5"9"-4234"0"0,-1 0 0 0 0,-1 1 0 0 0,0 0 0 0 0,-2 1 0 0 0,0 0 0 0 0,-1 0 0 0 0,-1 0 0 0 0,-1 1 0 0 0,-1 0 0 0 0,-1-1 0 0 0,-1 1 0 0 0,-1 0 1 0 0,-1 0-1 0 0,-1 0 0 0 0,-1 0 0 0 0,0-1 0 0 0,-7 18-279 0 0,-94 95-247 0 0,43-106-3783 0 0,49-29-1083 0 0,1-8-3591 0 0</inkml:trace>
  <inkml:trace contextRef="#ctx0" brushRef="#br0" timeOffset="12725.354">8833 1049 1448 0 0,'0'0'8067'0'0,"0"0"-6291"0"0,7 3-1503 0 0,15 13 57 0 0,-1 2 1 0 0,0 0 0 0 0,-1 1-1 0 0,-1 0 1 0 0,-1 2-1 0 0,-1 0 1 0 0,-1 1 0 0 0,-1 1-1 0 0,-1 1 1 0 0,0 0-1 0 0,-2 0 1 0 0,-1 1 0 0 0,-1 1-1 0 0,-1 0 1 0 0,2 14-331 0 0,3 0 274 0 0,-2 1 0 0 0,-2 0 0 0 0,-2 0 1 0 0,-1 0-1 0 0,-2 1 0 0 0,-1 33-274 0 0,-4-42 53 0 0,-1-1-1 0 0,-1 1 1 0 0,-2-1 0 0 0,-1 0-1 0 0,-2 0 1 0 0,-1-1 0 0 0,-2 0 0 0 0,0 0-1 0 0,-3-1 1 0 0,0 0 0 0 0,-2-1-1 0 0,-1-1 1 0 0,-1 0 0 0 0,-3 1-53 0 0,-92 69-168 0 0,55-78-2427 0 0,42-20-1884 0 0,0-8-3233 0 0</inkml:trace>
  <inkml:trace contextRef="#ctx0" brushRef="#br0" timeOffset="13343.594">8936 766 1004 0 0,'0'0'8581'0'0,"0"0"-6312"0"0,6-2-2198 0 0,4-2-42 0 0,0 1 1 0 0,0 0-1 0 0,1 1 0 0 0,-1 0 1 0 0,1 0-1 0 0,-1 1 0 0 0,1 1 1 0 0,-1 0-1 0 0,1 0 0 0 0,-1 1 1 0 0,1 0-1 0 0,-1 1 0 0 0,0 0 1 0 0,1 1-1 0 0,-1 0 0 0 0,0 0 1 0 0,-1 1-1 0 0,1 1 0 0 0,-1-1 1 0 0,1 2-1 0 0,-1-1 0 0 0,-1 1 1 0 0,1 0-1 0 0,-1 1 0 0 0,0 0 1 0 0,-1 1-1 0 0,0-1 1 0 0,0 1-1 0 0,0 1 0 0 0,-1-1 1 0 0,0 1-1 0 0,-1 0 0 0 0,0 0 1 0 0,-1 1-1 0 0,3 6-29 0 0,6 42 447 0 0,-3 1 1 0 0,-2 0 0 0 0,-3 1-1 0 0,-2-1 1 0 0,-6 59-448 0 0,2-14 973 0 0,29 677 975 0 0,-26-756-1898 0 0,-1 0-1 0 0,-2 0 1 0 0,0 0 0 0 0,-2 0 0 0 0,0 0-1 0 0,-2 0 1 0 0,-1-1 0 0 0,-1 0-1 0 0,-1 0 1 0 0,-1 0 0 0 0,-1-1 0 0 0,-1-1-1 0 0,0 0 1 0 0,-11 13-50 0 0,20-34-58 0 0,0-1-1 0 0,-1 1 1 0 0,1-1-1 0 0,0 0 0 0 0,-1 0 1 0 0,1 0-1 0 0,0 0 1 0 0,-1 0-1 0 0,1 0 1 0 0,0 0-1 0 0,-1-1 1 0 0,1 1-1 0 0,0-1 1 0 0,-1 0-1 0 0,1 0 1 0 0,0 0-1 0 0,0 0 1 0 0,0 0-1 0 0,0 0 1 0 0,0 0-1 0 0,0-1 1 0 0,0 1-1 0 0,0-1 1 0 0,1 1-1 0 0,-1-1 1 0 0,1 0-1 0 0,-1 0 1 0 0,1 0-1 0 0,-2-1 59 0 0,-5-5-638 0 0,-37-29-5722 0 0,17 11 320 0 0</inkml:trace>
  <inkml:trace contextRef="#ctx0" brushRef="#br0" timeOffset="18171.118">8699 1353 548 0 0,'0'0'699'0'0,"-11"-5"-386"0"0,-30-14 872 0 0,-57-27 1546 0 0,-2 5 1 0 0,-3 4-1 0 0,-70-15-2731 0 0,143 44 239 0 0,0 2-1 0 0,-1 1 0 0 0,1 1 0 0 0,-1 2 0 0 0,0 1 0 0 0,0 2 0 0 0,0 1 0 0 0,0 1 1 0 0,0 1-1 0 0,1 2 0 0 0,-1 2 0 0 0,2 0 0 0 0,-1 2 0 0 0,1 1 0 0 0,-10 6-238 0 0,-6 8 477 0 0,1 1-1 0 0,2 3 0 0 0,1 1 1 0 0,1 2-1 0 0,-23 24-476 0 0,41-20-475 0 0,39-25-6070 0 0,0-15-1444 0 0</inkml:trace>
  <inkml:trace contextRef="#ctx0" brushRef="#br0" timeOffset="18635.522">7895 1128 5825 0 0,'0'0'3897'0'0,"0"0"-3148"0"0,0 0 30 0 0,0 0 419 0 0,0 0 61 0 0,0 0-520 0 0,0 0-420 0 0,-4-7-187 0 0,-39-79-79 0 0,33 60-150 0 0,-2 0 0 0 0,-1 1 0 0 0,-1 1 0 0 0,0 0 0 0 0,-2 1 0 0 0,-1 1-1 0 0,-1 0 1 0 0,-11-10 97 0 0,-29-1-233 0 0,194 85 1648 0 0,-136-52-1335 0 0,-25-16 84 0 0,24 14-188 0 0,-1 0 0 0 0,0-1 0 0 0,1 1 0 0 0,-1 1 0 0 0,0-1 0 0 0,0 0 0 0 0,0 0 0 0 0,0 1 0 0 0,0-1 0 0 0,0 1 0 0 0,-1-1 0 0 0,1 1 0 0 0,0 0 0 0 0,-1 0 0 0 0,1 0 0 0 0,-1 1 0 0 0,1-1 0 0 0,-1 0 0 0 0,0 1 0 0 0,1 0 0 0 0,-1-1 0 0 0,1 1 0 0 0,-1 0 0 0 0,0 0 0 0 0,1 1 0 0 0,-1-1 0 0 0,1 0 0 0 0,-1 1 0 0 0,0 0 0 0 0,1 0 0 0 0,-1-1 0 0 0,1 1 0 0 0,0 1 0 0 0,-1-1 0 0 0,1 0 0 0 0,0 1 0 0 0,0-1 0 0 0,0 1 0 0 0,0-1 0 0 0,0 1 0 0 0,0 0 0 0 0,0 0 0 0 0,0 0 0 0 0,1 0 0 0 0,-1 0 0 0 0,1 0 0 0 0,-1 2 24 0 0,1 1-388 0 0,-6 23 1046 0 0,-3-16-7892 0 0,7-13 791 0 0</inkml:trace>
  <inkml:trace contextRef="#ctx0" brushRef="#br0" timeOffset="19001.567">7387 252 1852 0 0,'0'0'8431'0'0,"0"0"-6829"0"0,0 7-1473 0 0,42 217 2574 0 0,37-233-2509 0 0,-77 9-152 0 0,0 0 1 0 0,-1 0 0 0 0,1 1-1 0 0,0-1 1 0 0,0 0 0 0 0,-1 0-1 0 0,1 1 1 0 0,0-1-1 0 0,0 1 1 0 0,-1 0 0 0 0,1 0-1 0 0,0-1 1 0 0,-1 1 0 0 0,1 0-1 0 0,-1 0 1 0 0,0 0 0 0 0,1 1-1 0 0,-1-1 1 0 0,0 0-1 0 0,1 0 1 0 0,-1 1 0 0 0,0-1-1 0 0,0 1 1 0 0,0-1 0 0 0,0 1-1 0 0,0-1 1 0 0,-1 1 0 0 0,1 0-1 0 0,0-1 1 0 0,-1 1 0 0 0,1 0-1 0 0,-1 0 1 0 0,0-1-1 0 0,1 1 1 0 0,-1 0 0 0 0,0 0-1 0 0,0 0 1 0 0,0-1 0 0 0,0 1-1 0 0,-1 0 1 0 0,1 0 0 0 0,0-1-1 0 0,-1 1 1 0 0,1 0-1 0 0,-1 0 1 0 0,0-1 0 0 0,1 1-1 0 0,-1-1 1 0 0,0 1 0 0 0,0 0-1 0 0,0-1 1 0 0,0 0 0 0 0,0 1-1 0 0,-1-1 1 0 0,1 0 0 0 0,0 1-1 0 0,-1-1 1 0 0,1 0-1 0 0,-1 0 1 0 0,1 0 0 0 0,-1 0-1 0 0,1 0 1 0 0,-1-1 0 0 0,0 1-43 0 0,-82-10 177 0 0,32-13-4987 0 0,44 15-632 0 0,5-1-2123 0 0</inkml:trace>
  <inkml:trace contextRef="#ctx0" brushRef="#br0" timeOffset="19265.454">7789 313 5625 0 0,'0'0'5028'0'0,"0"0"-3947"0"0,2 8-904 0 0,6 163 4069 0 0,-28-94-4824 0 0,20-74-256 0 0,1-3-6994 0 0,4-5 1307 0 0</inkml:trace>
  <inkml:trace contextRef="#ctx0" brushRef="#br0" timeOffset="19514.848">8027 292 13921 0 0,'0'0'104'0'0,"0"0"-104"0"0,0 0 0 0 0,0 0 204 0 0,0 0 312 0 0,-48 13 40 0 0,26-12-128 0 0,-5-1-152 0 0,0 0-152 0 0,2 0-124 0 0,-2-2-404 0 0,8 1-252 0 0,1 0-356 0 0,5 0-684 0 0,5 0-2396 0 0,8 0-2397 0 0</inkml:trace>
  <inkml:trace contextRef="#ctx0" brushRef="#br0" timeOffset="19765.253">8029 468 11417 0 0,'0'0'0'0'0,"0"0"92"0"0,0 0-92 0 0,-43 9 396 0 0,19-9 144 0 0,0-4-16 0 0,2-2-28 0 0,-4 2-256 0 0,7-3-228 0 0,-1 4-12 0 0,6 1-564 0 0,4 1-868 0 0,1 1-1756 0 0,9 0-4137 0 0</inkml:trace>
  <inkml:trace contextRef="#ctx0" brushRef="#br0" timeOffset="19766.253">8094 650 14457 0 0,'0'0'0'0'0,"0"0"-16"0"0,0 0 16 0 0,-57-2 104 0 0,29-5 236 0 0,-3-5-136 0 0,-3 0-92 0 0,2-2-100 0 0,-2 1-12 0 0,7 1-328 0 0,4-1-532 0 0,5 2-528 0 0,8 2-2540 0 0,7-5-2649 0 0</inkml:trace>
  <inkml:trace contextRef="#ctx0" brushRef="#br0" timeOffset="19980.243">8353 290 732 0 0,'0'0'7556'0'0,"0"0"-5288"0"0,0 0-1766 0 0,0 0-220 0 0,-5 8 492 0 0,-6 10-145 0 0,0-5-321 0 0,1 2-1 0 0,1-1 1 0 0,0 1-1 0 0,1 1 1 0 0,1-1 0 0 0,0 2-1 0 0,1-1 1 0 0,1 0 0 0 0,0 1-1 0 0,2 0 1 0 0,-1 0 0 0 0,2 1-1 0 0,1-1 1 0 0,0 0 0 0 0,1 14-308 0 0,34 28-1295 0 0,2-35-7281 0 0,-20-22 2389 0 0</inkml:trace>
  <inkml:trace contextRef="#ctx0" brushRef="#br0" timeOffset="20167.36">8542 547 9233 0 0,'0'0'748'0'0,"0"0"-656"0"0,0 0 708 0 0,-25 38-172 0 0,8-30-76 0 0,-1-2-12 0 0,-2-2-16 0 0,-1-1-64 0 0,2-3-168 0 0,-3-2-140 0 0,2-3-12 0 0,0-4-140 0 0,2-2-268 0 0,-2-2-292 0 0,2-1-268 0 0,4-1-536 0 0,1 0-832 0 0,4 3-2201 0 0</inkml:trace>
  <inkml:trace contextRef="#ctx0" brushRef="#br0" timeOffset="20354.194">8438 675 7657 0 0,'0'0'1620'0'0,"0"0"-844"0"0,4 39 320 0 0,-5-28-248 0 0,-4 1-140 0 0,1 0-172 0 0,3-1-92 0 0,-4-1-76 0 0,3 2-176 0 0,-3-3-68 0 0,4-2-32 0 0,-2-1-32 0 0,2 0-60 0 0,1-3-644 0 0,-3-2-492 0 0,3-1-932 0 0,0 0-1848 0 0,11-7-2289 0 0</inkml:trace>
  <inkml:trace contextRef="#ctx0" brushRef="#br0" timeOffset="20618.055">8686 524 12897 0 0,'0'0'1688'0'0,"17"41"-1688"0"0,-13-15 0 0 0,0 3 0 0 0,-2 5 392 0 0,-2 0 36 0 0,-2-3-64 0 0,-5 2-88 0 0,0-3-136 0 0,-5-1-140 0 0,-5 0-184 0 0,-2-3-368 0 0,-3 0-292 0 0,-8-3-684 0 0,10-6-1660 0 0,-15-6-6241 0 0</inkml:trace>
  <inkml:trace contextRef="#ctx0" brushRef="#br0" timeOffset="25966.565">352 2865 2192 0 0,'0'0'1339'0'0,"0"0"82"0"0,0 0-294 0 0,0 0-373 0 0,0 0 390 0 0,0 0 605 0 0,0 0 129 0 0,0 0-501 0 0,0 0-610 0 0,0 0-352 0 0,21-32 1549 0 0,-21 29-1972 0 0,1-1 0 0 0,-1 0 0 0 0,0 0 0 0 0,0 1 0 0 0,0-1 0 0 0,-1 0 0 0 0,0 0 1 0 0,1 1-1 0 0,-1-1 0 0 0,0 0 0 0 0,-1 1 0 0 0,1-1 0 0 0,-1 1 0 0 0,1 0 0 0 0,-1-1 0 0 0,0 1 0 0 0,0 0 0 0 0,-1 0 1 0 0,1 0-1 0 0,0 0 0 0 0,-1 1 0 0 0,0-1 0 0 0,0 1 0 0 0,0-1 0 0 0,0 1 0 0 0,0 0 0 0 0,0 0 0 0 0,0 0 0 0 0,-1 1 1 0 0,1-1-1 0 0,-1 1 0 0 0,1 0 0 0 0,-1 0 0 0 0,0 0 0 0 0,1 0 0 0 0,-1 1 0 0 0,0-1 0 0 0,0 1 0 0 0,1 0 0 0 0,-1 0 1 0 0,0 0-1 0 0,0 1 0 0 0,1 0 0 0 0,-1-1 0 0 0,0 1 0 0 0,1 0 0 0 0,-1 1 0 0 0,1-1 0 0 0,-1 1 0 0 0,1-1 0 0 0,-3 3 8 0 0,2-2 30 0 0,0 1 0 0 0,0-1 0 0 0,0 1 0 0 0,0 0 0 0 0,0 0 0 0 0,1 1 0 0 0,-1-1 0 0 0,1 1 0 0 0,0-1 0 0 0,0 1 0 0 0,1 0 0 0 0,-1 0 0 0 0,1 1 0 0 0,0-1 0 0 0,0 0 0 0 0,0 1 0 0 0,0-1 0 0 0,1 1 0 0 0,0 0 0 0 0,0-1 0 0 0,0 1 0 0 0,1 0 0 0 0,-1 0 0 0 0,1-1 0 0 0,0 1 0 0 0,1 0 0 0 0,-1 0 0 0 0,1 0 0 0 0,0-1 0 0 0,0 1 0 0 0,0 0 0 0 0,1-1 0 0 0,-1 1 0 0 0,1-1 0 0 0,0 0 0 0 0,1 1-1 0 0,-1-1 1 0 0,1 0 0 0 0,0 0 0 0 0,0-1 0 0 0,0 1 0 0 0,0 0 0 0 0,1-1 0 0 0,-1 0 0 0 0,1 0 0 0 0,0 0 0 0 0,0 0-30 0 0,3 0 34 0 0,1-1 0 0 0,-1 1 0 0 0,0-2 0 0 0,1 1 0 0 0,-1-1-1 0 0,1 0 1 0 0,-1 0 0 0 0,1-1 0 0 0,-1 0 0 0 0,1-1 0 0 0,0 1-1 0 0,-1-1 1 0 0,1-1 0 0 0,-1 1 0 0 0,0-1 0 0 0,1-1 0 0 0,-1 0 0 0 0,0 0-1 0 0,-1 0 1 0 0,1 0 0 0 0,0-1 0 0 0,-1 0 0 0 0,0-1 0 0 0,0 1 0 0 0,0-1-1 0 0,0-1 1 0 0,-1 1 0 0 0,0-1 0 0 0,0 0 0 0 0,-1 0 0 0 0,1 0 0 0 0,-1 0-1 0 0,-1-1 1 0 0,1 0 0 0 0,-1 0 0 0 0,2-5-34 0 0,3 190-695 0 0,-4-171 256 0 0,6-5-5004 0 0,-8-6-30 0 0</inkml:trace>
  <inkml:trace contextRef="#ctx0" brushRef="#br0" timeOffset="26278.708">633 2589 6005 0 0,'0'0'6190'0'0,"5"6"-4592"0"0,7 10-1324 0 0,0 0 0 0 0,-1 1 0 0 0,-1 0 0 0 0,0 1 0 0 0,-2 0 0 0 0,0 0 0 0 0,0 1 0 0 0,-2 0 0 0 0,-1 0 0 0 0,0 1 0 0 0,-1 0 0 0 0,-1 0 0 0 0,-1-1 1 0 0,-1 1-1 0 0,-1 0 0 0 0,-1 14-274 0 0,12-63-3455 0 0,37 13 3811 0 0,21 71 2097 0 0,-68-54-2433 0 0,-1 0 0 0 0,1 1 0 0 0,-1-1 0 0 0,1 1 0 0 0,-1-1 0 0 0,0 1 0 0 0,1 0 0 0 0,-1-1 0 0 0,0 1 0 0 0,0-1 0 0 0,0 1 0 0 0,0-1 0 0 0,-1 1 0 0 0,1 0 0 0 0,0-1 0 0 0,-1 1 0 0 0,1-1 0 0 0,-1 1 0 0 0,1-1 0 0 0,-1 1 0 0 0,1-1 0 0 0,-1 0 0 0 0,0 1 0 0 0,0-1 0 0 0,0 0 0 0 0,0 0 0 0 0,0 1 0 0 0,0-1 0 0 0,0 0 1 0 0,0 0-1 0 0,-1 0 0 0 0,1 0 0 0 0,0 0 0 0 0,-1-1 0 0 0,1 1 0 0 0,0 0 0 0 0,-1-1 0 0 0,1 1 0 0 0,-1-1 0 0 0,1 1 0 0 0,-1-1 0 0 0,1 1 0 0 0,-1-1 0 0 0,0 0 0 0 0,1 0 0 0 0,-1 0 0 0 0,1 0 0 0 0,-1 0 0 0 0,1 0 0 0 0,-1-1 0 0 0,0 1 0 0 0,1 0 0 0 0,-2-1-20 0 0,-59-3-690 0 0,24-13-7493 0 0,26 4-605 0 0</inkml:trace>
  <inkml:trace contextRef="#ctx0" brushRef="#br0" timeOffset="26617.57">1200 2652 2948 0 0,'0'0'3391'0'0,"0"0"1272"0"0,0 0-2823 0 0,0 0-1140 0 0,5 9 74 0 0,4 11-331 0 0,-1 0 1 0 0,-1 1-1 0 0,0 0 1 0 0,-2 0-1 0 0,0 0 1 0 0,-1 1-1 0 0,-1 0 1 0 0,-1 11-444 0 0,-10 36 376 0 0,6-75-5484 0 0,2-5-623 0 0</inkml:trace>
  <inkml:trace contextRef="#ctx0" brushRef="#br0" timeOffset="26868.185">1406 2618 8493 0 0,'0'0'7728'0'0,"0"0"-6739"0"0,0 0-989 0 0,0 0-188 0 0,0 0 188 0 0,-41-1 284 0 0,18 1 4 0 0,-2 0-140 0 0,1 0-144 0 0,-1 0-4 0 0,-2 0-684 0 0,4 0-421 0 0,5 0-607 0 0,5 0-1396 0 0,5 0-3965 0 0</inkml:trace>
  <inkml:trace contextRef="#ctx0" brushRef="#br0" timeOffset="27116.214">1489 2753 8825 0 0,'0'0'2648'0'0,"0"0"-2008"0"0,0 0-408 0 0,-45 15 0 0 0,20-15 8 0 0,-4 0-240 0 0,0-4-48 0 0,2-2-940 0 0,0 1-1076 0 0,9 0-2785 0 0</inkml:trace>
  <inkml:trace contextRef="#ctx0" brushRef="#br0" timeOffset="27117.214">1529 2907 5885 0 0,'0'0'7148'0'0,"0"0"-6704"0"0,0 0-328 0 0,0 0 404 0 0,0 0 188 0 0,0 0 188 0 0,-47 21-39 0 0,24-26-309 0 0,-1 0-300 0 0,-2-2-160 0 0,-4 0-28 0 0,2 1-60 0 0,1-4-304 0 0,0 2-645 0 0,6 0-795 0 0,7-1-2192 0 0,5-1-3541 0 0</inkml:trace>
  <inkml:trace contextRef="#ctx0" brushRef="#br0" timeOffset="28500.45">1880 2403 7097 0 0,'0'0'5781'0'0,"0"0"-3980"0"0,0 0-1703 0 0,-7 1 72 0 0,-275 21 636 0 0,290 27-1156 0 0,-4-42 470 0 0,13 27 69 0 0,-2 0 1 0 0,-1 0-1 0 0,-1 2 1 0 0,-3 0-1 0 0,0 0 1 0 0,-3 0-1 0 0,-1 1 1 0 0,-1 0-1 0 0,-3 1 1 0 0,0 8-190 0 0,-4 299 712 0 0,1-341-665 0 0,0 1 0 0 0,0 0 0 0 0,0-1 0 0 0,1 1 0 0 0,0 0 0 0 0,0-1 0 0 0,0 1 0 0 0,0 0 1 0 0,1 0-1 0 0,-1-1 0 0 0,1 1 0 0 0,0 0 0 0 0,1-1 0 0 0,-1 1 0 0 0,1-1 0 0 0,0 0 0 0 0,0 1 0 0 0,1-1 0 0 0,-1 0 1 0 0,1 0-1 0 0,0-1 0 0 0,-1 1 0 0 0,2 0 0 0 0,-1-1 0 0 0,0 0 0 0 0,1 0 0 0 0,0 0 0 0 0,0 0 0 0 0,-1 0 1 0 0,2-1-1 0 0,-1 0 0 0 0,0 0 0 0 0,0 0 0 0 0,1 0 0 0 0,-1-1 0 0 0,1 1 0 0 0,-1-1 0 0 0,1 0 0 0 0,0-1 1 0 0,-1 1-1 0 0,1-1 0 0 0,0 0 0 0 0,0 0 0 0 0,-1 0 0 0 0,1-1 0 0 0,0 0 0 0 0,4-1-47 0 0,63-39-1250 0 0,-29 9-4657 0 0,-24 16-430 0 0</inkml:trace>
  <inkml:trace contextRef="#ctx0" brushRef="#br0" timeOffset="28842.982">2020 2576 2720 0 0,'0'0'5311'0'0,"0"0"-3630"0"0,0 0-905 0 0,0 0 388 0 0,0 0 227 0 0,0 0-165 0 0,0 0-695 0 0,0 0-323 0 0,0 8 240 0 0,-10 135 1452 0 0,6-119-1750 0 0,0 0 0 0 0,2 0 0 0 0,1 0 0 0 0,1 0 0 0 0,0 0 0 0 0,2 0 0 0 0,1-1 0 0 0,2 5-150 0 0,-2-20-101 0 0,0 1 1 0 0,1-1-1 0 0,0 1 1 0 0,0-1-1 0 0,1 0 1 0 0,0-1-1 0 0,1 1 0 0 0,-1-1 1 0 0,1 0-1 0 0,1-1 1 0 0,-1 1-1 0 0,1-1 1 0 0,0-1-1 0 0,1 1 1 0 0,0-1-1 0 0,-1 0 1 0 0,1-1-1 0 0,3 1 101 0 0,1-2-3531 0 0,1-6-3315 0 0</inkml:trace>
  <inkml:trace contextRef="#ctx0" brushRef="#br0" timeOffset="29119.114">2477 2643 3648 0 0,'0'0'10497'0'0,"0"0"-9385"0"0,7 39-1012 0 0,-7-19 388 0 0,-4 3 321 0 0,-4 1-249 0 0,-4 0-200 0 0,-2 0-124 0 0,-5-1 8 0 0,-3 0-68 0 0,-1-3-80 0 0,1-2-96 0 0,-1-1 0 0 0,2-7-260 0 0,4-1-420 0 0,3-5-749 0 0,4-4-1695 0 0,3-4-4485 0 0</inkml:trace>
  <inkml:trace contextRef="#ctx0" brushRef="#br0" timeOffset="29367.984">2357 2712 8625 0 0,'0'0'6360'0'0,"0"0"-6156"0"0,17 37-156 0 0,-9-20 444 0 0,-2 2 165 0 0,2-3-109 0 0,1 2-148 0 0,-1-3-128 0 0,1 1-148 0 0,1-3-24 0 0,-1 0 0 0 0,3 1-4 0 0,-1-3-96 0 0,2-1-284 0 0,1-1-612 0 0,3-1-813 0 0,-5-3-1447 0 0,14-3-5121 0 0</inkml:trace>
  <inkml:trace contextRef="#ctx0" brushRef="#br0" timeOffset="29553.184">2897 2918 12985 0 0,'0'0'4053'0'0,"0"0"-4053"0"0,0 0-272 0 0,0 0 220 0 0,0 0 52 0 0,-58-9 188 0 0,31 5-16 0 0,-4 0-108 0 0,0 0-56 0 0,-2 1-8 0 0,0 0-612 0 0,-2 2-609 0 0,4-2-1227 0 0,8 2-3624 0 0</inkml:trace>
  <inkml:trace contextRef="#ctx0" brushRef="#br0" timeOffset="30657.99">3232 2733 8717 0 0,'0'0'4448'0'0,"0"0"-2847"0"0,0 0-1339 0 0,0 0-44 0 0,0 7 311 0 0,4 201 1942 0 0,-4-194-3159 0 0,1-12-2105 0 0,3-3-3652 0 0,5-8-1875 0 0</inkml:trace>
  <inkml:trace contextRef="#ctx0" brushRef="#br0" timeOffset="30812.91">3430 2713 9157 0 0,'0'0'7621'0'0,"0"0"-7185"0"0,0 0-436 0 0,0 0-40 0 0,0 0 40 0 0,0 0 276 0 0,-47-7-16 0 0,28 6-188 0 0,-3 1-72 0 0,-2 0-84 0 0,1 0-588 0 0,0 1-309 0 0,8 1-895 0 0,2 0-3144 0 0,10-2-3929 0 0</inkml:trace>
  <inkml:trace contextRef="#ctx0" brushRef="#br0" timeOffset="31028.917">3463 2887 5593 0 0,'0'0'8076'0'0,"0"0"-7948"0"0,0 0-64 0 0,-37 3 12 0 0,17-7 316 0 0,1-2-176 0 0,-4 2-128 0 0,2-2-88 0 0,-2 2-860 0 0,5 0-1272 0 0,3 3-2536 0 0,5-2-1749 0 0</inkml:trace>
  <inkml:trace contextRef="#ctx0" brushRef="#br0" timeOffset="31201.238">3480 2973 5276 0 0,'0'0'6621'0'0,"0"0"-6133"0"0,0 0-372 0 0,0 0 420 0 0,0 0 88 0 0,-30 36 36 0 0,12-34-128 0 0,-5-1-144 0 0,-3-1-172 0 0,0 0-104 0 0,-2-4-112 0 0,1-1-76 0 0,5-2-1312 0 0,0 0-988 0 0,10 0-3700 0 0</inkml:trace>
  <inkml:trace contextRef="#ctx0" brushRef="#br0" timeOffset="31372.956">3713 2621 6521 0 0,'0'0'6430'0'0,"0"0"-4861"0"0,-4 8-1226 0 0,-23 51 1111 0 0,18-43-1296 0 0,0 0-1 0 0,2 0 0 0 0,0 1 0 0 0,0 0 1 0 0,2 0-1 0 0,0 0 0 0 0,1 1 0 0 0,1 0 1 0 0,0-1-1 0 0,1 1 0 0 0,1 0 0 0 0,2 18-157 0 0,44 45 47 0 0,-19-63-2703 0 0,2-13-3999 0 0,-13-9-5 0 0</inkml:trace>
  <inkml:trace contextRef="#ctx0" brushRef="#br0" timeOffset="31525.596">4023 2761 5869 0 0,'0'0'8352'0'0,"0"0"-8100"0"0,6 41-24 0 0,-12-20 100 0 0,-2-1 176 0 0,-5 0-16 0 0,-3-1-7 0 0,-5 0-133 0 0,0-2-72 0 0,-2 0-124 0 0,1-3-152 0 0,-1-1-560 0 0,1-6-521 0 0,3-2-675 0 0,2-4-1304 0 0,3-4-3561 0 0</inkml:trace>
  <inkml:trace contextRef="#ctx0" brushRef="#br0" timeOffset="31697.301">3885 2818 12777 0 0,'0'0'1984'0'0,"0"0"-1744"0"0,0 0 312 0 0,24 51 76 0 0,-17-30-135 0 0,-2-1-121 0 0,0 0-112 0 0,2-1-84 0 0,-3 1-64 0 0,-1-2-64 0 0,1-2 12 0 0,0-2-60 0 0,-1-2-288 0 0,1-4-568 0 0,-2-2-985 0 0,2-4-1323 0 0,-1-2-2292 0 0</inkml:trace>
  <inkml:trace contextRef="#ctx0" brushRef="#br0" timeOffset="31961.372">4246 2757 8053 0 0,'0'0'6552'0'0,"30"40"-6076"0"0,-21-17-324 0 0,0 5 392 0 0,-3 4 149 0 0,-2-1-197 0 0,-4 0-144 0 0,-6-2-132 0 0,-2-1-120 0 0,-6-1-48 0 0,-5-2 8 0 0,0-5 24 0 0,-1 0-84 0 0,-3-5-272 0 0,2-4-464 0 0,-2-5-305 0 0,9-4-1251 0 0,-5-7-4648 0 0</inkml:trace>
  <inkml:trace contextRef="#ctx0" brushRef="#br0" timeOffset="32210.305">4463 2541 6777 0 0,'5'6'6567'0'0,"7"11"-6351"0"0,0 0 0 0 0,-1 1 0 0 0,-1 0 0 0 0,-1 1 0 0 0,-1 1 0 0 0,0-1 0 0 0,-2 1 0 0 0,0 0 0 0 0,-1 0 0 0 0,-1 1 0 0 0,-1 0 0 0 0,-1-1 0 0 0,0 1 0 0 0,-2 0 0 0 0,-1 0 0 0 0,0 0 0 0 0,-2 0 0 0 0,0 0 0 0 0,-1-1 0 0 0,-1 0 0 0 0,-1 0 0 0 0,-1 0 0 0 0,-4 7-216 0 0,3-9-59 0 0,-1 0-1 0 0,-1-1 0 0 0,0 0 0 0 0,-1 0 1 0 0,-1-1-1 0 0,-1-1 0 0 0,0 0 1 0 0,-1-1-1 0 0,-13 11 60 0 0,-56 7-7959 0 0,56-32-129 0 0</inkml:trace>
  <inkml:trace contextRef="#ctx0" brushRef="#br0" timeOffset="32674.806">4885 2516 9309 0 0,'0'0'4178'0'0,"-4"7"-3542"0"0,-13 21-213 0 0,1 1 0 0 0,2 1 0 0 0,1 0 0 0 0,1 1 0 0 0,1 0 0 0 0,2 1 0 0 0,2 0 0 0 0,0 1-1 0 0,3-1 1 0 0,0 8-423 0 0,5-26 55 0 0,0 0-1 0 0,2 1 1 0 0,0-1 0 0 0,0 0-1 0 0,2-1 1 0 0,-1 1-1 0 0,2-1 1 0 0,0 0-1 0 0,0 0 1 0 0,1 0-1 0 0,1-1 1 0 0,0 0-1 0 0,1-1 1 0 0,0 0 0 0 0,1 0-1 0 0,6 5-54 0 0,5-6-2174 0 0,-7-18-5806 0 0,-3-12-979 0 0</inkml:trace>
  <inkml:trace contextRef="#ctx0" brushRef="#br0" timeOffset="32923.496">5164 2725 16189 0 0,'0'7'1122'0'0,"0"-3"-1087"0"0,0 0-1 0 0,0 1 1 0 0,-1-1 0 0 0,0 0 0 0 0,0 1 0 0 0,0-1-1 0 0,-1 0 1 0 0,1 0 0 0 0,-1 0 0 0 0,0 0-1 0 0,0 0 1 0 0,-1 0 0 0 0,1-1 0 0 0,-1 1 0 0 0,1-1-1 0 0,-1 1 1 0 0,0-1 0 0 0,-1 0 0 0 0,1 0-1 0 0,0-1 1 0 0,-1 1 0 0 0,0-1 0 0 0,1 1-1 0 0,-1-1 1 0 0,0 0 0 0 0,-4 1-35 0 0,0-1-1 0 0,0 0 0 0 0,-1-1 1 0 0,1 0-1 0 0,-1 0 0 0 0,1-1 0 0 0,-1 0 0 0 0,0 0 0 0 0,1-1 1 0 0,0 0-1 0 0,-1-1 0 0 0,1 0 0 0 0,0 0 0 0 0,-1-1 0 0 0,1 0 1 0 0,1 0-1 0 0,-1-1 0 0 0,0 0 0 0 0,1 0 0 0 0,-7-6 1 0 0,10 8-187 0 0,1-1-1 0 0,0 1 0 0 0,0-1 1 0 0,0 0-1 0 0,0 0 0 0 0,0-1 1 0 0,0 1-1 0 0,1 0 0 0 0,-1-1 1 0 0,1 0-1 0 0,0 1 1 0 0,1-1-1 0 0,-1 0 0 0 0,0 0 1 0 0,1 0-1 0 0,0 0 0 0 0,0 0 1 0 0,0-1-1 0 0,1 1 0 0 0,-1 0 1 0 0,1 0-1 0 0,0-1 0 0 0,0 1 1 0 0,0 0-1 0 0,1 0 1 0 0,0-1 187 0 0,20-6-5555 0 0,-12 13 1065 0 0</inkml:trace>
  <inkml:trace contextRef="#ctx0" brushRef="#br0" timeOffset="33173.964">5090 2950 9673 0 0,'0'0'5445'0'0,"0"0"-4159"0"0,0 0-1190 0 0,0 6 110 0 0,-5 47 365 0 0,3-45-619 0 0,0 0 1 0 0,1 1-1 0 0,0-1 1 0 0,0 1 0 0 0,1-1-1 0 0,0 1 1 0 0,0-1-1 0 0,1 1 1 0 0,0-1 0 0 0,0 1-1 0 0,1-1 1 0 0,0 0-1 0 0,1 1 1 0 0,0-1 0 0 0,0 0-1 0 0,3 4 48 0 0,2-5-2821 0 0,0-6-2308 0 0,2-6-3391 0 0</inkml:trace>
  <inkml:trace contextRef="#ctx0" brushRef="#br0" timeOffset="33344.182">5472 2968 11385 0 0,'0'0'4716'0'0,"0"0"-4716"0"0,0 0-464 0 0,0 0 464 0 0,0 0 364 0 0,-41 18 41 0 0,23-18-81 0 0,-2 0-164 0 0,-3-4-160 0 0,1-1-805 0 0,-1-2-503 0 0,5 1-1612 0 0,0-11-6517 0 0</inkml:trace>
  <inkml:trace contextRef="#ctx0" brushRef="#br0" timeOffset="33531.922">5948 2819 15089 0 0,'0'0'2973'0'0,"0"0"-2973"0"0,1 46 4 0 0,-7-25 12 0 0,1 2 80 0 0,-7 0 4 0 0,2-1-28 0 0,-2-3-20 0 0,-1-1-4 0 0,3-3-36 0 0,0-2 0 0 0,2-5-12 0 0,4-2-96 0 0,-2-2-400 0 0,3-3-384 0 0,3-2-957 0 0,0-3-751 0 0,4-12-6837 0 0</inkml:trace>
  <inkml:trace contextRef="#ctx0" brushRef="#br0" timeOffset="33716.56">6098 2782 16221 0 0,'0'0'1997'0'0,"0"0"-1997"0"0,0 0-656 0 0,0 0 656 0 0,-39-4 108 0 0,18 0 44 0 0,-2 1-92 0 0,1-1-60 0 0,-2 1-508 0 0,-2 2-312 0 0,5-1-317 0 0,1 1-875 0 0,8 1-2356 0 0,3-3-2361 0 0</inkml:trace>
  <inkml:trace contextRef="#ctx0" brushRef="#br0" timeOffset="33885.3">6120 2940 11717 0 0,'0'0'3696'0'0,"0"0"-3696"0"0,0 0 0 0 0,0 0 88 0 0,-53 15 304 0 0,32-15-12 0 0,-3-4-103 0 0,2-3-165 0 0,-4 0-112 0 0,0-2-413 0 0,3 2-511 0 0,5-1-912 0 0,2 2-2800 0 0,10-1-3433 0 0</inkml:trace>
  <inkml:trace contextRef="#ctx0" brushRef="#br0" timeOffset="34150.262">6144 3091 11581 0 0,'0'0'3188'0'0,"0"0"-3176"0"0,0 0-12 0 0,0 0 376 0 0,-47 14 40 0 0,23-18-88 0 0,2-2-64 0 0,-5-1-148 0 0,3-3-116 0 0,-2 0-708 0 0,1-2-464 0 0,9-2-916 0 0,2 4-3664 0 0</inkml:trace>
  <inkml:trace contextRef="#ctx0" brushRef="#br0" timeOffset="34415.265">6415 2625 11597 0 0,'0'0'2234'0'0,"-2"8"-1592"0"0,-30 97 1492 0 0,24-91-2025 0 0,2 1 0 0 0,0-1 0 0 0,0 1 0 0 0,1 0 0 0 0,1 0-1 0 0,1 1 1 0 0,0-1 0 0 0,1 1 0 0 0,0 0 0 0 0,2-1 0 0 0,0 1 0 0 0,0 0-1 0 0,1 0 1 0 0,2-1 0 0 0,-1 1 0 0 0,2-1 0 0 0,0 1 0 0 0,0-1 0 0 0,2 0-1 0 0,3 8-108 0 0,11-5-1885 0 0,-2-21-8060 0 0,-6-11 2991 0 0</inkml:trace>
  <inkml:trace contextRef="#ctx0" brushRef="#br0" timeOffset="34416.265">6633 2905 11805 0 0,'0'0'2134'0'0,"1"7"-1541"0"0,0-4-524 0 0,0-1-1 0 0,-1 1 1 0 0,1 0 0 0 0,-1 0 0 0 0,0-1-1 0 0,0 1 1 0 0,0 0 0 0 0,0 0 0 0 0,0-1-1 0 0,-1 1 1 0 0,1 0 0 0 0,-1-1-1 0 0,0 1 1 0 0,1 0 0 0 0,-1-1 0 0 0,0 1-1 0 0,-1-1 1 0 0,1 1 0 0 0,0-1 0 0 0,-1 0-1 0 0,0 1 1 0 0,1-1 0 0 0,-1 0-1 0 0,0 0 1 0 0,0 0 0 0 0,0 0 0 0 0,0-1-1 0 0,0 1 1 0 0,-1-1 0 0 0,1 1-1 0 0,0-1 1 0 0,-1 0 0 0 0,1 1 0 0 0,-1-1-1 0 0,0 0 1 0 0,1-1 0 0 0,-1 1 0 0 0,-1 0-69 0 0,-3-1 20 0 0,1 1 0 0 0,-1-1 0 0 0,1 0 0 0 0,0-1 0 0 0,-1 0 0 0 0,1 0 0 0 0,0 0 0 0 0,0 0 0 0 0,-1-1 0 0 0,1 0 0 0 0,0-1 0 0 0,1 1 0 0 0,-1-1 0 0 0,0 0 1 0 0,1-1-1 0 0,0 1 0 0 0,-5-5-20 0 0,-19-22-2891 0 0,13-6-4054 0 0,13 14-636 0 0</inkml:trace>
  <inkml:trace contextRef="#ctx0" brushRef="#br0" timeOffset="34679.014">6561 3078 3756 0 0,'0'0'3294'0'0,"0"0"323"0"0,0 0-2090 0 0,0 0-759 0 0,0 0 142 0 0,0 0-39 0 0,0 0-347 0 0,0 0-259 0 0,1 7 209 0 0,27 173 1331 0 0,-41-157-2789 0 0,6-39-7403 0 0,7-2-37 0 0</inkml:trace>
  <inkml:trace contextRef="#ctx0" brushRef="#br0" timeOffset="34925.57">6908 2792 5957 0 0,'7'19'1008'0'0,"-2"0"0"0"0,-1 1 0 0 0,0 0 0 0 0,-1 0 0 0 0,-1 0 0 0 0,-1 0 0 0 0,-1 0 0 0 0,-1 0 0 0 0,0 0 1 0 0,-2 3-1009 0 0,2-14 18 0 0,-1 0 0 0 0,0-1 1 0 0,0 1-1 0 0,-1-1 1 0 0,0 0-1 0 0,0 0 1 0 0,-1 0-1 0 0,0 0 1 0 0,-1-1-1 0 0,1 1 1 0 0,-1-1-1 0 0,-1 0 1 0 0,1-1-1 0 0,-1 1 1 0 0,-1-1-1 0 0,1 0 1 0 0,-1-1-1 0 0,0 1 0 0 0,0-1 1 0 0,0-1-1 0 0,-1 1 1 0 0,0-1-1 0 0,0-1 1 0 0,-4 2-19 0 0,-21 3-1861 0 0,11-11-3585 0 0,9-7-2124 0 0</inkml:trace>
  <inkml:trace contextRef="#ctx0" brushRef="#br0" timeOffset="35249.07">7179 2561 3404 0 0,'0'0'6854'0'0,"0"0"-5020"0"0,8 9-1279 0 0,73 115 1744 0 0,-70-91-1894 0 0,-2 1 0 0 0,-1 0 0 0 0,-2 0 0 0 0,-1 0 0 0 0,-2 1-1 0 0,-1 0 1 0 0,-2-1 0 0 0,-1 1 0 0 0,-4 19-405 0 0,3-37 0 0 0,0 0-1 0 0,-2 0 1 0 0,0-1-1 0 0,0 0 1 0 0,-2 1-1 0 0,0-2 1 0 0,-1 1 0 0 0,0-1-1 0 0,-2 0 1 0 0,1 0-1 0 0,-2-1 1 0 0,0-1-1 0 0,-1 1 1 0 0,0-2-1 0 0,-1 1 1 0 0,0-2-1 0 0,-1 1 1 0 0,0-2-1 0 0,-1 0 1 0 0,-10 6 0 0 0,-27 3-1995 0 0,16-23-7042 0 0,18-11 1488 0 0</inkml:trace>
  <inkml:trace contextRef="#ctx0" brushRef="#br0" timeOffset="35805.257">7588 2280 13833 0 0,'-6'-2'-74'0'0,"-55"-20"516"0"0,61 22 405 0 0,40 4 562 0 0,-28 0-1512 0 0,-1 0 0 0 0,1 1 0 0 0,-1 0 0 0 0,0 0-1 0 0,0 1 1 0 0,0 1 0 0 0,-1 0 0 0 0,0 0 0 0 0,0 1 0 0 0,-1 0 0 0 0,0 1 0 0 0,-1 0 0 0 0,1 0 0 0 0,-2 1 0 0 0,1 0 0 0 0,-2 1-1 0 0,1-1 1 0 0,-1 1 0 0 0,-1 0 0 0 0,0 1 0 0 0,0-1 0 0 0,-2 1 0 0 0,2 4 103 0 0,9 75 859 0 0,-3 1 1 0 0,-5 0-1 0 0,-4 0 1 0 0,-4 5-860 0 0,13 236 1356 0 0,-7-296-1249 0 0,0 153 61 0 0,-5-184-178 0 0,0 0 1 0 0,-1-1 0 0 0,0 0-1 0 0,1 1 1 0 0,-2-1 0 0 0,1 0-1 0 0,-1 0 1 0 0,0 0 0 0 0,0 0-1 0 0,0-1 1 0 0,0 1-1 0 0,-1-1 1 0 0,0 0 0 0 0,0 0-1 0 0,0 0 1 0 0,0 0 0 0 0,-1-1-1 0 0,1 1 1 0 0,-1-1-1 0 0,0-1 1 0 0,0 1 0 0 0,0 0-1 0 0,-1-1 1 0 0,1 0 0 0 0,0-1-1 0 0,-1 1 1 0 0,1-1 0 0 0,-1 0-1 0 0,0 0 1 0 0,1-1-1 0 0,-3 0 10 0 0,-75 2-2641 0 0,26-12-6046 0 0,24-2 1151 0 0</inkml:trace>
  <inkml:trace contextRef="#ctx0" brushRef="#br0" timeOffset="36563.036">7157 3654 7461 0 0,'0'0'3804'0'0,"0"0"-2825"0"0,-7-7-865 0 0,-16-10 10 0 0,0 1 0 0 0,-1 0 0 0 0,-1 2 0 0 0,0 1 0 0 0,-1 1-1 0 0,-1 1 1 0 0,1 2 0 0 0,-2 0 0 0 0,1 2 0 0 0,-1 1 0 0 0,0 1 0 0 0,-1 1 0 0 0,1 2 0 0 0,0 1 0 0 0,-1 1 0 0 0,1 1 0 0 0,-1 2 0 0 0,1 1 0 0 0,-16 4-124 0 0,-10 9 176 0 0,1 2 0 0 0,1 3 1 0 0,1 1-1 0 0,1 3 0 0 0,1 2 1 0 0,2 3-1 0 0,1 1 0 0 0,1 2 0 0 0,1 3-176 0 0,-11 10 1447 0 0,54-53-1469 0 0,0 0 1 0 0,0 0 0 0 0,0 0-1 0 0,-1 0 1 0 0,0 0 0 0 0,0 0-1 0 0,-1 0 1 0 0,1 0 0 0 0,-1 1-1 0 0,0 0 1 0 0,-1-1 0 0 0,1 1-1 0 0,-1 0 1 0 0,0 1 0 0 0,-1-1-1 0 0,1 1 1 0 0,-1 0 0 0 0,1 0-1 0 0,-1 0 1 0 0,-1 0 0 0 0,1 1-1 0 0,0 0 1 0 0,-1 0 0 0 0,0 0 21 0 0,-144-50-314 0 0,36 33 432 0 0,0 6 0 0 0,-1 4 0 0 0,-105 6-118 0 0,76 2 60 0 0,-1487 12-20 0 0,1111 10 2 0 0,1-22 0 0 0,-14-24-42 0 0,17-8 190 0 0,490 24-490 0 0,26 4-2449 0 0,12-1-3550 0 0,11 0-2001 0 0</inkml:trace>
  <inkml:trace contextRef="#ctx0" brushRef="#br0" timeOffset="37149.645">2743 3838 9873 0 0,'0'0'2497'0'0,"0"0"-1483"0"0,0 0-665 0 0,-8 3 213 0 0,-2 1-376 0 0,1 0 0 0 0,-1 1 0 0 0,1 0 0 0 0,0 1 0 0 0,1 0 0 0 0,-1 0 0 0 0,1 0 0 0 0,0 1 0 0 0,1 1 0 0 0,0-1 0 0 0,0 1 0 0 0,0 1 1 0 0,-2 4-187 0 0,4-8 39 0 0,1 0 1 0 0,0 1 0 0 0,0-1-1 0 0,0 1 1 0 0,1 0 0 0 0,0 0-1 0 0,0 0 1 0 0,0 0 0 0 0,1 1-1 0 0,0-1 1 0 0,0 1 0 0 0,1 0-1 0 0,0-1 1 0 0,0 1 0 0 0,0 0-1 0 0,1 0 1 0 0,0 0 0 0 0,0-1-1 0 0,1 1 1 0 0,0 0 0 0 0,0 0-1 0 0,0-1 1 0 0,1 1 0 0 0,0-1-1 0 0,1 1 1 0 0,-1-1 0 0 0,1 0-1 0 0,0 0 1 0 0,1 0 0 0 0,-1 0-1 0 0,1 0 1 0 0,5 4-40 0 0,3-2 51 0 0,0-1 0 0 0,1 0 0 0 0,-1 0 0 0 0,2-2 0 0 0,-1 0 0 0 0,0 0 0 0 0,1-1 0 0 0,0-1 0 0 0,0 0 0 0 0,0-1 0 0 0,1 0 0 0 0,-1-1 0 0 0,0-1 0 0 0,13-1-51 0 0,42 4-401 0 0,-68-2 391 0 0,1 0 0 0 0,-1 0 1 0 0,1 0-1 0 0,-1 0 0 0 0,0 0 1 0 0,0 0-1 0 0,1 0 1 0 0,-1 0-1 0 0,0 1 0 0 0,0-1 1 0 0,0 1-1 0 0,0-1 0 0 0,0 0 1 0 0,-1 1-1 0 0,1 0 0 0 0,0-1 1 0 0,-1 1-1 0 0,1-1 0 0 0,-1 1 1 0 0,0 0-1 0 0,1-1 1 0 0,-1 1-1 0 0,0 0 0 0 0,0-1 1 0 0,0 1-1 0 0,0 0 0 0 0,0 0 1 0 0,0-1-1 0 0,-1 1 0 0 0,1 0 1 0 0,-1-1-1 0 0,1 1 0 0 0,-1-1 1 0 0,1 1-1 0 0,-1-1 0 0 0,0 1 1 0 0,-1 1 9 0 0,2 36 439 0 0,2-37-413 0 0,0 0 0 0 0,0-1 1 0 0,0 1-1 0 0,0-1 1 0 0,0 1-1 0 0,0-1 0 0 0,1 0 1 0 0,-1 0-1 0 0,0 0 1 0 0,1 0-1 0 0,-1 0 0 0 0,1 0 1 0 0,-1-1-1 0 0,1 1 1 0 0,-1-1-1 0 0,1 0 0 0 0,0 0 1 0 0,-1 0-1 0 0,1 0 1 0 0,-1 0-1 0 0,1 0 0 0 0,0-1 1 0 0,-1 1-1 0 0,1-1 1 0 0,-1 0-1 0 0,1 0 0 0 0,-1 0 1 0 0,0 0-1 0 0,1 0 1 0 0,-1 0-1 0 0,0-1 0 0 0,0 1 1 0 0,0-1-1 0 0,0 0 1 0 0,0 1-1 0 0,0-1 0 0 0,0 0 1 0 0,-1 0-1 0 0,1 0 1 0 0,0 0-1 0 0,-1-1 0 0 0,0 1 1 0 0,0 0-1 0 0,1 0 1 0 0,-1-1-1 0 0,-1 1 0 0 0,1-1 1 0 0,0 1-1 0 0,0-2-26 0 0,-1 1-41 0 0,1 0 0 0 0,-1-1 0 0 0,1 1 0 0 0,-1-1 0 0 0,0 1 0 0 0,0-1-1 0 0,-1 1 1 0 0,1-1 0 0 0,-1 1 0 0 0,0 0 0 0 0,0-1 0 0 0,0 1 0 0 0,0 0 0 0 0,0 0 0 0 0,-1 0 0 0 0,1-1-1 0 0,-1 1 1 0 0,0 1 0 0 0,0-1 0 0 0,0 0 0 0 0,0 0 0 0 0,-1 1 0 0 0,-1-2 41 0 0,-51-12-7678 0 0,45 16 2050 0 0</inkml:trace>
  <inkml:trace contextRef="#ctx0" brushRef="#br0" timeOffset="37463.969">3191 4148 11909 0 0,'0'0'3790'0'0,"4"7"-2857"0"0,38 91 427 0 0,-42-97-1329 0 0,1-1-1 0 0,-1 1 1 0 0,0 0 0 0 0,0-1 0 0 0,1 1 0 0 0,-1 0 0 0 0,0-1 0 0 0,1 1 0 0 0,-1 0-1 0 0,1-1 1 0 0,-1 1 0 0 0,1-1 0 0 0,-1 1 0 0 0,1-1 0 0 0,-1 1 0 0 0,1-1 0 0 0,0 1-1 0 0,-1-1 1 0 0,1 0 0 0 0,0 1 0 0 0,-1-1 0 0 0,1 0 0 0 0,0 0 0 0 0,-1 1-1 0 0,1-1 1 0 0,0 0 0 0 0,0 0 0 0 0,-1 0 0 0 0,1 0 0 0 0,0 0 0 0 0,0 0 0 0 0,-1 0-1 0 0,1 0 1 0 0,0 0 0 0 0,0 0 0 0 0,-1 0 0 0 0,1-1 0 0 0,0 1 0 0 0,-1 0 0 0 0,1 0-1 0 0,0-1 1 0 0,-1 1 0 0 0,1 0 0 0 0,0-1 0 0 0,-1 1 0 0 0,1-1 0 0 0,-1 1 0 0 0,1-1-1 0 0,-1 1 1 0 0,1-1 0 0 0,-1 1 0 0 0,1-1 0 0 0,-1 0 0 0 0,1 1 0 0 0,-1-1 0 0 0,0 0-1 0 0,1 1 1 0 0,-1-1 0 0 0,0 0 0 0 0,0 1 0 0 0,1-1 0 0 0,-1 0 0 0 0,0 0 0 0 0,0 1-1 0 0,0-1 1 0 0,0 0 0 0 0,0 0 0 0 0,0 0-31 0 0,25-72-309 0 0,-19 53 165 0 0,-3 13-441 0 0,22-40 331 0 0,-10 39-2799 0 0,6 5-4179 0 0,-13 3 610 0 0</inkml:trace>
  <inkml:trace contextRef="#ctx0" brushRef="#br0" timeOffset="37711.801">3579 4001 5076 0 0,'0'0'7484'0'0,"0"0"-5591"0"0,0 0-1648 0 0,0 0 128 0 0,-6 6 56 0 0,-1 6-231 0 0,1-1 0 0 0,0 1 0 0 0,1 0 0 0 0,0 0 0 0 0,1 0 0 0 0,0 0 0 0 0,1 1 0 0 0,0 0 0 0 0,1 0 0 0 0,-1 12-198 0 0,2-17 14 0 0,-1 1 1 0 0,1-1-1 0 0,1 0 1 0 0,0 0-1 0 0,0 1 1 0 0,0-1-1 0 0,1 0 1 0 0,0 1-1 0 0,1-1 1 0 0,0 0-1 0 0,0 0 1 0 0,1 0-1 0 0,0 0 1 0 0,0-1-1 0 0,1 1 1 0 0,0-1-1 0 0,0 1 1 0 0,1-2-1 0 0,-1 1 1 0 0,2 0-1 0 0,-1-1 1 0 0,1 0-1 0 0,0 0 1 0 0,0 0-1 0 0,1-1 1 0 0,-1 0-1 0 0,1-1 1 0 0,0 1-15 0 0,12 0-2884 0 0,-5-8-4616 0 0,1-5-2 0 0</inkml:trace>
  <inkml:trace contextRef="#ctx0" brushRef="#br0" timeOffset="37961.062">3937 4067 13549 0 0,'1'7'2554'0'0,"0"1"-2452"0"0,-1 0 1 0 0,0 0-1 0 0,-1 1 1 0 0,0-1-1 0 0,0 0 1 0 0,0 0-1 0 0,-1 0 1 0 0,-1 0-1 0 0,1 0 1 0 0,-1 0-1 0 0,0-1 1 0 0,-1 0-1 0 0,0 1 1 0 0,0-1-1 0 0,-1 0 0 0 0,0-1 1 0 0,-1 2-103 0 0,-85 66-137 0 0,49-80-5990 0 0,37-1 1067 0 0,1-6-1461 0 0</inkml:trace>
  <inkml:trace contextRef="#ctx0" brushRef="#br0" timeOffset="38207.976">3796 4163 6445 0 0,'0'0'5912'0'0,"0"0"-4916"0"0,0 0-256 0 0,37 49 132 0 0,-29-28 48 0 0,-1 0-227 0 0,0-2-281 0 0,-3 0-164 0 0,1-4-124 0 0,-3-2-12 0 0,0-1-12 0 0,1-5-76 0 0,-2 0-24 0 0,-1-1-484 0 0,3-3-709 0 0,-3-2-675 0 0,1-1-2168 0 0,4 0-2669 0 0</inkml:trace>
  <inkml:trace contextRef="#ctx0" brushRef="#br0" timeOffset="38208.976">4056 4420 7705 0 0,'0'0'8636'0'0,"0"0"-8275"0"0,0 0-361 0 0,-12 43 0 0 0,1-34 0 0 0,0-2 148 0 0,-1 0 4 0 0,0-4 8 0 0,0 0-56 0 0,0-2-104 0 0,-1-1-100 0 0,0-4-136 0 0,2 0-325 0 0,3-2-535 0 0,0-2-944 0 0,4 2-2468 0 0,4-8-4049 0 0</inkml:trace>
  <inkml:trace contextRef="#ctx0" brushRef="#br0" timeOffset="38427.782">4348 4168 15545 0 0,'0'0'1713'0'0,"-2"7"-1436"0"0,1-4-251 0 0,0 1 0 0 0,1-1 0 0 0,-2 0 0 0 0,1 0 0 0 0,0 0 0 0 0,-1 0 0 0 0,1 0 0 0 0,-1 0 0 0 0,0 0 0 0 0,0 0 0 0 0,0-1 0 0 0,0 1 0 0 0,0-1 0 0 0,-1 1 0 0 0,1-1 0 0 0,-1 0 0 0 0,0 0 0 0 0,0 0 0 0 0,1 0 0 0 0,-1 0 0 0 0,0-1 0 0 0,-1 0 0 0 0,1 1 0 0 0,0-1 1 0 0,0 0-1 0 0,0 0 0 0 0,-1-1 0 0 0,1 1 0 0 0,0-1 0 0 0,-1 0 0 0 0,1 0 0 0 0,-1 0 0 0 0,-1 0-26 0 0,-95-43 418 0 0,76 14-2594 0 0,13-6-3353 0 0,11 24-1334 0 0</inkml:trace>
  <inkml:trace contextRef="#ctx0" brushRef="#br0" timeOffset="38678.198">4281 4371 6021 0 0,'2'6'5903'0'0,"0"-1"-5663"0"0,0-1-1 0 0,0 1 1 0 0,-1 0-1 0 0,0-1 1 0 0,0 1-1 0 0,0 0 1 0 0,-1 0-1 0 0,1 0 1 0 0,-1 0-1 0 0,0 0 1 0 0,-1-1-1 0 0,1 1 1 0 0,-1 0-1 0 0,0 0 1 0 0,0 0-1 0 0,-1-1 1 0 0,1 1-1 0 0,-1-1 1 0 0,0 1-1 0 0,0-1 1 0 0,0 1-1 0 0,-1-1 1 0 0,0 0-1 0 0,0 0 1 0 0,-2 3-240 0 0,-5-3-1466 0 0,13-18-5877 0 0,6-4-1592 0 0</inkml:trace>
  <inkml:trace contextRef="#ctx0" brushRef="#br0" timeOffset="38928.734">4521 4138 14617 0 0,'0'0'2749'0'0,"10"72"-2701"0"0,-10-35 116 0 0,-1 1-104 0 0,-5-11 128 0 0,-3-7-116 0 0,-3 3-20 0 0,-1 0 20 0 0,-5 3-28 0 0,-3-4-44 0 0,-2-1-256 0 0,-1-3-480 0 0,-3-4-429 0 0,7-4-1723 0 0,-8-6-5929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9:45.0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173 1 11881 0 0,'3'6'1986'0'0,"8"13"-1765"0"0,-1 0-1 0 0,-1 0 0 0 0,-1 1 0 0 0,0 0 1 0 0,-2 1-1 0 0,0 0 0 0 0,-2 0 1 0 0,0 0-1 0 0,-1 0 0 0 0,-1 1 1 0 0,-1-1-1 0 0,-1 0 0 0 0,-1 1 1 0 0,-3 18-221 0 0,0-30-5 0 0,0-1 1 0 0,0 1-1 0 0,-1-1 1 0 0,0 0-1 0 0,0 0 1 0 0,-1-1-1 0 0,-1 1 1 0 0,1-1-1 0 0,-1-1 1 0 0,0 1 0 0 0,-1-1-1 0 0,0 0 1 0 0,0-1-1 0 0,-1 0 1 0 0,1 0-1 0 0,-1-1 1 0 0,0 0-1 0 0,-1 0 5 0 0,-72 12-8562 0 0,50-21 253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9:50.2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171 1 5521 0 0,'4'7'6335'0'0,"7"16"-5865"0"0,-2 0-1 0 0,0 1 1 0 0,-1 1-1 0 0,-2-1 1 0 0,0 1-1 0 0,-2 0 0 0 0,0 1 1 0 0,-2-1-1 0 0,-1 1 1 0 0,-1-1-1 0 0,-1 1 1 0 0,-4 19-470 0 0,1-31 24 0 0,-1-1 1 0 0,0 1 0 0 0,0-1-1 0 0,-2-1 1 0 0,1 1 0 0 0,-2-1 0 0 0,1 0-1 0 0,-2-1 1 0 0,0 0 0 0 0,0 0 0 0 0,-1-1-1 0 0,0 0 1 0 0,-1 0 0 0 0,-10 6-25 0 0,-61 19-2703 0 0,71-34-647 0 0,2-5-3269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9:50.7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277 70 6837 0 0,'0'0'6006'0'0,"0"0"-3975"0"0,0 0-1687 0 0,0 0-34 0 0,0 0 251 0 0,-7 1 8 0 0,-150 2 1192 0 0,60-40-3452 0 0,85 20-3446 0 0,9 10-1746 0 0</inkml:trace>
  <inkml:trace contextRef="#ctx0" brushRef="#br0" timeOffset="247.518">173 1 5885 0 0,'0'0'7444'0'0,"2"8"-5429"0"0,-3 157 699 0 0,-3-112-2811 0 0,21-49-9267 0 0,-3-13 931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9:45.5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287 53 4760 0 0,'0'0'9993'0'0,"0"0"-7131"0"0,0 0-2709 0 0,0 0-129 0 0,0 0 253 0 0,-9 2 1 0 0,-176-8-142 0 0,109-17-3189 0 0,65 15-1232 0 0,5-5-3776 0 0</inkml:trace>
  <inkml:trace contextRef="#ctx0" brushRef="#br0" timeOffset="266.95">152 0 312 0 0,'0'0'14273'0'0,"23"44"-12493"0"0,-19-21-1519 0 0,1 3 175 0 0,-3 2-24 0 0,-2-2-152 0 0,-4-3-48 0 0,0-2-64 0 0,-3-1-24 0 0,1-3-76 0 0,-1-2-48 0 0,1-2-320 0 0,2-1-424 0 0,-1-4-1089 0 0,0-1-2931 0 0,-2-7-2845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01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48 6765 0 0,'0'0'7396'0'0,"0"0"-6208"0"0,0 0-736 0 0,0 0 16 0 0,0 0 81 0 0,0 0-113 0 0,-39-6-164 0 0,16 3-160 0 0,1 0-64 0 0,-2 1-48 0 0,-2 0 0 0 0,4 0 4 0 0,1-1 8 0 0,7 1-12 0 0,1-3-544 0 0,11 1-873 0 0,2-6-959 0 0,5 4-4464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25.0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27 80 0 0,'0'0'11451'0'0,"0"0"-8295"0"0,0 0-2817 0 0,0 0-302 0 0,6-4-51 0 0,3-2-78 0 0,-8 5 97 0 0,0 0 0 0 0,0 0 0 0 0,0-1 1 0 0,0 1-1 0 0,0 0 0 0 0,0 0 1 0 0,0 0-1 0 0,0 0 0 0 0,1 1 0 0 0,-1-1 1 0 0,0 0-1 0 0,0 0 0 0 0,1 1 1 0 0,-1-1-1 0 0,1 1 0 0 0,-1-1 0 0 0,0 1 1 0 0,1-1-1 0 0,-1 1 0 0 0,1 0 1 0 0,-1 0-1 0 0,1 0 0 0 0,-1 0 0 0 0,1 0 1 0 0,-1 0-1 0 0,1 0 0 0 0,-1 0 1 0 0,1 1-1 0 0,-1-1 0 0 0,1 1 0 0 0,-1-1 1 0 0,0 1-1 0 0,1-1 0 0 0,-1 1 1 0 0,0 0-1 0 0,1-1 0 0 0,-1 1 0 0 0,0 0 1 0 0,0 0-1 0 0,0 0 0 0 0,0 0 1 0 0,0 0-1 0 0,0 1 0 0 0,0-1 0 0 0,0 0 1 0 0,0 0-1 0 0,0 0 0 0 0,-1 1 1 0 0,1-1-1 0 0,0 1 0 0 0,-1-1 0 0 0,0 0 1 0 0,1 2-6 0 0,5 24 369 0 0,-1 1 0 0 0,-1-1 1 0 0,-2 1-1 0 0,-1 0 1 0 0,-1 0-1 0 0,-1 0 0 0 0,-1-1 1 0 0,-5 18-370 0 0,8-17-640 0 0,3-22-5818 0 0,2-9-696 0 0</inkml:trace>
  <inkml:trace contextRef="#ctx0" brushRef="#br0" timeOffset="246.773">240 338 5184 0 0,'0'0'9809'0'0,"0"0"-9797"0"0,0 0 180 0 0,0 0 776 0 0,-56 13-51 0 0,32-12-337 0 0,-3-1-356 0 0,-2 0-224 0 0,2 0-324 0 0,0-1-937 0 0,6-1-187 0 0,5 2-1688 0 0,4-7-6029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01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11 4304 0 0,'0'0'7921'0'0,"0"0"-7217"0"0,0 0-652 0 0,-45-1 316 0 0,18-1 284 0 0,-3-1-248 0 0,-2 2-240 0 0,1 0-156 0 0,-3 1-8 0 0,3 0-1084 0 0,8-2-1272 0 0,6 2-3164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9:44.202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11137 0 0,'0'0'2590'0'0,"0"0"-1776"0"0,2 6-566 0 0,30 242 3153 0 0,47-259-7048 0 0,-77 11 3708 0 0,1 1-1 0 0,-1-1 0 0 0,1 1 1 0 0,0 0-1 0 0,-1 0 1 0 0,0 0-1 0 0,1 0 0 0 0,-1 1 1 0 0,0-1-1 0 0,1 0 1 0 0,-1 1-1 0 0,0 0 0 0 0,0 0 1 0 0,0-1-1 0 0,0 1 0 0 0,-1 0 1 0 0,1 0-1 0 0,0 1 1 0 0,-1-1-1 0 0,1 0 0 0 0,-1 1 1 0 0,0-1-1 0 0,0 0 0 0 0,0 1 1 0 0,0-1-1 0 0,0 1 1 0 0,-1 0-1 0 0,1-1 0 0 0,-1 1 1 0 0,0 0-1 0 0,1-1 0 0 0,-1 1 1 0 0,0 0-1 0 0,-1-1 1 0 0,1 1-1 0 0,0 0 0 0 0,-1-1 1 0 0,0 1-1 0 0,1-1 1 0 0,-1 1-1 0 0,0-1 0 0 0,0 1 1 0 0,0-1-1 0 0,-1 1 0 0 0,1-1 1 0 0,-1 0-1 0 0,1 0 1 0 0,-1 0-1 0 0,0 0 0 0 0,0 0 1 0 0,0 0-1 0 0,0 0 0 0 0,0-1 1 0 0,0 1-1 0 0,0 0 1 0 0,0-1-1 0 0,-2 1-60 0 0,-72-4-357 0 0,33-24-5006 0 0,36 19-89 0 0</inkml:trace>
  <inkml:trace contextRef="#ctx0" brushRef="#br0" timeOffset="344.207">520 103 1120 0 0,'0'0'6904'0'0,"0"0"-3872"0"0,0 0-1672 0 0,0 0-155 0 0,0 0-7 0 0,0 0-390 0 0,0 0-320 0 0,0 0-15 0 0,0 0-11 0 0,-4 5-39 0 0,0-1-373 0 0,1-1 1 0 0,-1 0-1 0 0,0 0 1 0 0,0 0-1 0 0,0-1 1 0 0,0 1-1 0 0,0-1 1 0 0,-1 0-1 0 0,1 0 1 0 0,-1-1-1 0 0,1 1 1 0 0,-1-1-1 0 0,0 0 1 0 0,1 0-1 0 0,-1-1 1 0 0,0 1 0 0 0,0-1-1 0 0,0 0 1 0 0,0 0-1 0 0,1-1 1 0 0,-1 1-1 0 0,0-1 1 0 0,0 0-1 0 0,-2-1-50 0 0,-66-33-70 0 0,55 6-5082 0 0,19 24-435 0 0,5 1-2289 0 0</inkml:trace>
  <inkml:trace contextRef="#ctx0" brushRef="#br0" timeOffset="592.626">474 219 8249 0 0,'0'0'5022'0'0,"1"8"-3551"0"0,-18 126 1122 0 0,-3-98-1402 0 0,15-26-3848 0 0,3-6-5836 0 0,2-17 1117 0 0</inkml:trace>
  <inkml:trace contextRef="#ctx0" brushRef="#br1" timeOffset="21785.775">395 442 3496 0 0,'0'0'52'0'0,"0"0"-104"0"0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02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174 271 6157 0 0,'0'0'4687'0'0,"0"0"-3275"0"0,0 0-971 0 0,0 0 355 0 0,0 0 50 0 0,0 0-345 0 0,0 0-103 0 0,0 0-1 0 0,0 0-61 0 0,4-3-49 0 0,-1 1-294 0 0,0 0 1 0 0,0-1-1 0 0,0 1 0 0 0,0-1 0 0 0,0 0 0 0 0,0 0 0 0 0,-1 0 1 0 0,0 0-1 0 0,1 0 0 0 0,-1-1 0 0 0,0 1 0 0 0,-1-1 1 0 0,1 1-1 0 0,0-1 0 0 0,-1 0 0 0 0,0 0 0 0 0,0 0 1 0 0,0 1-1 0 0,-1-1 0 0 0,1 0 0 0 0,-1 0 0 0 0,0 0 0 0 0,0 0 1 0 0,0 0-1 0 0,0 0 0 0 0,-1 0 0 0 0,0 0 0 0 0,0 0 1 0 0,0 0-1 0 0,0 0 0 0 0,-1 1 0 0 0,1-1 0 0 0,-1 0 0 0 0,0 1 1 0 0,0 0-1 0 0,0-1 0 0 0,0 1 0 0 0,-1 0 0 0 0,1 0 1 0 0,-1 0-1 0 0,0 0 0 0 0,0 1 0 0 0,0-1 0 0 0,0 1 1 0 0,-1-1-1 0 0,1 1 0 0 0,-1 0 0 0 0,1 1 0 0 0,-1-1 0 0 0,1 1 1 0 0,-1-1-1 0 0,0 1 0 0 0,0 0 0 0 0,0 0 0 0 0,0 1 1 0 0,0-1-1 0 0,0 1 0 0 0,0 0 0 0 0,-2 0 7 0 0,-1 2 0 0 0,1 0 0 0 0,-1 0 0 0 0,1 0-1 0 0,0 1 1 0 0,0 0 0 0 0,0 0 0 0 0,0 1 0 0 0,0-1 0 0 0,1 1 0 0 0,0 1-1 0 0,-1-1 1 0 0,2 1 0 0 0,-1 0 0 0 0,0 0 0 0 0,1 0 0 0 0,0 0-1 0 0,0 1 1 0 0,1 0 0 0 0,0 0 0 0 0,0 0 0 0 0,0 0 0 0 0,0 0 0 0 0,1 1-1 0 0,0-1 1 0 0,1 1 0 0 0,-1-1 0 0 0,1 1 0 0 0,1 0 0 0 0,-1 0-1 0 0,1-1 1 0 0,0 1 0 0 0,1 0 0 0 0,-1 0 0 0 0,2 2 0 0 0,1-5 76 0 0,1 0 0 0 0,0-1-1 0 0,-1 0 1 0 0,1 1 0 0 0,1-1 0 0 0,-1-1 0 0 0,0 1 0 0 0,1-1 0 0 0,-1 1 0 0 0,1-1 0 0 0,0-1-1 0 0,0 1 1 0 0,0-1 0 0 0,0 1 0 0 0,0-2 0 0 0,0 1 0 0 0,0 0 0 0 0,0-1 0 0 0,0 0-1 0 0,0 0 1 0 0,0-1 0 0 0,1 1 0 0 0,-1-1 0 0 0,0 0 0 0 0,0 0 0 0 0,-1-1 0 0 0,1 0 0 0 0,0 1-1 0 0,0-2 1 0 0,-1 1 0 0 0,1 0 0 0 0,-1-1 0 0 0,0 0 0 0 0,0 0 0 0 0,0 0 0 0 0,0-1 0 0 0,0 1-1 0 0,0-1-75 0 0,29-52 46 0 0,-16 93-1356 0 0,22 80 1710 0 0,-33-112-2759 0 0,-2-10-4743 0 0,0-10-1219 0 0</inkml:trace>
  <inkml:trace contextRef="#ctx0" brushRef="#br0" timeOffset="312.375">370 18 7613 0 0,'0'0'5262'0'0,"0"0"-3716"0"0,0 0-1388 0 0,0 0-174 0 0,0 0-82 0 0,7-5-36 0 0,-6 4 153 0 0,1 0 1 0 0,-1-1 0 0 0,1 1-1 0 0,0 0 1 0 0,0 0-1 0 0,0 0 1 0 0,0 0 0 0 0,0 0-1 0 0,0 1 1 0 0,0-1 0 0 0,0 0-1 0 0,0 1 1 0 0,0 0 0 0 0,0-1-1 0 0,0 1 1 0 0,0 0-1 0 0,0 0 1 0 0,1 0 0 0 0,-1 0-1 0 0,0 1 1 0 0,0-1 0 0 0,0 0-1 0 0,0 1 1 0 0,0 0 0 0 0,0-1-1 0 0,0 1 1 0 0,0 0-1 0 0,0 0 1 0 0,0 0 0 0 0,-1 0-1 0 0,1 1 1 0 0,0-1 0 0 0,-1 0-1 0 0,1 1 1 0 0,0-1 0 0 0,-1 1-1 0 0,0-1 1 0 0,1 1-1 0 0,-1 0 1 0 0,0 0 0 0 0,0 0-1 0 0,0-1 1 0 0,0 1 0 0 0,0 0-1 0 0,-1 0 1 0 0,1 0 0 0 0,0 0-1 0 0,-1 1 1 0 0,0-1 0 0 0,1 0-1 0 0,-1 0 1 0 0,0 0-1 0 0,0 1-19 0 0,-43 74 1630 0 0,6-29-1402 0 0,102-37 928 0 0,32-14-1691 0 0,-56 1-5791 0 0,-40 1 295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07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129 119 5276 0 0,'0'0'6844'0'0,"0"0"-4965"0"0,0 0-1687 0 0,0 0 93 0 0,0 0 170 0 0,0 0-165 0 0,0 0-134 0 0,0 0-44 0 0,6-1-32 0 0,-4 2-89 0 0,0-1-1 0 0,-1 0 1 0 0,1 0-1 0 0,-1 0 0 0 0,1 0 1 0 0,0-1-1 0 0,-1 1 1 0 0,1 0-1 0 0,-1-1 0 0 0,1 1 1 0 0,-1-1-1 0 0,1 1 1 0 0,-1-1-1 0 0,1 0 1 0 0,-1 1-1 0 0,0-1 0 0 0,1 0 1 0 0,-1 0-1 0 0,0 0 1 0 0,0 0-1 0 0,1 0 0 0 0,-1 0 1 0 0,0-1-1 0 0,0 1 1 0 0,0 0-1 0 0,0-1 0 0 0,-1 1 1 0 0,1 0-1 0 0,0-1 1 0 0,-1 1-1 0 0,1-1 0 0 0,-1 1 1 0 0,1-1-1 0 0,-1 1 1 0 0,1-1-1 0 0,-1 0 0 0 0,0 1 1 0 0,0-1-1 0 0,0 1 1 0 0,0-1-1 0 0,0 0 1 0 0,0 1-1 0 0,-1-1 0 0 0,1 1 1 0 0,0-1-1 0 0,-1 1 1 0 0,1-1-1 0 0,-1 1 0 0 0,0-1 1 0 0,1 1-1 0 0,-1-1 1 0 0,0 1-1 0 0,0 0 0 0 0,-1-1 10 0 0,1-2-2 0 0,0 1-1 0 0,0 0 0 0 0,0 0 0 0 0,-1-1 0 0 0,0 1 1 0 0,1 1-1 0 0,-1-1 0 0 0,0 0 0 0 0,-1 0 0 0 0,1 1 0 0 0,0-1 1 0 0,-1 1-1 0 0,0-1 0 0 0,1 1 0 0 0,-1 0 0 0 0,0 0 1 0 0,0 1-1 0 0,0-1 0 0 0,0 0 0 0 0,0 1 0 0 0,-1 0 1 0 0,1 0-1 0 0,0 0 0 0 0,-1 0 0 0 0,1 0 0 0 0,0 1 0 0 0,-1-1 1 0 0,1 1-1 0 0,-1 0 0 0 0,1 0 0 0 0,-1 1 0 0 0,1-1 1 0 0,-1 0-1 0 0,1 1 0 0 0,0 0 0 0 0,-1 0 0 0 0,1 0 1 0 0,0 0-1 0 0,0 1 0 0 0,-1-1 0 0 0,1 1 0 0 0,1 0 1 0 0,-1 0-1 0 0,0 0 0 0 0,0 0 0 0 0,1 0 0 0 0,-1 1 0 0 0,1-1 1 0 0,-1 1-1 0 0,1 0 0 0 0,-1 2 3 0 0,-22 113 1242 0 0,25-116-1194 0 0,0 1 1 0 0,0-1 0 0 0,0 1 0 0 0,0-1-1 0 0,1 0 1 0 0,-1 1 0 0 0,1-1-1 0 0,0 0 1 0 0,-1 1 0 0 0,1-1 0 0 0,0 0-1 0 0,0 0 1 0 0,1 0 0 0 0,-1 0 0 0 0,0 0-1 0 0,1 0 1 0 0,-1 0 0 0 0,1 0-1 0 0,0 0 1 0 0,-1-1 0 0 0,1 1 0 0 0,0-1-1 0 0,0 1 1 0 0,0-1 0 0 0,0 0-1 0 0,0 1 1 0 0,1-1 0 0 0,-1 0 0 0 0,0-1-1 0 0,1 1 1 0 0,-1 0 0 0 0,0-1 0 0 0,1 1-1 0 0,-1-1 1 0 0,0 0 0 0 0,1 0-1 0 0,-1 0 1 0 0,1 0 0 0 0,-1 0 0 0 0,1 0-1 0 0,-1-1 1 0 0,0 1 0 0 0,1-1-1 0 0,-1 1 1 0 0,0-1 0 0 0,1 0 0 0 0,-1 0-49 0 0,4-2 22 0 0,-1 1 1 0 0,0-1 0 0 0,0 0 0 0 0,0-1 0 0 0,0 1-1 0 0,0-1 1 0 0,-1 0 0 0 0,1 0 0 0 0,-1 0 0 0 0,0-1-1 0 0,0 1 1 0 0,-1-1 0 0 0,1 0 0 0 0,-1 0 0 0 0,0-1-1 0 0,-1 1 1 0 0,1-1 0 0 0,-1 1 0 0 0,0-2-23 0 0,6-9-125 0 0,19 77-1371 0 0,0 33 1946 0 0,-18-90-2937 0 0,1-10-4906 0 0,-4-4 1143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07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7461 0 0,'0'0'5077'0'0,"4"8"-3732"0"0,5 6-1108 0 0,-2 0 0 0 0,0 1 1 0 0,0 0-1 0 0,-2 1 1 0 0,0-1-1 0 0,0 1 0 0 0,-2 0 1 0 0,0 0-1 0 0,-1 0 1 0 0,0 0-1 0 0,-1 1 0 0 0,-1-1 1 0 0,-1 1-1 0 0,0-1 1 0 0,-1 0-1 0 0,-1 0 0 0 0,-1 5-237 0 0,5-25-6 0 0,1 1-1 0 0,-1 0 0 0 0,1 0 0 0 0,0 0 1 0 0,0 0-1 0 0,1 0 0 0 0,-1 0 0 0 0,0 1 1 0 0,1-1-1 0 0,0 1 0 0 0,0 0 0 0 0,-1-1 1 0 0,1 1-1 0 0,0 1 0 0 0,1-1 1 0 0,-1 0-1 0 0,0 1 0 0 0,1-1 0 0 0,-1 1 1 0 0,0 0-1 0 0,1 0 0 0 0,-1 1 0 0 0,1-1 1 0 0,0 1-1 0 0,-1-1 0 0 0,1 1 0 0 0,-1 0 1 0 0,1 1-1 0 0,0-1 0 0 0,-1 0 0 0 0,1 1 1 0 0,-1 0-1 0 0,1 0 0 0 0,-1 0 1 0 0,1 0-1 0 0,-1 1 0 0 0,0-1 0 0 0,0 1 1 0 0,0 0-1 0 0,0 0 0 0 0,0 0 0 0 0,0 0 1 0 0,0 1-1 0 0,0-1 0 0 0,-1 1 0 0 0,0 0 1 0 0,1-1-1 0 0,-1 1 0 0 0,0 0 1 0 0,0 0-1 0 0,-1 1 0 0 0,1-1 0 0 0,0 0 1 0 0,-1 0-1 0 0,0 1 0 0 0,0-1 0 0 0,0 1 1 0 0,0 0 6 0 0,-1-2 17 0 0,1-1 0 0 0,-1 1 1 0 0,0-1-1 0 0,0 1 0 0 0,0 0 0 0 0,0-1 1 0 0,0 1-1 0 0,0-1 0 0 0,-1 1 1 0 0,1 0-1 0 0,0-1 0 0 0,-1 1 1 0 0,1-1-1 0 0,-1 1 0 0 0,0-1 0 0 0,1 0 1 0 0,-1 1-1 0 0,0-1 0 0 0,0 1 1 0 0,0-1-1 0 0,0 0 0 0 0,0 0 1 0 0,0 0-1 0 0,0 1 0 0 0,0-1 0 0 0,-1 0 1 0 0,1-1-1 0 0,0 1 0 0 0,-1 0 1 0 0,1 0-1 0 0,0 0 0 0 0,-1-1 1 0 0,1 1-1 0 0,-1-1 0 0 0,1 1 0 0 0,-1-1 1 0 0,0 0-1 0 0,1 1 0 0 0,-1-1 1 0 0,1 0-1 0 0,-1 0 0 0 0,0 0 1 0 0,1 0-1 0 0,-1 0 0 0 0,1-1 1 0 0,-1 1-18 0 0,-79-8-659 0 0,38-4-1346 0 0,16 2-2097 0 0,11 3-1759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06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82 5837 0 0,'0'0'7952'0'0,"0"0"-7268"0"0,0 0-508 0 0,0 0-152 0 0,0 0 468 0 0,0 0 64 0 0,-36 4-52 0 0,15-4-175 0 0,-3-1-181 0 0,-4-1-136 0 0,0 0 0 0 0,-3-1 40 0 0,4 0-52 0 0,2-1-200 0 0,5-2-961 0 0,3 0-595 0 0,8-3-1332 0 0,4 2-3549 0 0</inkml:trace>
  <inkml:trace contextRef="#ctx0" brushRef="#br0" timeOffset="204.386">162 1 92 0 0,'0'0'8744'0'0,"3"7"-5383"0"0,2 5-2936 0 0,-1 0 0 0 0,0 1 0 0 0,-1 0 0 0 0,-1-1 0 0 0,0 1-1 0 0,-1 0 1 0 0,0 0 0 0 0,-1 0 0 0 0,0 0 0 0 0,-1 0 0 0 0,-2 12-425 0 0,-10 72-1594 0 0,19-92-4045 0 0,-3-5-95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9:49.438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2372 382 1332 0 0,'0'0'2771'0'0,"0"0"941"0"0,0 0-2477 0 0,0 0-927 0 0,0 0 335 0 0,4-7 305 0 0,-2 6-853 0 0,0-1 1 0 0,0 0-1 0 0,0 0 0 0 0,0 0 1 0 0,0-1-1 0 0,0 1 0 0 0,-1 0 1 0 0,1 0-1 0 0,-1-1 0 0 0,0 1 1 0 0,0-1-1 0 0,1 0 0 0 0,-2 1 1 0 0,1-1-1 0 0,0 0 0 0 0,-1 1 1 0 0,1-1-1 0 0,-1 0 0 0 0,0 0 1 0 0,1 0-1 0 0,-2 1 1 0 0,1-1-1 0 0,0 0 0 0 0,0 0 1 0 0,-1 1-1 0 0,0-1 0 0 0,1 0 1 0 0,-1 0-1 0 0,0 1 0 0 0,0-1 1 0 0,-1 1-1 0 0,1-1 0 0 0,0 1 1 0 0,-1 0-1 0 0,0-1 0 0 0,1 1 1 0 0,-1 0-1 0 0,0 0 0 0 0,0 0 1 0 0,0 0-1 0 0,0 0 0 0 0,-1 1 1 0 0,1-1-1 0 0,0 1 0 0 0,-1-1 1 0 0,1 1-1 0 0,-1 0 0 0 0,-2-1-95 0 0,-1 5 34 0 0,0-1-1 0 0,-1 2 1 0 0,1-1-1 0 0,0 0 1 0 0,0 1-1 0 0,1 0 1 0 0,-1 1-1 0 0,1-1 1 0 0,0 1-1 0 0,0 0 1 0 0,1 0-1 0 0,-1 1 1 0 0,1 0-1 0 0,0-1 1 0 0,1 1-1 0 0,-1 0 1 0 0,1 1-1 0 0,0-1 1 0 0,1 1-1 0 0,0-1 1 0 0,0 1-1 0 0,0 0 1 0 0,1-1-1 0 0,-1 1 1 0 0,2 0-1 0 0,-1 2-33 0 0,1-7 25 0 0,-1 0 0 0 0,1 0 0 0 0,-1 0-1 0 0,1 0 1 0 0,0 0 0 0 0,0 1 0 0 0,0-1 0 0 0,0 0-1 0 0,0 0 1 0 0,0 0 0 0 0,1 1 0 0 0,-1-1-1 0 0,1 0 1 0 0,0 0 0 0 0,-1 0 0 0 0,1 0 0 0 0,0 0-1 0 0,0 0 1 0 0,0 0 0 0 0,1-1 0 0 0,-1 1 0 0 0,0 0-1 0 0,1 0 1 0 0,-1-1 0 0 0,1 1 0 0 0,-1-1 0 0 0,1 1-1 0 0,0-1 1 0 0,0 0 0 0 0,0 0 0 0 0,0 0 0 0 0,-1 0-1 0 0,1 0 1 0 0,1 0 0 0 0,-1 0 0 0 0,0-1-1 0 0,0 1 1 0 0,0-1 0 0 0,0 1 0 0 0,0-1 0 0 0,0 0-1 0 0,1 0 1 0 0,-1 0 0 0 0,0 0 0 0 0,0 0 0 0 0,0-1-1 0 0,0 1 1 0 0,1-1 0 0 0,-1 1 0 0 0,0-1 0 0 0,0 0-1 0 0,0 0 1 0 0,0 1 0 0 0,0-2 0 0 0,0 1 0 0 0,-1 0-1 0 0,1 0 1 0 0,0-1 0 0 0,1 0-25 0 0,64-45-648 0 0,-49 97 780 0 0,-14 83 529 0 0,4-132-4432 0 0,0-7-1936 0 0,4-6-2687 0 0</inkml:trace>
  <inkml:trace contextRef="#ctx0" brushRef="#br0" timeOffset="311.059">2861 357 9081 0 0,'0'0'5560'0'0,"-2"8"-4364"0"0,-5 8-1064 0 0,-1 1-1 0 0,0-1 1 0 0,-1 0-1 0 0,-1-1 1 0 0,0 0-1 0 0,-2 0 1 0 0,1-2-1 0 0,-2 1 0 0 0,0-1 1 0 0,0-1-1 0 0,-1 0 1 0 0,0-1-1 0 0,-8 3-131 0 0,21-12 1197 0 0,-4 2-982 0 0,4-5-9756 0 0,2-3 1537 0 0,-4 11 6591 0 0</inkml:trace>
  <inkml:trace contextRef="#ctx0" brushRef="#br0" timeOffset="559.778">2679 390 4288 0 0,'0'0'7378'0'0,"4"6"-5504"0"0,7 15-1329 0 0,11 20 275 0 0,1 0 1 0 0,2-1-1 0 0,2-1 0 0 0,2-1 0 0 0,6 3-820 0 0,-27-36-1846 0 0,-3-7-6999 0 0,-1-8 1350 0 0</inkml:trace>
  <inkml:trace contextRef="#ctx0" brushRef="#br0" timeOffset="-1404.739">1184 48 4256 0 0,'0'0'2103'0'0,"0"0"1544"0"0,0 0-1941 0 0,0 0-739 0 0,0 0 47 0 0,0 0 12 0 0,0 0-300 0 0,0 0-472 0 0,1 6-162 0 0,-15 266 2050 0 0,16-271-2193 0 0,-1 0-1 0 0,1 0 1 0 0,-1-1-1 0 0,1 1 1 0 0,-1 0-1 0 0,1-1 1 0 0,0 0 0 0 0,-1 1-1 0 0,1-1 1 0 0,0 0-1 0 0,0 0 1 0 0,-1 0-1 0 0,1 0 1 0 0,0 0 0 0 0,-1 0-1 0 0,1 0 1 0 0,0-1-1 0 0,-1 1 1 0 0,1-1 0 0 0,0 1-1 0 0,-1-1 1 0 0,1 0-1 0 0,-1 1 1 0 0,1-1-1 0 0,-1 0 1 0 0,1 0 0 0 0,-1 0-1 0 0,0 0 1 0 0,0 0-1 0 0,1-1 1 0 0,-1 1-1 0 0,0 0 1 0 0,0 0 0 0 0,0-1-1 0 0,0 1 1 0 0,0-1-1 0 0,0 0 52 0 0,21-11-497 0 0,-18 12 541 0 0,0 0-1 0 0,1 1 0 0 0,-1-1 0 0 0,1 1 0 0 0,-1 0 0 0 0,1 1 0 0 0,-1-1 0 0 0,0 1 0 0 0,1 0 0 0 0,-1 0 1 0 0,0 0-1 0 0,1 0 0 0 0,-1 1 0 0 0,0 0 0 0 0,0 0 0 0 0,0 0 0 0 0,-1 0 0 0 0,1 1 0 0 0,0-1 1 0 0,-1 1-1 0 0,0 0 0 0 0,1 0 0 0 0,-1 0 0 0 0,0 1 0 0 0,-1-1 0 0 0,1 1 0 0 0,-1-1 0 0 0,1 1 0 0 0,-1 0 1 0 0,0 0-1 0 0,0 0 0 0 0,-1 0 0 0 0,1 1 0 0 0,-1-1 0 0 0,0 0 0 0 0,0 0 0 0 0,-1 1 0 0 0,1-1 1 0 0,-1 1-1 0 0,0-1 0 0 0,0 1 0 0 0,0-1 0 0 0,-1 0 0 0 0,1 1 0 0 0,-1-1 0 0 0,-1 3-43 0 0,0-4 34 0 0,-1 0-1 0 0,1 0 1 0 0,-1 0-1 0 0,1-1 1 0 0,-1 1 0 0 0,0 0-1 0 0,0-1 1 0 0,-1 0-1 0 0,1 0 1 0 0,0 0-1 0 0,-1 0 1 0 0,1-1-1 0 0,-1 1 1 0 0,1-1 0 0 0,-1 0-1 0 0,0 0 1 0 0,1 0-1 0 0,-1 0 1 0 0,0-1-1 0 0,0 0 1 0 0,0 1-1 0 0,0-1 1 0 0,0-1-1 0 0,1 1 1 0 0,-1 0 0 0 0,0-1-1 0 0,0 0 1 0 0,1 0-1 0 0,-1 0 1 0 0,0-1-1 0 0,1 1 1 0 0,-2-1-34 0 0,-36-18-2447 0 0,14-8-4134 0 0,22 13-21 0 0</inkml:trace>
  <inkml:trace contextRef="#ctx0" brushRef="#br0" timeOffset="-1125.1">1723 232 4636 0 0,'0'0'8524'0'0,"0"0"-6499"0"0,0 0-1780 0 0,-1 7 204 0 0,1-4-402 0 0,0-1 0 0 0,0 1-1 0 0,0 0 1 0 0,0-1 0 0 0,-1 1-1 0 0,1-1 1 0 0,-1 0 0 0 0,0 1-1 0 0,0-1 1 0 0,0 1 0 0 0,0-1-1 0 0,0 0 1 0 0,0 0 0 0 0,-1 0-1 0 0,1 1 1 0 0,-1-1 0 0 0,1 0-1 0 0,-1-1 1 0 0,0 1 0 0 0,0 0-1 0 0,0-1 1 0 0,0 1-1 0 0,0-1 1 0 0,0 1 0 0 0,0-1-1 0 0,0 0 1 0 0,-1 0 0 0 0,1 0-1 0 0,0 0 1 0 0,-1 0 0 0 0,1-1-1 0 0,-1 1 1 0 0,1-1 0 0 0,-1 1-1 0 0,1-1 1 0 0,-1 0 0 0 0,1 0-1 0 0,-2 0-46 0 0,-105-21 749 0 0,65-37-5424 0 0,44 47-510 0 0,2-3-3312 0 0</inkml:trace>
  <inkml:trace contextRef="#ctx0" brushRef="#br0" timeOffset="-873.99">1644 396 7141 0 0,'0'0'5817'0'0,"0"8"-4164"0"0,-28 101 230 0 0,20-92-1397 0 0,8-14-3787 0 0,-1-1-3693 0 0,2-11 309 0 0</inkml:trace>
  <inkml:trace contextRef="#ctx0" brushRef="#br0" timeOffset="-622.674">1972 488 5641 0 0,'0'0'6332'0'0,"0"0"-6152"0"0,0 0 116 0 0,0 0-104 0 0,-14 50 612 0 0,4-37-28 0 0,-5 1-80 0 0,1-1-332 0 0,-3 3-188 0 0,-2-4-64 0 0,4 1 28 0 0,-2-1-140 0 0,0-2-200 0 0,3-1-888 0 0,1-2-720 0 0,3-2-2404 0 0,-1-5-3645 0 0</inkml:trace>
  <inkml:trace contextRef="#ctx0" brushRef="#br0" timeOffset="-2417.371">176 33 272 0 0,'0'0'10860'0'0,"0"0"-7537"0"0,0 0-2726 0 0,0 0-278 0 0,-3-6 111 0 0,3 4-422 0 0,-1 1-1 0 0,1 0 1 0 0,-1-1-1 0 0,1 1 1 0 0,-1-1-1 0 0,0 1 1 0 0,0 0-1 0 0,1 0 0 0 0,-1-1 1 0 0,0 1-1 0 0,0 0 1 0 0,0 0-1 0 0,-1 0 1 0 0,1 0-1 0 0,0 0 1 0 0,0 0-1 0 0,0 0 0 0 0,-1 1 1 0 0,1-1-1 0 0,0 0 1 0 0,-1 1-1 0 0,1-1 1 0 0,-1 1-1 0 0,1-1 1 0 0,-1 1-1 0 0,1 0 1 0 0,-1-1-1 0 0,1 1 0 0 0,-1 0 1 0 0,1 0-1 0 0,-1 0 1 0 0,1 0-1 0 0,-1 1 1 0 0,1-1-1 0 0,-1 0 1 0 0,1 1-1 0 0,-1-1 0 0 0,1 1 1 0 0,0-1-1 0 0,-1 1 1 0 0,1-1-1 0 0,0 1 1 0 0,-1 0-1 0 0,1 0 1 0 0,0 0-1 0 0,0 0 0 0 0,0 0 1 0 0,-1 0-1 0 0,1 0 1 0 0,0 0-1 0 0,0 0 1 0 0,1 1-1 0 0,-1-1-7 0 0,-9 7 29 0 0,1 0 0 0 0,0 1 0 0 0,0 1 0 0 0,1-1 0 0 0,0 1 0 0 0,1 0 0 0 0,0 1 0 0 0,1 0 0 0 0,0 0 1 0 0,0 0-1 0 0,1 1 0 0 0,1 0 0 0 0,0 0 0 0 0,1 0 0 0 0,0 0 0 0 0,1 0 0 0 0,0 1 0 0 0,1-1 0 0 0,0 1 0 0 0,1 6-29 0 0,4-13 29 0 0,-1-1 1 0 0,1 0 0 0 0,0 0-1 0 0,1 0 1 0 0,-1 0-1 0 0,1-1 1 0 0,0 0 0 0 0,0 0-1 0 0,0 0 1 0 0,1 0-1 0 0,-1-1 1 0 0,1 0 0 0 0,0 0-1 0 0,0-1 1 0 0,0 0 0 0 0,0 0-1 0 0,1 0 1 0 0,-1 0-1 0 0,0-1 1 0 0,1 0 0 0 0,-1-1-1 0 0,1 1 1 0 0,-1-1-1 0 0,1-1 1 0 0,-1 1 0 0 0,1-1-1 0 0,-1 0 1 0 0,0 0-1 0 0,1-1 1 0 0,-1 0 0 0 0,0 0-1 0 0,0 0 1 0 0,0-1-1 0 0,0 0 1 0 0,5-4-30 0 0,-10 7-7 0 0,1-1 0 0 0,0 1 0 0 0,0 0 1 0 0,0-1-1 0 0,-1 1 0 0 0,1 0 0 0 0,0 0 0 0 0,0 0 0 0 0,0 1 0 0 0,0-1 0 0 0,0 0 1 0 0,-1 1-1 0 0,1-1 0 0 0,0 1 0 0 0,0-1 0 0 0,-1 1 0 0 0,1 0 0 0 0,0 0 1 0 0,-1 0-1 0 0,1 0 0 0 0,-1 0 0 0 0,1 0 0 0 0,-1 0 0 0 0,0 0 0 0 0,1 1 1 0 0,-1-1-1 0 0,0 0 0 0 0,0 1 0 0 0,0-1 0 0 0,0 1 0 0 0,0 0 0 0 0,0-1 0 0 0,0 1 1 0 0,-1 0-1 0 0,1-1 0 0 0,0 1 0 0 0,-1 0 0 0 0,0 0 0 0 0,1 0 0 0 0,-1-1 1 0 0,0 1-1 0 0,0 0 0 0 0,0 0 0 0 0,0 0 0 0 0,0 0 0 0 0,0 0 0 0 0,-1-1 1 0 0,1 1-1 0 0,-1 0 0 0 0,1 0 0 0 0,-1 1 7 0 0,18 52 691 0 0,-16-54-662 0 0,0 1 1 0 0,1 0-1 0 0,-1-1 0 0 0,1 1 0 0 0,-1-1 0 0 0,1 1 0 0 0,0-1 1 0 0,0 0-1 0 0,-1 0 0 0 0,1 0 0 0 0,0 0 0 0 0,0 0 0 0 0,0 0 0 0 0,0 0 1 0 0,1-1-1 0 0,-1 1 0 0 0,0-1 0 0 0,0 0 0 0 0,0 1 0 0 0,0-1 0 0 0,0 0 1 0 0,1 0-1 0 0,-1 0 0 0 0,0-1 0 0 0,0 1 0 0 0,0 0 0 0 0,0-1 1 0 0,0 1-1 0 0,1-1 0 0 0,-1 0 0 0 0,0 0 0 0 0,0 0 0 0 0,-1 0 0 0 0,1 0 1 0 0,0 0-1 0 0,0 0 0 0 0,0-1 0 0 0,-1 1 0 0 0,1-1 0 0 0,-1 1 0 0 0,1-1 1 0 0,-1 0-1 0 0,0 1 0 0 0,1-1 0 0 0,-1 0 0 0 0,0 0 0 0 0,0 0 1 0 0,0 0-1 0 0,-1 0 0 0 0,1 0 0 0 0,0 0 0 0 0,-1 0 0 0 0,1 0 0 0 0,-1 0 1 0 0,0-1-1 0 0,0 1 0 0 0,1 0 0 0 0,-2 0 0 0 0,1 0 0 0 0,0-1 0 0 0,0 1 1 0 0,-1 0-1 0 0,1 0 0 0 0,-1-2-29 0 0,-5-37-1280 0 0,-13 22-4497 0 0,13 14 1406 0 0,3-3-1905 0 0</inkml:trace>
  <inkml:trace contextRef="#ctx0" brushRef="#br0" timeOffset="-2121.838">491 241 7585 0 0,'0'0'5196'0'0,"4"8"-3789"0"0,68 162 2275 0 0,-70-170-3649 0 0,1 1 1 0 0,-1-1-1 0 0,0 0 1 0 0,1 0-1 0 0,-1-1 1 0 0,0 1-1 0 0,0 0 0 0 0,1-1 1 0 0,-1 0-1 0 0,0 1 1 0 0,0-1-1 0 0,0 0 1 0 0,0 0-1 0 0,0 0 1 0 0,0 0-1 0 0,0-1 1 0 0,0 1-1 0 0,0 0 1 0 0,0-1-1 0 0,-1 1 1 0 0,1-1-1 0 0,-1 0 1 0 0,1 0-1 0 0,-1 1 1 0 0,0-1-1 0 0,1 0 1 0 0,-1 0-1 0 0,0 0 1 0 0,0 0-1 0 0,0-1 1 0 0,-1 1-1 0 0,1 0 0 0 0,0 0 1 0 0,-1 0-1 0 0,0-1 1 0 0,1 1-1 0 0,-1 0 1 0 0,0-1-1 0 0,0 0-33 0 0,3-3 25 0 0,17-44-208 0 0,43-62-650 0 0,-52 107-852 0 0,-9 11-5921 0 0,-2-3 2725 0 0</inkml:trace>
  <inkml:trace contextRef="#ctx0" brushRef="#br0" timeOffset="-1874.498">883 50 1864 0 0,'0'0'6571'0'0,"0"0"-3767"0"0,-2 6-2086 0 0,-10 26 76 0 0,1 1-1 0 0,2 0 1 0 0,2 0-1 0 0,1 1 1 0 0,1-1-1 0 0,2 1 1 0 0,1 34-794 0 0,2-62 33 0 0,1-1 0 0 0,0 0 0 0 0,0 0 1 0 0,0 1-1 0 0,1-1 0 0 0,-1 0 0 0 0,1 0 1 0 0,0 0-1 0 0,1-1 0 0 0,-1 1 0 0 0,1-1 1 0 0,0 1-1 0 0,0-1 0 0 0,0 0 0 0 0,1 0 1 0 0,0 0-1 0 0,-1 0 0 0 0,1-1 0 0 0,1 1 1 0 0,-1-1-1 0 0,0 0 0 0 0,1-1 1 0 0,0 1-1 0 0,-1-1 0 0 0,4 2-33 0 0,4-22-6537 0 0,-11 11 2522 0 0,5-12-3776 0 0</inkml:trace>
  <inkml:trace contextRef="#ctx0" brushRef="#br1" timeOffset="22178.563">2304 601 2996 0 0,'0'0'6234'0'0,"6"4"-4873"0"0,0 1-1252 0 0,1-1 0 0 0,0 0 1 0 0,-1 0-1 0 0,2 0 0 0 0,-1-1 0 0 0,0 0 0 0 0,1 0 1 0 0,-1-1-1 0 0,1 0 0 0 0,0-1 0 0 0,-1 1 0 0 0,1-1 1 0 0,0-1-1 0 0,0 1 0 0 0,0-2 0 0 0,0 1 1 0 0,0-1-1 0 0,0 0 0 0 0,-1 0 0 0 0,1-1 0 0 0,0 0 1 0 0,-1-1-1 0 0,1 1 0 0 0,-1-2 0 0 0,0 1 0 0 0,0-1 1 0 0,0 0-1 0 0,-1 0 0 0 0,1-1 0 0 0,1-1-109 0 0,-5-2-49 0 0,-1 0 0 0 0,0 0-1 0 0,0 0 1 0 0,0 0-1 0 0,-1-1 1 0 0,0 1 0 0 0,-1-1-1 0 0,0 1 1 0 0,0-1 0 0 0,0 1-1 0 0,-2 0 1 0 0,1-1-1 0 0,-1 1 1 0 0,0 0 0 0 0,0 0-1 0 0,-1 0 1 0 0,0 0 0 0 0,-1 0-1 0 0,0 0 1 0 0,0 1 0 0 0,0 0-1 0 0,-1 0 1 0 0,0 0-1 0 0,-5-5 50 0 0,1-2-152 0 0,-127-178-815 0 0,129 183 1041 0 0,-1 1 1 0 0,0 0-1 0 0,-1 1 0 0 0,0 0 1 0 0,0 0-1 0 0,0 1 0 0 0,-1 0 1 0 0,0 1-1 0 0,0 0 1 0 0,0 0-1 0 0,-1 1 0 0 0,0 1 1 0 0,0-1-1 0 0,0 2 0 0 0,0 0 1 0 0,0 0-1 0 0,0 1 0 0 0,-1 0 1 0 0,-7 1-75 0 0,9 4 19 0 0,0 1 1 0 0,1 0 0 0 0,0 1-1 0 0,0 0 1 0 0,0 0-1 0 0,0 1 1 0 0,1 0-1 0 0,0 1 1 0 0,1 0-1 0 0,0 0 1 0 0,0 0 0 0 0,1 1-1 0 0,0 0 1 0 0,0 0-1 0 0,1 1 1 0 0,0-1-1 0 0,1 1 1 0 0,0 0-1 0 0,0 1 1 0 0,1-1 0 0 0,0 0-1 0 0,1 1 1 0 0,1 0-1 0 0,0 0 1 0 0,0-1-1 0 0,1 1 1 0 0,0 8-20 0 0,0-4 119 0 0,0-1 1 0 0,1 0-1 0 0,1 0 1 0 0,0 0-1 0 0,1 0 1 0 0,0 0-1 0 0,1 0 1 0 0,1 0-1 0 0,0-1 1 0 0,1 0-1 0 0,0 0 1 0 0,1-1-1 0 0,1 1 1 0 0,0-2-1 0 0,0 1 1 0 0,1-1-1 0 0,10 9-119 0 0,65 62-1775 0 0,-68-70-1278 0 0,-1-5-3054 0 0</inkml:trace>
  <inkml:trace contextRef="#ctx0" brushRef="#br1" timeOffset="22626.852">1215 641 8165 0 0,'0'0'2364'0'0,"0"0"-1487"0"0,8 0-667 0 0,-3 0-121 0 0,1 0 1 0 0,0 0-1 0 0,-1-1 1 0 0,1 0-1 0 0,-1 0 1 0 0,0 0-1 0 0,1-1 0 0 0,-1 0 1 0 0,0 0-1 0 0,0 0 1 0 0,0-1-1 0 0,0 1 1 0 0,0-1-1 0 0,-1 0 1 0 0,1-1-1 0 0,-1 1 1 0 0,0-1-1 0 0,0 0 1 0 0,0 0-1 0 0,0 0 1 0 0,1-2-90 0 0,2-4-40 0 0,0 0 1 0 0,0 0 0 0 0,0-1 0 0 0,-2 0 0 0 0,1 0 0 0 0,-1 0 0 0 0,-1-1 0 0 0,0 1 0 0 0,-1-1 0 0 0,0 0 0 0 0,-1 0 0 0 0,0 0 0 0 0,-1-1 0 0 0,0 1 0 0 0,-1 0-1 0 0,0-1 1 0 0,-1 1 0 0 0,0 0 0 0 0,-1 0 0 0 0,-2-5 39 0 0,-2-11-353 0 0,-2-1-1 0 0,-1 2 1 0 0,-1-1-1 0 0,-1 1 1 0 0,-1 1-1 0 0,-2 0 1 0 0,0 1-1 0 0,-2 0 1 0 0,-14-17 353 0 0,27 39 76 0 0,1-1 0 0 0,-1 1 0 0 0,0 0 1 0 0,0 0-1 0 0,0 1 0 0 0,0-1 0 0 0,0 0 0 0 0,-1 1 1 0 0,1 0-1 0 0,-1 0 0 0 0,0 0 0 0 0,1 0 1 0 0,-1 1-1 0 0,0-1 0 0 0,0 1 0 0 0,0 0 1 0 0,0 0-1 0 0,0 1 0 0 0,0-1 0 0 0,0 1 1 0 0,-1 0-1 0 0,1 0 0 0 0,0 0 0 0 0,0 0 1 0 0,0 1-1 0 0,0-1 0 0 0,0 1 0 0 0,0 1 1 0 0,0-1-1 0 0,0 0 0 0 0,0 1 0 0 0,1 0 1 0 0,-1 0-1 0 0,0 0 0 0 0,1 0 0 0 0,-1 0 1 0 0,1 1-1 0 0,0 0 0 0 0,0-1 0 0 0,0 1 1 0 0,0 0-1 0 0,1 1 0 0 0,-1-1 0 0 0,1 0 1 0 0,-2 3-77 0 0,-11 11 137 0 0,0 1 0 0 0,1 0 1 0 0,1 1-1 0 0,1 1 0 0 0,1 0 1 0 0,0 0-1 0 0,2 1 0 0 0,0 1 1 0 0,1-1-1 0 0,1 1 0 0 0,2 1 1 0 0,-2 12-138 0 0,7-27 4 0 0,0-1 1 0 0,1 1-1 0 0,0 0 0 0 0,1 0 1 0 0,-1-1-1 0 0,1 1 1 0 0,1-1-1 0 0,0 1 1 0 0,0-1-1 0 0,0 0 0 0 0,1 0 1 0 0,0-1-1 0 0,0 1 1 0 0,1-1-1 0 0,0 0 1 0 0,0 0-1 0 0,2 2-4 0 0,39 31-4748 0 0,-25-29-1662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12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307 105 3636 0 0,'0'0'7162'0'0,"0"0"-4746"0"0,0 0-2005 0 0,0 0 53 0 0,0 0 156 0 0,-8 0-129 0 0,-244-2 208 0 0,223-8-2876 0 0,15-5-4780 0 0,11 5 1348 0 0</inkml:trace>
  <inkml:trace contextRef="#ctx0" brushRef="#br0" timeOffset="170.993">108 1 1084 0 0,'0'0'7030'0'0,"0"0"-4160"0"0,8 6-1566 0 0,-3-2-1077 0 0,0 0 0 0 0,0 1-1 0 0,0 0 1 0 0,0 0 0 0 0,-1 0 0 0 0,0 0 0 0 0,0 1 0 0 0,0 0 0 0 0,-1-1 0 0 0,0 2 0 0 0,0-1-1 0 0,0 0 1 0 0,-1 0 0 0 0,0 1 0 0 0,0-1 0 0 0,-1 1 0 0 0,0 0 0 0 0,0 0 0 0 0,0-1 0 0 0,-1 7-227 0 0,-5 56 1198 0 0,3-36-2370 0 0,0 1-6234 0 0,2-33 1260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15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12377 0 0,'0'0'2014'0'0,"0"0"-1484"0"0,7 9-138 0 0,3 5-112 0 0,-1 0 1 0 0,-1 1 0 0 0,0 0 0 0 0,-1 0 0 0 0,0 1-1 0 0,-2 0 1 0 0,0 0 0 0 0,0 0 0 0 0,-2 1-1 0 0,0 0 1 0 0,1 9-281 0 0,-8 45 121 0 0,4-72-156 0 0,1-1 0 0 0,0 0 0 0 0,0 0 0 0 0,0 1 1 0 0,0-1-1 0 0,0 1 0 0 0,1-1 0 0 0,-1 1 0 0 0,0-1 1 0 0,1 1-1 0 0,-1 0 0 0 0,1 0 0 0 0,0 0 0 0 0,-1 0 0 0 0,1 0 1 0 0,0 0-1 0 0,-1 0 0 0 0,1 0 0 0 0,0 1 0 0 0,0-1 1 0 0,0 1-1 0 0,0-1 0 0 0,0 1 0 0 0,0 0 0 0 0,0 0 1 0 0,-1 0-1 0 0,1 0 0 0 0,0 0 0 0 0,0 0 0 0 0,0 0 0 0 0,0 1 1 0 0,0-1-1 0 0,0 1 0 0 0,0-1 0 0 0,-1 1 0 0 0,1 0 1 0 0,0 0-1 0 0,0 0 0 0 0,-1 0 0 0 0,1 0 0 0 0,0 0 0 0 0,-1 0 1 0 0,1 0-1 0 0,-1 1 0 0 0,0-1 0 0 0,1 1 35 0 0,4 3 50 0 0,1 0 0 0 0,-1 1-1 0 0,-1 0 1 0 0,1 0-1 0 0,-1 0 1 0 0,0 0 0 0 0,0 1-1 0 0,-1 0 1 0 0,0 0 0 0 0,0 0-1 0 0,-1 1 1 0 0,1-1 0 0 0,-2 1-1 0 0,1 0 1 0 0,-1 0 0 0 0,0 0-1 0 0,0 6-49 0 0,-5-12-13 0 0,0 1 0 0 0,0-1 1 0 0,0 1-1 0 0,-1-1 0 0 0,1 0 0 0 0,0 0 0 0 0,-1-1 0 0 0,0 1 0 0 0,1-1 0 0 0,-1 0 0 0 0,0 1 0 0 0,1-2 0 0 0,-1 1 0 0 0,0 0 1 0 0,0-1-1 0 0,0 0 0 0 0,0 0 0 0 0,0 0 0 0 0,0 0 0 0 0,0-1 0 0 0,1 1 0 0 0,-1-1 0 0 0,0 0 0 0 0,0 0 0 0 0,0 0 0 0 0,1-1 1 0 0,-1 1-1 0 0,1-1 0 0 0,-1 0 0 0 0,1 0 0 0 0,0 0 0 0 0,-1-1 13 0 0,-41-21-5108 0 0,22 9-1743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15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4 4576 0 0,'0'0'7510'0'0,"0"0"-5366"0"0,0 0-1660 0 0,0 0 24 0 0,0 0 26 0 0,-7-2-282 0 0,4 1-248 0 0,0 1 1 0 0,0 0-1 0 0,0 0 0 0 0,0 0 0 0 0,0 0 1 0 0,0 0-1 0 0,0 1 0 0 0,1-1 0 0 0,-1 1 1 0 0,0 0-1 0 0,0 0 0 0 0,0 0 1 0 0,0 0-1 0 0,1 1 0 0 0,-1-1 0 0 0,0 1 1 0 0,1-1-1 0 0,0 1 0 0 0,-1 0 0 0 0,1 0 1 0 0,0 0-1 0 0,0 0 0 0 0,0 1 0 0 0,0-1 1 0 0,0 0-1 0 0,0 1 0 0 0,1 0 0 0 0,-1-1 1 0 0,1 1-1 0 0,0 0 0 0 0,0 0 1 0 0,0-1-1 0 0,-1 4-4 0 0,-7 11 106 0 0,0 1 0 0 0,0 0 0 0 0,2 0 0 0 0,0 1 0 0 0,1 0 0 0 0,1 0-1 0 0,1 0 1 0 0,1 1 0 0 0,0-1 0 0 0,2 1 0 0 0,0 7-106 0 0,3-23 18 0 0,1 0 1 0 0,0 0-1 0 0,0 0 0 0 0,0 0 0 0 0,1-1 1 0 0,-1 1-1 0 0,1-1 0 0 0,0 0 0 0 0,0 0 0 0 0,0-1 1 0 0,0 1-1 0 0,0-1 0 0 0,1 0 0 0 0,-1 0 0 0 0,1 0 1 0 0,0-1-1 0 0,-1 0 0 0 0,1 1 0 0 0,0-2 0 0 0,0 1 1 0 0,-1 0-1 0 0,1-1 0 0 0,0 0 0 0 0,0 0 0 0 0,0-1 1 0 0,0 1-1 0 0,0-1 0 0 0,-1 0 0 0 0,1 0 1 0 0,0-1-1 0 0,-1 1 0 0 0,1-1 0 0 0,-1 0 0 0 0,1 0 1 0 0,-1-1-1 0 0,3-1-18 0 0,13-1-620 0 0,-14 4 641 0 0,-1 1-1 0 0,0-1 1 0 0,1 2 0 0 0,-1-1-1 0 0,0 0 1 0 0,1 1 0 0 0,-1 0-1 0 0,0 1 1 0 0,0-1-1 0 0,0 1 1 0 0,0 0 0 0 0,0 0-1 0 0,0 0 1 0 0,-1 1-1 0 0,1 0 1 0 0,-1-1 0 0 0,1 2-1 0 0,-1-1 1 0 0,0 0 0 0 0,0 1-1 0 0,0 0 1 0 0,-1 0-1 0 0,0 0 1 0 0,1 0 0 0 0,-1 1-1 0 0,-1-1 1 0 0,1 1 0 0 0,-1 0-1 0 0,0 0 1 0 0,0 0-1 0 0,0 0 1 0 0,0 0 0 0 0,-1 0-1 0 0,0 1-20 0 0,7 11 159 0 0,-6-17-104 0 0,0-1 0 0 0,0 1 0 0 0,0-1 0 0 0,-1 1 0 0 0,1-1 0 0 0,0 0 0 0 0,-1 0 0 0 0,1 0-1 0 0,0 0 1 0 0,-1 0 0 0 0,1 0 0 0 0,-1 0 0 0 0,0 0 0 0 0,1 0 0 0 0,-1-1 0 0 0,0 1 0 0 0,0-1 0 0 0,0 1 0 0 0,0-1-1 0 0,0 1 1 0 0,0-1 0 0 0,0 0 0 0 0,0 1 0 0 0,-1-1 0 0 0,1 0 0 0 0,-1 0 0 0 0,1 1 0 0 0,-1-1 0 0 0,0 0 0 0 0,0 0-1 0 0,1 0 1 0 0,-1 0 0 0 0,-1 1 0 0 0,1-2-55 0 0,-9-79-1496 0 0,-13 96-2928 0 0,15-7-970 0 0,1-3-25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22.6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19 4428 0 0,'0'0'499'0'0,"0"0"1864"0"0,0 0-61 0 0,0 0-971 0 0,0 0-342 0 0,0 0-170 0 0,0 0-61 0 0,0 0-157 0 0,0 0-176 0 0,2-3-184 0 0,-1 1-213 0 0,1 1 0 0 0,0-1 0 0 0,-1 1 0 0 0,1 0 0 0 0,0 0 0 0 0,0 0 0 0 0,-1 0 0 0 0,1 0 0 0 0,0 0 0 0 0,0 0 0 0 0,0 1 0 0 0,0-1 0 0 0,0 1 0 0 0,0-1-1 0 0,0 1 1 0 0,0 0 0 0 0,0 0 0 0 0,1 0 0 0 0,-1 0 0 0 0,0 0 0 0 0,0 0 0 0 0,0 1 0 0 0,0-1 0 0 0,0 1 0 0 0,0-1 0 0 0,0 1 0 0 0,0 0 0 0 0,0 0 0 0 0,0 0 0 0 0,-1 0 0 0 0,1 0 0 0 0,0 0 0 0 0,0 0 0 0 0,-1 0 0 0 0,1 1 0 0 0,-1-1 0 0 0,1 1 0 0 0,0 0-28 0 0,54 72 1135 0 0,-56-68-1155 0 0,0 1-1 0 0,0-1 0 0 0,-1 0 1 0 0,0 0-1 0 0,0 0 0 0 0,-1 0 1 0 0,1 0-1 0 0,-1 0 0 0 0,0-1 1 0 0,-1 1-1 0 0,1 0 0 0 0,-1-1 1 0 0,-1 0-1 0 0,1 0 0 0 0,-1 0 1 0 0,1 0-1 0 0,-1 0 0 0 0,-1-1 1 0 0,1 1-1 0 0,-1-1 0 0 0,1 0 0 0 0,-1-1 1 0 0,0 1-1 0 0,-1-1 0 0 0,1 0 1 0 0,0 0-1 0 0,-1-1 0 0 0,0 0 1 0 0,-3 2 20 0 0,-1-5-2775 0 0,7-7-3996 0 0,3-7-38 0 0</inkml:trace>
  <inkml:trace contextRef="#ctx0" brushRef="#br0" timeOffset="185.466">164 20 4484 0 0,'0'0'4647'0'0,"0"0"-2586"0"0,0 0-1559 0 0,0 0-240 0 0,0 0 327 0 0,-1 7 592 0 0,-3 21-117 0 0,1-23-1015 0 0,1 0 0 0 0,0 0 0 0 0,0 0 0 0 0,1 0 0 0 0,0 1 0 0 0,0-1 0 0 0,0 0 0 0 0,1 1 0 0 0,-1-1 0 0 0,1 1 0 0 0,0-1 0 0 0,1 1 0 0 0,0-1 0 0 0,-1 1 0 0 0,2-1 0 0 0,-1 0 0 0 0,1 0 0 0 0,-1 1-1 0 0,2-1 1 0 0,-1 0 0 0 0,0-1 0 0 0,1 1 0 0 0,0 0 0 0 0,0-1 0 0 0,0 1 0 0 0,1-1 0 0 0,0 0 0 0 0,-1 0 0 0 0,1 0 0 0 0,1-1 0 0 0,-1 0 0 0 0,0 1 0 0 0,1-1 0 0 0,2 1-49 0 0,34 4-1628 0 0,-14-7-2715 0 0,-15-2-1573 0 0</inkml:trace>
  <inkml:trace contextRef="#ctx0" brushRef="#br0" timeOffset="435.877">576 255 12453 0 0,'0'0'2692'0'0,"0"0"-1948"0"0,0 0-496 0 0,0 0 245 0 0,-38-1 143 0 0,21 0-152 0 0,-2 0-380 0 0,0 1-104 0 0,-1-2-260 0 0,2 2-760 0 0,1-3-241 0 0,3-2-715 0 0,5 0-3392 0 0,5-10-2597 0 0</inkml:trace>
  <inkml:trace contextRef="#ctx0" brushRef="#br0" timeOffset="714.064">546 128 5685 0 0,'0'0'6884'0'0,"0"0"-5356"0"0,0 0-1128 0 0,0 0-396 0 0,0 0 272 0 0,0 0 456 0 0,0 0-4 0 0,-53-1-275 0 0,31 2-441 0 0,0 1-12 0 0,1-1-1045 0 0,2-1-443 0 0,5 0-3000 0 0,4-8-4673 0 0</inkml:trace>
  <inkml:trace contextRef="#ctx0" brushRef="#br0" timeOffset="715.064">765 117 13893 0 0,'0'0'1544'0'0,"0"0"-1092"0"0,17 41 4 0 0,-17-25 53 0 0,0 1-61 0 0,0-2-12 0 0,-2-1-116 0 0,-2-1-144 0 0,1 1-116 0 0,-1-2 16 0 0,3-2-76 0 0,-4 0-40 0 0,3-4-628 0 0,-3-3-464 0 0,1-3-669 0 0,3 0-4203 0 0,-8-15-2721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14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3828 0 0,'0'0'4907'0'0,"0"0"-3292"0"0,0 0-988 0 0,0 0-78 0 0,0 0 86 0 0,0 0-208 0 0,0 0-109 0 0,0 0 188 0 0,0 0 117 0 0,-2 7-19 0 0,-15 55 1195 0 0,17-54-9993 0 0,2-9 1405 0 0,-5 12 5334 0 0</inkml:trace>
  <inkml:trace contextRef="#ctx0" brushRef="#br0" timeOffset="499.654">161 287 732 0 0,'0'0'5587'0'0,"0"0"-3364"0"0,0 0-1201 0 0,0 0 91 0 0,0 0-77 0 0,0 0-237 0 0,0 0-102 0 0,7-4-98 0 0,-4 3-559 0 0,0 0 0 0 0,-1 0 0 0 0,1-1 0 0 0,0 1 0 0 0,-1-1 0 0 0,1 0 0 0 0,0 1 0 0 0,-1-1-1 0 0,0 0 1 0 0,0 0 0 0 0,1-1 0 0 0,-1 1 0 0 0,0 0 0 0 0,-1-1 0 0 0,1 0 0 0 0,0 1 0 0 0,-1-1 0 0 0,1 0 0 0 0,-1 0 0 0 0,0 1 0 0 0,0-1 0 0 0,0 0 0 0 0,-1 0 0 0 0,1 0 0 0 0,0 0 0 0 0,-1 0-1 0 0,0-1 1 0 0,0 1 0 0 0,0 0 0 0 0,0 0 0 0 0,-1 0 0 0 0,1 0 0 0 0,-1 0 0 0 0,1 0 0 0 0,-1 0 0 0 0,0 0 0 0 0,0 0 0 0 0,-1 0 0 0 0,1 1 0 0 0,0-1 0 0 0,-1 0 0 0 0,0 1 0 0 0,0-1 0 0 0,0 1 0 0 0,0-1-1 0 0,0 1-39 0 0,-1 1-17 0 0,0 0-1 0 0,1 0 0 0 0,-1 0 0 0 0,0 0 0 0 0,0 0 0 0 0,0 1 0 0 0,-1-1 0 0 0,1 1 1 0 0,0 0-1 0 0,0 0 0 0 0,0 0 0 0 0,0 0 0 0 0,0 1 0 0 0,0-1 0 0 0,0 1 1 0 0,0 0-1 0 0,0 0 0 0 0,0 0 0 0 0,0 0 0 0 0,0 1 0 0 0,1-1 0 0 0,-1 1 0 0 0,0-1 1 0 0,1 1-1 0 0,-1 0 0 0 0,1 0 0 0 0,0 0 0 0 0,-1 0 0 0 0,1 1 0 0 0,0-1 0 0 0,0 0 1 0 0,1 1-1 0 0,-1 0 0 0 0,1-1 0 0 0,-1 1 18 0 0,-36 105 972 0 0,40-106-916 0 0,0 1 0 0 0,0-1 0 0 0,1 0 0 0 0,-1 0 0 0 0,1 0 0 0 0,-1 0 0 0 0,1 0 0 0 0,0 0 0 0 0,0-1 0 0 0,0 1 0 0 0,0-1 0 0 0,0 0 0 0 0,0 0 0 0 0,0 0 0 0 0,0 0 0 0 0,1-1 0 0 0,-1 1 0 0 0,0-1 0 0 0,0 0 0 0 0,1 0 0 0 0,-1 0 0 0 0,0 0 0 0 0,0 0 0 0 0,1-1 0 0 0,-1 0 0 0 0,0 1 0 0 0,0-1 0 0 0,0-1 0 0 0,0 1 0 0 0,0 0 0 0 0,0-1 0 0 0,0 1 0 0 0,0-1 0 0 0,0 0 0 0 0,2-2-56 0 0,43-53-218 0 0,-34 120-401 0 0,-5 15 727 0 0,-1-86-6591 0 0,-4 1 415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18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91 12357 0 0,'0'0'3470'0'0,"0"0"-2596"0"0,0 0-720 0 0,0 0 104 0 0,-8-1-38 0 0,-234-16 19 0 0,240 17-363 0 0,-36-11-562 0 0,30 2-1991 0 0,6-5-3337 0 0,4-4-2005 0 0</inkml:trace>
  <inkml:trace contextRef="#ctx0" brushRef="#br0" timeOffset="246.112">177 1 4396 0 0,'0'0'7589'0'0,"22"47"-6093"0"0,-13-21-48 0 0,-3 2-316 0 0,-2 2-415 0 0,0-2-269 0 0,-4-4-164 0 0,0-2-84 0 0,0-2-64 0 0,0-1 0 0 0,0-3-136 0 0,0-2 0 0 0,0-4-348 0 0,0-3-548 0 0,1-3-953 0 0,2-1-2099 0 0,3-6-2765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20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11957 0 0,'0'0'2675'0'0,"0"0"-1629"0"0,2 8-779 0 0,8 24 18 0 0,-1 1 0 0 0,-2 0 0 0 0,-1 1 0 0 0,-2 0 0 0 0,-1 0 0 0 0,-2 0 0 0 0,-1 0 0 0 0,-4 26-285 0 0,3-53-75 0 0,2-8 87 0 0,0 1-1 0 0,-1 0 1 0 0,1-1-1 0 0,0 1 1 0 0,-1 0-1 0 0,1 0 1 0 0,0-1-1 0 0,-1 1 1 0 0,1 0-1 0 0,0 0 1 0 0,-1 0-1 0 0,1 0 1 0 0,0 0-1 0 0,-1 0 1 0 0,1 0-1 0 0,0 0 1 0 0,0 0-1 0 0,-1 1 1 0 0,1-1-1 0 0,0 0 1 0 0,-1 0-1 0 0,1 1 1 0 0,-1-1-1 0 0,1 0 1 0 0,0 1-1 0 0,-1-1 1 0 0,1 0-1 0 0,-1 1 0 0 0,1-1 1 0 0,-1 1-1 0 0,1-1 1 0 0,-1 1-1 0 0,1-1 1 0 0,-1 1-1 0 0,1-1 1 0 0,-1 1-1 0 0,0 0 1 0 0,1-1-1 0 0,-1 1 1 0 0,0 0-1 0 0,0-1 1 0 0,0 1-1 0 0,1 0 1 0 0,-1-1-1 0 0,0 1 1 0 0,0 0-1 0 0,0-1 1 0 0,0 1-1 0 0,0 0 1 0 0,0-1-1 0 0,0 1 1 0 0,0 0-1 0 0,0 0 1 0 0,-1-1-1 0 0,1 1 1 0 0,0 0-1 0 0,0-1 1 0 0,0 1-1 0 0,-1-1 1 0 0,1 1-1 0 0,-1 0 1 0 0,1-1-1 0 0,0 1 1 0 0,-1-1-1 0 0,0 1-11 0 0,5-5-39 0 0,-1 0 0 0 0,1 1 0 0 0,0-1-1 0 0,0 1 1 0 0,0-1 0 0 0,0 1 0 0 0,1 1 0 0 0,-1-1-1 0 0,1 1 1 0 0,0-1 0 0 0,0 1 0 0 0,0 0 0 0 0,0 1 0 0 0,0 0-1 0 0,0-1 1 0 0,0 1 0 0 0,0 1 0 0 0,1-1 0 0 0,-1 1-1 0 0,0 0 1 0 0,0 0 0 0 0,1 1 0 0 0,-1-1 0 0 0,0 1 0 0 0,0 0-1 0 0,0 1 1 0 0,0-1 0 0 0,0 1 0 0 0,0 0 0 0 0,0 0-1 0 0,0 1 1 0 0,-1-1 0 0 0,1 1 0 0 0,-1 0 0 0 0,0 1 0 0 0,0-1-1 0 0,0 0 1 0 0,0 1 0 0 0,2 3 39 0 0,-5-7 14 0 0,0 1 0 0 0,0 0 0 0 0,0 0 0 0 0,0 0 0 0 0,0 1 0 0 0,0-1 0 0 0,0 0 0 0 0,-1 0 1 0 0,1 0-1 0 0,0 1 0 0 0,-1-1 0 0 0,1 0 0 0 0,-1 1 0 0 0,1-1 0 0 0,-1 0 0 0 0,1 1 0 0 0,-1-1 0 0 0,0 1 0 0 0,0-1 0 0 0,0 1 0 0 0,0-1 0 0 0,0 0 1 0 0,0 1-1 0 0,0-1 0 0 0,0 1 0 0 0,-1-1 0 0 0,1 1 0 0 0,0-1 0 0 0,-1 0 0 0 0,1 1 0 0 0,-1-1 0 0 0,0 0 0 0 0,1 1 0 0 0,-1-1 0 0 0,0 0 0 0 0,0 0 1 0 0,0 0-1 0 0,0 0 0 0 0,0 0 0 0 0,0 0 0 0 0,0 0 0 0 0,0 0 0 0 0,0 0 0 0 0,0 0 0 0 0,-1 0 0 0 0,1-1 0 0 0,0 1 0 0 0,-1-1 0 0 0,1 1 0 0 0,0-1 0 0 0,-1 1 1 0 0,1-1-1 0 0,-1 0 0 0 0,1 1 0 0 0,-1-1 0 0 0,1 0 0 0 0,0 0 0 0 0,-1 0-14 0 0,-90-1-89 0 0,53-13-1069 0 0,28 4-1574 0 0,4-2-3513 0 0,6-3-1616 0 0</inkml:trace>
  <inkml:trace contextRef="#ctx0" brushRef="#br0" timeOffset="344.137">411 32 13717 0 0,'0'0'2008'0'0,"0"0"-1207"0"0,0 0-455 0 0,0 0 118 0 0,0 0-140 0 0,0 0-190 0 0,0 0-123 0 0,1-3 102 0 0,-2 4-117 0 0,1 0 0 0 0,0-1 0 0 0,0 1 0 0 0,0 0 1 0 0,0 0-1 0 0,0 0 0 0 0,0 0 0 0 0,0 0 0 0 0,0 0 0 0 0,1 0 0 0 0,-1 0 0 0 0,0 0 0 0 0,0-1 0 0 0,1 1 0 0 0,-1 0 0 0 0,0 0 0 0 0,1 0 0 0 0,-1-1 0 0 0,1 1 0 0 0,0 0 0 0 0,-1 0 0 0 0,1-1 0 0 0,-1 1 0 0 0,1 0 0 0 0,0-1 1 0 0,-1 1-1 0 0,1-1 0 0 0,0 1 0 0 0,0-1 0 0 0,0 1 0 0 0,-1-1 0 0 0,1 0 0 0 0,0 1 0 0 0,0-1 0 0 0,0 0 0 0 0,0 0 0 0 0,0 1 0 0 0,0-1 0 0 0,0 0 0 0 0,-1 0 0 0 0,1 0 0 0 0,0 0 0 0 0,0 0 0 0 0,0 0 0 0 0,0 0 0 0 0,0-1 1 0 0,0 1-1 0 0,0 0 0 0 0,0 0 0 0 0,-1-1 0 0 0,1 1 0 0 0,0-1 0 0 0,0 1 0 0 0,0-1 0 0 0,-1 1 0 0 0,1-1 0 0 0,0 1 0 0 0,0-1 0 0 0,-1 0 0 0 0,1 1 0 0 0,-1-1 0 0 0,1 0 0 0 0,-1 1 0 0 0,1-1 0 0 0,-1 0 0 0 0,1 0 0 0 0,-1 0 1 0 0,1 1-1 0 0,-1-1 0 0 0,0 0 4 0 0,2 6 4 0 0,0 0 0 0 0,0 0 0 0 0,-1 1 0 0 0,0-1 0 0 0,0 1 0 0 0,-1-1 0 0 0,1 1 0 0 0,-1-1 0 0 0,0 1 0 0 0,-1-1 0 0 0,1 1 0 0 0,-1-1 0 0 0,0 1 0 0 0,0-1 0 0 0,-1 1 0 0 0,0-1 0 0 0,0 0 0 0 0,0 0 0 0 0,0 0 0 0 0,-1 0 0 0 0,0 0 0 0 0,0-1 0 0 0,0 1 0 0 0,-1-1 0 0 0,0 0 0 0 0,1 0 1 0 0,-1 0-1 0 0,-4 3-4 0 0,-7 11 35 0 0,16-15-10 0 0,0-1 0 0 0,0 1 1 0 0,0-1-1 0 0,0 0 0 0 0,0 1 1 0 0,1-1-1 0 0,0 0 0 0 0,-1 0 1 0 0,1 0-1 0 0,0 0 0 0 0,0 0 1 0 0,0 0-1 0 0,0-1 1 0 0,0 1-1 0 0,0-1 0 0 0,0 1 1 0 0,1-1-1 0 0,-1 0 0 0 0,1 0 1 0 0,-1 0-1 0 0,1 0 0 0 0,-1 0 1 0 0,1-1-1 0 0,-1 1 0 0 0,1-1 1 0 0,0 1-1 0 0,-1-1 0 0 0,1 0 1 0 0,0 0-1 0 0,-1 0 0 0 0,1-1 1 0 0,0 1-1 0 0,-1-1 0 0 0,2 0-25 0 0,3 2-237 0 0,20 4-1817 0 0,-5-1-3156 0 0,-16-2-43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33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6 106 6613 0 0,'0'0'5106'0'0,"0"0"-3914"0"0,1 7-978 0 0,2 18 620 0 0,0-13-540 0 0,-1 0-1 0 0,0 0 0 0 0,-1 0 0 0 0,0 0 0 0 0,-1 0 0 0 0,-1 0 0 0 0,0 0 0 0 0,0 0 1 0 0,-1-1-1 0 0,-1 1 0 0 0,0 0 0 0 0,-4 10-293 0 0,17-56 1823 0 0,3 15-2435 0 0,53-58-396 0 0,-37 61-2257 0 0,5 11-3346 0 0,-21 5 843 0 0</inkml:trace>
  <inkml:trace contextRef="#ctx0" brushRef="#br0" timeOffset="390.525">414 0 8021 0 0,'0'0'4543'0'0,"0"0"-3474"0"0,-7 3-486 0 0,-2 0-380 0 0,0 2 0 0 0,1-1 0 0 0,0 1 0 0 0,0 0 0 0 0,0 0 1 0 0,0 1-1 0 0,1 0 0 0 0,0 1 0 0 0,0 0 0 0 0,1 0 0 0 0,0 0 0 0 0,0 1 0 0 0,-2 3-203 0 0,0-1 79 0 0,1 1 0 0 0,0-1 0 0 0,1 2 0 0 0,0-1-1 0 0,0 1 1 0 0,1 0 0 0 0,1 0 0 0 0,0 0 0 0 0,1 1 0 0 0,0-1 0 0 0,1 1-1 0 0,0 0 1 0 0,1 0 0 0 0,0-1 0 0 0,1 1 0 0 0,1 0 0 0 0,0 0 0 0 0,1 0-1 0 0,0 0 1 0 0,1-1 0 0 0,0 1 0 0 0,1-1 0 0 0,1 0 0 0 0,0 0 0 0 0,0 0-1 0 0,1-1 1 0 0,1 0 0 0 0,-1 0 0 0 0,9 9-79 0 0,-13-18 34 0 0,11 8-1669 0 0,-6-25-6013 0 0,0-2 398 0 0</inkml:trace>
  <inkml:trace contextRef="#ctx0" brushRef="#br0" timeOffset="699.609">589 125 4000 0 0,'0'0'5546'0'0,"0"0"-2988"0"0,0 0-1954 0 0,-1 8-248 0 0,1-5-255 0 0,0 1 1 0 0,0-1-1 0 0,-1 1 0 0 0,1 0 1 0 0,-1-1-1 0 0,0 1 1 0 0,0-1-1 0 0,0 1 0 0 0,-1-1 1 0 0,1 0-1 0 0,-1 1 1 0 0,0-1-1 0 0,0 0 0 0 0,0 0 1 0 0,0 0-1 0 0,0-1 1 0 0,-1 1-1 0 0,1 0 0 0 0,-1-1 1 0 0,0 0-1 0 0,0 1 1 0 0,0-1-1 0 0,0 0 0 0 0,0 0 1 0 0,0-1-1 0 0,-1 1 1 0 0,1-1-1 0 0,0 0 0 0 0,-1 1 1 0 0,1-2-1 0 0,-1 1 1 0 0,1 0-1 0 0,-1-1 1 0 0,-3 1-102 0 0,3-1 43 0 0,-1 0 0 0 0,1-1 0 0 0,0 1 1 0 0,0-1-1 0 0,0 0 0 0 0,0 0 1 0 0,0-1-1 0 0,0 1 0 0 0,0-1 0 0 0,0 0 1 0 0,0 0-1 0 0,1 0 0 0 0,-1 0 1 0 0,1 0-1 0 0,-1-1 0 0 0,1 0 1 0 0,0 0-1 0 0,0 0 0 0 0,0 0 0 0 0,1 0 1 0 0,-1-1-1 0 0,1 1 0 0 0,-1-1 1 0 0,1 1-1 0 0,0-1 0 0 0,1 0-43 0 0,-4-44-3622 0 0,7 43 225 0 0,-1 2-2585 0 0</inkml:trace>
  <inkml:trace contextRef="#ctx0" brushRef="#br0" timeOffset="963.813">473 285 3768 0 0,'1'6'6191'0'0,"-15"111"128"0"0,-20-39-5295 0 0,31-72-1142 0 0,6-10-5324 0 0,1-2-75 0 0</inkml:trace>
  <inkml:trace contextRef="#ctx0" brushRef="#br0" timeOffset="1211.438">744 210 12 0 0,'15'107'12520'0'0,"-23"5"-8001"0"0,-38 11-4222 0 0,40-113-540 0 0,0-1-1 0 0,-1 0 1 0 0,0 0 0 0 0,0-1-1 0 0,0 0 1 0 0,-1 0 0 0 0,-1-1-1 0 0,1 0 1 0 0,-1-1 0 0 0,-1 1-1 0 0,1-2 1 0 0,-1 1 0 0 0,0-2-1 0 0,0 1 1 0 0,0-1 0 0 0,-9 2 243 0 0,-4-1-4631 0 0,-4-6-3693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32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4892 0 0,'0'0'6135'0'0,"0"0"-4486"0"0,2 7-1134 0 0,102 310 4374 0 0,-103-318-4847 0 0,0 0 0 0 0,-1 0 0 0 0,1 0 0 0 0,0 0 0 0 0,0 0 0 0 0,-1 0 0 0 0,1 1 0 0 0,0-1 0 0 0,0 0 1 0 0,0 0-1 0 0,0 1 0 0 0,0-1 0 0 0,0 1 0 0 0,0-1 0 0 0,0 1 0 0 0,0-1 0 0 0,1 1 0 0 0,-1-1 0 0 0,0 1 0 0 0,0 0 0 0 0,0 0 1 0 0,0 0-1 0 0,1 0 0 0 0,-1 0 0 0 0,0 0 0 0 0,0 0 0 0 0,0 0 0 0 0,1 0 0 0 0,-1 0 0 0 0,0 1 0 0 0,0-1 0 0 0,0 0 1 0 0,0 1-1 0 0,0-1 0 0 0,0 1 0 0 0,0 0 0 0 0,0-1 0 0 0,0 1 0 0 0,0 0 0 0 0,0-1 0 0 0,0 1 0 0 0,0 0 0 0 0,0 0 0 0 0,0 0 1 0 0,-1 0-1 0 0,1 0 0 0 0,0 0 0 0 0,-1 0 0 0 0,1 0 0 0 0,-1 0 0 0 0,1 0 0 0 0,-1 0 0 0 0,1 0 0 0 0,-1 0 0 0 0,0 0 1 0 0,0 1-1 0 0,1-1 0 0 0,-1 0 0 0 0,0 0 0 0 0,0 0 0 0 0,0 1 0 0 0,0-1 0 0 0,0 0 0 0 0,-1 0 0 0 0,1 1-42 0 0,81-278-1048 0 0,-70 293-7915 0 0,-10-6 4508 0 0</inkml:trace>
  <inkml:trace contextRef="#ctx0" brushRef="#br0" timeOffset="387.21">426 340 5016 0 0,'0'0'5241'0'0,"0"0"-5044"0"0,-3-8-356 0 0,1 4 90 0 0,2 2 144 0 0,0-1 0 0 0,-1 1 0 0 0,1-1 0 0 0,-1 1 0 0 0,1 0 0 0 0,-1 0-1 0 0,0-1 1 0 0,0 1 0 0 0,0 0 0 0 0,0 0 0 0 0,0 0 0 0 0,0 0 0 0 0,-1 0 0 0 0,1 0 0 0 0,0 0 0 0 0,-1 0 0 0 0,0 0 0 0 0,1 1 0 0 0,-1-1 0 0 0,0 1-1 0 0,0-1 1 0 0,0 1 0 0 0,0 0 0 0 0,0 0 0 0 0,-1 0 0 0 0,1 0 0 0 0,0 0 0 0 0,0 0 0 0 0,-1 0 0 0 0,1 1 0 0 0,0-1 0 0 0,-1 1 0 0 0,1 0-1 0 0,0 0 1 0 0,-1 0 0 0 0,1 0 0 0 0,-1 0 0 0 0,1 0 0 0 0,0 1 0 0 0,-1-1 0 0 0,1 1 0 0 0,0-1 0 0 0,-1 1 0 0 0,1 0 0 0 0,0 0 0 0 0,-1 1-75 0 0,0-1 37 0 0,1 0 1 0 0,0 0 0 0 0,0 1 0 0 0,0-1 0 0 0,0 0 0 0 0,0 1-1 0 0,1 0 1 0 0,-1-1 0 0 0,0 1 0 0 0,1 0 0 0 0,-1 0-1 0 0,1 0 1 0 0,0 0 0 0 0,-1 0 0 0 0,1 0 0 0 0,0 0 0 0 0,0 1-1 0 0,0-1 1 0 0,1 0 0 0 0,-1 1 0 0 0,1-1 0 0 0,-1 0-1 0 0,1 1 1 0 0,0-1 0 0 0,0 1 0 0 0,0-1 0 0 0,0 1 0 0 0,0-1-1 0 0,0 0 1 0 0,1 1 0 0 0,-1-1 0 0 0,1 0 0 0 0,0 1 0 0 0,-1-1-1 0 0,1 0 1 0 0,0 1 0 0 0,0-1 0 0 0,1 0 0 0 0,-1 0-1 0 0,0 0 1 0 0,1 0 0 0 0,-1 0 0 0 0,1-1 0 0 0,0 1 0 0 0,0 0-1 0 0,-1-1 1 0 0,1 1 0 0 0,0-1 0 0 0,0 0 0 0 0,1 1 0 0 0,-1-1-1 0 0,0 0 1 0 0,0 0 0 0 0,0 0 0 0 0,1-1 0 0 0,-1 1-1 0 0,0-1 1 0 0,1 1 0 0 0,-1-1 0 0 0,1 0 0 0 0,-1 0 0 0 0,1 0-1 0 0,-1 0 1 0 0,0 0 0 0 0,1 0 0 0 0,0-1-38 0 0,33 65-790 0 0,-34-36 1471 0 0,-1-14-1365 0 0,2-14-3874 0 0,1-5-290 0 0,5-3-1122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9:51.336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9 11581 0 0,'0'0'2036'0'0,"0"0"-1287"0"0,0 0-578 0 0,-6 2 208 0 0,-5 3-263 0 0,0 0 1 0 0,1 0-1 0 0,0 1 0 0 0,0 0 0 0 0,1 1 1 0 0,-1 0-1 0 0,1 0 0 0 0,1 1 0 0 0,0 1 1 0 0,0-1-1 0 0,0 1 0 0 0,1 0 0 0 0,0 1 1 0 0,1 0-1 0 0,0 0 0 0 0,1 0 0 0 0,0 1 1 0 0,1 0-1 0 0,0 0 0 0 0,0 0 0 0 0,1 0 1 0 0,0 5-117 0 0,4-12 6 0 0,0 1-1 0 0,0-1 1 0 0,1 0 0 0 0,0 0 0 0 0,-1 0 0 0 0,2 0 0 0 0,-1 0 0 0 0,0 0 0 0 0,1 0 0 0 0,0-1 0 0 0,-1 1 0 0 0,1-1 0 0 0,1 0 0 0 0,-1 0-1 0 0,0 0 1 0 0,1 0 0 0 0,0-1 0 0 0,-1 1 0 0 0,1-1 0 0 0,0 0 0 0 0,0 0 0 0 0,0-1 0 0 0,1 1 0 0 0,-1-1 0 0 0,0 0 0 0 0,1 0 0 0 0,-1 0-1 0 0,0 0 1 0 0,1-1 0 0 0,-1 0 0 0 0,1 0 0 0 0,-1 0 0 0 0,1 0 0 0 0,-1-1 0 0 0,1 0 0 0 0,-1 0 0 0 0,0 0 0 0 0,1 0 0 0 0,1-2-6 0 0,20 2-938 0 0,-21 5 946 0 0,0-1 0 0 0,-1 1 0 0 0,1 0 0 0 0,-1 0 0 0 0,0 0 0 0 0,0 0 0 0 0,-1 1 0 0 0,1-1 0 0 0,-1 1 0 0 0,0 0 0 0 0,0 0 0 0 0,-1 1 0 0 0,1-1 0 0 0,-1 0 1 0 0,0 1-1 0 0,-1-1 0 0 0,1 1 0 0 0,-1 0 0 0 0,0 0 0 0 0,0 1-8 0 0,0-3 69 0 0,21 38 1306 0 0,-9-75 119 0 0,-13 24-1673 0 0,0 0 1 0 0,-1 1 0 0 0,0-1-1 0 0,-1 1 1 0 0,0-1-1 0 0,0 1 1 0 0,0 0 0 0 0,-1-1-1 0 0,-1 2 1 0 0,1-1-1 0 0,-1 0 1 0 0,-1 1 0 0 0,1-1-1 0 0,-2-1 179 0 0,-11 27-5327 0 0,15-6-241 0 0,2-6-425 0 0</inkml:trace>
  <inkml:trace contextRef="#ctx0" brushRef="#br0" timeOffset="280.93">396 279 5745 0 0,'0'0'7065'0'0,"5"10"-5172"0"0,59 170 1812 0 0,-61-180-3645 0 0,-1 0-1 0 0,1 0 1 0 0,-1 0 0 0 0,1 0 0 0 0,0-1 0 0 0,-1 1 0 0 0,1-1 0 0 0,-1 1 0 0 0,0-1-1 0 0,1 0 1 0 0,-1 0 0 0 0,1 0 0 0 0,-1-1 0 0 0,0 1 0 0 0,0 0 0 0 0,0-1 0 0 0,0 0-1 0 0,0 1 1 0 0,0-1 0 0 0,0 0 0 0 0,-1 0 0 0 0,1 0 0 0 0,0 0 0 0 0,-1 0 0 0 0,0 0-1 0 0,1 0 1 0 0,-1-1 0 0 0,0 1 0 0 0,0-1 0 0 0,-1 1 0 0 0,1-1-60 0 0,30-62-821 0 0,5-8-4346 0 0,-35 70 2001 0 0,2 2-2139 0 0</inkml:trace>
  <inkml:trace contextRef="#ctx0" brushRef="#br0" timeOffset="2580.463">2078 221 13597 0 0,'0'8'2991'0'0,"2"288"-1038"0"0,82-314-6847 0 0,-79 20 5026 0 0,0 1 0 0 0,0 0 0 0 0,0 0 0 0 0,-1 0 0 0 0,0 0 0 0 0,1 1 0 0 0,-1 0 0 0 0,0-1 0 0 0,-1 2 0 0 0,1-1 0 0 0,-1 0 0 0 0,1 1 0 0 0,-1-1 0 0 0,-1 1 0 0 0,1 0 0 0 0,-1 0 0 0 0,0 0 0 0 0,0 0 0 0 0,0 1 0 0 0,-1-1 0 0 0,1 0 0 0 0,-1 1 0 0 0,-1-1 0 0 0,1 1 0 0 0,-1-1 0 0 0,0 1 0 0 0,-1 4-132 0 0,-1-7 5 0 0,-1 0-1 0 0,0 0 1 0 0,0-1 0 0 0,-1 1-1 0 0,1-1 1 0 0,0 0-1 0 0,-1 0 1 0 0,1 0 0 0 0,-1-1-1 0 0,0 1 1 0 0,0-1 0 0 0,1 0-1 0 0,-1 0 1 0 0,0 0 0 0 0,0 0-1 0 0,0-1 1 0 0,0 1 0 0 0,0-1-1 0 0,0 0 1 0 0,0 0 0 0 0,0-1-1 0 0,0 1 1 0 0,0-1-1 0 0,0 0 1 0 0,0 0 0 0 0,0 0-1 0 0,0-1 1 0 0,1 1 0 0 0,-1-1-1 0 0,1 0 1 0 0,-1 0 0 0 0,1 0-1 0 0,0-1 1 0 0,-1 1 0 0 0,1-1-1 0 0,-1-1-4 0 0,1 2-357 0 0,-20-16-1285 0 0,12 2-4045 0 0,6-1-2261 0 0</inkml:trace>
  <inkml:trace contextRef="#ctx0" brushRef="#br0" timeOffset="2828.601">2515 377 3132 0 0,'0'0'10500'0'0,"0"7"-7913"0"0,-1-3-2541 0 0,1 0 1 0 0,-1 0 0 0 0,1 0-1 0 0,-1-1 1 0 0,0 1 0 0 0,0 0-1 0 0,-1-1 1 0 0,1 1-1 0 0,-1-1 1 0 0,0 1 0 0 0,0-1-1 0 0,0 0 1 0 0,0 0 0 0 0,-1 0-1 0 0,1 0 1 0 0,-1 0-1 0 0,0 0 1 0 0,1-1 0 0 0,-1 1-1 0 0,-1-1 1 0 0,1 0 0 0 0,0 0-1 0 0,0 0 1 0 0,-1 0 0 0 0,1 0-1 0 0,-1-1 1 0 0,0 0-1 0 0,1 0 1 0 0,-1 0 0 0 0,0 0-1 0 0,-2 0-46 0 0,0-1 15 0 0,0 0-1 0 0,-1 0 1 0 0,1-1-1 0 0,-1 0 0 0 0,1 0 1 0 0,0 0-1 0 0,0-1 1 0 0,-1 0-1 0 0,1 0 0 0 0,0-1 1 0 0,1 1-1 0 0,-1-1 1 0 0,0-1-1 0 0,1 1 0 0 0,0-1 1 0 0,0 0-1 0 0,0 0 1 0 0,0 0-1 0 0,1-1 0 0 0,-3-2-14 0 0,-17-46-6450 0 0,24 46 152 0 0</inkml:trace>
  <inkml:trace contextRef="#ctx0" brushRef="#br0" timeOffset="3090.12">2434 591 11985 0 0,'0'0'1648'0'0,"1"7"-768"0"0,0-2-744 0 0,0 0 0 0 0,0 0-1 0 0,-1 0 1 0 0,0 0-1 0 0,0 1 1 0 0,0-1-1 0 0,0 0 1 0 0,-1 0 0 0 0,0 0-1 0 0,0 0 1 0 0,0 0-1 0 0,-1-1 1 0 0,1 1 0 0 0,-1 0-1 0 0,0 0 1 0 0,-1-1-1 0 0,1 1 1 0 0,-1-1 0 0 0,-2 3-136 0 0,6-11-5454 0 0,2-1 923 0 0</inkml:trace>
  <inkml:trace contextRef="#ctx0" brushRef="#br0" timeOffset="3353.217">2737 381 15073 0 0,'17'58'1873'0'0,"-11"-7"-1873"0"0,-5 5 76 0 0,-1-10 112 0 0,0-1 96 0 0,-6-7-60 0 0,1-9-112 0 0,-4-6-64 0 0,1-2-44 0 0,-2 2-4 0 0,-6 3 0 0 0,-2 0-48 0 0,-6-1-116 0 0,-1-2-404 0 0,-4-3-349 0 0,8-5-1087 0 0,-8-2-4648 0 0</inkml:trace>
  <inkml:trace contextRef="#ctx0" brushRef="#br0" timeOffset="558.733">870 74 6717 0 0,'0'0'6060'0'0,"-3"9"-4648"0"0,-14 37-384 0 0,4-15-653 0 0,0 1-1 0 0,3 0 1 0 0,1 1 0 0 0,1 0 0 0 0,1 0 0 0 0,2 0-1 0 0,2 1 1 0 0,0 19-375 0 0,55 85-415 0 0,-52-137 372 0 0,0-1-1840 0 0,0 0-3948 0 0,0-3 1160 0 0</inkml:trace>
  <inkml:trace contextRef="#ctx0" brushRef="#br0" timeOffset="1459.255">1138 84 8221 0 0,'0'0'7161'0'0,"2"6"-5753"0"0,7 37-1055 0 0,-2-1 0 0 0,-1 1 1 0 0,-3 1-1 0 0,-1-1 1 0 0,-4 22-354 0 0,2-37 10 0 0,55-28-4162 0 0,24 8 3470 0 0,-74-6 826 0 0,-1 0 0 0 0,0 0-1 0 0,0 0 1 0 0,0 1 0 0 0,0 0-1 0 0,0 0 1 0 0,0 0 0 0 0,0 0-1 0 0,-1 0 1 0 0,0 1 0 0 0,0-1 0 0 0,0 1-1 0 0,0 0 1 0 0,0 0 0 0 0,-1 0-1 0 0,0 1 1 0 0,0-1 0 0 0,0 0-1 0 0,0 1 1 0 0,-1-1 0 0 0,1 1-1 0 0,-1 0 1 0 0,0-1 0 0 0,-1 3-144 0 0,1-5 28 0 0,-1 0 0 0 0,0 0 0 0 0,-1 1 0 0 0,1-1 0 0 0,0 0 0 0 0,-1 0 0 0 0,1 0 0 0 0,-1 0 0 0 0,1 0 0 0 0,-1 0 1 0 0,0 0-1 0 0,0 0 0 0 0,0 0 0 0 0,0 0 0 0 0,0 0 0 0 0,-1 0 0 0 0,1-1 0 0 0,0 1 0 0 0,-1 0 0 0 0,0-1 0 0 0,1 1 0 0 0,-1-1 1 0 0,0 0-1 0 0,1 0 0 0 0,-1 1 0 0 0,0-1 0 0 0,0 0 0 0 0,0 0 0 0 0,0-1 0 0 0,0 1 0 0 0,0 0 0 0 0,0-1 0 0 0,-1 1 0 0 0,1-1 1 0 0,0 0-1 0 0,0 0 0 0 0,0 0 0 0 0,0 0 0 0 0,-1 0 0 0 0,1 0 0 0 0,0 0 0 0 0,0-1 0 0 0,0 1 0 0 0,0-1 0 0 0,-2 0-28 0 0,-100-32 284 0 0,98 30-585 0 0,-35-24-745 0 0,23 4-3665 0 0,15 7-2207 0 0</inkml:trace>
  <inkml:trace contextRef="#ctx0" brushRef="#br0" timeOffset="1802.02">1697 255 3220 0 0,'0'0'7996'0'0,"0"0"-5405"0"0,0 0-1867 0 0,0 0-385 0 0,0 0-170 0 0,0 0 251 0 0,-3 7 61 0 0,0-1-387 0 0,0 0 0 0 0,0 0 1 0 0,0 0-1 0 0,-1-1 0 0 0,0 1 0 0 0,0-1 0 0 0,-1 0 0 0 0,1 0 1 0 0,-1-1-1 0 0,0 1 0 0 0,0-1 0 0 0,-1 0 0 0 0,1-1 0 0 0,-1 1 1 0 0,0-1-1 0 0,0 0 0 0 0,0 0 0 0 0,0-1 0 0 0,-1 0 0 0 0,1 0 0 0 0,-1 0 1 0 0,-1-1-95 0 0,3 0 30 0 0,0-1 0 0 0,0 0 0 0 0,0 0 0 0 0,0 0 0 0 0,0 0 0 0 0,0-1 0 0 0,0 0 0 0 0,1 0 1 0 0,-1 0-1 0 0,0-1 0 0 0,0 0 0 0 0,1 0 0 0 0,-1 0 0 0 0,1 0 0 0 0,-1-1 0 0 0,1 1 0 0 0,0-1 0 0 0,0 0 1 0 0,0-1-31 0 0,-28-55-6763 0 0,32 43-986 0 0</inkml:trace>
  <inkml:trace contextRef="#ctx0" brushRef="#br0" timeOffset="2066.674">1613 482 11657 0 0,'0'0'2691'0'0,"0"0"-1842"0"0,-1 7-475 0 0,-13 43 813 0 0,-3 5-647 0 0,12-22-3576 0 0,6-28-1184 0 0,3-4-2830 0 0</inkml:trace>
  <inkml:trace contextRef="#ctx0" brushRef="#br0" timeOffset="2314.725">1852 614 14461 0 0,'0'0'1648'0'0,"0"0"-1544"0"0,-10 45 185 0 0,2-29 123 0 0,-3 1-100 0 0,-3-4-116 0 0,1 1-56 0 0,-1-1-44 0 0,1-2-96 0 0,-1-1-196 0 0,1-3-152 0 0,3-1-140 0 0,2-1-217 0 0,2-4-655 0 0,2-1-1280 0 0,0 0-2580 0 0</inkml:trace>
  <inkml:trace contextRef="#ctx0" brushRef="#br1" timeOffset="28481.914">1312 591 1564 0 0,'0'0'6407'0'0,"0"0"-4454"0"0,6-2-1620 0 0,3-1-241 0 0,-1 0-1 0 0,1 0 1 0 0,-1-1 0 0 0,0 0-1 0 0,-1 0 1 0 0,1-1 0 0 0,-1 0-1 0 0,0-1 1 0 0,0 1 0 0 0,0-1-1 0 0,-1-1 1 0 0,0 1 0 0 0,0-1-1 0 0,0 0 1 0 0,-1-1 0 0 0,0 1-1 0 0,-1-1 1 0 0,0 0 0 0 0,0 0-1 0 0,0 0 1 0 0,-1-1 0 0 0,-1 1-1 0 0,1-1 1 0 0,-1 1 0 0 0,-1-1-1 0 0,0 0 1 0 0,0 0 0 0 0,0 0 0 0 0,-1 0-1 0 0,-1-7-91 0 0,-2-6-35 0 0,-1 1-1 0 0,0 0 1 0 0,-2 0-1 0 0,-1 0 1 0 0,0 0-1 0 0,-1 1 1 0 0,-1 0-1 0 0,-2 1 0 0 0,1 0 1 0 0,-2 1-1 0 0,-1 0 1 0 0,0 1-1 0 0,-1 0 1 0 0,0 1-1 0 0,-2 1 1 0 0,0 0-1 0 0,0 1 1 0 0,-2 0 35 0 0,12 11 50 0 0,1 0 0 0 0,-1 0 0 0 0,0 0 0 0 0,0 1 0 0 0,0 0 0 0 0,0 0 0 0 0,-1 1 0 0 0,1 0 0 0 0,0 0 0 0 0,-1 0 0 0 0,1 1 0 0 0,-1 0 0 0 0,1 0 0 0 0,0 0 0 0 0,-1 1 0 0 0,1 0 0 0 0,0 0 0 0 0,-1 1 0 0 0,1 0 0 0 0,0 0 0 0 0,0 0 0 0 0,0 1 0 0 0,1 0 0 0 0,-1 0 0 0 0,0 0 0 0 0,1 1 0 0 0,0-1 0 0 0,0 2 0 0 0,0-1 0 0 0,1 0 1 0 0,-1 1-1 0 0,1 0 0 0 0,0 0 0 0 0,0 0 0 0 0,1 0 0 0 0,-1 1 0 0 0,-1 5-50 0 0,-6 5 76 0 0,1 0 1 0 0,0 1-1 0 0,1 0 1 0 0,1 0-1 0 0,1 1 1 0 0,1 0-1 0 0,0 0 1 0 0,1 1 0 0 0,1 0-1 0 0,1 0 1 0 0,1 0-1 0 0,0 0 1 0 0,2 0-1 0 0,0 0 1 0 0,1 0-1 0 0,1 0 1 0 0,0 0-1 0 0,2 0 1 0 0,0 0-1 0 0,4 8-76 0 0,-2-15-10 0 0,0-1-1 0 0,1 1 0 0 0,0-1 0 0 0,1 0 0 0 0,1-1 1 0 0,-1 0-1 0 0,2-1 0 0 0,-1 1 0 0 0,1-2 0 0 0,11 8 11 0 0,74 25-7176 0 0,-55-39 403 0 0</inkml:trace>
  <inkml:trace contextRef="#ctx0" brushRef="#br1" timeOffset="30593.004">221 1032 6293 0 0,'0'0'4347'0'0,"0"0"-2731"0"0,0 0-1003 0 0,0 0 210 0 0,0 0 102 0 0,0 0-359 0 0,0 0-396 0 0,0 0-109 0 0,-8 3 17 0 0,-93 93 929 0 0,95-87-891 0 0,1-6-78 0 0,0 1 1 0 0,1 1 0 0 0,-1-1 0 0 0,1 0 0 0 0,0 1-1 0 0,1 0 1 0 0,-1 0 0 0 0,1 0 0 0 0,0 0 0 0 0,0 1-1 0 0,1-1 1 0 0,-1 1 0 0 0,1 0 0 0 0,1 0-1 0 0,-1 0 1 0 0,1-1 0 0 0,0 1 0 0 0,0 1 0 0 0,1-1-1 0 0,-1 0 1 0 0,1 0 0 0 0,1 0 0 0 0,-1 0 0 0 0,1 0-1 0 0,0 0 1 0 0,1 0 0 0 0,-1 0 0 0 0,1 0-1 0 0,0-1 1 0 0,1 1 0 0 0,-1-1 0 0 0,1 1 0 0 0,0-1-1 0 0,1 0 1 0 0,-1 0 0 0 0,3 3-39 0 0,1-4-58 0 0,-1 1 0 0 0,1-1 0 0 0,0-1 1 0 0,0 1-1 0 0,1-1 0 0 0,-1-1 0 0 0,1 1 0 0 0,-1-1 0 0 0,1-1 1 0 0,0 1-1 0 0,0-1 0 0 0,0 0 0 0 0,-1-1 0 0 0,1 0 1 0 0,0 0-1 0 0,0-1 0 0 0,0 0 0 0 0,0 0 0 0 0,-1-1 0 0 0,1 0 1 0 0,0 0-1 0 0,-1-1 0 0 0,0 0 0 0 0,1-1 0 0 0,-1 1 0 0 0,-1-1 1 0 0,7-4 57 0 0,-7 70 149 0 0,-6-59-91 0 0,0-1 0 0 0,-1 1 0 0 0,1-1 0 0 0,0 1 0 0 0,0 0 0 0 0,1-1 0 0 0,-1 1 0 0 0,0-1 0 0 0,1 1 0 0 0,0-1 0 0 0,-1 1 0 0 0,1-1 0 0 0,0 0 0 0 0,0 1 0 0 0,0-1 0 0 0,1 0 0 0 0,-1 0 0 0 0,0 0 0 0 0,1 0 0 0 0,0 0 0 0 0,-1 0 0 0 0,1 0 0 0 0,0 0 0 0 0,0-1 0 0 0,0 1 0 0 0,0-1 0 0 0,0 1 0 0 0,0-1 0 0 0,1 0 0 0 0,-1 0 0 0 0,0 0 0 0 0,1 0 0 0 0,-1 0 0 0 0,1 0 0 0 0,-1-1 0 0 0,1 1 0 0 0,-1-1 0 0 0,1 0 0 0 0,-1 0 0 0 0,1 0 0 0 0,-1 0 0 0 0,1 0 0 0 0,-1 0 0 0 0,1-1 0 0 0,-1 1 0 0 0,1-1 0 0 0,-1 0 0 0 0,1 1 0 0 0,-1-1 0 0 0,0 0 0 0 0,1-1-58 0 0,0-2-32 0 0,-1 0 0 0 0,0-1 0 0 0,0 1 1 0 0,0-1-1 0 0,-1 1 0 0 0,1-1 0 0 0,-1 0 0 0 0,0 0 0 0 0,-1 1 0 0 0,1-1 0 0 0,-1 0 0 0 0,0 0 0 0 0,0 0 1 0 0,0 0-1 0 0,-1 0 0 0 0,0 1 0 0 0,1-1 0 0 0,-2 0 0 0 0,1 0 0 0 0,-1 1 0 0 0,1-1 0 0 0,-1 1 0 0 0,-1 0 1 0 0,1-1-1 0 0,0 1 0 0 0,-1 0 0 0 0,0 0 0 0 0,0 0 0 0 0,0 1 0 0 0,-1-1 0 0 0,1 1 0 0 0,-3-2 32 0 0,-10 1-2536 0 0,16 12-6999 0 0,6-5 3070 0 0</inkml:trace>
  <inkml:trace contextRef="#ctx0" brushRef="#br1" timeOffset="30902.103">547 1282 10589 0 0,'6'8'3261'0'0,"112"184"1273"0"0,-118-191-4514 0 0,-1-1 1 0 0,1 1 0 0 0,0-1 0 0 0,0 1-1 0 0,0-1 1 0 0,0 1 0 0 0,0 0-1 0 0,0-1 1 0 0,0 1 0 0 0,0-1 0 0 0,0 1-1 0 0,0-1 1 0 0,0 1 0 0 0,0 0-1 0 0,0-1 1 0 0,1 1 0 0 0,-1-1 0 0 0,0 1-1 0 0,0-1 1 0 0,0 1 0 0 0,1-1-1 0 0,-1 1 1 0 0,0-1 0 0 0,1 1 0 0 0,-1-1-1 0 0,1 0 1 0 0,-1 1 0 0 0,0-1 0 0 0,1 1-1 0 0,-1-1 1 0 0,1 0 0 0 0,-1 1-1 0 0,1-1 1 0 0,-1 0 0 0 0,1 0 0 0 0,-1 0-1 0 0,1 1 1 0 0,-1-1 0 0 0,1 0-1 0 0,0 0 1 0 0,-1 0 0 0 0,1 0 0 0 0,-1 0-1 0 0,1 0 1 0 0,-1 0 0 0 0,1 0-1 0 0,0 0 1 0 0,-1 0 0 0 0,1 0 0 0 0,-1 0-1 0 0,1 0 1 0 0,-1-1 0 0 0,1 1-1 0 0,-1 0 1 0 0,1 0 0 0 0,-1 0 0 0 0,1-1-1 0 0,-1 1 1 0 0,1 0 0 0 0,-1-1-1 0 0,1 1 1 0 0,-1-1 0 0 0,1 1 0 0 0,-1 0-1 0 0,0-1 1 0 0,1 1 0 0 0,-1-1 0 0 0,0 1-1 0 0,0-1 1 0 0,1 1-21 0 0,8-47 804 0 0,-8 38-1095 0 0,35-176-1994 0 0,-22 174-74 0 0,1 12-5611 0 0,-4 1 1205 0 0</inkml:trace>
  <inkml:trace contextRef="#ctx0" brushRef="#br1" timeOffset="32612.661">1780 1193 3708 0 0,'0'0'6585'0'0,"0"0"-4836"0"0,1 6-1296 0 0,-1-3-318 0 0,1 1-1 0 0,-1-1 1 0 0,1 1-1 0 0,-1-1 1 0 0,0 1 0 0 0,-1-1-1 0 0,1 1 1 0 0,0-1-1 0 0,-1 1 1 0 0,0-1-1 0 0,0 1 1 0 0,0-1 0 0 0,0 0-1 0 0,-1 1 1 0 0,1-1-1 0 0,-1 0 1 0 0,0 0-1 0 0,1 0 1 0 0,-2 0 0 0 0,1-1-1 0 0,0 1 1 0 0,0 0-1 0 0,-1-1 1 0 0,0 0-1 0 0,1 1 1 0 0,-1-1 0 0 0,0 0-1 0 0,0 0 1 0 0,0-1-1 0 0,0 1 1 0 0,0-1-1 0 0,-1 1 1 0 0,1-1 0 0 0,0 0-1 0 0,-1 0 1 0 0,1-1-1 0 0,-1 1 1 0 0,1-1-1 0 0,-1 1 1 0 0,1-1 0 0 0,-1 0-1 0 0,1 0 1 0 0,-2-1-135 0 0,-87-58 529 0 0,69 21-6908 0 0,23 37 1652 0 0,3 1-1274 0 0</inkml:trace>
  <inkml:trace contextRef="#ctx0" brushRef="#br1" timeOffset="32858.468">1679 1331 4516 0 0,'0'0'5655'0'0,"0"0"-3798"0"0,1 7-942 0 0,2 68 2128 0 0,6 36-3622 0 0,-9-111 408 0 0,3 3-6400 0 0,3-4 42 0 0</inkml:trace>
  <inkml:trace contextRef="#ctx0" brushRef="#br1" timeOffset="33013.94">2022 1563 11641 0 0,'0'0'4187'0'0,"-3"6"-3375"0"0,-1 0-740 0 0,0 0-1 0 0,0 0 1 0 0,-1 0 0 0 0,0 0-1 0 0,0-1 1 0 0,0 1-1 0 0,-1-1 1 0 0,0-1 0 0 0,0 1-1 0 0,0-1 1 0 0,0 0 0 0 0,-1 0-1 0 0,1-1 1 0 0,-1 0-1 0 0,0 0 1 0 0,0-1 0 0 0,0 0-72 0 0,-30 9-777 0 0,12-9-4366 0 0,24-3 575 0 0,2-7-2742 0 0</inkml:trace>
  <inkml:trace contextRef="#ctx0" brushRef="#br1" timeOffset="33294.892">2317 1279 11385 0 0,'0'0'2504'0'0,"0"0"-1823"0"0,-2 6-329 0 0,0-1-275 0 0,-1 1 0 0 0,1-1 0 0 0,-1 0 1 0 0,0 0-1 0 0,0 0 0 0 0,-1-1 0 0 0,1 1 0 0 0,-1-1 0 0 0,0 1 0 0 0,0-1 1 0 0,0 0-1 0 0,-1-1 0 0 0,0 1 0 0 0,1-1 0 0 0,-1 0 0 0 0,0 0 0 0 0,-1-1 1 0 0,1 1-1 0 0,0-1 0 0 0,-1 0 0 0 0,1-1 0 0 0,-1 1 0 0 0,0-1 0 0 0,1 0 0 0 0,-1 0 1 0 0,0-1-1 0 0,0 0 0 0 0,0 0 0 0 0,1 0 0 0 0,-1-1 0 0 0,0 0 0 0 0,0 0 1 0 0,1 0-1 0 0,-1-1 0 0 0,1 1 0 0 0,-1-2 0 0 0,1 1 0 0 0,0 0 0 0 0,0-1 1 0 0,0 0-1 0 0,0 0 0 0 0,0-1 0 0 0,0 1 0 0 0,1-1 0 0 0,0 0 0 0 0,-2-3-77 0 0,-18-36-1234 0 0,29 13-5084 0 0,-1 23 985 0 0</inkml:trace>
  <inkml:trace contextRef="#ctx0" brushRef="#br1" timeOffset="33542.868">2225 1455 8725 0 0,'0'0'3678'0'0,"0"0"-2299"0"0,-1 8-546 0 0,-37 111 1337 0 0,33-106-1322 0 0,3-7-2563 0 0,1-3-5173 0 0,6-9 1782 0 0</inkml:trace>
  <inkml:trace contextRef="#ctx0" brushRef="#br1" timeOffset="33809.072">2541 1347 13581 0 0,'11'57'2400'0'0,"-7"-6"-2188"0"0,-1 4 17 0 0,-3-9 195 0 0,0-8-36 0 0,-4-8-116 0 0,-2-8-160 0 0,-2-1-48 0 0,-5 2-60 0 0,-4 2 8 0 0,-3 1-12 0 0,-3-1-136 0 0,-6-3-424 0 0,2-5-597 0 0,-4-3-1347 0 0,9-5-3784 0 0</inkml:trace>
  <inkml:trace contextRef="#ctx0" brushRef="#br1" timeOffset="31163.971">1076 1086 10093 0 0,'0'0'3558'0'0,"0"0"-2736"0"0,0 0-592 0 0,-6 6 266 0 0,-7 11-294 0 0,1 0-1 0 0,0 1 0 0 0,1 1 1 0 0,1 0-1 0 0,1 0 0 0 0,1 1 1 0 0,0 0-1 0 0,2 0 0 0 0,0 1 0 0 0,2-1 1 0 0,0 1-1 0 0,1 1 0 0 0,1-1 1 0 0,1 21-202 0 0,0-33 25 0 0,1 0 0 0 0,1-1 0 0 0,0 1 0 0 0,0-1 0 0 0,0 1 1 0 0,1-1-1 0 0,0 1 0 0 0,1-1 0 0 0,0 0 0 0 0,0 0 1 0 0,1 0-1 0 0,0 0 0 0 0,1-1 0 0 0,-1 0 0 0 0,1 1 0 0 0,1-2 1 0 0,-1 1-1 0 0,1-1 0 0 0,0 0 0 0 0,6 4-25 0 0,8-3-2970 0 0,-6-13-4367 0 0,-3-8 611 0 0</inkml:trace>
  <inkml:trace contextRef="#ctx0" brushRef="#br1" timeOffset="31864.091">1351 1182 1592 0 0,'0'0'10064'0'0,"1"7"-7358"0"0,1 4-2557 0 0,-1 0 0 0 0,0 0 0 0 0,-1 1 0 0 0,0-1-1 0 0,-1 0 1 0 0,-1 0 0 0 0,1 0 0 0 0,-2 0 0 0 0,1 0 0 0 0,-1 0 0 0 0,-1 0 0 0 0,0-1-1 0 0,-1 0 1 0 0,0 1 0 0 0,0-2 0 0 0,-1 1 0 0 0,-1-1 0 0 0,1 0 0 0 0,-1 0 0 0 0,-1-1 0 0 0,0 1-1 0 0,0-2 1 0 0,0 1 0 0 0,-1-1 0 0 0,0-1 0 0 0,-8 5-149 0 0,13-14 6 0 0,0 0 1 0 0,1 0-1 0 0,0-1 1 0 0,-1 1-1 0 0,2-1 0 0 0,-1 0 1 0 0,0 0-1 0 0,1 0 1 0 0,-1 0-1 0 0,1 0 0 0 0,0-1 1 0 0,1 1-1 0 0,-1-1 1 0 0,1 1-1 0 0,0-1 0 0 0,0 0 1 0 0,0 1-1 0 0,1-1 1 0 0,-1 0-1 0 0,1 0 0 0 0,1 1 1 0 0,-1-1-1 0 0,0 0 1 0 0,1 0-1 0 0,1-4-6 0 0,10 69-1477 0 0,-18-39 2430 0 0,-5-53-1293 0 0,4 10-396 0 0,-9-69-885 0 0,16 90 1735 0 0,28 45-4077 0 0,-5-12-3552 0 0,-15-24 5007 0 0</inkml:trace>
  <inkml:trace contextRef="#ctx0" brushRef="#br1" timeOffset="32114.728">1315 1360 1528 0 0,'0'0'2878'0'0,"0"0"-920"0"0,0 0-724 0 0,-1-8-176 0 0,1 4-865 0 0,0-1-1 0 0,-1 0 1 0 0,0 0 0 0 0,0 0-1 0 0,0 1 1 0 0,0-1 0 0 0,-1 1-1 0 0,0-1 1 0 0,0 1 0 0 0,0-1-1 0 0,0 1 1 0 0,-1 0 0 0 0,0 0-1 0 0,0 0 1 0 0,0 1 0 0 0,0-1-1 0 0,0 1 1 0 0,-1-1 0 0 0,1 1-1 0 0,-1 0 1 0 0,0 0 0 0 0,0 1-1 0 0,0-1 1 0 0,-1 1-193 0 0,3 4 43 0 0,0 0 1 0 0,0-1-1 0 0,1 2 0 0 0,-1-1 1 0 0,0 0-1 0 0,1 0 1 0 0,-1 0-1 0 0,1 1 0 0 0,0-1 1 0 0,0 1-1 0 0,0-1 0 0 0,0 1 1 0 0,0-1-1 0 0,1 1 1 0 0,-1 0-1 0 0,1-1 0 0 0,0 1 1 0 0,-1 0-1 0 0,1-1 1 0 0,0 1-1 0 0,1 0 0 0 0,-1-1 1 0 0,0 1-1 0 0,1 0 0 0 0,0-1 1 0 0,-1 1-1 0 0,1 0 1 0 0,0-1-1 0 0,0 1 0 0 0,1-1-43 0 0,-1 4 73 0 0,1-1 0 0 0,0 0-1 0 0,0 0 1 0 0,0 0 0 0 0,0 0-1 0 0,1 0 1 0 0,0-1 0 0 0,0 1-1 0 0,0-1 1 0 0,0 0 0 0 0,1 0-1 0 0,0 0 1 0 0,0 0 0 0 0,0-1-1 0 0,0 1 1 0 0,0-1 0 0 0,4 2-73 0 0,-101-74-4765 0 0,82 65 2362 0 0,3 2-1586 0 0</inkml:trace>
  <inkml:trace contextRef="#ctx0" brushRef="#br1" timeOffset="39784.6">1844 1823 1448 0 0,'0'0'551'0'0,"0"0"354"0"0,0 8 986 0 0,0-2-1702 0 0,0 1 0 0 0,0-1 0 0 0,0 1 0 0 0,-1 0 0 0 0,0-1-1 0 0,-1 0 1 0 0,0 1 0 0 0,0-1 0 0 0,0 0 0 0 0,0 0 0 0 0,-1 0 0 0 0,0 0 0 0 0,0 0 0 0 0,-1-1 0 0 0,0 0-1 0 0,0 1 1 0 0,0-1 0 0 0,0-1 0 0 0,-1 1 0 0 0,0-1 0 0 0,0 1 0 0 0,0-1 0 0 0,0-1 0 0 0,-1 1 0 0 0,-5 2-189 0 0,-10 0 173 0 0,0-1 1 0 0,-1-1-1 0 0,0-1 1 0 0,0 0-1 0 0,0-2 1 0 0,0-1 0 0 0,0-1-1 0 0,0 0 1 0 0,0-2-1 0 0,0 0 1 0 0,-5-3-174 0 0,-210-44 1773 0 0,-223-78-1773 0 0,392 107 135 0 0,3 2-36 0 0,1-3 1 0 0,1-2-1 0 0,0-4 0 0 0,3-2 0 0 0,-40-26-99 0 0,81 44 12 0 0,0-1 1 0 0,1-1-1 0 0,0-1 0 0 0,2 0 1 0 0,-1-1-1 0 0,2-1 0 0 0,0 0 0 0 0,1-1 1 0 0,1-1-1 0 0,1 0 0 0 0,0-1 1 0 0,2 0-1 0 0,0-1 0 0 0,1 0 1 0 0,1 0-1 0 0,1-1 0 0 0,1 0 1 0 0,-2-16-13 0 0,7 22-15 0 0,0 1 0 0 0,1-1 0 0 0,0 0 0 0 0,2 0 0 0 0,0 0 0 0 0,0 0 0 0 0,2 1 0 0 0,0-1 0 0 0,0 1 0 0 0,2 0 0 0 0,0 0 0 0 0,0 1 0 0 0,2 0 1 0 0,0 0-1 0 0,0 0 0 0 0,1 1 0 0 0,1 1 0 0 0,0-1 0 0 0,1 2 0 0 0,0-1 0 0 0,0 1 0 0 0,3 0 15 0 0,12-11-25 0 0,1 1 1 0 0,1 2-1 0 0,0 1 0 0 0,1 1 1 0 0,2 1-1 0 0,-1 2 0 0 0,2 1 1 0 0,-1 1-1 0 0,34-7 25 0 0,1 8-75 0 0,0 3 0 0 0,1 3 0 0 0,0 3 0 0 0,-1 3 0 0 0,1 2 0 0 0,-1 4 0 0 0,9 4 75 0 0,48 6-334 0 0,-1 6 0 0 0,-2 4 0 0 0,0 7 0 0 0,-2 4 0 0 0,-2 5 0 0 0,11 12 334 0 0,391 166 742 0 0,-480-206-514 0 0,0 2-1 0 0,0 2 1 0 0,-2 1-1 0 0,0 2 1 0 0,-2 2 0 0 0,0 0-1 0 0,-2 3 1 0 0,22 22-228 0 0,-47-41 70 0 0,-1 0 0 0 0,1 0 0 0 0,-1 1 0 0 0,-1 0 0 0 0,1 0 0 0 0,-2 0 0 0 0,1 0 0 0 0,-1 1 0 0 0,-1 0 0 0 0,1 0 0 0 0,-2 0 0 0 0,1 0-1 0 0,-2 1 1 0 0,1-1 0 0 0,-1 0 0 0 0,-1 1 0 0 0,0-1 0 0 0,0 1 0 0 0,-1-1 0 0 0,-1 1 0 0 0,1-1 0 0 0,-2 0 0 0 0,1 0 0 0 0,-1 0 0 0 0,-1 0 0 0 0,0 1-70 0 0,-4 7 16 0 0,-1 1 1 0 0,0-1-1 0 0,-2-1 0 0 0,0 0 0 0 0,0 0 0 0 0,-2-1 1 0 0,0-1-1 0 0,-1 0 0 0 0,0-1 0 0 0,-1 0 1 0 0,-1-1-1 0 0,0-1 0 0 0,-4 2-16 0 0,-4 0 30 0 0,0-1-1 0 0,-1-1 1 0 0,-1-2 0 0 0,0 0-1 0 0,0-2 1 0 0,-1 0-1 0 0,0-2 1 0 0,0-1 0 0 0,0-1-1 0 0,-11-1-29 0 0,17-2-831 0 0,1-1-1 0 0,-1-1 0 0 0,1-1 1 0 0,-1 0-1 0 0,1-2 1 0 0,0 0-1 0 0,0-1 1 0 0,0-1-1 0 0,-1-2 832 0 0,-9-7-6362 0 0</inkml:trace>
  <inkml:trace contextRef="#ctx0" brushRef="#br1" timeOffset="40479.889">2734 1298 4332 0 0,'0'0'6313'0'0,"0"0"-5066"0"0,0 0-1075 0 0,0 0-30 0 0,0 0-62 0 0,0 0 56 0 0,0 0 99 0 0,4-4 47 0 0,87-59 2900 0 0,84 3-2773 0 0,-127 46-373 0 0,-38 11-69 0 0,11-5 32 0 0,0 0-1 0 0,1 2 0 0 0,0 0 1 0 0,0 2-1 0 0,0 0 0 0 0,1 1 1 0 0,-1 2-1 0 0,1 0 0 0 0,-1 1 1 0 0,1 2-1 0 0,-1 0 0 0 0,1 1 1 0 0,2 2 1 0 0,-76 3-739 0 0,47-8 768 0 0,-1 1 0 0 0,1-2 0 0 0,0 1 0 0 0,0 0 0 0 0,0-1 0 0 0,-1 0 1 0 0,1 0-1 0 0,0 0 0 0 0,0-1 0 0 0,0 1 0 0 0,1-1 0 0 0,-1 0 0 0 0,0 0 0 0 0,0 0 0 0 0,1 0 1 0 0,0-1-1 0 0,-1 0 0 0 0,1 1 0 0 0,0-1 0 0 0,0-1 0 0 0,-2-1-29 0 0,7 3-21 0 0,0 0 0 0 0,0 0 0 0 0,0 1 0 0 0,0-1 0 0 0,0 0 0 0 0,0 1 0 0 0,0 0 0 0 0,0 0 0 0 0,1-1 0 0 0,-1 1 0 0 0,0 1 1 0 0,1-1-1 0 0,-1 0 0 0 0,1 1 0 0 0,-1-1 0 0 0,1 1 0 0 0,-1 0 0 0 0,1-1 0 0 0,0 1 0 0 0,-1 0 0 0 0,1 1 0 0 0,-1-1 0 0 0,1 0 0 0 0,-1 1 0 0 0,1 0 0 0 0,-1-1 0 0 0,1 1 0 0 0,-1 0 0 0 0,0 0 0 0 0,1 0 0 0 0,-1 1 0 0 0,0-1 0 0 0,0 1 21 0 0,1-1-2 0 0,0 1-1 0 0,1 0 0 0 0,-2 0 1 0 0,1 0-1 0 0,0 0 1 0 0,0 1-1 0 0,-1-1 1 0 0,1 1-1 0 0,-1 0 0 0 0,1-1 1 0 0,-1 1-1 0 0,0 0 1 0 0,-1 0-1 0 0,1 1 1 0 0,0-1-1 0 0,-1 0 0 0 0,0 1 1 0 0,1-1-1 0 0,-1 0 1 0 0,-1 1-1 0 0,1-1 1 0 0,0 1-1 0 0,-1 0 0 0 0,0-1 1 0 0,0 1-1 0 0,0-1 1 0 0,0 1-1 0 0,-1 0 1 0 0,1-1-1 0 0,-1 1 0 0 0,0-1 1 0 0,0 1-1 0 0,0-1 1 0 0,0 0-1 0 0,-1 1 1 0 0,1-1-1 0 0,-1 0 0 0 0,0 0 1 0 0,0 0-1 0 0,0 0 1 0 0,0 0-1 0 0,-1 0 1 0 0,1-1-1 0 0,-1 1 0 0 0,0-1 1 0 0,0 0-1 0 0,1 0 1 0 0,-1 0-1 0 0,-1 0 0 0 0,1 0 1 0 0,0-1-1 0 0,0 1 1 0 0,-1-1-1 0 0,1 0 1 0 0,-1 0-1 0 0,-2 1 3 0 0,-41 12-2388 0 0,13-10-4685 0 0,18-4 986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28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5108 0 0,'0'0'4365'0'0,"0"0"-2830"0"0,0 0-1310 0 0,0 0 13 0 0,0 0 63 0 0,0 0 51 0 0,0 0 486 0 0,2 8 101 0 0,100 218 2514 0 0,-68-153-2653 0 0,10-108 1155 0 0,-28 11-1995 0 0,-1 0-1 0 0,-1-1 0 0 0,-1-1 1 0 0,-2 0-1 0 0,0-1 0 0 0,-2 0 1 0 0,-1 0-1 0 0,0-8 41 0 0,-4 23-128 0 0,16-30-872 0 0,-7 45-6832 0 0,-8 2 2581 0 0</inkml:trace>
  <inkml:trace contextRef="#ctx0" brushRef="#br0" timeOffset="387.638">486 267 652 0 0,'0'0'6516'0'0,"0"0"-3226"0"0,0 0-2414 0 0,0 0-716 0 0,2-8-15 0 0,-2 5-133 0 0,0 0 1 0 0,1-1-1 0 0,-1 1 0 0 0,0 0 1 0 0,-1-1-1 0 0,1 1 0 0 0,0 0 0 0 0,-1-1 1 0 0,0 1-1 0 0,0 0 0 0 0,0 0 1 0 0,0-1-1 0 0,0 1 0 0 0,-1 0 0 0 0,0 0 1 0 0,1 0-1 0 0,-1 1 0 0 0,0-1 1 0 0,0 0-1 0 0,-1 1 0 0 0,1-1 0 0 0,0 1 1 0 0,-1 0-1 0 0,1 0 0 0 0,-1 0 1 0 0,0 0-1 0 0,0 0 0 0 0,0 0 0 0 0,0 1 1 0 0,0 0-1 0 0,0-1 0 0 0,0 1 1 0 0,-1 0-1 0 0,1 1 0 0 0,0-1 0 0 0,0 0 1 0 0,-3 1-13 0 0,3 0 47 0 0,1 0 1 0 0,-1 1 0 0 0,1-1-1 0 0,0 1 1 0 0,-1-1 0 0 0,1 1-1 0 0,0 0 1 0 0,-1 0 0 0 0,1 0-1 0 0,0 0 1 0 0,0 1 0 0 0,0-1-1 0 0,0 0 1 0 0,0 1-1 0 0,0 0 1 0 0,0-1 0 0 0,1 1-1 0 0,-1 0 1 0 0,1 0 0 0 0,-1 0-1 0 0,1 0 1 0 0,0 0 0 0 0,-1 0-1 0 0,1 0 1 0 0,0 1 0 0 0,0-1-1 0 0,1 0 1 0 0,-1 1-1 0 0,0-1 1 0 0,1 0 0 0 0,0 1-1 0 0,-1-1 1 0 0,1 1 0 0 0,0-1-1 0 0,0 3-47 0 0,9 89 748 0 0,-8-93-693 0 0,-1 1 1 0 0,0-1-1 0 0,1 0 1 0 0,-1 0-1 0 0,1 0 1 0 0,0 0-1 0 0,-1 0 1 0 0,1 1-1 0 0,0-1 1 0 0,0 0-1 0 0,-1-1 1 0 0,1 1-1 0 0,0 0 1 0 0,0 0-1 0 0,0 0 1 0 0,0 0 0 0 0,0-1-1 0 0,1 1 1 0 0,-1 0-1 0 0,0-1 1 0 0,0 1-1 0 0,0-1 1 0 0,0 0-1 0 0,1 1 1 0 0,-1-1-1 0 0,0 0 1 0 0,0 1-1 0 0,1-1 1 0 0,-1 0-1 0 0,0 0 1 0 0,1 0-1 0 0,-1 0 1 0 0,0-1-1 0 0,0 1 1 0 0,1 0-1 0 0,-1 0 1 0 0,0-1-1 0 0,0 1 1 0 0,1-1 0 0 0,-1 1-1 0 0,0-1 1 0 0,0 1-1 0 0,0-1 1 0 0,0 0-1 0 0,0 0 1 0 0,0 1-1 0 0,0-1 1 0 0,0 0-1 0 0,0 0 1 0 0,0 0-1 0 0,-1 0 1 0 0,1 0-1 0 0,0 0 1 0 0,0 0-1 0 0,-1-1 1 0 0,1 1-1 0 0,-1 0-55 0 0,32-71 168 0 0,5 116-1042 0 0,-28-17 842 0 0,8 21 69 0 0,-1-28-3010 0 0,-10-21-1900 0 0,-2-3 431 0 0</inkml:trace>
  <inkml:trace contextRef="#ctx0" brushRef="#br0" timeOffset="650.797">658 216 732 0 0,'0'0'8966'0'0,"0"0"-5005"0"0,7 5-2802 0 0,-7-5-1149 0 0,3 1 51 0 0,-1 1 1 0 0,1-1-1 0 0,-1 0 0 0 0,1 1 0 0 0,-1 0 0 0 0,0-1 0 0 0,0 1 0 0 0,0 0 0 0 0,0 0 0 0 0,0 0 0 0 0,0 0 0 0 0,0 1 0 0 0,-1-1 1 0 0,1 0-1 0 0,-1 1 0 0 0,1-1 0 0 0,-1 1 0 0 0,0 0 0 0 0,0-1 0 0 0,0 1 0 0 0,-1 0 0 0 0,1-1 0 0 0,-1 1 0 0 0,1 0 1 0 0,-1 0-1 0 0,0 0 0 0 0,0-1 0 0 0,0 1 0 0 0,0 0 0 0 0,-1 0 0 0 0,1 0 0 0 0,-1-1 0 0 0,0 1 0 0 0,0 0 0 0 0,0 0 1 0 0,-1 1-62 0 0,21-53 1292 0 0,53-39-4661 0 0,1 69-3349 0 0,-61 18 3494 0 0,0-1-1581 0 0</inkml:trace>
  <inkml:trace contextRef="#ctx0" brushRef="#br0" timeOffset="896.984">988 8 9841 0 0,'0'0'2759'0'0,"0"0"-1673"0"0,0 0-851 0 0,0 0 7 0 0,-2 9 288 0 0,-15 39 330 0 0,-44 197 1203 0 0,61-243-2081 0 0,0 1-1 0 0,0-1 1 0 0,0 1 0 0 0,0-1 0 0 0,0 1 0 0 0,1-1 0 0 0,-1 0 0 0 0,1 1 0 0 0,-1-1 0 0 0,1 1 0 0 0,0-1 0 0 0,0 0 0 0 0,0 0 0 0 0,0 1 0 0 0,1-1 0 0 0,-1 0 0 0 0,0 0 0 0 0,1 0 0 0 0,0 0-1 0 0,-1-1 1 0 0,1 1 0 0 0,0 0 0 0 0,0-1 0 0 0,0 1 0 0 0,0-1 0 0 0,0 0 0 0 0,0 1 0 0 0,1-1 0 0 0,-1 0 0 0 0,0 0 0 0 0,0-1 0 0 0,1 1 0 0 0,-1 0 0 0 0,1-1 0 0 0,0 1 18 0 0,27 1-3983 0 0,1-4-3722 0 0,-21-1 4369 0 0</inkml:trace>
  <inkml:trace contextRef="#ctx0" brushRef="#br0" timeOffset="1114.961">1189 147 1200 0 0,'0'0'6757'0'0,"0"0"-4462"0"0,0 0-1769 0 0,2 6 135 0 0,1 5-414 0 0,-1 0 0 0 0,0-1 1 0 0,-1 1-1 0 0,0 0 0 0 0,-1 0 0 0 0,0 0 1 0 0,0 0-1 0 0,-1 0 0 0 0,-1 0 0 0 0,0 0 0 0 0,0-1 1 0 0,-1 1-1 0 0,0 0 0 0 0,-1-1 0 0 0,-1 0 0 0 0,1 0 1 0 0,-1 0-1 0 0,-1-1 0 0 0,0 0 0 0 0,0 0 0 0 0,-1 0 1 0 0,0-1-1 0 0,-4 4-247 0 0,-14-5-1972 0 0,11-17-4188 0 0,9-5-117 0 0</inkml:trace>
  <inkml:trace contextRef="#ctx0" brushRef="#br0" timeOffset="1363.986">1067 172 4712 0 0,'0'0'6063'0'0,"0"0"-4300"0"0,9 9-1422 0 0,183 227 3946 0 0,-201-242-14158 0 0,5-8 2732 0 0</inkml:trace>
  <inkml:trace contextRef="#ctx0" brushRef="#br0" timeOffset="1610.954">1398 158 9081 0 0,'30'100'5714'0'0,"-27"-88"-5610"0"0,0 1 1 0 0,-1-1-1 0 0,-1 1 1 0 0,0-1-1 0 0,-1 1 1 0 0,0-1-1 0 0,-1 1 0 0 0,0-1 1 0 0,-1 1-1 0 0,0-1 1 0 0,-1 0-1 0 0,-1 0 1 0 0,0 0-1 0 0,0 0 1 0 0,-1-1-1 0 0,-1 1 0 0 0,0-1 1 0 0,-6 9-105 0 0,-45 12-1227 0 0,13-36-6372 0 0,26-3 346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03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50 5957 0 0,'0'0'5383'0'0,"0"0"-3687"0"0,0 0-1470 0 0,-6-7-37 0 0,4 4-107 0 0,-1-1 1 0 0,1 1 0 0 0,-1 0-1 0 0,0 0 1 0 0,0 1 0 0 0,0-1-1 0 0,0 0 1 0 0,0 1 0 0 0,-1 0-1 0 0,1 0 1 0 0,-1 0 0 0 0,1 0-1 0 0,-1 0 1 0 0,0 1 0 0 0,0 0-1 0 0,0 0 1 0 0,0 0 0 0 0,0 0-1 0 0,0 0 1 0 0,0 1 0 0 0,0 0-1 0 0,0 0 1 0 0,0 0 0 0 0,0 0-1 0 0,0 0 1 0 0,0 1 0 0 0,0 0-1 0 0,0 0 1 0 0,0 0 0 0 0,0 0-1 0 0,0 1-82 0 0,-7 5-3 0 0,1 0 0 0 0,0 0 0 0 0,1 1 0 0 0,0 0 0 0 0,0 1-1 0 0,0 0 1 0 0,1 0 0 0 0,1 1 0 0 0,-1 0 0 0 0,2 0 0 0 0,-1 1-1 0 0,2 0 1 0 0,-1 0 0 0 0,1 0 0 0 0,1 0 0 0 0,0 1-1 0 0,1 0 1 0 0,0 0 0 0 0,1 0 0 0 0,0 0 0 0 0,0 6 3 0 0,3-15 27 0 0,0 0 0 0 0,0 0 1 0 0,-1 0-1 0 0,2 0 0 0 0,-1 1 1 0 0,0-1-1 0 0,1-1 0 0 0,-1 1 0 0 0,1 0 1 0 0,0 0-1 0 0,0-1 0 0 0,0 1 1 0 0,0-1-1 0 0,1 1 0 0 0,-1-1 1 0 0,1 0-1 0 0,-1 0 0 0 0,1 0 0 0 0,0 0 1 0 0,0-1-1 0 0,0 1 0 0 0,0-1 1 0 0,0 1-1 0 0,0-1 0 0 0,0 0 0 0 0,0 0 1 0 0,0-1-1 0 0,1 1 0 0 0,-1-1 1 0 0,0 1-1 0 0,1-1 0 0 0,-1 0 1 0 0,0 0-1 0 0,2-1-27 0 0,114-17 452 0 0,-116 18-480 0 0,-1 0 1 0 0,0 0 0 0 0,0 0-1 0 0,0 0 1 0 0,1 0-1 0 0,-1 1 1 0 0,0-1-1 0 0,0 1 1 0 0,0-1-1 0 0,0 1 1 0 0,0 0-1 0 0,0 0 1 0 0,0 0-1 0 0,0 0 1 0 0,0 0-1 0 0,0 0 1 0 0,-1 1 0 0 0,1-1-1 0 0,0 1 1 0 0,-1-1-1 0 0,1 1 1 0 0,-1-1-1 0 0,0 1 1 0 0,1 0-1 0 0,-1 0 1 0 0,0 0-1 0 0,0 0 1 0 0,0 0-1 0 0,0 0 1 0 0,-1 0-1 0 0,1 0 1 0 0,0 0 0 0 0,-1 0-1 0 0,1 0 1 0 0,-1 0-1 0 0,0 1 1 0 0,0-1-1 0 0,0 0 1 0 0,0 0-1 0 0,0 0 1 0 0,0 1-1 0 0,-1-1 1 0 0,0 1 27 0 0,1 1 71 0 0,0 0-1 0 0,1 0 1 0 0,-1 0 0 0 0,1-1 0 0 0,0 1-1 0 0,0 0 1 0 0,0-1 0 0 0,0 1 0 0 0,0 0 0 0 0,1-1-1 0 0,0 1 1 0 0,0-1 0 0 0,0 0 0 0 0,0 0-1 0 0,0 0 1 0 0,0 0 0 0 0,1 0 0 0 0,0 0-1 0 0,0 0 1 0 0,-1-1 0 0 0,1 0 0 0 0,1 1-1 0 0,-1-1 1 0 0,0 0 0 0 0,3 1-71 0 0,-4-3 47 0 0,1 0-1 0 0,0 0 1 0 0,0 0-1 0 0,-1 0 1 0 0,1-1 0 0 0,0 1-1 0 0,0-1 1 0 0,-1 0 0 0 0,1 0-1 0 0,-1 1 1 0 0,1-2-1 0 0,-1 1 1 0 0,1 0 0 0 0,-1 0-1 0 0,1-1 1 0 0,-1 0 0 0 0,0 1-1 0 0,0-1 1 0 0,0 0-1 0 0,0 0 1 0 0,0 0 0 0 0,0 0-1 0 0,-1 0 1 0 0,1 0 0 0 0,-1-1-1 0 0,1 1 1 0 0,-1-1-1 0 0,0 1 1 0 0,0-1 0 0 0,0 1-1 0 0,0-1 1 0 0,-1 0 0 0 0,1 1-1 0 0,0-1 1 0 0,-1 0-1 0 0,0 0 1 0 0,0 0-47 0 0,1 0-62 0 0,-1 0-1 0 0,0 1 0 0 0,0-1 1 0 0,0 0-1 0 0,0 1 0 0 0,-1-1 1 0 0,1 0-1 0 0,-1 1 1 0 0,0-1-1 0 0,1 0 0 0 0,-1 1 1 0 0,0-1-1 0 0,0 1 1 0 0,-1 0-1 0 0,1-1 0 0 0,0 1 1 0 0,-1 0-1 0 0,0 0 0 0 0,1 0 1 0 0,-1 0-1 0 0,0 0 1 0 0,0 0-1 0 0,0 0 0 0 0,0 0 1 0 0,0 1-1 0 0,-1-1 1 0 0,1 1-1 0 0,0 0 0 0 0,-1 0 1 0 0,1 0-1 0 0,-1 0 0 0 0,1 0 1 0 0,-1 0-1 0 0,0 1 1 0 0,1-1-1 0 0,-1 1 0 0 0,0 0 1 0 0,1-1-1 0 0,-1 1 1 0 0,0 1 62 0 0,-13 0-3041 0 0,6 2-3584 0 0,6-3 763 0 0</inkml:trace>
  <inkml:trace contextRef="#ctx0" brushRef="#br0" timeOffset="281.739">533 271 4728 0 0,'0'0'8129'0'0,"0"0"-6074"0"0,0 0-1757 0 0,7 7 301 0 0,55 96 1250 0 0,-60-103-1800 0 0,-1 1 0 0 0,1-1-1 0 0,0 0 1 0 0,0 0-1 0 0,-1 0 1 0 0,1 0 0 0 0,0 0-1 0 0,-1 0 1 0 0,1 0 0 0 0,0-1-1 0 0,0 1 1 0 0,-1-1 0 0 0,1 1-1 0 0,-1-1 1 0 0,1 1-1 0 0,0-1 1 0 0,-1 0 0 0 0,0 0-1 0 0,1 0 1 0 0,-1 0 0 0 0,1 0-1 0 0,-1 0 1 0 0,0 0 0 0 0,0 0-1 0 0,1-1 1 0 0,-1 1-1 0 0,0 0 1 0 0,0-1 0 0 0,-1 1-1 0 0,1-1 1 0 0,0 1 0 0 0,0-1-1 0 0,-1 0 1 0 0,1 1 0 0 0,-1-1-1 0 0,1 0 1 0 0,-1 1-1 0 0,0-1 1 0 0,1 0-49 0 0,39-141-340 0 0,-20 131-1728 0 0,-4 16-2413 0 0,-7-2-58 0 0,0-1-2376 0 0</inkml:trace>
  <inkml:trace contextRef="#ctx0" brushRef="#br0" timeOffset="529.286">927 21 836 0 0,'0'0'9455'0'0,"0"0"-6305"0"0,0 0-2664 0 0,0 0-112 0 0,-6 7 318 0 0,-50 145 868 0 0,56-151-1558 0 0,-3 7 51 0 0,0 1 1 0 0,1-1-1 0 0,0 1 1 0 0,1-1 0 0 0,0 1-1 0 0,0-1 1 0 0,1 1-1 0 0,0 0 1 0 0,0 0 0 0 0,1-1-1 0 0,0 1 1 0 0,1-1-1 0 0,0 1 1 0 0,0-1 0 0 0,1 1-1 0 0,0-1 1 0 0,1 0-1 0 0,-1 0 1 0 0,1-1-1 0 0,1 1 1 0 0,0-1 0 0 0,0 0-1 0 0,0 0 1 0 0,1 0-1 0 0,0-1 1 0 0,0 0 0 0 0,5 4-54 0 0,24-23-8144 0 0,-30 4 2466 0 0</inkml:trace>
  <inkml:trace contextRef="#ctx0" brushRef="#br0" timeOffset="775.863">1291 100 14229 0 0,'0'0'1506'0'0,"0"7"-1040"0"0,-3 11-336 0 0,0 1 0 0 0,-2-1-1 0 0,0 0 1 0 0,-1 0-1 0 0,-1-1 1 0 0,0 0 0 0 0,-1 0-1 0 0,-1 0 1 0 0,-1-1-1 0 0,0-1 1 0 0,-1 0-1 0 0,-1 0 1 0 0,0-1 0 0 0,-4 3-130 0 0,-1-6-1898 0 0,9-19-7375 0 0,7-8 2428 0 0</inkml:trace>
  <inkml:trace contextRef="#ctx0" brushRef="#br0" timeOffset="1025.442">1168 214 7929 0 0,'0'0'5807'0'0,"0"0"-4348"0"0,4 6-1235 0 0,21 32 698 0 0,65 79-515 0 0,-75-109-3219 0 0,-2-5-3917 0 0,1-2-478 0 0</inkml:trace>
  <inkml:trace contextRef="#ctx0" brushRef="#br0" timeOffset="1179.996">1546 395 10677 0 0,'0'0'4578'0'0,"0"0"-3580"0"0,0 0-616 0 0,-4 7 30 0 0,-86 97 355 0 0,40-69-3685 0 0,41-32 828 0 0,1-2-2579 0 0,3-2-1808 0 0</inkml:trace>
  <inkml:trace contextRef="#ctx0" brushRef="#br0" timeOffset="1398.942">1857 191 8141 0 0,'0'0'6362'0'0,"0"0"-4930"0"0,-1 6-1252 0 0,0 2-69 0 0,0-1 0 0 0,-1 0 1 0 0,0 0-1 0 0,0 0 1 0 0,0 0-1 0 0,-1-1 0 0 0,0 1 1 0 0,-1-1-1 0 0,1 1 0 0 0,-1-1 1 0 0,-1 0-1 0 0,1-1 0 0 0,-1 1 1 0 0,0-1-1 0 0,0 1 0 0 0,0-2 1 0 0,-2 2-112 0 0,-106 56 116 0 0,65-67-4616 0 0,41-2 328 0 0,3-8-2800 0 0</inkml:trace>
  <inkml:trace contextRef="#ctx0" brushRef="#br0" timeOffset="1647.551">1651 225 5869 0 0,'0'0'5698'0'0,"0"0"-3742"0"0,3 7-1650 0 0,150 206 3806 0 0,-152-211-4448 0 0,3 4-1354 0 0,0-7-4236 0 0,-3-4 397 0 0</inkml:trace>
  <inkml:trace contextRef="#ctx0" brushRef="#br0" timeOffset="1899.655">2088 139 12677 0 0,'4'6'1734'0'0,"3"5"-1630"0"0,0 0 0 0 0,-1 1 0 0 0,0 0-1 0 0,-1 0 1 0 0,0 0 0 0 0,-1 1 0 0 0,0-1 0 0 0,-1 1-1 0 0,0 0 1 0 0,-1 0 0 0 0,-1 0 0 0 0,0 0-1 0 0,-1 0 1 0 0,0 0 0 0 0,-1 1 0 0 0,0-1-1 0 0,-1 0 1 0 0,-1 0 0 0 0,0-1 0 0 0,-1 1 0 0 0,0-1-1 0 0,-1 1 1 0 0,0-1 0 0 0,-1-1 0 0 0,0 1-1 0 0,-1-1 1 0 0,0 0 0 0 0,-1 0 0 0 0,0-1 0 0 0,-1 0-1 0 0,0-1 1 0 0,-1 1 0 0 0,0-2 0 0 0,-7 6-104 0 0,-33 4-1319 0 0,14-19-5459 0 0,21-6-13 0 0</inkml:trace>
  <inkml:trace contextRef="#ctx0" brushRef="#br0" timeOffset="24034.911">2051 735 4560 0 0,'0'0'3935'0'0,"0"0"-1924"0"0,0 0-1633 0 0,-8 0-146 0 0,-195-32 1028 0 0,177 25-1005 0 0,0 0-1 0 0,-1 1 1 0 0,0 2 0 0 0,1 0 0 0 0,-1 2 0 0 0,0 1-1 0 0,0 1 1 0 0,0 2 0 0 0,0 0 0 0 0,0 2 0 0 0,-2 2-255 0 0,17-2 24 0 0,0 1 1 0 0,0 0-1 0 0,1 1 1 0 0,0 1 0 0 0,0 0-1 0 0,0 0 1 0 0,1 1-1 0 0,0 0 1 0 0,0 1-1 0 0,1 0 1 0 0,0 0-1 0 0,-4 7-24 0 0,-9-80 1017 0 0,14 54-1048 0 0,0 0 1 0 0,-1 0-1 0 0,0 1 1 0 0,0 0 0 0 0,-1 0-1 0 0,0 1 1 0 0,0 1 0 0 0,-1 0-1 0 0,0 0 1 0 0,0 1 0 0 0,-1 0-1 0 0,1 1 1 0 0,-2 0 0 0 0,1 1-1 0 0,0 1 1 0 0,-1 0 0 0 0,1 0-1 0 0,-7 1 31 0 0,-237-6 411 0 0,21 28-29 0 0,136-8-286 0 0,0-4 0 0 0,0-5 0 0 0,0-4 0 0 0,-38-8-96 0 0,132 10 11 0 0,1-2 1 0 0,-1 1 0 0 0,1-1 0 0 0,-1 1 0 0 0,1-1 0 0 0,-1-1 0 0 0,1 1 0 0 0,-1 0 0 0 0,1-1 0 0 0,0 0 0 0 0,0 0 0 0 0,0-1 0 0 0,0 1 0 0 0,0-1 0 0 0,0 1-1 0 0,1-1 1 0 0,-1 0 0 0 0,1-1 0 0 0,-2-1-12 0 0,6 3-196 0 0,0 1 0 0 0,-1-1 0 0 0,1 0 0 0 0,1 1-1 0 0,-1 0 1 0 0,0-1 0 0 0,0 1 0 0 0,0 0 0 0 0,1 0 0 0 0,-1-1-1 0 0,1 1 1 0 0,-1 0 0 0 0,1 0 0 0 0,-1 0 0 0 0,1 1 0 0 0,0-1-1 0 0,-1 0 1 0 0,1 1 0 0 0,0-1 0 0 0,-1 1 0 0 0,1-1 0 0 0,0 1-1 0 0,0 0 1 0 0,0 0 0 0 0,-1 0 0 0 0,1 0 0 0 0,0 0 0 0 0,0 0 0 0 0,0 0-1 0 0,-1 1 1 0 0,2-1 196 0 0,-3 0-135 0 0,15 0-5142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7:39.561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1116 1529 4004 0 0,'0'0'537'0'0,"0"0"-97"0"0,0 0-176 0 0,0 0 157 0 0,0 0 237 0 0,0 0 94 0 0,0 0-64 0 0,0 0-160 0 0,0 0-165 0 0,0 0-54 0 0,-5-2 11 0 0,2-1-240 0 0,0 1 0 0 0,0-1 0 0 0,0 0 0 0 0,0 0 0 0 0,0 0 0 0 0,1 0 0 0 0,-1 0 0 0 0,1-1 0 0 0,0 1 0 0 0,0-1 0 0 0,0 1 0 0 0,1-1-1 0 0,-1 0 1 0 0,1 0 0 0 0,0 0 0 0 0,0 0 0 0 0,0 0 0 0 0,1 0 0 0 0,-1 0 0 0 0,1 0 0 0 0,0-3-80 0 0,-2 2-9 0 0,1-1 1 0 0,-1 0-1 0 0,1 0 1 0 0,1 0-1 0 0,-1 0 0 0 0,1 0 1 0 0,0 0-1 0 0,0 1 1 0 0,1-1-1 0 0,-1 0 0 0 0,2 0 1 0 0,-1 0-1 0 0,0 0 1 0 0,1 1-1 0 0,0-1 1 0 0,1 1-1 0 0,-1-1 0 0 0,1 1 1 0 0,0 0-1 0 0,0 0 1 0 0,0 0-1 0 0,1 0 0 0 0,0 1 1 0 0,0-1-1 0 0,0 1 1 0 0,1 0-1 0 0,-1 0 0 0 0,1 1 1 0 0,0-1-1 0 0,0 1 1 0 0,0 0-1 0 0,0 0 0 0 0,1 1 1 0 0,-1 0-1 0 0,2-1 9 0 0,4 1 10 0 0,-1 0-1 0 0,1 0 1 0 0,0 1 0 0 0,0 1-1 0 0,-1 0 1 0 0,1 0-1 0 0,0 1 1 0 0,0 1 0 0 0,-1-1-1 0 0,1 2 1 0 0,0-1-1 0 0,-1 2 1 0 0,0-1-1 0 0,0 1 1 0 0,0 1 0 0 0,-1 0-1 0 0,1 0 1 0 0,-1 1-1 0 0,0 0 1 0 0,0 1-1 0 0,-1 0 1 0 0,0 0 0 0 0,0 1-1 0 0,-1 0 1 0 0,0 0-1 0 0,-1 0 1 0 0,1 1-1 0 0,-1 0 1 0 0,-1 1 0 0 0,0-1-1 0 0,0 1 1 0 0,-1 0-1 0 0,2 8-9 0 0,2 4 848 0 0,-7-33 1051 0 0,1-26-1549 0 0,29 63-956 0 0,-32-23 598 0 0,0 0-1 0 0,1 0 1 0 0,-1 0-1 0 0,0 0 0 0 0,0 0 1 0 0,-1 0-1 0 0,1 0 1 0 0,0-1-1 0 0,-1 1 1 0 0,0 0-1 0 0,0-1 1 0 0,0 1-1 0 0,0-1 0 0 0,0 0 1 0 0,0 0-1 0 0,0 0 1 0 0,-1 0-1 0 0,1 0 1 0 0,-1 0-1 0 0,0 0 1 0 0,1-1-1 0 0,-1 0 1 0 0,0 1-1 0 0,0-1 0 0 0,0 0 1 0 0,0 0-1 0 0,0-1 1 0 0,0 1-1 0 0,0 0 1 0 0,0-1-1 0 0,0 0 1 0 0,0 0-1 0 0,0 0 0 0 0,-1 0 1 0 0,1 0-1 0 0,0-1 1 0 0,0 1-1 0 0,0-1 1 0 0,0 0-1 0 0,0 0 1 0 0,0 0 8 0 0,-1 0-3563 0 0,4-1-3381 0 0</inkml:trace>
  <inkml:trace contextRef="#ctx0" brushRef="#br0" timeOffset="1034.01">1100 1443 1004 0 0,'0'0'2183'0'0,"0"0"-972"0"0,0 0-622 0 0,0 0-38 0 0,0 0 146 0 0,0 0-19 0 0,0 0-108 0 0,0 0-118 0 0,0 0-84 0 0,-3-4-40 0 0,-1-1-240 0 0,1 0 0 0 0,0-1 0 0 0,0 0-1 0 0,0 1 1 0 0,0-1 0 0 0,1 0-1 0 0,0 0 1 0 0,0-1 0 0 0,1 1-1 0 0,0 0 1 0 0,0-1 0 0 0,0 1 0 0 0,1 0-1 0 0,0-1 1 0 0,0 1 0 0 0,0-1-1 0 0,1 1 1 0 0,0 0 0 0 0,1-1-1 0 0,-1 1 1 0 0,1 0 0 0 0,0 0-1 0 0,0 0 1 0 0,1 0 0 0 0,0 1 0 0 0,0-1-1 0 0,1 1 1 0 0,0-2-88 0 0,123-143-207 0 0,-112 139 178 0 0,1 0 0 0 0,0 1 0 0 0,1 1 0 0 0,0 0 0 0 0,0 1 0 0 0,1 1 0 0 0,0 1 0 0 0,0 0 0 0 0,1 2 0 0 0,-1 0 0 0 0,1 1 0 0 0,0 1 0 0 0,0 0 0 0 0,0 2 0 0 0,0 0 0 0 0,0 1 0 0 0,0 1 1 0 0,0 1-1 0 0,0 0 0 0 0,-1 2 0 0 0,1 0 0 0 0,-1 1 0 0 0,0 0 0 0 0,-1 2 0 0 0,0 0 0 0 0,0 1 0 0 0,5 5 29 0 0,10 6-19 0 0,-1 2 0 0 0,-1 2 0 0 0,-1 0 1 0 0,-1 2-1 0 0,-2 1 0 0 0,0 1 0 0 0,-2 1 1 0 0,-1 1-1 0 0,12 22 19 0 0,-1 19 608 0 0,-44-124 1868 0 0,3 14-2800 0 0,34 47 37 0 0,-24-7 321 0 0,-1 1 0 0 0,0-1 0 0 0,1 1 0 0 0,-1-1 0 0 0,0 1-1 0 0,0 0 1 0 0,0 0 0 0 0,-1 0 0 0 0,1 0 0 0 0,0 1 0 0 0,-1-1-1 0 0,1 0 1 0 0,-1 1 0 0 0,0-1 0 0 0,0 1 0 0 0,0-1-1 0 0,0 1 1 0 0,0 0 0 0 0,0-1 0 0 0,-1 1 0 0 0,0 0 0 0 0,1-1-1 0 0,-1 1 1 0 0,0 0 0 0 0,0 0 0 0 0,0-1 0 0 0,-1 1-1 0 0,1 0 1 0 0,-1 0 0 0 0,1-1 0 0 0,-1 1 0 0 0,0-1 0 0 0,0 1-1 0 0,0-1 1 0 0,0 1 0 0 0,-1-1 0 0 0,1 1 0 0 0,-1-1-1 0 0,1 0 1 0 0,-1 0 0 0 0,0 0 0 0 0,0 0 0 0 0,0 0 0 0 0,0 0-1 0 0,0 0 1 0 0,0-1 0 0 0,-1 1 0 0 0,1-1 0 0 0,0 1 0 0 0,-1-1-1 0 0,1 0 1 0 0,-1 0 0 0 0,0 0 0 0 0,1-1 0 0 0,-3 2-34 0 0,-77 4 597 0 0,29-10-3309 0 0,40 1-695 0 0,7-4-2862 0 0</inkml:trace>
  <inkml:trace contextRef="#ctx0" brushRef="#br1" timeOffset="177506.975">3106 1179 2632 0 0,'7'3'772'0'0,"38"8"-339"0"0,1-1 0 0 0,0-3 0 0 0,0-1 1 0 0,0-3-1 0 0,1-1 0 0 0,-1-3 0 0 0,1-1 0 0 0,-1-3 0 0 0,0-2 0 0 0,0-1 0 0 0,-1-3 0 0 0,0-2 0 0 0,-1-1 0 0 0,-1-3 0 0 0,30-15-433 0 0,-44 20 129 0 0,-2 0 0 0 0,0-2 1 0 0,0-1-1 0 0,-2-1 0 0 0,0-1 0 0 0,0-1 0 0 0,20-21-129 0 0,-37 31 74 0 0,0 1 0 0 0,-1-2-1 0 0,0 1 1 0 0,0-1 0 0 0,-1 0 0 0 0,0 0 0 0 0,-1 0 0 0 0,0-1-1 0 0,0 0 1 0 0,-1 0 0 0 0,0 0 0 0 0,-1-1 0 0 0,-1 1-1 0 0,1-1 1 0 0,-1 0 0 0 0,-1 1 0 0 0,0-1 0 0 0,-1 0 0 0 0,0 0-1 0 0,0 0 1 0 0,-1 0 0 0 0,-1 0 0 0 0,-1-6-74 0 0,-8-4-44 0 0,0 0 0 0 0,-2 0-1 0 0,0 1 1 0 0,-1 1 0 0 0,-1 0 0 0 0,-1 1 0 0 0,-1 1 0 0 0,0 0 0 0 0,-1 1 0 0 0,-1 1 0 0 0,0 1 0 0 0,-1 1-1 0 0,0 0 1 0 0,-1 2 0 0 0,-1 0 0 0 0,-13-4 44 0 0,34 14 3 0 0,-134-67 88 0 0,-3 6 0 0 0,-3 6 0 0 0,-1 6 0 0 0,-3 6 0 0 0,-2 7 0 0 0,-1 6 0 0 0,-4 6-91 0 0,-162-12-11 0 0,0 13 0 0 0,-269 17 11 0 0,460 8-7 0 0,0 5-1 0 0,0 6 1 0 0,1 5 0 0 0,1 5 0 0 0,1 6 0 0 0,2 5 0 0 0,0 5-1 0 0,3 5 1 0 0,-15 12 7 0 0,112-49-20 0 0,1 1 0 0 0,0 0 0 0 0,0 1 0 0 0,0 1-1 0 0,1 0 1 0 0,1 2 0 0 0,-1-1 0 0 0,2 2 0 0 0,0 0 0 0 0,0 1 0 0 0,1 0-1 0 0,0 1 1 0 0,2 0 0 0 0,-1 1 0 0 0,2 1 0 0 0,0 0 0 0 0,1 0 0 0 0,0 0-1 0 0,2 1 1 0 0,0 1 0 0 0,1-1 0 0 0,0 1 0 0 0,2 0 0 0 0,0 1 0 0 0,1-1-1 0 0,0 0 1 0 0,2 1 0 0 0,0 5 20 0 0,7-6 14 0 0,1 0 1 0 0,1-1-1 0 0,0 1 0 0 0,2-1 1 0 0,-1-1-1 0 0,2 0 0 0 0,0 0 1 0 0,1-1-1 0 0,1-1 0 0 0,0 0 1 0 0,1 0-1 0 0,7 4-14 0 0,26 21 249 0 0,1-3 1 0 0,1-1-1 0 0,3-3 1 0 0,0-2-1 0 0,2-2 0 0 0,1-2 1 0 0,1-3-1 0 0,1-3 0 0 0,1-2 1 0 0,59 10-250 0 0,103 9 459 0 0,2-10 1 0 0,1-9-1 0 0,0-10 1 0 0,175-19-460 0 0,-369 11 36 0 0,141-4 45 0 0,302-8 11 0 0,-162 0-3024 0 0,-225 6-764 0 0,-11-1-3562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17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1394 210 2936 0 0,'0'0'8548'0'0,"0"0"-5796"0"0,0 0-2011 0 0,0 0-478 0 0,0 0 56 0 0,-4 8 323 0 0,-16 27-309 0 0,-2-2-1 0 0,-2 0 0 0 0,-1-1 0 0 0,-1-2 1 0 0,-2 0-1 0 0,-17 13-332 0 0,28-50-10475 0 0,17-2 4855 0 0</inkml:trace>
  <inkml:trace contextRef="#ctx0" brushRef="#br0" timeOffset="174.894">1221 264 2996 0 0,'0'0'8561'0'0,"0"0"-6038"0"0,5 9-1940 0 0,142 255 2592 0 0,-144-262-3957 0 0,0-7-6834 0 0,-1-7 460 0 0</inkml:trace>
  <inkml:trace contextRef="#ctx0" brushRef="#br0" timeOffset="470.994">1613 121 4912 0 0,'0'0'6499'0'0,"4"7"-4510"0"0,7 18-1704 0 0,-2 1-1 0 0,0-1 1 0 0,-2 1 0 0 0,-1 1 0 0 0,-1 0-1 0 0,-1 0 1 0 0,-2 0 0 0 0,0 0 0 0 0,-2 0-1 0 0,-1 0 1 0 0,-1 0 0 0 0,-1 0-1 0 0,-2 0 1 0 0,-1-1 0 0 0,-1 2-285 0 0,3-16-10 0 0,-1 0-1 0 0,0 0 1 0 0,-1-1-1 0 0,0 1 1 0 0,-1-1-1 0 0,0-1 1 0 0,-1 0 0 0 0,0 0-1 0 0,-1 0 1 0 0,0-1-1 0 0,0 0 1 0 0,-1-1 0 0 0,-2 2 10 0 0,-55 19-4464 0 0,46-28-943 0 0,-3-7-2258 0 0</inkml:trace>
  <inkml:trace contextRef="#ctx0" brushRef="#br0" timeOffset="-1472.104">0 243 4788 0 0,'0'0'7940'0'0,"0"0"-5810"0"0,4 9-1445 0 0,68 169 2453 0 0,-71-177-3112 0 0,-1 0 1 0 0,0 0-1 0 0,0 0 0 0 0,1 0 1 0 0,-1 0-1 0 0,1 0 0 0 0,-1 0 1 0 0,1 0-1 0 0,-1 0 1 0 0,1 0-1 0 0,0 0 0 0 0,0 0 1 0 0,-1 0-1 0 0,1-1 0 0 0,0 1 1 0 0,0 0-1 0 0,0-1 0 0 0,0 1 1 0 0,-1 0-1 0 0,1-1 0 0 0,0 1 1 0 0,0-1-1 0 0,0 0 0 0 0,1 1 1 0 0,-1-1-1 0 0,0 0 0 0 0,0 1 1 0 0,0-1-1 0 0,0 0 1 0 0,0 0-1 0 0,0 0 0 0 0,0 0 1 0 0,0 0-1 0 0,0 0 0 0 0,0 0 1 0 0,1-1-1 0 0,-1 1 0 0 0,0 0 1 0 0,0 0-1 0 0,0-1 0 0 0,0 1 1 0 0,0-1-1 0 0,0 1 0 0 0,0-1 1 0 0,0 1-1 0 0,-1-1 0 0 0,1 0 1 0 0,0 0-1 0 0,0 1 0 0 0,0-1 1 0 0,-1 0-1 0 0,1 0 1 0 0,0 0-1 0 0,-1 0 0 0 0,1 1 1 0 0,0-1-1 0 0,-1 0 0 0 0,0 0 1 0 0,1 0-1 0 0,-1 0 0 0 0,1-1 1 0 0,-1 1-1 0 0,0-1-26 0 0,34-69-46 0 0,-22 22-575 0 0,3-12-515 0 0,-7 21-5746 0 0,-7 36 1527 0 0</inkml:trace>
  <inkml:trace contextRef="#ctx0" brushRef="#br0" timeOffset="-1206.284">395 1 3452 0 0,'0'0'6880'0'0,"-1"7"-4948"0"0,-28 99 1389 0 0,20-82-3029 0 0,1 1 0 0 0,1 0 0 0 0,2 0 0 0 0,0 1 0 0 0,2 0 0 0 0,0-1 0 0 0,2 1 0 0 0,1 0 0 0 0,2 8-292 0 0,-1-26 38 0 0,1 0-1 0 0,1 0 1 0 0,-1-1 0 0 0,1 0-1 0 0,1 1 1 0 0,-1-1 0 0 0,1 0 0 0 0,1-1-1 0 0,-1 1 1 0 0,1-1 0 0 0,0 0-1 0 0,0 0 1 0 0,1 0 0 0 0,0-1-1 0 0,1 1-37 0 0,10-7-3631 0 0,-11-13-4323 0 0,-2-1 761 0 0</inkml:trace>
  <inkml:trace contextRef="#ctx0" brushRef="#br0" timeOffset="-899.281">761 110 9553 0 0,'0'0'3554'0'0,"0"0"-2327"0"0,0 0-676 0 0,0 7 231 0 0,0-3-692 0 0,1-1 0 0 0,-1 1-1 0 0,-1-1 1 0 0,1 1 0 0 0,0-1-1 0 0,-1 1 1 0 0,0-1 0 0 0,0 1-1 0 0,0-1 1 0 0,0 0 0 0 0,0 1-1 0 0,-1-1 1 0 0,1 0 0 0 0,-1 0-1 0 0,0 0 1 0 0,0 0 0 0 0,0 0-1 0 0,0 0 1 0 0,-1-1 0 0 0,1 1-1 0 0,-1-1 1 0 0,0 0-1 0 0,1 1 1 0 0,-1-1 0 0 0,0 0-1 0 0,0-1 1 0 0,-1 1 0 0 0,1 0-1 0 0,0-1 1 0 0,-2 1-90 0 0,0 0 37 0 0,-1 0-1 0 0,-1-1 1 0 0,1 1-1 0 0,0-1 1 0 0,0 0-1 0 0,0 0 1 0 0,-1-1-1 0 0,1 0 1 0 0,0 0-1 0 0,0-1 1 0 0,-1 1-1 0 0,1-1 1 0 0,0-1-1 0 0,0 1 1 0 0,0-1-1 0 0,0 0 1 0 0,0 0-1 0 0,0-1 1 0 0,1 0 0 0 0,-1 0-1 0 0,-1-2-36 0 0,-22-46-5151 0 0,30 42-599 0 0,2 0-2473 0 0</inkml:trace>
  <inkml:trace contextRef="#ctx0" brushRef="#br0" timeOffset="-650.112">660 273 5521 0 0,'0'0'6143'0'0,"1"8"-4246"0"0,-12 147 2202 0 0,10-135-2848 0 0,1-13-3503 0 0,0-3-7333 0 0,4-14 2511 0 0</inkml:trace>
  <inkml:trace contextRef="#ctx0" brushRef="#br0" timeOffset="-402.23">991 418 7385 0 0,'0'0'6674'0'0,"-1"8"-5213"0"0,0-1-1361 0 0,0-1-1 0 0,-1 1 1 0 0,0-1-1 0 0,0 1 1 0 0,0-1-1 0 0,-1 0 1 0 0,1 0-1 0 0,-2 0 1 0 0,1 0-1 0 0,-1 0 0 0 0,0-1 1 0 0,0 1-1 0 0,0-1 1 0 0,-1 0-1 0 0,1 0 1 0 0,-1-1-1 0 0,0 0 1 0 0,-3 2-100 0 0,-59 35 249 0 0,36-25-5007 0 0,30-16 423 0 0,2-2-2068 0 0</inkml:trace>
  <inkml:trace contextRef="#ctx0" brushRef="#br0" timeOffset="18458.613">1466 806 3420 0 0,'0'0'2170'0'0,"0"0"-462"0"0,0 0-1049 0 0,0 0-525 0 0,-8 8 99 0 0,-2 1-22 0 0,0-1-1 0 0,0 0 1 0 0,-1 0 0 0 0,0-1 0 0 0,-1-1-1 0 0,1 0 1 0 0,-1 0 0 0 0,-1-1-1 0 0,1-1 1 0 0,0 0 0 0 0,-10 2-211 0 0,-60 1 196 0 0,-1-4 1 0 0,0-2 0 0 0,0-5-1 0 0,1-3 1 0 0,0-4 0 0 0,-70-18-197 0 0,-17 0 860 0 0,-101 9-230 0 0,152 22-4078 0 0,94-2 256 0 0,-2-2-2840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36.3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1705 890 9581 0 0,'0'0'3795'0'0,"0"0"-2700"0"0,6 2-823 0 0,-1-1-246 0 0,0 1-1 0 0,0-1 1 0 0,0 0-1 0 0,0-1 0 0 0,0 1 1 0 0,1-1-1 0 0,-1 0 1 0 0,0 0-1 0 0,0-1 1 0 0,0 1-1 0 0,0-1 0 0 0,0 0 1 0 0,0-1-1 0 0,0 1 1 0 0,0-1-1 0 0,0 0 1 0 0,-1 0-1 0 0,1 0 0 0 0,-1-1 1 0 0,1 0-1 0 0,-1 0 1 0 0,0 0-1 0 0,0 0 1 0 0,0 0-1 0 0,-1-1 0 0 0,1 0 1 0 0,-1 0-1 0 0,0 0 1 0 0,0 0-1 0 0,0 0 0 0 0,0-1 1 0 0,-1 1-1 0 0,0-1 1 0 0,0 0-1 0 0,0 1 1 0 0,-1-1-1 0 0,1 0 0 0 0,0-4-25 0 0,-3 4 19 0 0,1 1 0 0 0,-1 0 0 0 0,0 0 0 0 0,0 0 0 0 0,-1 0 0 0 0,1 0 0 0 0,-1 0 0 0 0,0 0 0 0 0,0 1 0 0 0,0-1 0 0 0,0 1 0 0 0,-1-1 0 0 0,0 1 0 0 0,1 0 0 0 0,-1 0 0 0 0,0 0 0 0 0,0 0 0 0 0,-1 0 0 0 0,1 1 0 0 0,-1 0 0 0 0,1-1 0 0 0,-1 1 0 0 0,0 1 0 0 0,1-1 0 0 0,-1 0 0 0 0,0 1 0 0 0,0 0 0 0 0,0 0 0 0 0,-1 0 0 0 0,1 0 0 0 0,0 1 0 0 0,0 0 0 0 0,0-1 0 0 0,-1 2 0 0 0,1-1 0 0 0,0 0-1 0 0,0 1 1 0 0,0 0 0 0 0,0 0 0 0 0,0 0 0 0 0,0 0 0 0 0,0 1 0 0 0,0-1 0 0 0,0 1 0 0 0,0 0 0 0 0,1 1 0 0 0,-1-1 0 0 0,0 1-19 0 0,1 0 38 0 0,0 1 0 0 0,0-1 0 0 0,1 1 0 0 0,-1 0 0 0 0,1 0 0 0 0,0 0 0 0 0,0 0 0 0 0,0 0 0 0 0,0 0 0 0 0,1 1 0 0 0,0-1 0 0 0,0 1 0 0 0,0-1 0 0 0,0 1 0 0 0,1-1 0 0 0,-1 1 0 0 0,1 0 0 0 0,1-1 0 0 0,-1 1 0 0 0,0-1 0 0 0,1 1 0 0 0,0-1 0 0 0,0 1 0 0 0,1-1 0 0 0,-1 0 0 0 0,1 1 0 0 0,0-1 0 0 0,0 0 0 0 0,0 0 0 0 0,1 0 0 0 0,-1 0 0 0 0,4 3-38 0 0,56 23-1924 0 0,-50-30-911 0 0,-1-2-3857 0 0</inkml:trace>
  <inkml:trace contextRef="#ctx0" brushRef="#br0" timeOffset="265.51">1933 906 14941 0 0,'0'0'1849'0'0,"0"0"-1737"0"0,0 0-112 0 0,0 0 496 0 0,0 0 76 0 0,0 0-240 0 0,0 0-132 0 0,0 0-80 0 0,0 0-8 0 0,0 0-12 0 0,-5 6-100 0 0,5-6-372 0 0,0-3-568 0 0,0 0-813 0 0,0-1-3299 0 0,4-9-5325 0 0</inkml:trace>
  <inkml:trace contextRef="#ctx0" brushRef="#br0" timeOffset="266.51">2182 693 10125 0 0,'0'0'6152'0'0,"4"38"-6148"0"0,-4-15 40 0 0,-2 3 209 0 0,0 2 107 0 0,-4-2-124 0 0,-1 0-48 0 0,3-4-52 0 0,1-2-60 0 0,-1-2-16 0 0,1-1 4 0 0,1-4-64 0 0,2-3-88 0 0,0 0-396 0 0,0-1-365 0 0,0-4-463 0 0,5-1-1936 0 0,2-4-6933 0 0</inkml:trace>
  <inkml:trace contextRef="#ctx0" brushRef="#br0" timeOffset="-794.071">1035 732 6169 0 0,'0'0'4478'0'0,"0"0"-4568"0"0,0 0-1191 0 0,0 0 576 0 0,3-7 679 0 0,-1 4 134 0 0,0 0 1 0 0,0-1-1 0 0,-1 1 0 0 0,1 0 0 0 0,-1 0 0 0 0,0-1 0 0 0,0 1 0 0 0,0-1 0 0 0,-1 1 0 0 0,1 0 0 0 0,-1-1 0 0 0,0 0 0 0 0,0 1 0 0 0,0-1 0 0 0,0 1 0 0 0,-1-1 0 0 0,1 1 0 0 0,-1-1 0 0 0,0 1 0 0 0,0 0 0 0 0,0-1 0 0 0,-1 1 0 0 0,1 0 0 0 0,-1 0 0 0 0,1 0 0 0 0,-1 0 0 0 0,0 0 0 0 0,0 0 0 0 0,-1 0 0 0 0,1 1 0 0 0,-1-1 0 0 0,1 1 0 0 0,-1-1 0 0 0,0 1 0 0 0,0 0 0 0 0,0 0 0 0 0,0 1 0 0 0,0-1 1 0 0,-3-1-109 0 0,1 2 92 0 0,-1-1 1 0 0,1 1-1 0 0,-1 0 1 0 0,1 1 0 0 0,-1-1-1 0 0,0 1 1 0 0,1 0 0 0 0,-1 1-1 0 0,1-1 1 0 0,-1 1 0 0 0,0 0-1 0 0,1 0 1 0 0,0 1 0 0 0,-1 0-1 0 0,1 0 1 0 0,0 0-1 0 0,0 1 1 0 0,0-1 0 0 0,0 1-1 0 0,0 0 1 0 0,1 1 0 0 0,-1-1-1 0 0,1 1 1 0 0,0 0 0 0 0,0 0-1 0 0,0 0 1 0 0,1 0 0 0 0,0 1-1 0 0,-1 0 1 0 0,1-1-1 0 0,1 1 1 0 0,-1 0 0 0 0,1 1-1 0 0,0-1 1 0 0,0 0 0 0 0,1 1-1 0 0,-1-1 1 0 0,1 1 0 0 0,0-1-1 0 0,1 1 1 0 0,-1-1 0 0 0,1 1-1 0 0,0 2-92 0 0,3-3 12 0 0,0-1 0 0 0,0 0 0 0 0,0 1 0 0 0,1-1 0 0 0,-1-1 0 0 0,1 1 0 0 0,0 0 0 0 0,0-1 0 0 0,0 0 0 0 0,1 0-1 0 0,-1 0 1 0 0,1-1 0 0 0,0 1 0 0 0,-1-1 0 0 0,1 0 0 0 0,0-1 0 0 0,0 1 0 0 0,0-1 0 0 0,0 0 0 0 0,1 0 0 0 0,-1 0 0 0 0,0-1 0 0 0,0 0 0 0 0,1 0 0 0 0,-1 0 0 0 0,0-1-1 0 0,0 0 1 0 0,1 0 0 0 0,-1 0 0 0 0,0 0 0 0 0,0-1 0 0 0,0 0 0 0 0,-1 0 0 0 0,1 0 0 0 0,0-1 0 0 0,-1 1 0 0 0,1-1 0 0 0,-1 0 0 0 0,0-1 0 0 0,1 0-12 0 0,16-17-197 0 0,-9 12-390 0 0,-5 37 709 0 0,-5-8-486 0 0,14 57 1921 0 0,-1-59-3889 0 0,9-10-3339 0 0,-8-8-2537 0 0</inkml:trace>
  <inkml:trace contextRef="#ctx0" brushRef="#br0" timeOffset="-531.329">1482 865 8673 0 0,'0'0'6372'0'0,"0"0"-6372"0"0,0 0-216 0 0,0 0 216 0 0,0 0 972 0 0,0 0 45 0 0,-47 5-321 0 0,32-10-412 0 0,-2 0-284 0 0,0-2-604 0 0,3 0-32 0 0,0-1 103 0 0,2 1-295 0 0,7-2-1304 0 0,1 3-3908 0 0,8-5-985 0 0</inkml:trace>
  <inkml:trace contextRef="#ctx0" brushRef="#br0" timeOffset="-267.015">1482 783 3908 0 0,'0'0'9645'0'0,"0"0"-8377"0"0,0 0-1268 0 0,0 0 0 0 0,0 0 936 0 0,0 0 97 0 0,-55-10-401 0 0,32 5-308 0 0,3-1-288 0 0,-2-1-36 0 0,1 1-632 0 0,4 0-357 0 0,3 1-255 0 0,5 1-3080 0 0,9-4-4473 0 0</inkml:trace>
  <inkml:trace contextRef="#ctx0" brushRef="#br0" timeOffset="-1636.994">376 703 3360 0 0,'0'0'7633'0'0,"0"0"-5258"0"0,0 0-1964 0 0,-6 0 263 0 0,-328-40 2363 0 0,303 32-4544 0 0,26 3-2628 0 0,11 2-2092 0 0</inkml:trace>
  <inkml:trace contextRef="#ctx0" brushRef="#br0" timeOffset="-1386.423">350 618 3100 0 0,'0'0'10141'0'0,"0"0"-8961"0"0,0 0-876 0 0,0 0-264 0 0,-35-2 804 0 0,12 0-140 0 0,-9-3-279 0 0,-10 0-61 0 0,4 0-168 0 0,2 0-72 0 0,7 0-48 0 0,6 2-76 0 0,-2-1 0 0 0,2-1-584 0 0,8 2-609 0 0,2-2-107 0 0,9 1-1608 0 0,4 1-3505 0 0</inkml:trace>
  <inkml:trace contextRef="#ctx0" brushRef="#br0" timeOffset="-1137.043">462 581 7313 0 0,'0'0'5958'0'0,"7"8"-4422"0"0,-3-4-1446 0 0,1 0-1 0 0,-1 0 0 0 0,0 0 1 0 0,-1 0-1 0 0,1 1 1 0 0,-1 0-1 0 0,0-1 0 0 0,0 1 1 0 0,-1 0-1 0 0,1 1 0 0 0,-1-1 1 0 0,0 0-1 0 0,0 1 0 0 0,-1-1 1 0 0,0 1-1 0 0,0-1 0 0 0,0 1 1 0 0,0 0-1 0 0,-1 0 1 0 0,0-1-1 0 0,0 1 0 0 0,-1 0 1 0 0,0-1-1 0 0,0 1 0 0 0,0 0 1 0 0,0-1-1 0 0,-1 0 0 0 0,0 1 1 0 0,0-1-1 0 0,-1 0 1 0 0,1 0-1 0 0,-1 0 0 0 0,0 0 1 0 0,-1 0-1 0 0,-1 2-89 0 0,-85 34 524 0 0,24-34-5521 0 0,54-9-584 0 0,4-5-2300 0 0</inkml:trace>
  <inkml:trace contextRef="#ctx0" brushRef="#br0" timeOffset="992.766">2812 436 14409 0 0,'1'6'644'0'0,"5"194"233"0"0,-9 1 1 0 0,-9 3-878 0 0,11-190-53 0 0,0-5-3 0 0,-1 1-1 0 0,2-1 0 0 0,-1 1 0 0 0,1 0 0 0 0,1-1 0 0 0,0 1 0 0 0,0-1 0 0 0,1 0 0 0 0,0 1 0 0 0,1-1 0 0 0,0 0 0 0 0,0 0 0 0 0,2 3 57 0 0,-4-35-8551 0 0,-1-2 1087 0 0</inkml:trace>
  <inkml:trace contextRef="#ctx0" brushRef="#br0" timeOffset="1587.444">2773 358 6989 0 0,'-283'-70'6716'0'0,"-150"-6"-6962"0"0,167 32 380 0 0,37 1-578 0 0,-36-7 81 0 0,-205-9 363 0 0,444 57-122 0 0,8-2 216 0 0,-1 0 1 0 0,-1 2 0 0 0,1 0-1 0 0,0 1 1 0 0,0 1 0 0 0,-1 1 0 0 0,1 0-1 0 0,0 2 1 0 0,0 0 0 0 0,0 1 0 0 0,0 1-1 0 0,1 1 1 0 0,0 1 0 0 0,0 0-1 0 0,0 1 1 0 0,1 1 0 0 0,0 0 0 0 0,1 2-1 0 0,0 0 1 0 0,-3 3-95 0 0,13 1 53 0 0,0-1 0 0 0,1 1 0 0 0,0 0 0 0 0,1 0 0 0 0,1 0 0 0 0,0 1 0 0 0,2 0 0 0 0,-1-1 0 0 0,2 1 0 0 0,0 0 0 0 0,1-1 0 0 0,0 1 0 0 0,1-1 0 0 0,1 1 0 0 0,1-1 0 0 0,0 0 0 0 0,1 0 0 0 0,5 12-53 0 0,-5-9 70 0 0,147 391 1675 0 0,-106-302-1361 0 0,-44-100-338 0 0,0 1 1 0 0,0-1-1 0 0,1 0 0 0 0,0-1 1 0 0,1 1-1 0 0,-1-1 0 0 0,1 1 1 0 0,1-1-1 0 0,-1 0 0 0 0,1 0 1 0 0,0-1-1 0 0,0 0 0 0 0,1 1 1 0 0,-1-2-1 0 0,1 1 0 0 0,0-1 1 0 0,1 0-1 0 0,-1 0 0 0 0,1 0 1 0 0,0-1-1 0 0,-1 0 0 0 0,1-1 1 0 0,1 1-1 0 0,1-1-46 0 0,483 55 187 0 0,425 25-2221 0 0,-755-78-2437 0 0,-99-4-2449 0 0</inkml:trace>
  <inkml:trace contextRef="#ctx0" brushRef="#br0" timeOffset="1838.049">2771 1243 19230 0 0,'0'0'0'0'0,"0"0"-640"0"0,0 0-896 0 0,0 0 964 0 0,-43 3-2309 0 0,29-5-9272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09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898 28 9129 0 0,'0'0'3723'0'0,"0"0"-2715"0"0,0 0-706 0 0,-4 6 208 0 0,-10 16-210 0 0,2 1 1 0 0,0 0-1 0 0,1 1 0 0 0,2 0 1 0 0,0 0-1 0 0,2 1 0 0 0,1 0 0 0 0,0 0 1 0 0,2 1-1 0 0,1-1 0 0 0,1 1 1 0 0,2 25-301 0 0,1-43 50 0 0,0 0 1 0 0,1-1 0 0 0,0 1-1 0 0,0 0 1 0 0,1-1 0 0 0,0 0-1 0 0,0 0 1 0 0,1 0 0 0 0,0 0-1 0 0,0 0 1 0 0,0-1 0 0 0,1 0-1 0 0,0 0 1 0 0,3 3-51 0 0,-5-15-7251 0 0,-1-7-423 0 0</inkml:trace>
  <inkml:trace contextRef="#ctx0" brushRef="#br0" timeOffset="266.412">1090 278 1968 0 0,'0'0'276'0'0,"0"0"-552"0"0,0 0 276 0 0</inkml:trace>
  <inkml:trace contextRef="#ctx0" brushRef="#br0" timeOffset="514.87">1255 81 7281 0 0,'0'0'7561'0'0,"0"0"-5751"0"0,0 7-1622 0 0,-4 15-49 0 0,0-1-1 0 0,-2 0 0 0 0,0 0 0 0 0,-2 0 1 0 0,0 0-1 0 0,-1-1 0 0 0,-1-1 1 0 0,-1 0-1 0 0,-1 0 0 0 0,0-1 1 0 0,-2 0-1 0 0,0-2 0 0 0,-10 10-138 0 0,-1-20-2850 0 0,13-24-4844 0 0,8 0 596 0 0</inkml:trace>
  <inkml:trace contextRef="#ctx0" brushRef="#br0" timeOffset="763.677">1113 179 1332 0 0,'0'0'8564'0'0,"0"0"-5075"0"0,7 8-2509 0 0,145 235 2905 0 0,-140-232-6390 0 0,-2-12-4232 0 0,-3-4-167 0 0</inkml:trace>
  <inkml:trace contextRef="#ctx0" brushRef="#br0" timeOffset="764.677">1477 464 5184 0 0,'0'0'8709'0'0,"0"0"-7537"0"0,0 0-1168 0 0,8 43 92 0 0,-15-31 436 0 0,2-2-32 0 0,-5-2-131 0 0,-2 2-97 0 0,1-4-96 0 0,-4-1-164 0 0,1-2-12 0 0,-1 0-388 0 0,1-2-305 0 0,-1-1-487 0 0,1 0-436 0 0,1-3-564 0 0,5-1-872 0 0,2 1-2233 0 0</inkml:trace>
  <inkml:trace contextRef="#ctx0" brushRef="#br0" timeOffset="1044.979">1824 202 11489 0 0,'0'0'3339'0'0,"0"0"-2579"0"0,-2 8-575 0 0,1-3-115 0 0,-1 0 0 0 0,1 0 0 0 0,-1-1 0 0 0,0 1 0 0 0,0 0 0 0 0,0-1 0 0 0,-1 0 0 0 0,0 0 1 0 0,1 0-1 0 0,-1 0 0 0 0,-1 0 0 0 0,1 0 0 0 0,-1-1 0 0 0,1 1 0 0 0,-1-1 0 0 0,0 0 0 0 0,0 0 0 0 0,-1-1 0 0 0,1 1 0 0 0,0-1 0 0 0,-1 0 0 0 0,1 0 0 0 0,-1 0 0 0 0,0-1 0 0 0,0 0 0 0 0,0 0 0 0 0,1 0 0 0 0,-2 0-70 0 0,1-1 25 0 0,-1 0 1 0 0,1 0-1 0 0,0-1 1 0 0,-1 1-1 0 0,1-1 0 0 0,0-1 1 0 0,0 1-1 0 0,0-1 1 0 0,0 1-1 0 0,0-1 1 0 0,0-1-1 0 0,0 1 1 0 0,1-1-1 0 0,-1 0 1 0 0,1 0-1 0 0,0 0 1 0 0,0-1-1 0 0,0 1 1 0 0,0-1-1 0 0,0 0 1 0 0,1 0-1 0 0,-2-2-25 0 0,-10-46-2386 0 0,45 73-3750 0 0,13 44 164 0 0,-33-45 3164 0 0</inkml:trace>
  <inkml:trace contextRef="#ctx0" brushRef="#br0" timeOffset="1219.926">1739 432 3784 0 0,'0'0'2345'0'0,"0"0"-115"0"0,0 0-137 0 0,0 0-262 0 0,0 0-376 0 0,0 6-396 0 0,-31 144 1280 0 0,39-165-7657 0 0,-3 7-903 0 0</inkml:trace>
  <inkml:trace contextRef="#ctx0" brushRef="#br0" timeOffset="1499.122">2045 129 10485 0 0,'0'0'2324'0'0,"4"7"-1640"0"0,4 13-359 0 0,-1 0 0 0 0,-1 0 0 0 0,0 0 0 0 0,-2 1 1 0 0,0 0-1 0 0,-1 0 0 0 0,-2 0 0 0 0,0 0 0 0 0,-1 0 1 0 0,-1 1-1 0 0,-1-1 0 0 0,-4 18-325 0 0,2-25 38 0 0,0 0 0 0 0,-2 0 0 0 0,1-1 0 0 0,-2 0 0 0 0,1 0 0 0 0,-2 0 0 0 0,0-1 0 0 0,0 0 0 0 0,-1 0 0 0 0,-1-1 0 0 0,0 0 1 0 0,0-1-1 0 0,-1 0 0 0 0,-11 7-38 0 0,-25-3-1668 0 0,15-19-6961 0 0,20-5 998 0 0</inkml:trace>
  <inkml:trace contextRef="#ctx0" brushRef="#br0" timeOffset="-808.023">152 1 10393 0 0,'0'0'4130'0'0,"-8"2"-3202"0"0,1-1-884 0 0,1 2-1 0 0,0-1 1 0 0,0 1-1 0 0,0 0 1 0 0,0 0-1 0 0,0 0 1 0 0,1 1-1 0 0,-1 0 1 0 0,1 0-1 0 0,0 1 0 0 0,1-1 1 0 0,-1 1-1 0 0,1 0 1 0 0,-1 0-1 0 0,1 1 1 0 0,1-1-1 0 0,-2 5-43 0 0,-2 0 70 0 0,0 1 0 0 0,2 0-1 0 0,-1 0 1 0 0,2 1 0 0 0,-1-1-1 0 0,1 1 1 0 0,1 0 0 0 0,0 1 0 0 0,1-1-1 0 0,0 0 1 0 0,1 1 0 0 0,1-1 0 0 0,0 1-1 0 0,1 4-69 0 0,0-14 12 0 0,0-1 0 0 0,0 1 0 0 0,0-1 0 0 0,1 0-1 0 0,-1 1 1 0 0,1-1 0 0 0,0 0 0 0 0,-1 0 0 0 0,1 0 0 0 0,0 0-1 0 0,1 0 1 0 0,-1 0 0 0 0,0 0 0 0 0,0-1 0 0 0,1 1 0 0 0,-1-1-1 0 0,1 0 1 0 0,-1 0 0 0 0,1 0 0 0 0,-1 0 0 0 0,1 0 0 0 0,0 0 0 0 0,0-1-1 0 0,-1 1 1 0 0,1-1 0 0 0,0 0 0 0 0,0 0 0 0 0,0 0 0 0 0,-1 0-1 0 0,1 0 1 0 0,0-1 0 0 0,0 1 0 0 0,-1-1 0 0 0,1 0 0 0 0,0 1-1 0 0,-1-1 1 0 0,1-1 0 0 0,0 1 0 0 0,-1 0 0 0 0,0-1 0 0 0,1 1-1 0 0,-1-1 1 0 0,0 0 0 0 0,0 1 0 0 0,0-1 0 0 0,0 0 0 0 0,1-1-12 0 0,29-11-1836 0 0,-28 15 1876 0 0,0 1 0 0 0,1-1-1 0 0,-1 0 1 0 0,0 1-1 0 0,0 0 1 0 0,0 0-1 0 0,0 0 1 0 0,0 0-1 0 0,0 1 1 0 0,-1 0-1 0 0,1-1 1 0 0,-1 1-1 0 0,0 0 1 0 0,0 1-1 0 0,0-1 1 0 0,0 1-1 0 0,0-1 1 0 0,-1 1-1 0 0,0 0 1 0 0,1 0 0 0 0,-1 0-1 0 0,-1 0 1 0 0,1 0-1 0 0,0 4-39 0 0,15 19 578 0 0,-17-26-540 0 0,1 0 1 0 0,0 0-1 0 0,-1 0 0 0 0,1 0 0 0 0,0 0 0 0 0,0 0 1 0 0,0 0-1 0 0,0-1 0 0 0,0 1 0 0 0,0 0 0 0 0,0 0 1 0 0,0-1-1 0 0,0 1 0 0 0,0 0 0 0 0,0-1 0 0 0,1 1 1 0 0,-1-1-1 0 0,0 0 0 0 0,0 1 0 0 0,0-1 0 0 0,1 0 1 0 0,-1 0-1 0 0,0 0 0 0 0,0 0 0 0 0,1 0 0 0 0,-1 0 1 0 0,0 0-1 0 0,0 0 0 0 0,1 0 0 0 0,-1-1 0 0 0,0 1 1 0 0,0-1-1 0 0,1 1 0 0 0,-1-1 0 0 0,0 1 0 0 0,0-1 1 0 0,0 1-1 0 0,0-1 0 0 0,0 0 0 0 0,0 0 0 0 0,0 1 0 0 0,0-1 1 0 0,0 0-1 0 0,0 0 0 0 0,-1 0 0 0 0,1 0 0 0 0,0 0 1 0 0,0 0-1 0 0,-1 0 0 0 0,1-1 0 0 0,0 0-38 0 0,20-64 196 0 0,-21 63-241 0 0,0 1-1 0 0,0-1 1 0 0,0 1-1 0 0,0 0 1 0 0,-1-1-1 0 0,1 1 1 0 0,-1-1-1 0 0,0 1 1 0 0,1 0-1 0 0,-1-1 1 0 0,0 1-1 0 0,0 0 1 0 0,-1 0-1 0 0,1 0 1 0 0,0 0-1 0 0,-1 0 1 0 0,0 0-1 0 0,1 0 1 0 0,-1 0-1 0 0,0 0 0 0 0,0 1 1 0 0,0-1-1 0 0,0 1 1 0 0,0 0-1 0 0,0-1 1 0 0,0 1-1 0 0,0 0 1 0 0,-1 0-1 0 0,1 0 1 0 0,0 0-1 0 0,-1 1 1 0 0,1-1-1 0 0,0 1 1 0 0,-1-1-1 0 0,1 1 1 0 0,-1 0-1 0 0,1 0 1 0 0,-1 0-1 0 0,1 0 1 0 0,-1 1-1 0 0,1-1 1 0 0,-1 1 45 0 0,-38 26-5128 0 0,35-21 1172 0 0,1-2-987 0 0</inkml:trace>
  <inkml:trace contextRef="#ctx0" brushRef="#br0" timeOffset="-514.801">423 255 9501 0 0,'0'0'5334'0'0,"5"7"-3986"0"0,68 133 584 0 0,-73-140-1889 0 0,0-1 0 0 0,0 0 1 0 0,0 1-1 0 0,0-1 0 0 0,0 1 0 0 0,0-1 1 0 0,0 0-1 0 0,1 1 0 0 0,-1-1 0 0 0,0 1 1 0 0,0-1-1 0 0,1 1 0 0 0,-1-1 0 0 0,0 0 0 0 0,1 1 1 0 0,-1-1-1 0 0,0 1 0 0 0,1 0 0 0 0,-1-1 1 0 0,1 1-1 0 0,-1-1 0 0 0,1 1 0 0 0,-1 0 1 0 0,1-1-1 0 0,-1 1 0 0 0,1 0 0 0 0,-1-1 0 0 0,1 1 1 0 0,0 0-1 0 0,-1 0 0 0 0,1 0 0 0 0,-1 0 1 0 0,1-1-1 0 0,0 1 0 0 0,-1 0 0 0 0,1 0 1 0 0,0 0-1 0 0,-1 0 0 0 0,1 0 0 0 0,-1 1 0 0 0,1-1 1 0 0,0 0-1 0 0,-1 0 0 0 0,1 0 0 0 0,-1 0 1 0 0,1 1-1 0 0,0-1 0 0 0,-1 0 0 0 0,1 1 1 0 0,-1-1-1 0 0,1 0 0 0 0,-1 1 0 0 0,1-1 0 0 0,-1 0 1 0 0,0 1-1 0 0,1-1 0 0 0,-1 1 0 0 0,1-1 1 0 0,-1 1-1 0 0,0-1 0 0 0,1 1 0 0 0,-1 0-43 0 0,19-56 51 0 0,10-56-1585 0 0,-24 107 4 0 0,0 6-7939 0 0,-4 1 1748 0 0</inkml:trace>
  <inkml:trace contextRef="#ctx0" brushRef="#br0" timeOffset="26319.036">1872 776 444 0 0,'0'0'757'0'0,"0"0"-276"0"0,0 0 3 0 0,0 0 804 0 0,0 0 556 0 0,0 0-908 0 0,0 0-721 0 0,0 0 104 0 0,-23 17 1108 0 0,-74 11-162 0 0,-2-20-1213 0 0,-1-3 0 0 0,0-5 0 0 0,0-5 1 0 0,1-3-1 0 0,0-6 0 0 0,1-3 1 0 0,0-5-1 0 0,2-3 0 0 0,0-6 0 0 0,2-3 1 0 0,2-4-1 0 0,-87-50-52 0 0,152 69 293 0 0,45 19-4580 0 0,-9 3 1390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4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16 2580 0 0,'0'0'2807'0'0,"0"0"-1135"0"0,0 0-903 0 0,0 0-81 0 0,0 0 110 0 0,0 0-68 0 0,0 0-193 0 0,-5-10 52 0 0,5 4-9690 0 0,-5 16 7032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44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6261 0 0,'0'0'4379'0'0,"0"0"-3226"0"0,0 0-1000 0 0,0 0 259 0 0,0 0 133 0 0,0 0-213 0 0,2 9-261 0 0,-7 2-238 0 0,6-4-6947 0 0,-1-6 2472 0 0,-4-7 3259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45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1772 0 0,'0'0'4544'0'0,"0"0"-2523"0"0,0 0-1371 0 0,0 0-394 0 0,0 0-4 0 0,0 0 131 0 0,0 0 95 0 0,0 0-79 0 0,0 0-174 0 0,1 9-907 0 0,-1-6-6941 0 0,0-12 4948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45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1 328 0 0,'0'0'758'0'0,"0"0"-413"0"0,0 0-126 0 0,0 0-14 0 0,0 0 448 0 0,0 0 1427 0 0,0 0-393 0 0,0 0-596 0 0,0 0-220 0 0,1 4 2519 0 0,-2-3-5704 0 0,-17-1-5015 0 0,39 0 5345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0:46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2112 0 0,'0'0'0'0'0,"0"0"-376"0"0,0 0 76 0 0,0 0 156 0 0,0 0-144 0 0,0 0-468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9:46.056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5009 521 12477 0 0,'0'0'0'0'0,"0"0"-704"0"0,0 0-6285 0 0</inkml:trace>
  <inkml:trace contextRef="#ctx0" brushRef="#br0" timeOffset="-16712.179">4968 1192 5092 0 0,'0'0'0'0'0,"0"0"-936"0"0</inkml:trace>
  <inkml:trace contextRef="#ctx0" brushRef="#br0" timeOffset="-14708.999">6087 956 392 0 0,'0'0'5433'0'0,"0"0"-3497"0"0,0 0-1936 0 0,0 0-248 0 0,0 0-220 0 0,0 0 248 0 0,0 0 208 0 0,0 0-92 0 0,0 0-144 0 0,0 0-612 0 0,1 13-389 0 0,-7-11-147 0 0,2 0-180 0 0</inkml:trace>
  <inkml:trace contextRef="#ctx0" brushRef="#br0" timeOffset="-15967.971">4404 947 1084 0 0,'0'0'468'0'0,"0"0"-212"0"0,0 0-252 0 0,0 0 44 0 0,0 0-36 0 0,0 0-12 0 0,36 1 0 0 0,-25-4-36 0 0,2-1 36 0 0,1-2 92 0 0,0-2 76 0 0,1-2 28 0 0,0-2 1028 0 0,1 0-572 0 0,-2-4-652 0 0,3-1-24 0 0,-3-3-1032 0 0,-2 6-704 0 0</inkml:trace>
  <inkml:trace contextRef="#ctx0" brushRef="#br0" timeOffset="-15068.086">4363 911 732 0 0,'0'0'704'0'0,"0"0"-472"0"0,0 0 4 0 0,0 0 76 0 0,0 0 28 0 0,0 0 2500 0 0,0 0-1651 0 0,0 0-721 0 0,0 0-468 0 0,-27 13-28 0 0,27-13-48 0 0,0 1-4 0 0,1 1-116 0 0,2 0-180 0 0,1 0-929 0 0,-1 1-1155 0 0</inkml:trace>
  <inkml:trace contextRef="#ctx0" brushRef="#br0" timeOffset="-12798.828">7409 1058 4072 0 0,'0'0'5254'0'0,"0"0"-4724"0"0,-7 1-770 0 0,-45 6 856 0 0,0-2 0 0 0,0-3 0 0 0,-1-2 0 0 0,1-2 0 0 0,0-3 0 0 0,-13-4-616 0 0,-146-7 1295 0 0,153 16-1340 0 0,1 3 0 0 0,0 2 1 0 0,0 2-1 0 0,0 3 0 0 0,1 3 1 0 0,1 1-1 0 0,0 4 0 0 0,1 1 1 0 0,-13 10 44 0 0,67-29 3 0 0,1 0 1 0 0,-1 1 0 0 0,0-1 0 0 0,1 0-1 0 0,-1 1 1 0 0,0-1 0 0 0,1 1 0 0 0,-1-1 0 0 0,0 0-1 0 0,0 1 1 0 0,1-1 0 0 0,-1 1 0 0 0,0-1-1 0 0,0 1 1 0 0,0-1 0 0 0,0 1 0 0 0,1-1-1 0 0,-1 1 1 0 0,0-1 0 0 0,0 1 0 0 0,0 0-1 0 0,0-1 1 0 0,0 1 0 0 0,0-1 0 0 0,-1 1 0 0 0,1-1-1 0 0,0 1 1 0 0,0-1 0 0 0,0 1 0 0 0,0-1-1 0 0,-1 1 1 0 0,1-1 0 0 0,0 1 0 0 0,0-1-1 0 0,-1 0 1 0 0,1 1 0 0 0,0-1 0 0 0,-1 1-1 0 0,1-1 1 0 0,0 0 0 0 0,-1 1 0 0 0,1-1 0 0 0,-1 0-1 0 0,1 1 1 0 0,-1-1 0 0 0,1 0 0 0 0,0 0-1 0 0,-1 0 1 0 0,1 1 0 0 0,-1-1 0 0 0,1 0-1 0 0,-1 0 1 0 0,1 0 0 0 0,-1 0 0 0 0,0 0 0 0 0,1 0-5 0 0,1 0 17 0 0,0 0 0 0 0,0 0-1 0 0,0 0 1 0 0,0 0-1 0 0,0 0 1 0 0,0-1-1 0 0,0 1 1 0 0,0 0 0 0 0,0-1-1 0 0,0 1 1 0 0,0-1-1 0 0,0 1 1 0 0,0-1-1 0 0,0 0 1 0 0,0 1 0 0 0,0-1-1 0 0,-1 0 1 0 0,1 1-1 0 0,0-1 1 0 0,0 0-1 0 0,-1 0 1 0 0,1 0-1 0 0,0 0 1 0 0,-1 0 0 0 0,1 0-1 0 0,-1 0 1 0 0,0 0-1 0 0,1 0 1 0 0,-1 0-1 0 0,0 0 1 0 0,1 0 0 0 0,-1 0-1 0 0,0 0 1 0 0,0 0-1 0 0,0 0 1 0 0,0 0-1 0 0,0 0 1 0 0,0 0-1 0 0,0-1 1 0 0,0 1 0 0 0,-1 0-1 0 0,1 0 1 0 0,-1-1-16 0 0,-3-6-19 0 0,-1-1 0 0 0,0 1 0 0 0,-1 0-1 0 0,0 0 1 0 0,0 1 0 0 0,-1 0 0 0 0,0 0 0 0 0,0 0 0 0 0,-1 1 0 0 0,0 0 0 0 0,0 0 0 0 0,0 1 0 0 0,-1 0 0 0 0,1 1 0 0 0,-9-3 19 0 0,-40-14 47 0 0,-1 2 0 0 0,-1 3 0 0 0,-1 3 1 0 0,0 2-1 0 0,-1 3 0 0 0,0 2 0 0 0,0 4 0 0 0,0 1 1 0 0,0 4-1 0 0,0 2 0 0 0,0 3 0 0 0,-1 3-47 0 0,-151 6 33 0 0,-760-6 562 0 0,768-15-767 0 0,1-9 0 0 0,-128-28 172 0 0,327 41-486 0 0,-5-2-380 0 0,6 0-2637 0 0,3 2-1258 0 0</inkml:trace>
  <inkml:trace contextRef="#ctx0" brushRef="#br0" timeOffset="-11661.706">5989 1250 1748 0 0,'0'0'1038'0'0,"0"0"78"0"0,0 0 1252 0 0,0 0-846 0 0,0 0-763 0 0,0 0-393 0 0,0 0-210 0 0,0 0 299 0 0,0 0 107 0 0,-5 6-39 0 0,-15 9-338 0 0,-1-1 1 0 0,-1 0 0 0 0,0-2-1 0 0,-1-1 1 0 0,0-1-1 0 0,0-1 1 0 0,-1-1-1 0 0,0-1 1 0 0,-1-1-1 0 0,0-1 1 0 0,0-1-1 0 0,0-1 1 0 0,0-2-1 0 0,0 0 1 0 0,0-2-1 0 0,-1 0 1 0 0,-9-3-186 0 0,22 4 57 0 0,-1059-52 1068 0 0,568 36-1048 0 0,-497 51-77 0 0,288 40-545 0 0,-513 129 545 0 0,976-150-26 0 0,-180 67 26 0 0,203-13-79 0 0,219-102 63 0 0,-1 0 1 0 0,1 1 0 0 0,0 0 0 0 0,1 0-1 0 0,-1 1 1 0 0,1 0 0 0 0,1 0 0 0 0,0 1-1 0 0,0 0 1 0 0,1 0 0 0 0,0 0 0 0 0,0 1-1 0 0,1-1 1 0 0,0 1 0 0 0,1 0 0 0 0,0 0-1 0 0,1 1 1 0 0,0-1 0 0 0,0 0-1 0 0,1 1 1 0 0,1-1 0 0 0,0 6 15 0 0,1 0 34 0 0,0 0 1 0 0,2 0-1 0 0,0 0 1 0 0,1 0-1 0 0,0 0 0 0 0,2-1 1 0 0,-1 0-1 0 0,2 0 1 0 0,0 0-1 0 0,1-1 1 0 0,0 0-1 0 0,1 0 0 0 0,1-1 1 0 0,0 0-1 0 0,1-1 1 0 0,0 0-1 0 0,1-1 0 0 0,0 0 1 0 0,1-1-1 0 0,0 0 1 0 0,1-1-1 0 0,0-1 1 0 0,0 0-1 0 0,0-1 0 0 0,1 0 1 0 0,1-1-1 0 0,-1-1 1 0 0,1 0-1 0 0,0-1-34 0 0,24 1 38 0 0,-51-37-1527 0 0,-31-38 511 0 0,99 65 2175 0 0,-33 12-750 0 0,0 1 1 0 0,0 1-1 0 0,0 1 0 0 0,-1 1 1 0 0,-1 1-1 0 0,0 1 1 0 0,14 12-448 0 0,-35-25 33 0 0,0 1 0 0 0,0-1 1 0 0,0 1-1 0 0,-1 0 1 0 0,1-1-1 0 0,0 1 1 0 0,-1 0-1 0 0,1 0 0 0 0,-1-1 1 0 0,1 1-1 0 0,0 0 1 0 0,-1 0-1 0 0,0 0 0 0 0,1 0 1 0 0,-1-1-1 0 0,0 1 1 0 0,1 0-1 0 0,-1 0 1 0 0,0 0-1 0 0,0 0 0 0 0,0 0 1 0 0,0 0-1 0 0,0 0 1 0 0,0 0-1 0 0,0 0 1 0 0,0 0-1 0 0,0 0 0 0 0,0 0 1 0 0,0 0-1 0 0,-1 0 1 0 0,1 0-1 0 0,0-1 1 0 0,-1 1-1 0 0,1 0 0 0 0,0 0 1 0 0,-1 0-1 0 0,0 0 1 0 0,1-1-1 0 0,-1 1 0 0 0,1 0 1 0 0,-1 0-1 0 0,0-1 1 0 0,1 1-1 0 0,-1 0 1 0 0,0-1-1 0 0,0 1 0 0 0,0-1 1 0 0,1 1-1 0 0,-1-1 1 0 0,0 0-1 0 0,0 1 1 0 0,0-1-1 0 0,0 0 0 0 0,0 1-33 0 0,-53 22 727 0 0,52-23-754 0 0,-78 19 615 0 0,12-4-2294 0 0,26 0-7468 0 0,40-14 2636 0 0</inkml:trace>
  <inkml:trace contextRef="#ctx0" brushRef="#br0" timeOffset="-11122.015">1218 2594 6169 0 0,'0'0'8032'0'0,"0"0"-6792"0"0,0 0-864 0 0,0 0 104 0 0,0 0-15 0 0,-43 1-241 0 0,26-1-112 0 0,-1 0-52 0 0,-4 0-48 0 0,0-1 0 0 0,4 0 40 0 0,0-1-52 0 0,2 0-144 0 0,6-3-657 0 0,2-3-1575 0 0,6 3-3616 0 0,2-12-1929 0 0</inkml:trace>
  <inkml:trace contextRef="#ctx0" brushRef="#br0" timeOffset="-10902.936">1264 2459 6249 0 0,'0'0'7052'0'0,"0"0"-6416"0"0,0 0-460 0 0,0 0-112 0 0,0 0 544 0 0,-56 5-256 0 0,29-5-252 0 0,0 0-100 0 0,0 0-1116 0 0,-2-1-1372 0 0,9 0-4017 0 0</inkml:trace>
  <inkml:trace contextRef="#ctx0" brushRef="#br0" timeOffset="-9597.029">1853 2273 5092 0 0,'0'0'4825'0'0,"0"0"-3084"0"0,0 0-1260 0 0,-3-6 46 0 0,3 3-455 0 0,-1 1-1 0 0,0-1 1 0 0,0 1 0 0 0,0 0-1 0 0,0-1 1 0 0,0 1 0 0 0,-1 0-1 0 0,1 0 1 0 0,0 0 0 0 0,-1 0-1 0 0,0 0 1 0 0,1 0 0 0 0,-1 0-1 0 0,0 1 1 0 0,0-1 0 0 0,0 1-1 0 0,0-1 1 0 0,-1 1 0 0 0,1 0-1 0 0,0 0 1 0 0,0 0 0 0 0,-1 0-1 0 0,1 0 1 0 0,-1 0 0 0 0,1 1-1 0 0,-1-1 1 0 0,1 1 0 0 0,-1-1-1 0 0,1 1 1 0 0,-1 0 0 0 0,1 0-1 0 0,-1 0 1 0 0,1 1 0 0 0,-1-1-1 0 0,1 1 1 0 0,-1-1 0 0 0,1 1-1 0 0,-1 0 1 0 0,1 0 0 0 0,0 0-1 0 0,-1 0 1 0 0,1 0 0 0 0,0 0-1 0 0,0 1 1 0 0,0-1 0 0 0,-1 1-72 0 0,-6 8 9 0 0,0-1 1 0 0,1 1 0 0 0,0 1-1 0 0,0-1 1 0 0,1 2-1 0 0,1-1 1 0 0,0 1 0 0 0,0-1-1 0 0,1 1 1 0 0,1 1-1 0 0,0-1 1 0 0,1 1 0 0 0,0 0-1 0 0,1 0 1 0 0,0 0-1 0 0,1 0 1 0 0,0 0 0 0 0,2 0-1 0 0,-1 0 1 0 0,2 4-10 0 0,-1-13 30 0 0,0 0 0 0 0,0-1 0 0 0,0 1 0 0 0,1-1 0 0 0,0 1 0 0 0,-1-1 0 0 0,1 0 0 0 0,1 0 0 0 0,-1 0 0 0 0,0 0 0 0 0,1 0 0 0 0,-1 0 0 0 0,1-1 0 0 0,0 1 0 0 0,0-1-1 0 0,0 1 1 0 0,0-1 0 0 0,0 0 0 0 0,1-1 0 0 0,-1 1 0 0 0,0 0 0 0 0,1-1 0 0 0,-1 0 0 0 0,1 0 0 0 0,0 0 0 0 0,-1 0 0 0 0,1-1 0 0 0,0 1 0 0 0,0-1 0 0 0,0 0 0 0 0,-1 0 0 0 0,1 0 0 0 0,0-1 0 0 0,0 1 0 0 0,-1-1 0 0 0,1 0 0 0 0,0 0 0 0 0,-1 0 0 0 0,1 0 0 0 0,-1-1 0 0 0,1 0 0 0 0,-1 1 0 0 0,0-1 0 0 0,0-1 0 0 0,0 1 0 0 0,0 0 0 0 0,0-1 0 0 0,0 1 0 0 0,-1-1 0 0 0,1 0 0 0 0,-1 0 0 0 0,0 0 0 0 0,1 0 0 0 0,-2 0 0 0 0,1-1 0 0 0,0 1 0 0 0,0-2-30 0 0,18 69-618 0 0,-20-61 674 0 0,1-1-1 0 0,0 1 1 0 0,0-1 0 0 0,0 0 0 0 0,0 0 0 0 0,0 1 0 0 0,0-1 0 0 0,1 0 0 0 0,-1 0 0 0 0,1 0 0 0 0,-1 0 0 0 0,1 0 0 0 0,0-1 0 0 0,-1 1 0 0 0,1 0 0 0 0,0-1 0 0 0,0 1 0 0 0,1-1 0 0 0,-1 0 0 0 0,0 0 0 0 0,0 0 0 0 0,1 0 0 0 0,-1 0 0 0 0,0 0 0 0 0,1 0 0 0 0,-1-1-1 0 0,1 1 1 0 0,-1-1 0 0 0,1 0 0 0 0,-1 0 0 0 0,1 0 0 0 0,-1 0 0 0 0,1 0 0 0 0,-1 0 0 0 0,1-1 0 0 0,-1 1 0 0 0,0-1 0 0 0,1 0 0 0 0,-1 0 0 0 0,0 0 0 0 0,1 0 0 0 0,-1 0 0 0 0,0 0 0 0 0,0-1 0 0 0,0 1 0 0 0,0 0 0 0 0,0-1 0 0 0,0 0 0 0 0,0 0 0 0 0,-1 1-1 0 0,1-1 1 0 0,0 0 0 0 0,-1 0 0 0 0,0-1 0 0 0,1 1 0 0 0,-1 0 0 0 0,0 0 0 0 0,0 0 0 0 0,0-3-56 0 0,-2 0-153 0 0,1 0 0 0 0,-2 0-1 0 0,1 0 1 0 0,0 0 0 0 0,-1 0-1 0 0,0 0 1 0 0,0 0 0 0 0,-1 1-1 0 0,0-1 1 0 0,1 1 0 0 0,-1 0-1 0 0,0 0 1 0 0,-1 0 0 0 0,1 0-1 0 0,-1 0 1 0 0,0 0 0 0 0,0 1-1 0 0,-1 0 154 0 0,1-2-950 0 0,4 6-3019 0 0,1 1 871 0 0,2 1-2260 0 0</inkml:trace>
  <inkml:trace contextRef="#ctx0" brushRef="#br0" timeOffset="-9302.543">2074 2472 5593 0 0,'0'0'6150'0'0,"0"0"-4611"0"0,0 0-1180 0 0,0 0-31 0 0,0 0 515 0 0,5 8 55 0 0,75 115 1364 0 0,-77-123-2197 0 0,0 0 0 0 0,0 0 0 0 0,0-1 0 0 0,0 1 1 0 0,-1-1-1 0 0,1 0 0 0 0,0 0 0 0 0,0 0 0 0 0,-1 0 0 0 0,1-1 1 0 0,0 1-1 0 0,-1-1 0 0 0,1 1 0 0 0,-1-1 0 0 0,0 0 1 0 0,0 0-1 0 0,1 0 0 0 0,-1 0 0 0 0,-1 0 0 0 0,1-1 0 0 0,0 1 1 0 0,0 0-1 0 0,-1-1 0 0 0,0 0 0 0 0,1 1 0 0 0,-1-1 1 0 0,0 0-1 0 0,0 0 0 0 0,0 1 0 0 0,-1-1 0 0 0,1 0 0 0 0,-1 0 1 0 0,1 0-1 0 0,-1-3-65 0 0,14-120-862 0 0,2 132-12210 0 0,-10 0 6818 0 0</inkml:trace>
  <inkml:trace contextRef="#ctx0" brushRef="#br0" timeOffset="-9052.397">2465 2282 9765 0 0,'0'0'1951'0'0,"0"0"-1323"0"0,0 0-372 0 0,0 0 68 0 0,-3 7 443 0 0,-5 14-34 0 0,-2 1-447 0 0,0 1 0 0 0,2 0 0 0 0,1 0 0 0 0,0 1 0 0 0,2 0 0 0 0,1 0 0 0 0,0 1 0 0 0,2-1 0 0 0,1 1 0 0 0,2 18-286 0 0,1-36-3 0 0,0-1-1 0 0,1 0 1 0 0,-1 0-1 0 0,1 0 0 0 0,1-1 1 0 0,-1 1-1 0 0,1-1 1 0 0,0 0-1 0 0,0 0 0 0 0,0 0 1 0 0,1 0-1 0 0,0-1 1 0 0,0 0-1 0 0,0 0 1 0 0,0 0-1 0 0,4 2 4 0 0,35 3-9159 0 0,-30-13 1107 0 0</inkml:trace>
  <inkml:trace contextRef="#ctx0" brushRef="#br0" timeOffset="-8587.83">2744 2534 9773 0 0,'0'0'3431'0'0,"0"0"-2384"0"0,0 0-324 0 0,0 0-170 0 0,0 0-263 0 0,0 0-86 0 0,0 0 85 0 0,12-2 1117 0 0,-9-1-1460 0 0,-1 0 0 0 0,0-1 1 0 0,0 1-1 0 0,0 0 0 0 0,0-1 0 0 0,0 0 1 0 0,-1 1-1 0 0,1-1 0 0 0,-1 0 1 0 0,0 0-1 0 0,0 0 0 0 0,0 0 0 0 0,-1 1 1 0 0,0-1-1 0 0,1 0 0 0 0,-1 0 1 0 0,-1 0-1 0 0,1 0 0 0 0,0 0 0 0 0,-1 0 1 0 0,0 0-1 0 0,0 0 0 0 0,0 0 1 0 0,-1 0-1 0 0,1 1 0 0 0,-1-1 1 0 0,0 1-1 0 0,0-1 0 0 0,0 1 0 0 0,0 0 1 0 0,-1-1-1 0 0,1 1 0 0 0,-1 0 1 0 0,0 1-1 0 0,0-1 0 0 0,0 0 0 0 0,0 1 1 0 0,0 0-1 0 0,0 0 0 0 0,-1 0 1 0 0,1 0-1 0 0,-1 0 0 0 0,0 1 1 0 0,1-1-1 0 0,-1 1 0 0 0,0 0 0 0 0,-3-1 54 0 0,0 6 18 0 0,1 0-1 0 0,0 0 0 0 0,0 1 0 0 0,0-1 0 0 0,1 1 0 0 0,-1 0 1 0 0,1 1-1 0 0,0-1 0 0 0,1 1 0 0 0,0 0 0 0 0,0 1 0 0 0,0-1 1 0 0,0 0-1 0 0,1 1 0 0 0,0 0 0 0 0,1 0 0 0 0,-1 0 0 0 0,1 0 1 0 0,1 0-1 0 0,-1 0 0 0 0,1 1 0 0 0,0-1 0 0 0,1 1 0 0 0,0 0-17 0 0,0-6 54 0 0,-1 0 0 0 0,1-1 0 0 0,0 1 0 0 0,0 0-1 0 0,0 0 1 0 0,0 0 0 0 0,0 0 0 0 0,0 0-1 0 0,1 0 1 0 0,-1-1 0 0 0,1 1 0 0 0,-1 0 0 0 0,1 0-1 0 0,0-1 1 0 0,-1 1 0 0 0,1 0 0 0 0,0-1 0 0 0,0 1-1 0 0,0-1 1 0 0,0 1 0 0 0,1-1 0 0 0,-1 1-1 0 0,0-1 1 0 0,1 0 0 0 0,-1 0 0 0 0,1 1 0 0 0,-1-1-1 0 0,1 0 1 0 0,-1 0 0 0 0,1-1 0 0 0,0 1 0 0 0,-1 0-1 0 0,1 0 1 0 0,0-1 0 0 0,0 1 0 0 0,0-1-1 0 0,0 0 1 0 0,-1 0 0 0 0,1 1 0 0 0,0-1 0 0 0,0 0-1 0 0,0 0 1 0 0,0-1 0 0 0,0 1 0 0 0,-1 0 0 0 0,1-1-1 0 0,0 1 1 0 0,0-1 0 0 0,1 0-54 0 0,84-48 935 0 0,-78 38-600 0 0,-9 11-375 0 0,0 1-1 0 0,0-1 1 0 0,0 1-1 0 0,0-1 1 0 0,0 1-1 0 0,0-1 1 0 0,0 1-1 0 0,0-1 1 0 0,1 1-1 0 0,-1-1 1 0 0,0 1-1 0 0,0-1 1 0 0,0 1-1 0 0,1-1 1 0 0,-1 1-1 0 0,0-1 1 0 0,1 1 0 0 0,-1-1-1 0 0,0 0 1 0 0,1 1-1 0 0,-1-1 1 0 0,0 0-1 0 0,1 1 1 0 0,-1-1-1 0 0,1 0 1 0 0,-1 1-1 0 0,1-1 1 0 0,-1 0-1 0 0,0 0 1 0 0,1 0-1 0 0,-1 1 1 0 0,1-1-1 0 0,-1 0 1 0 0,1 0-1 0 0,-1 0 1 0 0,1 0-1 0 0,0 0 1 0 0,-1 0-1 0 0,1 0 1 0 0,-1 0-1 0 0,1 0 1 0 0,-1 0-1 0 0,1 0 1 0 0,-1 0-1 0 0,1-1 1 0 0,-1 1-1 0 0,1 0 1 0 0,-1 0-1 0 0,0 0 1 0 0,1-1-1 0 0,-1 1 1 0 0,1 0-1 0 0,-1 0 1 0 0,1-1-1 0 0,-1 1 41 0 0,15 99-223 0 0,-15-98-125 0 0,4 4-1043 0 0,1-5-5558 0 0,4-5-1338 0 0</inkml:trace>
  <inkml:trace contextRef="#ctx0" brushRef="#br0" timeOffset="-8402.792">3134 2444 14957 0 0,'0'0'1937'0'0,"0"0"-1933"0"0,0 0 132 0 0,-7 39 312 0 0,-2-25-88 0 0,-6 0-88 0 0,-1 1-100 0 0,-1 0-96 0 0,-1 1-64 0 0,0-1 36 0 0,-2-2-48 0 0,6-1 0 0 0,1-2-164 0 0,3-1-368 0 0,2-2-252 0 0,2-4-837 0 0,-2-3-1531 0 0,6 0-3236 0 0</inkml:trace>
  <inkml:trace contextRef="#ctx0" brushRef="#br0" timeOffset="-8233.21">2981 2485 13045 0 0,'0'0'2004'0'0,"0"0"-1928"0"0,0 0 0 0 0,0 0 704 0 0,40 44-199 0 0,-30-32-169 0 0,-2 2-276 0 0,1-1-124 0 0,-1 0 48 0 0,2-1 64 0 0,-2 0-124 0 0,2-1-24 0 0,2-1-436 0 0,-1 1-621 0 0,4-3-599 0 0,-5-2-1416 0 0,9-4-4769 0 0</inkml:trace>
  <inkml:trace contextRef="#ctx0" brushRef="#br0" timeOffset="-8077.946">3364 2691 11161 0 0,'0'0'6201'0'0,"0"0"-6201"0"0,0 0-192 0 0,0 0 192 0 0,-27 38 360 0 0,17-28-172 0 0,-6 1-76 0 0,2 1-12 0 0,0 0-100 0 0,2 0-140 0 0,-1 1-344 0 0,3-1-224 0 0,2-3-449 0 0,2 0-1075 0 0,2-4-2200 0 0,4-5-2217 0 0</inkml:trace>
  <inkml:trace contextRef="#ctx0" brushRef="#br0" timeOffset="-7641.029">3740 2595 6061 0 0,'0'0'2560'0'0,"0"0"-1541"0"0,2-6-579 0 0,0 0-273 0 0,0 1 0 0 0,-1-1 0 0 0,1 0 0 0 0,-1 1 0 0 0,0-1 0 0 0,-1 0 0 0 0,0 0 1 0 0,1 0-1 0 0,-2 0 0 0 0,1 1 0 0 0,-1-1 0 0 0,0 0 0 0 0,0 0 0 0 0,-1 1 0 0 0,1-1 1 0 0,-1 1-1 0 0,0-1 0 0 0,-1 1 0 0 0,1 0 0 0 0,-1 0 0 0 0,0 0 0 0 0,-1 0 1 0 0,1 0-1 0 0,-1 1 0 0 0,0-1 0 0 0,0 1 0 0 0,-1 0-167 0 0,1 5 15 0 0,-1 1-1 0 0,1 0 1 0 0,0 0 0 0 0,-1 0-1 0 0,1 0 1 0 0,0 1 0 0 0,0-1-1 0 0,0 1 1 0 0,1 0 0 0 0,-1 0-1 0 0,1 1 1 0 0,0-1 0 0 0,0 1-1 0 0,0 0 1 0 0,0-1-1 0 0,0 1 1 0 0,1 0 0 0 0,0 1-1 0 0,0-1 1 0 0,0 0 0 0 0,0 1-1 0 0,1-1 1 0 0,-1 1 0 0 0,1 0-1 0 0,0-1 1 0 0,1 1 0 0 0,-1 0-15 0 0,-1 2 49 0 0,0-5-21 0 0,1-1 0 0 0,-1 1 0 0 0,1 0 0 0 0,0-1 0 0 0,-1 1 0 0 0,1 0 0 0 0,0 0 0 0 0,0 0 0 0 0,0 0 0 0 0,0 0 0 0 0,1 0 0 0 0,-1 0 0 0 0,0 0 0 0 0,1 1 0 0 0,-1-1 0 0 0,1 0 0 0 0,0 0 0 0 0,0 0 0 0 0,0 1 0 0 0,0-1 0 0 0,0 0 0 0 0,1 0 0 0 0,-1 0 0 0 0,1 1 0 0 0,-1-1 0 0 0,1 0 0 0 0,0 0 0 0 0,-1 0-1 0 0,1 0 1 0 0,0 0 0 0 0,1 0 0 0 0,-1 0 0 0 0,0-1 0 0 0,0 1 0 0 0,1 0 0 0 0,-1-1 0 0 0,1 1 0 0 0,0-1 0 0 0,-1 1 0 0 0,1-1 0 0 0,0 0 0 0 0,0 1 0 0 0,0-1 0 0 0,0 0 0 0 0,0 0 0 0 0,0 0 0 0 0,0-1 0 0 0,0 1 0 0 0,0-1 0 0 0,0 1 0 0 0,0-1 0 0 0,1 1 0 0 0,-1-1 0 0 0,0 0 0 0 0,0 0 0 0 0,0 0 0 0 0,1-1 0 0 0,-1 1 0 0 0,2-1-28 0 0,63-65-329 0 0,-50 121 908 0 0,-9 36-1174 0 0,6-86-5067 0 0,-8-5 558 0 0</inkml:trace>
  <inkml:trace contextRef="#ctx0" brushRef="#br0" timeOffset="-7391.78">4138 2569 15397 0 0,'0'0'1485'0'0,"0"0"-1413"0"0,0 0-60 0 0,-5 45 188 0 0,-5-30 0 0 0,-3-1-28 0 0,0 1-72 0 0,1-1 0 0 0,-2 0-40 0 0,1-2-60 0 0,2 0-184 0 0,-1-4-28 0 0,2-2-196 0 0,1-4-192 0 0,-3-2-333 0 0,4-1-699 0 0,2-4-1340 0 0,-2-11-4101 0 0</inkml:trace>
  <inkml:trace contextRef="#ctx0" brushRef="#br0" timeOffset="-7140.367">4056 2613 13893 0 0,'0'0'1744'0'0,"0"0"-1556"0"0,40 50-24 0 0,-30-32 417 0 0,4 1-197 0 0,-3-2-120 0 0,-4-3-216 0 0,0-2 28 0 0,-2-3-4 0 0,-1 0-72 0 0,-3-2-272 0 0,2-2-412 0 0,-2-5-601 0 0,-1 0-847 0 0,3 0-824 0 0,1-14-5601 0 0</inkml:trace>
  <inkml:trace contextRef="#ctx0" brushRef="#br0" timeOffset="-6893.07">4480 2417 9941 0 0,'0'0'5864'0'0,"6"9"-4557"0"0,3 5-1233 0 0,-2 1-1 0 0,1 0 1 0 0,-2 0-1 0 0,0 1 1 0 0,-1-1 0 0 0,0 1-1 0 0,-1 0 1 0 0,-1 1-1 0 0,-1-1 1 0 0,0 1-1 0 0,-1-1 1 0 0,-1 1-74 0 0,-1 1 64 0 0,-2 0 0 0 0,0 0 0 0 0,-1 0 0 0 0,-1-1 0 0 0,0 0 0 0 0,-1 0 1 0 0,-1 0-1 0 0,-1-1 0 0 0,-8 13-64 0 0,-67 51-1491 0 0,8-72-3449 0 0,48-15-2849 0 0</inkml:trace>
  <inkml:trace contextRef="#ctx0" brushRef="#br0" timeOffset="-6533.68">5156 2621 1200 0 0,'0'0'13228'0'0,"0"0"-9551"0"0,0 0-3538 0 0,0 0 17 0 0,-8 1 119 0 0,-25 1-482 0 0,1-1 0 0 0,-1-1-1 0 0,0-2 1 0 0,1-1 0 0 0,0-1-1 0 0,-1-2 1 0 0,-21-8 207 0 0,32 2-2305 0 0,13-4-5037 0 0,8-1-235 0 0</inkml:trace>
  <inkml:trace contextRef="#ctx0" brushRef="#br0" timeOffset="-6269.895">5047 2562 10617 0 0,'0'0'4280'0'0,"0"0"-4028"0"0,24 44 404 0 0,-20-27 1 0 0,-4 0-173 0 0,0 0-136 0 0,-1-2-100 0 0,-4 1-72 0 0,1-3-28 0 0,0 1-148 0 0,0-1-60 0 0,0-2-548 0 0,2 0-585 0 0,2-2-799 0 0,0-2-2368 0 0,2-4-2557 0 0</inkml:trace>
  <inkml:trace contextRef="#ctx0" brushRef="#br0" timeOffset="-5821.969">5800 2329 1992 0 0,'0'0'1488'0'0,"0"0"2754"0"0,0 0-1789 0 0,0 0-1090 0 0,0 0-369 0 0,0 0-148 0 0,0 0-120 0 0,-6 1-199 0 0,-3 4-422 0 0,0 1 0 0 0,0 1 0 0 0,0 0 0 0 0,1 0 0 0 0,0 1 0 0 0,1 0 0 0 0,0 0 0 0 0,0 1 0 0 0,0 0 0 0 0,1 0 0 0 0,1 0 0 0 0,-1 1 0 0 0,2 0 0 0 0,-1 0 0 0 0,1 0 0 0 0,1 1 0 0 0,0-1 0 0 0,0 1 0 0 0,1 0 0 0 0,1 0 0 0 0,-1 6-105 0 0,1-13 32 0 0,0 0-1 0 0,0 0 1 0 0,0 0-1 0 0,0 0 0 0 0,1 0 1 0 0,-1 1-1 0 0,1-1 1 0 0,0 0-1 0 0,0 0 1 0 0,1 0-1 0 0,-1 1 1 0 0,1-1-1 0 0,0 0 1 0 0,0 0-1 0 0,1 0 0 0 0,-1 0 1 0 0,1 0-1 0 0,0 0 1 0 0,0-1-1 0 0,0 1 1 0 0,0 0-1 0 0,0-1 1 0 0,1 0-1 0 0,0 1 0 0 0,0-1 1 0 0,0 0-1 0 0,0-1 1 0 0,0 1-1 0 0,1 0 1 0 0,-1-1-1 0 0,1 0 1 0 0,-1 0-1 0 0,1 0 1 0 0,0 0-1 0 0,0 0 0 0 0,0-1 1 0 0,0 0-1 0 0,0 0 1 0 0,0 0-1 0 0,0 0 1 0 0,1-1-1 0 0,-1 1 1 0 0,0-1-1 0 0,0 0 0 0 0,1 0 1 0 0,-1-1-1 0 0,1 0-31 0 0,113-48-1808 0 0,-116 51 1826 0 0,0-1 1 0 0,0 1 0 0 0,0-1 0 0 0,-1 1-1 0 0,1-1 1 0 0,0 1 0 0 0,-1 0 0 0 0,1 0-1 0 0,-1 0 1 0 0,1 0 0 0 0,-1 0 0 0 0,0 0-1 0 0,0 1 1 0 0,0-1 0 0 0,0 0 0 0 0,0 0-1 0 0,-1 1 1 0 0,1-1 0 0 0,-1 0 0 0 0,1 1 0 0 0,-1-1-1 0 0,0 1 1 0 0,0-1 0 0 0,0 1 0 0 0,0-1-1 0 0,0 0 1 0 0,-1 1 0 0 0,1 0-19 0 0,1 10 150 0 0,-1-11-110 0 0,0 0 1 0 0,0 1-1 0 0,0-1 1 0 0,0 0-1 0 0,1 1 1 0 0,-1-1-1 0 0,1 1 1 0 0,-1-1-1 0 0,1 0 1 0 0,0 0-1 0 0,0 1 1 0 0,0-1-1 0 0,0 0 1 0 0,0 0-1 0 0,0 0 1 0 0,1 0-1 0 0,-1 0 1 0 0,1 0-1 0 0,-1-1 1 0 0,1 1-1 0 0,0 0 1 0 0,0-1-1 0 0,0 1 1 0 0,0-1-1 0 0,0 0 1 0 0,0 0-1 0 0,0 1 1 0 0,0-1-1 0 0,0-1 1 0 0,0 1-1 0 0,1 0 1 0 0,-1 0-1 0 0,0-1 1 0 0,1 0-1 0 0,-1 1 1 0 0,0-1-1 0 0,1 0 0 0 0,-1 0 1 0 0,1 0-1 0 0,-1 0 1 0 0,0-1-1 0 0,1 1 1 0 0,-1-1-1 0 0,0 1 1 0 0,1-1-1 0 0,-1 0 1 0 0,0 0-1 0 0,1 0-40 0 0,-1-1-6 0 0,0-1 0 0 0,0 1-1 0 0,-1-1 1 0 0,1 0-1 0 0,-1 1 1 0 0,0-1 0 0 0,1 0-1 0 0,-1 0 1 0 0,-1 1-1 0 0,1-1 1 0 0,0 0 0 0 0,-1 0-1 0 0,1 0 1 0 0,-1 0 0 0 0,0 0-1 0 0,0 0 1 0 0,0 0-1 0 0,0 0 1 0 0,-1 0 0 0 0,1 0-1 0 0,-1 0 1 0 0,0 0-1 0 0,0 0 1 0 0,0 0 0 0 0,0 0-1 0 0,0 1 1 0 0,-1-1-1 0 0,1 0 1 0 0,-1 1 0 0 0,0-1-1 0 0,1 1 1 0 0,-1 0-1 0 0,0 0 1 0 0,-1-1 0 0 0,1 1-1 0 0,0 1 1 0 0,-1-1 0 0 0,1 0-1 0 0,-3-1 7 0 0,-32-21-2834 0 0,1 22-3721 0 0,31 4 1769 0 0</inkml:trace>
  <inkml:trace contextRef="#ctx0" brushRef="#br0" timeOffset="-5554.288">6128 2605 6097 0 0,'0'0'5613'0'0,"5"6"-3794"0"0,111 151 2734 0 0,-114-157-4478 0 0,0 0 0 0 0,1-1 0 0 0,-1 1 0 0 0,0-1 0 0 0,0 0 0 0 0,0 0 0 0 0,0 0 1 0 0,1 0-1 0 0,-1 0 0 0 0,0 0 0 0 0,-1 0 0 0 0,1-1 0 0 0,0 1 0 0 0,0-1 0 0 0,0 1 0 0 0,-1-1 1 0 0,1 0-1 0 0,-1 1 0 0 0,0-1 0 0 0,1 0 0 0 0,-1 0 0 0 0,0 0 0 0 0,0 0 0 0 0,0 0 0 0 0,0-1 1 0 0,0 1-1 0 0,-1 0 0 0 0,1 0 0 0 0,-1-1 0 0 0,1 1 0 0 0,-1 0 0 0 0,0 0-75 0 0,33-111-2385 0 0,-18 103 131 0 0,3 14-3811 0 0,-9 1 1480 0 0</inkml:trace>
  <inkml:trace contextRef="#ctx0" brushRef="#br0" timeOffset="-5163.276">6674 2358 9733 0 0,'0'0'3019'0'0,"-5"8"-2099"0"0,-15 29-239 0 0,2 0 0 0 0,1 2 1 0 0,3 0-1 0 0,0 1 0 0 0,3 0 1 0 0,-4 25-682 0 0,14-56 8 0 0,0 0 0 0 0,1-1 0 0 0,0 1 0 0 0,1 0 0 0 0,0 0 0 0 0,0-1 0 0 0,1 1 1 0 0,0-1-1 0 0,0 1 0 0 0,1-1 0 0 0,0 0 0 0 0,1 0 0 0 0,-1 0 0 0 0,2 0 0 0 0,-1 0 0 0 0,1-1 1 0 0,0 0-1 0 0,1 0 0 0 0,-1-1 0 0 0,1 1 0 0 0,1-1 0 0 0,-1 0 0 0 0,1-1 0 0 0,0 0 0 0 0,0 0 1 0 0,1 0-1 0 0,-1-1 0 0 0,1 0 0 0 0,0 0 0 0 0,2-1-8 0 0,-10-3-4285 0 0,-5-6 385 0 0,-7-9-2594 0 0</inkml:trace>
  <inkml:trace contextRef="#ctx0" brushRef="#br0" timeOffset="-4628.013">4475 816 820 0 0,'0'0'576'0'0,"0"0"-316"0"0,0 0-196 0 0,0 0 4 0 0,0 0-60 0 0,-22 44 108 0 0,18-35-12 0 0,-2 1-92 0 0,-1-2-12 0 0,0-1-512 0 0,0-3-296 0 0,-2 1 352 0 0</inkml:trace>
  <inkml:trace contextRef="#ctx0" brushRef="#br0" timeOffset="-4369.12">4301 881 7565 0 0,'0'0'6328'0'0,"0"0"-5480"0"0,0 0-840 0 0,0 0 812 0 0,0 0 873 0 0,0 0-257 0 0,0 0-712 0 0,0 0-428 0 0,0 0-296 0 0,0 0-84 0 0,4 3-24 0 0,-4-3 8 0 0,0-1-132 0 0,1 0-496 0 0,2 0-620 0 0,3-1-965 0 0,-1-1-2995 0 0,19-10-4061 0 0</inkml:trace>
  <inkml:trace contextRef="#ctx0" brushRef="#br0" timeOffset="-4168.337">6880 887 7097 0 0,'0'0'7140'0'0,"0"0"-6584"0"0,0 0-556 0 0,0 0-416 0 0,0 0 160 0 0,0 0 40 0 0,0 0 116 0 0,0 0-220 0 0,0 0-240 0 0,0 0-824 0 0,-14 24-1768 0 0,9-24-4505 0 0</inkml:trace>
  <inkml:trace contextRef="#ctx0" brushRef="#br0" timeOffset="-3284.699">6863 2654 744 0 0,'0'0'811'0'0,"0"0"522"0"0,0 0 2680 0 0,0 0-1569 0 0,0 0-1293 0 0,0 0-298 0 0,0 0-44 0 0,0 0-210 0 0,0 0-250 0 0,25-33 2292 0 0,-24 31-2672 0 0,1 0 1 0 0,-1-1 0 0 0,0 1-1 0 0,0-1 1 0 0,0 1 0 0 0,0-1-1 0 0,-1 1 1 0 0,1-1 0 0 0,-1 1-1 0 0,0-1 1 0 0,1 1-1 0 0,-1-1 1 0 0,0 0 0 0 0,-1 1-1 0 0,1-1 1 0 0,0 0 0 0 0,-1 1-1 0 0,1-1 1 0 0,-1 1 0 0 0,0-1-1 0 0,0 1 1 0 0,0 0-1 0 0,0-1 1 0 0,0 1 0 0 0,-1 0-1 0 0,1-1 1 0 0,-1 1 0 0 0,1 0-1 0 0,-1 0 1 0 0,0 0 0 0 0,0 1-1 0 0,0-1 1 0 0,0 0-1 0 0,0 1 1 0 0,0-1 0 0 0,0 1-1 0 0,0 0 1 0 0,-1-1 0 0 0,1 1-1 0 0,-1 0 1 0 0,1 1 0 0 0,-1-1-1 0 0,1 0 1 0 0,-1 1-1 0 0,1-1 1 0 0,-1 1 0 0 0,1 0-1 0 0,-1 0 1 0 0,0 0 0 0 0,1 0-1 0 0,-1 0 1 0 0,0 1 0 0 0,1-1-1 0 0,-1 1 1 0 0,1-1-1 0 0,-1 1 1 0 0,1 0 0 0 0,0 0-1 0 0,-1 0 1 0 0,1 1 0 0 0,-1 0 30 0 0,-6 4 95 0 0,0 0 0 0 0,0 0 1 0 0,1 2-1 0 0,0-1 1 0 0,0 1-1 0 0,1 0 1 0 0,0 0-1 0 0,0 1 0 0 0,1 0 1 0 0,1 0-1 0 0,-1 0 1 0 0,1 1-1 0 0,1 0 1 0 0,0 0-1 0 0,-1 3-95 0 0,8-10 50 0 0,-1 0 0 0 0,1-1 1 0 0,-1 1-1 0 0,1-1 0 0 0,0 1 0 0 0,0-1 0 0 0,0 0 1 0 0,1 0-1 0 0,-1-1 0 0 0,0 1 0 0 0,1 0 0 0 0,-1-1 1 0 0,1 0-1 0 0,0 0 0 0 0,-1 0 0 0 0,1-1 0 0 0,0 1 0 0 0,-1-1 1 0 0,1 1-1 0 0,0-1 0 0 0,0-1 0 0 0,-1 1 0 0 0,1 0 1 0 0,0-1-1 0 0,0 0 0 0 0,-1 0 0 0 0,1 0 0 0 0,-1 0 1 0 0,2-1-51 0 0,88-66 671 0 0,-78 124-1288 0 0,-16-35 526 0 0,4 36 701 0 0,15-40-5631 0 0,-10-18 512 0 0,4-7-2624 0 0</inkml:trace>
  <inkml:trace contextRef="#ctx0" brushRef="#br0" timeOffset="-3018.92">7318 2525 6037 0 0,'0'0'6364'0'0,"0"0"-4778"0"0,0 0-1280 0 0,-2 8 269 0 0,-8 14-344 0 0,0-1 0 0 0,-2 0 0 0 0,0-1 0 0 0,-1 0 0 0 0,-2-1 0 0 0,0 0 0 0 0,0-1 0 0 0,-2-1 0 0 0,0-1 0 0 0,-4 2-231 0 0,-2-21-7096 0 0,19-4 1278 0 0</inkml:trace>
  <inkml:trace contextRef="#ctx0" brushRef="#br0" timeOffset="-2738.112">7184 2582 9565 0 0,'0'0'3242'0'0,"4"7"-2355"0"0,22 52 917 0 0,-21-43-1590 0 0,1 0 0 0 0,1-1 1 0 0,0 0-1 0 0,1 0 0 0 0,0-1 1 0 0,1 0-1 0 0,1 0 0 0 0,0-1 1 0 0,1-1-1 0 0,4 4-214 0 0,8-6-3128 0 0,-5-13-4421 0 0,-4-9 585 0 0</inkml:trace>
  <inkml:trace contextRef="#ctx0" brushRef="#br0" timeOffset="-2737.112">7713 2732 13581 0 0,'0'0'2560'0'0,"0"0"-2560"0"0,0 0 0 0 0,-35 5 293 0 0,15-5-93 0 0,1 0-100 0 0,-2 0-88 0 0,-2 0-12 0 0,0-1-172 0 0,1 0-181 0 0,-1 0-239 0 0,2-1-380 0 0,3 1-872 0 0,5 0-2396 0 0,0-5-2413 0 0</inkml:trace>
  <inkml:trace contextRef="#ctx0" brushRef="#br0" timeOffset="-2304.038">7550 2719 2704 0 0,'0'0'5574'0'0,"0"0"-3182"0"0,0 0-1560 0 0,0 0-14 0 0,0 0 297 0 0,0 0-168 0 0,0 0-362 0 0,0 0-331 0 0,-2-7-150 0 0,-6-28 14 0 0,58 52-458 0 0,-45-14 404 0 0,0 0-1 0 0,0 0 0 0 0,-1 0 1 0 0,1 1-1 0 0,-1 0 0 0 0,0 0 1 0 0,0 0-1 0 0,0 1 0 0 0,0-1 1 0 0,-1 1-1 0 0,0 0 0 0 0,0 0 1 0 0,0 0-1 0 0,0 0 0 0 0,-1 0 1 0 0,0 1-1 0 0,0-1 0 0 0,0 1 1 0 0,-1-1-1 0 0,0 1 1 0 0,0 0-1 0 0,0-1 0 0 0,-1 1 1 0 0,0 0-1 0 0,0 0 0 0 0,-1 0 1 0 0,1-1-1 0 0,-1 1 0 0 0,0 0 1 0 0,-1-1-1 0 0,1 1 0 0 0,-1 0 1 0 0,0-1-1 0 0,-1 0 0 0 0,1 0 1 0 0,-1 0-1 0 0,-2 3-63 0 0,-94 50-358 0 0,49-55-7573 0 0,30-5-863 0 0</inkml:trace>
  <inkml:trace contextRef="#ctx0" brushRef="#br1" timeOffset="12397.778">2706 2657 272 0 0,'0'0'615'0'0,"0"0"-109"0"0,0 0-235 0 0,0 0-71 0 0,0 0 1 0 0,0 0 392 0 0,0 0 1234 0 0,0 0-755 0 0,3 5-572 0 0,26 23 1010 0 0,12-34 4316 0 0,-25-12-5711 0 0,-9 11-91 0 0,1 0 0 0 0,-1 0 1 0 0,0 0-1 0 0,0-1 0 0 0,-1 0 0 0 0,0 0 1 0 0,0-1-1 0 0,-1 0 0 0 0,0 0 0 0 0,-1 0 1 0 0,0 0-1 0 0,0-1 0 0 0,-1 1 1 0 0,-1-1-1 0 0,1 0 0 0 0,-1 0 0 0 0,-1 0 1 0 0,0 0-1 0 0,0 0 0 0 0,-1-1 1 0 0,-1 1-1 0 0,1 0 0 0 0,-2 0 0 0 0,1 0 1 0 0,-2-1-25 0 0,2 1-39 0 0,0 0 1 0 0,-1 0 0 0 0,-1 0 0 0 0,0 1-1 0 0,0-1 1 0 0,-1 1 0 0 0,0-1-1 0 0,0 1 1 0 0,-1 0 0 0 0,0 1 0 0 0,-1-1-1 0 0,0 1 1 0 0,-1 0 0 0 0,1 1-1 0 0,-1-1 1 0 0,-1 1 0 0 0,1 1 0 0 0,-1-1-1 0 0,0 1 1 0 0,-1 1 0 0 0,1 0-1 0 0,-1 0 1 0 0,-1 0 0 0 0,-2 0 38 0 0,3 3 11 0 0,0 0 1 0 0,0 1-1 0 0,-1 0 0 0 0,1 0 1 0 0,0 1-1 0 0,-1 1 0 0 0,1-1 1 0 0,0 1-1 0 0,-1 1 0 0 0,1 0 1 0 0,0 0-1 0 0,0 1 0 0 0,0 0 1 0 0,0 1-1 0 0,1-1 0 0 0,0 2 1 0 0,-1-1-1 0 0,1 1 0 0 0,1 0 1 0 0,-1 1-1 0 0,1 0 0 0 0,0 0 1 0 0,0 1-1 0 0,1 0 0 0 0,0 0 1 0 0,0 0-1 0 0,0 1 0 0 0,1 0 1 0 0,0 0-1 0 0,1 0 0 0 0,0 0 1 0 0,0 1-1 0 0,1 0 0 0 0,0 0 1 0 0,0 0-1 0 0,1 0 0 0 0,0 2-11 0 0,3 6 81 0 0,0 0 0 0 0,1 0 0 0 0,0 0 0 0 0,1 0 0 0 0,2-1 0 0 0,-1 0 0 0 0,2 0 0 0 0,0 0 0 0 0,1 0 0 0 0,0-1 0 0 0,1 0 0 0 0,1-1 0 0 0,1 0 0 0 0,0 0 0 0 0,0-1 0 0 0,2 0 0 0 0,9 9-81 0 0,30-5-4889 0 0,-36-16-162 0 0</inkml:trace>
  <inkml:trace contextRef="#ctx0" brushRef="#br1" timeOffset="13082.964">3802 2798 1172 0 0,'0'0'1244'0'0,"0"0"1372"0"0,0 0-445 0 0,0 0-1241 0 0,0 0-650 0 0,0 0-66 0 0,0 0 104 0 0,0 0-35 0 0,0 0-36 0 0,40-9 2812 0 0,-7-18-2689 0 0,-27 24-255 0 0,1-2 1 0 0,-1 1-1 0 0,0-1 0 0 0,0 0 1 0 0,0 0-1 0 0,-1 0 1 0 0,0-1-1 0 0,0 0 0 0 0,0 0 1 0 0,-1 0-1 0 0,0-1 1 0 0,0 1-1 0 0,-1-1 1 0 0,1 0-1 0 0,-1 0 0 0 0,-1 0 1 0 0,0-1-1 0 0,0 1 1 0 0,0 0-1 0 0,-1-1 0 0 0,0-1-115 0 0,-1-8-49 0 0,-1 0 0 0 0,0 1 0 0 0,-2-1-1 0 0,0 1 1 0 0,-1 0 0 0 0,0 0-1 0 0,-2 0 1 0 0,0 0 0 0 0,0 1-1 0 0,-1 0 1 0 0,-1 1 0 0 0,-1-1 0 0 0,0 1-1 0 0,-1 1 1 0 0,0 0 0 0 0,-5-4 49 0 0,9 10-40 0 0,0 1 1 0 0,-1 0-1 0 0,0 0 1 0 0,0 0-1 0 0,0 0 1 0 0,-1 1-1 0 0,0 1 1 0 0,0-1-1 0 0,0 1 1 0 0,-1 1-1 0 0,1-1 1 0 0,-1 1 0 0 0,0 1-1 0 0,0 0 1 0 0,0 0-1 0 0,0 1 1 0 0,0 0-1 0 0,0 0 1 0 0,0 1-1 0 0,-1 0 1 0 0,1 1-1 0 0,0 0 1 0 0,0 0-1 0 0,0 1 1 0 0,0 1-1 0 0,0-1 1 0 0,1 1-1 0 0,-1 1 1 0 0,-7 3 39 0 0,8-3 12 0 0,0 0 1 0 0,1 0 0 0 0,0 1-1 0 0,0 0 1 0 0,0 0-1 0 0,1 0 1 0 0,-1 1-1 0 0,1 0 1 0 0,1 0 0 0 0,-1 1-1 0 0,1-1 1 0 0,0 1-1 0 0,0 1 1 0 0,1-1-1 0 0,0 0 1 0 0,1 1-1 0 0,-1 0 1 0 0,1 0 0 0 0,1 0-1 0 0,0 0 1 0 0,0 1-1 0 0,0-1 1 0 0,1 0-1 0 0,0 1 1 0 0,1-1 0 0 0,0 1-1 0 0,0-1 1 0 0,1 1-1 0 0,0-1 1 0 0,1 1-1 0 0,0-1 1 0 0,0 0 0 0 0,0 0-1 0 0,1 0 1 0 0,0 0-1 0 0,1 0 1 0 0,0-1-1 0 0,0 1 1 0 0,1-1-1 0 0,0 0 1 0 0,0-1 0 0 0,0 1-1 0 0,1-1 1 0 0,0 0-1 0 0,5 4-12 0 0,-6-6-129 0 0,44 34 783 0 0,-12-26-3619 0 0,-33-13-263 0 0,0-5-2823 0 0</inkml:trace>
  <inkml:trace contextRef="#ctx0" brushRef="#br1" timeOffset="13812.069">3653 2338 1084 0 0,'0'0'5035'0'0,"0"0"-2981"0"0,0 0-1446 0 0,0 0-137 0 0,0 0 111 0 0,0 0-108 0 0,0 0-154 0 0,0 0-171 0 0,-1-7-56 0 0,-9-26-26 0 0,-1 0 0 0 0,-2 0-1 0 0,-1 1 1 0 0,-1 1-1 0 0,-2 0 1 0 0,-1 2 0 0 0,-1 0-1 0 0,-2 1 1 0 0,0 0 0 0 0,-2 2-1 0 0,-1 1 1 0 0,-1 1-1 0 0,-19-13-66 0 0,19 17 146 0 0,0 1 0 0 0,-1 1 0 0 0,-1 1 0 0 0,-1 2 0 0 0,-1 0 0 0 0,0 2 0 0 0,0 1-1 0 0,-1 2 1 0 0,0 1 0 0 0,-1 1 0 0 0,0 2 0 0 0,-1 1 0 0 0,1 1 0 0 0,-1 1 0 0 0,0 2-1 0 0,-20 3-145 0 0,-16 3-48 0 0,0 3 0 0 0,0 3 0 0 0,1 3 1 0 0,0 3-1 0 0,2 3 0 0 0,0 3 0 0 0,-10 7 48 0 0,-44 31-2103 0 0,126-54 2120 0 0,-2-32-2379 0 0,-27-35-367 0 0,17 18 8027 0 0,5 42-4584 0 0,-25 38 187 0 0,21-35-872 0 0,0 0 0 0 0,1 1-1 0 0,-1 0 1 0 0,1 0 0 0 0,0 0-1 0 0,0 0 1 0 0,0 0 0 0 0,1 0-1 0 0,-1 1 1 0 0,1 0 0 0 0,0-1-1 0 0,0 1 1 0 0,1 0 0 0 0,0 0-1 0 0,-1 0 1 0 0,2 0 0 0 0,-1 0-1 0 0,0 0 1 0 0,1 0 0 0 0,0 0-1 0 0,0 0 1 0 0,1 0 0 0 0,-1 0-1 0 0,1 0 1 0 0,0 0 0 0 0,1 0-1 0 0,-1 0 1 0 0,1 0 0 0 0,0-1-1 0 0,0 1 1 0 0,0 0 0 0 0,1-1-1 0 0,-1 0 1 0 0,1 0 0 0 0,0 0-1 0 0,1 0 1 0 0,-1 0 0 0 0,1 0-1 0 0,-1-1 1 0 0,1 0 0 0 0,4 3-29 0 0,4-1-245 0 0,13 5-1121 0 0,-7-7-4836 0 0,-7-2-596 0 0</inkml:trace>
  <inkml:trace contextRef="#ctx0" brushRef="#br1" timeOffset="14350.478">2582 2251 1136 0 0,'0'0'5695'0'0,"0"0"-3070"0"0,0 0-1643 0 0,0 0-98 0 0,0 0-105 0 0,0 0-344 0 0,0 0-236 0 0,-2-6-83 0 0,-79-85 766 0 0,68 80-871 0 0,0 0 0 0 0,-1 1 1 0 0,0 0-1 0 0,0 1 1 0 0,-1 1-1 0 0,-1 0 0 0 0,1 1 1 0 0,-1 0-1 0 0,0 2 0 0 0,-1 0 1 0 0,1 0-1 0 0,-1 2 1 0 0,0 0-1 0 0,0 1 0 0 0,0 1 1 0 0,0 0-1 0 0,0 1 0 0 0,-1 1 1 0 0,1 1-1 0 0,0 1 1 0 0,1 0-1 0 0,-1 1 0 0 0,0 0 1 0 0,1 2-1 0 0,0 0 1 0 0,0 0-1 0 0,1 2 0 0 0,-8 4-11 0 0,-65 68 182 0 0,90-82-219 0 0,0 0 0 0 0,-1 0 0 0 0,1 0 0 0 0,0-1 1 0 0,-1 1-1 0 0,0 0 0 0 0,1-1 0 0 0,-1 1 0 0 0,0-1 1 0 0,0 0-1 0 0,0 1 0 0 0,-1-1 0 0 0,1 0 0 0 0,-1 1 1 0 0,1-1-1 0 0,-1 0 0 0 0,0 0 0 0 0,0 1 0 0 0,0-1 0 0 0,-1 0 1 0 0,1 0-1 0 0,-1 1 0 0 0,1-1 0 0 0,-1 0 0 0 0,0 1 1 0 0,0-1-1 0 0,0 0 0 0 0,0 1 0 0 0,-1-2 37 0 0,0 47 998 0 0,20 35-414 0 0,8-55-5483 0 0,-14-18-973 0 0</inkml:trace>
  <inkml:trace contextRef="#ctx0" brushRef="#br1" timeOffset="54731.057">873 879 768 0 0,'0'0'1604'0'0,"0"0"-1340"0"0,0 0-212 0 0,0 0 156 0 0,0 0 168 0 0,0 0 96 0 0,0 0 856 0 0,0 0-583 0 0,0 0-745 0 0,10 8-196 0 0,-10-8 92 0 0,0 3 11 0 0,2-2 1 0 0,-2 0 80 0 0,3 1 12 0 0,1-2-4 0 0,0 0-696 0 0,0 0-1348 0 0</inkml:trace>
  <inkml:trace contextRef="#ctx0" brushRef="#br1" timeOffset="55014.718">1357 914 1720 0 0,'0'0'708'0'0,"0"0"-708"0"0,0 0-40 0 0,0 0-40 0 0,0 0 80 0 0,0 0 132 0 0,0 0-132 0 0,0 0-28 0 0,0 0-152 0 0,0 0-16 0 0,0 0 116 0 0,0 0 28 0 0,0 0-64 0 0,0 1-564 0 0</inkml:trace>
  <inkml:trace contextRef="#ctx0" brushRef="#br1" timeOffset="55283.075">2122 945 1032 0 0,'0'0'756'0'0,"0"0"116"0"0,0 0-872 0 0,0 0-392 0 0,0 0 196 0 0,0 0 120 0 0,0 0 72 0 0,0 0 4 0 0,0 0-64 0 0,0 0-16 0 0,16 8-4 0 0,-14-8 76 0 0,-2 1 8 0 0,0 0-76 0 0,0 0-32 0 0,0-1-1052 0 0</inkml:trace>
  <inkml:trace contextRef="#ctx0" brushRef="#br1" timeOffset="55547.082">2265 980 1800 0 0,'0'0'549'0'0,"0"0"1190"0"0,0 0 398 0 0,0 0-815 0 0,0 0-399 0 0,0 0-269 0 0,0 0-457 0 0,0 0-314 0 0,1 5-2421 0 0,-1-3-2172 0 0,-1-9 2754 0 0</inkml:trace>
  <inkml:trace contextRef="#ctx0" brushRef="#br1" timeOffset="56961.952">1350 742 80 0 0,'0'0'5929'0'0,"0"0"-5929"0"0,0 0-2945 0 0,0 0 245 0 0</inkml:trace>
  <inkml:trace contextRef="#ctx0" brushRef="#br1" timeOffset="98662.988">1261 921 692 0 0,'0'0'251'0'0,"0"0"63"0"0,0 0 730 0 0,0 0-215 0 0,3 6-394 0 0,11 16-254 0 0,2-1 0 0 0,0-1 0 0 0,2-1 0 0 0,0 0 0 0 0,1-1 0 0 0,1-1 0 0 0,0-1 0 0 0,1-1 0 0 0,1 0 0 0 0,1-2 0 0 0,0 0 0 0 0,0-2 0 0 0,1-1 0 0 0,0-1 0 0 0,1 0 0 0 0,0-2 0 0 0,26 4-181 0 0,15 0 356 0 0,-1-3 0 0 0,2-2 0 0 0,-1-3 0 0 0,0-4-1 0 0,1-2 1 0 0,-1-3 0 0 0,0-3 0 0 0,-1-2 0 0 0,0-4 0 0 0,52-19-356 0 0,-90 29 65 0 0,-1-1 1 0 0,1-1 0 0 0,-1-1-1 0 0,-1-2 1 0 0,1 0-1 0 0,-2-2 1 0 0,1-1-1 0 0,-2 0 1 0 0,0-2 0 0 0,0-1-1 0 0,-2-1 1 0 0,0 0-1 0 0,-1-2 1 0 0,0 0-1 0 0,12-18-65 0 0,-27 28 13 0 0,-1-1 0 0 0,-1 1 0 0 0,1-1 0 0 0,-2 0-1 0 0,1 0 1 0 0,-1 0 0 0 0,-1 0 0 0 0,0 0 0 0 0,0 0-1 0 0,-1 0 1 0 0,0-1 0 0 0,-1 1 0 0 0,0 0-1 0 0,-1 0 1 0 0,0 0 0 0 0,0 0 0 0 0,-1 0 0 0 0,-1 1-1 0 0,1-1 1 0 0,-1 1 0 0 0,-1 0 0 0 0,0 0 0 0 0,0 0-1 0 0,-2-1-12 0 0,-165-190-583 0 0,113 151 530 0 0,-1 2-1 0 0,-3 3 1 0 0,-2 3 0 0 0,-1 3-1 0 0,-2 2 1 0 0,-1 4-1 0 0,-2 2 1 0 0,-1 4-1 0 0,-1 3 1 0 0,-14 0 53 0 0,-31-4-118 0 0,-2 5 0 0 0,-1 5 0 0 0,0 6 0 0 0,0 5 0 0 0,-1 6 0 0 0,-7 5 118 0 0,48 0-42 0 0,0 3 0 0 0,1 4 1 0 0,1 4-1 0 0,0 3 0 0 0,-43 17 42 0 0,93-26-20 0 0,1 0-1 0 0,0 2 0 0 0,1 2 0 0 0,0 0 1 0 0,1 2-1 0 0,0 1 0 0 0,2 1 0 0 0,0 0 1 0 0,1 2-1 0 0,1 1 0 0 0,0 1 0 0 0,2 1 1 0 0,1 1-1 0 0,1 0 0 0 0,1 1 0 0 0,-5 11 22 0 0,14-21 3 0 0,1 0 0 0 0,0 1 0 0 0,1 0 0 0 0,1 0 0 0 0,0 0 0 0 0,1 1 0 0 0,1 0 0 0 0,1 0 0 0 0,0 0 0 0 0,1 0 0 0 0,1 0 0 0 0,0 0 0 0 0,2 0 0 0 0,0 0 0 0 0,0 0 0 0 0,2-1 0 0 0,0 1 0 0 0,1-1 0 0 0,1 0 0 0 0,0 0 1 0 0,1 0-1 0 0,1-1 0 0 0,0 0 0 0 0,1 0 0 0 0,1-1 0 0 0,0-1 0 0 0,1 1-4 0 0,17 14 337 0 0,1-1 1 0 0,1-1 0 0 0,1-2-1 0 0,1 0 1 0 0,1-3-1 0 0,2-1 1 0 0,0-1-1 0 0,0-2 1 0 0,2-1 0 0 0,0-2-1 0 0,1-2 1 0 0,0-1-1 0 0,8-1-337 0 0,70 12 877 0 0,0-4 0 0 0,2-6-1 0 0,95-4-876 0 0,-3-3 366 0 0,88 2-3314 0 0,-263-7-633 0 0,-5-1-3541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56:04.4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5248 1013 484 0 0,'0'0'456'0'0,"0"0"-456"0"0,0 0-4 0 0,0 0-76 0 0,0 0 80 0 0,0 0 52 0 0,0 0 208 0 0,0 0-248 0 0,0 0 128 0 0,0 6 4 0 0,1-6 772 0 0,-1 0 984 0 0,0 0-1548 0 0,3 0-352 0 0,-3 1-1212 0 0,0 0-1120 0 0</inkml:trace>
  <inkml:trace contextRef="#ctx0" brushRef="#br0" timeOffset="278.124">6303 1029 340 0 0,'0'0'6173'0'0,"0"0"-6173"0"0,0 0-532 0 0,0 0-1345 0 0,0 0-327 0 0,0 0 900 0 0</inkml:trace>
  <inkml:trace contextRef="#ctx0" brushRef="#br0" timeOffset="539.968">5454 1013 1096 0 0,'0'0'236'0'0,"0"0"-236"0"0,0 0-12 0 0,0 0-560 0 0</inkml:trace>
  <inkml:trace contextRef="#ctx0" brushRef="#br0" timeOffset="77231.475">3662 1193 8961 0 0,'0'0'2267'0'0,"0"0"-1978"0"0,0 0-668 0 0,7 2 56 0 0,246 95-8 0 0,-72-70 1024 0 0,1-8-1 0 0,0-8 1 0 0,109-9-693 0 0,-159-1 173 0 0,65-1 2 0 0,-1-8 0 0 0,0-9-1 0 0,0-8 1 0 0,-2-8 0 0 0,118-40-175 0 0,-268 61 107 0 0,0-2 1 0 0,0-2-1 0 0,-2-1 1 0 0,0-3 0 0 0,-1-1-1 0 0,-1-2 1 0 0,35-27-108 0 0,-63 37 83 0 0,0-1 0 0 0,0-1 1 0 0,-1 1-1 0 0,-1-2 0 0 0,-1 1 0 0 0,0-2 0 0 0,-1 1 0 0 0,0-1 1 0 0,-2 0-1 0 0,0 0 0 0 0,-1-1 0 0 0,-1 0 0 0 0,0 0 0 0 0,-1 0 1 0 0,-1 0-1 0 0,-1 0 0 0 0,-1-1 0 0 0,0 1 0 0 0,-2 0 0 0 0,-1-9-83 0 0,0 11-11 0 0,-1 1-1 0 0,-1 0 0 0 0,-1 0 0 0 0,0 1 0 0 0,0 0 0 0 0,-2 0 0 0 0,0 0 0 0 0,0 1 0 0 0,-1 0 0 0 0,-1 0 0 0 0,0 1 1 0 0,-1 1-1 0 0,0 0 0 0 0,0 0 0 0 0,-1 1 0 0 0,-6-3 12 0 0,-221-125-486 0 0,89 83 439 0 0,-3 7 1 0 0,-2 7 0 0 0,-1 7-1 0 0,-1 6 1 0 0,-2 7-1 0 0,-95 2 47 0 0,219 16 39 0 0,-460-33 257 0 0,-1 21 0 0 0,-312 38-296 0 0,-205 54 396 0 0,-640 146-396 0 0,1618-217-19 0 0,-10 0-7 0 0,2 1 0 0 0,-1 2 0 0 0,1 2 0 0 0,1 2 0 0 0,0 2 0 0 0,0 1 0 0 0,2 2 0 0 0,0 2-1 0 0,-12 10 27 0 0,41-22-26 0 0,1 0 0 0 0,0 1 0 0 0,0 0 0 0 0,1 1-1 0 0,0-1 1 0 0,0 2 0 0 0,1-1 0 0 0,1 1 0 0 0,0 1-1 0 0,0-1 1 0 0,1 1 0 0 0,1 0 0 0 0,0 0 0 0 0,1 1-1 0 0,0 0 1 0 0,0-1 0 0 0,2 1 0 0 0,-1 1-1 0 0,2-1 1 0 0,0 0 0 0 0,0 0 0 0 0,2 0 0 0 0,-1 1-1 0 0,2-1 1 0 0,-1 0 0 0 0,2 0 0 0 0,0 0 0 0 0,0 0-1 0 0,2-1 1 0 0,-1 1 0 0 0,1-1 0 0 0,3 3 26 0 0,17 18 76 0 0,1-1 0 0 0,2-2-1 0 0,1-1 1 0 0,2-1 0 0 0,0-1 0 0 0,2-2 0 0 0,1-1 0 0 0,1-2 0 0 0,0-1 0 0 0,2-2 0 0 0,0-2 0 0 0,1-1-1 0 0,3-1-75 0 0,79 30 130 0 0,1-5 0 0 0,3-5-1 0 0,0-5 1 0 0,2-6-1 0 0,1-6 1 0 0,0-5-1 0 0,52-4-129 0 0,1196-5 951 0 0,-306-7-400 0 0,-703 30-1135 0 0,-242-15-2957 0 0,-75-9-1670 0 0,-2-3-3633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1:40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789 705 2764 0 0,'0'0'704'0'0,"0"0"-852"0"0,0 0-262 0 0,0 0 86 0 0,0 0 15 0 0,0 0-84 0 0,0 0-53 0 0,0 0 13 0 0,4 3 81 0 0,7 1 684 0 0,1-1-1 0 0,-1 1 0 0 0,1-2 1 0 0,0 0-1 0 0,0 0 0 0 0,0-1 1 0 0,0 0-1 0 0,1-1 0 0 0,-1-1 1 0 0,0 0-1 0 0,0-1 0 0 0,0 0 1 0 0,0 0-1 0 0,-1-1 0 0 0,1-1 1 0 0,-1 0-1 0 0,1-1 0 0 0,-1 0 1 0 0,-1-1-1 0 0,3-1-331 0 0,11-2-142 0 0,-16 6 264 0 0,0 1 0 0 0,0-2 0 0 0,0 1-1 0 0,-1-1 1 0 0,1 0 0 0 0,-1-1 0 0 0,0 0 0 0 0,0 0 0 0 0,-1 0 0 0 0,0-1-1 0 0,0 0 1 0 0,0 0 0 0 0,-1-1 0 0 0,1 0 0 0 0,-2 0 0 0 0,1 0 0 0 0,-1 0-1 0 0,0-1 1 0 0,0 1 0 0 0,-1-1 0 0 0,0 0 0 0 0,-1 0 0 0 0,1 0 0 0 0,-2 0-1 0 0,1-1 1 0 0,-1-2-122 0 0,11-45-68 0 0,-8 45 136 0 0,-1 0 0 0 0,1-1 0 0 0,-2 1 0 0 0,0-1 0 0 0,0 0 0 0 0,-1 0 0 0 0,0 0 1 0 0,-1 0-1 0 0,-1 1 0 0 0,0-1 0 0 0,0 0 0 0 0,-1 0 0 0 0,-1 1 0 0 0,0-1 0 0 0,0 1 0 0 0,-1 0 0 0 0,-1-1 0 0 0,1 2 1 0 0,-2-1-1 0 0,0 1 0 0 0,-6-9-68 0 0,-11-1-19 0 0,0 1 0 0 0,-1 1 0 0 0,-1 2 0 0 0,0 0-1 0 0,-1 2 1 0 0,-1 1 0 0 0,0 1 0 0 0,-1 1 0 0 0,0 1 0 0 0,-1 2 0 0 0,0 1 0 0 0,0 1 0 0 0,0 1 0 0 0,-25 0 19 0 0,12-1-11 0 0,0 2-1 0 0,-1 2 1 0 0,1 2-1 0 0,-1 1 1 0 0,1 3 0 0 0,0 1-1 0 0,0 2 1 0 0,1 2-1 0 0,-1 2 1 0 0,2 1 0 0 0,-22 11 11 0 0,48-17-27 0 0,1 0 0 0 0,-1 1 0 0 0,1 0 0 0 0,1 1-1 0 0,0 1 1 0 0,0 0 0 0 0,0 0 0 0 0,1 1 0 0 0,1 1 0 0 0,0-1 0 0 0,0 2 0 0 0,1 0 0 0 0,0 0 0 0 0,1 0 0 0 0,1 1 0 0 0,-1 2 27 0 0,-1 6 93 0 0,0 1-1 0 0,2 1 1 0 0,0-1-1 0 0,2 1 1 0 0,0 0 0 0 0,2 1-1 0 0,0-1 1 0 0,2 1-1 0 0,0-1 1 0 0,2 5-93 0 0,3-14 100 0 0,0 0 1 0 0,1 0-1 0 0,1-1 0 0 0,0 1 0 0 0,1-1 0 0 0,1-1 1 0 0,0 1-1 0 0,0-2 0 0 0,1 1 0 0 0,0-1 0 0 0,8 6-100 0 0,-9-7 23 0 0,6 5 95 0 0,0 0 1 0 0,2-1-1 0 0,-1 0 0 0 0,2-1 1 0 0,0-1-1 0 0,0-1 1 0 0,1 0-1 0 0,1-2 1 0 0,0 0-1 0 0,0 0 0 0 0,1-2 1 0 0,0-1-1 0 0,0 0 1 0 0,0-1-1 0 0,4-1-118 0 0,124 11-4184 0 0,-114-15-1378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1:43.2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0 4912 0 0,'0'0'6868'0'0,"0"0"-5699"0"0,0 0-1200 0 0,0 0 646 0 0,-4 11 175 0 0,0-3-665 0 0,-8 14 62 0 0,1 1 1 0 0,1 0-1 0 0,1 1 1 0 0,1 0-1 0 0,1 0 1 0 0,1 1-1 0 0,2-1 0 0 0,0 1 1 0 0,1 0-1 0 0,2 1 1 0 0,0-1-1 0 0,2 0 1 0 0,1 0-1 0 0,1 3-187 0 0,1-19 25 0 0,0 0 1 0 0,1-1-1 0 0,0 1 0 0 0,0-1 0 0 0,1 0 0 0 0,0-1 1 0 0,0 1-1 0 0,1-1 0 0 0,0 0 0 0 0,0-1 0 0 0,0 0 1 0 0,1 0-1 0 0,0 0 0 0 0,1-1 0 0 0,1 1-25 0 0,50 20-6080 0 0,-44-23 543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43.0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106 1 14841 0 0,'0'0'80'0'0,"-4"7"186"0"0,3-5-211 0 0,-89 217 2276 0 0,87-209-2302 0 0,1 0-1 0 0,0 0 1 0 0,0 0 0 0 0,1 0 0 0 0,1 0 0 0 0,-1 0 0 0 0,2 1-1 0 0,-1-1 1 0 0,1 0 0 0 0,1 0 0 0 0,0 0 0 0 0,1 0 0 0 0,0 0-1 0 0,0 0 1 0 0,1-1 0 0 0,0 0 0 0 0,0 1 0 0 0,1-1 0 0 0,1-1-1 0 0,-1 1 1 0 0,1-1 0 0 0,5 4-29 0 0,-3-2-291 0 0,9 8-435 0 0,-3-12-3628 0 0,-10-6-1357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1:43.9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210 27 64 0 0,'0'0'11553'0'0,"0"0"-9581"0"0,0 0-1972 0 0,0 0-408 0 0,0 0 408 0 0,0 0 176 0 0,0 0 676 0 0,0 0 36 0 0,0 0-324 0 0,-50 15-324 0 0,19-17-240 0 0,-3-1-476 0 0,6-4-512 0 0,-2 0-692 0 0,11 1-2424 0 0,2-10-3813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1:44.2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228 36 13837 0 0,'0'0'2072'0'0,"0"0"-2072"0"0,0 0-512 0 0,0 0 512 0 0,0 0 316 0 0,0 0-64 0 0,-47-8-88 0 0,16 4-164 0 0,0-1-8 0 0,-3 1-796 0 0,-1-1-752 0 0,7 0-2444 0 0,7 0-2297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1:44.4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173 119 4892 0 0,'0'0'4318'0'0,"0"0"-2443"0"0,0 0-1496 0 0,0 0-210 0 0,0 0 109 0 0,0 0 13 0 0,0 0 10 0 0,6-7 165 0 0,18-21 97 0 0,-24 24-555 0 0,0 1 1 0 0,0 0-1 0 0,0 0 0 0 0,0 0 0 0 0,0 0 1 0 0,-1 0-1 0 0,1 0 0 0 0,-1 0 1 0 0,0 0-1 0 0,0 0 0 0 0,0 0 1 0 0,0 0-1 0 0,0 1 0 0 0,-1-1 0 0 0,1 0 1 0 0,-1 1-1 0 0,0-1 0 0 0,0 1 1 0 0,0-1-1 0 0,0 1 0 0 0,0 0 1 0 0,0 0-1 0 0,-1 0 0 0 0,1 0 0 0 0,-1 0 1 0 0,1 1-1 0 0,-1-1 0 0 0,0 1 1 0 0,1-1-1 0 0,-1 1 0 0 0,-2 0-8 0 0,0-1 8 0 0,0 1 0 0 0,0 0 0 0 0,0 0 0 0 0,-1 1 0 0 0,1 0 0 0 0,0 0 0 0 0,-1 0 0 0 0,1 0 0 0 0,0 1 0 0 0,0 0 0 0 0,-1 0 0 0 0,1 0 0 0 0,0 1 0 0 0,0 0 0 0 0,0 0 0 0 0,1 0 0 0 0,-1 0 0 0 0,0 1 0 0 0,1 0 0 0 0,-1 0 0 0 0,1 0 0 0 0,0 0 0 0 0,0 1 0 0 0,0-1 0 0 0,1 1 0 0 0,-1 0 0 0 0,1 0 0 0 0,0 1 0 0 0,0-1 0 0 0,1 1 0 0 0,-1-1 0 0 0,1 1 0 0 0,0 0 0 0 0,0 0 0 0 0,0 0 0 0 0,0 3-8 0 0,4-5 137 0 0,0 0 0 0 0,1 0 1 0 0,-1 0-1 0 0,0-1 0 0 0,1 1 0 0 0,0-1 1 0 0,0 0-1 0 0,0 0 0 0 0,0 0 1 0 0,0 0-1 0 0,0 0 0 0 0,0 0 1 0 0,0-1-1 0 0,1 0 0 0 0,-1 0 0 0 0,1 0 1 0 0,-1 0-1 0 0,1 0 0 0 0,-1-1 1 0 0,1 1-1 0 0,-1-1 0 0 0,1 0 1 0 0,-1 0-1 0 0,1 0 0 0 0,0-1 0 0 0,-1 1 1 0 0,1-1-1 0 0,-1 0 0 0 0,1 0-137 0 0,108-44-606 0 0,-99 92-1076 0 0,-14-28 1348 0 0,2 40 632 0 0,20-36-7827 0 0,-4-21 952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1:44.7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 1 8069 0 0,'0'0'6788'0'0,"0"0"-6788"0"0,0 0-100 0 0,3 39 100 0 0,-12-28 792 0 0,-6 0-276 0 0,0 1-268 0 0,-3-1-248 0 0,-3 0-480 0 0,-2 0-640 0 0,9-5-4188 0 0,-3-6-4081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1:43.5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193 0 5308 0 0,'0'0'7947'0'0,"-1"7"-7075"0"0,-3 13-441 0 0,-1 0-1 0 0,-2 0 0 0 0,0-1 1 0 0,-1 1-1 0 0,0-2 0 0 0,-2 1 1 0 0,0-1-1 0 0,-1-1 0 0 0,-5 6-430 0 0,-78 93-1794 0 0,85-109-114 0 0,6-8-4898 0 0,3-9-114 0 0</inkml:trace>
  <inkml:trace contextRef="#ctx0" brushRef="#br0" timeOffset="186.095">31 82 7737 0 0,'0'0'4131'0'0,"6"8"-3092"0"0,119 196 3350 0 0,-94-163-5184 0 0,2-29-4969 0 0,-13-15-957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1:41.484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0 237 1068 0 0,'0'0'264'0'0,"0"0"-264"0"0,0 0-236 0 0,0 0-92 0 0</inkml:trace>
  <inkml:trace contextRef="#ctx0" brushRef="#br1" timeOffset="1285.537">44 72 6585 0 0,'0'0'5695'0'0,"0"0"-4646"0"0,1 8-1073 0 0,34 231 2597 0 0,-35-231-2663 0 0,-1-1 42 0 0,1-1 0 0 0,0 1 0 0 0,0-1 0 0 0,1 0 0 0 0,-1 1 0 0 0,2-1 0 0 0,-1 0 0 0 0,1 0 0 0 0,-1 0 0 0 0,2 0 0 0 0,-1 0 0 0 0,1 0 0 0 0,0 0-1 0 0,0-1 1 0 0,3 5 48 0 0,8-6-3636 0 0,-5-8-1535 0 0,1-11-1089 0 0</inkml:trace>
  <inkml:trace contextRef="#ctx0" brushRef="#br1" timeOffset="1504.03">89 1 1720 0 0,'0'0'5914'0'0,"0"0"-3854"0"0,0 0-990 0 0,0 0 245 0 0,0 0-579 0 0,6-1-568 0 0,4 4-66 0 0,0-1 0 0 0,-1 2 1 0 0,1-1-1 0 0,-1 1 0 0 0,0 0 1 0 0,0 1-1 0 0,0 0 0 0 0,-1 1 1 0 0,0-1-1 0 0,0 2 0 0 0,0-1 1 0 0,-1 1-1 0 0,0 0 0 0 0,0 1 1 0 0,-1-1-1 0 0,0 1 0 0 0,0 1 1 0 0,-1-1-1 0 0,0 1 0 0 0,0 1-102 0 0,-5-8 8 0 0,1-1 0 0 0,-1 1 0 0 0,0 0 0 0 0,0-1-1 0 0,0 1 1 0 0,0 0 0 0 0,0 0 0 0 0,0-1-1 0 0,-1 1 1 0 0,1 0 0 0 0,0-1 0 0 0,-1 1 0 0 0,1 0-1 0 0,-1-1 1 0 0,0 1 0 0 0,0-1 0 0 0,1 1 0 0 0,-1-1-1 0 0,0 1 1 0 0,0-1 0 0 0,0 0 0 0 0,-1 1 0 0 0,1-1-1 0 0,0 0 1 0 0,0 0 0 0 0,-1 0 0 0 0,1 0-1 0 0,-1 0 1 0 0,1 0 0 0 0,-1 0 0 0 0,1 0 0 0 0,-1-1-1 0 0,1 1 1 0 0,-1-1 0 0 0,0 1 0 0 0,1-1 0 0 0,-1 1-1 0 0,0-1 1 0 0,0 0 0 0 0,1 0 0 0 0,-2 0-8 0 0,-74 4-497 0 0,49-8-2262 0 0,5-2-2929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1:46.1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13 7113 0 0,'0'0'8136'0'0,"0"0"-7416"0"0,0 0-720 0 0,0 0 0 0 0,0 0 280 0 0,0 0-95 0 0,0 0 43 0 0,-36 3 44 0 0,13-3-136 0 0,-2 0-136 0 0,-1 0-324 0 0,0 0-429 0 0,3-4-555 0 0,5-1-1612 0 0,8-2-3509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1:46.3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28 4516 0 0,'0'0'10869'0'0,"0"0"-10505"0"0,0 0-364 0 0,0 0-324 0 0,0 0 324 0 0,0 0 352 0 0,-54-1-16 0 0,33 0-192 0 0,-3 0-140 0 0,-1-1-4 0 0,-2-1-668 0 0,4-1-788 0 0,7 1-3020 0 0,0-9-4013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1:46.6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1 6309 0 0,'0'0'7242'0'0,"2"7"-6106"0"0,1 18-790 0 0,-1 0-1 0 0,-1 0 1 0 0,0 0-1 0 0,-2 0 1 0 0,-2 0-1 0 0,0 0 0 0 0,-1 0 1 0 0,-1-1-1 0 0,-2 0 1 0 0,-4 11-346 0 0,96-95-2293 0 0,-80 59 2358 0 0,1 0-1 0 0,-1 1 0 0 0,1 0 0 0 0,-1 0 0 0 0,1 0 0 0 0,-1 0 0 0 0,1 1 0 0 0,-1 0 0 0 0,0 0 0 0 0,1 1 1 0 0,-1 0-1 0 0,0-1 0 0 0,0 2 0 0 0,0-1 0 0 0,0 1 0 0 0,0-1 0 0 0,3 4-64 0 0,-6-5 38 0 0,0 0 0 0 0,1 0 0 0 0,-1 0 0 0 0,0 1 0 0 0,0-1 0 0 0,0 1 0 0 0,-1-1-1 0 0,1 1 1 0 0,0 0 0 0 0,0 0 0 0 0,-1 0 0 0 0,1 0 0 0 0,-1 0 0 0 0,0 0 0 0 0,0 0 0 0 0,0 0 0 0 0,0 1 0 0 0,0-1-1 0 0,0 0 1 0 0,0 1 0 0 0,-1-1 0 0 0,1 0 0 0 0,-1 1 0 0 0,1-1 0 0 0,-1 1 0 0 0,0-1 0 0 0,0 1 0 0 0,0-1 0 0 0,-1 1-1 0 0,1-1 1 0 0,-1 0 0 0 0,1 1 0 0 0,-1-1 0 0 0,0 1 0 0 0,0-1 0 0 0,0 0 0 0 0,0 0 0 0 0,0 1 0 0 0,-1-1-38 0 0,-1 2 20 0 0,-1 0 1 0 0,-1 0 0 0 0,1 0-1 0 0,-1-1 1 0 0,1 0 0 0 0,-1 0-1 0 0,0 0 1 0 0,0 0 0 0 0,0-1-1 0 0,-1 0 1 0 0,1 0-1 0 0,0 0 1 0 0,-1-1 0 0 0,1 0-1 0 0,-1 0 1 0 0,0 0 0 0 0,1-1-1 0 0,-1 0 1 0 0,0 0 0 0 0,1 0-1 0 0,-2-1-20 0 0,-70-23-6690 0 0,63 14 274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1:46.8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 0 12685 0 0,'0'0'2319'0'0,"6"7"-1833"0"0,2 2-337 0 0,-1 1 0 0 0,0 0 1 0 0,0 0-1 0 0,-1 0 0 0 0,0 1 0 0 0,-1 0 0 0 0,0 0 1 0 0,-1 1-1 0 0,0-1 0 0 0,-1 1 0 0 0,0 0 0 0 0,0 0 1 0 0,-2 0-1 0 0,1 0 0 0 0,-2 0 0 0 0,0 0 0 0 0,0 1 0 0 0,-1-1 1 0 0,0 0-1 0 0,-1 0 0 0 0,-1 0 0 0 0,0 0 0 0 0,0-1 1 0 0,-1 1-1 0 0,-3 5-149 0 0,-82 101-467 0 0,13-57-7840 0 0,62-55-1135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46.0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 35 15821 0 0,'0'0'2125'0'0,"0"0"-2125"0"0,0 0-372 0 0,0 0 296 0 0,0 0 76 0 0,-39 2 172 0 0,15-6-172 0 0,-2 1-220 0 0,-1-3-464 0 0,2 2-461 0 0,2-3-751 0 0,8 0-2664 0 0,4 1-1845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1:45.7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243 36 1736 0 0,'0'0'4645'0'0,"0"0"-857"0"0,0 0-2228 0 0,0 0-809 0 0,0 0-222 0 0,0 0-166 0 0,0 0-69 0 0,-3 5 159 0 0,0 0-300 0 0,0 0 0 0 0,0 0 0 0 0,-1-1 0 0 0,0 0 0 0 0,0 0 0 0 0,0 0 0 0 0,0 0 1 0 0,-1 0-1 0 0,1-1 0 0 0,-1 0 0 0 0,0 0 0 0 0,0 0 0 0 0,0-1 0 0 0,0 0 0 0 0,-1 1 0 0 0,1-2 0 0 0,-1 1 0 0 0,1-1 0 0 0,-1 0 0 0 0,1 0 0 0 0,-1 0 0 0 0,0-1 0 0 0,1 0 0 0 0,-1 0 0 0 0,0 0 0 0 0,0-1 0 0 0,1 0 0 0 0,-2-1-153 0 0,1 1-155 0 0,1 0 1 0 0,0-1-1 0 0,-1 0 0 0 0,1 0 0 0 0,0 0 1 0 0,0 0-1 0 0,0-1 0 0 0,0 0 0 0 0,1 0 1 0 0,-1-1-1 0 0,1 1 0 0 0,0-1 1 0 0,0 0-1 0 0,0 0 0 0 0,0 0 0 0 0,1 0 1 0 0,0-1-1 0 0,0 0 0 0 0,0 1 0 0 0,-1-3 155 0 0,0-5-2964 0 0,4 2-2262 0 0,2-1-1585 0 0</inkml:trace>
  <inkml:trace contextRef="#ctx0" brushRef="#br0" timeOffset="260.784">120 123 3980 0 0,'0'0'6565'0'0,"0"0"-5521"0"0,7 43-224 0 0,-5-27 188 0 0,-2 1-384 0 0,0 0-52 0 0,0-2-44 0 0,0-1-12 0 0,0 0-152 0 0,-2-2-188 0 0,2 2-60 0 0,0-1-39 0 0,0-2 71 0 0,5 2-148 0 0,0-4-633 0 0,4-1-475 0 0,1-4-1028 0 0,0-2-3804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1:47.8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252 1 4760 0 0,'0'0'11049'0'0,"0"0"-11049"0"0,0 0-568 0 0,0 0 568 0 0,0 0 252 0 0,-50 11 76 0 0,30-8-116 0 0,-5-2-32 0 0,-2 2-80 0 0,0 0-92 0 0,1-2-8 0 0,0 0-268 0 0,4-1-900 0 0,5-1-1900 0 0,5-11-4577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1:47.9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283 3 14781 0 0,'0'0'2709'0'0,"0"0"-2709"0"0,0 0-1008 0 0,0 0 679 0 0,0 0 329 0 0,-51 5 353 0 0,13-4-129 0 0,-11 0-224 0 0,-2 1-260 0 0,8-2-1001 0 0,15-2-2995 0 0,6-8-4869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1:49.0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0 7433 0 0,'0'0'5086'0'0,"-2"9"-4084"0"0,-51 125 897 0 0,40-110-1642 0 0,1 1 0 0 0,2 0 0 0 0,1 1 0 0 0,1 0 0 0 0,1 0-1 0 0,1 1 1 0 0,1 0 0 0 0,2 0 0 0 0,0 7-257 0 0,4-28 12 0 0,0 0-1 0 0,0 0 1 0 0,0 0-1 0 0,1 0 0 0 0,0-1 1 0 0,0 1-1 0 0,1-1 1 0 0,-1 1-1 0 0,1-1 0 0 0,1 0 1 0 0,-1 0-1 0 0,1 0 1 0 0,-1 0-1 0 0,1 0 0 0 0,1-1 1 0 0,-1 0-1 0 0,1 0 1 0 0,-1 0-1 0 0,1-1 1 0 0,5 4-12 0 0,47-6-7488 0 0,-32-15-113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1:50.4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116 1 5108 0 0,'5'6'6808'0'0,"12"17"-6250"0"0,-1 1 0 0 0,-1 1 1 0 0,-1 1-1 0 0,-1 0 0 0 0,-2 0 1 0 0,0 1-1 0 0,2 14-558 0 0,-10-31 29 0 0,0 0 1 0 0,-1 0-1 0 0,1 1 0 0 0,-2-1 1 0 0,0 1-1 0 0,0-1 0 0 0,-1 1 1 0 0,0-1-1 0 0,-1 1 0 0 0,0-1 1 0 0,-1 1-1 0 0,0-1 0 0 0,0 0 1 0 0,-1 0-1 0 0,-1 0 0 0 0,0 0 1 0 0,0 0-1 0 0,-1-1 0 0 0,0 1 1 0 0,0-1-1 0 0,-1-1 1 0 0,-6 7-30 0 0,11-14-40 0 0,-88 80-238 0 0,53-62-2135 0 0,-3-11-3378 0 0,16-8-2157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1:51.6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1 9593 0 0,'-3'6'4891'0'0,"-9"17"-4588"0"0,2 0 0 0 0,1 1 0 0 0,0 0 0 0 0,2 0 0 0 0,1 1 0 0 0,1 0 0 0 0,0 0 0 0 0,3 0 0 0 0,0 1 0 0 0,1-1 0 0 0,1 1 0 0 0,2-1 0 0 0,0 1 0 0 0,2-1 0 0 0,5 16-303 0 0,-7-33-504 0 0,12 21 1099 0 0,-7-28-3558 0 0,2-10-3630 0 0,5-9-2831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1:51.1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72 7097 0 0,'0'0'6802'0'0,"0"0"-5189"0"0,1 7-2338 0 0,5 27 1173 0 0,-1 0 1 0 0,-2 0-1 0 0,-1 0 1 0 0,-2 0-1 0 0,-1 0 1 0 0,-1 0-1 0 0,-2 0 1 0 0,-9 32-449 0 0,7-79-5460 0 0,2-23-4061 0 0,4 7 6127 0 0</inkml:trace>
  <inkml:trace contextRef="#ctx0" brushRef="#br0" timeOffset="249.565">57 7 2948 0 0,'0'0'8224'0'0,"0"0"-5721"0"0,7-2-1773 0 0,-3 1-697 0 0,0 0 1 0 0,0 0-1 0 0,1 0 0 0 0,-1 1 0 0 0,1-1 0 0 0,-1 1 0 0 0,0 0 0 0 0,1 0 0 0 0,-1 1 0 0 0,1-1 1 0 0,-1 1-1 0 0,0 0 0 0 0,1 0 0 0 0,-1 1 0 0 0,0-1 0 0 0,0 1 0 0 0,0 0 0 0 0,0 0 0 0 0,0 0 1 0 0,0 1-1 0 0,-1-1 0 0 0,1 1 0 0 0,-1 0 0 0 0,3 3-33 0 0,51 76 809 0 0,-56-79-798 0 0,0-1 0 0 0,-1 0 1 0 0,0 1-1 0 0,0-1 0 0 0,0 1 0 0 0,0-1 0 0 0,0 1 0 0 0,0-1 0 0 0,0 1 0 0 0,-1-1 0 0 0,1 0 0 0 0,-1 1 0 0 0,0-1 1 0 0,0 0-1 0 0,0 1 0 0 0,0-1 0 0 0,0 0 0 0 0,0 0 0 0 0,-1 0 0 0 0,1 0 0 0 0,-1 0 0 0 0,1 0 0 0 0,-1 0 0 0 0,0-1 1 0 0,1 1-1 0 0,-1-1 0 0 0,0 1 0 0 0,0-1 0 0 0,0 0 0 0 0,-1 1 0 0 0,1-1 0 0 0,0 0 0 0 0,0 0 0 0 0,-1-1 0 0 0,1 1 0 0 0,0 0 1 0 0,-1-1-1 0 0,1 1 0 0 0,-1-1 0 0 0,0 0-11 0 0,-65 6-477 0 0,25-18-6160 0 0,25-2-1746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1:48.5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43 14073 0 0,'0'0'3255'0'0,"0"0"-3014"0"0,0 0-1317 0 0,0 8 400 0 0,2 367 988 0 0,3-374-7994 0 0,0-12-697 0 0</inkml:trace>
  <inkml:trace contextRef="#ctx0" brushRef="#br0" timeOffset="248.978">84 0 7189 0 0,'0'0'7330'0'0,"0"0"-5922"0"0,0 0-1813 0 0,0 0 244 0 0,6 4 427 0 0,2 2-214 0 0,0 0 1 0 0,-1 0-1 0 0,1 1 1 0 0,-2-1-1 0 0,1 1 1 0 0,-1 1-1 0 0,0-1 1 0 0,0 1-1 0 0,-1 0 1 0 0,0 1-1 0 0,-1-1 0 0 0,0 1 1 0 0,0 0-1 0 0,-1 0 1 0 0,0 0-1 0 0,0 0 1 0 0,-1 4-53 0 0,-3-11-16 0 0,0 1 1 0 0,0-1-1 0 0,0 0 0 0 0,-1 1 1 0 0,0-1-1 0 0,1 0 0 0 0,-1 0 1 0 0,0 0-1 0 0,0 0 0 0 0,0-1 1 0 0,0 1-1 0 0,0 0 1 0 0,0-1-1 0 0,-1 1 0 0 0,1-1 1 0 0,0 0-1 0 0,-1 0 0 0 0,1 0 1 0 0,-1 0-1 0 0,0 0 0 0 0,1 0 1 0 0,-1-1-1 0 0,1 1 1 0 0,-1-1-1 0 0,0 0 0 0 0,0 0 1 0 0,1 0-1 0 0,-1 0 0 0 0,0 0 1 0 0,1-1-1 0 0,-1 1 1 0 0,0-1-1 0 0,1 0 0 0 0,-1 0 16 0 0,-33-4-3708 0 0,18 1-2038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2:17.0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1222 64 44 0 0,'0'0'661'0'0,"0"0"-148"0"0,0 0-124 0 0,0 0 32 0 0,0 0-2 0 0,0 0-250 0 0,0 0 36 0 0,0 0 34 0 0,-15 18 5680 0 0,-78-29-3568 0 0,86 10-2317 0 0,-1 1-1 0 0,1-1 0 0 0,0 1 1 0 0,-1 1-1 0 0,1-1 0 0 0,0 1 1 0 0,0 1-1 0 0,0-1 0 0 0,-1 1 1 0 0,1 1-1 0 0,1-1 0 0 0,-1 1 1 0 0,0 0-1 0 0,1 0 0 0 0,-1 1 1 0 0,1 0-1 0 0,0 0 0 0 0,0 1 1 0 0,1 0-1 0 0,-1 0 0 0 0,1 0 1 0 0,0 0-1 0 0,1 1 0 0 0,-1 0 1 0 0,1 0-1 0 0,0 0 0 0 0,0 1-33 0 0,-3-55 3017 0 0,3 43-3054 0 0,0 0-1 0 0,-1 1 1 0 0,1-1-1 0 0,-1 1 1 0 0,0 1 0 0 0,0-1-1 0 0,-1 1 1 0 0,1-1-1 0 0,-1 2 1 0 0,0-1 0 0 0,0 0-1 0 0,0 1 1 0 0,0 0 0 0 0,0 1-1 0 0,0 0 1 0 0,0 0-1 0 0,-1 0 1 0 0,-5 0 37 0 0,-291 28 174 0 0,254-26-68 0 0,14 3 72 0 0,0-2 1 0 0,0-1 0 0 0,0-2 0 0 0,0-2 0 0 0,0-1 0 0 0,0-1-1 0 0,1-2 1 0 0,-1-2 0 0 0,2-1 0 0 0,0-1 0 0 0,0-2 0 0 0,-24-13-179 0 0,56 24-648 0 0,3 2-2294 0 0,0 0-2967 0 0,4 1-248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2:18.2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356 333 80 0 0,'0'0'1709'0'0,"0"0"-1020"0"0,0 0-200 0 0,0 0 407 0 0,0 0 1314 0 0,0 0-440 0 0,0 0-851 0 0,0 0-231 0 0,0 0-37 0 0,0 2-299 0 0,-1 3 6654 0 0,2-26-7023 0 0,-1 0 0 0 0,0 1 0 0 0,-2-1-1 0 0,0 0 1 0 0,-2 1 0 0 0,0-1 0 0 0,-1 1 0 0 0,-1 0 0 0 0,-1 1 0 0 0,0 0 0 0 0,-2 0-1 0 0,0 0 1 0 0,-1 1 0 0 0,-1 0 0 0 0,-1 1 0 0 0,-2-1 17 0 0,11 17-37 0 0,0-1-1 0 0,0 1 1 0 0,0 0-1 0 0,0 1 1 0 0,-1-1 0 0 0,1 1-1 0 0,0-1 1 0 0,-1 1 0 0 0,1 0-1 0 0,0 0 1 0 0,-1 0 0 0 0,1 1-1 0 0,0-1 1 0 0,0 1 0 0 0,-1-1-1 0 0,1 1 1 0 0,0 1-1 0 0,0-1 1 0 0,0 0 0 0 0,0 1-1 0 0,0-1 1 0 0,0 1 0 0 0,0 0-1 0 0,1 0 1 0 0,-1 0 0 0 0,1 0-1 0 0,-1 0 1 0 0,1 1-1 0 0,0-1 1 0 0,0 1 0 0 0,0 0-1 0 0,0-1 1 0 0,0 1 0 0 0,0 0-1 0 0,1 0 1 0 0,-1 1 37 0 0,-11 10 139 0 0,0-4-88 0 0,1 0-1 0 0,0 1 0 0 0,1 1 1 0 0,1 0-1 0 0,0 0 0 0 0,0 1 1 0 0,1 0-1 0 0,1 1 0 0 0,0 0 1 0 0,1 0-1 0 0,1 1 0 0 0,0 0 1 0 0,1 0-1 0 0,0 0 0 0 0,-1 10-50 0 0,6-25-17 0 0,15-13-4596 0 0,-8 6-1550 0 0</inkml:trace>
  <inkml:trace contextRef="#ctx0" brushRef="#br0" timeOffset="171.19">328 196 3768 0 0,'0'0'10481'0'0,"0"0"-8348"0"0,0 0-1673 0 0,0 0-396 0 0,0 0-64 0 0,-52 3 472 0 0,12-3-76 0 0,-12 0-148 0 0,-2 0-196 0 0,9 3-52 0 0,13-1-508 0 0,11-2-829 0 0,11 0-1799 0 0,-9-13-7345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33.8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1036 77 2796 0 0,'0'0'6469'0'0,"0"0"-4829"0"0,0 0-1702 0 0,0 0 42 0 0,1 6 323 0 0,-1-4-271 0 0,1 0 0 0 0,-1 0 0 0 0,0-1 0 0 0,1 1 0 0 0,-1 0-1 0 0,0 0 1 0 0,0 0 0 0 0,0-1 0 0 0,-1 1 0 0 0,1 0 0 0 0,0 0 0 0 0,-1 0-1 0 0,1-1 1 0 0,-1 1 0 0 0,0 0 0 0 0,1-1 0 0 0,-1 1 0 0 0,0 0-1 0 0,0-1 1 0 0,0 1 0 0 0,0-1 0 0 0,0 0 0 0 0,-1 1 0 0 0,1-1 0 0 0,0 0-1 0 0,-1 0 1 0 0,1 1 0 0 0,0-1 0 0 0,-1 0 0 0 0,0 0 0 0 0,1-1-1 0 0,-1 1 1 0 0,1 0 0 0 0,-1 0 0 0 0,0-1 0 0 0,0 1 0 0 0,1-1 0 0 0,-1 0-1 0 0,0 1 1 0 0,0-1 0 0 0,0 0 0 0 0,1 0 0 0 0,-2 0-32 0 0,-16 5 51 0 0,0-1-1 0 0,0-1 1 0 0,-1 0 0 0 0,1-1-1 0 0,-1-1 1 0 0,1-1 0 0 0,-1-1 0 0 0,1-1-1 0 0,-1-1 1 0 0,1 0 0 0 0,0-1-1 0 0,0-1 1 0 0,0-1 0 0 0,-8-4-51 0 0,27 10 434 0 0,-23 19 162 0 0,-1-9-508 0 0,-1-2 0 0 0,1-1 0 0 0,-1-1 0 0 0,0-1 0 0 0,-1-1 0 0 0,1-1 0 0 0,-1-1 0 0 0,1-2 0 0 0,-1 0 0 0 0,0-2 0 0 0,1-1 0 0 0,-1-1 0 0 0,1-1 0 0 0,0-1 0 0 0,1-1 0 0 0,-1-1-1 0 0,1-1 1 0 0,-21-12-88 0 0,30 15 30 0 0,0-1 0 0 0,1 0 0 0 0,0-1-1 0 0,0-1 1 0 0,0 0 0 0 0,1-1 0 0 0,1 0 0 0 0,0-1-1 0 0,0 0 1 0 0,1-1 0 0 0,0-1-30 0 0,2 7-1906 0 0,1 6-3987 0 0,4 5-355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46.2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316 49 13193 0 0,'0'0'4629'0'0,"0"0"-4469"0"0,0 0-160 0 0,0 0-336 0 0,0 0 336 0 0,0 0 300 0 0,-45-11-92 0 0,18 6-208 0 0,-2 1-4 0 0,-2 1-192 0 0,-2-1-412 0 0,-1 1-352 0 0,2 0-441 0 0,1-1-963 0 0,8 1-2924 0 0,-8-6-2045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2:22.2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1138 110 1244 0 0,'0'0'72'0'0,"0"0"96"0"0,0 0-18 0 0,0 0 287 0 0,0 0 391 0 0,0 0 999 0 0,0 0-498 0 0,0 0-807 0 0,-3 3-16 0 0,-75 39 5291 0 0,-61-73-4775 0 0,43 4-1085 0 0,4 63 812 0 0,-102-29 613 0 0,97-13-1884 0 0,40 27 747 0 0,40-21-86 0 0,0 1-1 0 0,0-2 0 0 0,1-1 0 0 0,-1 0 0 0 0,0-1 0 0 0,1 0 0 0 0,0-1 0 0 0,0-2 0 0 0,0 1 0 0 0,0-2 0 0 0,1 0 0 0 0,0 0 0 0 0,0-2 1 0 0,1 0-1 0 0,0 0 0 0 0,1-2 0 0 0,0 1 0 0 0,1-2 0 0 0,-3-2-138 0 0,-30-21-70 0 0,27 39-5506 0 0,13 2 1216 0 0,-2-3-1623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2:23.9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82 1004 0 0,'0'0'4544'0'0,"0"0"-1441"0"0,0 0-1470 0 0,0 0-679 0 0,0 0-212 0 0,0 0-286 0 0,0 0-542 0 0,0 4-120 0 0,-7 172 2997 0 0,6-142-2872 0 0,14-54-7294 0 0,-8 6 3236 0 0,-1 1 1091 0 0</inkml:trace>
  <inkml:trace contextRef="#ctx0" brushRef="#br0" timeOffset="418.689">33 85 1028 0 0,'0'0'3806'0'0,"2"-7"-1842"0"0,-2 3-1673 0 0,1 0 1 0 0,0 0-1 0 0,0 1 1 0 0,0-1-1 0 0,1 0 0 0 0,-1 0 1 0 0,1 1-1 0 0,0-1 1 0 0,0 1-1 0 0,0-1 0 0 0,0 1 1 0 0,1 0-1 0 0,0 0 1 0 0,-1 0-1 0 0,1 0 0 0 0,0 0 1 0 0,0 1-1 0 0,0-1 1 0 0,1 1-1 0 0,-1 0 0 0 0,1 0 1 0 0,-1 0-1 0 0,1 1 1 0 0,0-1-1 0 0,3 0-291 0 0,25 16-273 0 0,-30-13 306 0 0,1 0 1 0 0,-1 0-1 0 0,1 0 1 0 0,-1 1-1 0 0,1-1 1 0 0,-1 1-1 0 0,0-1 1 0 0,1 1-1 0 0,-1 0 1 0 0,0 0-1 0 0,0 0 1 0 0,0 0-1 0 0,-1 0 1 0 0,1 0-1 0 0,0 0 1 0 0,-1 1-1 0 0,0-1 1 0 0,1 1-1 0 0,-1-1 1 0 0,0 1-1 0 0,0 0 1 0 0,-1-1-1 0 0,1 1 1 0 0,0 0-1 0 0,-1-1 1 0 0,0 1-1 0 0,1 0 1 0 0,-1 0-1 0 0,0 0 1 0 0,0-1-1 0 0,-1 1 1 0 0,1 0-1 0 0,-1 0 1 0 0,1-1-1 0 0,-1 1 0 0 0,0 0 1 0 0,0-1-1 0 0,0 1 1 0 0,0-1-1 0 0,-1 1 1 0 0,1-1-1 0 0,-1 0 1 0 0,1 1-1 0 0,-1-1 1 0 0,0 0-1 0 0,0 0 1 0 0,0 0-1 0 0,0 0 1 0 0,0 0-1 0 0,0-1 1 0 0,-1 1-1 0 0,1-1 1 0 0,0 1-1 0 0,-1-1 1 0 0,1 0-1 0 0,-1 0 1 0 0,0 0-1 0 0,1 0 1 0 0,-1-1-1 0 0,0 1 1 0 0,1-1-1 0 0,-4 1-33 0 0,20 6 3 0 0,-1 2 0 0 0,0-1 1 0 0,-1 1-1 0 0,0 1 0 0 0,0 0 0 0 0,-1 1 0 0 0,-1 0 0 0 0,0 1 1 0 0,0 0-1 0 0,-1 1 0 0 0,-1 0 0 0 0,1 0-3 0 0,-8-10 48 0 0,0 0-1 0 0,0 0 1 0 0,0 0 0 0 0,-1 0-1 0 0,1 0 1 0 0,-1 1 0 0 0,0-1-1 0 0,0 0 1 0 0,0 0 0 0 0,0 0-1 0 0,0 0 1 0 0,-1 0 0 0 0,1 0-1 0 0,-1 0 1 0 0,0 0 0 0 0,0 0-1 0 0,0 0 1 0 0,0 0-1 0 0,0 0 1 0 0,-1 0 0 0 0,0-1-1 0 0,1 1 1 0 0,-1 0 0 0 0,0-1-1 0 0,0 0 1 0 0,0 1 0 0 0,0-1-1 0 0,-1 0 1 0 0,1 0 0 0 0,-1 0-1 0 0,1 0 1 0 0,-1-1 0 0 0,0 1-1 0 0,1-1 1 0 0,-1 0-1 0 0,0 1 1 0 0,0-1 0 0 0,0-1-1 0 0,0 1 1 0 0,0 0 0 0 0,0-1-1 0 0,0 1 1 0 0,-1-1 0 0 0,1 0-1 0 0,0 0-47 0 0,-3 2 27 0 0,1-1-1 0 0,-1 1 1 0 0,0-1-1 0 0,1-1 1 0 0,-1 1-1 0 0,0-1 1 0 0,1 0-1 0 0,-1 0 1 0 0,0-1-1 0 0,1 1 1 0 0,-1-1-1 0 0,1-1 1 0 0,-1 1-1 0 0,1-1 1 0 0,-1 0-1 0 0,1 0 1 0 0,0 0-1 0 0,0-1 1 0 0,0 0-1 0 0,0 0 1 0 0,0 0-1 0 0,1 0 1 0 0,-1-1-1 0 0,1 0 1 0 0,0 0-1 0 0,0 0 1 0 0,1 0-1 0 0,-1-1 1 0 0,1 0-1 0 0,-1-1-26 0 0,27-11-4641 0 0,-17 16 1541 0 0,10-2-4358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2:28.7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99 8977 0 0,'0'0'2860'0'0,"0"0"-1342"0"0,0 0-512 0 0,0 0-176 0 0,0 0-598 0 0,1 6-558 0 0,3 288 3360 0 0,-3-294-3182 0 0,-1-1 0 0 0,0 1 1 0 0,1 0-1 0 0,-1 0 0 0 0,1 0 0 0 0,-1 0 0 0 0,1 0 1 0 0,-1 0-1 0 0,0 0 0 0 0,1 0 0 0 0,-1 0 0 0 0,1 1 1 0 0,-1-1-1 0 0,0 0 0 0 0,1 0 0 0 0,-1 0 0 0 0,1 0 1 0 0,-1 0-1 0 0,0 1 0 0 0,1-1 0 0 0,-1 0 0 0 0,0 0 1 0 0,1 1-1 0 0,-1-1 0 0 0,0 0 0 0 0,1 1 0 0 0,-1-1 1 0 0,0 0-1 0 0,0 1 0 0 0,1-1 0 0 0,-1 0 0 0 0,0 1 1 0 0,0 0 147 0 0,20-48-6886 0 0,-27-103 1763 0 0,-3 75 6936 0 0,14 0 4393 0 0,-4 73-6105 0 0,1 0 0 0 0,0 0 0 0 0,0 0 0 0 0,0 0 1 0 0,0 0-1 0 0,1 0 0 0 0,-1 0 0 0 0,1 1 0 0 0,-1-1 1 0 0,1 0-1 0 0,-1 1 0 0 0,1-1 0 0 0,0 1 1 0 0,0 0-1 0 0,0-1 0 0 0,0 1 0 0 0,0 0 0 0 0,0 0 1 0 0,0 0-1 0 0,0 0 0 0 0,0 1 0 0 0,0-1 1 0 0,1 1-1 0 0,-1-1 0 0 0,0 1 0 0 0,0 0 0 0 0,1-1 1 0 0,-1 1-1 0 0,0 1 0 0 0,1-1 0 0 0,-1 0 1 0 0,0 0-1 0 0,0 1 0 0 0,1-1 0 0 0,-1 1 0 0 0,0 0 1 0 0,0 0-1 0 0,0 0 0 0 0,0 0 0 0 0,0 0-101 0 0,92 38 669 0 0,-93-39-606 0 0,4 2 18 0 0,0 0-1 0 0,0 0 1 0 0,0 0 0 0 0,0 1 0 0 0,0-1-1 0 0,-1 1 1 0 0,1 0 0 0 0,-1 0-1 0 0,0 1 1 0 0,0 0 0 0 0,0-1 0 0 0,0 1-1 0 0,-1 0 1 0 0,1 1 0 0 0,-1-1 0 0 0,0 1-1 0 0,-1-1 1 0 0,1 1 0 0 0,-1 0-1 0 0,0 0 1 0 0,0 0 0 0 0,0 0 0 0 0,-1 1-1 0 0,1-1 1 0 0,-1 0 0 0 0,0 3-81 0 0,-5-5 64 0 0,1 0 0 0 0,-1 0 0 0 0,1 0 0 0 0,-1 0 0 0 0,0-1 1 0 0,0 0-1 0 0,0 0 0 0 0,0 0 0 0 0,-1 0 0 0 0,1 0 0 0 0,0-1 0 0 0,-1 0 0 0 0,1 0 1 0 0,-1 0-1 0 0,1-1 0 0 0,-1 1 0 0 0,0-1 0 0 0,1 0 0 0 0,-1 0 0 0 0,1-1 0 0 0,-2 0-64 0 0,-2 2-65 0 0,5-1-62 0 0,-55-2-1296 0 0,21-10-5452 0 0,20-1-1136 0 0</inkml:trace>
  <inkml:trace contextRef="#ctx0" brushRef="#br0" timeOffset="279.852">503 0 14013 0 0,'0'0'1848'0'0,"0"0"-1179"0"0,0 0-800 0 0,-6 10 200 0 0,-7 15 192 0 0,0 0 1 0 0,1 1 0 0 0,2 1 0 0 0,0 0 0 0 0,2 0-1 0 0,1 1 1 0 0,2 0 0 0 0,0 0 0 0 0,2 1 0 0 0,0 22-262 0 0,35 41-409 0 0,-3-67-5125 0 0,-14-23-2977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2:31.6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195 252 3616 0 0,'0'0'5831'0'0,"0"0"-3074"0"0,0 0-1532 0 0,0 0-207 0 0,0 0 136 0 0,0 0-54 0 0,0 0-197 0 0,0 0-271 0 0,0 0-254 0 0,12-21-152 0 0,-10 10-287 0 0,-1-1-1 0 0,-1 1 1 0 0,0-1-1 0 0,0 1 1 0 0,-1 0-1 0 0,-1-1 1 0 0,1 1-1 0 0,-2 0 0 0 0,0 0 1 0 0,0 0-1 0 0,-1 1 1 0 0,0-1-1 0 0,-1 1 1 0 0,0 0-1 0 0,-1 0 1 0 0,0 0-1 0 0,0 1 1 0 0,-1 0-1 0 0,-4-4 62 0 0,10 12-16 0 0,0-1 0 0 0,0 1 0 0 0,-1 0 0 0 0,1 0 0 0 0,0 0 0 0 0,-1 0 0 0 0,1 0-1 0 0,0 0 1 0 0,-1 0 0 0 0,1 1 0 0 0,-1-1 0 0 0,0 1 0 0 0,1-1 0 0 0,-1 1 0 0 0,1-1 0 0 0,-1 1 0 0 0,0 0 0 0 0,1-1 0 0 0,-1 1 0 0 0,0 0 0 0 0,1 0 0 0 0,-1 1 0 0 0,0-1-1 0 0,1 0 1 0 0,-1 0 0 0 0,1 1 0 0 0,-1-1 0 0 0,0 1 0 0 0,1-1 0 0 0,-1 1 0 0 0,1 0 0 0 0,-1 0 0 0 0,1 0 0 0 0,0 0 0 0 0,-1 0 0 0 0,1 0 0 0 0,0 0 0 0 0,0 0 0 0 0,-1 0-1 0 0,1 0 1 0 0,0 1 0 0 0,0-1 0 0 0,0 0 0 0 0,1 1 0 0 0,-2 0 16 0 0,-42 79 518 0 0,37-66-428 0 0,3-9-113 0 0,1 0-1 0 0,0 0 0 0 0,0 0 0 0 0,0 1 1 0 0,1-1-1 0 0,0 1 0 0 0,0 0 1 0 0,0-1-1 0 0,1 1 0 0 0,0 0 0 0 0,1 0 1 0 0,-1 0-1 0 0,1 0 0 0 0,1 0 1 0 0,-1 0-1 0 0,2 6 24 0 0,13-2-2238 0 0,-4-11-1376 0 0,4-3-2883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2:32.0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11 12477 0 0,'0'0'1275'0'0,"0"0"-916"0"0,3 8-130 0 0,0-1-33 0 0,-1 0 0 0 0,0 1 0 0 0,-1-1 0 0 0,0 1 1 0 0,0-1-1 0 0,0 1 0 0 0,-1 0 0 0 0,0-1 0 0 0,-1 1 0 0 0,1-1 0 0 0,-2 1 0 0 0,1 0 1 0 0,-1-1-1 0 0,0 0 0 0 0,0 1 0 0 0,-1-1 0 0 0,0 0 0 0 0,0 0 0 0 0,-4 4-196 0 0,17-74 225 0 0,-8 54-468 0 0,-2 6 231 0 0,0-1 0 0 0,0 0-1 0 0,0 0 1 0 0,0 0 0 0 0,1 0 0 0 0,-1 1-1 0 0,1-1 1 0 0,0 0 0 0 0,0 0 0 0 0,0 1-1 0 0,1-1 1 0 0,0 1 0 0 0,-1-1 0 0 0,1 1-1 0 0,0 0 1 0 0,0-1 0 0 0,1 1-1 0 0,-1 0 1 0 0,1 1 0 0 0,-1-1 0 0 0,1 0-1 0 0,0 1 1 0 0,0-1 0 0 0,0 1 0 0 0,1 0-1 0 0,-1 0 1 0 0,0 0 0 0 0,1 1 0 0 0,-1-1-1 0 0,1 1 1 0 0,0 0 0 0 0,-1 0 0 0 0,1 0-1 0 0,0 0 1 0 0,0 1 0 0 0,0-1 0 0 0,-1 1-1 0 0,1 0 1 0 0,0 0 0 0 0,0 0-1 0 0,0 1 1 0 0,0-1 0 0 0,0 2 12 0 0,-2-3 11 0 0,0 1 1 0 0,0 0-1 0 0,0 0 1 0 0,0 0-1 0 0,0 0 1 0 0,0 1-1 0 0,0-1 1 0 0,0 0 0 0 0,0 1-1 0 0,0 0 1 0 0,0-1-1 0 0,0 1 1 0 0,0 0-1 0 0,0 0 1 0 0,-1 0-1 0 0,1 0 1 0 0,0 0-1 0 0,-1 0 1 0 0,1 1-1 0 0,-1-1 1 0 0,1 0-1 0 0,-1 1 1 0 0,0 0-1 0 0,1-1 1 0 0,-1 1-1 0 0,0-1 1 0 0,0 1-1 0 0,0 0 1 0 0,0 0-1 0 0,-1 0 1 0 0,1 0-1 0 0,0 0 1 0 0,-1 0-1 0 0,0-1 1 0 0,1 1-1 0 0,-1 0 1 0 0,0 0-1 0 0,0 1 1 0 0,0-1-1 0 0,0 0 1 0 0,0 0-1 0 0,0 0 1 0 0,-1 0-1 0 0,1 0 1 0 0,-1-1-1 0 0,1 1 1 0 0,-1 0-1 0 0,0 0 1 0 0,0 0-1 0 0,1 0 1 0 0,-1 0-1 0 0,-1-1 1 0 0,1 1-1 0 0,0-1 1 0 0,0 1-1 0 0,-1-1 1 0 0,1 1-1 0 0,-1-1 1 0 0,1 1-1 0 0,-1-1 1 0 0,0 0-12 0 0,-3 3-86 0 0,0-2 1 0 0,0 1-1 0 0,0 0 1 0 0,0-1-1 0 0,0 0 1 0 0,-1 0-1 0 0,1-1 0 0 0,-1 1 1 0 0,1-1-1 0 0,-1 0 1 0 0,1-1-1 0 0,-1 1 1 0 0,0-1-1 0 0,1 0 1 0 0,-1-1-1 0 0,1 0 0 0 0,-1 1 1 0 0,-2-2 85 0 0,49-7-1334 0 0,-25 10 1584 0 0,-1 2 1 0 0,1 0 0 0 0,-1 1-1 0 0,0 1 1 0 0,-1 0 0 0 0,1 0-1 0 0,-1 2 1 0 0,0 0-1 0 0,0 1 1 0 0,-1 0 0 0 0,0 1-1 0 0,8 7-250 0 0,-21-14 14 0 0,0 0 0 0 0,0 0 0 0 0,0 0 0 0 0,0 0 0 0 0,0 0 0 0 0,-1 0 0 0 0,1 0 0 0 0,-1 0 0 0 0,1 0 0 0 0,-1 0 0 0 0,0 0-1 0 0,0 0 1 0 0,0 0 0 0 0,0 0 0 0 0,0-1 0 0 0,0 1 0 0 0,-1 0 0 0 0,1-1 0 0 0,-1 1 0 0 0,1-1 0 0 0,-1 1 0 0 0,1-1 0 0 0,-1 0 0 0 0,0 0-1 0 0,1 1 1 0 0,-1-1 0 0 0,0-1 0 0 0,0 1 0 0 0,0 0 0 0 0,0 0 0 0 0,0-1 0 0 0,0 1 0 0 0,0-1 0 0 0,0 1 0 0 0,0-1 0 0 0,0 0 0 0 0,0 0 0 0 0,0 0-1 0 0,-1 0 1 0 0,1 0 0 0 0,0-1 0 0 0,0 1 0 0 0,0-1 0 0 0,0 1-14 0 0,-84 3-884 0 0,28-13-4815 0 0,33 1-1659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2:34.5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6 16081 0 0,'0'0'0'0'0,"0"0"36"0"0,0 0-36 0 0,-27 46 681 0 0,14-29-185 0 0,-4 1-108 0 0,2-1-80 0 0,-5-1-124 0 0,2-2-12 0 0,-2-1-172 0 0,0-2-36 0 0,2-2-372 0 0,2-4-336 0 0,4-3-361 0 0,-1-2-975 0 0,7-2-2612 0 0,-1-10-2197 0 0</inkml:trace>
  <inkml:trace contextRef="#ctx0" brushRef="#br0" timeOffset="1">41 1 7173 0 0,'0'0'7460'0'0,"0"0"-7092"0"0,0 0-280 0 0,44 51 288 0 0,-31-27 264 0 0,1-1 29 0 0,-1 2 39 0 0,1-1-200 0 0,-2-2-164 0 0,1-3-196 0 0,-3 1-60 0 0,3-4-64 0 0,-4-3-24 0 0,3-2-516 0 0,-2-4-328 0 0,0-3-549 0 0,1-3-2787 0 0,3-8-6049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1:52.7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978 55 6809 0 0,'0'0'7914'0'0,"0"0"-6134"0"0,0 0-2420 0 0,1 6 243 0 0,2 19 683 0 0,-2 0-1 0 0,0 0 1 0 0,-2 0 0 0 0,-1 1 0 0 0,0-1-1 0 0,-2-1 1 0 0,-1 1 0 0 0,-8 23-286 0 0,14-49-16 0 0,-1 0 0 0 0,1 1 0 0 0,-1-1 1 0 0,1 0-1 0 0,0 0 0 0 0,0 1 0 0 0,-1-1 1 0 0,1 1-1 0 0,0-1 0 0 0,0 0 0 0 0,0 1 1 0 0,0 0-1 0 0,-1-1 0 0 0,1 1 0 0 0,0-1 1 0 0,0 1-1 0 0,0 0 0 0 0,0 0 0 0 0,0 0 1 0 0,0 0-1 0 0,0-1 0 0 0,0 1 0 0 0,0 0 1 0 0,0 0-1 0 0,0 1 0 0 0,0-1 0 0 0,0 0 1 0 0,0 0-1 0 0,0 0 0 0 0,0 1 0 0 0,0-1 1 0 0,0 1-1 0 0,0-1 0 0 0,0 0 0 0 0,-1 1 1 0 0,1 0-1 0 0,0-1 0 0 0,0 1 0 0 0,0-1 1 0 0,-1 1-1 0 0,1 0 0 0 0,0 0 0 0 0,-1-1 1 0 0,1 1-1 0 0,-1 0 0 0 0,1 0 0 0 0,-1 0 1 0 0,1 0-1 0 0,-1-1 0 0 0,1 1 1 0 0,-1 0-1 0 0,0 0 0 0 0,0 0 0 0 0,1 0 1 0 0,-1 0-1 0 0,0 0 0 0 0,0 0 0 0 0,0 0 1 0 0,0 0-1 0 0,0 0 0 0 0,0 0 0 0 0,0 0 1 0 0,0 0-1 0 0,-1 0 0 0 0,1 0 16 0 0,5-3-121 0 0,-3 0 137 0 0,1 1-1 0 0,-1-1 1 0 0,1 1-1 0 0,0-1 1 0 0,0 1 0 0 0,-1 0-1 0 0,1 0 1 0 0,0 0 0 0 0,0 0-1 0 0,0 1 1 0 0,0-1 0 0 0,0 1-1 0 0,0 0 1 0 0,0 0 0 0 0,1 0-1 0 0,-1 0 1 0 0,0 1 0 0 0,0-1-1 0 0,0 1 1 0 0,0-1 0 0 0,0 1-1 0 0,0 0 1 0 0,-1 0-1 0 0,1 1 1 0 0,0-1 0 0 0,0 1-1 0 0,-1-1 1 0 0,1 1 0 0 0,-1 0-1 0 0,1 0 1 0 0,-1 0 0 0 0,0 0-1 0 0,0 0 1 0 0,0 0 0 0 0,0 1-1 0 0,0-1 1 0 0,0 1 0 0 0,-1-1-1 0 0,1 1 1 0 0,-1 0 0 0 0,0 0-1 0 0,0 0 1 0 0,0-1-1 0 0,0 1 1 0 0,0 0 0 0 0,-1 0-1 0 0,1 0 1 0 0,-1 1 0 0 0,0-1-1 0 0,0 0 1 0 0,0 0 0 0 0,0 0-1 0 0,0 1-15 0 0,-3 1-20 0 0,0-1 0 0 0,0-1 0 0 0,0 1-1 0 0,0 0 1 0 0,0-1 0 0 0,-1 1 0 0 0,1-1-1 0 0,-1 0 1 0 0,0 0 0 0 0,0 0 0 0 0,0-1-1 0 0,0 1 1 0 0,-1-1 0 0 0,1 0 0 0 0,-1-1-1 0 0,1 1 1 0 0,-1-1 0 0 0,0 1 0 0 0,0-1-1 0 0,1-1 1 0 0,-1 1 0 0 0,0-1 0 0 0,0 0-1 0 0,0 0 1 0 0,0 0 0 0 0,1-1 0 0 0,-1 1-1 0 0,0-1 1 0 0,0 0 0 0 0,1-1 0 0 0,-1 1-1 0 0,0-1 1 0 0,-1-1 20 0 0,-21-18-5851 0 0,19 10-230 0 0</inkml:trace>
  <inkml:trace contextRef="#ctx0" brushRef="#br0" timeOffset="248.702">1360 1 5260 0 0,'6'6'8233'0'0,"4"7"-8121"0"0,-1-1 1 0 0,0 1 0 0 0,0 1 0 0 0,-2 0 0 0 0,0 0 0 0 0,0 1 0 0 0,-1-1 0 0 0,-1 1 0 0 0,-1 1-1 0 0,0-1 1 0 0,-1 1 0 0 0,0-1 0 0 0,-1 1 0 0 0,-1 0 0 0 0,-1 0 0 0 0,0 0 0 0 0,-1 0-1 0 0,-1-1 1 0 0,0 1 0 0 0,-1 0 0 0 0,-1-1 0 0 0,0 0 0 0 0,-1 0 0 0 0,-1 0 0 0 0,0 0 0 0 0,-1-1-1 0 0,-1 0 1 0 0,0 0 0 0 0,-1-1-113 0 0,-80 62-1780 0 0,43-54-4781 0 0,22-16-1792 0 0</inkml:trace>
  <inkml:trace contextRef="#ctx0" brushRef="#br0" timeOffset="-501.536">628 425 14929 0 0,'0'0'2185'0'0,"0"0"-2185"0"0,0 0-1081 0 0,0 0 1081 0 0,-49-1 457 0 0,29-5-157 0 0,-4-1-300 0 0,4 0-112 0 0,-1-2-505 0 0,0 0-503 0 0,7-1-1360 0 0,5 1-2632 0 0,5-8-2201 0 0</inkml:trace>
  <inkml:trace contextRef="#ctx0" brushRef="#br0" timeOffset="-251.106">637 306 11641 0 0,'0'0'2856'0'0,"0"0"-2856"0"0,0 0-492 0 0,0 0 492 0 0,0 0 304 0 0,0 0 352 0 0,-50-1-188 0 0,25-5-256 0 0,-3 0-212 0 0,-2-2-404 0 0,3-1-708 0 0,9 2-1932 0 0,0-8-5713 0 0</inkml:trace>
  <inkml:trace contextRef="#ctx0" brushRef="#br0" timeOffset="-919.936">288 88 3116 0 0,'0'0'10675'0'0,"0"0"-8347"0"0,0 0-2848 0 0,0 0 754 0 0,-6 6 301 0 0,-3 1-412 0 0,0-1-1 0 0,0 0 0 0 0,0-1 1 0 0,-1 0-1 0 0,0 0 1 0 0,0-1-1 0 0,0 0 0 0 0,0 0 1 0 0,-1-2-1 0 0,1 1 0 0 0,-1-1 1 0 0,0-1-1 0 0,0 0 1 0 0,0 0-123 0 0,5 0-20 0 0,1-1 0 0 0,-1 0 0 0 0,0 0 1 0 0,1-1-1 0 0,-1 0 0 0 0,1 0 1 0 0,-1 0-1 0 0,1 0 0 0 0,0-1 0 0 0,-1 0 1 0 0,1 0-1 0 0,0 0 0 0 0,0-1 1 0 0,0 1-1 0 0,1-1 0 0 0,-1-1 0 0 0,1 1 1 0 0,-1-1-1 0 0,1 1 0 0 0,0-1 0 0 0,0 0 1 0 0,-1-2 19 0 0,-10-50-7825 0 0,15 45 1446 0 0</inkml:trace>
  <inkml:trace contextRef="#ctx0" brushRef="#br0" timeOffset="-749.051">134 215 9625 0 0,'0'0'2467'0'0,"1"7"-1345"0"0,-24 151 2952 0 0,32-133-5408 0 0,11-22-6100 0 0,-1-10-934 0 0</inkml:trace>
  <inkml:trace contextRef="#ctx0" brushRef="#br0" timeOffset="45166.53">1085 537 11625 0 0,'-8'5'1580'0'0,"-6"2"-1494"0"0,0-2 0 0 0,0 1-1 0 0,-1-2 1 0 0,0 0 0 0 0,1-1 0 0 0,-1 0-1 0 0,-1-1 1 0 0,1-1 0 0 0,0 0 0 0 0,-3-1-86 0 0,-174-21-3832 0 0,185 53 6798 0 0,3-28-2834 0 0,-1 1 0 0 0,1-1 0 0 0,-1-1 0 0 0,0 1 0 0 0,0-1 0 0 0,0 0 0 0 0,0 0 0 0 0,0 0 1 0 0,-1-1-1 0 0,1 0 0 0 0,-1 0 0 0 0,0 0 0 0 0,0-1 0 0 0,0 0 0 0 0,0 0 0 0 0,0 0 1 0 0,1-1-1 0 0,-1 0 0 0 0,0 0 0 0 0,-2 0-132 0 0,-118-24-868 0 0,116 21 943 0 0,1-1-1 0 0,-1-1 0 0 0,1 0 0 0 0,0 0 0 0 0,0-1 1 0 0,1 0-1 0 0,0 0 0 0 0,0-1 0 0 0,0 0 0 0 0,1 0 1 0 0,0-1-1 0 0,0 0 0 0 0,1 0 0 0 0,0-1-74 0 0,1 6 57 0 0,1 0 1 0 0,-1 0-1 0 0,0 0 0 0 0,1 1 1 0 0,-1 0-1 0 0,0 0 0 0 0,-1 0 1 0 0,1 0-1 0 0,0 1 0 0 0,0 0 0 0 0,-1 0 1 0 0,1 0-1 0 0,0 1 0 0 0,-1 0 1 0 0,1 0-1 0 0,0 0 0 0 0,-1 1 1 0 0,1 0-58 0 0,-21-2 128 0 0,7 1-331 0 0,-32-4 364 0 0,27-7-4414 0 0,19 2-2565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2:37.0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232 279 11701 0 0,'0'0'2824'0'0,"0"0"-2672"0"0,0 0 441 0 0,0 0 386 0 0,0-6-672 0 0,1-16-448 0 0,-1 0 0 0 0,-1 1 0 0 0,-1-1 0 0 0,-1 0 0 0 0,-1 0 0 0 0,-1 1 0 0 0,-1 0 0 0 0,-1 0 0 0 0,0 1 0 0 0,-2-1 0 0 0,-10-17 141 0 0,16 38-20 0 0,0 1 1 0 0,0-1-1 0 0,0 0 0 0 0,0 1 0 0 0,0-1 0 0 0,0 1 0 0 0,1 0 0 0 0,-1 0 0 0 0,0 0 0 0 0,0 0 0 0 0,0 1 0 0 0,1-1 0 0 0,-1 1 1 0 0,1-1-1 0 0,-1 1 0 0 0,1 0 0 0 0,0 0 0 0 0,0 0 0 0 0,0 0 0 0 0,0 1 0 0 0,0-1 0 0 0,0 0 0 0 0,0 1 0 0 0,1 0 1 0 0,0-1-1 0 0,-1 1 0 0 0,0 2 20 0 0,-6 4 98 0 0,5-5-128 0 0,-7 6-65 0 0,0 0 1 0 0,0 1-1 0 0,1 0 0 0 0,1 0 0 0 0,0 1 0 0 0,0 1 0 0 0,1-1 1 0 0,1 1-1 0 0,0 0 0 0 0,-1 4 95 0 0,7 0-2806 0 0,6-8-1868 0 0,11-2-1434 0 0</inkml:trace>
  <inkml:trace contextRef="#ctx0" brushRef="#br0" timeOffset="249.942">249 172 14085 0 0,'0'0'2909'0'0,"0"0"-2909"0"0,-35-2-488 0 0,-3 0 239 0 0,-9 1 41 0 0,-6-4-884 0 0,10 1-1772 0 0,11-6-4409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1:49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711 379 9473 0 0,'0'0'4968'0'0,"0"0"-4968"0"0,0 0-924 0 0,0 0 924 0 0,0 0 64 0 0,0 0 812 0 0,-41 11-196 0 0,17-15-300 0 0,-4-2-168 0 0,-2-1-212 0 0,-1-2-328 0 0,3-2-908 0 0,5-2-908 0 0,9 3-2380 0 0,6-12-2973 0 0</inkml:trace>
  <inkml:trace contextRef="#ctx0" brushRef="#br0" timeOffset="1">721 259 9941 0 0,'0'0'4872'0'0,"0"0"-4872"0"0,0 0-1304 0 0,0 0 1304 0 0,0 0 264 0 0,-46 6 208 0 0,24-9-180 0 0,-5-1-156 0 0,-3 0-136 0 0,2-3-252 0 0,1 0-1352 0 0,6 0-2968 0 0,7-5-3501 0 0</inkml:trace>
  <inkml:trace contextRef="#ctx0" brushRef="#br0" timeOffset="388.292">1125 315 6205 0 0,'0'0'4002'0'0,"0"0"-3029"0"0,6 1-873 0 0,-4 0-42 0 0,0 0 1 0 0,0-1 0 0 0,0 1-1 0 0,1-1 1 0 0,-1 0 0 0 0,0 1-1 0 0,0-1 1 0 0,0 0-1 0 0,0 0 1 0 0,0 0 0 0 0,0-1-1 0 0,0 1 1 0 0,1 0 0 0 0,-1-1-1 0 0,0 1 1 0 0,0-1 0 0 0,0 0-1 0 0,0 0 1 0 0,-1 0 0 0 0,1 0-1 0 0,0 0 1 0 0,0 0-1 0 0,0 0 1 0 0,-1 0 0 0 0,1-1-1 0 0,-1 1 1 0 0,1-1 0 0 0,-1 1-1 0 0,1-1 1 0 0,-1 0 0 0 0,0 0-1 0 0,0 1 1 0 0,0-1-1 0 0,0 0 1 0 0,0 0 0 0 0,0 0-1 0 0,0 0 1 0 0,-1 0 0 0 0,1 0-1 0 0,-1 0 1 0 0,0 0 0 0 0,1 0-1 0 0,-1-3-58 0 0,1 2-2 0 0,-1-1 1 0 0,0 0-1 0 0,1 0 0 0 0,-1 0 0 0 0,0 0 0 0 0,-1 1 1 0 0,1-1-1 0 0,-1 0 0 0 0,0 0 0 0 0,0 0 0 0 0,0 1 1 0 0,0-1-1 0 0,0 1 0 0 0,-1-1 0 0 0,0 1 0 0 0,0-1 1 0 0,0 1-1 0 0,0 0 0 0 0,0 0 0 0 0,-1 0 0 0 0,1 0 0 0 0,-1 0 1 0 0,0 0-1 0 0,0 1 0 0 0,0 0 0 0 0,0-1 0 0 0,0 1 1 0 0,0 0-1 0 0,-1 0 0 0 0,1 1 0 0 0,-1-1 0 0 0,1 1 1 0 0,-1 0-1 0 0,0 0 0 0 0,0 0 0 0 0,1 0 0 0 0,-1 1 1 0 0,0-1-1 0 0,0 1 0 0 0,0 0 0 0 0,0 0 0 0 0,1 0 0 0 0,-1 1 1 0 0,0-1-1 0 0,0 1 0 0 0,0 0 0 0 0,1 0 0 0 0,-1 1 1 0 0,-3 1 1 0 0,1 1 37 0 0,1 0 1 0 0,-1 0-1 0 0,1 1 1 0 0,0 0-1 0 0,0 0 1 0 0,0 1-1 0 0,1-1 1 0 0,-1 1 0 0 0,1 0-1 0 0,1 0 1 0 0,-1 0-1 0 0,1 1 1 0 0,0-1-1 0 0,1 1 1 0 0,0 0-1 0 0,0 0 1 0 0,0 0-1 0 0,1 0 1 0 0,0 0 0 0 0,0 0-1 0 0,0 0 1 0 0,1 6-38 0 0,44 19 2438 0 0,45-51-3266 0 0,-70 7 443 0 0,-18 10 358 0 0,0 1 0 0 0,0-1 0 0 0,0 1 0 0 0,0-1 0 0 0,1 1 0 0 0,-1-1 0 0 0,0 1 0 0 0,1 0 0 0 0,-1 0 0 0 0,1-1 0 0 0,0 1 0 0 0,-1 0 0 0 0,1 1 0 0 0,0-1 0 0 0,0 0 0 0 0,0 0 0 0 0,-1 1-1 0 0,1-1 1 0 0,0 1 0 0 0,0 0 0 0 0,0-1 0 0 0,0 1 0 0 0,0 0 0 0 0,0 0 0 0 0,0 0 0 0 0,0 0 0 0 0,0 1 0 0 0,0-1 0 0 0,0 0 0 0 0,0 1 0 0 0,-1 0 0 0 0,1-1 0 0 0,0 1 0 0 0,0 0 0 0 0,0 0 0 0 0,-1 0 0 0 0,1 0-1 0 0,-1 0 1 0 0,1 0 0 0 0,-1 0 0 0 0,2 1 27 0 0,23 114 308 0 0,-20-106-1908 0 0,2-7-2601 0 0,-2-3-1753 0 0</inkml:trace>
  <inkml:trace contextRef="#ctx0" brushRef="#br0" timeOffset="-511.243">262 1 13193 0 0,'-1'7'1764'0'0,"-7"16"-1571"0"0,-2 0 1 0 0,0 0 0 0 0,-2-1-1 0 0,0 0 1 0 0,-1-1-1 0 0,-1-1 1 0 0,-1 0 0 0 0,-1-1-1 0 0,-1 0 1 0 0,-1-1 0 0 0,0-2-1 0 0,-1 1 1 0 0,-14 7-194 0 0,23-14-371 0 0,-11 2-2122 0 0,10-22-5819 0 0,8-9 2014 0 0</inkml:trace>
  <inkml:trace contextRef="#ctx0" brushRef="#br0" timeOffset="-247.096">67 67 6961 0 0,'0'0'6768'0'0,"27"39"-6604"0"0,-14-16 76 0 0,1 3 344 0 0,1 4-4 0 0,0-4 48 0 0,-6 0-123 0 0,0-3-153 0 0,-1-3-152 0 0,-2-2-100 0 0,-2-1-52 0 0,0-3-48 0 0,-1-2-112 0 0,3-3-388 0 0,0-2-241 0 0,5-3-407 0 0,2-4-1312 0 0,-2 0-4064 0 0</inkml:trace>
  <inkml:trace contextRef="#ctx0" brushRef="#br0" timeOffset="17309.945">1281 589 992 0 0,'0'0'228'0'0,"0"0"-228"0"0,0 0-768 0 0</inkml:trace>
  <inkml:trace contextRef="#ctx0" brushRef="#br0" timeOffset="46951.87">1134 569 13001 0 0,'0'0'1370'0'0,"0"0"-1724"0"0,0 0 254 0 0,-5 7 287 0 0,4-3-151 0 0,-1-1 1 0 0,0 0 0 0 0,0 0-1 0 0,0 0 1 0 0,-1 0-1 0 0,1-1 1 0 0,-1 1-1 0 0,0-1 1 0 0,1 1-1 0 0,-1-1 1 0 0,0 0-1 0 0,0 0 1 0 0,-1 0-1 0 0,1-1 1 0 0,0 1-1 0 0,-1-1 1 0 0,1 1-1 0 0,-1-1 1 0 0,1 0-1 0 0,-1 0 1 0 0,1-1-1 0 0,-4 1-36 0 0,-33 1-29 0 0,0-2-1 0 0,0-1 1 0 0,0-2-1 0 0,0-2 1 0 0,1-2-1 0 0,-21-6 30 0 0,27 57 274 0 0,24-40-172 0 0,0 0 1 0 0,-1-1-1 0 0,0 0 1 0 0,1 0-1 0 0,-1-1 1 0 0,0 0-1 0 0,0-1 0 0 0,-1 0 1 0 0,1-1-1 0 0,0 0 1 0 0,0 0-1 0 0,0-1 1 0 0,0 0-1 0 0,0-1 0 0 0,0 0 1 0 0,-1-1-103 0 0,6 2 19 0 0,-23-4 231 0 0,0-1 0 0 0,0-1 0 0 0,1-2 1 0 0,0-1-1 0 0,1-1 0 0 0,0-1 0 0 0,0-1 0 0 0,2-2 0 0 0,0 0 0 0 0,0-2 0 0 0,-11-10-250 0 0,6 11 653 0 0,9 14-4616 0 0,9 1-809 0 0,7 0-2819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2:33.6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11 5216 0 0,'0'0'7084'0'0,"-1"7"-5417"0"0,-32 97 380 0 0,27-91-1867 0 0,0 1 0 0 0,1-1 0 0 0,0 1 0 0 0,1 0 0 0 0,0 1 0 0 0,1-1 0 0 0,1 0 0 0 0,0 1 0 0 0,2 0 0 0 0,-1-1 0 0 0,1 1 0 0 0,2 0-180 0 0,38 47-261 0 0,2-39-6676 0 0,-24-22-403 0 0</inkml:trace>
  <inkml:trace contextRef="#ctx0" brushRef="#br0" timeOffset="202.855">236 370 6493 0 0,'0'0'7920'0'0,"0"0"-6206"0"0,0 0-1525 0 0,0 0 681 0 0,0 0 30 0 0,0 0-338 0 0,0 0-312 0 0,-2-7-182 0 0,7-124-4124 0 0,42 25 1025 0 0,-46 103 3117 0 0,1 1 0 0 0,0-1-1 0 0,0 1 1 0 0,0-1 0 0 0,0 1-1 0 0,0 0 1 0 0,0 0 0 0 0,1 0 0 0 0,-1 0-1 0 0,1 0 1 0 0,0 1 0 0 0,-1-1-1 0 0,1 1 1 0 0,0 0 0 0 0,0-1-1 0 0,0 1 1 0 0,0 1 0 0 0,0-1 0 0 0,0 0-1 0 0,0 1 1 0 0,0-1 0 0 0,0 1-1 0 0,0 0 1 0 0,0 0 0 0 0,0 0-1 0 0,0 1 1 0 0,0-1 0 0 0,0 1 0 0 0,1-1-1 0 0,-2 1 1 0 0,1 0 0 0 0,0 0-1 0 0,0 1 1 0 0,0-1 0 0 0,2 2-86 0 0,-1 0 83 0 0,1 0 0 0 0,-1 0 0 0 0,0 1 0 0 0,0-1 0 0 0,-1 1 0 0 0,1 0 0 0 0,-1 1 0 0 0,0-1 0 0 0,0 0 0 0 0,0 1 0 0 0,-1-1 0 0 0,0 1 0 0 0,0 0 0 0 0,0 0 0 0 0,0 0 1 0 0,-1 0-1 0 0,1 0 0 0 0,-1 1 0 0 0,-1-1 0 0 0,1 0 0 0 0,-1 0 0 0 0,0 1 0 0 0,0-1 0 0 0,0 0 0 0 0,-1 0 0 0 0,0 1 0 0 0,0-1 0 0 0,0 0 0 0 0,-1 0 0 0 0,1 0 0 0 0,-2 2-83 0 0,-34 55-3218 0 0,35-60-203 0 0,-1-2-2585 0 0</inkml:trace>
  <inkml:trace contextRef="#ctx0" brushRef="#br0" timeOffset="466.974">428 242 14617 0 0,'0'0'1676'0'0,"0"0"-1676"0"0,0 0-820 0 0,-40 1 820 0 0,22-2 12 0 0,-5 0 204 0 0,-1-1-216 0 0,0-1-944 0 0,6 0-2932 0 0,-2-5-4401 0 0</inkml:trace>
  <inkml:trace contextRef="#ctx0" brushRef="#br0" timeOffset="715.024">632 0 5641 0 0,'7'8'7376'0'0,"2"4"-7086"0"0,-1-1-1 0 0,0 1 0 0 0,-1 1 1 0 0,0-1-1 0 0,-1 1 0 0 0,0 0 1 0 0,-1 1-1 0 0,-1-1 0 0 0,0 1 1 0 0,-1 0-1 0 0,0 0 1 0 0,-1 0-1 0 0,-1 3-289 0 0,-1-5 103 0 0,-1 1-1 0 0,0-1 1 0 0,-1 1 0 0 0,0-1-1 0 0,-1 0 1 0 0,-1 0 0 0 0,0 0 0 0 0,0-1-1 0 0,-1 1 1 0 0,-1-1 0 0 0,0 0-1 0 0,0 0 1 0 0,-1-1 0 0 0,-2 1-103 0 0,-81 74-4328 0 0,74-77-806 0 0,-1-6-3481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45.5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 0 13729 0 0,'0'0'1971'0'0,"-6"7"-1888"0"0,-142 139 931 0 0,147-145-1007 0 0,1 0 0 0 0,0 1 0 0 0,-1-1 0 0 0,1 0 1 0 0,0 1-1 0 0,-1-1 0 0 0,1 0 0 0 0,0 1 0 0 0,0-1 0 0 0,0 0 1 0 0,0 1-1 0 0,1-1 0 0 0,-1 0 0 0 0,0 1 0 0 0,0-1 0 0 0,1 0 0 0 0,-1 0 1 0 0,1 1-1 0 0,-1-1 0 0 0,1 0 0 0 0,0 0 0 0 0,-1 0 0 0 0,1 0 1 0 0,0 0-1 0 0,0 1 0 0 0,0-2 0 0 0,0 1 0 0 0,0 0 0 0 0,0 0 0 0 0,0 0 1 0 0,0 0-1 0 0,0 0 0 0 0,0-1 0 0 0,0 1 0 0 0,1-1 0 0 0,-1 1 1 0 0,0-1-1 0 0,0 1 0 0 0,1-1 0 0 0,-1 0 0 0 0,0 1 0 0 0,1-1 0 0 0,-1 0 1 0 0,0 0-1 0 0,1 0 0 0 0,-1 0 0 0 0,0 0 0 0 0,1 0-7 0 0,74 3 423 0 0,-72-4-477 0 0,0 2-1 0 0,1-1 0 0 0,-1 1 0 0 0,1-1 0 0 0,-1-1 0 0 0,1 1 0 0 0,-1-1 0 0 0,1 1 0 0 0,-1-1 0 0 0,0-1 0 0 0,0 1 0 0 0,1 0-1 0 0,-1-1 1 0 0,0 0 0 0 0,0 0 0 0 0,0 0 0 0 0,-1-1 0 0 0,1 1 0 0 0,0-1 0 0 0,-1 0 0 0 0,0 0 0 0 0,0 0 0 0 0,0 0 0 0 0,0-1 0 0 0,0 1 0 0 0,0-1 0 0 0,-1 0 0 0 0,0 0 0 0 0,0 0 0 0 0,0 0 0 0 0,0 0 0 0 0,-1 0 0 0 0,1 0 0 0 0,-1-1 0 0 0,0 1 0 0 0,-1 0 0 0 0,1-1 0 0 0,-1 1-1 0 0,1-1 1 0 0,-1 1 0 0 0,-1-1 55 0 0,-8 42 964 0 0,9 143-228 0 0,0-180-1657 0 0,0-3-3766 0 0,1-7-1852 0 0</inkml:trace>
  <inkml:trace contextRef="#ctx0" brushRef="#br0" timeOffset="231.272">454 38 13805 0 0,'0'0'1326'0'0,"4"7"-898"0"0,1 2-317 0 0,-1 0 0 0 0,0 0 0 0 0,0 1 1 0 0,-1-1-1 0 0,0 1 0 0 0,0 0 0 0 0,-1-1 1 0 0,-1 1-1 0 0,0 0 0 0 0,0 0 0 0 0,-1 0 0 0 0,0 0 1 0 0,0 0-1 0 0,-1 0 0 0 0,-1 0 0 0 0,0 0 0 0 0,0 0 1 0 0,-1-1-1 0 0,0 1 0 0 0,0-1 0 0 0,-1 1 1 0 0,-1-1-1 0 0,1-1 0 0 0,-2 1 0 0 0,1-1 0 0 0,-1 1 1 0 0,0-1-112 0 0,-81 66 89 0 0,42-62-4737 0 0,41-14-884 0 0,6-5-2871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2:33.1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87 9641 0 0,'0'0'6761'0'0,"1"8"-5992"0"0,39 229 1266 0 0,-35-180-1858 0 0,-4-46-7082 0 0,-5-29-493 0 0</inkml:trace>
  <inkml:trace contextRef="#ctx0" brushRef="#br0" timeOffset="262.157">46 0 12525 0 0,'6'1'2558'0'0,"3"0"-2455"0"0,-1 0 0 0 0,0 1-1 0 0,1 0 1 0 0,-1 0-1 0 0,0 1 1 0 0,0 0-1 0 0,0 1 1 0 0,-1-1 0 0 0,1 2-1 0 0,-1-1 1 0 0,0 1-1 0 0,0 0 1 0 0,0 0-1 0 0,-1 1 1 0 0,0 0 0 0 0,0 0-1 0 0,0 1 1 0 0,-1-1-1 0 0,0 1 1 0 0,0 0-1 0 0,-1 1 1 0 0,0-1 0 0 0,0 1-1 0 0,-1 0 1 0 0,0 0-1 0 0,1 4-102 0 0,-4-10-4 0 0,-1 0-1 0 0,1 0 0 0 0,-1 0 1 0 0,1 0-1 0 0,-1 0 0 0 0,0 0 1 0 0,0 0-1 0 0,0 0 1 0 0,0 0-1 0 0,0 0 0 0 0,-1-1 1 0 0,1 1-1 0 0,0 0 0 0 0,-1-1 1 0 0,1 1-1 0 0,-1-1 0 0 0,0 1 1 0 0,1-1-1 0 0,-1 0 0 0 0,0 0 1 0 0,0 0-1 0 0,0 0 1 0 0,0 0-1 0 0,0 0 0 0 0,0-1 1 0 0,0 1-1 0 0,0 0 0 0 0,0-1 1 0 0,0 0-1 0 0,-1 1 0 0 0,1-1 1 0 0,0 0-1 0 0,0 0 0 0 0,0 0 1 0 0,0-1-1 0 0,0 1 1 0 0,-1-1 4 0 0,-82-11-2478 0 0,61 2-1327 0 0,-1-6-4239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2:32.3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 0 14349 0 0,'6'7'1265'0'0,"1"2"-1088"0"0,0 0-1 0 0,-1 1 1 0 0,0 0-1 0 0,-1 0 1 0 0,0 0 0 0 0,0 1-1 0 0,-1 0 1 0 0,-1 0-1 0 0,1 0 1 0 0,-2 0-1 0 0,0 0 1 0 0,1 8-177 0 0,-3-6 160 0 0,0 0 0 0 0,-1 0 1 0 0,0-1-1 0 0,-1 1 0 0 0,0 0 0 0 0,-1-1 1 0 0,-1 0-1 0 0,0 0 0 0 0,0 0 0 0 0,-1 0 0 0 0,-1 0 1 0 0,0-1-1 0 0,-4 5-160 0 0,-70 78-5059 0 0,75-91-524 0 0,4-6-3455 0 0</inkml:trace>
  <inkml:trace contextRef="#ctx0" brushRef="#br0" timeOffset="266.474">469 368 10921 0 0,'0'0'6013'0'0,"0"0"-6013"0"0,0 0-324 0 0,0 0-257 0 0,0 0 581 0 0,0 0 445 0 0,0 0-65 0 0,-41 10-380 0 0,18-14-741 0 0,-2-4-831 0 0,5 2-3048 0 0,0-13-4245 0 0</inkml:trace>
  <inkml:trace contextRef="#ctx0" brushRef="#br0" timeOffset="528.558">521 223 15353 0 0,'0'0'2413'0'0,"0"0"-2065"0"0,0 0 96 0 0,0 0 48 0 0,0 0-492 0 0,0 0-244 0 0,0 0 168 0 0,-65-21-24 0 0,23 14-304 0 0,-12-1-652 0 0,6-2-1165 0 0,14 2-4411 0 0,6-5-1685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2:30.9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175 203 1460 0 0,'0'0'536'0'0,"0"0"-72"0"0,0 0-98 0 0,0 0 176 0 0,0 0 731 0 0,0 0-430 0 0,0 0-205 0 0,0 0 79 0 0,0 5 61 0 0,-4 28 2387 0 0,6-49 3896 0 0,1-5-4085 0 0,3-79-3892 0 0,-46-3-112 0 0,22 133-1025 0 0,-100 155 2935 0 0,113-141-1470 0 0,16-36-2324 0 0,9-8-3664 0 0,-1-5-1052 0 0</inkml:trace>
  <inkml:trace contextRef="#ctx0" brushRef="#br0" timeOffset="170.874">305 204 3220 0 0,'0'0'8809'0'0,"0"0"-7289"0"0,0 0-996 0 0,0 0-108 0 0,0 0 16 0 0,0 0 96 0 0,-44-2 72 0 0,18-2-267 0 0,-3 1-269 0 0,-4 0-64 0 0,0-1-985 0 0,8 1-1231 0 0,-6-7-4672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2:38.4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35 11985 0 0,'-1'7'1634'0'0,"-49"215"921"0"0,89-388-10146 0 0,-40 163 7724 0 0,1-1 0 0 0,0 1 0 0 0,-1-1-1 0 0,2 0 1 0 0,-1 1 0 0 0,0-1 0 0 0,1 1-1 0 0,-1-1 1 0 0,1 0 0 0 0,0 1-1 0 0,0 0 1 0 0,1-1 0 0 0,-1 1 0 0 0,1 0-1 0 0,-1-1 1 0 0,1 1 0 0 0,0 0 0 0 0,0 0-1 0 0,0 1 1 0 0,1-1 0 0 0,-1 0 0 0 0,1 1-1 0 0,0-1 1 0 0,-1 1 0 0 0,1 0-1 0 0,0 0 1 0 0,0 0 0 0 0,0 0 0 0 0,1 1-1 0 0,-1-1 1 0 0,0 1 0 0 0,1 0 0 0 0,-1 0-1 0 0,1 0 1 0 0,-1 0 0 0 0,1 0-1 0 0,-1 1 1 0 0,1 0 0 0 0,0 0 0 0 0,-1 0-1 0 0,1 0 1 0 0,-1 0 0 0 0,1 1 0 0 0,0-1-1 0 0,-1 1 1 0 0,1 0 0 0 0,-1 0 0 0 0,0 1-1 0 0,1-1 1 0 0,-1 1 0 0 0,0-1-1 0 0,1 2-132 0 0,-2-2 11 0 0,1 1 0 0 0,-1 0-1 0 0,1 0 1 0 0,-1 0-1 0 0,0 0 1 0 0,0 0-1 0 0,0 0 1 0 0,0 1-1 0 0,-1-1 1 0 0,1 1 0 0 0,-1-1-1 0 0,1 1 1 0 0,-1 0-1 0 0,0 0 1 0 0,0-1-1 0 0,0 1 1 0 0,0 0 0 0 0,0 0-1 0 0,-1 0 1 0 0,0 0-1 0 0,1 0 1 0 0,-1 0-1 0 0,0 0 1 0 0,0 0-1 0 0,-1 0 1 0 0,1 0 0 0 0,-1 0-1 0 0,1 0 1 0 0,-1 0-1 0 0,0 0 1 0 0,0 0-1 0 0,0-1 1 0 0,0 1-1 0 0,-1 0 1 0 0,1-1 0 0 0,-1 1-1 0 0,0-1 1 0 0,1 1-1 0 0,-1-1 1 0 0,0 0-1 0 0,-1 0 1 0 0,1 0 0 0 0,0 0-1 0 0,-1 0 1 0 0,1 0-1 0 0,-1-1 1 0 0,1 1-1 0 0,-1-1 1 0 0,0 1-1 0 0,1-1 1 0 0,-1 0 0 0 0,0 0-1 0 0,0-1 1 0 0,0 1-1 0 0,0 0 1 0 0,0-1-1 0 0,0 0 1 0 0,0 0-1 0 0,0 0 1 0 0,0 0 0 0 0,0 0-1 0 0,-1-1-10 0 0,-7-5-1351 0 0,32 0 685 0 0,-4 7 949 0 0,0 0 0 0 0,0 2 0 0 0,0 0 0 0 0,0 0 0 0 0,-1 2 0 0 0,0 0 0 0 0,0 1 0 0 0,0 0 0 0 0,-1 1 0 0 0,1 1 1 0 0,-2 1-1 0 0,9 6-283 0 0,-22-15 14 0 0,0 1 0 0 0,0-1 0 0 0,1 1 1 0 0,-1-1-1 0 0,0 1 0 0 0,0 0 0 0 0,0 0 1 0 0,0 0-1 0 0,0 0 0 0 0,0-1 0 0 0,0 1 1 0 0,0 0-1 0 0,-1 1 0 0 0,1-1 0 0 0,0 0 1 0 0,-1 0-1 0 0,1 0 0 0 0,0 0 0 0 0,-1 1 0 0 0,1-1 1 0 0,-1 0-1 0 0,0 0 0 0 0,1 1 0 0 0,-1-1 1 0 0,0 0-1 0 0,0 1 0 0 0,0-1 0 0 0,0 0 1 0 0,0 1-1 0 0,0-1 0 0 0,0 0 0 0 0,-1 0 1 0 0,1 1-1 0 0,0-1 0 0 0,-1 0 0 0 0,1 1 1 0 0,-1-1-1 0 0,1 0 0 0 0,-1 0 0 0 0,0 0 1 0 0,1 0-1 0 0,-1 0 0 0 0,0 0 0 0 0,0 0 1 0 0,0 0-1 0 0,0 0 0 0 0,0 0 0 0 0,0 0 1 0 0,0 0-1 0 0,0 0 0 0 0,0-1 0 0 0,0 1 1 0 0,0 0-15 0 0,-72 25 308 0 0,-78-12-646 0 0,50-25-6971 0 0,62 0-3307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3:01.1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25 848 0 0,'0'0'4218'0'0,"0"0"-2791"0"0,0 0-702 0 0,0 0 1 0 0,0 0 64 0 0,0 0 77 0 0,0 0-96 0 0,0 0-217 0 0,-1-5-270 0 0,8-15-466 0 0,31 41 298 0 0,-23-12 163 0 0,266 143 1105 0 0,-306-170 631 0 0,26 20-2022 0 0,1 1 0 0 0,-1-1-1 0 0,0 1 1 0 0,0 0 0 0 0,0-1 0 0 0,0 1 0 0 0,0 0 0 0 0,-1 0-1 0 0,1 0 1 0 0,-1-1 0 0 0,1 1 0 0 0,-1 0 0 0 0,0 0-1 0 0,0 0 1 0 0,-1 0 0 0 0,1 0 0 0 0,-1-1 0 0 0,1 1-1 0 0,-1 0 1 0 0,0 0 0 0 0,0-1 0 0 0,0 1 0 0 0,0 0 0 0 0,0-1-1 0 0,-1 1 1 0 0,1-1 0 0 0,-1 1 0 0 0,0-1 0 0 0,0 0-1 0 0,1 0 1 0 0,-2 0 0 0 0,1 0 0 0 0,0 0 0 0 0,0 0 0 0 0,0-1-1 0 0,-2 2 8 0 0,-93 35 967 0 0,54-29-6067 0 0,34-8-2250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3:02.3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1 536 0 0,'0'0'3657'0'0,"0"0"-2597"0"0,0 0-665 0 0,0 0 11 0 0,0 0-73 0 0,0 0 39 0 0,0 0-110 0 0,0 0-200 0 0,14 7 224 0 0,124 111 1186 0 0,-15-54 513 0 0,-141-114 94 0 0,-4 22-2189 0 0,33 48-445 0 0,-10-19 579 0 0,0 1 1 0 0,1 0 0 0 0,-1 0-1 0 0,0-1 1 0 0,0 1 0 0 0,0 0-1 0 0,-1 0 1 0 0,1 0-1 0 0,0 0 1 0 0,-1 0 0 0 0,1 0-1 0 0,-1 0 1 0 0,0 0 0 0 0,0 0-1 0 0,0 1 1 0 0,0-1-1 0 0,0 0 1 0 0,0 0 0 0 0,0 0-1 0 0,-1 0 1 0 0,1 0 0 0 0,-1 0-1 0 0,1 0 1 0 0,-1 0-1 0 0,0 0 1 0 0,0 0 0 0 0,0 0-1 0 0,0-1 1 0 0,0 1-1 0 0,0 0 1 0 0,0 0 0 0 0,-1-1-1 0 0,1 1 1 0 0,-1-1 0 0 0,1 1-1 0 0,-1-1 1 0 0,0 0-1 0 0,1 0 1 0 0,-1 1 0 0 0,0-1-1 0 0,0 0 1 0 0,0-1 0 0 0,0 1-1 0 0,0 0 1 0 0,0-1-1 0 0,0 1 1 0 0,0-1 0 0 0,0 1-1 0 0,0-1 1 0 0,0 0 0 0 0,0 0-1 0 0,0 0 1 0 0,0 0-1 0 0,0 0 1 0 0,0 0 0 0 0,0-1-1 0 0,0 1 1 0 0,-1-1 0 0 0,0 0-25 0 0,1 1-342 0 0,-7 0-115 0 0,6-1-4002 0 0,3-2-2032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3:35.1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0 432 0 0,'0'0'352'0'0,"0"0"-352"0"0,0 0-404 0 0,0 0 24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3:36.8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1188 0 0,'0'0'3284'0'0,"0"0"-2904"0"0,0 0-380 0 0,0 0-796 0 0,0 0-260 0 0,0 0 352 0 0,0 0 416 0 0,0 0-324 0 0,0 0-28 0 0,0 0-116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02.0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0 104 444 0 0,'0'0'837'0'0,"0"0"206"0"0,0 0 1851 0 0,0 0-1381 0 0,0 0-359 0 0,1-7 171 0 0,-1-3-1409 0 0,3-10 3307 0 0,4 44-936 0 0,1 22-1677 0 0,-2 1 0 0 0,-2-1 1 0 0,-2 1-1 0 0,-2 0 0 0 0,-3 12-610 0 0,4-35-722 0 0,11-40-5711 0 0,-7 5-159 0 0</inkml:trace>
  <inkml:trace contextRef="#ctx0" brushRef="#br0" timeOffset="245.857">261 18 4516 0 0,'0'0'7409'0'0,"0"0"-5733"0"0,0 0-712 0 0,0 0-16 0 0,0 0 69 0 0,-38-13-193 0 0,19 10-192 0 0,-4 2-288 0 0,-2 1-256 0 0,-2 0-88 0 0,0 0-12 0 0,4 0 0 0 0,1 0-336 0 0,4 0-332 0 0,2 1-797 0 0,8 2-747 0 0,3-2-2244 0 0,4 1-265 0 0</inkml:trace>
  <inkml:trace contextRef="#ctx0" brushRef="#br0" timeOffset="525.808">343 258 5817 0 0,'0'0'5620'0'0,"0"0"-4848"0"0,0 0-336 0 0,-45 0 432 0 0,24 0-20 0 0,1 0-364 0 0,-5-1-336 0 0,5 1-148 0 0,-4-2-4 0 0,4 2-260 0 0,3 0-548 0 0,0 0-640 0 0,8 0-2672 0 0,3-4-2577 0 0</inkml:trace>
  <inkml:trace contextRef="#ctx0" brushRef="#br0" timeOffset="526.808">412 437 9337 0 0,'0'0'3056'0'0,"0"0"-2380"0"0,0 0-88 0 0,-38 4 552 0 0,16-6 16 0 0,-2-1-475 0 0,-3 2-417 0 0,-3 1-264 0 0,4 0-76 0 0,-1 0-437 0 0,0 0-495 0 0,4 0-332 0 0,5 2-1424 0 0,1-2-5081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3:26.4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1339 1099 116 0 0,'0'0'900'0'0,"0"0"-676"0"0,0 0-132 0 0,0 0-92 0 0,0 0-80 0 0,0 0-140 0 0,0 0 140 0 0,0 0 72 0 0,0 0-4 0 0,0 0-564 0 0,-13 13 220 0 0</inkml:trace>
  <inkml:trace contextRef="#ctx0" brushRef="#br0" timeOffset="6811.002">1335 1037 536 0 0,'0'0'619'0'0,"0"0"-401"0"0,0 0-126 0 0,0 0 66 0 0,0 0 62 0 0,0 0 87 0 0,0 0 50 0 0,0 0-226 0 0,29 3 3376 0 0,-18-2-6410 0 0,2 4 883 0 0,-9-2 970 0 0</inkml:trace>
  <inkml:trace contextRef="#ctx0" brushRef="#br0" timeOffset="-309.341">374 1065 680 0 0,'0'0'492'0'0,"0"0"-464"0"0,0 0-28 0 0,0 0-468 0 0</inkml:trace>
  <inkml:trace contextRef="#ctx0" brushRef="#br0" timeOffset="250.582">461 1092 2584 0 0,'0'0'1876'0'0,"0"0"-1560"0"0,0 0-316 0 0,0 0-468 0 0,0 0 12 0 0,0 0 340 0 0,0 0 104 0 0,0 0-1368 0 0,0 0-784 0 0</inkml:trace>
  <inkml:trace contextRef="#ctx0" brushRef="#br0" timeOffset="5750.978">573 1041 4144 0 0,'0'0'88'0'0,"0"0"-88"0"0,0 0-544 0 0,0 0-552 0 0,0 0 156 0 0,0 0 52 0 0,0 0 124 0 0</inkml:trace>
  <inkml:trace contextRef="#ctx0" brushRef="#br0" timeOffset="40390.365">588 1091 820 0 0,'0'0'481'0'0,"0"0"-104"0"0,0 0 301 0 0,0 0 745 0 0,0 0-806 0 0,0 0-463 0 0,0 0-66 0 0,0 0-30 0 0,6 2-4 0 0,97-12 2788 0 0,-80 0-2441 0 0,-1-2-1 0 0,0 0 1 0 0,-1-1 0 0 0,0-1 0 0 0,-1-1-1 0 0,0-1 1 0 0,-1 0 0 0 0,-1-2 0 0 0,-1 0-1 0 0,-1-1 1 0 0,8-11-401 0 0,-17 21 28 0 0,-1-1 1 0 0,-1 1-1 0 0,1-1 0 0 0,-1 0 1 0 0,-1 0-1 0 0,0 0 0 0 0,-1-1 1 0 0,1 0-1 0 0,-2 1 0 0 0,0-1 1 0 0,0 0-1 0 0,-1 0 0 0 0,0 0 1 0 0,-1 0-1 0 0,0-1 0 0 0,-1 1 1 0 0,0 0-1 0 0,-1 0 0 0 0,0 0 1 0 0,-1 1-1 0 0,0-1 0 0 0,-1 1 1 0 0,0-1-1 0 0,0 1 0 0 0,-1 0 1 0 0,-6-8-30 0 0,2 5-14 0 0,-1 0-1 0 0,-1 1 0 0 0,0 0 0 0 0,0 1 1 0 0,-1 0-1 0 0,-1 1 0 0 0,1 0 1 0 0,-2 1-1 0 0,1 1 0 0 0,-1 0 0 0 0,-1 1 1 0 0,1 0-1 0 0,-1 1 0 0 0,0 1 0 0 0,-1 0 1 0 0,1 1-1 0 0,-1 1 0 0 0,0 0 0 0 0,-15 0 16 0 0,3 1-39 0 0,0 1 0 0 0,1 1 0 0 0,-1 1 0 0 0,0 1 0 0 0,0 2 0 0 0,1 1 0 0 0,0 1 0 0 0,0 1 0 0 0,0 2 0 0 0,1 0 0 0 0,-5 4 39 0 0,3 5-34 0 0,0 2 0 0 0,1 0-1 0 0,2 2 1 0 0,0 1-1 0 0,1 1 1 0 0,1 1-1 0 0,1 1 1 0 0,2 0-1 0 0,1 2 1 0 0,1 1-1 0 0,1 0 1 0 0,1 1-1 0 0,-6 19 35 0 0,19-44-6 0 0,0 1 1 0 0,0-1-1 0 0,1 1 0 0 0,-1 0 0 0 0,1 0 0 0 0,1 0 0 0 0,-1 0 0 0 0,1 0 0 0 0,0 1 0 0 0,0-1 1 0 0,1 0-1 0 0,0 0 0 0 0,0 1 0 0 0,0-1 0 0 0,1 0 0 0 0,0 0 0 0 0,0 1 0 0 0,1-1 0 0 0,0 0 0 0 0,0 0 1 0 0,0 0-1 0 0,0-1 0 0 0,1 1 0 0 0,0-1 0 0 0,1 1 0 0 0,-1-1 0 0 0,1 0 0 0 0,0 0 0 0 0,0 0 0 0 0,0-1 1 0 0,1 1-1 0 0,0-1 0 0 0,-1 0 0 0 0,2-1 0 0 0,-1 1 0 0 0,0-1 0 0 0,1 0 0 0 0,-1 0 0 0 0,7 2 6 0 0,16 7 208 0 0,0-1 0 0 0,1-1-1 0 0,1-1 1 0 0,-1-2 0 0 0,1-1-1 0 0,0-1 1 0 0,1-2 0 0 0,-1-1-1 0 0,22-1-207 0 0,162-34 364 0 0,-207 31-703 0 0,25-10-1402 0 0,-15-4-3290 0 0,-7-3-1421 0 0</inkml:trace>
  <inkml:trace contextRef="#ctx0" brushRef="#br0" timeOffset="40767.113">711 76 444 0 0,'0'0'1800'0'0,"0"0"2088"0"0,0 0-2261 0 0,0 0-953 0 0,0 0-128 0 0,0 0 1 0 0,0 0-131 0 0,0 0 15 0 0,0 0 220 0 0,-1 4-89 0 0,-91 148 3339 0 0,7-65-4151 0 0,75-89-3638 0 0,8-5-510 0 0,1 7 3802 0 0,-3-13-5339 0 0</inkml:trace>
  <inkml:trace contextRef="#ctx0" brushRef="#br0" timeOffset="41018.916">535 114 2460 0 0,'0'0'5733'0'0,"0"0"-3756"0"0,0 0-1627 0 0,0 0 96 0 0,0 0 134 0 0,5 8 39 0 0,8 13-157 0 0,1 0 0 0 0,1-1 0 0 0,1-1 0 0 0,0 0-1 0 0,1-1 1 0 0,2-1 0 0 0,0 0 0 0 0,20 13-462 0 0,-10-11-1848 0 0,-20-12-1125 0 0,-3-3-1853 0 0</inkml:trace>
  <inkml:trace contextRef="#ctx0" brushRef="#br0" timeOffset="41964.39">1494 1057 796 0 0,'0'0'566'0'0,"0"0"-252"0"0,6 0 232 0 0,136-30 7313 0 0,-131 25-7579 0 0,0-2-1 0 0,-1 1 1 0 0,0-1 0 0 0,-1 0-1 0 0,1-1 1 0 0,-1 0-1 0 0,-1-1 1 0 0,0 0 0 0 0,0 0-1 0 0,0-1 1 0 0,-1 0 0 0 0,-1 0-1 0 0,0-1 1 0 0,0 1-1 0 0,-1-1 1 0 0,0-1 0 0 0,2-9-280 0 0,-4 9 22 0 0,1-1 0 0 0,-2 0 0 0 0,0 1 1 0 0,0-1-1 0 0,-2 0 0 0 0,1 0 0 0 0,-1 0 1 0 0,-1 0-1 0 0,-1 0 0 0 0,0 0 0 0 0,0 1 1 0 0,-1-1-1 0 0,-1 1 0 0 0,0 0 0 0 0,0 0 1 0 0,-2 0-1 0 0,1 0 0 0 0,-1 1 0 0 0,-1 0 1 0 0,0 0-1 0 0,-1 0 0 0 0,0 1 0 0 0,0 1 1 0 0,-1-1-1 0 0,-1 1 0 0 0,-8-6-22 0 0,-1-1-75 0 0,-1 2 0 0 0,-1 0 1 0 0,0 1-1 0 0,-1 1 0 0 0,0 1 0 0 0,-1 1 0 0 0,0 2 0 0 0,-1 0 0 0 0,1 1 1 0 0,-2 1-1 0 0,1 1 0 0 0,0 1 0 0 0,-18 1 75 0 0,27 0-48 0 0,0 0 0 0 0,0 1 1 0 0,0 1-1 0 0,-1 1 0 0 0,1 0 0 0 0,0 1 0 0 0,-1 1 1 0 0,1 0-1 0 0,0 1 0 0 0,0 1 0 0 0,1 0 0 0 0,-1 1 0 0 0,1 1 1 0 0,0 0-1 0 0,0 1 0 0 0,1 0 0 0 0,0 1 0 0 0,0 0 1 0 0,1 1-1 0 0,0 1 0 0 0,0 0 0 0 0,1 1 0 0 0,1 0 1 0 0,-1 0-1 0 0,2 1 0 0 0,0 0 0 0 0,0 1 0 0 0,1 0 0 0 0,1 1 1 0 0,0-1-1 0 0,-1 5 48 0 0,2 5 40 0 0,1-1 1 0 0,1 1 0 0 0,1 0-1 0 0,1 0 1 0 0,1 1-1 0 0,1-1 1 0 0,1 0 0 0 0,1 0-1 0 0,1 0 1 0 0,2 0-1 0 0,0 0 1 0 0,1-1-1 0 0,1 0 1 0 0,1 0 0 0 0,0-1-1 0 0,12 19-40 0 0,-10-29 99 0 0,1 1 0 0 0,0-2 0 0 0,0 1 0 0 0,1-2 0 0 0,1 0 0 0 0,0 0 0 0 0,0-1-1 0 0,1 0 1 0 0,-1-1 0 0 0,2-1 0 0 0,-1 0 0 0 0,1-1 0 0 0,-1-1 0 0 0,2 0 0 0 0,-1-1 0 0 0,0-1 0 0 0,0 0 0 0 0,1-1-1 0 0,-1-1 1 0 0,1 0 0 0 0,-1-1 0 0 0,1-1 0 0 0,-1 0 0 0 0,5-2-99 0 0,138-43-3245 0 0,-139 34-1047 0 0,-2-7-2796 0 0</inkml:trace>
  <inkml:trace contextRef="#ctx0" brushRef="#br0" timeOffset="42525.004">1502 30 1032 0 0,'0'0'6611'0'0,"0"0"-4324"0"0,0 0-1245 0 0,0 0-228 0 0,0 0-143 0 0,0 0-187 0 0,0 0-164 0 0,0 0-22 0 0,0 0 194 0 0,-7 2-10 0 0,-6 4-347 0 0,-1-1 0 0 0,0 0 0 0 0,0-1 0 0 0,0-1 0 0 0,-1 0 0 0 0,1-1 0 0 0,-1 0 0 0 0,1-1 0 0 0,-1-1 0 0 0,0-1 0 0 0,1 0-1 0 0,-2 0-134 0 0,-54-48-6398 0 0,68 44 2012 0 0,2-1-982 0 0</inkml:trace>
  <inkml:trace contextRef="#ctx0" brushRef="#br0" timeOffset="42679.872">1412 73 2736 0 0,'0'0'1916'0'0,"0"0"37"0"0,0 0-821 0 0,28 50 124 0 0,-23-35-260 0 0,-5 3-208 0 0,0 0-16 0 0,-3-1 0 0 0,1-1-300 0 0,-2-1-268 0 0,3-1-88 0 0,1-2-108 0 0,0-3-8 0 0,0 0-4 0 0,5-4-468 0 0,4 0-864 0 0,-1-3-1440 0 0,5-5-5065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45.0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376 0 13493 0 0,'0'0'758'0'0,"-7"3"-233"0"0,-290 85 1938 0 0,296-87-2462 0 0,1 0-1 0 0,-1 1 1 0 0,1-1 0 0 0,0 0 0 0 0,0 0-1 0 0,0 1 1 0 0,-1-1 0 0 0,1 1 0 0 0,1-1-1 0 0,-1 0 1 0 0,0 1 0 0 0,0-1-1 0 0,0 0 1 0 0,1 0 0 0 0,-1 1 0 0 0,1-1-1 0 0,-1 0 1 0 0,1 0 0 0 0,-1 1 0 0 0,1-1-1 0 0,0 0 1 0 0,-1 0 0 0 0,1 0 0 0 0,0 0-1 0 0,0 0 1 0 0,0 0 0 0 0,0 0-1 0 0,0 0 1 0 0,0 0 0 0 0,0 0 0 0 0,0-1-1 0 0,0 1 1 0 0,1 0 0 0 0,-1-1 0 0 0,0 1-1 0 0,0-1 1 0 0,1 0 0 0 0,-1 1 0 0 0,0-1-1 0 0,1 0 1 0 0,-1 1 0 0 0,0-1-1 0 0,1 0 1 0 0,-1 0 0 0 0,0 0 0 0 0,1 0-1 0 0,-1-1 1 0 0,0 1 0 0 0,1 0 0 0 0,-1-1-1 0 0,0 1 1 0 0,0 0 0 0 0,1-1 0 0 0,-1 1-1 0 0,0-1 1 0 0,0 0 0 0 0,0 1 0 0 0,1-1-1 0 0,4 2-12 0 0,132 35-357 0 0,-161-12-5200 0 0,5-19 444 0 0,-10 0-1082 0 0</inkml:trace>
  <inkml:trace contextRef="#ctx0" brushRef="#br0" timeOffset="173.825">0 245 8493 0 0,'0'0'5191'0'0,"0"0"-3902"0"0,0 0-938 0 0,8 5 40 0 0,182 70 2274 0 0,-101-64-4678 0 0,-86-11 1526 0 0,5-1-1589 0 0,-2-2-2191 0 0,4-8-3114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10.1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75 640 0 0,'0'0'1586'0'0,"0"0"2601"0"0,0 0-2195 0 0,2-8-759 0 0,6-59 1999 0 0,-29 100-2929 0 0,10-15-117 0 0,2 0 0 0 0,0 0 0 0 0,1 1 0 0 0,1 0 1 0 0,1 0-1 0 0,1 1 0 0 0,0 0 0 0 0,2 0 0 0 0,0 0 0 0 0,1 0 0 0 0,1 1 0 0 0,1-1 0 0 0,1 1 0 0 0,1-1 0 0 0,0 0 0 0 0,2 0 0 0 0,0 0 0 0 0,1 0 1 0 0,1-1-1 0 0,1 0 0 0 0,1 0 0 0 0,1 0 0 0 0,0-1 0 0 0,1-1 0 0 0,8 11-186 0 0,-9-18-62 0 0,36 34 596 0 0,-12-31-3772 0 0,-26-16-1470 0 0,1-8-4003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11.8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125 1 13509 0 0,'5'8'1032'0'0,"56"169"1416"0"0,-59-163-2361 0 0,-1 0 0 0 0,0 0 0 0 0,-1 0 0 0 0,-1 0 0 0 0,0 0 0 0 0,-1 0 0 0 0,-1-1 0 0 0,0 1 0 0 0,0 0 0 0 0,-2-1 0 0 0,0 0-1 0 0,0 0 1 0 0,-1 0 0 0 0,-1-1 0 0 0,0 0 0 0 0,0 0 0 0 0,-1-1 0 0 0,-1 1 0 0 0,-9 8-87 0 0,15-17-138 0 0,-49 45 204 0 0,12-30-5160 0 0,32-18-717 0 0,7-7-1853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12.1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149 58 12905 0 0,'0'0'2372'0'0,"0"0"-2372"0"0,0 0-52 0 0,0 0 52 0 0,-47-13 0 0 0,26 6 0 0 0,-2 0-584 0 0,1-2-1172 0 0,8 3-3408 0 0,-8-10-2557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12.2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240 36 12777 0 0,'0'0'2652'0'0,"0"0"-1683"0"0,0 0-381 0 0,0 0-116 0 0,0 0-236 0 0,0 0 0 0 0,-51-2-28 0 0,25-2-208 0 0,-8 0-340 0 0,-1 0-1089 0 0,-1 0-639 0 0,12-1-2692 0 0,-10-7-4413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14.3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1 9773 0 0,'4'7'5028'0'0,"6"9"-4744"0"0,-1 0 0 0 0,0 1 0 0 0,-1 0 0 0 0,-1 1 0 0 0,-1-1 0 0 0,-1 1 0 0 0,0 1 0 0 0,-1-1 0 0 0,-1 0 0 0 0,-1 1 0 0 0,-1 0 0 0 0,0 5-284 0 0,-1-11 19 0 0,-1 0-1 0 0,-1 1 0 0 0,0-1 1 0 0,-1 0-1 0 0,0 0 1 0 0,-1 0-1 0 0,-1-1 0 0 0,0 1 1 0 0,0-1-1 0 0,-1 0 0 0 0,-1-1 1 0 0,0 1-19 0 0,2-4-373 0 0,-41 53 160 0 0,8-32-8008 0 0,29-28 478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15.3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 0 7929 0 0,'0'0'6662'0'0,"-5"8"-5214"0"0,-4 0-1356 0 0,0 1 0 0 0,1 0 0 0 0,0 1-1 0 0,0 0 1 0 0,1 0 0 0 0,1 0 0 0 0,0 1 0 0 0,0 0 0 0 0,1 0 0 0 0,1 1 0 0 0,-1-1 0 0 0,2 1 0 0 0,0 0 0 0 0,0 0 0 0 0,1 1-1 0 0,1-1 1 0 0,0 0 0 0 0,0 0 0 0 0,2 1 0 0 0,-1-1 0 0 0,1 1 0 0 0,1-1 0 0 0,0 0 0 0 0,1 0 0 0 0,1 0 0 0 0,-1 0-1 0 0,2-1 1 0 0,4 9-92 0 0,1-5-143 0 0,19 24 439 0 0,-8-21-2924 0 0,-16-21-5870 0 0,-2-7 859 0 0</inkml:trace>
  <inkml:trace contextRef="#ctx0" brushRef="#br0" timeOffset="340.242">483 191 8353 0 0,'0'0'5002'0'0,"0"0"-3958"0"0,0 0-877 0 0,0 0 464 0 0,-8 6 269 0 0,1 0-769 0 0,-1-1 0 0 0,-1 0-1 0 0,1 0 1 0 0,0-1 0 0 0,-1 0 0 0 0,0-1 0 0 0,0 0 0 0 0,0 0 0 0 0,0-1 0 0 0,-1 0-1 0 0,1-1 1 0 0,-1 0 0 0 0,1 0 0 0 0,-1-1 0 0 0,1 0 0 0 0,-1-1 0 0 0,-7-1-131 0 0,-75-52-744 0 0,67-9-6960 0 0,25 52 1406 0 0</inkml:trace>
  <inkml:trace contextRef="#ctx0" brushRef="#br0" timeOffset="542.555">357 340 7385 0 0,'0'0'5646'0'0,"0"0"-4071"0"0,0 7-1292 0 0,-21 112 2099 0 0,18-92-2252 0 0,5-22-7057 0 0,8-11-43 0 0</inkml:trace>
  <inkml:trace contextRef="#ctx0" brushRef="#br0" timeOffset="728.349">683 176 13133 0 0,'0'0'1852'0'0,"18"46"-1844"0"0,-10-11 196 0 0,-3 0 236 0 0,-2 1 124 0 0,-3-4-59 0 0,-3-6-117 0 0,-7 5-104 0 0,-5 3-160 0 0,-1 0-124 0 0,-6-2-24 0 0,-5-1-176 0 0,-3-1-953 0 0,8-9-1703 0 0,-8-1-6657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14.5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94 8597 0 0,'0'0'7108'0'0,"0"0"-6908"0"0,10 54 52 0 0,-10-33 265 0 0,0 0-93 0 0,-3-1-128 0 0,2-1-36 0 0,-3-2-108 0 0,-2-1-152 0 0,-1-2-16 0 0,1 0-68 0 0,-1-5-16 0 0,5-2-100 0 0,-1-3-360 0 0,1-1-521 0 0,0-3-851 0 0,2 0-1140 0 0,4-15-3229 0 0</inkml:trace>
  <inkml:trace contextRef="#ctx0" brushRef="#br0" timeOffset="246.148">313 58 13745 0 0,'0'0'2528'0'0,"0"0"-2227"0"0,0 0-213 0 0,0 0-28 0 0,-45-5 428 0 0,19 0-156 0 0,-1-1-132 0 0,-4 1-136 0 0,0-1-64 0 0,-3 2-224 0 0,5 0-288 0 0,-1-2-377 0 0,3 1-507 0 0,9 2-1088 0 0,4-6-4268 0 0</inkml:trace>
  <inkml:trace contextRef="#ctx0" brushRef="#br0" timeOffset="416.515">366 239 13517 0 0,'0'0'1356'0'0,"0"0"-1304"0"0,0 0 136 0 0,0 0 640 0 0,-53 7-95 0 0,27-9-249 0 0,2-3-320 0 0,-5 1-164 0 0,0-1-612 0 0,0-1-405 0 0,2-1-463 0 0,6 1-2660 0 0,5-7-5089 0 0</inkml:trace>
  <inkml:trace contextRef="#ctx0" brushRef="#br0" timeOffset="603.964">399 374 11461 0 0,'0'0'2632'0'0,"0"0"-2580"0"0,0 0 172 0 0,-41 7 512 0 0,15-7-32 0 0,2-4-160 0 0,-7-2-271 0 0,0-1-209 0 0,-2 1-64 0 0,1-1-717 0 0,4 0-403 0 0,10 0-1080 0 0,-3-7-4456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13.9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0 13697 0 0,'0'0'1342'0'0,"-5"7"-1014"0"0,-11 16-102 0 0,1 0 0 0 0,2 1 0 0 0,0 1-1 0 0,1 0 1 0 0,2 0 0 0 0,1 1-1 0 0,0 1 1 0 0,2-1 0 0 0,1 1 0 0 0,2 0-1 0 0,0 1 1 0 0,2-1 0 0 0,1 2-226 0 0,1-24-230 0 0,0 0 1 0 0,1 1-1 0 0,0-1 1 0 0,0 0-1 0 0,0 0 1 0 0,1 0-1 0 0,0 1 0 0 0,0-1 1 0 0,0-1-1 0 0,1 1 1 0 0,-1 0-1 0 0,1-1 1 0 0,0 1-1 0 0,0-1 1 0 0,1 0-1 0 0,0 0 1 0 0,-1 0-1 0 0,1 0 1 0 0,0-1-1 0 0,1 0 1 0 0,-1 1-1 0 0,1-2 1 0 0,-1 1-1 0 0,1 0 1 0 0,0-1-1 0 0,0 0 0 0 0,0 0 1 0 0,0-1-1 0 0,0 1 1 0 0,0-1-1 0 0,1 0 1 0 0,-1 0-1 0 0,0-1 1 0 0,1 1-1 0 0,2-2 230 0 0,17-7-7848 0 0</inkml:trace>
  <inkml:trace contextRef="#ctx0" brushRef="#br0" timeOffset="1">505 116 10409 0 0,'0'0'3140'0'0,"0"0"-2644"0"0,-8 45 176 0 0,-5-24 136 0 0,-1 2 85 0 0,-5-1-329 0 0,0-1-180 0 0,-4 0-148 0 0,3-1-112 0 0,-1-2-112 0 0,-1 0-12 0 0,5-4-88 0 0,0-2-244 0 0,3-3-468 0 0,4-2-785 0 0,1-5-1407 0 0,5-2-2628 0 0</inkml:trace>
  <inkml:trace contextRef="#ctx0" brushRef="#br0" timeOffset="166.951">312 183 8401 0 0,'0'0'4940'0'0,"4"8"-3774"0"0,77 171 2438 0 0,-38-119-4622 0 0,-13-58-8323 0 0,-15-11 1589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13.0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9 13389 0 0,'0'0'2242'0'0,"0"0"-1799"0"0,0 0-507 0 0,0 9 363 0 0,-17 178 1084 0 0,13-161-2499 0 0,15-28-8487 0 0,0-11 2630 0 0</inkml:trace>
  <inkml:trace contextRef="#ctx0" brushRef="#br0" timeOffset="156.271">229 14 8141 0 0,'0'0'6580'0'0,"0"0"-5220"0"0,0 0-583 0 0,0 0-489 0 0,0 0-280 0 0,0 0-8 0 0,-38-11 200 0 0,14 9-56 0 0,-3 2-144 0 0,-1 0-76 0 0,-2 0 64 0 0,3 0-744 0 0,3 0-909 0 0,6 0-2355 0 0,5-1-4161 0 0</inkml:trace>
  <inkml:trace contextRef="#ctx0" brushRef="#br0" timeOffset="451.467">333 151 11997 0 0,'0'0'1256'0'0,"0"0"-1116"0"0,0 0-64 0 0,-48 4 408 0 0,26-4-52 0 0,-8 0-220 0 0,-1-3-120 0 0,0 2-92 0 0,0 0-428 0 0,3-1-1176 0 0,7-1-2504 0 0,1-4-4309 0 0</inkml:trace>
  <inkml:trace contextRef="#ctx0" brushRef="#br0" timeOffset="683.526">340 293 11657 0 0,'0'0'2704'0'0,"0"0"-2704"0"0,0 0 0 0 0,-34 15 168 0 0,9-14 336 0 0,-2-1-204 0 0,-8 0-20 0 0,2-1-168 0 0,-2-2-112 0 0,1-1-156 0 0,10 0-1056 0 0,3 0-1260 0 0,0-7-4849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11.3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310 22 5473 0 0,'0'0'7086'0'0,"0"0"-5398"0"0,0 0-1333 0 0,-2 7 291 0 0,1-3-521 0 0,0 0 1 0 0,-1 0-1 0 0,1-1 1 0 0,-1 1-1 0 0,1-1 1 0 0,-1 1-1 0 0,-1-1 0 0 0,1 0 1 0 0,0 0-1 0 0,-1 0 1 0 0,1 0-1 0 0,-1 0 1 0 0,0 0-1 0 0,0-1 0 0 0,0 1 1 0 0,0-1-1 0 0,-1 0 1 0 0,1 0-1 0 0,-1 0 1 0 0,1-1-1 0 0,-1 1 0 0 0,1-1 1 0 0,-1 0-1 0 0,0 0 1 0 0,0 0-1 0 0,-1 0-125 0 0,-8 2 64 0 0,1-1 1 0 0,0 0-1 0 0,-1-1 1 0 0,1-1-1 0 0,-1 0 1 0 0,1-1-1 0 0,-1 0 0 0 0,1 0 1 0 0,0-2-1 0 0,0 1 1 0 0,-9-4-65 0 0,16 4-308 0 0,1 0 1 0 0,-1 0 0 0 0,0 0 0 0 0,1 0 0 0 0,0-1 0 0 0,-1 0 0 0 0,1 0-1 0 0,0 0 1 0 0,0 0 0 0 0,1-1 0 0 0,-1 0 0 0 0,1 1 0 0 0,-1-1 0 0 0,1 0-1 0 0,1-1 1 0 0,-1 1 0 0 0,0 0 0 0 0,1-1 0 0 0,0-1 307 0 0,0-11-8154 0 0,9 11 2926 0 0</inkml:trace>
  <inkml:trace contextRef="#ctx0" brushRef="#br0" timeOffset="247.965">191 137 1540 0 0,'0'0'7229'0'0,"0"0"-5753"0"0,4 40-48 0 0,-5-26-260 0 0,-3 3-200 0 0,0-1-184 0 0,-2-1-288 0 0,2 0-220 0 0,-1-1-212 0 0,3 0-56 0 0,-3 0 4 0 0,5-3-12 0 0,0 2-176 0 0,3-2-632 0 0,3-1-424 0 0,1-1-744 0 0,1-2-2512 0 0,6-7-2281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43.6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1067 53 5396 0 0,'0'0'6653'0'0,"0"0"-4926"0"0,-4 8-950 0 0,-7 12-401 0 0,0-1 0 0 0,-2 0 0 0 0,0-1-1 0 0,-1 0 1 0 0,-1-1 0 0 0,-1-1-1 0 0,0 0 1 0 0,-14 9-376 0 0,-95 63-5095 0 0,122-87 396 0 0,2-3-2302 0 0</inkml:trace>
  <inkml:trace contextRef="#ctx0" brushRef="#br0" timeOffset="202.031">862 136 12777 0 0,'0'0'1056'0'0,"6"7"-561"0"0,80 140 2099 0 0,-39-77-2482 0 0,-18-56-4166 0 0,-27-15-755 0 0,-2-3-3166 0 0</inkml:trace>
  <inkml:trace contextRef="#ctx0" brushRef="#br0" timeOffset="497.676">697 0 14585 0 0,'0'0'1444'0'0,"0"0"-1908"0"0,-6 3 436 0 0,-167 98 676 0 0,172-98-643 0 0,1-1-1 0 0,-1 1 0 0 0,1 0 0 0 0,-1 0 0 0 0,1 0 0 0 0,0 0 0 0 0,0 0 0 0 0,0 0 0 0 0,0-1 0 0 0,1 1 1 0 0,-1 0-1 0 0,1 0 0 0 0,0 0 0 0 0,-1-1 0 0 0,1 1 0 0 0,1 0 0 0 0,-1-1 0 0 0,0 1 0 0 0,1-1 0 0 0,-1 1 1 0 0,1-1-1 0 0,0 1 0 0 0,-1-1 0 0 0,1 0 0 0 0,0 0 0 0 0,1 0 0 0 0,-1 0 0 0 0,0-1 0 0 0,0 1 0 0 0,1 0 1 0 0,-1-1-1 0 0,1 0 0 0 0,0 1 0 0 0,-1-1 0 0 0,1 0 0 0 0,0 0 0 0 0,0-1 0 0 0,-1 1 0 0 0,1-1 0 0 0,0 1 0 0 0,0-1 1 0 0,0 0-1 0 0,0 0 0 0 0,0 0 0 0 0,0 0-4 0 0,7 4 80 0 0,117 64 510 0 0,-150-61-7886 0 0,17-7 4041 0 0,-16-1-3234 0 0</inkml:trace>
  <inkml:trace contextRef="#ctx0" brushRef="#br0" timeOffset="700.41">503 247 10545 0 0,'0'0'3364'0'0,"7"5"-2440"0"0,13 6-614 0 0,-10-7-119 0 0,0 1 0 0 0,-1 0 0 0 0,0 0 1 0 0,0 1-1 0 0,0 0 0 0 0,-1 0 1 0 0,1 1-1 0 0,-2 0 0 0 0,1 1 1 0 0,-1-1-1 0 0,0 1 0 0 0,0 2-191 0 0,-8 8-2089 0 0,-12-12-3114 0 0,-2-6-1743 0 0</inkml:trace>
  <inkml:trace contextRef="#ctx0" brushRef="#br0" timeOffset="1028.667">0 115 3056 0 0,'0'0'7140'0'0,"0"0"-5286"0"0,0 0-1668 0 0,0 0 2 0 0,0 0 2 0 0,0 0-240 0 0,0 0-181 0 0,11-6 398 0 0,-6 3-38 0 0,0 0 1 0 0,0 1 0 0 0,1 0-1 0 0,-1-1 1 0 0,1 2 0 0 0,0-1-1 0 0,-1 1 1 0 0,1 0-1 0 0,0 0 1 0 0,0 0 0 0 0,0 1-1 0 0,0 0 1 0 0,0 0-1 0 0,-1 0 1 0 0,1 1 0 0 0,0 0-1 0 0,0 0 1 0 0,0 0 0 0 0,-1 1-1 0 0,1 0 1 0 0,-1 0-1 0 0,2 2-129 0 0,-4-4 26 0 0,0 1-1 0 0,-1-1 1 0 0,0 1-1 0 0,1 0 0 0 0,-1 0 1 0 0,1 1-1 0 0,-1-1 1 0 0,0 0-1 0 0,0 1 1 0 0,0-1-1 0 0,0 1 0 0 0,0 0 1 0 0,0 0-1 0 0,0-1 1 0 0,0 1-1 0 0,-1 0 0 0 0,1 1 1 0 0,-1-1-1 0 0,0 0 1 0 0,1 0-1 0 0,-1 1 1 0 0,0-1-1 0 0,0 1 0 0 0,0-1 1 0 0,-1 1-1 0 0,1-1 1 0 0,-1 1-1 0 0,1-1 0 0 0,-1 1 1 0 0,0-1-1 0 0,0 1 1 0 0,0 0-1 0 0,0-1 1 0 0,0 1-1 0 0,-1-1 0 0 0,1 1 1 0 0,-1-1-1 0 0,0 1 1 0 0,0-1-1 0 0,0 1 0 0 0,0-1 1 0 0,0 1-1 0 0,0-1 1 0 0,-1 0-1 0 0,1 0 1 0 0,-1 0-1 0 0,1 0 0 0 0,-1 0 1 0 0,0 0-1 0 0,0 0 1 0 0,0 0-1 0 0,0-1 0 0 0,0 1 1 0 0,0-1-1 0 0,0 0 1 0 0,-1 1-1 0 0,1-1 1 0 0,-3 1-26 0 0,-87 63 0 0 0,93-63 49 0 0,1 0 1 0 0,-1-1 0 0 0,0 1-1 0 0,1-1 1 0 0,-1 1 0 0 0,1-1 0 0 0,0 0-1 0 0,-1 1 1 0 0,1-1 0 0 0,0 0 0 0 0,0 0-1 0 0,0 0 1 0 0,0 0 0 0 0,0-1 0 0 0,0 1-1 0 0,0 0 1 0 0,0-1 0 0 0,0 0-1 0 0,0 1 1 0 0,0-1 0 0 0,0 0 0 0 0,0 0-1 0 0,0 0 1 0 0,0 0 0 0 0,1 0 0 0 0,-1-1-1 0 0,0 1 1 0 0,0-1 0 0 0,0 1-1 0 0,0-1 1 0 0,1 0-50 0 0,2 1 18 0 0,117-8 766 0 0,-61 3-2081 0 0,1 2-5113 0 0,-46 3 461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10.6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215 1 1316 0 0,'0'0'6759'0'0,"0"0"-4799"0"0,0 0-1419 0 0,0 0-139 0 0,0 0-66 0 0,0 0 138 0 0,0 0 431 0 0,0 7 132 0 0,-6 12-609 0 0,0-1-1 0 0,0 0 1 0 0,-2 0 0 0 0,0 0-1 0 0,-1-1 1 0 0,-1 0 0 0 0,-1-1-1 0 0,0 0 1 0 0,-1-1 0 0 0,-1 0-1 0 0,0-1 1 0 0,-5 4-428 0 0,-61 79-384 0 0,78-100-4908 0 0,4-8-235 0 0,-1-6-1052 0 0</inkml:trace>
  <inkml:trace contextRef="#ctx0" brushRef="#br0" timeOffset="265.287">1 34 9701 0 0,'0'0'2185'0'0,"0"0"-1160"0"0,0 0-459 0 0,5 8 164 0 0,160 254 2821 0 0,-164-260-3821 0 0,29 28 15 0 0,-18-23-2674 0 0,-1-6-3705 0 0,-2-6-1036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19.9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1 9897 0 0,'0'0'5362'0'0,"-7"6"-4497"0"0,-5 6-688 0 0,0 0-1 0 0,1 1 1 0 0,0 0-1 0 0,1 1 1 0 0,0 0-1 0 0,1 1 1 0 0,1 0-1 0 0,0 0 1 0 0,-1 7-177 0 0,-19 189 902 0 0,28-204-1036 0 0,0 0 0 0 0,0-1 0 0 0,1 1 0 0 0,-1 0 0 0 0,2-1 0 0 0,-1 1 0 0 0,1-1 0 0 0,0 0 0 0 0,0 1 0 0 0,1-1 0 0 0,0 0 0 0 0,0 0 0 0 0,0-1 0 0 0,1 1 0 0 0,-1-1 0 0 0,1 1 0 0 0,1-1 0 0 0,-1-1 0 0 0,1 1 0 0 0,0 0 0 0 0,0-1 0 0 0,0 0 0 0 0,1 0 0 0 0,-1-1 0 0 0,1 1 0 0 0,0-1 0 0 0,0-1 0 0 0,0 1 0 0 0,0-1 0 0 0,5 1 134 0 0,8-2-4677 0 0,5-7-3309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21.4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229 10 14437 0 0,'0'0'2781'0'0,"0"0"-2273"0"0,0 0-460 0 0,0 0 152 0 0,0 0 156 0 0,-36 2-84 0 0,17-2-48 0 0,-4-2-140 0 0,-2 1-80 0 0,2 0 0 0 0,0 1-4 0 0,1 0 0 0 0,2 0-4 0 0,5 0-80 0 0,2 0-768 0 0,7 0-793 0 0,2 0-2199 0 0,8-8-3997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25.4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1 7281 0 0,'-4'6'5427'0'0,"-81"150"-2816"0"0,87-154-2466 0 0,0 1 1 0 0,0-1 0 0 0,0 0-1 0 0,0 0 1 0 0,1 0-1 0 0,-1 0 1 0 0,1-1 0 0 0,-1 1-1 0 0,1 0 1 0 0,0-1-1 0 0,-1 0 1 0 0,1 0 0 0 0,0 1-1 0 0,0-2 1 0 0,0 1-1 0 0,0 0 1 0 0,0-1 0 0 0,0 1-1 0 0,0-1 1 0 0,0 0 0 0 0,0 0-1 0 0,0 0 1 0 0,0 0-1 0 0,0-1 1 0 0,0 1 0 0 0,0-1-1 0 0,0 0 1 0 0,2 0-146 0 0,-3 0 15 0 0,1 1 1 0 0,-1-1-1 0 0,0 1 1 0 0,1-1-1 0 0,-1 0 1 0 0,0 0-1 0 0,0 0 1 0 0,0 0-1 0 0,0 0 1 0 0,0 0-1 0 0,0-1 1 0 0,0 1-1 0 0,0-1 1 0 0,-1 1-1 0 0,1-1 1 0 0,0 0-1 0 0,-1 0 1 0 0,1 0-1 0 0,-1 0 1 0 0,0 0-1 0 0,0 0 1 0 0,0 0-1 0 0,0 0 1 0 0,0 0-1 0 0,0 0 1 0 0,0-1-1 0 0,-1 1 1 0 0,1 0-1 0 0,-1-1 1 0 0,0 1-1 0 0,1 0 1 0 0,-1-1-1 0 0,0 1 1 0 0,-1 0-1 0 0,1-1 1 0 0,0 1-1 0 0,-1 0 1 0 0,1-1-1 0 0,-1-1-15 0 0,-35-46-6275 0 0,23 44 1229 0 0,-4-2-1973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26.4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5332 147 5461 0 0,'0'0'4832'0'0,"0"0"-3977"0"0,0 0-1135 0 0,0 0-484 0 0,0 0-288 0 0,0 0 229 0 0,0 0 533 0 0,-22-7 5971 0 0,12 4-5889 0 0,-71-10 505 0 0,40 3-71 0 0,1 1-1 0 0,-2 2 1 0 0,1 2-1 0 0,0 2 1 0 0,-1 2-1 0 0,0 1 1 0 0,1 2-1 0 0,-1 2 1 0 0,1 2-1 0 0,0 2 1 0 0,0 1-1 0 0,1 2 1 0 0,-15 8-226 0 0,-149 110-39 0 0,158-157 1038 0 0,-3 1-984 0 0,0 2 0 0 0,-2 2 0 0 0,-1 2 0 0 0,0 3-1 0 0,-2 2 1 0 0,0 2 0 0 0,0 3 0 0 0,-1 2 0 0 0,-1 2 0 0 0,1 3 0 0 0,-1 2 0 0 0,-52 6-15 0 0,17-7-38 0 0,-1766-16-102 0 0,1368 38 149 0 0,-220-4 158 0 0,622-22-197 0 0,-1-3 1 0 0,2-3-1 0 0,0-5 0 0 0,-48-17 30 0 0,130 34-510 0 0,1 0-1637 0 0,3 1-4502 0 0,7-3-1672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24.7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 0 10257 0 0,'4'7'3719'0'0,"2"4"-3518"0"0,0 1 0 0 0,0-1 0 0 0,-1 1 0 0 0,-1 1 0 0 0,0-1 1 0 0,0 0-1 0 0,-1 1 0 0 0,-1 0 0 0 0,0 0 0 0 0,-1-1 0 0 0,-1 1 0 0 0,0 0 0 0 0,0 0 0 0 0,-1 0 1 0 0,-1 0-1 0 0,0 0 0 0 0,-1-1 0 0 0,0 1 0 0 0,-2 2-201 0 0,1-5-13 0 0,0 1 0 0 0,-1-1 0 0 0,0-1 1 0 0,-1 1-1 0 0,0-1 0 0 0,0 0 0 0 0,-1 0 0 0 0,0-1 0 0 0,-1 0 1 0 0,0 0-1 0 0,0-1 0 0 0,-1 0 0 0 0,1 0 0 0 0,-1-1 0 0 0,-6 3 13 0 0,-6 1-1290 0 0,6-9-3161 0 0,9-3-1595 0 0</inkml:trace>
  <inkml:trace contextRef="#ctx0" brushRef="#br0" timeOffset="185.31">580 351 7917 0 0,'0'0'9921'0'0,"0"0"-9685"0"0,0 0-236 0 0,0 0-236 0 0,0 0 236 0 0,-59 0 432 0 0,28-9-212 0 0,-4 0-176 0 0,-1-2-44 0 0,5 2-928 0 0,-1-3-357 0 0,2 1-707 0 0,12 0-2360 0 0,4-8-3629 0 0</inkml:trace>
  <inkml:trace contextRef="#ctx0" brushRef="#br0" timeOffset="354.32">614 236 10377 0 0,'0'0'6789'0'0,"0"0"-6749"0"0,0 0-40 0 0,0 0 0 0 0,-41-10 96 0 0,14 0 68 0 0,-4 0-164 0 0,0-1 0 0 0,-3 1-1060 0 0,6 0-893 0 0,1 1-959 0 0,6 2-2984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24.1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1 13717 0 0,'0'0'1411'0'0,"-4"6"-982"0"0,-7 12-93 0 0,0 0 0 0 0,1 1 0 0 0,1 0-1 0 0,1 0 1 0 0,1 1 0 0 0,1 0 0 0 0,0 1-1 0 0,-1 13-335 0 0,5-24-28 0 0,1-1-1 0 0,0 1 0 0 0,1-1 0 0 0,0 1 0 0 0,0-1 0 0 0,1 1 0 0 0,0-1 0 0 0,1 1 0 0 0,0-1 0 0 0,0 0 0 0 0,1 0 0 0 0,0 0 1 0 0,1 0-1 0 0,0 0 0 0 0,0-1 0 0 0,1 1 0 0 0,0-1 0 0 0,1-1 0 0 0,0 1 0 0 0,0-1 0 0 0,1 1 29 0 0,12 6-2848 0 0,-2-11-4122 0 0,-1-8-848 0 0</inkml:trace>
  <inkml:trace contextRef="#ctx0" brushRef="#br0" timeOffset="244.925">407 193 14129 0 0,'0'0'1716'0'0,"0"0"-1576"0"0,0 0 48 0 0,-27 44 417 0 0,10-34-157 0 0,-1-3-76 0 0,-3-2-64 0 0,-2-2-120 0 0,-1-2-40 0 0,0-1-52 0 0,0-4 4 0 0,2-3-100 0 0,1-2-124 0 0,0-3-368 0 0,2-2-564 0 0,2-1-809 0 0,7 2-1343 0 0,2-11-4893 0 0</inkml:trace>
  <inkml:trace contextRef="#ctx0" brushRef="#br0" timeOffset="400.57">289 332 6777 0 0,'0'0'3847'0'0,"0"0"-2471"0"0,0 8-467 0 0,-1 112 3644 0 0,-9-67-5869 0 0,7-56-7794 0 0,7-9 2074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23.3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39 7537 0 0,'0'0'5624'0'0,"2"6"-4076"0"0,4 11-1306 0 0,-2-1-1 0 0,0 1 0 0 0,-1 0 0 0 0,-1 0 1 0 0,0 0-1 0 0,-1 0 0 0 0,-1 0 0 0 0,-1 0 1 0 0,0 1-1 0 0,-1-1 0 0 0,-1 0 0 0 0,-1-1 1 0 0,-5 17-242 0 0,9-30-650 0 0,0-2-4771 0 0,3-4 1139 0 0</inkml:trace>
  <inkml:trace contextRef="#ctx0" brushRef="#br0" timeOffset="248.328">257 46 7737 0 0,'0'0'8364'0'0,"0"0"-8108"0"0,0 0-71 0 0,-38-4-185 0 0,18-2 524 0 0,-5 2-188 0 0,-2-2-240 0 0,0 3-96 0 0,1-2-76 0 0,-1 2-768 0 0,4 0-225 0 0,5 0-511 0 0,1 1-1560 0 0,8-4-4605 0 0</inkml:trace>
  <inkml:trace contextRef="#ctx0" brushRef="#br0" timeOffset="498.135">270 179 5092 0 0,'0'0'7181'0'0,"0"0"-6721"0"0,0 0-216 0 0,-42 14 356 0 0,19-14 8 0 0,-4-1-228 0 0,-1-4-204 0 0,1 0-176 0 0,-2-1-544 0 0,2 1-792 0 0,4-2-808 0 0,6 1-2624 0 0</inkml:trace>
  <inkml:trace contextRef="#ctx0" brushRef="#br0" timeOffset="499.135">319 366 11625 0 0,'0'0'3252'0'0,"0"0"-3164"0"0,0 0-12 0 0,0 0 352 0 0,-49 15 248 0 0,25-17-195 0 0,-4-3-269 0 0,-2-3-148 0 0,-1-1-64 0 0,3 1-549 0 0,-2-2-247 0 0,6-1-376 0 0,3 0-828 0 0,7 1-3236 0 0,4-9-1913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22.5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149 1 15997 0 0,'-5'6'1236'0'0,"-11"11"-1117"0"0,1 1 0 0 0,1 0 0 0 0,1 1-1 0 0,0 0 1 0 0,2 1 0 0 0,0 1 0 0 0,1 0 0 0 0,1 0 0 0 0,1 1 0 0 0,1 0 0 0 0,1 0 0 0 0,1 1-1 0 0,0 7-118 0 0,5-21-6 0 0,0-1-1 0 0,1 0 1 0 0,1 1-1 0 0,-1-1 1 0 0,1 0 0 0 0,1 0-1 0 0,-1 0 1 0 0,1 0-1 0 0,1-1 1 0 0,0 1-1 0 0,0-1 1 0 0,0 0-1 0 0,1 0 1 0 0,0 0-1 0 0,0 0 1 0 0,1-1-1 0 0,5 5 7 0 0,41 29-4318 0 0,-37-34 302 0 0,4-5-2006 0 0</inkml:trace>
  <inkml:trace contextRef="#ctx0" brushRef="#br0" timeOffset="184.925">464 137 10949 0 0,'0'0'2902'0'0,"-1"9"-2012"0"0,0 1-641 0 0,-1 0 0 0 0,0 0 0 0 0,-1-1 0 0 0,0 1 0 0 0,-1 0 0 0 0,0-1 0 0 0,-1 0-1 0 0,1 0 1 0 0,-2 0 0 0 0,1-1 0 0 0,-1 1 0 0 0,-1-1 0 0 0,1-1 0 0 0,-4 4-249 0 0,-1 0-439 0 0,-48 43 1292 0 0,14-38-8075 0 0,43-16 2061 0 0</inkml:trace>
  <inkml:trace contextRef="#ctx0" brushRef="#br0" timeOffset="341.152">323 193 11761 0 0,'0'0'1980'0'0,"0"0"-1588"0"0,31 49 244 0 0,-17-28 268 0 0,0 5 65 0 0,2-4-357 0 0,-5 0-140 0 0,2-2-276 0 0,-5-1-108 0 0,2-3-76 0 0,-1 0-12 0 0,-2-3 0 0 0,1 0-308 0 0,-1-4-612 0 0,2-2-929 0 0,-1-2-2071 0 0,5-5-3441 0 0</inkml:trace>
  <inkml:trace contextRef="#ctx0" brushRef="#br0" timeOffset="572.766">719 81 9129 0 0,'0'0'3503'0'0,"0"0"-2733"0"0,8 9-591 0 0,3 4 127 0 0,-1 0 1 0 0,0 0 0 0 0,-1 1 0 0 0,-1 0-1 0 0,0 1 1 0 0,-1 0 0 0 0,-1 0 0 0 0,0 1-1 0 0,-1 0 1 0 0,0 0 0 0 0,-2 0 0 0 0,0 0-1 0 0,0 4-306 0 0,-4-8 27 0 0,0 0-1 0 0,0 0 1 0 0,-2 0-1 0 0,1 0 0 0 0,-1 0 1 0 0,-1-1-1 0 0,0 0 1 0 0,-1 0-1 0 0,0 0 0 0 0,-1 0 1 0 0,0-1-1 0 0,0 1 1 0 0,-1-2-1 0 0,0 1 0 0 0,-1-1 1 0 0,0 0-1 0 0,-8 6-26 0 0,-66 31-5252 0 0,67-42-216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21.7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48 6157 0 0,'0'0'7768'0'0,"0"0"-6063"0"0,0 0-1376 0 0,1 8 254 0 0,0 15-260 0 0,0 1 0 0 0,-2-1 0 0 0,-1 0 0 0 0,-1 1 0 0 0,0-1 1 0 0,-2-1-1 0 0,-7 23-323 0 0,9-22-901 0 0,12-24-8782 0 0,6-13 1463 0 0</inkml:trace>
  <inkml:trace contextRef="#ctx0" brushRef="#br0" timeOffset="262.305">315 2 16353 0 0,'0'0'2109'0'0,"0"0"-2109"0"0,-44 0-24 0 0,18 0 24 0 0,-5 0 308 0 0,-2-1-184 0 0,2 1-124 0 0,1 0 0 0 0,2 1-60 0 0,3 1-436 0 0,2 1-24 0 0,5-1-560 0 0,4 0-1325 0 0,2 1-2795 0 0,12-3-3577 0 0</inkml:trace>
  <inkml:trace contextRef="#ctx0" brushRef="#br0" timeOffset="466.877">342 182 11821 0 0,'0'0'1560'0'0,"0"0"-1308"0"0,0 0 384 0 0,-54 9 388 0 0,32-9-144 0 0,-4 0-439 0 0,2-2-317 0 0,-2-1-124 0 0,-1 2-232 0 0,1 1-1165 0 0,7-3-827 0 0,3 2-3528 0 0,8-7-1381 0 0</inkml:trace>
  <inkml:trace contextRef="#ctx0" brushRef="#br0" timeOffset="467.877">434 346 7281 0 0,'0'0'7604'0'0,"0"0"-7528"0"0,0 0 36 0 0,-47 16 532 0 0,20-16 12 0 0,0 0-267 0 0,-4-3-193 0 0,0 0-128 0 0,3-2-68 0 0,-1 0-1341 0 0,2 0-443 0 0,7-1-2556 0 0,3-7-4701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42.5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55 12029 0 0,'0'0'1600'0'0,"0"0"-1121"0"0,2 6-54 0 0,3 10-192 0 0,-1 0 0 0 0,0 0 0 0 0,-1 0 1 0 0,-1 0-1 0 0,0 1 0 0 0,-1-1 0 0 0,-1 0 1 0 0,-1 1-1 0 0,0-1 0 0 0,-1 0 0 0 0,-1 1 1 0 0,0-1-1 0 0,-4 9-233 0 0,-4 28-329 0 0,22-63-5111 0 0,-5 1-387 0 0</inkml:trace>
  <inkml:trace contextRef="#ctx0" brushRef="#br0" timeOffset="249.985">146 0 11865 0 0,'0'0'2041'0'0,"0"0"-1604"0"0,6 2-426 0 0,-4-2 32 0 0,1 1-1 0 0,-1-1 1 0 0,0 1 0 0 0,0 0 0 0 0,0 0-1 0 0,1-1 1 0 0,-1 1 0 0 0,0 1-1 0 0,0-1 1 0 0,0 0 0 0 0,-1 0 0 0 0,1 1-1 0 0,0-1 1 0 0,0 1 0 0 0,-1-1-1 0 0,1 1 1 0 0,-1 0 0 0 0,1 0-1 0 0,-1 0 1 0 0,0 0 0 0 0,0 0 0 0 0,0 0-1 0 0,0 0 1 0 0,0 0 0 0 0,0 0-1 0 0,-1 0 1 0 0,1 1 0 0 0,-1-1 0 0 0,1 0-1 0 0,-1 0 1 0 0,0 1 0 0 0,0-1-1 0 0,0 0 1 0 0,0 0 0 0 0,0 1 0 0 0,0-1-1 0 0,-1 0 1 0 0,1 1 0 0 0,-1-1-1 0 0,0 0 1 0 0,1 0 0 0 0,-1 0 0 0 0,0 0-1 0 0,0 0 1 0 0,-1 0 0 0 0,1 0-1 0 0,0 0 1 0 0,-1 0 0 0 0,1 0 0 0 0,-1 0-43 0 0,-87 52 790 0 0,46-45-4121 0 0,37-10-347 0 0,2-3-3485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20.2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215 1 7841 0 0,'0'7'5820'0'0,"-1"4"-5523"0"0,0-1 0 0 0,-1 1 0 0 0,-1-1 0 0 0,0 1 0 0 0,0-1 1 0 0,-1 0-1 0 0,0 0 0 0 0,-1 0 0 0 0,0-1 0 0 0,0 0 0 0 0,-1 0 1 0 0,0 0-1 0 0,-2 0-297 0 0,-111 102-391 0 0,99-104-2654 0 0,7-13-3506 0 0,7-7-518 0 0</inkml:trace>
  <inkml:trace contextRef="#ctx0" brushRef="#br0" timeOffset="169.188">42 48 7505 0 0,'0'0'5704'0'0,"5"7"-4315"0"0,89 162 2246 0 0,-62-127-4636 0 0,-16-34-2081 0 0,3-7-3409 0 0,0-6-1168 0 0</inkml:trace>
  <inkml:trace contextRef="#ctx0" brushRef="#br0" timeOffset="339.068">619 55 8809 0 0,'0'0'5947'0'0,"0"0"-4688"0"0,-3 7-1084 0 0,1-2-63 0 0,-1 0 1 0 0,1 0-1 0 0,-1-1 0 0 0,-1 1 1 0 0,1-1-1 0 0,-1 0 0 0 0,1 0 1 0 0,-1 0-1 0 0,0-1 0 0 0,-1 1 1 0 0,1-1-1 0 0,-1 0 0 0 0,1 0 1 0 0,-1 0-1 0 0,0-1 0 0 0,0 0 1 0 0,0 0-1 0 0,0 0 0 0 0,-1 0 1 0 0,1-1-1 0 0,-5 1-112 0 0,-120 7-23 0 0,61-50-4383 0 0,64 29 936 0 0,4-6-3292 0 0</inkml:trace>
  <inkml:trace contextRef="#ctx0" brushRef="#br0" timeOffset="524.874">505 197 4864 0 0,'0'0'6312'0'0,"0"7"-4173"0"0,-1 117 2129 0 0,-3-98-6926 0 0,-2-2-3633 0 0,11-40-1247 0 0</inkml:trace>
  <inkml:trace contextRef="#ctx0" brushRef="#br0" timeOffset="728.759">850 65 13013 0 0,'0'0'2068'0'0,"0"0"-1852"0"0,27 57 48 0 0,-19-30 557 0 0,-2 5-137 0 0,-2-1-184 0 0,-4 2-144 0 0,0-2-156 0 0,-5-1-100 0 0,-5-1-40 0 0,-6-2 16 0 0,-2 0-4 0 0,-5-2-36 0 0,-2-4-36 0 0,-2-2-456 0 0,0-5-772 0 0,8-5-1445 0 0,-12-9-5895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19.1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37 7705 0 0,'0'0'5723'0'0,"0"0"-3880"0"0,1 7-1743 0 0,2 15 255 0 0,-1 1 1 0 0,-1 0 0 0 0,-1-1 0 0 0,-1 1-1 0 0,-1 0 1 0 0,0-1 0 0 0,-2 0 0 0 0,-1 0-1 0 0,-5 12-355 0 0,2 9-234 0 0,16-38-8528 0 0,5-16 526 0 0</inkml:trace>
  <inkml:trace contextRef="#ctx0" brushRef="#br0" timeOffset="246.881">299 18 15705 0 0,'0'0'1877'0'0,"0"0"-1581"0"0,0 0-72 0 0,-45-13-224 0 0,21 11 260 0 0,-6 0-64 0 0,-1 1-196 0 0,0 1 0 0 0,3 0-76 0 0,-2 1-244 0 0,6 3-484 0 0,0-2-397 0 0,9 1-703 0 0,4-1-2240 0 0,11-2-3437 0 0</inkml:trace>
  <inkml:trace contextRef="#ctx0" brushRef="#br0" timeOffset="495.239">378 158 9169 0 0,'0'0'4244'0'0,"0"0"-4240"0"0,0 0 44 0 0,-55 5 664 0 0,26-7-156 0 0,-4-1-352 0 0,2 2-204 0 0,-4-1-76 0 0,4 1-1588 0 0,5-2-1380 0 0,-2-2-4693 0 0</inkml:trace>
  <inkml:trace contextRef="#ctx0" brushRef="#br0" timeOffset="496.239">474 335 8673 0 0,'0'0'6872'0'0,"0"0"-6848"0"0,0 0 304 0 0,-38 9-216 0 0,6-9 657 0 0,-12-2-433 0 0,-6 2-176 0 0,-3-3-96 0 0,3 3-64 0 0,12 0-52 0 0,12 0-496 0 0,7 0-633 0 0,2-2-779 0 0,5 0-3224 0 0,2-11-3229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18.2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338 195 588 0 0,'0'0'1364'0'0,"0"0"1521"0"0,0 0 643 0 0,0 0-1555 0 0,0 0-700 0 0,0 0-1 0 0,0 0 34 0 0,0 0-255 0 0,-5 0-335 0 0,-166-6 411 0 0,142 6-1244 0 0,-48-2-165 0 0,31-10-2785 0 0,38 5 98 0 0,6-5-3003 0 0</inkml:trace>
  <inkml:trace contextRef="#ctx0" brushRef="#br0" timeOffset="158.001">387 82 5733 0 0,'0'0'6840'0'0,"0"0"-5744"0"0,0 0-1096 0 0,0 0 100 0 0,0 0 116 0 0,-49 1 280 0 0,18-1 8 0 0,-9 2-24 0 0,1-1-216 0 0,3 0-252 0 0,5 0-8 0 0,9-1-4 0 0,-2 0-388 0 0,-2 0-736 0 0,7-1-584 0 0,6-1-1472 0 0,4-7-3945 0 0</inkml:trace>
  <inkml:trace contextRef="#ctx0" brushRef="#br0" timeOffset="372.818">472 0 9473 0 0,'5'2'2462'0'0,"3"1"-2312"0"0,-1-1 0 0 0,0 1 0 0 0,0 0-1 0 0,0 1 1 0 0,-1 0 0 0 0,1 0 0 0 0,-1 0 0 0 0,0 1 0 0 0,0 0-1 0 0,0 0 1 0 0,-1 0 0 0 0,0 1 0 0 0,0 0 0 0 0,0 0 0 0 0,-1 0-1 0 0,0 1 1 0 0,0-1 0 0 0,0 1 0 0 0,-1 0 0 0 0,0 0-1 0 0,0 0 1 0 0,-1 1 0 0 0,0-1 0 0 0,0 0 0 0 0,-1 1 0 0 0,0 0-1 0 0,0-1 1 0 0,-1 1 0 0 0,0-1 0 0 0,0 1 0 0 0,-1 0 0 0 0,0-1-1 0 0,0 1 1 0 0,-1-1 0 0 0,0 1 0 0 0,0-1 0 0 0,-1 0 0 0 0,0 0-1 0 0,0 0 1 0 0,-1 0 0 0 0,1 0 0 0 0,-2-1 0 0 0,-2 5-150 0 0,-45 29-181 0 0,14-19-4314 0 0,27-18-1468 0 0,1-7-1776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36.4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1 12657 0 0,'0'0'1732'0'0,"0"0"-1352"0"0,-5 40-216 0 0,-4-19 452 0 0,-4 2 64 0 0,1 0-167 0 0,-5-1-137 0 0,1 1-164 0 0,-2-4-140 0 0,1-1-72 0 0,0-4-72 0 0,3-3-28 0 0,0 0-64 0 0,3-4-220 0 0,2-3-437 0 0,2-1-803 0 0,3-3-1176 0 0,0 0-2276 0 0</inkml:trace>
  <inkml:trace contextRef="#ctx0" brushRef="#br0" timeOffset="250.102">74 69 12645 0 0,'0'0'1792'0'0,"20"40"-1600"0"0,-13-20 424 0 0,1 3 52 0 0,1 1-39 0 0,-1-2-253 0 0,-2-4-100 0 0,1-1-140 0 0,-3-4-124 0 0,0 0 60 0 0,0-2-72 0 0,1-3-136 0 0,-2 0-472 0 0,1-3-477 0 0,0-2-1103 0 0,0-1-2104 0 0,8-6-3941 0 0</inkml:trace>
  <inkml:trace contextRef="#ctx0" brushRef="#br0" timeOffset="251.102">341 331 14585 0 0,'0'0'1805'0'0,"0"0"-1729"0"0,-2 37 248 0 0,-6-26 224 0 0,-1 0-264 0 0,-3-2-136 0 0,2-2-24 0 0,-3 2-72 0 0,-1-4-52 0 0,4 2-4 0 0,-6-4-208 0 0,7-1-172 0 0,-4-2-152 0 0,3 0-281 0 0,-3-4-467 0 0,5-4-1032 0 0,2 1-3492 0 0</inkml:trace>
  <inkml:trace contextRef="#ctx0" brushRef="#br0" timeOffset="498.854">736 75 9037 0 0,'0'0'6670'0'0,"0"0"-5545"0"0,-7 6-883 0 0,0 0-166 0 0,-1 0-1 0 0,0-1 0 0 0,0 0 1 0 0,0 0-1 0 0,0-1 1 0 0,-1 0-1 0 0,0 0 0 0 0,1-1 1 0 0,-1-1-1 0 0,-1 1 0 0 0,1-1 1 0 0,0-1-1 0 0,0 0 1 0 0,-1 0-1 0 0,-3 0-75 0 0,-83-37-458 0 0,88-4-8945 0 0,15 27 1267 0 0</inkml:trace>
  <inkml:trace contextRef="#ctx0" brushRef="#br0" timeOffset="669.319">616 226 7353 0 0,'0'0'3845'0'0,"0"6"-2468"0"0,-24 97 3337 0 0,12-73-4537 0 0,11-16-2980 0 0,4-15-4217 0 0,4-6-215 0 0</inkml:trace>
  <inkml:trace contextRef="#ctx0" brushRef="#br0" timeOffset="873.42">913 35 11669 0 0,'0'0'1944'0'0,"23"36"-1640"0"0,-12-6 116 0 0,-5-1 188 0 0,0 7 148 0 0,-4 0-63 0 0,-2-5-205 0 0,-5 4-140 0 0,-4 0-152 0 0,-3-3-84 0 0,-3-1-112 0 0,-4-4-4 0 0,3-1-168 0 0,-2-3-276 0 0,-3-4-457 0 0,7-3-823 0 0,2-5-1364 0 0,2-5-3737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35.6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264 64 3816 0 0,'0'0'6448'0'0,"0"0"-4373"0"0,0-7-1239 0 0,0 5-777 0 0,-1-1 0 0 0,1 1 0 0 0,0-1 0 0 0,-1 1 0 0 0,1-1-1 0 0,-1 1 1 0 0,0 0 0 0 0,0-1 0 0 0,0 1 0 0 0,0 0 0 0 0,0 0 0 0 0,0 0 0 0 0,-1 0-1 0 0,1-1 1 0 0,-1 2 0 0 0,1-1 0 0 0,-1 0 0 0 0,0 0 0 0 0,0 1 0 0 0,0-1 0 0 0,0 0-1 0 0,0 1 1 0 0,0 0 0 0 0,0 0 0 0 0,0-1 0 0 0,0 1 0 0 0,-1 1 0 0 0,1-1 0 0 0,-1 0-1 0 0,1 0 1 0 0,0 1 0 0 0,-1 0 0 0 0,1-1 0 0 0,-1 1 0 0 0,1 0 0 0 0,-1 0 0 0 0,1 0-1 0 0,-1 1 1 0 0,1-1 0 0 0,-1 0 0 0 0,1 1 0 0 0,0 0 0 0 0,-2 0-59 0 0,-7 4 26 0 0,-1 0 0 0 0,1 1 0 0 0,0 0 0 0 0,1 1 0 0 0,-1 0 1 0 0,1 1-1 0 0,1 0 0 0 0,-1 0 0 0 0,1 1 0 0 0,1 0 0 0 0,0 1 0 0 0,0 0 1 0 0,1 0-1 0 0,0 1 0 0 0,1 0 0 0 0,0 0 0 0 0,0 0 0 0 0,2 1 0 0 0,-1 0 1 0 0,1 0-1 0 0,1 0 0 0 0,0 0 0 0 0,1 1 0 0 0,0 6-26 0 0,1-15 46 0 0,0 1 0 0 0,1-1 0 0 0,0 1 0 0 0,0-1 0 0 0,0 1 0 0 0,0-1 0 0 0,1 1 0 0 0,-1-1-1 0 0,1 1 1 0 0,1-1 0 0 0,-1 0 0 0 0,0 1 0 0 0,1-1 0 0 0,0 0 0 0 0,0 0 0 0 0,0 0 0 0 0,1 0 0 0 0,-1-1 0 0 0,1 1 0 0 0,0 0-1 0 0,0-1 1 0 0,0 0 0 0 0,0 0 0 0 0,1 0 0 0 0,-1 0 0 0 0,1 0 0 0 0,0-1 0 0 0,-1 0 0 0 0,1 1 0 0 0,1-2 0 0 0,-1 1 0 0 0,0 0-1 0 0,0-1 1 0 0,1 0 0 0 0,-1 0 0 0 0,4 1-46 0 0,0 0 42 0 0,1-1-1 0 0,0 0 1 0 0,-1 0-1 0 0,1-1 1 0 0,0 0-1 0 0,0 0 1 0 0,-1-1-1 0 0,1 0 1 0 0,-1-1-1 0 0,1 1 1 0 0,-1-2-1 0 0,1 1 1 0 0,-1-1-1 0 0,0-1 1 0 0,0 1-1 0 0,0-1 1 0 0,-1-1-1 0 0,5-3-41 0 0,-12 9-20 0 0,0-1-1 0 0,0 1 1 0 0,0 0 0 0 0,0 0-1 0 0,0-1 1 0 0,0 1-1 0 0,0 0 1 0 0,0 0-1 0 0,0-1 1 0 0,0 1-1 0 0,1 0 1 0 0,-1-1 0 0 0,0 1-1 0 0,0 0 1 0 0,1-1-1 0 0,-1 1 1 0 0,0 0-1 0 0,1-1 1 0 0,-1 1-1 0 0,1-1 1 0 0,-1 1 0 0 0,1-1-1 0 0,-1 1 1 0 0,1-1-1 0 0,-1 1 1 0 0,1-1-1 0 0,-1 1 1 0 0,1-1-1 0 0,0 1 1 0 0,-1-1 0 0 0,1 0-1 0 0,0 0 1 0 0,-1 1-1 0 0,1-1 1 0 0,0 0-1 0 0,-1 0 1 0 0,1 0-1 0 0,0 0 1 0 0,0 0 0 0 0,-1 0-1 0 0,1 0 1 0 0,0 0-1 0 0,-1 0 1 0 0,1 0-1 0 0,0 0 1 0 0,0 0-1 0 0,-1 0 1 0 0,1 0-1 0 0,0-1 1 0 0,-1 1 0 0 0,1 0-1 0 0,0-1 1 0 0,-1 1-1 0 0,1 0 1 0 0,-1-1-1 0 0,1 1 1 0 0,0-1-1 0 0,-1 1 21 0 0,0 24 426 0 0,1-20-378 0 0,-1 0 1 0 0,1-1 0 0 0,0 1-1 0 0,0-1 1 0 0,0 1 0 0 0,0-1-1 0 0,0 1 1 0 0,1-1 0 0 0,-1 1-1 0 0,1-1 1 0 0,0 0-1 0 0,0 0 1 0 0,0 0 0 0 0,1 0-1 0 0,-1-1 1 0 0,1 1 0 0 0,-1 0-1 0 0,1-1 1 0 0,0 0 0 0 0,0 0-1 0 0,0 0 1 0 0,0 0 0 0 0,1 0-1 0 0,-1 0 1 0 0,0-1 0 0 0,1 0-1 0 0,-1 0 1 0 0,1 0 0 0 0,0 0-1 0 0,-1 0 1 0 0,1 0-1 0 0,-1-1 1 0 0,1 0 0 0 0,3 0-49 0 0,-5-3 34 0 0,-1 1 0 0 0,1-1 0 0 0,-1 0 0 0 0,0 0 0 0 0,0 1 0 0 0,0-1 1 0 0,0 0-1 0 0,0 0 0 0 0,-1 0 0 0 0,1 0 0 0 0,-1 0 0 0 0,0-1 0 0 0,0 1 0 0 0,0 0 0 0 0,0 0 0 0 0,0 0 1 0 0,-1 0-1 0 0,1 0 0 0 0,-1 0 0 0 0,0 0 0 0 0,0 0 0 0 0,0 0 0 0 0,0 1 0 0 0,-1-1 0 0 0,1 0 0 0 0,-1 1 1 0 0,0-1-35 0 0,-42-84-648 0 0,3 39-2733 0 0,43 49-8245 0 0,1 1 10235 0 0,12 4-2112 0 0</inkml:trace>
  <inkml:trace contextRef="#ctx0" brushRef="#br0" timeOffset="280.585">520 248 8929 0 0,'0'0'5206'0'0,"7"9"-4026"0"0,85 160 1989 0 0,-90-167-3130 0 0,1 0-1 0 0,-1 0 1 0 0,0-1 0 0 0,1 0 0 0 0,-1 1 0 0 0,1-1 0 0 0,-1 0 0 0 0,1 0 0 0 0,0 0 0 0 0,-1 0-1 0 0,1-1 1 0 0,0 1 0 0 0,0-1 0 0 0,-1 0 0 0 0,1 1 0 0 0,0-1 0 0 0,0 0 0 0 0,0-1 0 0 0,-1 1-1 0 0,1-1 1 0 0,0 1 0 0 0,0-1 0 0 0,-1 0 0 0 0,1 0 0 0 0,-1 0 0 0 0,1 0 0 0 0,0 0 0 0 0,-1 0-1 0 0,0-1 1 0 0,1 0 0 0 0,-1 1 0 0 0,0-1 0 0 0,0 0 0 0 0,0 0 0 0 0,0 0 0 0 0,0 0 0 0 0,0 0-1 0 0,-1-1 1 0 0,1 1 0 0 0,-1 0 0 0 0,0-1 0 0 0,1 1 0 0 0,-1-1 0 0 0,0 0 0 0 0,0 1 0 0 0,-1-1-1 0 0,1 0 1 0 0,-1 1 0 0 0,1-1 0 0 0,-1 0 0 0 0,0 0 0 0 0,0-1-39 0 0,6-32-588 0 0,8-25-380 0 0,8 30-6423 0 0,-18 29 1865 0 0</inkml:trace>
  <inkml:trace contextRef="#ctx0" brushRef="#br0" timeOffset="558.405">989 111 11477 0 0,'0'0'1370'0'0,"0"0"-644"0"0,0 0-54 0 0,0 0 56 0 0,0 0-258 0 0,0 0-367 0 0,0 0-34 0 0,0 0 85 0 0,-7 10 97 0 0,-2 1-158 0 0,1 0 0 0 0,0 1 0 0 0,0 0 0 0 0,1 0 0 0 0,1 0 0 0 0,0 1 0 0 0,1 0 0 0 0,0 1 0 0 0,1-1 0 0 0,0 1 0 0 0,1 0 0 0 0,1-1 0 0 0,0 1 0 0 0,1 0 0 0 0,1 1 0 0 0,0-1 0 0 0,0 0 0 0 0,2 0 0 0 0,0 0 0 0 0,0 0 0 0 0,2-1 0 0 0,-1 1 0 0 0,2-1 0 0 0,0 1 0 0 0,0-1 0 0 0,7 11-93 0 0,51 24-959 0 0,-35-61-9407 0 0,-18-6 3253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38.1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711 284 2540 0 0,'0'0'7068'0'0,"0"0"-4065"0"0,0 0-2371 0 0,0 0-276 0 0,-7 9 306 0 0,-4 4-394 0 0,2-4-61 0 0,0 0 0 0 0,0 1 0 0 0,1 1 0 0 0,1-1 0 0 0,-1 1 1 0 0,2 1-1 0 0,-1-1 0 0 0,2 1 0 0 0,0 0 0 0 0,0 0 0 0 0,1 1 0 0 0,0 1-207 0 0,5-13 88 0 0,0-1 0 0 0,-1 1-1 0 0,1 0 1 0 0,0-1 0 0 0,0 1 0 0 0,0-1-1 0 0,0 1 1 0 0,0-1 0 0 0,0 1-1 0 0,0-1 1 0 0,0 0 0 0 0,0 1 0 0 0,0-1-1 0 0,0 0 1 0 0,0 0 0 0 0,0 0 0 0 0,0 0-1 0 0,1 0 1 0 0,-1 0 0 0 0,0 0-1 0 0,0 0 1 0 0,0 0 0 0 0,0-1 0 0 0,0 1-1 0 0,0 0 1 0 0,0-1 0 0 0,0 1 0 0 0,0 0-1 0 0,0-1 1 0 0,0 1 0 0 0,0-1-1 0 0,-1 0 1 0 0,1 1 0 0 0,0-1 0 0 0,0 0-1 0 0,0 0 1 0 0,-1 1 0 0 0,1-1 0 0 0,0 0-1 0 0,-1 0 1 0 0,1 0 0 0 0,-1 0-1 0 0,1 0 1 0 0,-1 0 0 0 0,1 0-88 0 0,4-8-122 0 0,-1 0-1 0 0,0 0 1 0 0,0-1 0 0 0,-1 0 0 0 0,0 1 0 0 0,-1-1-1 0 0,0 0 1 0 0,-1 0 0 0 0,1-1 0 0 0,-2 1-1 0 0,0 0 1 0 0,0 0 0 0 0,-1 0 0 0 0,0-1-1 0 0,-1 1 1 0 0,0 0 0 0 0,0 0 0 0 0,-4-7 122 0 0,-9 3-2916 0 0,2 11-2110 0 0,4 3-161 0 0</inkml:trace>
  <inkml:trace contextRef="#ctx0" brushRef="#br0" timeOffset="-439.411">314 297 3088 0 0,'0'0'10017'0'0,"0"0"-7075"0"0,0 0-2516 0 0,-8-2-301 0 0,-240-80-1587 0 0,245 80 1135 0 0,-28-14-1327 0 0,24-1-3618 0 0,13 7-11 0 0</inkml:trace>
  <inkml:trace contextRef="#ctx0" brushRef="#br0" timeOffset="-282.56">345 147 11057 0 0,'0'0'3184'0'0,"0"0"-2048"0"0,0 0-784 0 0,0 0-188 0 0,0 0 228 0 0,0 0 257 0 0,-62-17 183 0 0,14-1-312 0 0,-5-3-336 0 0,10 4-180 0 0,10 4-4 0 0,11 5-256 0 0,5 0-476 0 0,-3 1-377 0 0,0-1-379 0 0,5-2-852 0 0,3 3-3176 0 0,15-6-1517 0 0</inkml:trace>
  <inkml:trace contextRef="#ctx0" brushRef="#br0" timeOffset="1305.563">687 369 928 0 0,'0'0'639'0'0,"0"0"-253"0"0,0 0 0 0 0,0 0 1007 0 0,0 0 2806 0 0,0 0-2109 0 0,0 0-1027 0 0,0 0 44 0 0,2-55 3352 0 0,-9 51-4428 0 0,1-1 0 0 0,-1 1 0 0 0,0 0 0 0 0,0 1-1 0 0,0 0 1 0 0,0 0 0 0 0,-1 0 0 0 0,1 1 0 0 0,-1 0 0 0 0,0 1 0 0 0,1 0-1 0 0,-1 0 1 0 0,0 0 0 0 0,0 1 0 0 0,0 0 0 0 0,0 1 0 0 0,1 0 0 0 0,-1 0-1 0 0,0 0 1 0 0,0 1 0 0 0,1 0 0 0 0,-1 1 0 0 0,1 0 0 0 0,0 0 0 0 0,-4 3-31 0 0,9-4 13 0 0,0 0 0 0 0,0 1 0 0 0,0-1 0 0 0,1 1 0 0 0,-1 0 0 0 0,1 0 0 0 0,-1-1 0 0 0,1 1 1 0 0,0 0-1 0 0,0 0 0 0 0,0 0 0 0 0,1 1 0 0 0,-1-1 0 0 0,1 0 0 0 0,-1 0 0 0 0,1 0 1 0 0,0 0-1 0 0,0 0 0 0 0,1 1 0 0 0,-1-1 0 0 0,1 0 0 0 0,-1 0 0 0 0,1 0 0 0 0,0 0 0 0 0,0 0 1 0 0,0 0-1 0 0,1 0 0 0 0,-1-1 0 0 0,1 1 0 0 0,0 0 0 0 0,-1-1 0 0 0,1 1 0 0 0,0-1 0 0 0,0 1 1 0 0,1-1-1 0 0,-1 0 0 0 0,0 0 0 0 0,1 0 0 0 0,0 0 0 0 0,-1-1 0 0 0,1 1 0 0 0,0-1 0 0 0,0 1 1 0 0,0-1-1 0 0,0 0 0 0 0,0 0 0 0 0,0 0 0 0 0,0-1 0 0 0,0 1 0 0 0,0-1 0 0 0,0 1 0 0 0,0-1 1 0 0,0 0-1 0 0,1 0 0 0 0,-1-1 0 0 0,0 1 0 0 0,0-1-13 0 0,1 1-1646 0 0,3-2-5576 0 0,5-2-1959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4:59.7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4622 3882 732 0 0,'0'0'6242'0'0,"0"0"-4246"0"0,0 0-887 0 0,0 0 265 0 0,0 0-539 0 0,0 0-610 0 0,0 0-245 0 0,-4 4 364 0 0,-176 177 4333 0 0,101-114-6610 0 0,79-67 1746 0 0,-5 2-1382 0 0,2-3-2084 0 0,0 0-770 0 0</inkml:trace>
  <inkml:trace contextRef="#ctx0" brushRef="#br0" timeOffset="261.144">4410 3903 4396 0 0,'0'0'5861'0'0,"4"9"-3873"0"0,14 34-905 0 0,1 0 0 0 0,3-2 0 0 0,1 0 0 0 0,2-2 0 0 0,2-1 0 0 0,11 12-1083 0 0,-21-31-321 0 0,5 8-4996 0 0,-17-24-544 0 0,-3-6-1383 0 0</inkml:trace>
  <inkml:trace contextRef="#ctx0" brushRef="#br0" timeOffset="-143996.218">570 137 9429 0 0,'0'0'4658'0'0,"0"0"-4306"0"0,3 8-606 0 0,3 2 402 0 0,-2 0 1 0 0,1 1-1 0 0,-1-1 1 0 0,-1 1-1 0 0,0 0 1 0 0,-1 0 0 0 0,0 1-1 0 0,0-1 1 0 0,-1 0-1 0 0,-1 1 1 0 0,0-1-1 0 0,0 0 1 0 0,-1 1 0 0 0,-1-1-1 0 0,0 0 1 0 0,0 0-1 0 0,-1 0 1 0 0,-1 2-149 0 0,-3-93-1802 0 0,9 64 1608 0 0,-2 2 138 0 0,1 1 0 0 0,0 0 0 0 0,1 0-1 0 0,1 0 1 0 0,0 0 0 0 0,1 0 0 0 0,0 1 0 0 0,1-1 0 0 0,0 1-1 0 0,5-7 57 0 0,-9 18 33 0 0,0-1-1 0 0,1 1 1 0 0,-1 0-1 0 0,1 0 1 0 0,-1 0-1 0 0,1 0 1 0 0,-1 0-1 0 0,1 0 0 0 0,0 1 1 0 0,-1-1-1 0 0,1 0 1 0 0,0 1-1 0 0,0-1 1 0 0,0 1-1 0 0,-1 0 1 0 0,1 0-1 0 0,0 0 1 0 0,0 0-1 0 0,0 0 1 0 0,0 0-1 0 0,-1 0 0 0 0,1 0 1 0 0,0 1-1 0 0,0-1 1 0 0,0 1-1 0 0,-1-1 1 0 0,1 1-1 0 0,0 0 1 0 0,-1 0-1 0 0,1-1 1 0 0,-1 1-1 0 0,1 0 1 0 0,-1 1-1 0 0,1-1 1 0 0,-1 0-1 0 0,1 0 0 0 0,-1 1 1 0 0,0-1-1 0 0,0 0 1 0 0,0 1-1 0 0,0-1 1 0 0,0 1-1 0 0,0 0 1 0 0,0-1-1 0 0,0 1-32 0 0,38 78-29 0 0,-39-78 30 0 0,0-1 0 0 0,0 1 0 0 0,0-1 0 0 0,0 1-1 0 0,0-1 1 0 0,0 1 0 0 0,0-1 0 0 0,-1 1-1 0 0,1-1 1 0 0,0 0 0 0 0,-1 1 0 0 0,0-1 0 0 0,1 0-1 0 0,-1 1 1 0 0,0-1 0 0 0,1 0 0 0 0,-1 0 0 0 0,0 1-1 0 0,0-1 1 0 0,0 0 0 0 0,0 0 0 0 0,0 0-1 0 0,0 0 1 0 0,-1 0 0 0 0,1-1 0 0 0,0 1 0 0 0,0 0-1 0 0,-1 0 1 0 0,1-1 0 0 0,0 1 0 0 0,-1-1 0 0 0,1 1-1 0 0,0-1 1 0 0,-1 0 0 0 0,1 1 0 0 0,-1-1-1 0 0,1 0 1 0 0,-1 0 0 0 0,1 0 0 0 0,-1 0 0 0 0,1 0-1 0 0,-1 0 1 0 0,1-1 0 0 0,0 1 0 0 0,-1 0 0 0 0,1-1-1 0 0,-1 1 1 0 0,1-1 0 0 0,0 0 0 0 0,-1 1-1 0 0,1-1 1 0 0,-1 0-1 0 0,-28-18-3261 0 0,89 58 3786 0 0,-51-33-294 0 0,0-1-1 0 0,0 1 1 0 0,-1 1 0 0 0,0-1-1 0 0,0 1 1 0 0,0 1 0 0 0,-1-1 0 0 0,0 1-1 0 0,-1 0 1 0 0,1 0 0 0 0,-1 1 0 0 0,-1 0-1 0 0,0 0 1 0 0,0 0 0 0 0,-1 0-1 0 0,0 0 1 0 0,0 1 0 0 0,0 7-231 0 0,-4-15 1 0 0,0 0 0 0 0,-1 1 0 0 0,1-1-1 0 0,-1 0 1 0 0,1 0 0 0 0,-1 0 0 0 0,0 0 0 0 0,0 0 0 0 0,1-1 0 0 0,-1 1 0 0 0,-1 0-1 0 0,1-1 1 0 0,0 1 0 0 0,0-1 0 0 0,0 0 0 0 0,-1 0 0 0 0,1 0 0 0 0,-1 0 0 0 0,1 0 0 0 0,-1-1-1 0 0,1 1 1 0 0,-1-1 0 0 0,1 1 0 0 0,-1-1 0 0 0,0 0 0 0 0,1 0 0 0 0,-1 0 0 0 0,1 0-1 0 0,-1-1 1 0 0,0 1 0 0 0,1-1 0 0 0,-1 1-1 0 0,-27-7-2360 0 0,9-7-3357 0 0,11-1-1465 0 0</inkml:trace>
  <inkml:trace contextRef="#ctx0" brushRef="#br0" timeOffset="-143748.25">1031 188 14261 0 0,'23'43'2209'0'0,"-15"-5"-2205"0"0,-4 0-4 0 0,-4-11 112 0 0,-3-5 176 0 0,-4-3 48 0 0,-4 1-188 0 0,-6 4-92 0 0,-3 2-56 0 0,-5-1-272 0 0,-3-4-388 0 0,-3-1-577 0 0,8-6-1903 0 0,-11-7-6029 0 0</inkml:trace>
  <inkml:trace contextRef="#ctx0" brushRef="#br0" timeOffset="-144897.449">1 177 7053 0 0,'3'8'7046'0'0,"38"182"-2241"0"0,-76-59-4455 0 0,31-184-10144 0 0,6 35 4546 0 0</inkml:trace>
  <inkml:trace contextRef="#ctx0" brushRef="#br0" timeOffset="-144648.556">63 57 4028 0 0,'0'0'3961'0'0,"7"0"-1915"0"0,0 0-1894 0 0,0 1 0 0 0,0 0 0 0 0,0 0 0 0 0,-1 1 0 0 0,1 0 0 0 0,-1 0 1 0 0,1 0-1 0 0,-1 1 0 0 0,0 0 0 0 0,0 0 0 0 0,0 1 0 0 0,0 0 0 0 0,0 0 0 0 0,-1 0 0 0 0,0 1 0 0 0,0-1 0 0 0,0 1 0 0 0,0 0 1 0 0,-1 1-153 0 0,-1-5 50 0 0,-1 0 0 0 0,0 0 1 0 0,0 1-1 0 0,0-1 1 0 0,0 0-1 0 0,0 1 0 0 0,0-1 1 0 0,0 1-1 0 0,-1-1 1 0 0,1 1-1 0 0,0 0 0 0 0,-1 0 1 0 0,0 0-1 0 0,1 0 1 0 0,-1 0-1 0 0,0 0 0 0 0,0 0 1 0 0,0 0-1 0 0,0 1 1 0 0,0-1-1 0 0,-1 0 0 0 0,1 1 1 0 0,-1-1-1 0 0,1 0 1 0 0,-1 1-1 0 0,0-1 0 0 0,0 0 1 0 0,0 1-1 0 0,0-1 1 0 0,0 1-1 0 0,-1-1 0 0 0,1 0 1 0 0,-1 1-1 0 0,0-1 1 0 0,1 0-1 0 0,-1 1 0 0 0,0-1 1 0 0,0 0-1 0 0,0 0 1 0 0,-1 0-1 0 0,1 0 0 0 0,0 0 1 0 0,-1 0-1 0 0,0 0 1 0 0,1-1-1 0 0,-1 1 0 0 0,0 0 1 0 0,0-1-1 0 0,0 0 1 0 0,0 1-1 0 0,0-1 0 0 0,0 0 1 0 0,0 0-1 0 0,0 0 1 0 0,0 0-1 0 0,-1 0 0 0 0,1-1 1 0 0,0 1-1 0 0,-1-1-50 0 0,-85-10-819 0 0,36-18-7307 0 0,34 9 1173 0 0</inkml:trace>
  <inkml:trace contextRef="#ctx0" brushRef="#br0" timeOffset="-144494.394">404 0 8673 0 0,'-2'8'4310'0'0,"-61"283"213"0"0,63-287-4545 0 0,0 1 0 0 0,1-1 0 0 0,-1 0 1 0 0,1 0-1 0 0,0 1 0 0 0,0-1 0 0 0,1 0 1 0 0,-1 0-1 0 0,1 0 0 0 0,0 0 0 0 0,0 0 1 0 0,1 0-1 0 0,-1-1 0 0 0,1 1 0 0 0,-1-1 1 0 0,1 0-1 0 0,0 1 0 0 0,1-1 0 0 0,-1 0 1 0 0,2 1 21 0 0,34 6-8677 0 0,-22-15 879 0 0</inkml:trace>
  <inkml:trace contextRef="#ctx0" brushRef="#br0" timeOffset="836.006">596 1112 9037 0 0,'0'0'3360'0'0,"0"0"-2635"0"0,0 0-674 0 0,0 0 321 0 0,0 6 81 0 0,0-3-373 0 0,0 0 0 0 0,0 0 1 0 0,0 0-1 0 0,0 0 0 0 0,-1 0 0 0 0,0 0 1 0 0,1 0-1 0 0,-1 0 0 0 0,0 0 0 0 0,-1 0 1 0 0,1-1-1 0 0,0 1 0 0 0,-1 0 0 0 0,1-1 1 0 0,-1 1-1 0 0,0-1 0 0 0,0 0 1 0 0,0 1-1 0 0,0-1 0 0 0,0 0 0 0 0,-1 0 1 0 0,1-1-1 0 0,-1 1 0 0 0,1 0 0 0 0,-1-1 1 0 0,1 1-1 0 0,-1-1 0 0 0,0 0 0 0 0,0 0 1 0 0,0 0-1 0 0,1 0 0 0 0,-1-1 0 0 0,0 1 1 0 0,0-1-1 0 0,0 0 0 0 0,0 0 0 0 0,0 0 1 0 0,0 0-81 0 0,-6 0 80 0 0,1 0 0 0 0,0-1 0 0 0,0 0 0 0 0,0-1 0 0 0,1 0 0 0 0,-1 0 0 0 0,0 0 0 0 0,1-1 0 0 0,-1 0 1 0 0,1-1-1 0 0,0 0 0 0 0,0 0 0 0 0,0 0 0 0 0,0-1 0 0 0,1 0 0 0 0,0 0 0 0 0,0-1 0 0 0,0 1 0 0 0,1-1 1 0 0,-1-2-81 0 0,-17-58-4134 0 0,23 63 1026 0 0,1 3-2603 0 0</inkml:trace>
  <inkml:trace contextRef="#ctx0" brushRef="#br0" timeOffset="1095.278">479 1267 11205 0 0,'0'0'3814'0'0,"0"0"-2718"0"0,0 0-969 0 0,0 0 75 0 0,0 0 88 0 0,0 0-36 0 0,0 0-94 0 0,0 5-70 0 0,-1 24-300 0 0,1 37 296 0 0,15-23-7516 0 0,-5-28-1754 0 0</inkml:trace>
  <inkml:trace contextRef="#ctx0" brushRef="#br0" timeOffset="-1617.018">1210 1358 4424 0 0,'0'0'2063'0'0,"0"0"-500"0"0,0 0-574 0 0,0 0-526 0 0,0 0-325 0 0,0 0 11 0 0,0 0 234 0 0,0 0-9 0 0,-7 33 1482 0 0,9 273 1826 0 0,49 147-2480 0 0,-18 7 213 0 0,-30-255-1149 0 0,8 0-1 0 0,27 126-265 0 0,7 76 378 0 0,-39-388-2082 0 0,10-9-5208 0 0,-12-30-1886 0 0</inkml:trace>
  <inkml:trace contextRef="#ctx0" brushRef="#br0" timeOffset="-611.006">4866 3532 8069 0 0,'0'0'4069'0'0,"0"0"-3442"0"0,0 0-1593 0 0,0 0 363 0 0,-7 0 513 0 0,-624-8 5176 0 0,-43-25-3164 0 0,-186 33-1922 0 0,-358 27 646 0 0,1151-30-528 0 0,-6 0-622 0 0,32 5-10279 0 0,61-5 3192 0 0</inkml:trace>
  <inkml:trace contextRef="#ctx0" brushRef="#br0" timeOffset="3991.705">4356 3037 1632 0 0,'0'0'6559'0'0,"0"0"-4876"0"0,0 0-1551 0 0,0 0-22 0 0,0 0 361 0 0,0 0 74 0 0,0 0-171 0 0,0 0-99 0 0,14 4 215 0 0,-11-5 2921 0 0,-6-48-3044 0 0,-3-1 0 0 0,-2 1 0 0 0,-3 1-1 0 0,-1-1 1 0 0,-13-30-367 0 0,-5-23 72 0 0,8 20-33 0 0,-2 1-1 0 0,-5 2 1 0 0,-3 0 0 0 0,-3 3 0 0 0,-4 0 0 0 0,-3 3 0 0 0,-3 1 0 0 0,-3 2 0 0 0,-7-2-39 0 0,10 17-22 0 0,-3 3 1 0 0,-2 2-1 0 0,-2 2 0 0 0,-2 2 1 0 0,-2 3-1 0 0,-1 2 1 0 0,-3 3-1 0 0,-1 3 1 0 0,-2 2-1 0 0,-1 3 1 0 0,-1 2-1 0 0,-1 4 1 0 0,-1 2-1 0 0,-2 4 0 0 0,0 2 1 0 0,-34-1 21 0 0,62 15-15 0 0,1 3 0 0 0,-1 1 1 0 0,0 2-1 0 0,1 2 0 0 0,0 1 0 0 0,0 3 1 0 0,1 1-1 0 0,0 2 0 0 0,1 1 0 0 0,0 2 1 0 0,2 2-1 0 0,0 1 0 0 0,1 2 0 0 0,0 1 1 0 0,2 2-1 0 0,1 1 0 0 0,1 2 0 0 0,2 0 1 0 0,0 3-1 0 0,2 0 0 0 0,1 2 0 0 0,2 0 1 0 0,1 2-1 0 0,-8 16 15 0 0,-26 47 45 0 0,3 2 1 0 0,5 3-1 0 0,4 1 0 0 0,5 3 1 0 0,5 1-1 0 0,-16 82-45 0 0,-58 174 467 0 0,105-356 149 0 0,11-13-3171 0 0,10-8-4219 0 0</inkml:trace>
  <inkml:trace contextRef="#ctx0" brushRef="#br0" timeOffset="8443.571">2618 629 1240 0 0,'0'0'5800'0'0,"0"0"-3394"0"0,0 0-1369 0 0,0 0-87 0 0,0-6 5 0 0,0 3-886 0 0,0 0 0 0 0,-1 1 0 0 0,1-1 0 0 0,-1 0 0 0 0,1 0 0 0 0,-1 1 0 0 0,0-1 0 0 0,0 1 0 0 0,0-1 0 0 0,0 1 0 0 0,-1-1 0 0 0,1 1 0 0 0,-1 0 0 0 0,1 0 0 0 0,-1-1 0 0 0,0 1 0 0 0,0 0 0 0 0,0 1 0 0 0,0-1 0 0 0,0 0 0 0 0,0 0 1 0 0,0 1-1 0 0,-1-1 0 0 0,1 1 0 0 0,-1 0 0 0 0,1 0 0 0 0,-1 0 0 0 0,1 0 0 0 0,-1 0 0 0 0,0 1 0 0 0,1-1 0 0 0,-1 1 0 0 0,0-1 0 0 0,1 1 0 0 0,-1 0 0 0 0,0 0 0 0 0,0 0 0 0 0,1 1 0 0 0,-3 0-69 0 0,-3 4-16 0 0,1 0-1 0 0,0 0 1 0 0,0 1 0 0 0,0 0-1 0 0,1 1 1 0 0,-1 0 0 0 0,2 0 0 0 0,-1 0-1 0 0,1 0 1 0 0,0 1 0 0 0,0 0-1 0 0,1 0 1 0 0,0 0 0 0 0,1 1-1 0 0,0-1 1 0 0,0 1 0 0 0,1 0-1 0 0,-1 3 17 0 0,1-7 9 0 0,-1-1 53 0 0,0 0-1 0 0,0-1 0 0 0,1 1 1 0 0,-1 1-1 0 0,1-1 0 0 0,0 0 1 0 0,0 1-1 0 0,0-1 0 0 0,0 1 1 0 0,1-1-1 0 0,0 1 0 0 0,0 0 1 0 0,0-1-1 0 0,1 1 0 0 0,-1 0 1 0 0,1 0-1 0 0,0 0 0 0 0,1-1 0 0 0,-1 1 1 0 0,1 0-1 0 0,0 0 0 0 0,0-1 1 0 0,0 1-1 0 0,1 0 0 0 0,0-1 1 0 0,-1 1-1 0 0,2-1 0 0 0,-1 0 1 0 0,0 0-1 0 0,1 0 0 0 0,0 0 1 0 0,0 0-1 0 0,0 0 0 0 0,0-1 1 0 0,1 0-1 0 0,0 1 0 0 0,-1-1 1 0 0,1-1-1 0 0,0 1 0 0 0,0 0 1 0 0,1-1-1 0 0,3 2-61 0 0,-3-3 60 0 0,0-1 1 0 0,0 1-1 0 0,0-1 1 0 0,0 0-1 0 0,0 0 1 0 0,0 0 0 0 0,0-1-1 0 0,0 1 1 0 0,0-1-1 0 0,0-1 1 0 0,0 1-1 0 0,0-1 1 0 0,-1 0-1 0 0,1 0 1 0 0,0 0-1 0 0,-1 0 1 0 0,0-1-1 0 0,1 0 1 0 0,-1 0-1 0 0,0 0 1 0 0,1-2-61 0 0,5 56-2198 0 0,-9-47 2265 0 0,-1 0-1 0 0,1 0 1 0 0,0 0-1 0 0,1 0 1 0 0,-1 0-1 0 0,0 0 1 0 0,1-1-1 0 0,0 1 1 0 0,0 0-1 0 0,0-1 1 0 0,1 1-1 0 0,-1-1 1 0 0,1 0-1 0 0,-1 0 0 0 0,1 0 1 0 0,0 0-1 0 0,0 0 1 0 0,1-1-1 0 0,-1 1 1 0 0,0-1-1 0 0,1 0 1 0 0,0 0-1 0 0,-1 0 1 0 0,1-1-1 0 0,0 1 1 0 0,0-1-1 0 0,0 0 1 0 0,0 0-1 0 0,0 0 1 0 0,0-1-1 0 0,0 1 1 0 0,0-1-1 0 0,0 0 1 0 0,1 0-1 0 0,-1 0 1 0 0,0-1-67 0 0,-2-1 6 0 0,0-1 0 0 0,0 0 1 0 0,0 1-1 0 0,0-1 0 0 0,0 0 0 0 0,-1 0 1 0 0,1 0-1 0 0,-1 0 0 0 0,0 0 1 0 0,0 0-1 0 0,0-1 0 0 0,0 1 0 0 0,0 0 1 0 0,-1 0-1 0 0,0-1 0 0 0,1 1 1 0 0,-1 0-1 0 0,-1-1 0 0 0,1 1 0 0 0,0 0 1 0 0,-1-1-1 0 0,0 1 0 0 0,1 0 0 0 0,-1 0 1 0 0,0-1-1 0 0,-1 1 0 0 0,1 0 1 0 0,-1 0-1 0 0,1 0 0 0 0,-1 1 0 0 0,-1-2-6 0 0,-22-44-2088 0 0,9 34-3440 0 0,12 12 41 0 0</inkml:trace>
  <inkml:trace contextRef="#ctx0" brushRef="#br0" timeOffset="8753.975">2765 852 900 0 0,'0'0'8975'0'0,"0"0"-6257"0"0,0 0-2249 0 0,0 0-139 0 0,6 7 131 0 0,86 156 2962 0 0,-84-164-728 0 0,9-32-2278 0 0,-9 10-433 0 0,-5 12-171 0 0,0 0-1 0 0,0 0 1 0 0,1 1 0 0 0,1-1-1 0 0,0 1 1 0 0,0 0 0 0 0,1 0-1 0 0,0 1 1 0 0,1 0-1 0 0,0 0 1 0 0,0 0 0 0 0,8-5 187 0 0,8 7-2635 0 0,-7 8-5033 0 0,-4 2 1199 0 0</inkml:trace>
  <inkml:trace contextRef="#ctx0" brushRef="#br0" timeOffset="9019.383">3223 708 3572 0 0,'0'0'6396'0'0,"0"0"-4228"0"0,0 0-1339 0 0,0 0-455 0 0,-5 8 59 0 0,-85 201 2342 0 0,88-200-2772 0 0,0 0 0 0 0,0 0-1 0 0,0-1 1 0 0,1 1 0 0 0,1 0 0 0 0,0 0-1 0 0,0 0 1 0 0,0 0 0 0 0,1 0 0 0 0,1 0-1 0 0,-1 0 1 0 0,1-1 0 0 0,1 1-1 0 0,0 0 1 0 0,0-1 0 0 0,0 0 0 0 0,1 0-1 0 0,1 0 1 0 0,-1 0 0 0 0,1-1 0 0 0,0 1-1 0 0,1-1 1 0 0,0-1 0 0 0,0 1 0 0 0,3 1-3 0 0,17-1-5648 0 0,-20-10 141 0 0</inkml:trace>
  <inkml:trace contextRef="#ctx0" brushRef="#br0" timeOffset="9217.525">3548 815 784 0 0,'0'0'9858'0'0,"0"0"-7761"0"0,-2 9-1786 0 0,-3 6-41 0 0,-1 0 1 0 0,0 0 0 0 0,-1-1-1 0 0,-1 0 1 0 0,0 0-1 0 0,-1-1 1 0 0,0 0-1 0 0,-1 0 1 0 0,0-1-1 0 0,-1 0 1 0 0,-1-1 0 0 0,-1 0-271 0 0,-60 48-2242 0 0,64-55-402 0 0,3-6-3126 0 0,5-8 129 0 0</inkml:trace>
  <inkml:trace contextRef="#ctx0" brushRef="#br0" timeOffset="9453.231">3405 829 4092 0 0,'0'0'6000'0'0,"0"0"-4166"0"0,3 9-1400 0 0,38 193 3838 0 0,-21-168-5510 0 0,1-17-4640 0 0,-5-13-1022 0 0</inkml:trace>
  <inkml:trace contextRef="#ctx0" brushRef="#br0" timeOffset="9622.591">3690 1076 6201 0 0,'0'0'8108'0'0,"0"0"-8108"0"0,0 0 176 0 0,0 0 104 0 0,-18 42 424 0 0,8-33-176 0 0,-2-2-59 0 0,-3 0-85 0 0,1-1-120 0 0,-3 1-92 0 0,0-3-36 0 0,-1-1-136 0 0,4 0-184 0 0,0-1-500 0 0,3-2-777 0 0,1 0-1235 0 0,3 0-4068 0 0</inkml:trace>
  <inkml:trace contextRef="#ctx0" brushRef="#br0" timeOffset="9964.374">3964 924 2964 0 0,'0'0'6958'0'0,"0"0"-4107"0"0,0 0-2612 0 0,0 0 103 0 0,0 0 179 0 0,0 0 7 0 0,0 0-99 0 0,-4 6-92 0 0,3-3-431 0 0,0 0 177 0 0,0-1-1 0 0,0 0 1 0 0,-1 0-1 0 0,1 0 1 0 0,0 1-1 0 0,-1-1 1 0 0,1-1-1 0 0,-1 1 1 0 0,0 0-1 0 0,1 0 1 0 0,-1 0-1 0 0,0-1 1 0 0,0 1-1 0 0,0-1 1 0 0,0 0-1 0 0,-1 1 1 0 0,1-1-1 0 0,0 0 1 0 0,0 0-1 0 0,-1-1 1 0 0,1 1-1 0 0,-1 0 1 0 0,1-1-1 0 0,0 1 1 0 0,-1-1-1 0 0,1 0 1 0 0,-1 0-1 0 0,1 0 1 0 0,-1 0-1 0 0,1 0 1 0 0,-3-1-83 0 0,-58 3-351 0 0,52-41-3518 0 0,5 16-1572 0 0,6 13 33 0 0</inkml:trace>
  <inkml:trace contextRef="#ctx0" brushRef="#br0" timeOffset="10134.369">3896 1014 1396 0 0,'0'0'5853'0'0,"0"0"-4617"0"0,6 48 32 0 0,-6-33 164 0 0,0 1-252 0 0,0-2-272 0 0,-3-3-80 0 0,0 0-208 0 0,1-2-240 0 0,-3 1-180 0 0,4-1-88 0 0,-3 0-36 0 0,0-2-76 0 0,1-2-276 0 0,1 2-380 0 0,-1-3-628 0 0,3-1-1320 0 0,0-2-3349 0 0</inkml:trace>
  <inkml:trace contextRef="#ctx0" brushRef="#br0" timeOffset="10370.448">4152 955 11281 0 0,'0'0'4754'0'0,"0"0"-4515"0"0,1 8-623 0 0,1 6 475 0 0,0 1 0 0 0,-1 0-1 0 0,-1 0 1 0 0,0 0 0 0 0,-1 0-1 0 0,-1 0 1 0 0,-1 0 0 0 0,0-1 0 0 0,0 1-1 0 0,-2-1 1 0 0,1 0 0 0 0,-2 0-1 0 0,0 0 1 0 0,-1-1 0 0 0,-4 6-91 0 0,-21 25-3177 0 0,-10-7-3632 0 0,41-36-456 0 0</inkml:trace>
  <inkml:trace contextRef="#ctx0" brushRef="#br0" timeOffset="11227.218">4361 1100 1616 0 0,'0'0'6458'0'0,"0"0"-3658"0"0,0 0-1726 0 0,0 0-331 0 0,0 0-1 0 0,0 0 23 0 0,0 0-140 0 0,0 0-456 0 0,6 1-449 0 0,325 75 1576 0 0,-358-128-2067 0 0,30 38 1300 0 0,21 49-527 0 0,-23-32 9 0 0,-1 0 0 0 0,1 0 0 0 0,0 1 1 0 0,-1-1-1 0 0,0 0 0 0 0,1 0 0 0 0,-1 1 0 0 0,-1-1 0 0 0,1 0 0 0 0,0 1 0 0 0,-1-1 0 0 0,0 0 0 0 0,0 0 1 0 0,0 1-1 0 0,0-1 0 0 0,0 0 0 0 0,0 0 0 0 0,-1 0 0 0 0,0 0 0 0 0,1-1 0 0 0,-1 1 0 0 0,0 0 0 0 0,0-1 1 0 0,-1 1-1 0 0,1-1 0 0 0,-1 0 0 0 0,1 0 0 0 0,-1 0 0 0 0,1 0 0 0 0,-1 0 0 0 0,0 0 0 0 0,-2 0-11 0 0,-41 18-7000 0 0,40-19-483 0 0</inkml:trace>
  <inkml:trace contextRef="#ctx0" brushRef="#br0" timeOffset="11477.522">4948 1248 15765 0 0,'0'0'535'0'0,"0"0"-1308"0"0,0 0 458 0 0,-8 9 526 0 0,-61 97 846 0 0,72-103-955 0 0,0-1 1 0 0,-1 0-1 0 0,1 0 0 0 0,0 0 0 0 0,0 0 0 0 0,0 0 1 0 0,1 0-1 0 0,-1-1 0 0 0,0 0 0 0 0,0 0 0 0 0,1 0 1 0 0,-1 0-1 0 0,1 0 0 0 0,-1 0 0 0 0,1-1 0 0 0,-1 0 1 0 0,1 0-1 0 0,-1 0 0 0 0,1 0 0 0 0,0 0 0 0 0,-1-1 1 0 0,1 1-1 0 0,-1-1 0 0 0,2-1-102 0 0,6-18-2103 0 0,-15-2-6366 0 0,2 16 2600 0 0</inkml:trace>
  <inkml:trace contextRef="#ctx0" brushRef="#br0" timeOffset="40985.062">5257 504 820 0 0,'0'0'1136'0'0,"0"0"692"0"0,0 0-418 0 0,0 0-391 0 0,0 0-83 0 0,0 0-91 0 0,0 0-357 0 0,-5-17-1914 0 0,-1266-48 3043 0 0,580 37-711 0 0,-670 62-906 0 0,823 2 240 0 0,65-6-1046 0 0,-95 33 806 0 0,561-63-11 0 0,0-1 0 0 0,0 1 0 0 0,0 1 0 0 0,0 0 0 0 0,0 0 0 0 0,0 0 0 0 0,1 0 0 0 0,-1 1 0 0 0,0 0 0 0 0,1 1 0 0 0,-1 0 0 0 0,1 0 0 0 0,0 0 0 0 0,0 0 0 0 0,0 1 0 0 0,1 0 1 0 0,-1 1-1 0 0,1-1 0 0 0,0 1 0 0 0,0 0 0 0 0,0 0 0 0 0,1 0 0 0 0,0 1 0 0 0,0 0 0 0 0,0 0 0 0 0,1 0 0 0 0,-1 0 0 0 0,1 0 0 0 0,1 1 0 0 0,0-1 0 0 0,0 1 0 0 0,-1 6 11 0 0,58 239-97 0 0,-27-133 481 0 0,-4 1 0 0 0,-6 1 0 0 0,-5 0-1 0 0,-4 84-383 0 0,-31 1003 1187 0 0,20-1077-1106 0 0,5 0 0 0 0,6 0 0 0 0,6-1 0 0 0,5 0 0 0 0,20 58-81 0 0,-28-145 38 0 0,2-1 1 0 0,2 0 0 0 0,2-1-1 0 0,1 0 1 0 0,2-2 0 0 0,2 0-1 0 0,2-2 1 0 0,1-1 0 0 0,2 0-1 0 0,1-3 1 0 0,2 0 0 0 0,1-2-1 0 0,1-1 1 0 0,2-2 0 0 0,1-1-1 0 0,18 9-38 0 0,40 12-91 0 0,2-4 0 0 0,2-4 0 0 0,1-5 0 0 0,2-4-1 0 0,84 14 92 0 0,527 108 71 0 0,5-31 0 0 0,144-18-71 0 0,-660-80 66 0 0,-44-2 830 0 0,1-8 1 0 0,1-7-1 0 0,39-7-896 0 0,-151-6 502 0 0,-46 3-7411 0 0,-9 0 1321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3:51.7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1523 868 484 0 0,'0'0'1253'0'0,"0"0"1020"0"0,0 0-1114 0 0,0 0-651 0 0,0 0-140 0 0,0 0 12 0 0,0 0 0 0 0,0 0-57 0 0,-4-1-82 0 0,2 1-49 0 0,-15-3-277 0 0,10 10 2787 0 0,7-7-2333 0 0,0 0-18 0 0,0 0-52 0 0,0 0-46 0 0,0 0-21 0 0,0 0-6 0 0,0 6 2390 0 0,1 7-4125 0 0,25 7-6066 0 0,-10-18 2355 0 0</inkml:trace>
  <inkml:trace contextRef="#ctx0" brushRef="#br0" timeOffset="115248.745">2799 861 768 0 0,'0'0'292'0'0,"0"0"-123"0"0,0 0-119 0 0,0 0 35 0 0,0 0 26 0 0,0 0 155 0 0,0 0 676 0 0,0 0 47 0 0,-4 2-374 0 0,-165 59 2249 0 0,-497 29-618 0 0,503-67-2063 0 0,-1-7-1 0 0,-1-7 1 0 0,-162-13-183 0 0,213-9 115 0 0,0-4 0 0 0,1-6-1 0 0,1-4 1 0 0,-26-14-115 0 0,93 22 241 0 0,1-3-1 0 0,0-1 0 0 0,2-2 1 0 0,1-2-1 0 0,1-1 0 0 0,2-3 1 0 0,1-1-1 0 0,1-1 0 0 0,2-2 1 0 0,1-2-1 0 0,-27-39-240 0 0,55 71-17 0 0,0 0 0 0 0,0 0 0 0 0,1 0-1 0 0,-1 0 1 0 0,1-1 0 0 0,1 0 0 0 0,-1 0 0 0 0,1 0 0 0 0,0 0 0 0 0,0-1 0 0 0,1 1 0 0 0,0-1 0 0 0,0 0-1 0 0,0 1 1 0 0,1-1 0 0 0,0 0 0 0 0,0 0 0 0 0,1 0 0 0 0,0 0 0 0 0,0 0 0 0 0,1 0 0 0 0,-1 0 0 0 0,2 0-1 0 0,-1 0 1 0 0,1 1 0 0 0,0-1 0 0 0,0 0 0 0 0,1 1 0 0 0,0 0 0 0 0,0-1 0 0 0,0 1 0 0 0,1 1 0 0 0,0-1-1 0 0,1-1 18 0 0,26-19-92 0 0,1 0-1 0 0,1 2 0 0 0,2 2 0 0 0,0 1 0 0 0,1 2 0 0 0,1 1 0 0 0,0 2 0 0 0,2 1 0 0 0,0 2 0 0 0,10 0 93 0 0,96-20-188 0 0,1 6 0 0 0,1 7 0 0 0,1 6 0 0 0,114 5 188 0 0,-106 3-35 0 0,16 0 34 0 0,0 8 0 0 0,-1 8 0 0 0,0 7 0 0 0,0 7 0 0 0,-2 8-1 0 0,-2 7 1 0 0,37 19 1 0 0,62 60 228 0 0,-251-110-206 0 0,-1 2 0 0 0,1 0-1 0 0,-2 0 1 0 0,1 1 0 0 0,-2 1 0 0 0,1 0 0 0 0,-2 1 0 0 0,0 0 0 0 0,0 1 0 0 0,-1 0 0 0 0,-1 0 0 0 0,0 1 0 0 0,-1 1-1 0 0,-1-1 1 0 0,4 11-22 0 0,-10-19 79 0 0,1 1-1 0 0,-1 0 1 0 0,-1-1-1 0 0,1 1 0 0 0,-1 0 1 0 0,0 0-1 0 0,-1-1 1 0 0,0 1-1 0 0,0 0 1 0 0,-1-1-1 0 0,0 1 0 0 0,0-1 1 0 0,-1 1-1 0 0,0-1 1 0 0,0 0-1 0 0,-1 0 1 0 0,0 0-1 0 0,0-1 0 0 0,0 1 1 0 0,-1-1-1 0 0,0 0 1 0 0,0-1-1 0 0,-1 1 0 0 0,0 0-78 0 0,-154 106 880 0 0,103-87-797 0 0,0-2-1 0 0,-1-3 1 0 0,-1-2 0 0 0,-36 5-83 0 0,-131 11-2996 0 0,169-31 297 0 0,11-2-1877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5:58.6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0 140 0 0,'0'0'520'0'0,"0"0"-520"0"0,0 0-12 0 0,0 0-52 0 0,0 0 64 0 0,0 0 76 0 0,0 0 184 0 0,0 0-180 0 0,0 0 24 0 0,0 0-24 0 0,-7 9-16 0 0,7-6 0 0 0,0-2 4 0 0,0 0 244 0 0,0 0 416 0 0,0-1-728 0 0,0 0-872 0 0,0 0-548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5:58.9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0 600 0 0,'0'0'652'0'0,"0"0"-496"0"0,0 0 92 0 0,0 0 2336 0 0,0 0-1596 0 0,0 0-363 0 0,0 0-261 0 0,0 0-260 0 0,0 0-52 0 0,0 0 0 0 0,0 2-44 0 0,0-2-8 0 0,0 0-52 0 0,0 0-524 0 0,0 0-505 0 0,0 0-1227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41.8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316 168 5456 0 0,'0'0'4680'0'0,"0"0"-2664"0"0,0 0-1107 0 0,0 0 83 0 0,0 0-44 0 0,0 0-145 0 0,-9-1-240 0 0,-297 5-119 0 0,330-14-10730 0 0,-7 5 5041 0 0</inkml:trace>
  <inkml:trace contextRef="#ctx0" brushRef="#br0" timeOffset="249.008">344 82 9369 0 0,'0'0'1948'0'0,"0"0"-1536"0"0,0 0-180 0 0,-40-6 368 0 0,14 5 332 0 0,-9 0-356 0 0,2 1-224 0 0,-2-2-112 0 0,0 2-164 0 0,5 0-68 0 0,2 0-8 0 0,5 0-728 0 0,5 0-496 0 0,5-3-1036 0 0,5 1-2764 0 0</inkml:trace>
  <inkml:trace contextRef="#ctx0" brushRef="#br0" timeOffset="495.329">313 1 6493 0 0,'0'0'3627'0'0,"8"5"-2727"0"0,-3-3-730 0 0,1 0 1 0 0,-1 1 0 0 0,0 0-1 0 0,0 0 1 0 0,0 0 0 0 0,0 1-1 0 0,0-1 1 0 0,-1 1 0 0 0,0 0-1 0 0,0 1 1 0 0,0-1 0 0 0,0 1 0 0 0,-1-1-1 0 0,1 1 1 0 0,-1 0 0 0 0,-1 1-1 0 0,1-1 1 0 0,-1 0 0 0 0,1 1-1 0 0,-2-1 1 0 0,1 1 0 0 0,-1 0-1 0 0,1 0 1 0 0,-2-1 0 0 0,1 1-1 0 0,-1 0 1 0 0,1 0 0 0 0,-2 0-1 0 0,1 0 1 0 0,-1 0 0 0 0,0 0 0 0 0,0-1-1 0 0,0 1 1 0 0,-1 0 0 0 0,0 1-171 0 0,-55 48 1363 0 0,29-37-4178 0 0,9-6-2837 0 0,18-12-3606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6:00.6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1 3344 0 0,'0'0'104'0'0,"0"0"3101"0"0,0 0-2205 0 0,0 0-716 0 0,0 0-268 0 0,0 0 88 0 0,0 0-16 0 0,0 0-72 0 0,0 0-16 0 0,0 0-416 0 0,0 0-508 0 0,-7-1 0 0 0,7 1-377 0 0,3 0-915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6:00.9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0 104 0 0,'0'0'0'0'0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6:01.4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0 900 0 0,'0'0'1095'0'0,"0"0"1305"0"0,0 0-626 0 0,0 0-909 0 0,0 0-303 0 0,0 0-79 0 0,0 0 14 0 0,0 0 61 0 0,0 0-94 0 0,-13 4 298 0 0,10-4-3955 0 0,2 0-3524 0 0,1 1 6267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6:01.7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16 0 0,'0'0'132'0'0,"0"0"-120"0"0,0 0-12 0 0,0 0-160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6:11.8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1 8765 0 0,'0'0'6140'0'0,"-6"2"-5143"0"0,-48 36-904 0 0,52-37-90 0 0,1 0 0 0 0,0 0 1 0 0,0 1-1 0 0,0-1 0 0 0,0 0 0 0 0,0 0 1 0 0,0 0-1 0 0,0 1 0 0 0,0-1 0 0 0,0 1 1 0 0,1-1-1 0 0,-1 0 0 0 0,1 1 0 0 0,-1 0 1 0 0,1-1-1 0 0,-1 1 0 0 0,1-1 0 0 0,0 1 1 0 0,0-1-1 0 0,-1 1 0 0 0,1 0 0 0 0,1-1 1 0 0,-1 1-1 0 0,0-1 0 0 0,0 1 0 0 0,0-1 1 0 0,1 1-1 0 0,-1 0 0 0 0,1-1 0 0 0,-1 1 1 0 0,1-1-1 0 0,0 0 0 0 0,0 1 0 0 0,-1-1 1 0 0,1 0-1 0 0,0 1 0 0 0,0-1 0 0 0,0 0 0 0 0,0 0 1 0 0,1 0-1 0 0,-1 0 0 0 0,0 0 0 0 0,0 0 1 0 0,1 0-1 0 0,-1 0 0 0 0,1 0 0 0 0,-1 0-3 0 0,4 2 60 0 0,1 0-1 0 0,-1-1 1 0 0,0 0 0 0 0,1 1-1 0 0,-1-2 1 0 0,1 1-1 0 0,0-1 1 0 0,-1 1-1 0 0,1-2 1 0 0,0 1-1 0 0,0-1 1 0 0,0 1-1 0 0,0-2 1 0 0,0 1-1 0 0,-1-1 1 0 0,1 0-1 0 0,0 0 1 0 0,0 0-1 0 0,-1-1 1 0 0,1 0-1 0 0,-1 0 1 0 0,1 0-1 0 0,-1-1 1 0 0,0 0-1 0 0,0 0 1 0 0,0 0-1 0 0,0-1 1 0 0,-1 1-1 0 0,1-1 1 0 0,-1 0-1 0 0,0-1 1 0 0,1-1-60 0 0,-17-31-1682 0 0,-13 21-6096 0 0,6 11-542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6:05.6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1 706 5501 0 0,'0'0'5363'0'0,"0"0"-3589"0"0,0 0-1415 0 0,0 0-178 0 0,0 0 206 0 0,0 0 107 0 0,0 0-139 0 0,0 0-352 0 0,0-4-247 0 0,4 3 277 0 0,-1 0-1 0 0,1 1 1 0 0,0-1 0 0 0,-1 1-1 0 0,1 0 1 0 0,0 0-1 0 0,-1 1 1 0 0,1-1-1 0 0,0 1 1 0 0,-1-1-1 0 0,1 1 1 0 0,0 0 0 0 0,-1 1-1 0 0,0-1 1 0 0,1 1-1 0 0,-1-1 1 0 0,0 1-1 0 0,0 0 1 0 0,1 0 0 0 0,-2 0-1 0 0,1 1 1 0 0,0-1-1 0 0,0 1 1 0 0,-1 0-1 0 0,1-1 1 0 0,-1 1-1 0 0,0 0 1 0 0,0 1 0 0 0,0-1-1 0 0,0 0 1 0 0,-1 0-1 0 0,1 1 1 0 0,-1-1-1 0 0,0 1 1 0 0,0-1 0 0 0,0 1-1 0 0,0 0 1 0 0,-1-1-1 0 0,1 1 1 0 0,-1 0-1 0 0,0-1 1 0 0,0 1-1 0 0,-1 2-32 0 0,-91 102 1183 0 0,94-106-1182 0 0,0 0 1 0 0,0 0-1 0 0,1 0 1 0 0,-1 0 0 0 0,0 0-1 0 0,1-1 1 0 0,-1 1 0 0 0,1-1-1 0 0,0 0 1 0 0,-1 0 0 0 0,1 0-1 0 0,0 0 1 0 0,0 0 0 0 0,-1 0-1 0 0,1-1 1 0 0,0 1 0 0 0,0-1-1 0 0,0 0 1 0 0,0 0 0 0 0,0 0-1 0 0,0 0 1 0 0,0-1 0 0 0,0 1-1 0 0,0-1 1 0 0,-1 0 0 0 0,2 0-2 0 0,-1 1-10 0 0,112-15 157 0 0,-72-4-8112 0 0,-33 10-186 0 0</inkml:trace>
  <inkml:trace contextRef="#ctx0" brushRef="#br0" timeOffset="695.018">546 837 1540 0 0,'0'0'2808'0'0,"0"0"1762"0"0,0 0-2711 0 0,0 0-1238 0 0,0 0 27 0 0,0 0 179 0 0,0 0-298 0 0,27-2 144 0 0,-25 1-677 0 0,1 1 1 0 0,0 0 0 0 0,-1-1 0 0 0,1 1-1 0 0,-1-1 1 0 0,1 0 0 0 0,0 0-1 0 0,-1 0 1 0 0,0 0 0 0 0,1 0 0 0 0,-1-1-1 0 0,0 1 1 0 0,1-1 0 0 0,-1 1-1 0 0,0-1 1 0 0,0 0 0 0 0,-1 0 0 0 0,1 0-1 0 0,0 0 1 0 0,0 0 0 0 0,-1 0-1 0 0,1-1 1 0 0,-1 1 0 0 0,0 0 0 0 0,0-1-1 0 0,0 1 1 0 0,0-1 0 0 0,0 1-1 0 0,0-1 1 0 0,-1 1 0 0 0,1-1 0 0 0,-1 0-1 0 0,0 1 1 0 0,0-1 0 0 0,0 0 0 0 0,0 1-1 0 0,0-1 1 0 0,-1 0 0 0 0,1 1-1 0 0,-1-1 1 0 0,1 0 0 0 0,-1 1 0 0 0,0-1-1 0 0,0 1 1 0 0,0-1 0 0 0,-1 1-1 0 0,1 0 1 0 0,0-1 0 0 0,-1 1 0 0 0,-1-1 3 0 0,0-1 9 0 0,-1 0 0 0 0,0 0 1 0 0,-1 1-1 0 0,1-1 1 0 0,-1 1-1 0 0,1 0 0 0 0,-1 0 1 0 0,0 1-1 0 0,0 0 1 0 0,0-1-1 0 0,0 2 0 0 0,-1-1 1 0 0,1 1-1 0 0,0-1 0 0 0,-1 1 1 0 0,1 1-1 0 0,-1-1 1 0 0,1 1-1 0 0,-1 0 0 0 0,1 0 1 0 0,-1 1-1 0 0,1-1 1 0 0,-1 1-1 0 0,1 1 0 0 0,-1-1 1 0 0,1 1-1 0 0,0 0 1 0 0,0 0-1 0 0,0 0 0 0 0,0 1 1 0 0,0-1-1 0 0,1 1 0 0 0,-1 1 1 0 0,1-1-1 0 0,-1 0 1 0 0,1 1-1 0 0,0 0 0 0 0,1 0 1 0 0,-1 0-1 0 0,1 1 1 0 0,0-1-1 0 0,0 1 0 0 0,0 0 1 0 0,0 0-1 0 0,1 0 1 0 0,0 0-1 0 0,0 0 0 0 0,-1 5-9 0 0,2-8 24 0 0,1 1-1 0 0,-1-1 0 0 0,1 1 0 0 0,0-1 1 0 0,0 1-1 0 0,0-1 0 0 0,0 1 1 0 0,0-1-1 0 0,0 0 0 0 0,1 1 0 0 0,-1-1 1 0 0,1 1-1 0 0,0-1 0 0 0,0 0 1 0 0,0 1-1 0 0,0-1 0 0 0,0 0 0 0 0,0 0 1 0 0,0 0-1 0 0,1 0 0 0 0,-1 0 1 0 0,1 0-1 0 0,0 0 0 0 0,-1 0 0 0 0,1 0 1 0 0,0-1-1 0 0,0 1 0 0 0,0-1 1 0 0,0 0-1 0 0,0 1 0 0 0,1-1 0 0 0,-1 0 1 0 0,0 0-1 0 0,0 0 0 0 0,1-1 0 0 0,-1 1 1 0 0,1 0-1 0 0,-1-1 0 0 0,1 0 1 0 0,-1 1-1 0 0,1-1 0 0 0,-1 0 0 0 0,0 0 1 0 0,2-1-24 0 0,109-29 34 0 0,-57-22-345 0 0,-52 96 568 0 0,13 50 449 0 0,25-51-9202 0 0,-29-39 2048 0 0</inkml:trace>
  <inkml:trace contextRef="#ctx0" brushRef="#br0" timeOffset="867.079">836 953 6809 0 0,'0'0'6876'0'0,"0"0"-6444"0"0,0 0 12 0 0,0 0 552 0 0,0 0 85 0 0,4 39-517 0 0,-8-32-304 0 0,0 2-148 0 0,0 1-52 0 0,0-2 16 0 0,2 2-76 0 0,-1-1-124 0 0,3-1-696 0 0,0-1-981 0 0,3-1-2219 0 0,6-6-3269 0 0</inkml:trace>
  <inkml:trace contextRef="#ctx0" brushRef="#br0" timeOffset="1348.434">1089 842 4272 0 0,'0'0'2443'0'0,"0"0"-1213"0"0,0 0-844 0 0,0 0 32 0 0,0 0 384 0 0,0 0 143 0 0,0 0-391 0 0,0 0-390 0 0,0 0-80 0 0,35-29-28 0 0,-33 27-40 0 0,0 0 0 0 0,0-1 0 0 0,0 1 0 0 0,0-1 0 0 0,-1 1 1 0 0,1-1-1 0 0,-1 0 0 0 0,1 0 0 0 0,-1 0 0 0 0,0 0 0 0 0,0 0 0 0 0,0 0 0 0 0,0 0 1 0 0,-1 0-1 0 0,1 0 0 0 0,-1 0 0 0 0,0 0 0 0 0,0 0 0 0 0,0 0 0 0 0,0 0 1 0 0,-1-1-1 0 0,1 1 0 0 0,-1 0 0 0 0,0 0 0 0 0,0 0 0 0 0,0 0 0 0 0,0 0 1 0 0,0 1-1 0 0,-1-1 0 0 0,1 0 0 0 0,-1 0 0 0 0,0 1 0 0 0,0-1 0 0 0,0 1 1 0 0,0 0-1 0 0,0-1 0 0 0,0 1 0 0 0,-1 0 0 0 0,1 0 0 0 0,-1 0 0 0 0,1 1 0 0 0,-1-1 1 0 0,0 1-1 0 0,0-1 0 0 0,0 1 0 0 0,0 0 0 0 0,0 0 0 0 0,0 0 0 0 0,0 1 1 0 0,0-1-1 0 0,0 1 0 0 0,0-1 0 0 0,0 1 0 0 0,0 0 0 0 0,0 0 0 0 0,0 1 1 0 0,-1-1-1 0 0,1 0 0 0 0,0 1-16 0 0,-4 4 114 0 0,1 0 1 0 0,0 0-1 0 0,0 0 0 0 0,0 0 1 0 0,1 1-1 0 0,-1 0 1 0 0,2 0-1 0 0,-1 1 1 0 0,1 0-1 0 0,0-1 0 0 0,0 1 1 0 0,0 1-1 0 0,1-1 1 0 0,1 0-1 0 0,-1 1 0 0 0,1-1 1 0 0,0 1-1 0 0,1 0 1 0 0,0 0-1 0 0,0 0 1 0 0,0 0-1 0 0,1 0 0 0 0,1 7-114 0 0,1-12 53 0 0,0 0-1 0 0,0 0 1 0 0,1-1-1 0 0,-1 1 0 0 0,0 0 1 0 0,1-1-1 0 0,0 0 1 0 0,0 1-1 0 0,0-1 0 0 0,0 0 1 0 0,0-1-1 0 0,0 1 1 0 0,0-1-1 0 0,0 1 0 0 0,1-1 1 0 0,-1 0-1 0 0,0 0 1 0 0,1 0-1 0 0,-1 0 0 0 0,1-1 1 0 0,-1 0-1 0 0,1 1 1 0 0,0-1-1 0 0,-1-1 0 0 0,1 1 1 0 0,-1 0-1 0 0,1-1 1 0 0,-1 0-1 0 0,1 0 0 0 0,-1 0 1 0 0,0 0-1 0 0,1 0 1 0 0,-1-1-1 0 0,0 1 0 0 0,0-1 1 0 0,0 0-1 0 0,0 0 1 0 0,0 0-1 0 0,0 0 0 0 0,-1-1 1 0 0,1 1-1 0 0,-1-1 1 0 0,1 0-1 0 0,-1 0-52 0 0,31-65-1624 0 0,-20 119 1985 0 0,-16-29-567 0 0,-1 19-1679 0 0,11-22-5795 0 0,4-13 1471 0 0</inkml:trace>
  <inkml:trace contextRef="#ctx0" brushRef="#br0" timeOffset="1644.341">1322 912 208 0 0,'0'0'10544'0'0,"0"0"-6842"0"0,0 0-3019 0 0,0 0-509 0 0,0 0-68 0 0,0 0 155 0 0,0 0-216 0 0,0 0-366 0 0,-3-16-389 0 0,5 15 748 0 0,-1 1 1 0 0,1-1-1 0 0,0 1 0 0 0,-1 0 1 0 0,1 0-1 0 0,0 0 0 0 0,0 0 1 0 0,-1 0-1 0 0,1 0 0 0 0,0 0 0 0 0,0 0 1 0 0,-1 1-1 0 0,1-1 0 0 0,0 1 1 0 0,-1-1-1 0 0,1 1 0 0 0,-1 0 1 0 0,1-1-1 0 0,-1 1 0 0 0,1 0 1 0 0,-1 0-1 0 0,1 0 0 0 0,-1 0 1 0 0,0 0-1 0 0,1 1 0 0 0,-1-1 0 0 0,0 0 1 0 0,0 1-1 0 0,0-1 0 0 0,0 1 1 0 0,0-1-1 0 0,-1 1 0 0 0,1-1 1 0 0,0 1-1 0 0,-1-1 0 0 0,1 1 1 0 0,-1 0-1 0 0,1-1 0 0 0,-1 1 1 0 0,0 0-1 0 0,1 0 0 0 0,-1-1 1 0 0,0 1-1 0 0,0 0 0 0 0,-1-1 0 0 0,1 1 1 0 0,0 0-1 0 0,0 0 0 0 0,-1-1 1 0 0,1 1-1 0 0,-1 0 0 0 0,0-1 1 0 0,1 1-1 0 0,-1-1 0 0 0,0 1 1 0 0,0-1-1 0 0,0 1 0 0 0,0-1 1 0 0,0 0-1 0 0,0 1-38 0 0,-58 76 682 0 0,135-64-33 0 0,-28-21-2290 0 0,-16-5-3983 0 0,-15 2-689 0 0</inkml:trace>
  <inkml:trace contextRef="#ctx0" brushRef="#br0" timeOffset="2126.106">1725 634 14025 0 0,'-6'5'1729'0'0,"-6"5"-1670"0"0,1 1 0 0 0,1 0 0 0 0,0 0 0 0 0,0 1-1 0 0,1 0 1 0 0,0 1 0 0 0,1 0 0 0 0,1 0 0 0 0,0 1 0 0 0,1 0 0 0 0,0 0 0 0 0,1 1-1 0 0,1-1 1 0 0,0 1 0 0 0,1 0 0 0 0,0 0 0 0 0,1 3-59 0 0,3-16 9 0 0,-1 1 0 0 0,0 0-1 0 0,1-1 1 0 0,-1 1 0 0 0,1 0 0 0 0,0-1 0 0 0,0 1 0 0 0,0-1-1 0 0,0 1 1 0 0,0-1 0 0 0,1 0 0 0 0,-1 0 0 0 0,1 1 0 0 0,-1-1-1 0 0,1 0 1 0 0,0 0 0 0 0,0 0 0 0 0,0-1 0 0 0,0 1 0 0 0,0 0-1 0 0,0-1 1 0 0,1 1 0 0 0,-1-1 0 0 0,0 0 0 0 0,1 0 0 0 0,-1 0-1 0 0,1 0 1 0 0,0 0 0 0 0,-1-1 0 0 0,1 1 0 0 0,-1-1 0 0 0,1 1-1 0 0,0-1 1 0 0,-1 0 0 0 0,1 0 0 0 0,0 0 0 0 0,-1-1 0 0 0,1 1-1 0 0,0 0 1 0 0,-1-1 0 0 0,2 0-9 0 0,108-33-527 0 0,-57-13 384 0 0,-55 86 574 0 0,-1-37-386 0 0,0 0-1 0 0,0 0 0 0 0,0 0 1 0 0,0 0-1 0 0,0 0 1 0 0,1 0-1 0 0,-1 1 0 0 0,1-1 1 0 0,0 0-1 0 0,-1 0 1 0 0,1 0-1 0 0,0 1 0 0 0,0-1 1 0 0,0 0-1 0 0,1 0 1 0 0,-1 1-1 0 0,0-1 0 0 0,1 0 1 0 0,0 0-1 0 0,-1 0 1 0 0,1 0-1 0 0,0 0 0 0 0,0 0 1 0 0,0 0-1 0 0,0 0 1 0 0,1 0-1 0 0,-1 0 0 0 0,0 0 1 0 0,1-1-1 0 0,-1 1 1 0 0,1-1-1 0 0,0 1 0 0 0,-1-1 1 0 0,1 1-1 0 0,0-1 1 0 0,0 0-1 0 0,0 0 0 0 0,0 0 1 0 0,0 0-1 0 0,0 0 1 0 0,0-1-1 0 0,0 1 0 0 0,1-1 1 0 0,-1 1-1 0 0,0-1 1 0 0,0 0-1 0 0,0 1 0 0 0,1-1 1 0 0,-1 0-1 0 0,0-1 1 0 0,0 1-1 0 0,2 0-44 0 0,-2-1 5 0 0,0 0 1 0 0,0 0-1 0 0,-1 1 0 0 0,1-1 1 0 0,0 0-1 0 0,0-1 0 0 0,0 1 0 0 0,-1 0 1 0 0,1 0-1 0 0,-1-1 0 0 0,1 1 1 0 0,-1-1-1 0 0,1 0 0 0 0,-1 1 0 0 0,0-1 1 0 0,0 0-1 0 0,0 1 0 0 0,0-1 1 0 0,0 0-1 0 0,0 0 0 0 0,0 0 0 0 0,-1 0 1 0 0,1 0-1 0 0,-1 0 0 0 0,1 0 1 0 0,-1 0-1 0 0,0 0 0 0 0,0-1 0 0 0,0 1 1 0 0,0 0-1 0 0,0 0 0 0 0,0 0 0 0 0,-1 0 1 0 0,1 0-1 0 0,-1 0 0 0 0,1 0 1 0 0,-1 0-1 0 0,0 0 0 0 0,0 0 0 0 0,0 0 1 0 0,0 0-6 0 0,-22-45-2769 0 0,-5 17-5378 0 0,25 28 2899 0 0</inkml:trace>
  <inkml:trace contextRef="#ctx0" brushRef="#br0" timeOffset="2388.067">2050 856 8597 0 0,'0'0'3899'0'0,"0"0"-2986"0"0,3 6-641 0 0,60 119 3957 0 0,-60-125-4160 0 0,1 0 0 0 0,-1 0 0 0 0,1 0 0 0 0,-1-1 0 0 0,1 1 0 0 0,-1-1 0 0 0,1 0-1 0 0,-1 0 1 0 0,0 0 0 0 0,1 0 0 0 0,-1-1 0 0 0,0 1 0 0 0,0-1 0 0 0,0 0 0 0 0,0 0 0 0 0,0 0 0 0 0,0 0-1 0 0,-1 0 1 0 0,1-1 0 0 0,-1 1 0 0 0,0-1 0 0 0,1 0 0 0 0,-1 0 0 0 0,0 0 0 0 0,-1 0 0 0 0,1 0-1 0 0,0-2-68 0 0,47-98-695 0 0,-40 27-6016 0 0,-8 73 3340 0 0,1 0-1866 0 0</inkml:trace>
  <inkml:trace contextRef="#ctx0" brushRef="#br0" timeOffset="2634.975">2419 684 3744 0 0,'0'0'5848'0'0,"0"0"-3930"0"0,0 0-1604 0 0,0 0-90 0 0,0 0 306 0 0,-4 8 260 0 0,-11 19-115 0 0,6-12-486 0 0,1-1-1 0 0,0 1 0 0 0,1 0 0 0 0,1 1 0 0 0,0 0 1 0 0,1 0-1 0 0,0 0 0 0 0,2 0 0 0 0,0 1 0 0 0,0 0 0 0 0,1 12-188 0 0,4-24 74 0 0,0 0 0 0 0,0 0 0 0 0,1 0 0 0 0,-1-1-1 0 0,1 1 1 0 0,0-1 0 0 0,0 1 0 0 0,1-1 0 0 0,-1 0-1 0 0,1-1 1 0 0,0 1 0 0 0,0 0 0 0 0,0-1-1 0 0,0 0 1 0 0,1 0 0 0 0,-1 0 0 0 0,1-1 0 0 0,0 0-1 0 0,0 1 1 0 0,0-2 0 0 0,0 1 0 0 0,4 1-74 0 0,43-2-7579 0 0,-36-8 601 0 0</inkml:trace>
  <inkml:trace contextRef="#ctx0" brushRef="#br0" timeOffset="2884.123">2802 718 6797 0 0,'0'0'5545'0'0,"0"0"-4311"0"0,-1 8-983 0 0,-60 108 3342 0 0,-43-9-4956 0 0,104-107 1355 0 0,-7 6-1904 0 0,2-7-3167 0 0,3-4-739 0 0</inkml:trace>
  <inkml:trace contextRef="#ctx0" brushRef="#br0" timeOffset="3055.774">2690 825 8637 0 0,'0'0'3276'0'0,"0"0"-2456"0"0,23 43-92 0 0,-15-25 416 0 0,1 2 52 0 0,-2-1-467 0 0,-3-1-389 0 0,2 0-180 0 0,-2-3-96 0 0,1 1 20 0 0,3-4 28 0 0,-3-1-112 0 0,4-1-284 0 0,1-2-745 0 0,1-2-635 0 0,-4-2-1312 0 0,10-4-5313 0 0</inkml:trace>
  <inkml:trace contextRef="#ctx0" brushRef="#br0" timeOffset="3213.576">2995 1100 7797 0 0,'0'0'6896'0'0,"0"0"-6240"0"0,0 0-520 0 0,-13 39 268 0 0,5-29 225 0 0,-2-1-277 0 0,-1 1-156 0 0,1-2-96 0 0,1 0 0 0 0,4 0-100 0 0,-2-2-336 0 0,5-1-441 0 0,-2-2-267 0 0,4-1-528 0 0,-2-2-1416 0 0,2 0-3089 0 0</inkml:trace>
  <inkml:trace contextRef="#ctx0" brushRef="#br0" timeOffset="3630.346">3410 964 3696 0 0,'0'0'3202'0'0,"0"0"-486"0"0,0 0-1845 0 0,0 0-158 0 0,-3 6 420 0 0,-92 99 3910 0 0,14-48-10496 0 0,77-54 804 0 0,0-3-2491 0 0</inkml:trace>
  <inkml:trace contextRef="#ctx0" brushRef="#br0" timeOffset="3909.505">3698 854 12105 0 0,'0'0'2536'0'0,"0"0"-2536"0"0,0 0 0 0 0,-30 48 768 0 0,19-30-128 0 0,-5 1-332 0 0,-2-1-123 0 0,-1-1-185 0 0,1-2-389 0 0,1-3-127 0 0,3-2-152 0 0,0-3-256 0 0,5-4-476 0 0,1-3-500 0 0,4-2-948 0 0,1-2-2305 0 0</inkml:trace>
  <inkml:trace contextRef="#ctx0" brushRef="#br0" timeOffset="4175.016">3587 861 4060 0 0,'0'0'4569'0'0,"0"0"-1557"0"0,0 0-2152 0 0,32 46-148 0 0,-24-26 244 0 0,-2 4 4 0 0,1-2-344 0 0,-3 0-164 0 0,0-2-207 0 0,0-1-121 0 0,1-1-124 0 0,-3-3-209 0 0,3 0-447 0 0,3-3-668 0 0,1-3-1064 0 0,-2-2-2468 0 0,3-7-2277 0 0</inkml:trace>
  <inkml:trace contextRef="#ctx0" brushRef="#br0" timeOffset="4392.576">3791 1077 6261 0 0,'0'0'7596'0'0,"0"0"-5462"0"0,0 0-2015 0 0,0 0-174 0 0,0 0-230 0 0,30 6-678 0 0,-27-6 999 0 0,-1 1 1 0 0,0-1 0 0 0,0 1 0 0 0,1 0-1 0 0,-1 0 1 0 0,0 0 0 0 0,0 0-1 0 0,0 0 1 0 0,0 1 0 0 0,0-1-1 0 0,0 1 1 0 0,0-1 0 0 0,0 1 0 0 0,-1-1-1 0 0,1 1 1 0 0,-1 0 0 0 0,1 0-1 0 0,-1 0 1 0 0,0 0 0 0 0,1 0-1 0 0,-1 0 1 0 0,0 0 0 0 0,-1 1 0 0 0,1-1-1 0 0,0 0 1 0 0,-1 1 0 0 0,1-1-1 0 0,-1 0 1 0 0,1 1 0 0 0,-1-1-1 0 0,0 0 1 0 0,0 1 0 0 0,0-1 0 0 0,-1 1-1 0 0,1-1 1 0 0,0 0 0 0 0,-1 1-1 0 0,0-1 1 0 0,1 0 0 0 0,-1 0 0 0 0,0 1-1 0 0,0-1 1 0 0,0 0 0 0 0,-1 0-1 0 0,1 0 1 0 0,0 0 0 0 0,-1 0-1 0 0,1 0 1 0 0,-1-1 0 0 0,0 1 0 0 0,1 0-1 0 0,-1-1 1 0 0,0 0 0 0 0,0 1-1 0 0,0-1 1 0 0,0 0 0 0 0,0 0-1 0 0,-1 0 1 0 0,1 0 0 0 0,0 0 0 0 0,-1 0-37 0 0,4-2 15 0 0,0 1 0 0 0,0-1 0 0 0,0 1 0 0 0,1 0 0 0 0,-1 0 0 0 0,0-1 0 0 0,0 1 0 0 0,0 0 0 0 0,1 0 0 0 0,-1 0 0 0 0,0 0 0 0 0,0 0 0 0 0,1 1 0 0 0,-1-1 0 0 0,0 0 0 0 0,0 0 0 0 0,0 1 0 0 0,0-1 0 0 0,1 1 0 0 0,-1-1 0 0 0,0 1 0 0 0,0 0 0 0 0,0-1 0 0 0,0 1 0 0 0,0 0 0 0 0,0-1 0 0 0,0 1 0 0 0,-1 0 0 0 0,1 0 0 0 0,0 0 0 0 0,0 0 0 0 0,0 0 0 0 0,-1 0 0 0 0,1 0 0 0 0,-1 0 0 0 0,1 0 0 0 0,-1 1 0 0 0,1-1 0 0 0,-1 0 0 0 0,0 0 0 0 0,1 0 0 0 0,-1 1 0 0 0,0-1 0 0 0,0 0 0 0 0,0 0 0 0 0,0 1 0 0 0,0-1 0 0 0,0 0 0 0 0,0 0 0 0 0,-1 0 0 0 0,1 1 0 0 0,0-1 0 0 0,-1 0 0 0 0,1 0 0 0 0,-1 0 0 0 0,1 0 0 0 0,-1 0 0 0 0,1 0 0 0 0,-1 1 0 0 0,0-1 0 0 0,0-1 0 0 0,1 1 0 0 0,-2 1-15 0 0,8-1-173 0 0,63-2-811 0 0,-31-20-6536 0 0,-27 4 858 0 0</inkml:trace>
  <inkml:trace contextRef="#ctx0" brushRef="#br0" timeOffset="4544.333">4160 879 12745 0 0,'17'38'2060'0'0,"-11"-11"-1908"0"0,1 2-148 0 0,-4 3 676 0 0,-3-6-36 0 0,0 3-219 0 0,-2 4-125 0 0,-6-2-212 0 0,-1 1-88 0 0,-5-2-240 0 0,0-1-196 0 0,-4-1-293 0 0,-2-3-319 0 0,0-1-1088 0 0,3-7-2580 0 0,-8-7-3077 0 0</inkml:trace>
  <inkml:trace contextRef="#ctx0" brushRef="#br0" timeOffset="5368.302">4053 1513 3696 0 0,'0'0'4197'0'0,"0"0"-2808"0"0,-7 8-1082 0 0,1-1-249 0 0,-1 0 0 0 0,-1-1 1 0 0,1 0-1 0 0,-1 0 0 0 0,0 0 0 0 0,-1-1 1 0 0,1-1-1 0 0,-1 1 0 0 0,0-1 0 0 0,0-1 1 0 0,0 1-1 0 0,-1-2 0 0 0,1 1-58 0 0,-73 9 540 0 0,0-3-1 0 0,0-3 1 0 0,-1-4 0 0 0,0-4-1 0 0,1-3 1 0 0,-58-13-540 0 0,-447-83 377 0 0,413 55-358 0 0,2-7 1 0 0,3-7-1 0 0,-156-80-19 0 0,289 126-68 0 0,0-1-1 0 0,2-3 1 0 0,0 0-1 0 0,1-2 1 0 0,1-2 0 0 0,1-1-1 0 0,1-1 1 0 0,1-1-1 0 0,1-2 1 0 0,1-1-1 0 0,2-1 1 0 0,1-1-1 0 0,1-1 1 0 0,1-1 0 0 0,-15-33 68 0 0,33 51-83 0 0,1 0 1 0 0,1 0-1 0 0,-1 0 0 0 0,2 0 1 0 0,0-1-1 0 0,1 1 1 0 0,1-1-1 0 0,0 1 1 0 0,0 0-1 0 0,2-1 1 0 0,0 1-1 0 0,0 0 1 0 0,2 0-1 0 0,-1 1 1 0 0,2-1-1 0 0,0 1 1 0 0,0 0-1 0 0,1 1 1 0 0,1-1-1 0 0,0 2 1 0 0,1-1-1 0 0,0 1 1 0 0,0 0-1 0 0,2 1 1 0 0,-1 0-1 0 0,1 1 1 0 0,0 0-1 0 0,1 0 1 0 0,0 1-1 0 0,1 1 1 0 0,-1 0-1 0 0,3 0 83 0 0,40-24-38 0 0,1 3 0 0 0,1 2 0 0 0,1 3 0 0 0,1 2 0 0 0,1 3 0 0 0,0 3 1 0 0,1 2-1 0 0,1 3 0 0 0,38-1 38 0 0,17 4-543 0 0,1 6 1 0 0,0 4 0 0 0,-1 5-1 0 0,78 18 543 0 0,-101-10 459 0 0,1 3 0 0 0,-2 5 0 0 0,-1 4 0 0 0,-1 4-1 0 0,-2 4 1 0 0,-1 3 0 0 0,-2 5 0 0 0,22 18-459 0 0,-66-36 104 0 0,-2 1 0 0 0,-1 3 1 0 0,-1 1-1 0 0,-1 2 1 0 0,-3 1-1 0 0,0 2 0 0 0,-2 1 1 0 0,-2 2-1 0 0,-2 1 0 0 0,-1 1 1 0 0,-2 1-1 0 0,-2 2 0 0 0,-2 0 1 0 0,-2 1-1 0 0,-2 1 1 0 0,-2 1-1 0 0,0 4-104 0 0,-7-16 61 0 0,-2 0 0 0 0,-1 0 0 0 0,-2 0 0 0 0,-1 0 0 0 0,-2 1 0 0 0,-1-1 0 0 0,-2 0 0 0 0,-1 0 0 0 0,-3 7-61 0 0,4-29 61 0 0,0 0 1 0 0,-1 0 0 0 0,0 0-1 0 0,-1-1 1 0 0,-1 1-1 0 0,0-1 1 0 0,0 0 0 0 0,-1-1-1 0 0,0 1 1 0 0,-1-1-1 0 0,-1-1 1 0 0,0 0 0 0 0,0 0-1 0 0,-1-1 1 0 0,0 0-1 0 0,0 0 1 0 0,-1-1 0 0 0,0-1-1 0 0,-1 0 1 0 0,0 0-1 0 0,0-1 1 0 0,0-1 0 0 0,-1 0-1 0 0,0 0 1 0 0,-3-1-62 0 0,-25 2 114 0 0,-1-2 0 0 0,0-3 0 0 0,0-1 0 0 0,1-1 0 0 0,-1-3 0 0 0,0-1 0 0 0,1-2 0 0 0,0-2 0 0 0,1-2 0 0 0,0-2 0 0 0,1-1 0 0 0,-19-10-114 0 0,-91-45-4090 0 0,93 38-1882 0 0</inkml:trace>
  <inkml:trace contextRef="#ctx0" brushRef="#br0" timeOffset="5911.614">2720 797 4000 0 0,'0'0'3911'0'0,"0"0"-2829"0"0,0 0-288 0 0,0 0 182 0 0,0 0-177 0 0,-6-5-192 0 0,-357-356 2003 0 0,76 65-2266 0 0,198 208-61 0 0,136 101-528 0 0,-20 1 216 0 0,134 44 308 0 0,-189-104-412 0 0,-95-39-306 0 0,119 86 432 0 0,1 1 0 0 0,0 0 1 0 0,0 0-1 0 0,0 0 1 0 0,0 1-1 0 0,0-1 0 0 0,1 1 1 0 0,-1-1-1 0 0,1 1 0 0 0,-1 0 1 0 0,1 0-1 0 0,0 0 0 0 0,0 0 1 0 0,0 1-1 0 0,1-1 1 0 0,-1 0-1 0 0,1 1 0 0 0,0-1 1 0 0,0 1-1 0 0,0 0 0 0 0,0-1 1 0 0,0 2 6 0 0,-3 7-38 0 0,-14 39-3772 0 0,13-41-918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6:05.0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240 86 2520 0 0,'0'0'3953'0'0,"0"0"-1799"0"0,0 0-1033 0 0,0 0-139 0 0,0 0 126 0 0,0 0-14 0 0,0 0-225 0 0,0 0-369 0 0,-89 5 2086 0 0,59-3-2598 0 0,-86-14-2002 0 0,111 1-3435 0 0,5 4 57 0 0</inkml:trace>
  <inkml:trace contextRef="#ctx0" brushRef="#br0" timeOffset="265.627">140 0 3436 0 0,'0'0'6235'0'0,"0"0"-4263"0"0,0 0-1575 0 0,0 0 253 0 0,0 0 379 0 0,1 7-61 0 0,-18 105 1912 0 0,13-74-3567 0 0,21-20-6031 0 0,-3-17-576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6:18.0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2392 64 796 0 0,'0'0'4614'0'0,"0"0"-2965"0"0,0 0-845 0 0,0 0-231 0 0,0 0-32 0 0,0 0 136 0 0,-10-2 157 0 0,-355-31 1574 0 0,-1 16-1 0 0,-364 30-2407 0 0,102 1 131 0 0,508-13-382 0 0,149-16-1440 0 0,210-6-7268 0 0,-175 18 4426 0 0</inkml:trace>
  <inkml:trace contextRef="#ctx0" brushRef="#br0" timeOffset="374.03">2493 86 5412 0 0,'0'0'3610'0'0,"0"0"-2544"0"0,0 0-852 0 0,0 0 46 0 0,0 0-100 0 0,0 0 132 0 0,-10-2-2 0 0,-74-9 333 0 0,-1 4 0 0 0,0 4 0 0 0,-65 6-623 0 0,37-1 413 0 0,-1400 32 1759 0 0,1061-36-1532 0 0,491 2-773 0 0,2-1-2136 0 0,1 1-3360 0 0,-5 0-822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7:24.3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11 40 0 0,'0'0'728'0'0,"0"0"-376"0"0,0 0-180 0 0,0 0-120 0 0,0 0 92 0 0,0 0 36 0 0,0 0-76 0 0,0 0-88 0 0,0 0-16 0 0,0 0 0 0 0,-27-10-4 0 0,23 10-100 0 0,1 0-120 0 0,-1 2 108 0 0,2 1 64 0 0,-1-2-328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8:06.5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809 59 1384 0 0,'0'0'6413'0'0,"0"0"-4242"0"0,0 0-1355 0 0,-7-3-276 0 0,-161-38 2701 0 0,-108 27-2478 0 0,247 14-653 0 0,19 0-231 0 0,-206 3 300 0 0,124 8-3765 0 0,86-9 694 0 0,1-1-1830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50.0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212 150 15673 0 0,'0'0'1433'0'0,"0"0"-1433"0"0,0 0-424 0 0,0 0 360 0 0,-51-6 16 0 0,28 0-597 0 0,4 2-387 0 0,-2-1-552 0 0,4-2-2272 0 0,4 3-1669 0 0</inkml:trace>
  <inkml:trace contextRef="#ctx0" brushRef="#br0" timeOffset="1">199 42 11897 0 0,'0'0'3144'0'0,"0"0"-2264"0"0,0 0-147 0 0,0 0-153 0 0,0 0-580 0 0,0 0 0 0 0,0 0 144 0 0,-54-20-144 0 0,29 17-84 0 0,-2-1-524 0 0,2 1-373 0 0,1-2-535 0 0,6 3-1680 0 0,-8-3-4409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8:06.8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679 33 3556 0 0,'0'0'7049'0'0,"0"0"-5621"0"0,0 0-648 0 0,-62-5-192 0 0,4-3 24 0 0,-13-2-68 0 0,-3 4-100 0 0,2 2-244 0 0,10 4-188 0 0,0 0-4 0 0,4 0-8 0 0,3 3-852 0 0,11-2-788 0 0,13 0-2236 0 0,1-2-2705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8:10.5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798 65 5320 0 0,'0'0'1173'0'0,"0"0"-562"0"0,0 0 514 0 0,-6-1-496 0 0,-387-56 3536 0 0,128 51-3773 0 0,154 15-2879 0 0,96-7-265 0 0,8 1-1884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8:10.7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757 18 8341 0 0,'0'0'3992'0'0,"0"0"-3776"0"0,-40 0-216 0 0,-12-2 0 0 0,-30-3 64 0 0,-17 0 204 0 0,-14 0-64 0 0,5 4-204 0 0,2 3-228 0 0,26 3-1876 0 0,3-1-4017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8:31.3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22 121 588 0 0,'0'0'3183'0'0,"0"0"1329"0"0,0 0-2297 0 0,0 0-1220 0 0,0 0-231 0 0,0 0-178 0 0,0 0-172 0 0,0 0 2 0 0,0 7 240 0 0,-22 336 3138 0 0,34-242-3685 0 0,2-128-4886 0 0,-12 2-2401 0 0,-3-3 901 0 0</inkml:trace>
  <inkml:trace contextRef="#ctx0" brushRef="#br0" timeOffset="293.779">45 59 4408 0 0,'0'0'1821'0'0,"0"0"-1115"0"0,7-6-283 0 0,-2 1-260 0 0,-1 0 0 0 0,1 0 0 0 0,0 1 0 0 0,1 0-1 0 0,-1 0 1 0 0,1 1 0 0 0,0-1 0 0 0,-1 1 0 0 0,2 0 0 0 0,-1 1 0 0 0,0-1 0 0 0,0 1-1 0 0,1 1 1 0 0,-1-1 0 0 0,1 1 0 0 0,-1 0 0 0 0,1 1 0 0 0,0-1 0 0 0,-1 1 0 0 0,1 1-1 0 0,0-1 1 0 0,-1 1 0 0 0,1 0 0 0 0,3 2-163 0 0,6 3 390 0 0,0 2-1 0 0,0 0 1 0 0,-1 1 0 0 0,-1 1 0 0 0,0 0-1 0 0,0 1 1 0 0,-1 0 0 0 0,0 1-1 0 0,-1 0 1 0 0,0 1 0 0 0,-1 1-1 0 0,4 6-389 0 0,-14-18 56 0 0,0 0-1 0 0,0 1 0 0 0,0-1 0 0 0,0 1 0 0 0,0-1 0 0 0,-1 1 1 0 0,1-1-1 0 0,-1 1 0 0 0,0-1 0 0 0,1 1 0 0 0,-1-1 0 0 0,0 1 1 0 0,0 0-1 0 0,-1-1 0 0 0,1 1 0 0 0,-1-1 0 0 0,1 1 0 0 0,-1-1 1 0 0,0 1-1 0 0,0-1 0 0 0,0 1 0 0 0,0-1 0 0 0,0 0 0 0 0,0 0 1 0 0,-1 1-1 0 0,1-1 0 0 0,-1 0 0 0 0,0 0 0 0 0,1 0 0 0 0,-1-1 1 0 0,0 1-1 0 0,0 0 0 0 0,0-1 0 0 0,0 1 0 0 0,-1-1 0 0 0,1 1 1 0 0,0-1-1 0 0,-1 0 0 0 0,1 0 0 0 0,0 0 0 0 0,-3 0-55 0 0,-105 27 426 0 0,-21-40-630 0 0,54 1-6703 0 0,76 11 2411 0 0,1 1-696 0 0</inkml:trace>
  <inkml:trace contextRef="#ctx0" brushRef="#br0" timeOffset="586.477">818 516 4456 0 0,'0'0'2237'0'0,"0"0"206"0"0,0 0-987 0 0,0 0-446 0 0,0 0 135 0 0,0 0 127 0 0,0 0-158 0 0,0 0-275 0 0,-9 1-289 0 0,-150-2 124 0 0,93-20-3177 0 0,50 10-2070 0 0,4-10-3727 0 0</inkml:trace>
  <inkml:trace contextRef="#ctx0" brushRef="#br0" timeOffset="837.177">814 361 6505 0 0,'0'0'8364'0'0,"0"0"-7836"0"0,0 0-452 0 0,0 0-76 0 0,0 0 376 0 0,-51 4-124 0 0,9-7-228 0 0,-12 3-24 0 0,-4-2-1612 0 0,13 1-3216 0 0,10-4-4709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8:33.8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547 137 2844 0 0,'0'0'534'0'0,"0"0"48"0"0,0 0 907 0 0,0 0 1174 0 0,0 0-867 0 0,0 0-583 0 0,0 0 60 0 0,0 0 60 0 0,0 0-279 0 0,-29-7-396 0 0,-43-18-707 0 0,-2 4 1 0 0,0 3 0 0 0,-1 3 0 0 0,-1 4-1 0 0,-2 3 49 0 0,9 6-788 0 0,122-27 1108 0 0,-59 28 332 0 0,-24 12-2060 0 0,29-9 1454 0 0,0 1 0 0 0,1-1 0 0 0,0 0 1 0 0,-1 0-1 0 0,1 0 0 0 0,0 1 1 0 0,0-1-1 0 0,0 0 0 0 0,1 0 0 0 0,-1 1 1 0 0,0-1-1 0 0,1 0 0 0 0,-1 0 0 0 0,1 0 1 0 0,0 0-1 0 0,0 0 0 0 0,0 0 1 0 0,0 0-1 0 0,0 0 0 0 0,0 0 0 0 0,1 0 1 0 0,-1-1-1 0 0,0 1 0 0 0,1 0 1 0 0,0-1-1 0 0,-1 1 0 0 0,1-1 0 0 0,0 0 1 0 0,0 1-1 0 0,0-1 0 0 0,-1 0 0 0 0,2 0-46 0 0,26 14-2827 0 0,-10-5-2874 0 0,-10-6-1224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8:37.1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 32 4348 0 0,'0'0'8823'0'0,"0"0"-6382"0"0,0 0-2220 0 0,0 0 6 0 0,0 0 143 0 0,0 0 54 0 0,0 0-138 0 0,0 0-399 0 0,-4-4-186 0 0,3 2 272 0 0,0 0 0 0 0,0 0 0 0 0,0 1-1 0 0,0-1 1 0 0,0 0 0 0 0,-1 1 0 0 0,1-1 0 0 0,-1 1 0 0 0,1 0-1 0 0,-1-1 1 0 0,0 1 0 0 0,0 0 0 0 0,1 0 0 0 0,-1 0-1 0 0,0 0 1 0 0,0 0 0 0 0,0 1 0 0 0,0-1 0 0 0,0 0-1 0 0,0 1 1 0 0,0 0 0 0 0,0-1 0 0 0,0 1 0 0 0,0 0 0 0 0,0 0-1 0 0,-1 0 1 0 0,1 0 0 0 0,0 1 0 0 0,0-1 0 0 0,0 0-1 0 0,0 1 1 0 0,0-1 0 0 0,0 1 0 0 0,0 0 0 0 0,0 0-1 0 0,1 0 1 0 0,-1 0 0 0 0,0 0 0 0 0,0 0 0 0 0,1 0 0 0 0,-1 1-1 0 0,0-1 1 0 0,1 1 0 0 0,0-1 0 0 0,-1 1 0 0 0,1-1-1 0 0,0 1 1 0 0,0 0 0 0 0,0 0 0 0 0,0-1 0 0 0,0 1-1 0 0,0 0 1 0 0,0 0 0 0 0,1 0 0 0 0,-1 0 0 0 0,0 0 0 0 0,1 0-1 0 0,0 2 28 0 0,-1-1 28 0 0,1-1-1 0 0,0 0 0 0 0,0 0 0 0 0,0 1 1 0 0,0-1-1 0 0,0 0 0 0 0,1 0 1 0 0,-1 1-1 0 0,1-1 0 0 0,-1 0 0 0 0,1 0 1 0 0,0 0-1 0 0,0 0 0 0 0,0 0 1 0 0,0 0-1 0 0,0 0 0 0 0,0 0 0 0 0,0 0 1 0 0,1 0-1 0 0,-1-1 0 0 0,1 1 0 0 0,-1 0 1 0 0,1-1-1 0 0,0 0 0 0 0,0 1 1 0 0,0-1-1 0 0,0 0 0 0 0,0 0 0 0 0,0 0 1 0 0,0 0-1 0 0,0 0 0 0 0,0 0 0 0 0,0 0 1 0 0,0-1-1 0 0,0 1 0 0 0,1-1 1 0 0,-1 0-1 0 0,0 0 0 0 0,0 0 0 0 0,1 0 1 0 0,-1 0-1 0 0,0 0 0 0 0,0 0 1 0 0,1-1-29 0 0,6-9-6664 0 0,-7 0-1865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8:34.3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70 6869 0 0,'0'0'5087'0'0,"2"6"-4645"0"0,32 164 2450 0 0,-31-117-8872 0 0,-3-61 838 0 0</inkml:trace>
  <inkml:trace contextRef="#ctx0" brushRef="#br0" timeOffset="170.472">42 47 7885 0 0,'0'0'1698'0'0,"6"-1"-1039"0"0,88 16 1866 0 0,-92-14-2468 0 0,0-1 0 0 0,0 1 0 0 0,0-1 0 0 0,-1 1 0 0 0,1 0 0 0 0,0 0 0 0 0,0 0 0 0 0,0 0 0 0 0,-1 0 0 0 0,1 0 0 0 0,-1 0 0 0 0,1 1 0 0 0,-1-1 0 0 0,1 1 0 0 0,-1-1 0 0 0,0 1 0 0 0,0-1 0 0 0,0 1 0 0 0,1 0 0 0 0,-2-1 0 0 0,1 1 0 0 0,0 0 0 0 0,0 0 1 0 0,-1 0-1 0 0,1 0 0 0 0,-1 0 0 0 0,1 0 0 0 0,-1-1 0 0 0,0 1 0 0 0,0 0 0 0 0,1 0 0 0 0,-2 0 0 0 0,1 0 0 0 0,0 0 0 0 0,0 0 0 0 0,-1 0 0 0 0,1 0 0 0 0,-1 0 0 0 0,1 0 0 0 0,-1 0 0 0 0,0 0 0 0 0,0 0 0 0 0,0-1 0 0 0,0 1 0 0 0,0 0 0 0 0,0-1 0 0 0,0 1 0 0 0,-1-1 0 0 0,0 1-57 0 0,-68 38 287 0 0,15-41-7811 0 0,39-7 428 0 0</inkml:trace>
  <inkml:trace contextRef="#ctx0" brushRef="#br0" timeOffset="477.78">286 265 4196 0 0,'0'0'1643'0'0,"0"0"-719"0"0,0 0-22 0 0,0 0-123 0 0,0 0-55 0 0,0 0 46 0 0,0 0 128 0 0,0 0 68 0 0,7 2-150 0 0,-7-2-816 0 0,1 1 20 0 0,0 0 0 0 0,-1-1-1 0 0,1 1 1 0 0,0-1 0 0 0,0 1 0 0 0,0-1-1 0 0,0 1 1 0 0,0-1 0 0 0,0 0 0 0 0,0 1 0 0 0,0-1-1 0 0,0 0 1 0 0,0 0 0 0 0,0 1 0 0 0,0-1 0 0 0,0 0-1 0 0,0 0 1 0 0,0 0 0 0 0,0-1 0 0 0,0 1-1 0 0,1 0 1 0 0,-1 0 0 0 0,0 0 0 0 0,0-1 0 0 0,0 1-1 0 0,0-1 1 0 0,-1 1 0 0 0,1-1 0 0 0,0 1 0 0 0,0-1-1 0 0,0 1 1 0 0,0-1 0 0 0,0 0 0 0 0,-1 1-1 0 0,1-1 1 0 0,0 0 0 0 0,0 0 0 0 0,-1 0 0 0 0,1 0-1 0 0,-1 1 1 0 0,1-1 0 0 0,-1 0 0 0 0,1 0-1 0 0,-1 0 1 0 0,0 0 0 0 0,1 0 0 0 0,-1 0 0 0 0,0 0-1 0 0,0 0 1 0 0,0 0 0 0 0,1 0 0 0 0,-1-1 0 0 0,0 1-1 0 0,0 0 1 0 0,-1 0 0 0 0,1 0 0 0 0,0 0-1 0 0,0 0 1 0 0,0 0 0 0 0,-1 0 0 0 0,1 0 0 0 0,-1 0-1 0 0,1 0 1 0 0,-1 0 0 0 0,0 0-20 0 0,2-1-20 0 0,-1 1-1 0 0,0-1 1 0 0,1 1-1 0 0,-1-1 1 0 0,0 1 0 0 0,0 0-1 0 0,0-1 1 0 0,-1 1 0 0 0,1-1-1 0 0,0 1 1 0 0,0-1-1 0 0,-1 1 1 0 0,1-1 0 0 0,-1 1-1 0 0,1-1 1 0 0,-1 1 0 0 0,0 0-1 0 0,0 0 1 0 0,1-1-1 0 0,-1 1 1 0 0,0 0 0 0 0,0 0-1 0 0,0 0 1 0 0,0 0 0 0 0,0 0-1 0 0,-1 0 1 0 0,1 0-1 0 0,0 0 1 0 0,0 0 0 0 0,-1 0-1 0 0,1 1 1 0 0,0-1 0 0 0,-1 1-1 0 0,1-1 1 0 0,-1 1 0 0 0,1-1-1 0 0,0 1 1 0 0,-1 0-1 0 0,1 0 1 0 0,-1 0 0 0 0,1-1-1 0 0,-1 1 1 0 0,1 1 0 0 0,-1-1-1 0 0,1 0 1 0 0,-1 0-1 0 0,1 1 1 0 0,-1-1 0 0 0,1 0-1 0 0,-1 1 1 0 0,1 0 0 0 0,0-1-1 0 0,-1 1 1 0 0,1 0-1 0 0,0 0 1 0 0,0-1 0 0 0,0 1-1 0 0,-1 0 1 0 0,1 0 0 0 0,0 0-1 0 0,0 1 1 0 0,0-1-1 0 0,0 0 1 0 0,1 0 0 0 0,-1 0-1 0 0,0 1 1 0 0,0-1 0 0 0,1 0-1 0 0,-1 1 1 0 0,1 0 20 0 0,-3 1-34 0 0,2 1 1 0 0,-1 0-1 0 0,0 0 1 0 0,1 0-1 0 0,-1 0 0 0 0,1 0 1 0 0,0 0-1 0 0,1 1 1 0 0,-1-1-1 0 0,1 0 0 0 0,0 1 1 0 0,0-1-1 0 0,0 0 1 0 0,0 0-1 0 0,1 1 1 0 0,0-1-1 0 0,-1 0 0 0 0,2 0 1 0 0,-1 0-1 0 0,0 0 1 0 0,1 0-1 0 0,0 0 1 0 0,0 0-1 0 0,0 0 0 0 0,0-1 34 0 0,4-2-1918 0 0,-2-1-1753 0 0</inkml:trace>
  <inkml:trace contextRef="#ctx0" brushRef="#br0" timeOffset="709.665">431 268 8537 0 0,'0'0'1807'0'0,"0"0"-1085"0"0,0 0 7 0 0,6 6 92 0 0,20 22 28 0 0,-17-4 3024 0 0,0-111-4488 0 0,-9 83 378 0 0,1 0 0 0 0,0 0 0 0 0,0 1 1 0 0,0-1-1 0 0,1 0 0 0 0,-1 1 0 0 0,1-1 0 0 0,0 1 0 0 0,0 0 0 0 0,0 0 0 0 0,0-1 0 0 0,1 1 1 0 0,-1 1-1 0 0,1-1 0 0 0,0 0 0 0 0,0 0 0 0 0,0 1 0 0 0,0 0 0 0 0,0 0 0 0 0,1 0 0 0 0,1-1 237 0 0,-5 3-366 0 0,3-1-912 0 0,0 2-3112 0 0,0 1 128 0 0</inkml:trace>
  <inkml:trace contextRef="#ctx0" brushRef="#br0" timeOffset="958.956">636 37 10317 0 0,'0'0'1681'0'0,"4"6"-1009"0"0,2 4-370 0 0,0 1 0 0 0,-1-1 0 0 0,0 1 1 0 0,-1 0-1 0 0,0 0 0 0 0,-1 0 0 0 0,0 0 0 0 0,-1 1 1 0 0,0-1-1 0 0,-1 1 0 0 0,0 0 0 0 0,-1 5-302 0 0,-7 118-510 0 0,10-128-2705 0 0,3-7-2358 0 0,4-5-1425 0 0</inkml:trace>
  <inkml:trace contextRef="#ctx0" brushRef="#br0" timeOffset="1224.651">832 189 12537 0 0,'0'0'2012'0'0,"0"0"-2012"0"0,0 0-380 0 0,0 0 380 0 0,0 0 520 0 0,-41 11-156 0 0,20-9-236 0 0,0 0-128 0 0,-2 0-316 0 0,1-1-1028 0 0,3-1-1220 0 0,5 0-3369 0 0</inkml:trace>
  <inkml:trace contextRef="#ctx0" brushRef="#br0" timeOffset="1490.193">969 162 12673 0 0,'0'0'2045'0'0,"0"0"-1630"0"0,0 0-71 0 0,0 0-40 0 0,0 0-157 0 0,0 0 17 0 0,0 0 63 0 0,5 3 70 0 0,-2-2-274 0 0,-1 0 1 0 0,1 0-1 0 0,-1 0 0 0 0,1-1 0 0 0,-1 1 0 0 0,1-1 1 0 0,0 1-1 0 0,-1-1 0 0 0,1 0 0 0 0,0 0 0 0 0,-1 0 1 0 0,1-1-1 0 0,0 1 0 0 0,-1 0 0 0 0,1-1 0 0 0,-1 0 0 0 0,1 0 1 0 0,-1 0-1 0 0,1 0 0 0 0,-1 0 0 0 0,1 0 0 0 0,-1 0 1 0 0,0-1-1 0 0,0 1 0 0 0,0-1 0 0 0,0 0 0 0 0,0 0 1 0 0,0 1-1 0 0,0-1 0 0 0,0 0 0 0 0,-1-1 0 0 0,1 1 1 0 0,-1 0-1 0 0,0 0 0 0 0,1-1 0 0 0,-1 1 0 0 0,0-1 1 0 0,0 0-24 0 0,1-1-73 0 0,-1 0 0 0 0,0 0 0 0 0,0 0 1 0 0,0 0-1 0 0,0 0 0 0 0,0 0 0 0 0,-1 0 0 0 0,0 0 1 0 0,0 0-1 0 0,0 0 0 0 0,0 0 0 0 0,-1 0 1 0 0,1-1-1 0 0,-1 1 0 0 0,0 0 0 0 0,0 0 1 0 0,-1 1-1 0 0,1-1 0 0 0,-1 0 0 0 0,0 0 1 0 0,0 1-1 0 0,0-1 0 0 0,0 1 0 0 0,-1 0 0 0 0,0-1 1 0 0,1 1-1 0 0,-1 0 0 0 0,0 1 0 0 0,0-1 1 0 0,-1 0-1 0 0,1 1 0 0 0,0 0 0 0 0,-1 0 1 0 0,0 0-1 0 0,1 0 0 0 0,-3-1 73 0 0,3 6 2 0 0,0-1 1 0 0,0 1-1 0 0,0 0 0 0 0,1 0 1 0 0,-1 0-1 0 0,1 0 0 0 0,0 0 1 0 0,0 0-1 0 0,0 1 0 0 0,1-1 1 0 0,-1 0-1 0 0,1 1 0 0 0,0 0 1 0 0,-1-1-1 0 0,2 1 0 0 0,-1 0 1 0 0,0 0-1 0 0,1-1 0 0 0,0 1 0 0 0,0 0 1 0 0,0 0-1 0 0,0 0 0 0 0,0-1 1 0 0,1 1-1 0 0,0 3-2 0 0,-1-5 35 0 0,19 254 1748 0 0,-5-226-3159 0 0,7-23-5296 0 0,-12-7 398 0 0</inkml:trace>
  <inkml:trace contextRef="#ctx0" brushRef="#br0" timeOffset="1755.131">1151 284 6357 0 0,'0'0'6960'0'0,"0"0"-5652"0"0,0 0-1308 0 0,0 0-292 0 0,0 0 292 0 0,-40 1 292 0 0,19 2-76 0 0,-1-2-140 0 0,-1 2-76 0 0,-2-1-140 0 0,2-1-1128 0 0,5-1-1220 0 0,4 0-2396 0 0</inkml:trace>
  <inkml:trace contextRef="#ctx0" brushRef="#br0" timeOffset="2020.902">1289 340 4744 0 0,'0'0'2246'0'0,"0"0"102"0"0,0 0-962 0 0,0 0-613 0 0,0 0-66 0 0,0 0 72 0 0,0 0-145 0 0,0 0-94 0 0,0 0 28 0 0,4 1-57 0 0,-3-2-503 0 0,0 1 0 0 0,0 0 0 0 0,0-1 0 0 0,1 1 0 0 0,-1-1 0 0 0,0 1 0 0 0,0-1 0 0 0,0 1 0 0 0,0-1 0 0 0,0 0 0 0 0,0 0 0 0 0,-1 0 0 0 0,1 1 0 0 0,0-1 0 0 0,0 0 0 0 0,-1 0 0 0 0,1 0 0 0 0,0 0 0 0 0,-1 0 0 0 0,1 0 0 0 0,-1 0 0 0 0,1 0 0 0 0,-1-1 0 0 0,1 1-1 0 0,-1 0 1 0 0,0 0 0 0 0,0 0 0 0 0,0 0 0 0 0,1-1 0 0 0,-1 1 0 0 0,0 0 0 0 0,-1 0 0 0 0,1 0 0 0 0,0-1 0 0 0,0 1 0 0 0,0 0 0 0 0,-1 0 0 0 0,1 0 0 0 0,0 0 0 0 0,-1 0 0 0 0,1-1 0 0 0,-1 1 0 0 0,0 0 0 0 0,1 0 0 0 0,-1 0 0 0 0,0 1 0 0 0,0-1 0 0 0,1 0 0 0 0,-1 0 0 0 0,0 0 0 0 0,0 0 0 0 0,0 1 0 0 0,0-1 0 0 0,0 0 0 0 0,0 1 0 0 0,0-1 0 0 0,-1 0-8 0 0,2 0-31 0 0,-1-1-1 0 0,0 0 1 0 0,0 0 0 0 0,1 0 0 0 0,-1 1-1 0 0,0-1 1 0 0,-1 0 0 0 0,1 1-1 0 0,0-1 1 0 0,0 1 0 0 0,-1-1 0 0 0,1 1-1 0 0,0 0 1 0 0,-1-1 0 0 0,0 1 0 0 0,1 0-1 0 0,-1 0 1 0 0,0 0 0 0 0,1 0 0 0 0,-1 1-1 0 0,0-1 1 0 0,0 0 0 0 0,0 1 0 0 0,0-1-1 0 0,0 1 1 0 0,0 0 0 0 0,0-1 0 0 0,1 1-1 0 0,-1 0 1 0 0,0 0 0 0 0,0 0 0 0 0,0 1-1 0 0,0-1 1 0 0,0 0 0 0 0,0 1 0 0 0,0-1-1 0 0,0 1 1 0 0,0 0 0 0 0,1-1 0 0 0,-1 1-1 0 0,0 0 1 0 0,0 0 0 0 0,1 0 0 0 0,-1 1-1 0 0,1-1 1 0 0,-1 0 0 0 0,1 0 0 0 0,-1 1-1 0 0,1-1 1 0 0,0 1 0 0 0,0-1 0 0 0,0 1-1 0 0,0 0 1 0 0,0 0 0 0 0,0-1 0 0 0,0 1-1 0 0,0 0 1 0 0,1 0 0 0 0,-1 0 0 0 0,1 0-1 0 0,-1-1 1 0 0,1 1 0 0 0,0 0 0 0 0,0 1 31 0 0,-8 44 51 0 0,20-36-4010 0 0,-6-9-79 0 0</inkml:trace>
  <inkml:trace contextRef="#ctx0" brushRef="#br0" timeOffset="2021.902">1423 201 10665 0 0,'0'0'1788'0'0,"0"0"-1788"0"0,0 0 740 0 0,17 46 48 0 0,-16-28-140 0 0,-1-1-144 0 0,0 0-140 0 0,0 0-112 0 0,-1 0-152 0 0,-2-1-24 0 0,-1-1-12 0 0,3-2 48 0 0,-2-3-112 0 0,1-2-376 0 0,0-1-820 0 0,0-4-1496 0 0,1-3-3989 0 0</inkml:trace>
  <inkml:trace contextRef="#ctx0" brushRef="#br0" timeOffset="2268.259">1583 388 13657 0 0,'0'0'2564'0'0,"0"0"-2524"0"0,0 0 109 0 0,0 0-149 0 0,0 0 140 0 0,18 39 20 0 0,-18-34-24 0 0,0 0-72 0 0,0-1 24 0 0,0 0 48 0 0,0-1-48 0 0,-1-1-88 0 0,-2-1-460 0 0,1-1-449 0 0,-2-3-515 0 0,1-3-1280 0 0,3-10-7709 0 0</inkml:trace>
  <inkml:trace contextRef="#ctx0" brushRef="#br0" timeOffset="2534.187">1638 248 13209 0 0,'0'0'4257'0'0,"0"0"-4257"0"0,0 0-64 0 0,0 0 64 0 0,0 0-4 0 0,0 0-588 0 0,0 0-741 0 0,0 0-1279 0 0,0 0-4068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8:38.8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123 165 568 0 0,'0'0'398'0'0,"0"0"-9"0"0,0 0 59 0 0,0 0 71 0 0,0 0 189 0 0,0 0 748 0 0,0 0 1533 0 0,0 0-1338 0 0,0 0-851 0 0,15 18 3217 0 0,29-56-649 0 0,-54-58-3546 0 0,8 93 136 0 0,1 0 1 0 0,-1 0-1 0 0,1 0 1 0 0,-1 0-1 0 0,0 0 1 0 0,0 1-1 0 0,-1-1 1 0 0,1 1-1 0 0,0-1 1 0 0,-1 1-1 0 0,1 0 0 0 0,-1 0 1 0 0,0 0-1 0 0,0 0 1 0 0,0 0-1 0 0,0 1 1 0 0,0 0-1 0 0,0-1 1 0 0,0 1-1 0 0,-1 0 1 0 0,1 0-1 0 0,0 1 1 0 0,-1-1-1 0 0,1 1 1 0 0,0-1-1 0 0,-1 1 0 0 0,1 0 1 0 0,-1 0-1 0 0,1 1 1 0 0,0-1-1 0 0,-1 1 1 0 0,1 0-1 0 0,0 0 1 0 0,0 0-1 0 0,-1 0 1 0 0,1 0-1 0 0,0 1 1 0 0,0-1-1 0 0,0 1 1 0 0,0 0-1 0 0,1 0 0 0 0,-1 0 1 0 0,0 0-1 0 0,1 0 1 0 0,-1 1-1 0 0,1-1 1 0 0,0 1-1 0 0,0 0 1 0 0,0-1-1 0 0,0 1 1 0 0,1 0-1 0 0,-1 0 1 0 0,1 0-1 0 0,-1 3 42 0 0,-1-4 32 0 0,1 1 0 0 0,-1 0-1 0 0,1 0 1 0 0,0 0 0 0 0,0 0 0 0 0,0 0-1 0 0,1 0 1 0 0,-1 0 0 0 0,1 1 0 0 0,0-1 0 0 0,0 1-1 0 0,0-1 1 0 0,0 1 0 0 0,0-1 0 0 0,1 1 0 0 0,-1 0-1 0 0,1-1 1 0 0,0 1 0 0 0,1 0 0 0 0,-1-1-1 0 0,0 1 1 0 0,1-1 0 0 0,0 1 0 0 0,0 0 0 0 0,0-1-1 0 0,0 0 1 0 0,1 1 0 0 0,-1-1 0 0 0,1 0-1 0 0,0 0 1 0 0,0 0 0 0 0,0 0 0 0 0,0 0 0 0 0,1 0-1 0 0,-1 0 1 0 0,1-1 0 0 0,-1 1 0 0 0,1-1-1 0 0,0 0 1 0 0,0 0 0 0 0,0 0 0 0 0,0 0 0 0 0,1 0-1 0 0,-1-1 1 0 0,0 1 0 0 0,1-1 0 0 0,-1 0-1 0 0,1 0-30 0 0,49-11-4279 0 0,-38 3-1347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8:39.1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 8293 0 0,'0'0'8933'0'0,"0"0"-8289"0"0,0 0-644 0 0,0 0-24 0 0,0 0 24 0 0,0 0 248 0 0,0 0-164 0 0,0 0-84 0 0,0 0-272 0 0,0 0-160 0 0,0 11 196 0 0,-2-8-252 0 0,-1-2-305 0 0,3-1-591 0 0,0 0-1716 0 0,0 0-2492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8:39.4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1 7705 0 0,'0'0'7428'0'0,"0"0"-5399"0"0,0 0-2535 0 0,0 0 184 0 0,-3 6 506 0 0,-85 112 529 0 0,88-117-708 0 0,-1 1 0 0 0,1-1 0 0 0,0 1 0 0 0,-1 0 0 0 0,1-1 0 0 0,0 1 1 0 0,0 0-1 0 0,0-1 0 0 0,0 1 0 0 0,0 0 0 0 0,1-1 0 0 0,-1 1 0 0 0,0 0 0 0 0,1-1 0 0 0,-1 1 0 0 0,1-1 0 0 0,0 1 1 0 0,-1-1-1 0 0,1 1 0 0 0,0-1 0 0 0,0 1 0 0 0,0-1 0 0 0,0 0 0 0 0,0 1 0 0 0,0-1 0 0 0,0 0 0 0 0,1 0 0 0 0,-1 0 1 0 0,0 0-1 0 0,1 0 0 0 0,-1 0 0 0 0,1 0 0 0 0,-1-1 0 0 0,1 1 0 0 0,-1 0 0 0 0,1-1 0 0 0,-1 1 0 0 0,1-1 0 0 0,0 0 1 0 0,-1 1-1 0 0,1-1 0 0 0,0 0 0 0 0,-1 0 0 0 0,1 0 0 0 0,0 0 0 0 0,-1 0 0 0 0,1-1 0 0 0,0 1 0 0 0,-1 0 0 0 0,1-1-4 0 0,94-4 577 0 0,-94 4-565 0 0,0-1-1 0 0,0 1 1 0 0,0 0-1 0 0,0 0 1 0 0,0-1-1 0 0,-1 1 1 0 0,1-1-1 0 0,-1 1 1 0 0,1-1 0 0 0,-1 0-1 0 0,0 0 1 0 0,1 1-1 0 0,-1-1 1 0 0,0 0-1 0 0,0 0 1 0 0,0 0-1 0 0,-1 0 1 0 0,1-1-1 0 0,0 1 1 0 0,-1 0-1 0 0,1 0 1 0 0,-1 0-1 0 0,0 0 1 0 0,0-1-1 0 0,0 1 1 0 0,0 0-1 0 0,0 0 1 0 0,0 0-1 0 0,-1-1 1 0 0,1 1-1 0 0,-1 0 1 0 0,1 0-1 0 0,-1 0 1 0 0,0 0-1 0 0,0 0 1 0 0,0 0-13 0 0,8 44-2287 0 0,-4-14 2563 0 0,3 27 9 0 0,2 17 10 0 0,10-32-3000 0 0,-12-35-2781 0 0,2-4-3339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51.9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1379 124 13165 0 0,'-6'-3'2624'0'0,"-41"-16"-2404"0"0,0 2 0 0 0,-1 2 1 0 0,0 3-1 0 0,-1 1 0 0 0,-1 3 1 0 0,0 2-1 0 0,-9 1-220 0 0,-478-9 495 0 0,204 14-3962 0 0,285-3 471 0 0,18-1-1790 0 0,4-2-1791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8:41.7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114 195 10453 0 0,'0'0'4626'0'0,"0"0"-3743"0"0,0 0-1034 0 0,0 0 317 0 0,0 0 64 0 0,0 0-57 0 0,0 0 15 0 0,5 0 30 0 0,-1 0-201 0 0,1 0 1 0 0,-1-1 0 0 0,0 1 0 0 0,1-1 0 0 0,-1 0 0 0 0,0-1 0 0 0,1 1 0 0 0,-1-1-1 0 0,0 0 1 0 0,0 0 0 0 0,0 0 0 0 0,-1 0 0 0 0,1-1 0 0 0,0 1 0 0 0,-1-1-1 0 0,0 0 1 0 0,1 0 0 0 0,-1-1 0 0 0,0 1 0 0 0,-1-1 0 0 0,1 1 0 0 0,-1-1 0 0 0,1 0-1 0 0,-1 0 1 0 0,0 0 0 0 0,-1 0 0 0 0,1 0 0 0 0,-1 0 0 0 0,0 0 0 0 0,0-1 0 0 0,0 1-1 0 0,0-2-17 0 0,0 3-17 0 0,0-1-1 0 0,0 1 1 0 0,0 0 0 0 0,-1 0-1 0 0,0-1 1 0 0,1 1-1 0 0,-1 0 1 0 0,0-1-1 0 0,0 1 1 0 0,-1 0-1 0 0,1-1 1 0 0,-1 1-1 0 0,0 0 1 0 0,0 0-1 0 0,0-1 1 0 0,0 1-1 0 0,0 0 1 0 0,-1 0-1 0 0,1 0 1 0 0,-1 0 0 0 0,0 1-1 0 0,0-1 1 0 0,0 0-1 0 0,0 1 1 0 0,0-1-1 0 0,-1 1 1 0 0,1 0-1 0 0,-1 0 1 0 0,0 0-1 0 0,1 0 1 0 0,-1 0-1 0 0,0 0 1 0 0,0 1-1 0 0,0 0 1 0 0,0-1-1 0 0,0 1 1 0 0,-1 0 0 0 0,1 1-1 0 0,0-1 1 0 0,0 0-1 0 0,-1 1 1 0 0,1 0-1 0 0,-3 0 18 0 0,-1 0-10 0 0,0 1-1 0 0,1 1 1 0 0,-1-1-1 0 0,0 1 1 0 0,1 0-1 0 0,-1 0 1 0 0,1 1-1 0 0,0 0 1 0 0,0 0-1 0 0,0 1 1 0 0,0-1-1 0 0,1 1 1 0 0,-1 0-1 0 0,1 1 1 0 0,0 0-1 0 0,0-1 0 0 0,0 2 1 0 0,1-1-1 0 0,0 0 1 0 0,0 1-1 0 0,0 0 1 0 0,1 0-1 0 0,0 0 1 0 0,0 0-1 0 0,0 0 1 0 0,1 1-1 0 0,0-1 1 0 0,0 1-1 0 0,1 0 1 0 0,-1 5 10 0 0,3-9 16 0 0,-1 0 0 0 0,1 0 0 0 0,0 0-1 0 0,1 0 1 0 0,-1 0 0 0 0,0 0 0 0 0,1 0 0 0 0,-1 0 0 0 0,1-1 0 0 0,0 1 0 0 0,0-1 0 0 0,0 1 0 0 0,0-1 0 0 0,1 0-1 0 0,-1 0 1 0 0,1 0 0 0 0,-1 0 0 0 0,1 0 0 0 0,0-1 0 0 0,-1 1 0 0 0,1-1 0 0 0,0 0 0 0 0,0 1 0 0 0,3-1-16 0 0,45 12-4053 0 0,-34-11-1278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8:41.9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1 15249 0 0,'0'0'2801'0'0,"0"0"-2653"0"0,0 0-148 0 0,0 0-232 0 0,0 0 232 0 0,0 0 208 0 0,0 0-208 0 0,0 0-96 0 0,0 0-228 0 0,0 0 140 0 0,-13 9-188 0 0,8-8-328 0 0,-2-1-773 0 0,2 0-2967 0 0,4-4-4025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8:42.4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 0 12777 0 0,'0'0'1290'0'0,"0"0"-740"0"0,0 0-177 0 0,0 0-178 0 0,0 0-350 0 0,-9 8 126 0 0,-75 102 488 0 0,51 22-157 0 0,33-128-262 0 0,0 0 0 0 0,0 0 0 0 0,1 0 0 0 0,-1 0 0 0 0,1-1 0 0 0,0 1 0 0 0,0 0 0 0 0,0 0 0 0 0,0-1 0 0 0,1 1 0 0 0,-1-1 0 0 0,1 1 0 0 0,0-1 0 0 0,0 0 0 0 0,0 0 0 0 0,1 1 0 0 0,-1-2 0 0 0,1 1 0 0 0,-1 0 0 0 0,1 0 0 0 0,0-1 1 0 0,0 0-1 0 0,0 1 0 0 0,1-1 0 0 0,-1 0 0 0 0,0-1 0 0 0,1 1 0 0 0,-1 0 0 0 0,1-1 0 0 0,0 0 0 0 0,0 0 0 0 0,-1 0 0 0 0,5 0-40 0 0,-4 1 44 0 0,-1-1 1 0 0,1 0 0 0 0,0 1-1 0 0,0-2 1 0 0,0 1-1 0 0,0 0 1 0 0,0-1-1 0 0,1 0 1 0 0,-1 1 0 0 0,0-2-1 0 0,0 1 1 0 0,0 0-1 0 0,0-1 1 0 0,0 0-1 0 0,0 0 1 0 0,0 0 0 0 0,0 0-1 0 0,0-1 1 0 0,-1 0-1 0 0,1 1 1 0 0,0-1-1 0 0,-1-1 1 0 0,1 1-1 0 0,-1 0 1 0 0,0-1 0 0 0,0 0-1 0 0,0 0 1 0 0,0 0-1 0 0,0 0 1 0 0,-1 0-1 0 0,0 0 1 0 0,1-1 0 0 0,-1 1-1 0 0,0-1 1 0 0,0 0-1 0 0,-1 1 1 0 0,1-1-1 0 0,-1 0 1 0 0,0 0-1 0 0,0 0 1 0 0,0 0 0 0 0,-1 0-1 0 0,1 0 1 0 0,-1 0-1 0 0,0 0 1 0 0,0 0-1 0 0,0-1 1 0 0,-1 1 0 0 0,1 0-1 0 0,-1 0-44 0 0,-1 0-71 0 0,0 1 1 0 0,0 0-1 0 0,0 0 0 0 0,-1 0 1 0 0,1 0-1 0 0,-1 1 0 0 0,1-1 0 0 0,-1 1 1 0 0,0-1-1 0 0,0 1 0 0 0,0 0 1 0 0,0 0-1 0 0,0 0 0 0 0,-1 1 1 0 0,1-1-1 0 0,0 1 0 0 0,-1 0 0 0 0,1 0 1 0 0,-1 0-1 0 0,0 0 0 0 0,1 0 1 0 0,-1 1-1 0 0,0 0 0 0 0,1 0 0 0 0,-1 0 1 0 0,0 0-1 0 0,1 0 0 0 0,-1 1 1 0 0,0 0-1 0 0,1-1 0 0 0,-1 1 0 0 0,1 1 1 0 0,-1-1-1 0 0,-2 2 71 0 0,-50 16-5663 0 0,39-13 1837 0 0,-4 1-3592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8:43.1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347 45 92 0 0,'0'0'3800'0'0,"0"0"1754"0"0,0 0-3264 0 0,0 0-1742 0 0,0 0 1 0 0,0 0 194 0 0,2 8-24 0 0,-2-5-644 0 0,1 0 1 0 0,-1-1-1 0 0,1 1 0 0 0,-1 0 0 0 0,0 0 0 0 0,0 0 1 0 0,0-1-1 0 0,0 1 0 0 0,-1 0 0 0 0,1 0 0 0 0,-1 0 0 0 0,0-1 1 0 0,0 1-1 0 0,0 0 0 0 0,0-1 0 0 0,0 1 0 0 0,0-1 0 0 0,-1 1 1 0 0,1-1-1 0 0,-1 0 0 0 0,0 0 0 0 0,1 1 0 0 0,-1-1 0 0 0,0 0 1 0 0,0-1-1 0 0,-1 1 0 0 0,1 0 0 0 0,0 0 0 0 0,-1-1 1 0 0,1 0-1 0 0,-1 1 0 0 0,1-1 0 0 0,-1 0 0 0 0,1 0 0 0 0,-1 0 1 0 0,0-1-1 0 0,0 1 0 0 0,1-1 0 0 0,-1 1 0 0 0,-3-1-75 0 0,-6 2 121 0 0,-1-1 0 0 0,0-1 0 0 0,0 0 0 0 0,0 0-1 0 0,1-1 1 0 0,-1-1 0 0 0,0 0 0 0 0,1-1 0 0 0,0 0-1 0 0,-1-1 1 0 0,1-1 0 0 0,0 1 0 0 0,1-2 0 0 0,-3-1-121 0 0,-80-78-1830 0 0,90 75 494 0 0,10 4-8419 0 0,1 11 4722 0 0</inkml:trace>
  <inkml:trace contextRef="#ctx0" brushRef="#br0" timeOffset="267.982">134 162 4892 0 0,'0'0'3945'0'0,"0"0"-2237"0"0,20 43 184 0 0,-19-30-492 0 0,2 2-588 0 0,-3-1-344 0 0,0 0-228 0 0,0-2-88 0 0,-3-1-92 0 0,-1 1 28 0 0,3 0 12 0 0,-6-1 76 0 0,2 2 52 0 0,4 0-228 0 0,-2 1-164 0 0,3 2-828 0 0,3-4-1284 0 0,11 4-4500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8:41.2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376 142 6553 0 0,'0'0'10153'0'0,"0"0"-8973"0"0,0 0-1180 0 0,0 0-832 0 0,0 0 632 0 0,-54-9 200 0 0,22 3 140 0 0,-9 0-140 0 0,-12 2-4 0 0,8-2-60 0 0,6 2 52 0 0,12 1 0 0 0,9-1-500 0 0,-3 0-609 0 0,-1-3-1611 0 0,7 0-2104 0 0,6-9-2173 0 0</inkml:trace>
  <inkml:trace contextRef="#ctx0" brushRef="#br0" timeOffset="248.162">153 0 3848 0 0,'0'0'7437'0'0,"0"0"-6345"0"0,0 0-736 0 0,48 50 424 0 0,-38-30-120 0 0,-2-1-152 0 0,-2 1-144 0 0,-3-3-36 0 0,-2 1-28 0 0,-1-2-124 0 0,0-1-12 0 0,0-1-24 0 0,-1 0-140 0 0,-2-2-76 0 0,1-2-592 0 0,2-3-1088 0 0,0-3-3228 0 0,9-8-3665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8:40.5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282 0 128 0 0,'0'0'1363'0'0,"0"0"-422"0"0,0 0-503 0 0,0 0-209 0 0,0 0 59 0 0,0 0-33 0 0,0 0 673 0 0,0 0 2323 0 0,0 0-1465 0 0,0 0-790 0 0,-7 1 1978 0 0,4 9-2807 0 0,1 0-1 0 0,-2 0 1 0 0,1 0-1 0 0,-1-1 1 0 0,-1 1-1 0 0,0-1 1 0 0,0 0-1 0 0,-1 0 0 0 0,0-1 1 0 0,0 0-1 0 0,-1 0 1 0 0,-1 1-167 0 0,-6 9 218 0 0,-171 208 875 0 0,178-241-4921 0 0,5 0-2581 0 0,0-7-240 0 0</inkml:trace>
  <inkml:trace contextRef="#ctx0" brushRef="#br0" timeOffset="202.84">7 17 8433 0 0,'0'0'4931'0'0,"5"8"-3894"0"0,57 108 607 0 0,13 21-965 0 0,-17-73-1576 0 0,-55-64-2298 0 0,-2-4-3596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00.4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45 6401 0 0,'0'0'3959'0'0,"0"0"-2156"0"0,0 0-497 0 0,0 0-292 0 0,0 0-656 0 0,0 0-160 0 0,0 0 18 0 0,3 9 73 0 0,4 13-171 0 0,-1 1 0 0 0,-1 0 1 0 0,-1 1-1 0 0,-1-1 0 0 0,-1 1 0 0 0,-2-1 0 0 0,0 1 0 0 0,-1 0 1 0 0,-4 19-119 0 0,-3-101-6422 0 0,4-16 1261 0 0,0 2 1422 0 0,7 24 4087 0 0,-3 45-100 0 0,0 1 1 0 0,1-1-1 0 0,0 0 0 0 0,-1 1 0 0 0,1 0 0 0 0,0-1 1 0 0,0 1-1 0 0,1-1 0 0 0,-1 1 0 0 0,0 0 0 0 0,1 0 1 0 0,-1 0-1 0 0,1 0 0 0 0,0 0 0 0 0,0 0 1 0 0,-1 0-1 0 0,1 0 0 0 0,0 1 0 0 0,1-1 0 0 0,-1 1 1 0 0,0 0-1 0 0,0-1 0 0 0,1 1 0 0 0,-1 0 0 0 0,1 0 1 0 0,-1 1-1 0 0,1-1 0 0 0,-1 0 0 0 0,1 1 1 0 0,-1-1-1 0 0,1 1 0 0 0,-1 0 0 0 0,3 0-248 0 0,-1 0 155 0 0,1-1 1 0 0,0 1-1 0 0,0 1 0 0 0,-1-1 1 0 0,1 1-1 0 0,0-1 0 0 0,-1 1 1 0 0,1 1-1 0 0,0-1 0 0 0,-1 1 0 0 0,0-1 1 0 0,1 1-1 0 0,-1 1 0 0 0,0-1 1 0 0,0 0-1 0 0,0 1 0 0 0,0 0 0 0 0,-1 0 1 0 0,1 0-1 0 0,-1 1 0 0 0,1-1 1 0 0,-1 1-1 0 0,-1-1 0 0 0,1 1 0 0 0,0 0 1 0 0,-1 0-1 0 0,0 1 0 0 0,2 2-155 0 0,-6-4 43 0 0,0 1 0 0 0,0-1 0 0 0,0 0 0 0 0,-1 0 0 0 0,1 0 0 0 0,-1 0 0 0 0,0 0 0 0 0,0 0 0 0 0,0-1 0 0 0,0 1 0 0 0,0-1 0 0 0,0 0 0 0 0,-1 0 0 0 0,1 0 0 0 0,-1 0 0 0 0,1-1 0 0 0,-1 1 0 0 0,0-1 0 0 0,1 0 0 0 0,-1 0 0 0 0,0 0 0 0 0,0-1 0 0 0,0 1 0 0 0,0-1 0 0 0,0 0 0 0 0,0 0 0 0 0,0 0 0 0 0,0-1 0 0 0,0 0 0 0 0,1 1-1 0 0,-1-1 1 0 0,0-1 0 0 0,-1 1-43 0 0,-42-11-4380 0 0,29 5-974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00.7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28 7281 0 0,'0'0'7764'0'0,"0"0"-7688"0"0,0 0-76 0 0,0 0 0 0 0,0 0 616 0 0,0 0-36 0 0,-38 9-215 0 0,19-12-365 0 0,1-3-313 0 0,-3-1-1299 0 0,7 0-1604 0 0,4-6-5357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00.9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211 9 6217 0 0,'0'0'9080'0'0,"0"0"-7819"0"0,0 0-1261 0 0,0 0-433 0 0,0 0 421 0 0,0 0 12 0 0,-48 0 256 0 0,10 0-256 0 0,-2 0-100 0 0,2-2-1604 0 0,15 2-3488 0 0,-1-7-4101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01.7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1 8961 0 0,'0'0'6308'0'0,"-2"7"-5374"0"0,-4 18-852 0 0,-12 38 123 0 0,3 2 0 0 0,3-1 0 0 0,3 2-1 0 0,3 0 1 0 0,2 17-205 0 0,48 19 146 0 0,-11-75-4910 0 0,-19-23-2547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53.2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1083 3173 4760 0 0,'0'0'2482'0'0,"0"0"-2372"0"0,7 5-674 0 0,-2-2 539 0 0,-1 0 0 0 0,1 0 0 0 0,0-1 0 0 0,0 1 0 0 0,0-1 0 0 0,0 0 0 0 0,0 0-1 0 0,0-1 1 0 0,1 1 0 0 0,-1-1 0 0 0,0-1 0 0 0,1 1 0 0 0,-1-1 0 0 0,1 0 0 0 0,-1 0 0 0 0,1 0 0 0 0,-1-1 0 0 0,1 0 0 0 0,-1 0 0 0 0,0 0 0 0 0,1-1 0 0 0,3-1 25 0 0,19-15 122 0 0,0-1 0 0 0,-1-2-1 0 0,-1 0 1 0 0,0-2 0 0 0,-2-1 0 0 0,-1-1 0 0 0,-1-1 0 0 0,-1 0 0 0 0,9-18-122 0 0,-26 38 7 0 0,42-66 142 0 0,-4-3 1 0 0,-3-2-1 0 0,-3-1 0 0 0,-4-2 0 0 0,-3-1 0 0 0,-4-1 0 0 0,-4-1 1 0 0,-3-1-1 0 0,-4-1 0 0 0,-3 0 0 0 0,-4-1 0 0 0,-4 0 0 0 0,-4 0 1 0 0,-12-83-150 0 0,5 80-12 0 0,-4-1 0 0 0,-4 2 0 0 0,-4 0 0 0 0,-4 1 0 0 0,-3 2 1 0 0,-4 0-1 0 0,-4 2 0 0 0,-3 2 0 0 0,-4 1 0 0 0,-3 3 0 0 0,-4 1 1 0 0,-3 2-1 0 0,-3 3 0 0 0,-3 3 0 0 0,-12-8 12 0 0,35 41-22 0 0,-1 2 1 0 0,-1 1-1 0 0,-1 2 0 0 0,-2 2 1 0 0,-1 1-1 0 0,-2 2 0 0 0,0 2 0 0 0,-1 2 1 0 0,-1 2-1 0 0,-1 2 0 0 0,-1 2 0 0 0,-15-2 22 0 0,53 15-51 0 0,1-1 0 0 0,-1 1-1 0 0,0 0 1 0 0,0 1-1 0 0,0 0 1 0 0,0 1 0 0 0,0 0-1 0 0,0 0 1 0 0,0 1-1 0 0,0 0 1 0 0,0 0-1 0 0,0 1 1 0 0,0 0 0 0 0,1 1-1 0 0,-1 0 1 0 0,1 0-1 0 0,0 1 1 0 0,0 0 0 0 0,0 1-1 0 0,0-1 1 0 0,1 2-1 0 0,-1-1 1 0 0,1 1-1 0 0,1 0 1 0 0,-1 1 51 0 0,-14 29 127 0 0,1 1-1 0 0,2 1 1 0 0,2 0 0 0 0,2 1 0 0 0,1 1-1 0 0,-2 18-126 0 0,-12 31 337 0 0,-65 172 24 0 0,50-154-457 0 0,4 1 1 0 0,6 2-1 0 0,4 2 0 0 0,-9 87 96 0 0,28-54 440 0 0,5 1-1 0 0,7 0 0 0 0,7 0 0 0 0,6-1 1 0 0,12 29-440 0 0,-22-127 95 0 0,2-1 1 0 0,3 0 0 0 0,1 0-1 0 0,3-2 1 0 0,1 1-1 0 0,2-2 1 0 0,2 0 0 0 0,2-2-1 0 0,2 0 1 0 0,1-2 0 0 0,3 0-1 0 0,0-2 1 0 0,3-1-1 0 0,22 20-95 0 0,-22-27 94 0 0,1-1 0 0 0,1-2-1 0 0,2-1 1 0 0,0-1-1 0 0,1-3 1 0 0,2 0-1 0 0,0-3 1 0 0,1-1 0 0 0,0-2-1 0 0,1-2 1 0 0,1-1-1 0 0,0-2 1 0 0,1-2-1 0 0,0-2 1 0 0,13 0-94 0 0,11-12-1592 0 0,-21-8-3175 0 0,-16 2-2466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03.6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252 62 8373 0 0,'0'0'8141'0'0,"0"0"-8141"0"0,0 0-341 0 0,0 0 229 0 0,0 0 112 0 0,0 0 529 0 0,-57 24-93 0 0,33-23-212 0 0,-3-1-224 0 0,-2 0-124 0 0,1-6-212 0 0,-1 1-269 0 0,5-3-563 0 0,6-4-1464 0 0,3 2-3676 0 0</inkml:trace>
  <inkml:trace contextRef="#ctx0" brushRef="#br0" timeOffset="1">181 0 7949 0 0,'0'0'6996'0'0,"21"39"-6556"0"0,-18-20-388 0 0,4 2-16 0 0,-5 1 192 0 0,-2-2-4 0 0,0-3-12 0 0,-6-3-80 0 0,2 0-7 0 0,-2-2 63 0 0,-1-4-188 0 0,3-1-76 0 0,0-4-453 0 0,-1-3-807 0 0,5 0-1608 0 0,3-8-5017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03.9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51 205 7037 0 0,'0'0'5428'0'0,"0"0"-3573"0"0,7-1-1534 0 0,-2 1-308 0 0,-1 0 0 0 0,0 0 0 0 0,0-1 0 0 0,0 1 0 0 0,0-1 0 0 0,0 0 0 0 0,0 0 0 0 0,0 0 0 0 0,0 0 0 0 0,0-1 0 0 0,0 0-1 0 0,0 0 1 0 0,-1 0 0 0 0,1 0 0 0 0,-1 0 0 0 0,1-1 0 0 0,-1 0 0 0 0,0 1 0 0 0,0-1 0 0 0,0 0 0 0 0,-1-1 0 0 0,1 1 0 0 0,-1 0 0 0 0,0-1 0 0 0,1 1 0 0 0,-1-1 0 0 0,-1 0 0 0 0,1 0 0 0 0,-1 0 0 0 0,1 0 0 0 0,-1 0 0 0 0,0 0 0 0 0,-1 0 0 0 0,1 0 0 0 0,-1 0 0 0 0,0 0 0 0 0,0 0 0 0 0,0-1 0 0 0,0 1 0 0 0,-1-1-13 0 0,-44-72-689 0 0,43 75 693 0 0,1 1-1 0 0,0 0 1 0 0,0 0-1 0 0,-1-1 1 0 0,1 1-1 0 0,-1 0 1 0 0,1 0-1 0 0,-1 0 1 0 0,1 1-1 0 0,-1-1 1 0 0,0 0-1 0 0,1 1 1 0 0,-1-1-1 0 0,0 1 1 0 0,0-1 0 0 0,0 1-1 0 0,1 0 1 0 0,-1-1-1 0 0,0 1 1 0 0,0 0-1 0 0,0 1 1 0 0,1-1-1 0 0,-1 0 1 0 0,0 0-1 0 0,0 1 1 0 0,1-1-1 0 0,-1 1 1 0 0,0-1-1 0 0,0 1 1 0 0,1 0-1 0 0,-1 0 1 0 0,1 0-1 0 0,-1 0 1 0 0,1 0 0 0 0,-1 0-1 0 0,1 0 1 0 0,0 0-1 0 0,-1 0 1 0 0,1 1-1 0 0,0-1 1 0 0,0 1-1 0 0,0-1 1 0 0,0 1-1 0 0,0-1 1 0 0,0 1-1 0 0,0 1-3 0 0,-5 6 99 0 0,0 1 0 0 0,1 0 0 0 0,1 0 0 0 0,-1 0 0 0 0,2 0 0 0 0,-1 1 0 0 0,2-1 0 0 0,-1 1 0 0 0,1 0 0 0 0,1 0 0 0 0,0 0 0 0 0,1 0 0 0 0,0 0 0 0 0,0 2-99 0 0,30 24 18 0 0,-14-34-2553 0 0,1-8-3330 0 0,1-6-1772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04.1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24 8281 0 0,'0'0'7528'0'0,"0"0"-7204"0"0,0 0-324 0 0,0 0-424 0 0,0 0 424 0 0,0 0 264 0 0,0 0 165 0 0,0 0-153 0 0,0 0-104 0 0,0 0 4 0 0,0 16-176 0 0,0-16 0 0 0,-2-3-248 0 0,0-3-385 0 0,2-2-1155 0 0,-2 1-2364 0 0,2-9-4253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04.4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0 12493 0 0,'0'0'2485'0'0,"-3"7"-2522"0"0,-9 20 331 0 0,4-13-180 0 0,0 0 0 0 0,2 1 0 0 0,-1-1 0 0 0,2 2 0 0 0,0-1 0 0 0,1 1 0 0 0,0-1-1 0 0,2 1 1 0 0,0 0 0 0 0,0 0 0 0 0,1 1 0 0 0,1-1 0 0 0,1 2-114 0 0,1-14 39 0 0,0-1 0 0 0,-1 1 0 0 0,1-1 0 0 0,1 0 0 0 0,-1 0 0 0 0,0 0 0 0 0,1 0 0 0 0,-1 0 0 0 0,1 0 0 0 0,0-1 0 0 0,0 1-1 0 0,0-1 1 0 0,0 0 0 0 0,1 0 0 0 0,-1 0 0 0 0,1 0 0 0 0,-1-1 0 0 0,1 1 0 0 0,-1-1 0 0 0,1 0 0 0 0,0 0 0 0 0,-1 0 0 0 0,1-1 0 0 0,0 1 0 0 0,0-1 0 0 0,0 0 0 0 0,0 0-1 0 0,-1 0 1 0 0,1-1 0 0 0,0 1 0 0 0,0-1 0 0 0,0 0 0 0 0,-1 0 0 0 0,1 0 0 0 0,0-1 0 0 0,-1 1 0 0 0,0-1 0 0 0,1 0 0 0 0,-1 0 0 0 0,0 0 0 0 0,0 0 0 0 0,0-1 0 0 0,0 1-1 0 0,0-1 1 0 0,0 0 0 0 0,-1 0 0 0 0,1 0 0 0 0,-1 0 0 0 0,0 0 0 0 0,0 0 0 0 0,0-1 0 0 0,0 1 0 0 0,-1-1 0 0 0,1 1 0 0 0,-1-1 0 0 0,0 0 0 0 0,0 1 0 0 0,0-1 0 0 0,-1 0-1 0 0,1 0 1 0 0,-1 1 0 0 0,0-5-39 0 0,-1 6-38 0 0,-1-1-1 0 0,1 1 1 0 0,-1-1-1 0 0,0 1 1 0 0,0-1-1 0 0,1 1 1 0 0,-1 0-1 0 0,-1 0 1 0 0,1 0-1 0 0,0 0 1 0 0,0 0-1 0 0,-1 1 1 0 0,1-1-1 0 0,-1 1 1 0 0,0-1-1 0 0,1 1 1 0 0,-1 0-1 0 0,0 0 1 0 0,0 0-1 0 0,0 0 1 0 0,0 1-1 0 0,1-1 1 0 0,-1 1-1 0 0,0 0 1 0 0,0 0-1 0 0,0 0 1 0 0,0 0-1 0 0,0 0 1 0 0,0 1-1 0 0,0-1 1 0 0,0 1-1 0 0,0 0 1 0 0,0 0-1 0 0,1 0 1 0 0,-2 0 38 0 0,-44 12-4042 0 0,23-6-2440 0 0,17-6-777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05.4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287 168 10485 0 0,'0'0'7709'0'0,"0"0"-7645"0"0,0 0-64 0 0,0 0-720 0 0,0 0 584 0 0,0 0 136 0 0,-43 22 188 0 0,22-27-84 0 0,-1-2-104 0 0,-1-3-424 0 0,1-2-284 0 0,5-1-1069 0 0,4-3-1243 0 0,4 6-2084 0 0,12-9-1193 0 0</inkml:trace>
  <inkml:trace contextRef="#ctx0" brushRef="#br0" timeOffset="1">264 31 9337 0 0,'0'0'4216'0'0,"0"0"-2996"0"0,40 4-400 0 0,-35-1-232 0 0,0-1-508 0 0,-5 0-80 0 0,-5 1 0 0 0,-5-3 173 0 0,-12 0 115 0 0,-13 0-12 0 0,-9-5-216 0 0,-7-4-60 0 0,3 2-709 0 0,4-2-1399 0 0,18 4-3164 0 0,-3-4-3681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04.6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69 6565 0 0,'0'0'7930'0'0,"-1"8"-6266"0"0,0-4-1635 0 0,0-1-1 0 0,0 1 1 0 0,0 0-1 0 0,0 0 1 0 0,0-1-1 0 0,-1 1 1 0 0,0-1-1 0 0,0 1 0 0 0,0-1 1 0 0,0 0-1 0 0,0 0 1 0 0,-1 0-1 0 0,1 0 1 0 0,-1 0-1 0 0,0 0 1 0 0,0-1-1 0 0,0 1 0 0 0,0-1 1 0 0,0 0-1 0 0,0 0 1 0 0,-1 0-1 0 0,1 0 1 0 0,-1-1-1 0 0,1 1 0 0 0,-1-1 1 0 0,0 0-1 0 0,0 0 1 0 0,1 0-1 0 0,-1-1 1 0 0,0 1-1 0 0,0-1 1 0 0,-2 0-29 0 0,-1 0 38 0 0,-1-1 0 0 0,1 0 0 0 0,-1 0 0 0 0,1-1 0 0 0,0 0 1 0 0,-1 0-1 0 0,1-1 0 0 0,0 0 0 0 0,1 0 0 0 0,-1 0 1 0 0,0-1-1 0 0,1 0 0 0 0,0-1 0 0 0,0 1 0 0 0,0-1 0 0 0,1 0 1 0 0,-1-1-1 0 0,1 0-38 0 0,-22-33-2246 0 0,14-5-3411 0 0,13 37 2142 0 0,1 4-1720 0 0</inkml:trace>
  <inkml:trace contextRef="#ctx0" brushRef="#br0" timeOffset="250.064">134 157 3524 0 0,'0'0'4292'0'0,"5"8"-2088"0"0,0-2-1920 0 0,0 0 0 0 0,0 1 0 0 0,-1 0 1 0 0,0 0-1 0 0,0 0 0 0 0,0 1 1 0 0,-1-1-1 0 0,0 1 0 0 0,-1 0 0 0 0,0 0 1 0 0,0 0-1 0 0,-1 0 0 0 0,1 0 1 0 0,-2 0-1 0 0,1 0 0 0 0,-1 0 0 0 0,-1 1 1 0 0,1-1-1 0 0,-1 0 0 0 0,-1 0 0 0 0,-1 5-284 0 0,-13 12 199 0 0,12-26-5183 0 0,4-3-183 0 0</inkml:trace>
  <inkml:trace contextRef="#ctx0" brushRef="#br0" timeOffset="494.885">464 11 9129 0 0,'0'0'4548'0'0,"0"0"-3307"0"0,7 8-1106 0 0,1 4-39 0 0,0 0 1 0 0,0 1 0 0 0,-1 0 0 0 0,-1 0-1 0 0,0 0 1 0 0,0 1 0 0 0,-2 0 0 0 0,0 0-1 0 0,0 0 1 0 0,-1 0 0 0 0,-1 1-97 0 0,0-5 1 0 0,-1 0 1 0 0,1 0 0 0 0,-2-1-1 0 0,1 1 1 0 0,-1 0 0 0 0,-1 0-1 0 0,0 0 1 0 0,0 0 0 0 0,-1-1-1 0 0,-1 1 1 0 0,1 0 0 0 0,-1-1-1 0 0,-1 0 1 0 0,0 0 0 0 0,0 0-1 0 0,-1 0 1 0 0,0-1 0 0 0,0 1-1 0 0,-1-1 1 0 0,0 0 0 0 0,-1-1-1 0 0,1 0 1 0 0,-1 0 0 0 0,-1 0-1 0 0,1-1 1 0 0,-1 0 0 0 0,-1-1-1 0 0,1 1 1 0 0,-1-1 0 0 0,0-1-2 0 0,-20 0-3986 0 0,20-5-1738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03.1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 1 8673 0 0,'1'6'5181'0'0,"-1"4"-5015"0"0,0-1-1 0 0,0 0 1 0 0,-1 0-1 0 0,0 0 1 0 0,-1 0 0 0 0,0 0-1 0 0,-1 0 1 0 0,1 0-1 0 0,-2 0 1 0 0,1-1 0 0 0,-1 0-1 0 0,0 0 1 0 0,-1 0 0 0 0,0 0-1 0 0,-1 0-165 0 0,-1 2 58 0 0,-87 79-545 0 0,83-89-2046 0 0,3-9-4126 0 0,4-8-58 0 0</inkml:trace>
  <inkml:trace contextRef="#ctx0" brushRef="#br0" timeOffset="234.652">6 37 3556 0 0,'0'0'8701'0'0,"0"0"-7109"0"0,38 46-1400 0 0,-21-25 380 0 0,3 5 56 0 0,-2-2-12 0 0,2 0-172 0 0,-2-3-155 0 0,-4-1-141 0 0,0 1-48 0 0,-1-5 12 0 0,0-2 76 0 0,-3-1-188 0 0,1-5-176 0 0,0-5-665 0 0,-2 0-1275 0 0,9-11-4588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02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142 260 10317 0 0,'0'0'4078'0'0,"0"0"-2923"0"0,0 0-790 0 0,0 0 260 0 0,0 0 271 0 0,0 0-155 0 0,0 0-328 0 0,0 0-215 0 0,0 0-124 0 0,3-3-46 0 0,1-2-69 0 0,-1-1 1 0 0,-1 0-1 0 0,1 0 1 0 0,-1 0-1 0 0,0 0 0 0 0,0 0 1 0 0,-1 0-1 0 0,0 0 1 0 0,0-1-1 0 0,0 1 1 0 0,-1-1-1 0 0,0 1 1 0 0,0 0-1 0 0,-1-1 0 0 0,1 1 1 0 0,-2-1-1 0 0,1 1 1 0 0,-1 0-1 0 0,1 0 1 0 0,-2 0-1 0 0,1 0 1 0 0,-1 0-1 0 0,0 0 0 0 0,0 1 1 0 0,0-1-1 0 0,-1 1 1 0 0,0 0-1 0 0,0 0 1 0 0,0 0-1 0 0,-1 1 1 0 0,1-1-1 0 0,-1 1 1 0 0,0 0-1 0 0,-1 1 0 0 0,1-1 1 0 0,-1 1-1 0 0,1 0 1 0 0,-1 0-1 0 0,-5-1 41 0 0,10 3-33 0 0,-1 1-1 0 0,0-1 0 0 0,0 1 1 0 0,0 0-1 0 0,0 0 0 0 0,0 0 1 0 0,0 0-1 0 0,0 0 0 0 0,0 0 1 0 0,1 0-1 0 0,-1 0 0 0 0,0 1 1 0 0,0-1-1 0 0,0 1 0 0 0,0 0 1 0 0,1-1-1 0 0,-1 1 0 0 0,0 0 1 0 0,0 0-1 0 0,1 0 1 0 0,-1 0-1 0 0,1 0 0 0 0,-1 0 1 0 0,1 1-1 0 0,-1-1 0 0 0,1 1 1 0 0,0-1-1 0 0,0 1 0 0 0,0-1 1 0 0,0 1-1 0 0,0-1 0 0 0,0 1 1 0 0,0 0-1 0 0,0 0 0 0 0,0-1 1 0 0,1 1-1 0 0,-1 0 0 0 0,1 0 1 0 0,0 0-1 0 0,-1 0 0 0 0,1 0 1 0 0,0 0-1 0 0,0 1 34 0 0,-10 89-52 0 0,10-86 116 0 0,0 0-1 0 0,0 0 1 0 0,0 0-1 0 0,0 0 1 0 0,1 0-1 0 0,0 0 1 0 0,1-1-1 0 0,-1 1 1 0 0,1 0-1 0 0,0 0 1 0 0,0-1-1 0 0,1 1 1 0 0,0-1-1 0 0,0 0 1 0 0,0 0-1 0 0,0 0 1 0 0,1 0-1 0 0,0-1 1 0 0,0 1-1 0 0,0-1 0 0 0,1 0-63 0 0,53-5-7154 0 0,-44-6 330 0 0</inkml:trace>
  <inkml:trace contextRef="#ctx0" brushRef="#br0" timeOffset="246.159">281 263 5929 0 0,'0'0'7728'0'0,"0"0"-7284"0"0,0 0-392 0 0,0 0-52 0 0,0 0 340 0 0,0 0-72 0 0,0 0-16 0 0,0 0-40 0 0,5 35-60 0 0,-6-31-152 0 0,-2-2-64 0 0,2-2-1352 0 0,-2 0-1140 0 0,3-10-4881 0 0</inkml:trace>
  <inkml:trace contextRef="#ctx0" brushRef="#br0" timeOffset="507.698">484 1 5957 0 0,'0'0'7884'0'0,"0"0"-6351"0"0,-7 5-1174 0 0,-1 2-189 0 0,0-1-145 0 0,0-1 0 0 0,1 1 0 0 0,0 1 0 0 0,0-1-1 0 0,0 1 1 0 0,0 0 0 0 0,1 1 0 0 0,1-1 0 0 0,-1 1 0 0 0,1 0-1 0 0,0 1 1 0 0,1-1 0 0 0,0 1 0 0 0,0 0 0 0 0,1 0 0 0 0,1 0-1 0 0,-2 5-24 0 0,8-11 55 0 0,0-1-1 0 0,0 1 0 0 0,0-1 0 0 0,0 0 0 0 0,0 0 0 0 0,0 0 0 0 0,0 0 0 0 0,1-1 0 0 0,-1 0 0 0 0,1 0 0 0 0,-1 0 0 0 0,1 0 0 0 0,-1-1 0 0 0,1 0 0 0 0,0 0 0 0 0,-1 0 0 0 0,1 0 0 0 0,-1-1 0 0 0,1 0 0 0 0,0 0 0 0 0,-1 0 0 0 0,3-1-54 0 0,-1 1-49 0 0,0 1 0 0 0,0-2 0 0 0,-1 1 0 0 0,1-1 0 0 0,0 0 0 0 0,-1 0-1 0 0,1 0 1 0 0,-1-1 0 0 0,1 0 0 0 0,-1 0 0 0 0,0 0 0 0 0,0-1 0 0 0,-1 0 0 0 0,1 0 0 0 0,-1 0 0 0 0,0 0 0 0 0,0-1 0 0 0,0 1 0 0 0,-1-1 0 0 0,1 0 0 0 0,-1 0 0 0 0,0-1 0 0 0,-1 1 0 0 0,1-1 0 0 0,-1 1 0 0 0,0-1 0 0 0,0 0 0 0 0,-1 0 0 0 0,1-2 49 0 0,-10 235 1106 0 0,24-187-1666 0 0,2-39-5930 0 0,-5-10-1098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01.2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8 13049 0 0,'0'0'1626'0'0,"1"7"-888"0"0,16 197 241 0 0,-1-218-6923 0 0,-8 4-452 0 0</inkml:trace>
  <inkml:trace contextRef="#ctx0" brushRef="#br0" timeOffset="170.96">244 2 11909 0 0,'0'0'3840'0'0,"0"0"-3412"0"0,0 0-428 0 0,0 0 0 0 0,0 0 281 0 0,0 0 155 0 0,-49-1-100 0 0,23 2-176 0 0,-2 1-84 0 0,-2-2-76 0 0,2 3-52 0 0,3-2-396 0 0,2-1-341 0 0,6 0-923 0 0,5 0-2984 0 0,6-1-4809 0 0</inkml:trace>
  <inkml:trace contextRef="#ctx0" brushRef="#br0" timeOffset="327.515">306 119 11625 0 0,'0'0'1820'0'0,"0"0"-1820"0"0,0 0 0 0 0,0 0 932 0 0,0 0-76 0 0,-53 12-164 0 0,27-11-324 0 0,-1 0-215 0 0,-4 0-153 0 0,0-1-52 0 0,3 0-781 0 0,-2 0-1051 0 0,12 0-2692 0 0,5-1-4445 0 0</inkml:trace>
  <inkml:trace contextRef="#ctx0" brushRef="#br0" timeOffset="328.515">368 250 6005 0 0,'0'0'8816'0'0,"0"0"-8816"0"0,0 0-48 0 0,0 0 48 0 0,0 0 604 0 0,-56 20-28 0 0,29-18-196 0 0,-10-1-215 0 0,-8 0-113 0 0,3-1-52 0 0,5 0-909 0 0,8 0-1051 0 0,14-2-2040 0 0,-3-8-4613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8:59.6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 4712 0 0,'0'0'6232'0'0,"0"0"-4263"0"0,0 0-1787 0 0,0 7 87 0 0,18 232 1894 0 0,-6-52-1397 0 0,-2-176-1383 0 0,6-25-4727 0 0,-11 4-912 0 0</inkml:trace>
  <inkml:trace contextRef="#ctx0" brushRef="#br0" timeOffset="355.876">35 0 4760 0 0,'0'0'4393'0'0,"0"0"-2871"0"0,0 0-1058 0 0,0 0-319 0 0,0 0 219 0 0,0 0 249 0 0,0 0 67 0 0,0 8-107 0 0,6 107 772 0 0,-5-113-1277 0 0,1-1 0 0 0,0 1 0 0 0,0-1 0 0 0,0 1-1 0 0,0-1 1 0 0,0 0 0 0 0,0 0 0 0 0,0 0 0 0 0,0 0-1 0 0,0 0 1 0 0,0-1 0 0 0,1 1 0 0 0,-1 0 0 0 0,0-1-1 0 0,0 0 1 0 0,1 1 0 0 0,-1-1 0 0 0,0 0 0 0 0,1 0-1 0 0,-1-1 1 0 0,0 1 0 0 0,1 0 0 0 0,-1-1 0 0 0,0 1-1 0 0,0-1 1 0 0,1 0 0 0 0,-1 0 0 0 0,0 0 0 0 0,0 0-1 0 0,0 0 1 0 0,0 0 0 0 0,0 0 0 0 0,0-1-1 0 0,0 1 1 0 0,-1-1 0 0 0,1 1 0 0 0,0-1 0 0 0,-1 0-1 0 0,0 0 1 0 0,1 0 0 0 0,-1 0 0 0 0,0 0 0 0 0,0 0-1 0 0,0 0 1 0 0,0 0 0 0 0,0 0 0 0 0,0 0 0 0 0,0-2-68 0 0,10-68 190 0 0,8 155-2324 0 0,-11-54 2305 0 0,-6-18-469 0 0,14 38 1223 0 0,6-32-5664 0 0,-14-18-1393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50.6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58 212 1044 0 0,'0'0'9315'0'0,"0"0"-6641"0"0,0 0-2164 0 0,0 0 128 0 0,6 3 109 0 0,-2 0-591 0 0,1-1 0 0 0,-1 0 0 0 0,0 0 0 0 0,1-1 0 0 0,-1 1 0 0 0,0-1 1 0 0,1 0-1 0 0,0-1 0 0 0,-1 1 0 0 0,1-1 0 0 0,0 1 0 0 0,-1-2 0 0 0,1 1 0 0 0,0 0 0 0 0,-1-1 0 0 0,1 0 0 0 0,-1 0 0 0 0,1 0 0 0 0,-1 0 0 0 0,1-1 1 0 0,-1 0-1 0 0,0 0 0 0 0,1 0-156 0 0,-3 1-13 0 0,1-1 1 0 0,0 1-1 0 0,-1-1 1 0 0,1 1-1 0 0,-1-1 1 0 0,1 0-1 0 0,-1 0 1 0 0,0 0-1 0 0,0 0 1 0 0,0-1-1 0 0,0 1 1 0 0,0 0-1 0 0,0-1 1 0 0,-1 1-1 0 0,1-1 1 0 0,-1 0-1 0 0,0 0 1 0 0,1 1-1 0 0,-1-1 1 0 0,-1 0-1 0 0,1 0 1 0 0,0 0-1 0 0,-1 0 1 0 0,1 0-1 0 0,-1 0 1 0 0,0 0-1 0 0,0 0 1 0 0,0 0-1 0 0,-1 0 1 0 0,1 0-1 0 0,-1 0 1 0 0,1 0-1 0 0,-1 0 1 0 0,0 0-1 0 0,0 0 1 0 0,0 0-1 0 0,-1 1 1 0 0,1-1-1 0 0,-1 0 1 0 0,1 1-1 0 0,-1-1 1 0 0,0 1-1 0 0,0 0 1 0 0,0 0-1 0 0,0-1 1 0 0,-1 1-1 0 0,1 1 1 0 0,0-1-1 0 0,-1 0 1 0 0,1 0-1 0 0,-1 1 1 0 0,0 0-1 0 0,0-1 13 0 0,-1-1-21 0 0,0 1-1 0 0,0 0 1 0 0,-1-1-1 0 0,1 1 1 0 0,0 1 0 0 0,-1-1-1 0 0,1 1 1 0 0,-1 0-1 0 0,1 0 1 0 0,-1 0 0 0 0,1 0-1 0 0,-1 1 1 0 0,0 0-1 0 0,0 0 1 0 0,1 0 0 0 0,-1 0-1 0 0,0 1 1 0 0,1 0-1 0 0,-1 0 1 0 0,1 0 0 0 0,-1 1-1 0 0,1-1 1 0 0,0 1-1 0 0,-1 0 1 0 0,1 0 0 0 0,0 1-1 0 0,0-1 1 0 0,0 1-1 0 0,1 0 1 0 0,-1 0 0 0 0,1 0-1 0 0,-1 0 1 0 0,1 1-1 0 0,0 0 1 0 0,0-1 0 0 0,1 1-1 0 0,-1 0 1 0 0,1 0-1 0 0,0 0 1 0 0,0 1 0 0 0,0-1-1 0 0,1 0 1 0 0,-1 1-1 0 0,1 0 1 0 0,0-1-1 0 0,0 1 1 0 0,1-1 0 0 0,-1 1-1 0 0,1 0 1 0 0,0 3 21 0 0,0-5-11 0 0,0 0-1 0 0,0 0 1 0 0,0 0-1 0 0,0 0 1 0 0,0-1 0 0 0,0 1-1 0 0,1 0 1 0 0,-1 0 0 0 0,1 0-1 0 0,0 0 1 0 0,0 0 0 0 0,0-1-1 0 0,0 1 1 0 0,1 0-1 0 0,-1-1 1 0 0,1 1 0 0 0,0-1-1 0 0,-1 0 1 0 0,1 1 0 0 0,0-1-1 0 0,0 0 1 0 0,0 0 0 0 0,1 0-1 0 0,-1 0 1 0 0,0-1-1 0 0,1 1 1 0 0,0-1 0 0 0,-1 1-1 0 0,2-1 12 0 0,36 10-7522 0 0,-15-10-1275 0 0</inkml:trace>
  <inkml:trace contextRef="#ctx0" brushRef="#br0" timeOffset="170.664">415 259 14545 0 0,'0'0'3300'0'0,"0"0"-2834"0"0,0 0-281 0 0,0 0 105 0 0,0 0-97 0 0,0 0-118 0 0,0 0-47 0 0,14 0-2059 0 0,6-1-6400 0 0,-17-3 1875 0 0,-40 9 4492 0 0</inkml:trace>
  <inkml:trace contextRef="#ctx0" brushRef="#br0" timeOffset="621.026">688 146 10485 0 0,'0'0'3541'0'0,"0"0"-2647"0"0,0 0-704 0 0,0 0 171 0 0,0 0-38 0 0,0 0-146 0 0,0 0-45 0 0,6-5 33 0 0,41-63 550 0 0,-46 66-725 0 0,0 0 0 0 0,0 1 1 0 0,0-1-1 0 0,0 0 1 0 0,-1 0-1 0 0,1 0 0 0 0,-1 0 1 0 0,1 0-1 0 0,-1 0 0 0 0,0 0 1 0 0,0-1-1 0 0,0 1 1 0 0,0 0-1 0 0,0 0 0 0 0,0 0 1 0 0,-1 0-1 0 0,1 0 1 0 0,-1 0-1 0 0,1 0 0 0 0,-1 0 1 0 0,0 0-1 0 0,0 0 1 0 0,0 1-1 0 0,0-1 0 0 0,0 0 1 0 0,0 0-1 0 0,0 1 1 0 0,-1-1-1 0 0,1 1 0 0 0,-1-1 1 0 0,1 1-1 0 0,-1-1 0 0 0,1 1 1 0 0,-1 0-1 0 0,0 0 1 0 0,0 0-1 0 0,0 0 0 0 0,1 0 1 0 0,-1 0-1 0 0,0 0 1 0 0,0 1-1 0 0,0-1 0 0 0,0 1 1 0 0,0 0-1 0 0,-1-1 10 0 0,-3 1-8 0 0,1-1 0 0 0,-1 1 0 0 0,1 0 0 0 0,-1 1 0 0 0,1-1 0 0 0,-1 1 0 0 0,1 0 0 0 0,0 0 0 0 0,-1 1 0 0 0,1 0 0 0 0,0 0 0 0 0,0 0 0 0 0,0 0 0 0 0,0 1 0 0 0,0 0 0 0 0,1 0 0 0 0,-1 0 0 0 0,1 1 0 0 0,0-1 0 0 0,0 1 0 0 0,0 0 0 0 0,1 0 0 0 0,-1 0 0 0 0,1 1 0 0 0,0-1 0 0 0,0 1 0 0 0,0 0 0 0 0,1 0 0 0 0,0 0 0 0 0,0 0 0 0 0,0 0 0 0 0,0 1 0 0 0,1-1 0 0 0,0 0 0 0 0,0 1 0 0 0,0-1-1 0 0,1 1 1 0 0,0 4 8 0 0,3-7 55 0 0,0 0 0 0 0,0 0-1 0 0,1 0 1 0 0,-1 0-1 0 0,1-1 1 0 0,-1 1 0 0 0,1-1-1 0 0,0 0 1 0 0,0 0-1 0 0,0 0 1 0 0,0-1 0 0 0,0 1-1 0 0,1-1 1 0 0,-1 0-1 0 0,0 0 1 0 0,1-1-1 0 0,-1 1 1 0 0,0-1 0 0 0,1 0-1 0 0,-1 0 1 0 0,1 0-1 0 0,-1-1 1 0 0,0 0 0 0 0,1 0-1 0 0,-1 0 1 0 0,0 0-1 0 0,0 0 1 0 0,1-1-1 0 0,-1 0 1 0 0,0 0 0 0 0,1-1-55 0 0,46-39 156 0 0,-51 81-1432 0 0,-12 100 2768 0 0,9-47-3296 0 0,3-91 1765 0 0,1 3-2422 0 0,3-4-2928 0 0,5-3-2324 0 0</inkml:trace>
  <inkml:trace contextRef="#ctx0" brushRef="#br0" timeOffset="854.677">1006 6 11117 0 0,'0'0'3816'0'0,"1"9"-3283"0"0,-9 236 1728 0 0,-3-4-1571 0 0,25-176-3183 0 0,-2-42-5003 0 0,-1-14 28 0 0</inkml:trace>
  <inkml:trace contextRef="#ctx0" brushRef="#br0" timeOffset="1039.527">1089 674 5701 0 0,'0'0'7220'0'0,"0"0"-4740"0"0,-8 0-2087 0 0,-299-52 2471 0 0,-24 21-1065 0 0,35 5-4770 0 0,292 25 2382 0 0,-16-2-1336 0 0,12-3-5337 0 0,7-1-344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14.7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91 179 80 0 0,'0'0'4104'0'0,"0"0"-1705"0"0,0 0 789 0 0,0 0-1390 0 0,0 0-711 0 0,0 0-144 0 0,0 0-151 0 0,0 0-152 0 0,0 0 20 0 0,27 1 1559 0 0,-23-3-2219 0 0,0 0 0 0 0,-1 0-1 0 0,1 0 1 0 0,-1 0-1 0 0,0-1 1 0 0,0 1 0 0 0,0-1-1 0 0,0 0 1 0 0,0 0-1 0 0,-1 0 1 0 0,1-1 0 0 0,-1 1-1 0 0,0 0 1 0 0,0-1-1 0 0,0 0 1 0 0,0 1 0 0 0,0-1-1 0 0,-1 0 1 0 0,0 0-1 0 0,0 0 1 0 0,0 0 0 0 0,0 0-1 0 0,-1 0 1 0 0,0 0-1 0 0,1 0 1 0 0,-1 0 0 0 0,-1 0-1 0 0,1 0 1 0 0,-1 0-1 0 0,1 0 1 0 0,-1 0 0 0 0,0 0-1 0 0,-1 0 1 0 0,1 0-1 0 0,-1 0 1 0 0,1 0 0 0 0,-1 1-1 0 0,0-1 1 0 0,-1 1-1 0 0,1 0 1 0 0,0-1 0 0 0,-1 1-1 0 0,0 0 1 0 0,0 0-1 0 0,0 1 1 0 0,0-1 0 0 0,0 1-1 0 0,-1-1 1 0 0,1 1-1 0 0,-1 0 1 0 0,1 0 0 0 0,-1 1-1 0 0,0-1 1 0 0,0 1-1 0 0,0-1 1 0 0,0 1 0 0 0,-2 0 0 0 0,3 1-16 0 0,1-1 0 0 0,-1 1 0 0 0,0-1 0 0 0,0 1 0 0 0,0 0 0 0 0,0 0 0 0 0,0 1 0 0 0,0-1 0 0 0,0 1 0 0 0,0-1 0 0 0,1 1 0 0 0,-1 0 0 0 0,0 0 0 0 0,0 0 0 0 0,1 0 0 0 0,-1 1 0 0 0,1-1 0 0 0,-1 1 0 0 0,1-1 0 0 0,0 1 0 0 0,-1 0 0 0 0,1 0 0 0 0,0 0 0 0 0,0 0 0 0 0,0 1 0 0 0,1-1 0 0 0,-1 0 0 0 0,0 1 0 0 0,1-1 0 0 0,0 1 0 0 0,-1-1 0 0 0,1 1 0 0 0,0 0 0 0 0,0 0 0 0 0,1 0 0 0 0,-1-1 0 0 0,0 2 16 0 0,-12 113 572 0 0,14-114-561 0 0,0 0 0 0 0,0 0 0 0 0,0 0 0 0 0,0-1 0 0 0,0 1 0 0 0,1 0 0 0 0,-1-1 0 0 0,1 1 0 0 0,0-1 0 0 0,0 1 0 0 0,0-1 0 0 0,0 0 0 0 0,0 1 0 0 0,0-1 0 0 0,1-1 0 0 0,-1 1 0 0 0,1 0 0 0 0,-1 0 0 0 0,1-1 0 0 0,0 0 0 0 0,0 1 0 0 0,0-1 0 0 0,-1 0 0 0 0,1 0 0 0 0,0-1 0 0 0,0 1 0 0 0,0-1 0 0 0,0 1 0 0 0,0-1 0 0 0,1 0 0 0 0,-1 0 0 0 0,0 0 0 0 0,0 0 0 0 0,0-1 0 0 0,0 1 0 0 0,2-2-11 0 0,43-12-7813 0 0,-30 4 1146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17.8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72 159 13105 0 0,'0'0'1996'0'0,"0"0"-1364"0"0,0 0-377 0 0,0 0 45 0 0,0 0-107 0 0,0 0-78 0 0,0 0 11 0 0,0 0 59 0 0,7-2-32 0 0,-2 1-140 0 0,-1-1 0 0 0,0 1 0 0 0,-1-1 0 0 0,1 0 0 0 0,0 0 0 0 0,0 0 0 0 0,-1 0 0 0 0,1-1 0 0 0,-1 1 0 0 0,0-1 0 0 0,0 0 0 0 0,0 0 0 0 0,0 0 0 0 0,0 0 0 0 0,-1-1 1 0 0,1 1-1 0 0,-1-1 0 0 0,0 1 0 0 0,0-1 0 0 0,0 0 0 0 0,-1 0 0 0 0,1 0 0 0 0,-1 0 0 0 0,0 0 0 0 0,0 0 0 0 0,0 0 0 0 0,-1-1 0 0 0,0 1 0 0 0,1 0 0 0 0,-2 0 0 0 0,1-1 0 0 0,0 1 1 0 0,-1 0-1 0 0,0-1-13 0 0,1 3-24 0 0,-1 0 0 0 0,1 0 1 0 0,-1-1-1 0 0,0 1 1 0 0,0 0-1 0 0,0 0 1 0 0,0 0-1 0 0,0 1 0 0 0,0-1 1 0 0,0 0-1 0 0,-1 0 1 0 0,1 1-1 0 0,-1-1 1 0 0,1 1-1 0 0,-1-1 0 0 0,0 1 1 0 0,0-1-1 0 0,1 1 1 0 0,-1 0-1 0 0,0 0 1 0 0,0 0-1 0 0,0 0 1 0 0,0 0-1 0 0,0 1 0 0 0,-1-1 1 0 0,1 1-1 0 0,0-1 1 0 0,0 1-1 0 0,0 0 1 0 0,0-1-1 0 0,-1 1 0 0 0,1 0 1 0 0,0 1-1 0 0,0-1 1 0 0,0 0-1 0 0,-1 1 1 0 0,1-1-1 0 0,0 1 0 0 0,0-1 1 0 0,0 1-1 0 0,0 0 1 0 0,0 0-1 0 0,-1 1 24 0 0,-66 69-240 0 0,68-69 235 0 0,0 1 1 0 0,0 0-1 0 0,1-1 0 0 0,-1 1 0 0 0,1 0 1 0 0,0-1-1 0 0,0 1 0 0 0,0 0 0 0 0,0-1 1 0 0,0 1-1 0 0,1 0 0 0 0,-1-1 0 0 0,1 1 1 0 0,0 0-1 0 0,-1-1 0 0 0,1 1 0 0 0,0-1 1 0 0,1 0-1 0 0,-1 1 0 0 0,0-1 0 0 0,1 0 1 0 0,-1 1-1 0 0,1-1 0 0 0,0 0 0 0 0,0 0 0 0 0,0 0 1 0 0,0-1-1 0 0,0 1 0 0 0,0 0 0 0 0,0-1 1 0 0,0 1-1 0 0,1-1 0 0 0,-1 0 0 0 0,1 0 1 0 0,-1 0-1 0 0,1 0 0 0 0,2 0 5 0 0,42 8-7957 0 0,-26-8 520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18.0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23 15985 0 0,'0'0'2021'0'0,"0"0"-2021"0"0,0 0-260 0 0,0 0 140 0 0,0 0 116 0 0,0 0 8 0 0,0 0 152 0 0,0 0 68 0 0,0 0-224 0 0,0 0-72 0 0,0-5-164 0 0,-3 1-760 0 0,3-3-2057 0 0,0 1-4175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18.2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141 1 12553 0 0,'0'0'1943'0'0,"0"0"-1684"0"0,-6 8 5 0 0,-5 9-119 0 0,0 0 0 0 0,1 1 0 0 0,1 1 0 0 0,0-1 0 0 0,2 1 1 0 0,0 1-1 0 0,1-1 0 0 0,1 1 0 0 0,1 0 0 0 0,1 1 0 0 0,0-1 0 0 0,2 0 1 0 0,0 9-146 0 0,3-25 45 0 0,-1 0 0 0 0,1 0 0 0 0,0-1 1 0 0,0 1-1 0 0,0-1 0 0 0,0 0 0 0 0,0 0 1 0 0,1 1-1 0 0,0-1 0 0 0,-1-1 0 0 0,1 1 0 0 0,0 0 1 0 0,1-1-1 0 0,-1 0 0 0 0,0 1 0 0 0,1-1 1 0 0,-1 0-1 0 0,1-1 0 0 0,-1 1 0 0 0,1-1 1 0 0,0 1-1 0 0,0-1 0 0 0,0 0 0 0 0,0-1 1 0 0,0 1-1 0 0,0-1 0 0 0,0 0 0 0 0,0 0 1 0 0,0 0-1 0 0,0 0 0 0 0,-1 0 0 0 0,1-1 1 0 0,0 0-1 0 0,0 0 0 0 0,0 0 0 0 0,0 0 1 0 0,-1-1-1 0 0,1 0 0 0 0,0 1 0 0 0,-1-1 1 0 0,1 0-1 0 0,-1-1 0 0 0,0 1 0 0 0,0-1 1 0 0,0 1-1 0 0,0-1 0 0 0,0 0 0 0 0,-1 0 1 0 0,1 0-1 0 0,0-2-45 0 0,-5 1-90 0 0,0 0 0 0 0,0-1 0 0 0,0 1-1 0 0,-1 0 1 0 0,1 0 0 0 0,-1 0 0 0 0,0 0 0 0 0,0 1 0 0 0,0-1 0 0 0,-1 1 0 0 0,1 0 0 0 0,-1 0 0 0 0,0 0 0 0 0,0 0 0 0 0,0 1-1 0 0,0 0 1 0 0,0-1 0 0 0,-1 2 0 0 0,1-1 0 0 0,-1 0 0 0 0,1 1 0 0 0,-1 0 0 0 0,1 0 0 0 0,-1 0 0 0 0,0 1 0 0 0,0-1 0 0 0,1 1-1 0 0,-1 0 1 0 0,0 0 0 0 0,0 1 0 0 0,1 0 0 0 0,-1 0 0 0 0,0 0 0 0 0,1 0 0 0 0,-1 0 0 0 0,0 1 90 0 0,-15 3-2321 0 0,-2 0-3804 0 0,-2-2-1354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20.4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337 154 17602 0 0,'0'0'1960'0'0,"0"0"-1960"0"0,0 0-504 0 0,0 0 0 0 0,-43-16 428 0 0,19 8 76 0 0,-3 0-48 0 0,-3 0-12 0 0,2 1-288 0 0,0-1-24 0 0,5 1-184 0 0,5-3-865 0 0,4 4-3259 0 0,10-7-3705 0 0</inkml:trace>
  <inkml:trace contextRef="#ctx0" brushRef="#br0" timeOffset="171.624">352 14 13509 0 0,'0'0'4045'0'0,"0"0"-4045"0"0,0 0-880 0 0,0 0 455 0 0,-46 8 425 0 0,3-8 173 0 0,-12 0-121 0 0,-7-4-52 0 0,0-2-709 0 0,18 1-2215 0 0,4-2-4777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18.7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30 103 15057 0 0,'0'0'1789'0'0,"0"8"-1940"0"0,-11 176 1137 0 0,17-173-2694 0 0,6-18-4461 0 0,3-6-2483 0 0</inkml:trace>
  <inkml:trace contextRef="#ctx0" brushRef="#br0" timeOffset="249.975">212 72 15937 0 0,'0'0'1849'0'0,"0"0"-1849"0"0,0 0-48 0 0,0 0-164 0 0,-40-10 112 0 0,19 8 88 0 0,-4 0-48 0 0,1 2 8 0 0,-2 0 48 0 0,2 2-816 0 0,2 0-933 0 0,5 0-2483 0 0,4-1-3221 0 0</inkml:trace>
  <inkml:trace contextRef="#ctx0" brushRef="#br0" timeOffset="500.343">265 218 14025 0 0,'0'0'1716'0'0,"0"0"-1716"0"0,0 0-584 0 0,0 0 584 0 0,0 0 380 0 0,-48 25 20 0 0,27-25-68 0 0,-3 0-155 0 0,-1 0-93 0 0,-2 0-84 0 0,0 0-741 0 0,2-3-1575 0 0,7 1-3536 0 0,3-7-1769 0 0</inkml:trace>
  <inkml:trace contextRef="#ctx0" brushRef="#br0" timeOffset="501.343">315 336 11761 0 0,'0'0'3612'0'0,"0"0"-3612"0"0,0 0-712 0 0,0 0 712 0 0,-38 21 444 0 0,18-20-28 0 0,-5-1-52 0 0,-4 0-152 0 0,3-1-112 0 0,-4-2-100 0 0,2-1-376 0 0,2-2-1428 0 0,9 2-3280 0 0,2-7-3805 0 0</inkml:trace>
  <inkml:trace contextRef="#ctx0" brushRef="#br0" timeOffset="733.819">565 1 15937 0 0,'0'0'519'0'0,"-7"8"-576"0"0,-6 5 116 0 0,0 1 1 0 0,1 0 0 0 0,1 1-1 0 0,0 0 1 0 0,2 1 0 0 0,-1 0-1 0 0,2 1 1 0 0,0 0 0 0 0,1 0-1 0 0,1 1 1 0 0,0 0 0 0 0,2 0-1 0 0,0 0 1 0 0,1 0 0 0 0,0 1-1 0 0,2-1 1 0 0,0 1 0 0 0,1 0-1 0 0,1 1-59 0 0,51 48 133 0 0,-25-58-2690 0 0,5-10-3770 0 0,-7-7-1502 0 0</inkml:trace>
  <inkml:trace contextRef="#ctx0" brushRef="#br0" timeOffset="920.215">879 203 14161 0 0,'0'0'715'0'0,"0"0"-470"0"0,-3 7 117 0 0,0-2-290 0 0,1 0 0 0 0,-1-1 0 0 0,0 1 0 0 0,0-1 0 0 0,0 0 0 0 0,-1 0 0 0 0,1 0 0 0 0,-1-1 0 0 0,0 1 0 0 0,0-1 0 0 0,0 0 0 0 0,-1 0 1 0 0,1 0-1 0 0,-1-1 0 0 0,1 0 0 0 0,-1 1 0 0 0,0-2 0 0 0,0 1 0 0 0,0 0 0 0 0,0-1 0 0 0,0 0 0 0 0,0 0 0 0 0,-1-1-72 0 0,-132-14 318 0 0,134 13-412 0 0,0-1 1 0 0,0 0-1 0 0,1 1 0 0 0,-1-1 0 0 0,0 0 0 0 0,1-1 0 0 0,0 1 0 0 0,-1-1 0 0 0,1 1 0 0 0,0-1 0 0 0,0 0 0 0 0,1 0 0 0 0,-1-1 0 0 0,1 1 0 0 0,-1 0 0 0 0,1-1 0 0 0,0 1 0 0 0,0-1 0 0 0,1 0 0 0 0,-1 0 0 0 0,1 0 0 0 0,0 0 1 0 0,0 0-1 0 0,0 0 0 0 0,0 0 0 0 0,1 0 0 0 0,-1 0 0 0 0,1 0 0 0 0,0 0 0 0 0,1 0 0 0 0,-1 0 0 0 0,1-1 94 0 0,23-21-2481 0 0,10 41-4100 0 0,-22-5 2751 0 0</inkml:trace>
  <inkml:trace contextRef="#ctx0" brushRef="#br0" timeOffset="1123.013">711 398 5396 0 0,'0'0'4488'0'0,"0"0"-2588"0"0,3 7-481 0 0,2 1-1151 0 0,-1 0 0 0 0,0 1 1 0 0,-1 0-1 0 0,1 0 0 0 0,-2 0 1 0 0,1 1-1 0 0,-2-1 0 0 0,1 0 1 0 0,-1 1-1 0 0,-1-1 0 0 0,1 1 1 0 0,-1-1-1 0 0,-1 4-268 0 0,-8 14 130 0 0,7-27-2326 0 0,3-20-4554 0 0,3-3-1125 0 0</inkml:trace>
  <inkml:trace contextRef="#ctx0" brushRef="#br0" timeOffset="1354.923">1111 126 13073 0 0,'0'0'681'0'0,"1"7"-416"0"0,4 11-4 0 0,-2 1 0 0 0,0 0 0 0 0,-1 0-1 0 0,-1 1 1 0 0,-1-1 0 0 0,0 0 0 0 0,-2 0 0 0 0,0 1-1 0 0,-1-1 1 0 0,-4 12-261 0 0,-47 65-274 0 0,-51-46-3435 0 0,88-49-1500 0 0,-3-3-2226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17.3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54 7477 0 0,'0'0'8128'0'0,"0"0"-8128"0"0,0 0-228 0 0,0 0 228 0 0,0 0 264 0 0,0 0 236 0 0,-36 16-79 0 0,13-16-253 0 0,-4 0-168 0 0,-2 0-577 0 0,2-2-419 0 0,1-5-916 0 0,11 0-2492 0 0,-2-7-3037 0 0</inkml:trace>
  <inkml:trace contextRef="#ctx0" brushRef="#br0" timeOffset="248.456">142 1 14053 0 0,'0'0'2144'0'0,"0"0"-1988"0"0,20 48 29 0 0,-17-29 67 0 0,-3 0-92 0 0,0-1-72 0 0,-5-1-36 0 0,-3-1-44 0 0,1-2-8 0 0,0-4-188 0 0,-2-2-160 0 0,2-2-361 0 0,2-2-1235 0 0,0-1-3232 0 0,8-4-3469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16.6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 0 4516 0 0,'0'0'8621'0'0,"0"0"-7192"0"0,-6 9-1053 0 0,-11 11-219 0 0,1 2 0 0 0,1-1 0 0 0,1 2 0 0 0,1 0 0 0 0,1 1 0 0 0,1 0 0 0 0,1 0 0 0 0,1 1 0 0 0,1 1 0 0 0,2-1 1 0 0,-3 21-158 0 0,9-42 17 0 0,0-1 0 0 0,0 1 0 0 0,0-1 0 0 0,1 1 0 0 0,-1-1 0 0 0,1 0 0 0 0,0 1 0 0 0,0-1 0 0 0,0 0 0 0 0,1 1 0 0 0,-1-1 0 0 0,1 0 0 0 0,0 0 0 0 0,-1 0 1 0 0,1 0-1 0 0,1-1 0 0 0,-1 1 0 0 0,0 0 0 0 0,1-1 0 0 0,-1 1 0 0 0,1-1 0 0 0,0 0 0 0 0,0 0 0 0 0,0 0 0 0 0,0-1 0 0 0,0 1 0 0 0,0-1 0 0 0,3 2-17 0 0,39 3-4648 0 0,-29-9-966 0 0</inkml:trace>
  <inkml:trace contextRef="#ctx0" brushRef="#br0" timeOffset="205.241">486 146 15057 0 0,'0'0'428'0'0,"0"0"-264"0"0,0 0-164 0 0,-9 39 504 0 0,1-23-87 0 0,-5 1-93 0 0,-2 1-76 0 0,-7-1-72 0 0,1 0-40 0 0,-1 0-24 0 0,2-3-112 0 0,-1-1-28 0 0,4-6-208 0 0,0-2-124 0 0,6-3-176 0 0,-1-2-713 0 0,4-7-1531 0 0,2 2-3196 0 0</inkml:trace>
  <inkml:trace contextRef="#ctx0" brushRef="#br0" timeOffset="375.232">304 124 12209 0 0,'0'0'954'0'0,"6"7"-352"0"0,13 16-101 0 0,-1 2 0 0 0,-2 0 0 0 0,0 1-1 0 0,-1 0 1 0 0,-2 1 0 0 0,-1 1 0 0 0,-1 0 0 0 0,5 21-501 0 0,-6-46-3039 0 0,-2-14-2715 0 0,0-4-3041 0 0</inkml:trace>
  <inkml:trace contextRef="#ctx0" brushRef="#br0" timeOffset="562.287">664 70 10737 0 0,'5'8'3371'0'0,"2"0"-3173"0"0,-2 1 0 0 0,1 0 1 0 0,-1 0-1 0 0,0 1 0 0 0,-1 0 0 0 0,-1-1 1 0 0,1 1-1 0 0,-1 1 0 0 0,-1-1 0 0 0,0 0 0 0 0,0 1 1 0 0,-1-1-1 0 0,0 4-198 0 0,-2-1 12 0 0,0 0-1 0 0,0 0 1 0 0,-1-1 0 0 0,-1 1-1 0 0,0 0 1 0 0,0-1 0 0 0,-2 0-1 0 0,1 0 1 0 0,-2 0 0 0 0,1-1-1 0 0,-2 1 1 0 0,1-1 0 0 0,-8 8-12 0 0,-51 18-2610 0 0,55-38-1285 0 0,2-5-4221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15.9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21 13745 0 0,'0'0'1955'0'0,"0"0"-1392"0"0,0 0-840 0 0,2 8 388 0 0,-4 158 514 0 0,-2-137-686 0 0,9-27-6231 0 0,5-13 407 0 0</inkml:trace>
  <inkml:trace contextRef="#ctx0" brushRef="#br0" timeOffset="247.048">240 6 13209 0 0,'0'0'2104'0'0,"0"0"-1348"0"0,0 0-552 0 0,0 0-91 0 0,0 0 75 0 0,-44-6 48 0 0,19 6-48 0 0,-3 0-92 0 0,-2 1-96 0 0,2 2 0 0 0,2 0 0 0 0,4 1-576 0 0,3-1-797 0 0,10 1-859 0 0,0-2-2964 0 0,9 0-2493 0 0</inkml:trace>
  <inkml:trace contextRef="#ctx0" brushRef="#br0" timeOffset="495.359">272 116 1604 0 0,'0'0'7017'0'0,"0"0"-6861"0"0,0 0 492 0 0,0 0 244 0 0,0 0 192 0 0,0 0 120 0 0,-50 16-348 0 0,26-16-524 0 0,0 0-332 0 0,-2-2-156 0 0,2 1-1504 0 0,7 0-2560 0 0,3-1-3185 0 0</inkml:trace>
  <inkml:trace contextRef="#ctx0" brushRef="#br0" timeOffset="496.359">257 200 9581 0 0,'0'0'1112'0'0,"0"0"-676"0"0,0 0 272 0 0,0 0 60 0 0,0 0 12 0 0,0 0 72 0 0,-34 38-132 0 0,16-34-204 0 0,-5-1-228 0 0,-2-2-112 0 0,1-1-176 0 0,0 0-424 0 0,5 0-1424 0 0,5-1-2092 0 0,4-5-4137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15.0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50 226 14473 0 0,'0'0'1929'0'0,"0"0"-1921"0"0,0 0 392 0 0,0 0 196 0 0,0 0-88 0 0,0 0-136 0 0,0 0-112 0 0,0 0-196 0 0,0 0-64 0 0,0 0-356 0 0,-40 30-336 0 0,36-30-849 0 0,2 0-2635 0 0,-2-1-1944 0 0</inkml:trace>
  <inkml:trace contextRef="#ctx0" brushRef="#br0" timeOffset="277.573">254 0 300 0 0,'0'0'11404'0'0,"0"0"-8323"0"0,0 0-2881 0 0,0 0-28 0 0,0 0 171 0 0,-6 8-36 0 0,-5 5-192 0 0,4-7-101 0 0,1 0-1 0 0,0 1 0 0 0,0-1 1 0 0,0 1-1 0 0,1 0 1 0 0,0 1-1 0 0,1-1 0 0 0,0 1 1 0 0,0 0-1 0 0,0 0 1 0 0,1 0-1 0 0,0 0 1 0 0,1 1-1 0 0,0-1 0 0 0,-1 5-13 0 0,7-10 77 0 0,0 0 0 0 0,0 0-1 0 0,1 0 1 0 0,-1-1-1 0 0,0 0 1 0 0,1 0-1 0 0,-1 0 1 0 0,1 0 0 0 0,0-1-1 0 0,0 0 1 0 0,0 0-1 0 0,-1 0 1 0 0,1 0-1 0 0,0-1 1 0 0,0 0-1 0 0,0 0 1 0 0,0 0 0 0 0,0-1-1 0 0,0 1 1 0 0,0-1-1 0 0,3-2-76 0 0,-6 3 9 0 0,1 1 2 0 0,-1-1 1 0 0,1 1 0 0 0,-1-1 0 0 0,1 0-1 0 0,0 0 1 0 0,-1 0 0 0 0,1 0 0 0 0,-1-1 0 0 0,1 1-1 0 0,0 0 1 0 0,-1-1 0 0 0,1 0 0 0 0,-1 0-1 0 0,0 0 1 0 0,1 0 0 0 0,-1 0 0 0 0,0 0-1 0 0,1-1 1 0 0,-1 1 0 0 0,0-1 0 0 0,0 1 0 0 0,0-1-1 0 0,0 0 1 0 0,-1 0 0 0 0,1 0 0 0 0,0 0-1 0 0,-1 0 1 0 0,1 0 0 0 0,-1-1 0 0 0,0 1-1 0 0,0 0 1 0 0,0-1 0 0 0,0 1 0 0 0,0-1 0 0 0,0 1-1 0 0,-1-1 1 0 0,1 1 0 0 0,-1-1 0 0 0,0 1-1 0 0,1-1 1 0 0,-1 0 0 0 0,-1 1 0 0 0,1-1-1 0 0,0 1 1 0 0,-1-1 0 0 0,1 1 0 0 0,-1-1 0 0 0,1 0-1 0 0,-2-1-11 0 0,10 125-1352 0 0,-8-106 853 0 0,3 40 1624 0 0,10-29-8557 0 0,-9-25-2078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34.6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3768 0 0,'0'0'2125'0'0,"2"7"155"0"0,85 194 3789 0 0,-77-182-5872 0 0,1-1 0 0 0,1 0 1 0 0,0-1-1 0 0,2 0 1 0 0,0-1-1 0 0,0 0 1 0 0,2-2-1 0 0,0 0 0 0 0,1 0 1 0 0,0-2-1 0 0,0 0 1 0 0,2-1-1 0 0,-1 0 1 0 0,16 5-198 0 0,-16-24-643 0 0,-31-30-1650 0 0,1 0 2470 0 0,47 51 426 0 0,-32-11-553 0 0,0-1 0 0 0,-1 1 0 0 0,1 0 1 0 0,0 0-1 0 0,-1 0 0 0 0,0 0 0 0 0,1 0 0 0 0,-1 0 0 0 0,0 0 1 0 0,0 1-1 0 0,0-1 0 0 0,0 1 0 0 0,-1 0 0 0 0,1-1 0 0 0,-1 1 0 0 0,0 0 1 0 0,1 0-1 0 0,-1 0 0 0 0,-1 0 0 0 0,1 0 0 0 0,0 0 0 0 0,-1 0 1 0 0,1 0-1 0 0,-1 1 0 0 0,0-1 0 0 0,0 0 0 0 0,0 0 0 0 0,-1 0 0 0 0,1 0 1 0 0,-1 0-1 0 0,0 0 0 0 0,1 1 0 0 0,-1-2 0 0 0,-1 1 0 0 0,1 0 1 0 0,0 0-1 0 0,-1 0 0 0 0,1 0 0 0 0,-1-1 0 0 0,0 1 0 0 0,0-1 0 0 0,0 1 1 0 0,0-1-1 0 0,0 0 0 0 0,-1 0 0 0 0,1 0 0 0 0,-1 0 0 0 0,1 0 1 0 0,-1-1-1 0 0,0 1 0 0 0,0-1 0 0 0,0 1 0 0 0,1-1 0 0 0,-2 0-50 0 0,-70 18-1357 0 0,43-20-5964 0 0,21-3-1347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49.2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63 264 10377 0 0,'0'0'968'0'0,"0"0"-968"0"0,0 0-492 0 0,0 0 236 0 0,0 0-1064 0 0,0 0-220 0 0,0 0-724 0 0,0 0-277 0 0,0 0-343 0 0</inkml:trace>
  <inkml:trace contextRef="#ctx0" brushRef="#br0" timeOffset="201.951">63 264 4720 0 0,'18'7'2109'0'0,"-17"-8"-1109"0"0,-1-2-1000 0 0,3 2-12 0 0,-3-1-2461 0 0</inkml:trace>
  <inkml:trace contextRef="#ctx0" brushRef="#br0" timeOffset="359.834">16 48 14733 0 0,'0'0'1244'0'0,"0"9"-645"0"0,-15 214 2237 0 0,15-213-4814 0 0,2-9-3708 0 0,3-6-1210 0 0</inkml:trace>
  <inkml:trace contextRef="#ctx0" brushRef="#br0" timeOffset="609.538">202 0 13921 0 0,'0'0'1012'0'0,"5"6"-776"0"0,2 3-140 0 0,0 0 0 0 0,-1 1 1 0 0,0 0-1 0 0,0 0 0 0 0,-1 0 0 0 0,-1 0 1 0 0,0 1-1 0 0,0 0 0 0 0,-1 0 1 0 0,0 0-1 0 0,-1 0 0 0 0,0 0 0 0 0,-1 1 1 0 0,0-1-1 0 0,-1 1 0 0 0,-1-1 1 0 0,1 0-1 0 0,-2 1 0 0 0,1-1 0 0 0,-2 0 1 0 0,1 0-1 0 0,-2 0 0 0 0,1 0 1 0 0,-1 0-1 0 0,-1-1 0 0 0,0 0 0 0 0,-1 0 1 0 0,0 0-1 0 0,-5 6-96 0 0,-69 64 50 0 0,39-61-3229 0 0,34-20-1576 0 0,5-3-4650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22.1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124 164 5124 0 0,'0'0'3918'0'0,"0"0"-1959"0"0,0 0-1326 0 0,0 0-183 0 0,0 0 383 0 0,0 0 391 0 0,0 0-34 0 0,0 0-370 0 0,20-12 1205 0 0,-19 6-2099 0 0,0 1 1 0 0,0 0 0 0 0,-1-1 0 0 0,0 0-1 0 0,0 1 1 0 0,0-1 0 0 0,0 1-1 0 0,-1-1 1 0 0,0 1 0 0 0,0 0 0 0 0,-1-1-1 0 0,0 1 1 0 0,0 0 0 0 0,0 0-1 0 0,0 0 1 0 0,-1 0 0 0 0,0 0 0 0 0,0 0-1 0 0,0 1 1 0 0,0 0 0 0 0,-1-1-1 0 0,0 1 1 0 0,0 0 0 0 0,0 1 0 0 0,0-1-1 0 0,0 1 1 0 0,-1 0 0 0 0,0 0 0 0 0,1 0-1 0 0,-1 1 1 0 0,0-1 0 0 0,-1 1-1 0 0,1 0 1 0 0,-2 0 73 0 0,3 6 21 0 0,-1-1 0 0 0,1 1 0 0 0,0 0 0 0 0,1 0-1 0 0,-1 0 1 0 0,1 1 0 0 0,0-1 0 0 0,0 1 0 0 0,0 0 0 0 0,0 0-1 0 0,1 0 1 0 0,0 0 0 0 0,0 0 0 0 0,0 0 0 0 0,1 0 0 0 0,0 1 0 0 0,0-1-1 0 0,0 1 1 0 0,0-1 0 0 0,1 1 0 0 0,0-1 0 0 0,1 5-21 0 0,-2-8 40 0 0,1 1 1 0 0,-1-1 0 0 0,1 1-1 0 0,0 0 1 0 0,0-1 0 0 0,0 1-1 0 0,0-1 1 0 0,1 1-1 0 0,-1-1 1 0 0,1 1 0 0 0,0 0-1 0 0,-1-1 1 0 0,1 0-1 0 0,0 1 1 0 0,0-1 0 0 0,1 0-1 0 0,-1 1 1 0 0,0-1 0 0 0,1 0-1 0 0,-1 0 1 0 0,1 0-1 0 0,0 0 1 0 0,0 0 0 0 0,0 0-1 0 0,0-1 1 0 0,0 1-1 0 0,0-1 1 0 0,0 1 0 0 0,0-1-1 0 0,1 0 1 0 0,-1 0 0 0 0,1 0-1 0 0,-1 0 1 0 0,2 0-41 0 0,39 6-5002 0 0,-30-6-763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22.3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 14129 0 0,'0'0'2285'0'0,"0"0"-2285"0"0,0 0 88 0 0,0 0-88 0 0,0 0 376 0 0,0 0-52 0 0,0 0-240 0 0,0 0-84 0 0,0 0-224 0 0,0 0 152 0 0,-2 5-228 0 0,-2-5-433 0 0,-3 0-855 0 0,3 0-2352 0 0,1-6-3597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22.9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6 8825 0 0,'0'0'1029'0'0,"0"0"-999"0"0,0 0-117 0 0,0 0 300 0 0,0 0 218 0 0,0 0 23 0 0,0 0 39 0 0,8-5 5768 0 0,-91 128-7368 0 0,84-120 1179 0 0,1 0 0 0 0,0-1 0 0 0,0 1 0 0 0,0-1 0 0 0,1 0-1 0 0,-1 0 1 0 0,0 0 0 0 0,1 0 0 0 0,-1 0 0 0 0,1 0 0 0 0,0 0 0 0 0,0-1-1 0 0,0 0 1 0 0,0 1 0 0 0,0-1 0 0 0,0 0 0 0 0,0 0 0 0 0,0-1 0 0 0,0 1-1 0 0,0-1 1 0 0,0 1 0 0 0,0-1 0 0 0,1 0 0 0 0,-1 0 0 0 0,0-1 0 0 0,0 1-72 0 0,2 0 17 0 0,4 2 38 0 0,1 0 1 0 0,-1-1 0 0 0,1-1-1 0 0,-1 0 1 0 0,1 0 0 0 0,-1-1-1 0 0,1 0 1 0 0,-1 0 0 0 0,0-1-1 0 0,0-1 1 0 0,0 1-1 0 0,0-2 1 0 0,3-1-56 0 0,-11-46-814 0 0,-1 52 746 0 0,0-1 0 0 0,0 1 0 0 0,0-1 0 0 0,0 1 0 0 0,0-1-1 0 0,-1 1 1 0 0,1-1 0 0 0,0 1 0 0 0,0-1 0 0 0,-1 1 0 0 0,1-1 0 0 0,0 1-1 0 0,0-1 1 0 0,-1 0 0 0 0,1 1 0 0 0,-1-1 0 0 0,1 0 0 0 0,0 1 0 0 0,-1-1 0 0 0,1 0-1 0 0,-1 1 1 0 0,1-1 0 0 0,-1 0 0 0 0,1 0 0 0 0,-1 1 0 0 0,1-1 0 0 0,-1 0-1 0 0,1 0 1 0 0,-1 0 0 0 0,1 0 0 0 0,-1 0 0 0 0,1 0 0 0 0,-1 0 68 0 0,16 220 1534 0 0,-13-209-3073 0 0,2-12-5923 0 0,1-5-620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23.1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103 1 10817 0 0,'0'0'3058'0'0,"0"0"-2738"0"0,-7 8-7 0 0,-6 10-67 0 0,1 1-1 0 0,1 0 1 0 0,1 1-1 0 0,0 0 1 0 0,2 0 0 0 0,0 1-1 0 0,1 0 1 0 0,-2 14-246 0 0,7-28 34 0 0,0-1 1 0 0,1 1 0 0 0,0-1-1 0 0,0 1 1 0 0,1 0 0 0 0,-1-1-1 0 0,1 1 1 0 0,1 0-1 0 0,0-1 1 0 0,-1 1 0 0 0,2 0-1 0 0,-1-1 1 0 0,1 1 0 0 0,0-1-1 0 0,1 0 1 0 0,-1 0-1 0 0,1 0 1 0 0,0 0 0 0 0,1 0-1 0 0,0 0 1 0 0,-1-1-1 0 0,2 0 1 0 0,-1 0 0 0 0,1 0-1 0 0,-1 0 1 0 0,1-1 0 0 0,2 1-35 0 0,9-2-1618 0 0,-4-7-4328 0 0,2-6-1918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25.2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52 137 13985 0 0,'0'0'998'0'0,"0"0"-672"0"0,0 0-94 0 0,0 0 336 0 0,0 0 39 0 0,0 0-97 0 0,0 0-151 0 0,0 0-254 0 0,0 0-91 0 0,21-21-208 0 0,3-50-1441 0 0,-24 70 1625 0 0,1 0-1 0 0,-1 0 1 0 0,1-1-1 0 0,-1 1 1 0 0,0 0-1 0 0,0-1 1 0 0,1 1 0 0 0,-1-1-1 0 0,0 1 1 0 0,0 0-1 0 0,-1-1 1 0 0,1 1-1 0 0,0 0 1 0 0,0-1-1 0 0,-1 1 1 0 0,1-1 0 0 0,-1 1-1 0 0,1 0 1 0 0,-1 0-1 0 0,1-1 1 0 0,-1 1-1 0 0,0 0 1 0 0,1 0 0 0 0,-1 0-1 0 0,0 0 1 0 0,0 0-1 0 0,0 0 1 0 0,0 0-1 0 0,0 0 1 0 0,0 0 0 0 0,0 0-1 0 0,-1 0 1 0 0,1 1-1 0 0,0-1 1 0 0,0 1-1 0 0,-1-1 1 0 0,1 1 0 0 0,0-1-1 0 0,0 1 1 0 0,-1-1-1 0 0,1 1 1 0 0,-1 0-1 0 0,1 0 1 0 0,0 0 0 0 0,-1 0-1 0 0,1 0 1 0 0,0 0-1 0 0,-1 0 1 0 0,1 0-1 0 0,-1 1 11 0 0,-58 65 1568 0 0,61-15-3490 0 0,30-33-6040 0 0,-17-17 925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25.4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7 219 16586 0 0,'0'0'1392'0'0,"0"0"-1392"0"0,0 0-696 0 0,0 0 660 0 0,0 0 36 0 0,0 0 224 0 0,0 0-28 0 0,0 0-132 0 0,0 0-64 0 0,0 0-312 0 0,-3-1-396 0 0,1-4-1469 0 0,0 2-3471 0 0,2-7-3209 0 0</inkml:trace>
  <inkml:trace contextRef="#ctx0" brushRef="#br0" timeOffset="280.09">227 0 13509 0 0,'0'0'144'0'0,"0"0"152"0"0,-6 8 285 0 0,-5 4-446 0 0,1 0 1 0 0,0 0-1 0 0,1 1 1 0 0,1 0-1 0 0,0 1 1 0 0,1 0-1 0 0,0 0 0 0 0,1 0 1 0 0,1 1-1 0 0,0 0 1 0 0,1 0-1 0 0,1 1 1 0 0,0-1-1 0 0,1 1 1 0 0,0 5-136 0 0,3-17 63 0 0,1 0 0 0 0,-1 0 0 0 0,1-1 1 0 0,0 1-1 0 0,0-1 0 0 0,0 1 1 0 0,0-1-1 0 0,0 0 0 0 0,1 0 1 0 0,0 0-1 0 0,0 0 0 0 0,-1 0 0 0 0,2-1 1 0 0,-1 1-1 0 0,0-1 0 0 0,0 0 1 0 0,1 0-1 0 0,-1 0 0 0 0,1 0 0 0 0,0 0 1 0 0,0-1-1 0 0,-1 0 0 0 0,1 0 1 0 0,0 0-1 0 0,0 0 0 0 0,0-1 1 0 0,0 1-1 0 0,0-1 0 0 0,0 0 0 0 0,0 0 1 0 0,0-1-1 0 0,0 1 0 0 0,1-1-63 0 0,-3 1 7 0 0,1 0-1 0 0,-1 0 1 0 0,1 0-1 0 0,-1 0 0 0 0,1 0 1 0 0,-1-1-1 0 0,1 1 1 0 0,-1-1-1 0 0,0 0 0 0 0,1 0 1 0 0,-1 0-1 0 0,0 0 1 0 0,1 0-1 0 0,-1 0 0 0 0,0-1 1 0 0,0 1-1 0 0,0-1 1 0 0,0 0-1 0 0,0 1 1 0 0,-1-1-1 0 0,1 0 0 0 0,0 0 1 0 0,-1 0-1 0 0,1 0 1 0 0,-1 0-1 0 0,0 0 0 0 0,0-1 1 0 0,0 1-1 0 0,0 0 1 0 0,0-1-1 0 0,0 1 0 0 0,-1-1 1 0 0,1 1-1 0 0,-1-1 1 0 0,1 1-1 0 0,-1-1 0 0 0,0 1 1 0 0,0-1-1 0 0,0 1 1 0 0,-1-1-1 0 0,1 1 0 0 0,0-1 1 0 0,-1 1-1 0 0,0 0 1 0 0,1-1-1 0 0,-1 1 0 0 0,0-1 1 0 0,0 1-1 0 0,-1 0 1 0 0,1 0-1 0 0,-1-1-6 0 0,1 1-71 0 0,0 0-1 0 0,0 0 1 0 0,0 0 0 0 0,-1 0-1 0 0,1 0 1 0 0,-1 0-1 0 0,0 1 1 0 0,1-1 0 0 0,-1 1-1 0 0,0-1 1 0 0,0 1-1 0 0,0-1 1 0 0,0 1 0 0 0,0 0-1 0 0,0 0 1 0 0,0 0-1 0 0,-1 0 1 0 0,1 0 0 0 0,0 1-1 0 0,0-1 1 0 0,-1 1-1 0 0,1-1 1 0 0,0 1 0 0 0,-1 0-1 0 0,1 0 1 0 0,-1 0 0 0 0,1 0-1 0 0,0 0 1 0 0,-2 1 71 0 0,-42 17-8780 0 0,34-12 3373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24.7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302 44 4244 0 0,'0'0'13462'0'0,"0"0"-12266"0"0,0 0-1196 0 0,0 0-592 0 0,0 0-52 0 0,0 0 644 0 0,0 0 220 0 0,-49 1-32 0 0,27-1-116 0 0,-10 0-60 0 0,1 0 36 0 0,0-2 28 0 0,0-1-76 0 0,2-1-372 0 0,2-3-308 0 0,4-1-1125 0 0,6 2-3731 0 0,8-8-4137 0 0</inkml:trace>
  <inkml:trace contextRef="#ctx0" brushRef="#br0" timeOffset="155.778">205 13 14841 0 0,'0'0'1448'0'0,"0"0"-1372"0"0,17 49 137 0 0,-17-32-77 0 0,0 3-24 0 0,-4-4-104 0 0,-2-1 68 0 0,-1 0-72 0 0,1 0 84 0 0,-1-3 12 0 0,2 0-100 0 0,-1-2-152 0 0,2-1-421 0 0,0-4-739 0 0,4-1-3204 0 0,1-6-4361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23.5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21 4244 0 0,'0'0'6087'0'0,"0"0"-4454"0"0,0 0-1506 0 0,0 0-16 0 0,0 0 179 0 0,0 0 115 0 0,0 0-8 0 0,0 0-117 0 0,-8 7-117 0 0,-45 51 183 0 0,104-16-68 0 0,-45-38-155 0 0,0 1 0 0 0,0-1 0 0 0,-1 1 0 0 0,1 0 0 0 0,-1 1 0 0 0,0-1 0 0 0,0 1 0 0 0,-1 0 0 0 0,0 1 0 0 0,0-1 0 0 0,0 1 0 0 0,-1-1 0 0 0,0 1 0 0 0,0 0 0 0 0,0 0 0 0 0,-1 1 1 0 0,0-1-1 0 0,-1 0 0 0 0,0 1 0 0 0,0 6-123 0 0,-3-12-14 0 0,-1 1 1 0 0,1-1-1 0 0,-1 0 1 0 0,0 0-1 0 0,0 0 1 0 0,0 0-1 0 0,0-1 1 0 0,0 1-1 0 0,-1-1 1 0 0,1 0-1 0 0,0 0 1 0 0,-1 0-1 0 0,1 0 1 0 0,0 0-1 0 0,-1-1 1 0 0,1 1-1 0 0,-1-1 1 0 0,1 0-1 0 0,-1 0 1 0 0,0-1-1 0 0,1 1 1 0 0,0-1-1 0 0,-1 0 1 0 0,1 1-1 0 0,-1-2 1 0 0,1 1-1 0 0,0 0 0 0 0,0-1 1 0 0,-1 1-1 0 0,1-1 1 0 0,0 0-1 0 0,-1-1 15 0 0,-4-6-2977 0 0,6 0-2297 0 0,4-7-2868 0 0</inkml:trace>
  <inkml:trace contextRef="#ctx0" brushRef="#br0" timeOffset="263.655">303 31 5765 0 0,'0'0'10380'0'0,"0"0"-9675"0"0,0 0-705 0 0,0 0-136 0 0,0 0 136 0 0,0 0 360 0 0,-45-14-108 0 0,22 11-252 0 0,-2 0 0 0 0,-2 0-612 0 0,3 2-533 0 0,-3-1-1159 0 0,7 1-2744 0 0,2-3-3161 0 0</inkml:trace>
  <inkml:trace contextRef="#ctx0" brushRef="#br0" timeOffset="526.156">404 272 11425 0 0,'0'0'761'0'0,"0"0"-400"0"0,0 0 317 0 0,0 0 187 0 0,0 0 53 0 0,0 0 58 0 0,0 0-76 0 0,0 0-332 0 0,0 0-293 0 0,7 0-159 0 0,-5 0-140 0 0,0 0 0 0 0,0 0-1 0 0,0-1 1 0 0,0 1 0 0 0,0 0 0 0 0,1-1 0 0 0,-1 0-1 0 0,0 1 1 0 0,0-1 0 0 0,0 0 0 0 0,-1 0-1 0 0,1 0 1 0 0,0 0 0 0 0,0-1 0 0 0,0 1 0 0 0,-1 0-1 0 0,1-1 1 0 0,-1 1 0 0 0,1-1 0 0 0,-1 1 0 0 0,1-1-1 0 0,-1 0 1 0 0,0 0 0 0 0,0 0 0 0 0,0 0 0 0 0,0 0-1 0 0,0 0 1 0 0,-1 0 0 0 0,1 0 0 0 0,0 0 0 0 0,-1 0-1 0 0,0 0 1 0 0,1 0 0 0 0,-1 0 0 0 0,0 0-1 0 0,0-1 1 0 0,0 1 0 0 0,0 0 0 0 0,-1 0 24 0 0,3-1-35 0 0,-2 1 0 0 0,1-1 0 0 0,0 0 0 0 0,0 0 0 0 0,-1 0 0 0 0,0 0 0 0 0,1 0 0 0 0,-1 1 0 0 0,0-1 0 0 0,-1 0 0 0 0,1 0 0 0 0,0 0 0 0 0,-1 0 0 0 0,0 0 0 0 0,1 0 0 0 0,-1 1 0 0 0,0-1 0 0 0,-1 0 0 0 0,1 1 0 0 0,0-1 0 0 0,-1 1 0 0 0,1-1 0 0 0,-1 1 0 0 0,0 0 0 0 0,0-1 0 0 0,0 1 0 0 0,0 0 0 0 0,0 0 0 0 0,0 1 0 0 0,-1-1 0 0 0,1 0 0 0 0,0 1 0 0 0,-1-1 0 0 0,0 1 0 0 0,1 0 0 0 0,-1 0 0 0 0,0 0 0 0 0,0 0 0 0 0,1 0 0 0 0,-1 1 0 0 0,0-1 0 0 0,0 1 0 0 0,0 0 0 0 0,0 0 0 0 0,0 0 0 0 0,0 0 0 0 0,1 0 0 0 0,-1 1 0 0 0,0-1 0 0 0,0 1 0 0 0,0 0 0 0 0,0 0 0 0 0,1 0 0 0 0,-1 0 0 0 0,0 0 0 0 0,0 1 35 0 0,-1-1-2 0 0,1 0-1 0 0,0 0 0 0 0,0 0 0 0 0,0 0 0 0 0,0 1 0 0 0,0-1 1 0 0,1 1-1 0 0,-1 0 0 0 0,0 0 0 0 0,1 0 0 0 0,-1 0 0 0 0,1 0 1 0 0,0 1-1 0 0,0-1 0 0 0,0 1 0 0 0,0-1 0 0 0,0 1 0 0 0,0 0 1 0 0,1 0-1 0 0,-1 0 0 0 0,1 0 0 0 0,0 0 0 0 0,0 0 0 0 0,0 0 1 0 0,0 0-1 0 0,0 0 0 0 0,1 0 0 0 0,0 1 0 0 0,-1-1 1 0 0,1 0-1 0 0,0 0 0 0 0,1 1 0 0 0,-1-1 0 0 0,1 0 0 0 0,-1 0 1 0 0,1 0-1 0 0,0 0 0 0 0,0 1 0 0 0,0-1 0 0 0,0 0 0 0 0,1-1 1 0 0,-1 1-1 0 0,1 0 0 0 0,0 0 0 0 0,0-1 0 0 0,0 1 0 0 0,0-1 1 0 0,0 1-1 0 0,1-1 0 0 0,-1 0 0 0 0,1 0 0 0 0,-1 0 0 0 0,1 0 1 0 0,0-1-1 0 0,0 1 0 0 0,0-1 0 0 0,0 1 0 0 0,1-1 3 0 0,-1 0-320 0 0,22-1-5442 0 0,-6-4-971 0 0</inkml:trace>
  <inkml:trace contextRef="#ctx0" brushRef="#br0" timeOffset="774.582">704 63 14501 0 0,'0'0'314'0'0,"2"8"-58"0"0,3 2-161 0 0,-2 1 0 0 0,1 0 0 0 0,-1 0 1 0 0,-1 0-1 0 0,0 0 0 0 0,-1 0 0 0 0,0 1 0 0 0,0-1 1 0 0,-2 0-1 0 0,1 1 0 0 0,-1-1 0 0 0,-1 0 0 0 0,0 0 1 0 0,0 1-1 0 0,-1-1 0 0 0,-1-1 0 0 0,0 1 0 0 0,0-1 1 0 0,-1 1-1 0 0,-3 3-95 0 0,-88 66-461 0 0,41-70-4983 0 0,29-12-3294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26.2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106 0 13209 0 0,'0'0'3516'0'0,"0"0"-3806"0"0,-5 7-352 0 0,-10 17 748 0 0,1 1-1 0 0,1 1 1 0 0,2 0-1 0 0,0 0 1 0 0,2 1-1 0 0,1 1 0 0 0,1-1 1 0 0,1 1-1 0 0,-1 19-105 0 0,29 41 767 0 0,5-65-5941 0 0,-18-21-1572 0 0</inkml:trace>
  <inkml:trace contextRef="#ctx0" brushRef="#br0" timeOffset="3603.585">323 199 3616 0 0,'0'0'1034'0'0,"0"0"-234"0"0,0 0-193 0 0,0 0 257 0 0,0 0 1472 0 0,0 0 20 0 0,0 0-874 0 0,0 0-512 0 0,8 17 1244 0 0,-6-20-2230 0 0,-1 1 0 0 0,0-1 0 0 0,0 0 0 0 0,0 1 0 0 0,0-1 0 0 0,0 0 1 0 0,0 0-1 0 0,-1 0 0 0 0,1 0 0 0 0,-1 0 0 0 0,0 0 0 0 0,0 0 0 0 0,0 1 0 0 0,0-1 0 0 0,0 0 0 0 0,-1 0 1 0 0,1 0-1 0 0,-1 0 0 0 0,0 0 0 0 0,0 0 0 0 0,0 1 0 0 0,0-1 0 0 0,0 0 0 0 0,-1 1 0 0 0,1-1 1 0 0,-1 1-1 0 0,0-1 0 0 0,0 1 0 0 0,0 0 0 0 0,0 0 0 0 0,0 0 0 0 0,0 0 0 0 0,0 0 0 0 0,-1 0 0 0 0,1 1 1 0 0,-1-1-1 0 0,1 1 0 0 0,-1-1 0 0 0,0 1 0 0 0,1 0 0 0 0,-1 0 0 0 0,0 0 0 0 0,0 1 0 0 0,0-1 0 0 0,0 1 1 0 0,0-1-1 0 0,0 1 0 0 0,0 0 0 0 0,0 0 0 0 0,1 0 0 0 0,-1 1 0 0 0,0-1 0 0 0,0 1 0 0 0,0-1 0 0 0,0 1 1 0 0,0 0-1 0 0,1 0 0 0 0,-1 1 0 0 0,0-1 0 0 0,1 0 0 0 0,-1 1 0 0 0,1-1 0 0 0,-1 1 0 0 0,1 0 16 0 0,-4 2 37 0 0,1 1 0 0 0,-1-1 0 0 0,1 1 0 0 0,0 0 0 0 0,0 1 0 0 0,1-1-1 0 0,-1 1 1 0 0,1 0 0 0 0,1 0 0 0 0,-1 0 0 0 0,1 0 0 0 0,0 1 0 0 0,0-1-1 0 0,1 1 1 0 0,0 0 0 0 0,0 0 0 0 0,1 0 0 0 0,-1 0 0 0 0,2 0 0 0 0,-1 0-1 0 0,1 4-36 0 0,4-8 99 0 0,0 0-1 0 0,0-1 1 0 0,0 0-1 0 0,0 0 1 0 0,0 0-1 0 0,1-1 1 0 0,-1 1-1 0 0,0-1 1 0 0,1 0-1 0 0,0 0 0 0 0,-1 0 1 0 0,1-1-1 0 0,-1 0 1 0 0,1 0-1 0 0,0 0 1 0 0,-1 0-1 0 0,1-1 1 0 0,-1 0-1 0 0,1 0 1 0 0,-1 0-1 0 0,3-1-98 0 0,54-55-863 0 0,-49 94-301 0 0,-16 108 1720 0 0,13-145-10559 0 0,-1-8 3374 0 0</inkml:trace>
  <inkml:trace contextRef="#ctx0" brushRef="#br0" timeOffset="4099.762">540 187 4852 0 0,'0'0'5551'0'0,"0"0"-4295"0"0,0 0-1010 0 0,0 0 204 0 0,0 0-68 0 0,0 0-182 0 0,-12 14 3727 0 0,6-6-4772 0 0,-36 67 1210 0 0,87-75 529 0 0,-48 1-891 0 0,-1-1 1 0 0,1 1 0 0 0,0 0 0 0 0,0 0 0 0 0,0 0-1 0 0,0 1 1 0 0,1-1 0 0 0,-1 1 0 0 0,0-1 0 0 0,0 1 0 0 0,1 0-1 0 0,-1 0 1 0 0,1 0 0 0 0,0 1 0 0 0,0-1 0 0 0,0 0-1 0 0,0 1 1 0 0,0-1 0 0 0,0 1 0 0 0,0 0 0 0 0,1 0 0 0 0,0 0-1 0 0,-1 0 1 0 0,1 0 0 0 0,0 0 0 0 0,0 0 0 0 0,1 0-1 0 0,-1 0 1 0 0,1 0 0 0 0,-1 0 0 0 0,1 0 0 0 0,0 1 0 0 0,0-1-1 0 0,0 0 1 0 0,1 0 0 0 0,-1 0 0 0 0,1 0 0 0 0,0 1-1 0 0,0-1 1 0 0,0 0 0 0 0,0 0 0 0 0,0 0 0 0 0,1-1 0 0 0,-1 1-1 0 0,1 0 1 0 0,0-1 0 0 0,0 1 0 0 0,0-1 0 0 0,0 1-1 0 0,0-1 1 0 0,1 0 0 0 0,-1 0 0 0 0,1 0 0 0 0,-1 0 0 0 0,1 0-1 0 0,0 0 1 0 0,-1-1 0 0 0,1 0 0 0 0,0 1 0 0 0,0-1-1 0 0,0 0 1 0 0,0 0 0 0 0,0-1 0 0 0,1 1 0 0 0,-1-1 0 0 0,2 1-4 0 0,-27-9-1055 0 0,11-3-3223 0 0,9-2-2747 0 0</inkml:trace>
  <inkml:trace contextRef="#ctx0" brushRef="#br0" timeOffset="4365.331">732 148 220 0 0,'0'0'13285'0'0,"0"0"-13285"0"0,0 0-16 0 0,0 0 16 0 0,0 0 992 0 0,-35 6-248 0 0,14-7-276 0 0,-2-3-268 0 0,1 2-200 0 0,-2-3-452 0 0,-2 1-584 0 0,5-1-644 0 0,7-1-2228 0 0,0-4-4405 0 0</inkml:trace>
  <inkml:trace contextRef="#ctx0" brushRef="#br0" timeOffset="4614.071">904 103 92 0 0,'4'6'11581'0'0,"2"6"-11176"0"0,0-1-1 0 0,-1 1 1 0 0,0 0-1 0 0,-1 1 1 0 0,0-1-1 0 0,-1 1 1 0 0,-1-1 0 0 0,0 1-1 0 0,0 0 1 0 0,-1 0-1 0 0,-1 0 1 0 0,0 0-1 0 0,-2 7-404 0 0,0-5-102 0 0,0 0 0 0 0,-1 0 0 0 0,-1 0 0 0 0,0 0 0 0 0,-1 0 0 0 0,-1-1 0 0 0,-1 0 0 0 0,1 0 0 0 0,-2-1 0 0 0,0 0 0 0 0,-1 0 0 0 0,0-1 0 0 0,-1 0 0 0 0,0-1 0 0 0,-1 0-1 0 0,0 0 1 0 0,-1-1 0 0 0,0 0 102 0 0,-7 1-3564 0 0,-2-5-4971 0 0</inkml:trace>
  <inkml:trace contextRef="#ctx0" brushRef="#br0" timeOffset="5650.501">559 274 1156 0 0,'0'0'902'0'0,"0"0"-46"0"0,0 0-59 0 0,0 0-146 0 0,0 0-13 0 0,0 0-212 0 0,0 0-89 0 0,0 0-47 0 0,0 0-35 0 0,0 0-42 0 0,0 0 213 0 0,0 0 784 0 0,0 0-500 0 0,0 0-538 0 0,0 0-220 0 0,0 0-39 0 0,0 0-62 0 0,0 0-327 0 0,0 0-494 0 0,0 0-592 0 0,-1 0-2035 0 0,0 0 1970 0 0,3 0 1104 0 0</inkml:trace>
  <inkml:trace contextRef="#ctx0" brushRef="#br0" timeOffset="6176.463">560 147 6821 0 0,'0'0'876'0'0,"0"0"-374"0"0,0 0 64 0 0,0 0 268 0 0,0 0 17 0 0,0 0-254 0 0,0 0-273 0 0,0 0-133 0 0,0 0 15 0 0,-14 32 2086 0 0,-37 50-930 0 0,51-81-1200 0 0,0-1 94 0 0,0 0 78 0 0,0 0 87 0 0,0 0 48 0 0,29 5-451 0 0,-18 0-17 0 0,0 1-1 0 0,0 1 0 0 0,0 0 1 0 0,-1 0-1 0 0,0 1 1 0 0,-1 0-1 0 0,0 0 0 0 0,0 1 1 0 0,-1 1-1 0 0,0-1 1 0 0,0 1-1 0 0,2 5 0 0 0,-10-14 6 0 0,1 1 0 0 0,-1-1-1 0 0,0 0 1 0 0,0 1 0 0 0,0-1 0 0 0,1 1 0 0 0,-1-1 0 0 0,-1 0-1 0 0,1 1 1 0 0,0-1 0 0 0,0 1 0 0 0,0-1 0 0 0,-1 0 0 0 0,1 1-1 0 0,-1-1 1 0 0,1 0 0 0 0,-1 1 0 0 0,1-1 0 0 0,-1 0 0 0 0,0 0 0 0 0,0 0-1 0 0,1 1 1 0 0,-1-1 0 0 0,0 0 0 0 0,0 0 0 0 0,0 0 0 0 0,0 0-1 0 0,0 0 1 0 0,-1-1 0 0 0,1 1 0 0 0,0 0 0 0 0,0 0 0 0 0,-1-1-1 0 0,1 1 1 0 0,0-1 0 0 0,0 1 0 0 0,-1-1 0 0 0,1 0 0 0 0,-1 1-1 0 0,1-1 1 0 0,0 0 0 0 0,-1 0 0 0 0,1 0 0 0 0,-2 0-6 0 0,-66 9 465 0 0,58-9-992 0 0,-49-4 1123 0 0,44-4-3416 0 0,6-6-3630 0 0,8 5-1238 0 0</inkml:trace>
  <inkml:trace contextRef="#ctx0" brushRef="#br0" timeOffset="6502.035">626 129 4104 0 0,'0'0'5053'0'0,"0"0"-3941"0"0,0 0-516 0 0,0 0 456 0 0,0 0 536 0 0,0 0-764 0 0,0 0-544 0 0,0 0-268 0 0,0 0 100 0 0,48 2 64 0 0,-34 1-52 0 0,1 0-124 0 0,-3 0-64 0 0,1-1-504 0 0,-3 1-960 0 0,-2-1-1596 0 0,1-2-5121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39.4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249 613 5064 0 0,'0'0'7653'0'0,"0"0"-5169"0"0,0 0-1906 0 0,0 0-226 0 0,0 0-93 0 0,0 0 10 0 0,-6 0-4 0 0,-195-31-1490 0 0,184 19-5302 0 0,12 1-857 0 0</inkml:trace>
  <inkml:trace contextRef="#ctx0" brushRef="#br0" timeOffset="187.974">240 477 11729 0 0,'0'0'2616'0'0,"0"0"-1440"0"0,0 0-552 0 0,0 0-215 0 0,0 0-137 0 0,0 0-60 0 0,0 0-64 0 0,-48-10-148 0 0,23 8-8 0 0,-2 0-4 0 0,-1-1 8 0 0,-2 2-356 0 0,6-2-545 0 0,-1 2-1051 0 0,8-1-2840 0 0,2-2-3921 0 0</inkml:trace>
  <inkml:trace contextRef="#ctx0" brushRef="#br0" timeOffset="604.256">628 323 1228 0 0,'0'0'4952'0'0,"0"0"-3009"0"0,0 0-702 0 0,-6-2 359 0 0,-32-13 2049 0 0,37 15-3005 0 0,1 0-218 0 0,0 0-194 0 0,0 0-51 0 0,33 4 1275 0 0,104 5-1625 0 0,-134-4 148 0 0,1 1 1 0 0,-1 0-1 0 0,1 0 0 0 0,-2 1 0 0 0,1-1 1 0 0,-1 1-1 0 0,0-1 0 0 0,0 1 1 0 0,-1 0-1 0 0,0-1 0 0 0,0 1 1 0 0,0 0-1 0 0,-1 0 0 0 0,0 0 0 0 0,-1 0 1 0 0,1 0-1 0 0,-1-1 0 0 0,-1 1 1 0 0,1 0-1 0 0,-1-1 0 0 0,0 1 1 0 0,-2 2 20 0 0,-11 44 187 0 0,-11 115 135 0 0,40-146-1423 0 0,3-29-8097 0 0,-6-6 2060 0 0</inkml:trace>
  <inkml:trace contextRef="#ctx0" brushRef="#br0" timeOffset="805.903">873 545 12225 0 0,'0'0'2964'0'0,"0"0"-2964"0"0,0 0-228 0 0,0 0 228 0 0,-50-1 428 0 0,29 0-124 0 0,-3 0-192 0 0,-1 1-112 0 0,-2 0 0 0 0,0 0-1032 0 0,0 0-852 0 0,6 0-2536 0 0,-2-1-3145 0 0</inkml:trace>
  <inkml:trace contextRef="#ctx0" brushRef="#br0" timeOffset="1085.014">992 334 4044 0 0,'0'0'7749'0'0,"0"0"-5858"0"0,0 0-1717 0 0,0 0-160 0 0,7-2-251 0 0,131-11-65 0 0,-134 13 377 0 0,0 0 0 0 0,-1 0 0 0 0,1 1 0 0 0,0 0 0 0 0,0 0 0 0 0,0 0 0 0 0,0 0 0 0 0,-1 0 0 0 0,1 1 0 0 0,-1-1 0 0 0,1 1 0 0 0,-1 0 0 0 0,1 0 0 0 0,-1 1 0 0 0,0-1-1 0 0,0 1 1 0 0,0-1 0 0 0,-1 1 0 0 0,1 0 0 0 0,0 0 0 0 0,-1 0 0 0 0,0 0 0 0 0,0 1 0 0 0,0-1 0 0 0,0 1 0 0 0,0-1 0 0 0,-1 1 0 0 0,0 0 0 0 0,0-1 0 0 0,0 1 0 0 0,0 0 0 0 0,0 0 0 0 0,-1 0-1 0 0,1 3-74 0 0,-2 11 152 0 0,0 0 0 0 0,-2 0 0 0 0,0-1 0 0 0,0 1 0 0 0,-2-1 0 0 0,0 0 0 0 0,-1 0 0 0 0,-1-1 0 0 0,-2 3-152 0 0,-22 65 147 0 0,24-34-443 0 0,17-39-6316 0 0,-2-12-260 0 0</inkml:trace>
  <inkml:trace contextRef="#ctx0" brushRef="#br0" timeOffset="1255.118">1277 579 15997 0 0,'0'0'1577'0'0,"0"0"-1577"0"0,-45 0-364 0 0,6-3 364 0 0,-13-1 124 0 0,-8 3-64 0 0,2-1-60 0 0,6 1-548 0 0,17-1-2325 0 0,3-2-8160 0 0</inkml:trace>
  <inkml:trace contextRef="#ctx0" brushRef="#br0" timeOffset="2125.296">1228 966 1016 0 0,'0'0'1638'0'0,"0"0"352"0"0,-9 4 310 0 0,-10 4-1731 0 0,0-1 0 0 0,0-1 0 0 0,-1-1 0 0 0,0-1 0 0 0,0-1 0 0 0,-1 0 1 0 0,1-1-1 0 0,-19-2-569 0 0,4-1 219 0 0,0-3 0 0 0,0 0 0 0 0,0-3 0 0 0,0 0 0 0 0,1-3 0 0 0,1 0 1 0 0,0-3-1 0 0,0 0 0 0 0,1-2 0 0 0,1-2 0 0 0,1 0 0 0 0,0-3 0 0 0,-8-7-219 0 0,21 14 22 0 0,1-1-1 0 0,1-1 0 0 0,0 0 1 0 0,1-1-1 0 0,0-1 0 0 0,1 0 1 0 0,2 0-1 0 0,-1-2 1 0 0,2 1-1 0 0,0-1 0 0 0,2-1 1 0 0,0 0-1 0 0,1 0 0 0 0,1 0 1 0 0,1-1-1 0 0,0 0 0 0 0,2 0 1 0 0,1 0-1 0 0,0-1 0 0 0,2 1 1 0 0,0 0-1 0 0,1 0 0 0 0,1-1 1 0 0,2 1-1 0 0,0 0 1 0 0,1 0-1 0 0,0 1 0 0 0,2 0 1 0 0,1 0-1 0 0,0 0 0 0 0,2 1 1 0 0,0 0-1 0 0,1 1 0 0 0,1 0 1 0 0,11-13-22 0 0,-7 16-51 0 0,1 1 0 0 0,0 0 1 0 0,1 1-1 0 0,0 1 1 0 0,1 1-1 0 0,0 1 0 0 0,1 0 1 0 0,0 2-1 0 0,1 0 0 0 0,0 1 1 0 0,0 1-1 0 0,0 1 0 0 0,0 1 1 0 0,1 1-1 0 0,0 1 1 0 0,0 1-1 0 0,5 1 51 0 0,11 0-39 0 0,0 1 0 0 0,0 3-1 0 0,0 1 1 0 0,0 2 0 0 0,-1 1 0 0 0,0 2 0 0 0,-1 1-1 0 0,0 2 1 0 0,17 10 39 0 0,-27-12 67 0 0,-1 1 0 0 0,0 2-1 0 0,-1 0 1 0 0,-1 1 0 0 0,0 1-1 0 0,-1 2 1 0 0,-1 0 0 0 0,0 1-1 0 0,-2 1 1 0 0,0 1 0 0 0,-2 1-1 0 0,0 0 1 0 0,-1 1 0 0 0,-1 1-1 0 0,-2 0 1 0 0,0 1 0 0 0,-1 1-1 0 0,-2 0 1 0 0,-1 0 0 0 0,-1 1-1 0 0,-1 0 1 0 0,-1 0 0 0 0,-2 1-1 0 0,0-1 1 0 0,-2 1 0 0 0,-1 0-1 0 0,-2 0 1 0 0,-2 23-67 0 0,-1-38 30 0 0,0-1 0 0 0,-1 0 0 0 0,0 0 0 0 0,-1-1 0 0 0,0 0-1 0 0,-1 0 1 0 0,0 0 0 0 0,0 0 0 0 0,-1-1 0 0 0,-1-1 0 0 0,0 1 0 0 0,0-1 0 0 0,-1-1-1 0 0,0 0 1 0 0,0 0 0 0 0,-1-1 0 0 0,0 0 0 0 0,0-1 0 0 0,-1-1 0 0 0,0 1 0 0 0,0-2-1 0 0,0 0 1 0 0,-9 2-30 0 0,-25 6 98 0 0,0-2-1 0 0,0-2 0 0 0,-1-2 0 0 0,1-2 1 0 0,-44-3-98 0 0,-85-8-579 0 0,63-22-6812 0 0,81 14-1387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6:48.3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118 190 5613 0 0,'0'0'1942'0'0,"0"0"-1266"0"0,0 0-242 0 0,0 0 209 0 0,0 0 19 0 0,0 0-99 0 0,0 0-169 0 0,0 0-136 0 0,31-19 4370 0 0,-29 18-4632 0 0,1-1 0 0 0,-1 0 0 0 0,1-1-1 0 0,-1 1 1 0 0,0 0 0 0 0,0-1-1 0 0,0 1 1 0 0,0-1 0 0 0,0 1-1 0 0,-1-1 1 0 0,1 0 0 0 0,-1 0-1 0 0,0 0 1 0 0,0 0 0 0 0,0 0-1 0 0,0 0 1 0 0,0 0 0 0 0,0 0 0 0 0,-1 0-1 0 0,0-1 1 0 0,0 1 0 0 0,0 0-1 0 0,0 0 1 0 0,0 0 0 0 0,0-1-1 0 0,-1 1 1 0 0,0 0 0 0 0,1 0-1 0 0,-1 0 1 0 0,0 0 0 0 0,-1 0 0 0 0,1 0-1 0 0,0 0 1 0 0,-1 1 0 0 0,0-1-1 0 0,0 0 1 0 0,1 1 0 0 0,-2-1-1 0 0,1 1 1 0 0,0 0 0 0 0,0-1-1 0 0,-1 1 1 0 0,1 0 0 0 0,-1 1-1 0 0,0-1 1 0 0,1 0 0 0 0,-1 1 0 0 0,0-1-1 0 0,0 1 1 0 0,0 0 0 0 0,0 0-1 0 0,0 0 1 0 0,0 0 0 0 0,0 1-1 0 0,-1-1 1 0 0,1 1 0 0 0,0 0-1 0 0,-2 0 5 0 0,-2 4-7 0 0,0 0-1 0 0,0 0 0 0 0,0 1 1 0 0,1 0-1 0 0,-1 0 1 0 0,1 0-1 0 0,1 1 0 0 0,-1 0 1 0 0,1 0-1 0 0,0 0 0 0 0,0 1 1 0 0,1 0-1 0 0,0 0 0 0 0,0 0 1 0 0,0 0-1 0 0,1 1 0 0 0,0 0 1 0 0,1-1-1 0 0,-2 7 8 0 0,3-12 26 0 0,1 0 0 0 0,-1 0-1 0 0,1-1 1 0 0,-1 1 0 0 0,1 0 0 0 0,-1 0 0 0 0,1-1-1 0 0,0 1 1 0 0,0 0 0 0 0,0 0 0 0 0,0 0-1 0 0,0-1 1 0 0,1 1 0 0 0,-1 0 0 0 0,0 0 0 0 0,1 0-1 0 0,-1-1 1 0 0,1 1 0 0 0,0 0 0 0 0,-1-1-1 0 0,1 1 1 0 0,0 0 0 0 0,0-1 0 0 0,0 1 0 0 0,0-1-1 0 0,1 0 1 0 0,-1 1 0 0 0,0-1 0 0 0,0 0-1 0 0,1 0 1 0 0,-1 1 0 0 0,1-1 0 0 0,-1 0 0 0 0,1-1-1 0 0,0 1 1 0 0,-1 0 0 0 0,1 0 0 0 0,0-1-1 0 0,-1 1 1 0 0,1-1 0 0 0,0 1 0 0 0,0-1 0 0 0,-1 0-1 0 0,1 0 1 0 0,0 0 0 0 0,0 0 0 0 0,0 0-1 0 0,0 0 1 0 0,-1 0 0 0 0,1 0 0 0 0,0-1-1 0 0,1 0-24 0 0,100-21 658 0 0,-58-28-804 0 0,-32 97-811 0 0,-6 7 1443 0 0,4 28 102 0 0,4-31-3137 0 0,-15-50 42 0 0,0-2-2391 0 0,0-6-1913 0 0</inkml:trace>
  <inkml:trace contextRef="#ctx0" brushRef="#br0" timeOffset="233.556">469 0 12077 0 0,'0'0'129'0'0,"0"0"384"0"0,-3 9 370 0 0,-23 59 792 0 0,18-51-1458 0 0,0 0-1 0 0,1 1 1 0 0,1 0-1 0 0,1 0 1 0 0,0 0 0 0 0,2 1-1 0 0,0-1 1 0 0,1 1-1 0 0,0 0 1 0 0,2 10-217 0 0,55 55 204 0 0,-17-67-2732 0 0,-28-17-618 0 0,2-5-3507 0 0</inkml:trace>
  <inkml:trace contextRef="#ctx0" brushRef="#br0" timeOffset="544.564">689 284 13805 0 0,'0'0'736'0'0,"0"0"-325"0"0,0 0 32 0 0,0 0-10 0 0,0 0-116 0 0,0 0 57 0 0,0 0 71 0 0,4 1-6 0 0,-3 0-431 0 0,1-1 0 0 0,0 0 0 0 0,-1 0 0 0 0,1 0 0 0 0,0 0 0 0 0,-1 0 0 0 0,1 0-1 0 0,0 0 1 0 0,-1 0 0 0 0,1-1 0 0 0,0 1 0 0 0,-1-1 0 0 0,1 1 0 0 0,-1-1 0 0 0,1 1 0 0 0,-1-1 0 0 0,1 0 0 0 0,-1 0 0 0 0,1 0 0 0 0,-1 0 0 0 0,0 0 0 0 0,0 0 0 0 0,1 0 0 0 0,-1 0 0 0 0,0-1-1 0 0,0 1 1 0 0,0 0 0 0 0,0-1 0 0 0,0 1 0 0 0,-1-1 0 0 0,1 1 0 0 0,0-1 0 0 0,-1 1 0 0 0,1-1 0 0 0,-1 0 0 0 0,1 1 0 0 0,-1-1 0 0 0,0 1 0 0 0,0-1 0 0 0,1 0 0 0 0,-1 0 0 0 0,0 1-1 0 0,-1-1 1 0 0,1 0 0 0 0,0 1 0 0 0,0-1-8 0 0,0 0-22 0 0,1-1-1 0 0,0 1 0 0 0,-1-1 0 0 0,1 0 0 0 0,-1 1 1 0 0,0-1-1 0 0,0 1 0 0 0,0-1 0 0 0,0 0 1 0 0,0 1-1 0 0,0-1 0 0 0,-1 1 0 0 0,1-1 0 0 0,-1 0 1 0 0,0 1-1 0 0,0 0 0 0 0,0-1 0 0 0,0 1 1 0 0,0-1-1 0 0,-1 1 0 0 0,1 0 0 0 0,-1 0 1 0 0,1 0-1 0 0,-1 0 0 0 0,0 0 0 0 0,0 0 0 0 0,0 0 1 0 0,0 1-1 0 0,0-1 0 0 0,0 1 0 0 0,0-1 1 0 0,0 1-1 0 0,-1 0 0 0 0,1 0 0 0 0,-1 0 0 0 0,1 0 1 0 0,-1 0-1 0 0,1 0 0 0 0,-1 1 0 0 0,1-1 1 0 0,-1 1-1 0 0,0 0 0 0 0,1 0 0 0 0,-1 0 1 0 0,1 0-1 0 0,-1 0 0 0 0,0 1 0 0 0,1-1 0 0 0,-1 1 1 0 0,1-1-1 0 0,-1 1 0 0 0,1 0 0 0 0,-1 0 1 0 0,1 0-1 0 0,0 0 0 0 0,-1 1 0 0 0,1-1 0 0 0,0 1 24 0 0,-1 0 4 0 0,-1 0 0 0 0,1 1 1 0 0,0-1-1 0 0,0 1 0 0 0,1-1 1 0 0,-1 1-1 0 0,0 0 0 0 0,1 0 1 0 0,0 1-1 0 0,0-1 0 0 0,0 0 1 0 0,0 1-1 0 0,0-1 0 0 0,1 1 1 0 0,-1-1-1 0 0,1 1 0 0 0,0 0 1 0 0,0 0-1 0 0,0 0 0 0 0,1-1 1 0 0,0 1-1 0 0,-1 0 0 0 0,1 0 1 0 0,0 0-1 0 0,1 0 0 0 0,-1 0 1 0 0,1 0-1 0 0,0 0 0 0 0,0-1 1 0 0,0 1-1 0 0,0 0 0 0 0,1-1 1 0 0,-1 1-1 0 0,1-1 0 0 0,0 1 1 0 0,0-1-1 0 0,0 0 0 0 0,2 2-5 0 0,-1-3-175 0 0,17 8-2265 0 0,-5-6-3240 0 0,2-3-2583 0 0</inkml:trace>
  <inkml:trace contextRef="#ctx0" brushRef="#br0" timeOffset="710.928">871 313 15237 0 0,'0'0'1761'0'0,"0"0"-1561"0"0,0 0 296 0 0,0 0 96 0 0,0 0-172 0 0,0 0-396 0 0,0 0-24 0 0,0 0-184 0 0,0 0 12 0 0,0 0-164 0 0,0 1-380 0 0,0-1-297 0 0,0 2-411 0 0,0-2-1352 0 0,0 0-4053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44.4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326 707 4048 0 0,'0'0'362'0'0,"-6"2"-112"0"0,-6-1 103 0 0,1 0-1 0 0,-1 0 0 0 0,1-1 0 0 0,0-1 0 0 0,-1 0 0 0 0,1 0 0 0 0,0-1 0 0 0,-1-1 0 0 0,1 0 0 0 0,0 0 0 0 0,1-1 0 0 0,-1 0 1 0 0,1-1-1 0 0,0 0 0 0 0,0-1 0 0 0,0 0 0 0 0,1-1 0 0 0,0 0 0 0 0,0 0 0 0 0,0-1 0 0 0,1 0 0 0 0,1 0 0 0 0,-1-1-352 0 0,0 0 95 0 0,0-1-1 0 0,1 0 0 0 0,0 0 0 0 0,1-1 1 0 0,0 1-1 0 0,0-1 0 0 0,1-1 0 0 0,1 1 1 0 0,0-1-1 0 0,0 0 0 0 0,1 0 0 0 0,1 0 1 0 0,0 0-1 0 0,0-4-94 0 0,2-5-89 0 0,0-1 0 0 0,2 0-1 0 0,0 0 1 0 0,1 1 0 0 0,2-1 0 0 0,0 1 0 0 0,1 0 0 0 0,1 0 0 0 0,1 1-1 0 0,1 0 1 0 0,1 0 0 0 0,0 1 0 0 0,2 1 0 0 0,0 0 0 0 0,1 0-1 0 0,0 1 1 0 0,2 1 0 0 0,6-6 89 0 0,-10 14-18 0 0,0 1 1 0 0,0 0-1 0 0,1 1 0 0 0,0 0 0 0 0,0 1 1 0 0,1 0-1 0 0,-1 1 0 0 0,1 0 0 0 0,0 1 0 0 0,0 0 1 0 0,0 1-1 0 0,1 1 0 0 0,-1 0 0 0 0,0 1 1 0 0,1 0-1 0 0,-1 1 0 0 0,0 1 0 0 0,0 0 1 0 0,1 0-1 0 0,-2 2 0 0 0,1-1 0 0 0,0 2 1 0 0,-1 0-1 0 0,1 0 0 0 0,-2 1 0 0 0,1 0 0 0 0,0 1 1 0 0,-1 1-1 0 0,-1 0 0 0 0,1 0 0 0 0,3 5 18 0 0,-3 0 48 0 0,0 0-1 0 0,-1 0 0 0 0,-1 1 0 0 0,0 0 1 0 0,-1 0-1 0 0,0 1 0 0 0,-1 0 0 0 0,-1 0 1 0 0,-1 1-1 0 0,0 0 0 0 0,-1 0 0 0 0,0 0 1 0 0,-2 1-1 0 0,0-1 0 0 0,0 1 0 0 0,-2-1 1 0 0,0 1-1 0 0,-1-1 0 0 0,0 1 0 0 0,-2-1 1 0 0,0 1-1 0 0,-1-1 0 0 0,0 0 0 0 0,-1 0 1 0 0,-1-1-1 0 0,-4 9-47 0 0,1-7 48 0 0,0 1 0 0 0,-2-1 0 0 0,1 0 0 0 0,-2-1-1 0 0,0-1 1 0 0,-1 0 0 0 0,-1 0 0 0 0,0-2 0 0 0,-1 1 0 0 0,0-2 0 0 0,-1 0 0 0 0,0-1 0 0 0,-1 0 0 0 0,-12 4-48 0 0,29-15-18 0 0,-57 26-1904 0 0,16-13-3557 0 0,9-8-924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28.7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529 660 6141 0 0,'0'0'2592'0'0,"0"0"-809"0"0,-7 1-1177 0 0,-334 43 3059 0 0,336-44-3888 0 0,6 0-5910 0 0,4-1 1162 0 0</inkml:trace>
  <inkml:trace contextRef="#ctx0" brushRef="#br0" timeOffset="16276.94">96 598 1368 0 0,'0'0'1342'0'0,"0"0"-423"0"0,-7-9-88 0 0,-61-157 4609 0 0,66 149-5165 0 0,-4-7-75 0 0,1-1 1 0 0,1 1-1 0 0,2-1 0 0 0,0-1 0 0 0,2 1 0 0 0,1 0 0 0 0,1 0 1 0 0,1 0-1 0 0,1 1 0 0 0,1-1 0 0 0,1 0-200 0 0,2 15-44 0 0,1 1 0 0 0,0 0 0 0 0,1 0 0 0 0,0 1 0 0 0,0 0-1 0 0,0 1 1 0 0,1 0 0 0 0,0 1 0 0 0,1 0 0 0 0,-1 1 0 0 0,1 0 0 0 0,0 1 0 0 0,1 0-1 0 0,-1 1 1 0 0,0 0 0 0 0,1 1 0 0 0,0 1 0 0 0,0 0 0 0 0,-1 0 0 0 0,1 1 0 0 0,0 1-1 0 0,0 0 1 0 0,-1 1 0 0 0,1 0 0 0 0,-1 1 0 0 0,1 1 0 0 0,-1 0 0 0 0,0 0 44 0 0,5 0 30 0 0,1 0-1 0 0,-1 1 1 0 0,0 0 0 0 0,-1 2 0 0 0,0 0 0 0 0,0 0 0 0 0,0 2-1 0 0,-1 0 1 0 0,0 1 0 0 0,-1 0 0 0 0,0 1 0 0 0,0 1 0 0 0,-1 0 0 0 0,-1 1-1 0 0,0 0 1 0 0,-1 1 0 0 0,-1 0 0 0 0,0 1 0 0 0,0 0 0 0 0,-2 1-1 0 0,0-1 1 0 0,-1 2 0 0 0,0-1 0 0 0,-1 1 0 0 0,-1 0 0 0 0,-1 0-1 0 0,-1 0 1 0 0,0 1 0 0 0,-1 0 0 0 0,-1-1 0 0 0,0 1 0 0 0,-1 0 0 0 0,-1 0-1 0 0,-1-1 1 0 0,-1 1 0 0 0,0-1 0 0 0,-1 0 0 0 0,-4 9-30 0 0,2-15 33 0 0,0 0 0 0 0,-1-1 0 0 0,0 0 0 0 0,0 0 0 0 0,-1-1 1 0 0,-1 1-1 0 0,1-2 0 0 0,-1 0 0 0 0,-1 0 0 0 0,0 0 0 0 0,0-1 0 0 0,0-1 0 0 0,-1 0 1 0 0,0 0-1 0 0,0-1 0 0 0,0 0 0 0 0,-1-1 0 0 0,1 0 0 0 0,-5 0-33 0 0,-16 4-14 0 0,-1-1-1 0 0,0-2 0 0 0,0-1 1 0 0,0-2-1 0 0,0-1 0 0 0,-18-2 15 0 0,-25-9-3676 0 0,51 4-993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58.4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181 58 9021 0 0,'0'0'9473'0'0,"0"0"-9473"0"0,0 0-24 0 0,0 0 24 0 0,0 0 224 0 0,-39-1-76 0 0,18-2-148 0 0,-2-1-124 0 0,1 1-580 0 0,-1-2-400 0 0,2-2-645 0 0,5-2-1031 0 0,5 2-2648 0 0,7-11-1525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58.6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167 14 7281 0 0,'0'0'7928'0'0,"0"0"-6768"0"0,0 0-1160 0 0,0 0 0 0 0,0 0 449 0 0,0 0 99 0 0,-46 4-324 0 0,23-4-224 0 0,-1-2-964 0 0,-3-1-1049 0 0,8 1-4055 0 0,-8-8-2461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57.3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1 265 5745 0 0,'0'0'5513'0'0,"0"0"-3427"0"0,0 0-1174 0 0,0 0 109 0 0,4 7-167 0 0,19 40 128 0 0,-17-70 2340 0 0,-3 14-3453 0 0,0 1 0 0 0,1 0-1 0 0,0 0 1 0 0,1 1 0 0 0,0-1 0 0 0,0 1-1 0 0,0 0 1 0 0,1 0 0 0 0,0 1 0 0 0,1 0-1 0 0,-1 0 1 0 0,1 0 0 0 0,0 1 0 0 0,0 0-1 0 0,1 0 1 0 0,0 1 0 0 0,0 0-1 0 0,0 0 1 0 0,0 1 0 0 0,0 0 0 0 0,1 0-1 0 0,-1 1 1 0 0,1 0 0 0 0,1 0 131 0 0,4 12-2997 0 0,-11 1-4872 0 0,-3-5 1450 0 0</inkml:trace>
  <inkml:trace contextRef="#ctx0" brushRef="#br0" timeOffset="247.586">416 0 7385 0 0,'0'0'5686'0'0,"0"0"-4154"0"0,0 0-1137 0 0,0 0 4 0 0,0 0-51 0 0,-1 8 11 0 0,-39 135 1786 0 0,32-126-1910 0 0,1 1-1 0 0,1 0 1 0 0,0 0-1 0 0,2 0 0 0 0,0 1 1 0 0,1-1-1 0 0,0 1 1 0 0,2 0-1 0 0,0 0 1 0 0,1 0-1 0 0,1 0 1 0 0,1 3-235 0 0,28 32-36 0 0,3-45-5266 0 0,-27-16 281 0 0,1-8-2595 0 0</inkml:trace>
  <inkml:trace contextRef="#ctx0" brushRef="#br0" timeOffset="603.114">575 146 7069 0 0,'0'0'5838'0'0,"2"7"-4448"0"0,7 20-770 0 0,-2-1-1 0 0,0 1 0 0 0,-2 0 1 0 0,-1 1-1 0 0,-2-1 1 0 0,0 1-1 0 0,-2-1 0 0 0,-2 14-619 0 0,-11-165-1726 0 0,11 110 1397 0 0,0-86-1010 0 0,3 97 1368 0 0,-1 1 0 0 0,0 0-1 0 0,1 0 1 0 0,-1 0 0 0 0,1 0-1 0 0,0 1 1 0 0,0-1 0 0 0,0 0-1 0 0,0 0 1 0 0,0 0 0 0 0,0 1-1 0 0,0-1 1 0 0,0 0-1 0 0,1 1 1 0 0,-1-1 0 0 0,0 1-1 0 0,1-1 1 0 0,0 1 0 0 0,-1 0-1 0 0,1 0 1 0 0,0 0 0 0 0,0 0-1 0 0,-1 0 1 0 0,1 0 0 0 0,0 0-1 0 0,0 1 1 0 0,0-1 0 0 0,0 0-1 0 0,0 1 1 0 0,0 0-1 0 0,0 0 1 0 0,0-1 0 0 0,0 1-1 0 0,0 0 1 0 0,0 1 0 0 0,0-1-1 0 0,0 0 1 0 0,0 0 0 0 0,0 1-1 0 0,0-1 1 0 0,0 1 0 0 0,0 0-1 0 0,0 0 1 0 0,0 0-29 0 0,1-1 50 0 0,-1 1 0 0 0,1 0 0 0 0,-1-1-1 0 0,1 1 1 0 0,-1 0 0 0 0,1 1 0 0 0,-1-1 0 0 0,0 0 0 0 0,1 1 0 0 0,-1-1 0 0 0,0 1-1 0 0,0 0 1 0 0,0-1 0 0 0,0 1 0 0 0,-1 0 0 0 0,1 0 0 0 0,0 0 0 0 0,-1 1 0 0 0,1-1-1 0 0,-1 0 1 0 0,0 1 0 0 0,0-1 0 0 0,0 0 0 0 0,0 1 0 0 0,0-1 0 0 0,-1 1 0 0 0,1 0 0 0 0,-1-1-1 0 0,1 1 1 0 0,-1 0 0 0 0,0-1 0 0 0,0 1 0 0 0,0 0 0 0 0,0-1 0 0 0,-1 1 0 0 0,1-1-1 0 0,-1 1 1 0 0,0 0 0 0 0,1-1 0 0 0,-1 1 0 0 0,0-1 0 0 0,-1 0 0 0 0,1 1 0 0 0,0-1-1 0 0,-1 0 1 0 0,1 0 0 0 0,-1 0 0 0 0,0 0 0 0 0,1 0 0 0 0,-1 0 0 0 0,0 0 0 0 0,0 0 0 0 0,0-1-1 0 0,-1 1 1 0 0,1-1 0 0 0,0 0 0 0 0,-1 1 0 0 0,1-1 0 0 0,-1 0 0 0 0,1 0 0 0 0,-1-1-1 0 0,1 1 1 0 0,-1 0 0 0 0,-2-1-50 0 0,-66 10-1211 0 0,27-24-7376 0 0,30 0-574 0 0</inkml:trace>
  <inkml:trace contextRef="#ctx0" brushRef="#br0" timeOffset="867.09">839 5 5308 0 0,'0'0'7206'0'0,"0"0"-4961"0"0,6 6-1925 0 0,0 0-87 0 0,0 0 0 0 0,0 1 0 0 0,0-1 0 0 0,-1 1-1 0 0,-1 1 1 0 0,1-1 0 0 0,-1 1 0 0 0,0 0-1 0 0,-1 0 1 0 0,0 0 0 0 0,0 0 0 0 0,-1 1 0 0 0,0-1-1 0 0,1 7-232 0 0,-15 161 2658 0 0,-44-77-5662 0 0,49-93 935 0 0,3-6-4210 0 0,1-6-3177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56.6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48 6141 0 0,'0'0'1150'0'0,"0"0"2245"0"0,0 0-1631 0 0,0 0-756 0 0,0 0-455 0 0,0 0-358 0 0,0 0 198 0 0,3 9 200 0 0,75 240 1914 0 0,-76-243-2718 0 0,-2-7 274 0 0,1 0-1 0 0,0 0 1 0 0,-1 0 0 0 0,1 0-1 0 0,0 0 1 0 0,0 0 0 0 0,0 0-1 0 0,0 0 1 0 0,0 0 0 0 0,0 1-1 0 0,0-1 1 0 0,0 0 0 0 0,0 1-1 0 0,0-1 1 0 0,0 1 0 0 0,0-1-1 0 0,0 1 1 0 0,0 0 0 0 0,1-1-1 0 0,-1 1 1 0 0,0 0 0 0 0,0 0-1 0 0,0 0 1 0 0,1-1 0 0 0,-1 1-1 0 0,0 1 1 0 0,0-1 0 0 0,1 0-1 0 0,-1 0 1 0 0,0 0 0 0 0,0 1-1 0 0,0-1 1 0 0,0 1 0 0 0,1-1-1 0 0,-1 1 1 0 0,0-1 0 0 0,0 1-1 0 0,0-1 1 0 0,0 1 0 0 0,0 0-1 0 0,0 0 1 0 0,0 0 0 0 0,0-1-1 0 0,-1 1 1 0 0,1 0 0 0 0,0 0-1 0 0,0 0 1 0 0,-1 0 0 0 0,1 0-1 0 0,-1 0 1 0 0,1 1 0 0 0,-1-1-1 0 0,1 0 1 0 0,-1 0 0 0 0,0 0-1 0 0,1 0 1 0 0,-1 1 0 0 0,0-1-1 0 0,0 0 1 0 0,0 0 0 0 0,0 1-1 0 0,0-1 1 0 0,0 0 0 0 0,0 0-1 0 0,-1 0 1 0 0,1 1-63 0 0,12-20 51 0 0,0-1 0 0 0,-2-1-1 0 0,0 0 1 0 0,-1 0 0 0 0,-1-1 0 0 0,-1 0-1 0 0,-1 0 1 0 0,-1 0 0 0 0,1-9-51 0 0,25-82-306 0 0,-24 103-2273 0 0,-7 33-2614 0 0,-1-11 1065 0 0,1 9-3039 0 0</inkml:trace>
  <inkml:trace contextRef="#ctx0" brushRef="#br0" timeOffset="405.407">404 311 6385 0 0,'0'0'4261'0'0,"0"0"-2295"0"0,0 0-1117 0 0,0 0 245 0 0,0 0 196 0 0,0 0-349 0 0,0-6-509 0 0,0 4-447 0 0,0 1 1 0 0,0-1 0 0 0,0 0 0 0 0,0 1-1 0 0,0-1 1 0 0,-1 0 0 0 0,1 1 0 0 0,0-1-1 0 0,-1 1 1 0 0,1-1 0 0 0,-1 1 0 0 0,0-1 0 0 0,0 1-1 0 0,1-1 1 0 0,-1 1 0 0 0,0 0 0 0 0,0-1-1 0 0,0 1 1 0 0,-1 0 0 0 0,1 0 0 0 0,0 0-1 0 0,0 0 1 0 0,-1 0 0 0 0,1 0 0 0 0,0 0 0 0 0,-1 0-1 0 0,1 0 1 0 0,-1 1 0 0 0,1-1 0 0 0,-1 0-1 0 0,1 1 1 0 0,-1 0 0 0 0,0-1 0 0 0,1 1-1 0 0,-1 0 1 0 0,1 0 0 0 0,-1 0 0 0 0,0 0 0 0 0,1 0-1 0 0,-1 0 1 0 0,0 0 0 0 0,1 0 0 0 0,-1 1-1 0 0,0-1 1 0 0,1 1 0 0 0,-1-1 0 0 0,1 1-1 0 0,-1 0 1 0 0,1-1 0 0 0,0 1 0 0 0,-1 0 0 0 0,0 0 14 0 0,-2 7 41 0 0,-1-1 1 0 0,1 0 0 0 0,1 1-1 0 0,-1 0 1 0 0,1-1 0 0 0,1 2-1 0 0,-1-1 1 0 0,1 0 0 0 0,1 0-1 0 0,-1 1 1 0 0,2-1 0 0 0,-1 0-1 0 0,1 1 1 0 0,0-1 0 0 0,1 1 0 0 0,0-1-1 0 0,1 5-41 0 0,-1-12 43 0 0,0-1 1 0 0,-1 1-1 0 0,1 0 0 0 0,0-1 0 0 0,0 1 0 0 0,0-1 1 0 0,0 1-1 0 0,0-1 0 0 0,0 1 0 0 0,0-1 0 0 0,0 0 1 0 0,0 1-1 0 0,0-1 0 0 0,0 0 0 0 0,0 0 0 0 0,0 0 1 0 0,1 0-1 0 0,-1 0 0 0 0,0 0 0 0 0,0 0 0 0 0,0 0 1 0 0,0-1-1 0 0,0 1 0 0 0,0 0 0 0 0,0 0 0 0 0,0-1 1 0 0,0 1-1 0 0,0-1 0 0 0,0 1 0 0 0,0-1 0 0 0,0 0 1 0 0,0 1-1 0 0,-1-1 0 0 0,1 0 0 0 0,0 1 1 0 0,0-1-1 0 0,0 0 0 0 0,-1 0 0 0 0,1 0 0 0 0,-1 0 1 0 0,1 0-1 0 0,0 0 0 0 0,-1 1 0 0 0,0-1 0 0 0,1-1 1 0 0,-1 1-1 0 0,0 0 0 0 0,1 0 0 0 0,-1 0 0 0 0,0 0 1 0 0,0 0-1 0 0,0 0 0 0 0,0 0 0 0 0,0 0 0 0 0,0 0 1 0 0,0 0-1 0 0,0 0 0 0 0,0 0 0 0 0,-1-1-43 0 0,3-69-123 0 0,23 103-967 0 0,17 68-1383 0 0,-39-97-358 0 0,1-3-2510 0 0,1-4-1604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0:02.5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95 5957 0 0,'0'0'5519'0'0,"0"0"-3897"0"0,0 0-709 0 0,0 0 245 0 0,6 5-158 0 0,-5-4-909 0 0,1-1-47 0 0,0 1 0 0 0,-1 0 1 0 0,1 0-1 0 0,0 0 0 0 0,-1 0 0 0 0,1 0 1 0 0,-1 1-1 0 0,0-1 0 0 0,1 0 0 0 0,-1 1 0 0 0,0-1 1 0 0,0 1-1 0 0,0-1 0 0 0,0 1 0 0 0,0-1 1 0 0,0 1-1 0 0,0 0 0 0 0,0 0 0 0 0,-1-1 1 0 0,1 1-1 0 0,-1 0 0 0 0,1 0 0 0 0,-1 0 1 0 0,0 0-1 0 0,0 0 0 0 0,0-1 0 0 0,0 1 0 0 0,0 0 1 0 0,0 0-1 0 0,0 0 0 0 0,-1 0 0 0 0,1 0 1 0 0,-1 0-45 0 0,11-41 2122 0 0,-6 30-2320 0 0,1 0 1 0 0,1 1 0 0 0,-1 0-1 0 0,1 0 1 0 0,1 0 0 0 0,0 1-1 0 0,0-1 1 0 0,0 2 0 0 0,1-1 0 0 0,0 1-1 0 0,0 0 1 0 0,0 1 0 0 0,10-5 197 0 0,46 1-8852 0 0,-57 11 3375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0:02.7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 0 13133 0 0,'0'0'1172'0'0,"0"0"-890"0"0,0 0 22 0 0,-5 8 353 0 0,-17 36-329 0 0,3 1 1 0 0,1 1-1 0 0,3 1 0 0 0,1 0 1 0 0,3 0-1 0 0,2 2 0 0 0,1-1 1 0 0,3 1-1 0 0,2 12-328 0 0,2-49 36 0 0,0-1-1 0 0,1 0 1 0 0,1 0-1 0 0,0 1 1 0 0,1-1-1 0 0,0 0 1 0 0,0 0-1 0 0,1 0 1 0 0,1-1-1 0 0,-1 1 1 0 0,2-1-1 0 0,0 1 1 0 0,0-1-1 0 0,1-1 1 0 0,0 1-1 0 0,0-1 1 0 0,1 0-1 0 0,0-1 1 0 0,1 1 0 0 0,0-1-1 0 0,0-1 1 0 0,1 0-1 0 0,0 0 1 0 0,0 0-1 0 0,3 0-35 0 0,-11-6-349 0 0,8 2 20 0 0,-6-7-4711 0 0,-3-1-1304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0:01.9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7673 0 0,'0'0'968'0'0,"0"0"1130"0"0,0 0-553 0 0,0 0-665 0 0,0 0-507 0 0,0 0-221 0 0,3 8 195 0 0,123 311 2767 0 0,-105-264-1937 0 0,-7-87 1681 0 0,85-263-3162 0 0,-98 295 84 0 0,0 0-1 0 0,1 0 0 0 0,-1 0 0 0 0,0 0 1 0 0,1 0-1 0 0,-1 1 0 0 0,0-1 1 0 0,1 1-1 0 0,-1-1 0 0 0,0 1 0 0 0,0-1 1 0 0,1 1-1 0 0,-1-1 0 0 0,0 1 1 0 0,0 0-1 0 0,0 0 0 0 0,0 0 0 0 0,0 0 1 0 0,0 0-1 0 0,0 0 0 0 0,0 0 0 0 0,0 0 1 0 0,-1 0-1 0 0,1 0 0 0 0,0 0 1 0 0,-1 0-1 0 0,1 1 0 0 0,-1-1 0 0 0,1 0 1 0 0,-1 0-1 0 0,1 1 0 0 0,-1-1 1 0 0,0 0-1 0 0,0 1 0 0 0,0-1 0 0 0,0 0 1 0 0,0 1-1 0 0,0-1 0 0 0,0 1 1 0 0,0-1-1 0 0,0 0 0 0 0,-1 1 0 0 0,1-1 1 0 0,-1 1 220 0 0,2-1-525 0 0,3 18-4199 0 0</inkml:trace>
  <inkml:trace contextRef="#ctx0" brushRef="#br0" timeOffset="373.546">455 335 11401 0 0,'0'0'1877'0'0,"0"0"-1214"0"0,0 0-281 0 0,0 0 332 0 0,0 0 17 0 0,2-7-359 0 0,-1 5-384 0 0,0 1-1 0 0,-1-1 1 0 0,1 0 0 0 0,0 1-1 0 0,-1-1 1 0 0,1 0 0 0 0,-1 1-1 0 0,1-1 1 0 0,-1 0 0 0 0,0 0-1 0 0,1 0 1 0 0,-1 1 0 0 0,0-1-1 0 0,0 0 1 0 0,-1 0 0 0 0,1 1-1 0 0,0-1 1 0 0,0 0 0 0 0,-1 0-1 0 0,1 1 1 0 0,-1-1 0 0 0,0 0-1 0 0,1 1 1 0 0,-1-1 0 0 0,0 0-1 0 0,0 1 1 0 0,0-1 0 0 0,0 1-1 0 0,0 0 1 0 0,-1-1 0 0 0,1 1-1 0 0,0 0 1 0 0,-1 0 0 0 0,1-1-1 0 0,-1 1 1 0 0,1 0 0 0 0,-1 1-1 0 0,1-1 1 0 0,-1 0-1 0 0,1 0 1 0 0,-1 1 0 0 0,0-1-1 0 0,0 1 1 0 0,1-1 0 0 0,-1 1-1 0 0,0 0 1 0 0,0 0 0 0 0,0-1-1 0 0,1 1 1 0 0,-1 1 0 0 0,-1-1 12 0 0,-2 4-8 0 0,0 0 0 0 0,0 0 0 0 0,0 0-1 0 0,0 1 1 0 0,1 0 0 0 0,0 0 0 0 0,0 0 0 0 0,0 0 0 0 0,1 1 0 0 0,0-1 0 0 0,0 1 0 0 0,0 0 0 0 0,1 0 0 0 0,-1 0 0 0 0,1 0 0 0 0,1 1 0 0 0,-1-1 0 0 0,1 1-1 0 0,1-1 1 0 0,-1 2 8 0 0,2-9 28 0 0,-1 1-1 0 0,1-1 0 0 0,-1 1 0 0 0,1-1 0 0 0,-1 1 0 0 0,1 0 0 0 0,0-1 0 0 0,-1 1 0 0 0,1 0 1 0 0,0-1-1 0 0,0 1 0 0 0,-1 0 0 0 0,1 0 0 0 0,0 0 0 0 0,-1 0 0 0 0,1 0 0 0 0,0 0 0 0 0,0 0 1 0 0,-1 0-1 0 0,1 0 0 0 0,0 0 0 0 0,-1 0 0 0 0,1 0 0 0 0,0 0 0 0 0,0 1 0 0 0,-1-1 0 0 0,1 0 1 0 0,0 0-1 0 0,-1 1 0 0 0,1-1 0 0 0,0 1 0 0 0,-1-1 0 0 0,1 0 0 0 0,-1 1 0 0 0,1-1 0 0 0,-1 1 1 0 0,1-1-1 0 0,-1 1 0 0 0,1 0 0 0 0,-1-1 0 0 0,0 1 0 0 0,1-1 0 0 0,-1 1 0 0 0,0 0 0 0 0,1-1 1 0 0,-1 1-1 0 0,0 0 0 0 0,0 0 0 0 0,1-1 0 0 0,-1 1 0 0 0,0 0 0 0 0,0-1 0 0 0,0 1 0 0 0,0 0 1 0 0,0 0-1 0 0,0-1 0 0 0,0 1 0 0 0,-1 0 0 0 0,1 0 0 0 0,0-1 0 0 0,0 1 0 0 0,0 0 0 0 0,-1-1 1 0 0,1 1-1 0 0,0 0 0 0 0,-1-1-27 0 0,45-42 838 0 0,-34 27-470 0 0,-10 16-404 0 0,0-1 1 0 0,0 1 0 0 0,1 0 0 0 0,-1 0-1 0 0,0-1 1 0 0,0 1 0 0 0,1 0-1 0 0,-1-1 1 0 0,0 1 0 0 0,1-1 0 0 0,-1 1-1 0 0,1 0 1 0 0,-1-1 0 0 0,1 1 0 0 0,-1-1-1 0 0,1 1 1 0 0,-1-1 0 0 0,1 1-1 0 0,-1-1 1 0 0,1 0 0 0 0,-1 1 0 0 0,1-1-1 0 0,0 0 1 0 0,-1 1 0 0 0,1-1 0 0 0,0 0-1 0 0,0 0 1 0 0,-1 1 0 0 0,1-1 0 0 0,0 0-1 0 0,-1 0 1 0 0,1 0 0 0 0,0 0-1 0 0,0 0 1 0 0,-1 0 0 0 0,1 0 0 0 0,0 0-1 0 0,-1-1 1 0 0,1 1 0 0 0,0 0 0 0 0,-1 0-1 0 0,1 0 1 0 0,0-1 0 0 0,-1 1-1 0 0,1 0 1 0 0,0-1 0 0 0,-1 1 0 0 0,1-1-1 0 0,-1 1 1 0 0,1-1 0 0 0,-1 1 0 0 0,1-1-1 0 0,-1 1 1 0 0,1-1 0 0 0,-1 1-1 0 0,1-1 1 0 0,-1 0 35 0 0,11 83-1523 0 0,-4-76-1512 0 0,-2-7-2678 0 0,2-2-350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0:03.7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84 179 11821 0 0,'0'0'1060'0'0,"0"0"-468"0"0,0 0 629 0 0,0 0 0 0 0,0 0-408 0 0,0 0-285 0 0,0 0-122 0 0,0 0-196 0 0,5-3-30 0 0,-2 1-208 0 0,1 0 0 0 0,-1-1 0 0 0,0 0 0 0 0,0 1 0 0 0,0-1 0 0 0,0-1 0 0 0,0 1 0 0 0,-1 0 0 0 0,1-1 0 0 0,-1 1 0 0 0,0-1 0 0 0,0 0-1 0 0,0 1 1 0 0,0-1 0 0 0,-1 0 0 0 0,0 0 0 0 0,1 0 0 0 0,-2-1 0 0 0,1 1 0 0 0,0 0 0 0 0,-1 0 0 0 0,0 0 0 0 0,0-1 0 0 0,0 1 0 0 0,0 0 0 0 0,-1 0 0 0 0,0 0-1 0 0,1-1 1 0 0,-2 1 0 0 0,1 0 0 0 0,0 0 0 0 0,-1 0 0 0 0,0 1 0 0 0,0-1 0 0 0,0 0 0 0 0,0 1 0 0 0,0-1 0 0 0,-1 1 0 0 0,0-1 0 0 0,0 1 0 0 0,0 0-1 0 0,0 0 1 0 0,0 1 0 0 0,0-1 0 0 0,-1 1 0 0 0,1-1 0 0 0,-1 1 0 0 0,0 0 0 0 0,0 1 0 0 0,0-1 0 0 0,0 1 0 0 0,0-1 28 0 0,0 5-7 0 0,-1 0 0 0 0,1-1 0 0 0,0 2 1 0 0,-1-1-1 0 0,2 0 0 0 0,-1 1 0 0 0,0 0 0 0 0,1 0 0 0 0,-1 0 1 0 0,1 0-1 0 0,0 1 0 0 0,1-1 0 0 0,-1 1 0 0 0,1 0 0 0 0,0 0 1 0 0,0-1-1 0 0,0 1 0 0 0,1 1 0 0 0,0-1 0 0 0,0 0 0 0 0,0 0 1 0 0,0 0-1 0 0,1 1 0 0 0,0-1 0 0 0,0 0 0 0 0,0 0 0 0 0,1 1 1 0 0,1 4 6 0 0,-3-8 41 0 0,1 1 0 0 0,0 0 1 0 0,0 0-1 0 0,0-1 1 0 0,0 1-1 0 0,0 0 1 0 0,1-1-1 0 0,-1 1 1 0 0,1 0-1 0 0,-1-1 1 0 0,1 1-1 0 0,0-1 1 0 0,0 1-1 0 0,1-1 1 0 0,-1 1-1 0 0,0-1 1 0 0,1 0-1 0 0,-1 1 0 0 0,1-1 1 0 0,0 0-1 0 0,0 0 1 0 0,-1 0-1 0 0,2 0 1 0 0,-1-1-1 0 0,0 1 1 0 0,0-1-1 0 0,0 1 1 0 0,1-1-42 0 0,35 2-5255 0 0,-26-6-1208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52:30.4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775 303 3608 0 0,'0'0'742'0'0,"0"0"2448"0"0,0 0-1311 0 0,0 0-885 0 0,0 0-395 0 0,0 0-611 0 0,0 6 245 0 0,10 307 2735 0 0,8-332-11807 0 0,-11 6 3777 0 0</inkml:trace>
  <inkml:trace contextRef="#ctx0" brushRef="#br0" timeOffset="248.33">879 340 1068 0 0,'0'0'1738'0'0,"0"0"1724"0"0,3-6-1232 0 0,17-28 676 0 0,1 71-1593 0 0,-3 215 1389 0 0,-3-223-5406 0 0,5-21-2967 0 0,-12-8 995 0 0</inkml:trace>
  <inkml:trace contextRef="#ctx0" brushRef="#br0" timeOffset="508.989">1029 497 5805 0 0,'0'0'6840'0'0,"0"0"-5604"0"0,0 0-1236 0 0,0 0 176 0 0,-45-10-176 0 0,19 7 304 0 0,-1 1-304 0 0,-2 0-60 0 0,2 2-856 0 0,3-1-928 0 0,6-2-3232 0 0</inkml:trace>
  <inkml:trace contextRef="#ctx0" brushRef="#br0" timeOffset="-14613.001">1585 811 1292 0 0,'0'0'7028'0'0,"0"0"-5420"0"0,0 0-2291 0 0,0 0 137 0 0,0 0 718 0 0,-1 8 193 0 0,-24 290 1971 0 0,-13-71-551 0 0,10 1-1 0 0,4 166-1784 0 0,17 785 2961 0 0,-2-741-2620 0 0,-39 648-201 0 0,44-1024-1040 0 0,4-21-4044 0 0,3-30-237 0 0,8-2-2365 0 0</inkml:trace>
  <inkml:trace contextRef="#ctx0" brushRef="#br0" timeOffset="-13772.899">8117 5161 4560 0 0,'0'0'708'0'0,"0"0"91"0"0,-8 0-491 0 0,-642-33 4701 0 0,-1264-57-2122 0 0,-215 89-2071 0 0,224 7 115 0 0,1885-5-1262 0 0,-31-3-516 0 0,23-9-3154 0 0,20 4-645 0 0</inkml:trace>
  <inkml:trace contextRef="#ctx0" brushRef="#br0" timeOffset="-7796.667">1439 4759 768 0 0,'0'0'4288'0'0,"0"0"-1914"0"0,0 0-1280 0 0,0 0-394 0 0,0 0-157 0 0,0 0-91 0 0,0 0-245 0 0,0 0-128 0 0,-1 27 1428 0 0,6 208 1860 0 0,-15-209-3490 0 0,5-17-4901 0 0,5-8 829 0 0</inkml:trace>
  <inkml:trace contextRef="#ctx0" brushRef="#br0" timeOffset="-2879.428">8652 2784 2692 0 0,'0'0'416'0'0,"0"0"-142"0"0,0 0-46 0 0,0 0 184 0 0,0 0-434 0 0,0 0-100 0 0,0 0 52 0 0,0 0 2 0 0,0 0 8 0 0,-6 0-13 0 0,-680-42 2522 0 0,-1043-7-3156 0 0,-736-31 1485 0 0,1150 19 1895 0 0,1311 60-2668 0 0,-242-12 288 0 0,1 11-1 0 0,-123 18-292 0 0,274-3-5370 0 0,75-12 3018 0 0</inkml:trace>
  <inkml:trace contextRef="#ctx0" brushRef="#br0" timeOffset="-1758.284">392 2615 936 0 0,'0'0'647'0'0,"0"0"-267"0"0,0 0 352 0 0,0 0 1535 0 0,0 0 228 0 0,0 0-836 0 0,0 0-641 0 0,0 0-384 0 0,0 0-215 0 0,20-3 2328 0 0,-17 2-2643 0 0,-1-1 0 0 0,1 0 0 0 0,-1 1 0 0 0,1-1 0 0 0,-1-1 0 0 0,0 1 0 0 0,0 0 0 0 0,0 0 0 0 0,0-1-1 0 0,0 1 1 0 0,0-1 0 0 0,-1 0 0 0 0,1 1 0 0 0,-1-1 0 0 0,0 0 0 0 0,0 0 0 0 0,0 0 0 0 0,0 0 0 0 0,0 0 0 0 0,-1 0 0 0 0,1 0 0 0 0,-1 0 0 0 0,0 0 0 0 0,0 0 0 0 0,0 0 0 0 0,0-3-104 0 0,-1 2-49 0 0,0 0 0 0 0,1 1-1 0 0,-1-1 1 0 0,-1 0 0 0 0,1 0 0 0 0,0 1 0 0 0,-1-1 0 0 0,0 1 0 0 0,0-1 0 0 0,0 1 0 0 0,0 0 0 0 0,-1-1-1 0 0,1 1 1 0 0,-1 1 0 0 0,0-1 0 0 0,0 0 0 0 0,0 1 0 0 0,0-1 0 0 0,0 1 0 0 0,0 0 0 0 0,-1 0 0 0 0,1 0-1 0 0,-1 0 1 0 0,1 1 0 0 0,-1-1 0 0 0,0 1 0 0 0,0 0 0 0 0,1 0 0 0 0,-1 1 0 0 0,0-1 0 0 0,-2 1 49 0 0,3 2-51 0 0,-1 1 0 0 0,1 0 0 0 0,1 0 0 0 0,-1 0 0 0 0,0 0 0 0 0,1 1 0 0 0,0-1 0 0 0,0 1 0 0 0,0-1 0 0 0,0 1 0 0 0,0 0 0 0 0,1 0 0 0 0,-1 0 1 0 0,1 0-1 0 0,0 0 0 0 0,1 0 0 0 0,-1 0 0 0 0,1 0 0 0 0,-1 0 0 0 0,1 0 0 0 0,0 0 0 0 0,1 1 0 0 0,-1-1 0 0 0,1 0 0 0 0,0 0 0 0 0,0 0 0 0 0,1 3 51 0 0,21 38-79 0 0,7-29-4540 0 0,-18-13 538 0 0</inkml:trace>
  <inkml:trace contextRef="#ctx0" brushRef="#br0" timeOffset="-1602.714">603 2638 4712 0 0,'0'0'5637'0'0,"0"0"-3605"0"0,0 0-1316 0 0,0 0-388 0 0,0 0 764 0 0,0 0-68 0 0,0 0-584 0 0,0 0-368 0 0,0 0-72 0 0,0 0-260 0 0,1 4-372 0 0,-1-2-224 0 0,-1-1-176 0 0,1 1-412 0 0,0-1-840 0 0,0 0-1929 0 0,4-3-947 0 0,-8-7 4988 0 0</inkml:trace>
  <inkml:trace contextRef="#ctx0" brushRef="#br0" timeOffset="-1334.97">811 2473 6049 0 0,'0'0'5139'0'0,"0"0"-3490"0"0,0 0-1549 0 0,0 0-232 0 0,0 0-31 0 0,0 0-33 0 0,0 0-115 0 0,0 0-112 0 0,15 29 107 0 0,25 15 775 0 0,-35-40-352 0 0,1 0-1 0 0,-1 1 1 0 0,0 0-1 0 0,-1 0 1 0 0,1 0 0 0 0,-1 0-1 0 0,0 1 1 0 0,0-1-1 0 0,-1 1 1 0 0,1 0 0 0 0,-1 0-1 0 0,0 0 1 0 0,-1 1 0 0 0,0-1-1 0 0,0 1 1 0 0,0-1-1 0 0,-1 1 1 0 0,0 0 0 0 0,0 6-107 0 0,-50 34 37 0 0,4-43-6234 0 0,33-11 476 0 0</inkml:trace>
  <inkml:trace contextRef="#ctx0" brushRef="#br0" timeOffset="-1113.031">985 2478 10213 0 0,'0'0'1984'0'0,"0"0"-976"0"0,0 0-320 0 0,0 0 300 0 0,0 0-748 0 0,0 0-240 0 0,0 0-52 0 0,-54-5-188 0 0,25 6-748 0 0,-2 0-748 0 0,7 2-2572 0 0,-7-4-3433 0 0</inkml:trace>
  <inkml:trace contextRef="#ctx0" brushRef="#br0" timeOffset="3594.415">1590 5033 392 0 0,'0'0'664'0'0,"0"0"-520"0"0,0 0-144 0 0,0 0-144 0 0,0 0-156 0 0</inkml:trace>
  <inkml:trace contextRef="#ctx0" brushRef="#br0" timeOffset="81115.056">1563 4948 1788 0 0,'0'0'1671'0'0,"0"0"-642"0"0,0 0-423 0 0,0 0-23 0 0,0 0-187 0 0,0 0-321 0 0,0 0-130 0 0,-4-2 7 0 0,-15-3 83 0 0,14 3 186 0 0,34 7 3870 0 0,-19-11-4430 0 0,-4 4-6458 0 0,-4 2 4089 0 0</inkml:trace>
  <inkml:trace contextRef="#ctx0" brushRef="#br0" timeOffset="85335.783">1517 4972 2216 0 0,'0'0'1065'0'0,"0"0"-668"0"0,0 0-409 0 0,0 0-88 0 0,0 0-31 0 0,0 0-79 0 0,0 0-48 0 0,0 0 31 0 0,-1-9 5641 0 0,-2-27-5132 0 0,26-54-1044 0 0,-10 33 600 0 0,-2 0 0 0 0,-4-1 0 0 0,-1 0 0 0 0,-3 0 0 0 0,-3 0 0 0 0,-3-13 162 0 0,2-74 89 0 0,22-151-206 0 0,13 0-1 0 0,35-117 118 0 0,14-108 1117 0 0,-62 366-859 0 0,66-662 1327 0 0,-79 456-1471 0 0,-5 134-151 0 0,9 0 0 0 0,24-98 37 0 0,13 31 1961 0 0,-29 403-3899 0 0,10 98 2014 0 0,10-1 0 0 0,8-3 0 0 0,16 19-76 0 0,-61-213 13 0 0,9 36 30 0 0,3-2 0 0 0,1 0 0 0 0,2 0 0 0 0,3-2 0 0 0,9 15-43 0 0,-29-55 12 0 0,-1 0 1 0 0,0-1-1 0 0,1 1 1 0 0,-1 0-1 0 0,0-1 1 0 0,1 1-1 0 0,-1-1 0 0 0,1 1 1 0 0,-1-1-1 0 0,1 1 1 0 0,-1-1-1 0 0,1 1 1 0 0,-1-1-1 0 0,1 1 0 0 0,0-1 1 0 0,-1 0-1 0 0,1 1 1 0 0,0-1-1 0 0,-1 0 1 0 0,1 0-1 0 0,0 0 0 0 0,-1 1 1 0 0,1-1-1 0 0,0 0 1 0 0,-1 0-1 0 0,1 0 1 0 0,0 0-1 0 0,0 0 1 0 0,-1 0-1 0 0,1 0 0 0 0,0 0 1 0 0,-1 0-1 0 0,1-1 1 0 0,0 1-1 0 0,-1 0 1 0 0,1 0-1 0 0,0-1 0 0 0,-1 1 1 0 0,1 0-1 0 0,0-1 1 0 0,-1 1-1 0 0,1-1 1 0 0,-1 1-1 0 0,1 0 1 0 0,-1-1-1 0 0,1 0 0 0 0,-1 1 1 0 0,1-1-1 0 0,-1 1 1 0 0,1-1-1 0 0,-1 1 1 0 0,0-1-1 0 0,1 0 0 0 0,-1 1 1 0 0,0-1-1 0 0,0 0 1 0 0,0 1-1 0 0,1-1 1 0 0,-1 0-1 0 0,0 1 0 0 0,0-1 1 0 0,0 0-1 0 0,0 0 1 0 0,0 1-1 0 0,0-1 1 0 0,0 0-1 0 0,0 0-12 0 0,13-58-150 0 0,-12 56 154 0 0,69-697-100 0 0,-68 688 215 0 0,-1 1 0 0 0,2 0 0 0 0,0-1 0 0 0,0 1 1 0 0,1 0-1 0 0,0 1 0 0 0,1-1 0 0 0,0 1 1 0 0,0 0-1 0 0,1 0 0 0 0,1 0 0 0 0,0 1 0 0 0,0 0 1 0 0,1 0-1 0 0,4-4-119 0 0,-9 14-27 0 0,0 0 1 0 0,0 0-1 0 0,0 0 0 0 0,0 0 1 0 0,0 0-1 0 0,-1 1 1 0 0,1-1-1 0 0,0 1 0 0 0,-1 0 1 0 0,1 0-1 0 0,-1 0 1 0 0,0 0-1 0 0,0 0 0 0 0,0 0 1 0 0,0 0-1 0 0,0 1 1 0 0,0-1-1 0 0,0 1 0 0 0,-1 0 1 0 0,1-1-1 0 0,-1 1 0 0 0,0 0 1 0 0,0 0-1 0 0,0 0 1 0 0,0 0-1 0 0,0 0 0 0 0,-1 0 1 0 0,0 0-1 0 0,1 0 1 0 0,-1 0-1 0 0,0 0 0 0 0,0 0 1 0 0,-1 1 26 0 0,4 6 86 0 0,98 417-148 0 0,-101-427 89 0 0,0 0-1 0 0,1 0 0 0 0,-1 0 0 0 0,1-1 0 0 0,-1 1 0 0 0,1 0 1 0 0,-1 0-1 0 0,1 0 0 0 0,-1 0 0 0 0,1 0 0 0 0,-1 0 0 0 0,1 0 1 0 0,-1 0-1 0 0,1 0 0 0 0,-1 0 0 0 0,1 0 0 0 0,-1 0 0 0 0,1 0 1 0 0,-1 0-1 0 0,0 0 0 0 0,1 1 0 0 0,-1-1 0 0 0,1 0 0 0 0,-1 0 1 0 0,1 0-1 0 0,-1 1 0 0 0,0-1 0 0 0,1 0 0 0 0,-1 1 0 0 0,1-1 1 0 0,-1 0-1 0 0,0 1 0 0 0,1-1 0 0 0,-1 0 0 0 0,0 1 0 0 0,0-1 1 0 0,1 1-1 0 0,-1-1 0 0 0,0 1 0 0 0,0-1 0 0 0,0 1 0 0 0,1-1 1 0 0,-1 0-1 0 0,0 1 0 0 0,0-1 0 0 0,0 1-26 0 0,3-56 87 0 0,-2 43-380 0 0,1-88-63 0 0,-4 63 401 0 0,2-1 0 0 0,1 0 0 0 0,3 1 1 0 0,0-1-1 0 0,3 1 0 0 0,1 1 0 0 0,2-1 0 0 0,1 1 0 0 0,12-25-45 0 0,23 6 1079 0 0,-45 54-1091 0 0,0 1 0 0 0,0-1 0 0 0,0 0 1 0 0,0 0-1 0 0,0 1 0 0 0,0-1 0 0 0,0 1 0 0 0,0-1 1 0 0,0 1-1 0 0,0 0 0 0 0,0-1 0 0 0,1 1 1 0 0,-1 0-1 0 0,0 0 0 0 0,0 0 0 0 0,0 0 1 0 0,1 0-1 0 0,-1 0 0 0 0,0 0 0 0 0,0 0 0 0 0,1 0 1 0 0,-1 0-1 0 0,0 1 0 0 0,0-1 0 0 0,0 1 1 0 0,0-1-1 0 0,0 1 0 0 0,1-1 0 0 0,-1 1 0 0 0,0-1 1 0 0,0 1-1 0 0,0 0 0 0 0,-1 0 0 0 0,1 0 1 0 0,0-1-1 0 0,0 1 0 0 0,0 0 0 0 0,-1 0 1 0 0,1 0-1 0 0,0 0 0 0 0,-1 0 0 0 0,1 0 0 0 0,-1 1 1 0 0,1-1-1 0 0,-1 0 0 0 0,1 0 0 0 0,-1 0 1 0 0,0 0-1 0 0,0 1 0 0 0,1-1 0 0 0,-1 0 1 0 0,0 0-1 0 0,0 0 0 0 0,0 1 0 0 0,-1 0 12 0 0,22 282-306 0 0,-20-173 397 0 0,3 55 84 0 0,8 0-1 0 0,7-1 1 0 0,7-1 0 0 0,20 54-175 0 0,11-82 239 0 0,-55-137-261 0 0,-1 0 1 0 0,1-1-1 0 0,-1 1 1 0 0,1 0-1 0 0,-1-1 1 0 0,0 1-1 0 0,0-1 1 0 0,0 0-1 0 0,0 1 1 0 0,0-1-1 0 0,0 0 1 0 0,0 0-1 0 0,-1 0 1 0 0,1 0-1 0 0,-1 1 0 0 0,1-1 1 0 0,-1 0-1 0 0,0 0 1 0 0,0 0-1 0 0,0 0 1 0 0,0 0-1 0 0,0 0 1 0 0,0 0-1 0 0,0 0 1 0 0,0 0-1 0 0,-1 0 1 0 0,1 0-1 0 0,-1 0 1 0 0,0 1-1 0 0,1-1 1 0 0,-2-1 21 0 0,-33-181 845 0 0,71 777-1542 0 0,-21-200 1483 0 0,33 233-492 0 0,-46-592-380 0 0,1-59-174 0 0,0-163-758 0 0,-2 188 1027 0 0,0-1 0 0 0,0 1 0 0 0,0 0 0 0 0,-1 0 0 0 0,1 0 0 0 0,0-1 0 0 0,0 1 0 0 0,0 0 0 0 0,0 0 0 0 0,0 0 0 0 0,0 0 0 0 0,-1 0 0 0 0,1 1 0 0 0,0-1 0 0 0,0 0 1 0 0,0 0-1 0 0,0 0 0 0 0,-1 1 0 0 0,1-1 0 0 0,0 0 0 0 0,0 1 0 0 0,0-1 0 0 0,-1 1 0 0 0,1-1 0 0 0,0 1 0 0 0,-1-1 0 0 0,1 1 0 0 0,0 0 0 0 0,-1-1 0 0 0,1 1 1 0 0,-1 0-1 0 0,1-1 0 0 0,-1 1 0 0 0,1 0 0 0 0,-1 0 0 0 0,0 0 0 0 0,1-1 0 0 0,-1 1 0 0 0,0 0 0 0 0,1 0 0 0 0,-1 0 0 0 0,0 0 0 0 0,0 0 0 0 0,0-1 0 0 0,0 1 1 0 0,0 0-1 0 0,0 0 0 0 0,0 0 0 0 0,0 0 0 0 0,0 0 0 0 0,-1-1 0 0 0,1 2-9 0 0,220 651 819 0 0,-36-126 655 0 0,-184-527-1478 0 0,-1-1-1 0 0,1 1 0 0 0,-1-1 1 0 0,1 1-1 0 0,-1-1 0 0 0,1 0 0 0 0,0 1 1 0 0,-1-1-1 0 0,1 1 0 0 0,0-1 0 0 0,-1 0 1 0 0,1 1-1 0 0,0-1 0 0 0,0 0 1 0 0,0 1-1 0 0,0-1 0 0 0,-1 0 0 0 0,1 1 1 0 0,0-1-1 0 0,0 0 0 0 0,0 1 0 0 0,0-1 1 0 0,1 0-1 0 0,-1 1 0 0 0,0-1 1 0 0,0 0-1 0 0,0 1 0 0 0,0-1 0 0 0,1 0 1 0 0,-1 1-1 0 0,0-1 0 0 0,1 1 0 0 0,-1-1 1 0 0,0 1-1 0 0,1-1 0 0 0,-1 0 1 0 0,1 1-1 0 0,-1-1 0 0 0,1 1 0 0 0,-1 0 1 0 0,1-1-1 0 0,-1 1 0 0 0,1-1 0 0 0,0 1 1 0 0,-1 0-1 0 0,1-1 0 0 0,-1 1 1 0 0,1 0-1 0 0,0 0 0 0 0,-1 0 0 0 0,1-1 1 0 0,0 1-1 0 0,-1 0 0 0 0,1 0 0 0 0,0 0 1 0 0,-1 0-1 0 0,1 0 0 0 0,0 0 1 0 0,-1 0-1 0 0,1 0 0 0 0,0 1 0 0 0,-1-1 1 0 0,1 0-1 0 0,0 0 0 0 0,-1 0 0 0 0,1 1 1 0 0,0-1-1 0 0,-1 1 5 0 0,-3-147-664 0 0,0 101 492 0 0,1 0 1 0 0,2 0 0 0 0,3 0 0 0 0,1 1-1 0 0,2-1 1 0 0,11-39 171 0 0,-16 81 0 0 0,-1 0 1 0 0,0 0-1 0 0,1 1 1 0 0,0-1-1 0 0,-1 0 1 0 0,1 0-1 0 0,0 1 1 0 0,0-1-1 0 0,1 1 0 0 0,-1-1 1 0 0,0 1-1 0 0,1-1 1 0 0,0 1-1 0 0,-1 0 1 0 0,1 0-1 0 0,0 0 1 0 0,0 0-1 0 0,0 0 0 0 0,1 0 1 0 0,-1 0-1 0 0,0 1 1 0 0,1-1-1 0 0,-1 1 1 0 0,1 0-1 0 0,-1 0 1 0 0,1 0-1 0 0,-1 0 0 0 0,1 0 1 0 0,0 0-1 0 0,0 1 1 0 0,-1-1-1 0 0,1 1 1 0 0,0 0-1 0 0,0 0 1 0 0,0 0-1 0 0,0 0 1 0 0,-1 0-1 0 0,1 1 0 0 0,0-1 1 0 0,0 1-1 0 0,-1 0 1 0 0,1-1-1 0 0,0 1 1 0 0,-1 1-1 0 0,1-1 1 0 0,-1 0-1 0 0,1 1 0 0 0,-1-1 1 0 0,0 1-1 0 0,1 0 1 0 0,-1 0-1 0 0,0-1 1 0 0,0 1-1 0 0,0 1 1 0 0,-1-1-1 0 0,1 0 0 0 0,0 0 1 0 0,-1 1-1 0 0,0-1 1 0 0,1 1-1 0 0,-1 1 0 0 0,194 424 1620 0 0,-196-428-1612 0 0,1-1 1 0 0,0 1 0 0 0,0-1-1 0 0,0 1 1 0 0,0-1-1 0 0,0 1 1 0 0,0-1-1 0 0,0 1 1 0 0,0 0 0 0 0,0-1-1 0 0,0 1 1 0 0,0-1-1 0 0,1 1 1 0 0,-1-1 0 0 0,0 1-1 0 0,0-1 1 0 0,0 1-1 0 0,1-1 1 0 0,-1 1-1 0 0,0 0 1 0 0,0-1 0 0 0,1 1-1 0 0,-1 0 1 0 0,0-1-1 0 0,1 1 1 0 0,-1 0 0 0 0,0-1-1 0 0,1 1 1 0 0,-1 0-1 0 0,1-1 1 0 0,-1 1 0 0 0,0 0-1 0 0,1 0 1 0 0,-1 0-1 0 0,1-1 1 0 0,-1 1-1 0 0,1 0 1 0 0,-1 0 0 0 0,1 0-1 0 0,-1 0 1 0 0,1 0-1 0 0,-1 0 1 0 0,1 0 0 0 0,-1 0-1 0 0,1 0 1 0 0,-1 0-1 0 0,1 0 1 0 0,-1 0-1 0 0,0 1 1 0 0,1-1 0 0 0,-1 0-1 0 0,1 0 1 0 0,-1 0-1 0 0,1 1 1 0 0,-1-1 0 0 0,0 0-1 0 0,1 0 1 0 0,-1 1-1 0 0,1-1 1 0 0,-1 0 0 0 0,0 1-1 0 0,1-1 1 0 0,-1 0-9 0 0,4-56-604 0 0,-4 47 581 0 0,1-23-224 0 0,29-167-1975 0 0,-30 197 2247 0 0,1 0 0 0 0,0-1 0 0 0,-1 1 0 0 0,1 0 1 0 0,0 0-1 0 0,0 1 0 0 0,0-1 0 0 0,0 0 0 0 0,1 0 0 0 0,-1 0 0 0 0,0 1 0 0 0,1-1 1 0 0,-1 1-1 0 0,1-1 0 0 0,-1 1 0 0 0,1-1 0 0 0,0 1 0 0 0,0 0 0 0 0,0 0 1 0 0,0 0-1 0 0,0 0 0 0 0,0 0 0 0 0,0 1 0 0 0,0-1 0 0 0,0 0 0 0 0,0 1 0 0 0,0-1 1 0 0,0 1-1 0 0,0 0 0 0 0,0 0 0 0 0,1 0 0 0 0,-1 0 0 0 0,0 0 0 0 0,0 0 1 0 0,0 1-1 0 0,0-1 0 0 0,0 1 0 0 0,0 0 0 0 0,0-1 0 0 0,0 1 0 0 0,0 0 0 0 0,0 0 1 0 0,0 0-1 0 0,0 0 0 0 0,0 1 0 0 0,1 0-25 0 0,69 72 579 0 0,77 187 283 0 0,-149-262-839 0 0,0 0-1 0 0,0 0 1 0 0,0 0-1 0 0,0 0 1 0 0,0 0-1 0 0,1 0 1 0 0,-1 0-1 0 0,0 0 1 0 0,1 0-1 0 0,-1 0 0 0 0,1 0 1 0 0,-1 0-1 0 0,1 0 1 0 0,-1 0-1 0 0,1 0 1 0 0,0 1-1 0 0,-1-1 1 0 0,1 0-1 0 0,0 0 1 0 0,0 1-1 0 0,0-1 0 0 0,0 0 1 0 0,-1 1-1 0 0,1-1 1 0 0,0 1-1 0 0,0-1 1 0 0,0 1-1 0 0,0 0 1 0 0,0-1-1 0 0,0 1 1 0 0,0 0-1 0 0,0 0 0 0 0,1 0 1 0 0,-1-1-1 0 0,0 1 1 0 0,0 0-1 0 0,0 0 1 0 0,0 1-1 0 0,0-1 1 0 0,0 0-1 0 0,0 0 1 0 0,0 0-1 0 0,0 1 0 0 0,0-1 1 0 0,0 1-1 0 0,0-1 1 0 0,0 1-1 0 0,0-1 1 0 0,0 1-1 0 0,0-1 1 0 0,0 1-1 0 0,-1 0 1 0 0,1-1-1 0 0,0 1 0 0 0,0 0 1 0 0,-1 0-1 0 0,1 0 1 0 0,0-1-1 0 0,-1 1 1 0 0,1 0-1 0 0,-1 0 1 0 0,1 0-1 0 0,-1 0 1 0 0,0 0-1 0 0,1 0 0 0 0,-1 1-22 0 0,-1-98 171 0 0,1 89-251 0 0,-21-306-542 0 0,21 310 623 0 0,0-1-1 0 0,1 1 1 0 0,-1 0-1 0 0,1 0 1 0 0,0 0-1 0 0,0 0 1 0 0,0 0-1 0 0,1 0 0 0 0,-1 0 1 0 0,1 0-1 0 0,-1 0 1 0 0,1 0-1 0 0,0 1 1 0 0,0-1-1 0 0,0 1 1 0 0,1 0-1 0 0,-1-1 1 0 0,0 1-1 0 0,1 0 1 0 0,-1 0-1 0 0,1 0 1 0 0,0 1-1 0 0,0-1 1 0 0,0 1-1 0 0,0 0 1 0 0,0-1-1 0 0,0 1 1 0 0,0 0-1 0 0,0 1 1 0 0,0-1-1 0 0,0 1 0 0 0,1-1 1 0 0,-1 1-1 0 0,0 0 1 0 0,0 0-1 0 0,1 0 1 0 0,-1 1-1 0 0,0-1 1 0 0,0 1-1 0 0,0 0 1 0 0,1-1-1 0 0,-1 2 1 0 0,0-1-1 0 0,0 0 1 0 0,0 0-1 0 0,-1 1 1 0 0,1 0-1 0 0,0 0 1 0 0,-1-1-1 0 0,1 2 1 0 0,-1-1-1 0 0,1 0 1 0 0,0 2-2 0 0,59 80 216 0 0,-66-120 393 0 0,-116-433-1033 0 0,94 338 198 0 0,6-1 0 0 0,5-1 0 0 0,7 0 0 0 0,6-103 227 0 0,2 221 76 0 0,0 0 1 0 0,1 0 0 0 0,1-1 0 0 0,0 1-1 0 0,1 0 1 0 0,1 0 0 0 0,0 1-1 0 0,1-1 1 0 0,0 1 0 0 0,2 0 0 0 0,-1 0-1 0 0,2 0 1 0 0,0 1 0 0 0,0 1-1 0 0,1-1 1 0 0,1 1 0 0 0,0 1 0 0 0,1-1-77 0 0,21-28-71 0 0,-2-2 1 0 0,-2-1 0 0 0,-1-2 0 0 0,-3 0 0 0 0,-1-2 0 0 0,-3 0 0 0 0,-1-2 0 0 0,-3 0 0 0 0,-2-1 0 0 0,-2 0 0 0 0,-2-1 0 0 0,-3 0-1 0 0,-2 0 1 0 0,-1-3 70 0 0,29-146-131 0 0,-30 184 1 0 0,33-111 756 0 0,-35 123-594 0 0,1 0 0 0 0,0 0-1 0 0,-1 1 1 0 0,1-1 0 0 0,1 0 0 0 0,-1 1 0 0 0,0 0 0 0 0,1-1 0 0 0,0 1 0 0 0,-1 0 0 0 0,1 0-1 0 0,1 1 1 0 0,-1-1 0 0 0,0 1 0 0 0,1-1 0 0 0,-1 1 0 0 0,1 0 0 0 0,-1 0 0 0 0,1 1-1 0 0,0-1 1 0 0,0 1 0 0 0,0 0 0 0 0,0 0 0 0 0,0 0 0 0 0,0 0 0 0 0,0 1 0 0 0,0-1 0 0 0,3 1-32 0 0,172 80-755 0 0,-66-102 995 0 0,-80 9-72 0 0,-30 13-196 0 0,1 1 0 0 0,0-1-1 0 0,-1 0 1 0 0,1 1 0 0 0,0 0 0 0 0,-1 0 0 0 0,1 0 0 0 0,-1 0 0 0 0,1 1-1 0 0,-1 0 1 0 0,0-1 0 0 0,0 1 0 0 0,0 0 0 0 0,0 0 0 0 0,0 1 0 0 0,0-1-1 0 0,0 1 1 0 0,-1-1 0 0 0,1 1 0 0 0,-1 0 0 0 0,0 0 0 0 0,1 0-1 0 0,-1 0 1 0 0,-1 0 0 0 0,1 0 0 0 0,0 1 0 0 0,-1-1 0 0 0,0 1 0 0 0,0-1-1 0 0,0 1 1 0 0,0 0 0 0 0,0 2 28 0 0,8 12-14 0 0,85 188 236 0 0,-55-115 84 0 0,3-2 0 0 0,5-1 0 0 0,49 69-306 0 0,-92-152 11 0 0,-1 0 0 0 0,1 1-1 0 0,0-1 1 0 0,0 0 0 0 0,1-1-1 0 0,-1 1 1 0 0,1-1 0 0 0,0 0 0 0 0,0 0-1 0 0,0-1 1 0 0,1 1 0 0 0,0-1-1 0 0,-1 0 1 0 0,1-1 0 0 0,0 1 0 0 0,0-1-1 0 0,0 0 1 0 0,1-1 0 0 0,-1 0-1 0 0,0 0 1 0 0,1 0 0 0 0,-1 0-1 0 0,1-1 1 0 0,-1 0 0 0 0,0-1 0 0 0,1 1-1 0 0,-1-1 1 0 0,1-1 0 0 0,-1 1-1 0 0,0-1 1 0 0,0 0 0 0 0,0 0-1 0 0,0-1 1 0 0,0 0 0 0 0,-1 0 0 0 0,1 0-1 0 0,-1-1 1 0 0,0 1 0 0 0,2-3-11 0 0,68-54 624 0 0,-31 118-1192 0 0,-16 0 467 0 0,-18-34 158 0 0,1-1 0 0 0,1-1 0 0 0,1 0 0 0 0,1-1 0 0 0,0 0 0 0 0,2-1 0 0 0,15 16-57 0 0,-28-34-2 0 0,0 0 0 0 0,-1 0 0 0 0,1 0 0 0 0,0 0 0 0 0,0 0 0 0 0,0-1 0 0 0,0 1 1 0 0,0-1-1 0 0,0 0 0 0 0,1 0 0 0 0,-1 0 0 0 0,0 0 0 0 0,1-1 0 0 0,-1 0 0 0 0,0 1 0 0 0,1-1 1 0 0,-1 0-1 0 0,1 0 0 0 0,-1-1 0 0 0,0 1 0 0 0,1-1 0 0 0,-1 0 0 0 0,0 0 0 0 0,0 0 0 0 0,1 0 1 0 0,-1 0-1 0 0,0-1 0 0 0,0 1 0 0 0,0-1 0 0 0,0 0 0 0 0,-1 0 0 0 0,1 0 0 0 0,0 0 0 0 0,-1-1 0 0 0,0 1 1 0 0,1-1-1 0 0,-1 1 0 0 0,0-1 0 0 0,0-1 2 0 0,49-31-56 0 0,-47 35 41 0 0,1 1 0 0 0,-1-1 1 0 0,0 1-1 0 0,1 1 0 0 0,-1-1 1 0 0,0 1-1 0 0,0-1 1 0 0,0 1-1 0 0,0 0 0 0 0,0 1 1 0 0,-1-1-1 0 0,1 1 0 0 0,0-1 1 0 0,-1 1-1 0 0,0 0 0 0 0,0 0 1 0 0,0 1-1 0 0,0-1 1 0 0,0 1-1 0 0,-1-1 0 0 0,0 1 1 0 0,1 0-1 0 0,-1 0 0 0 0,-1 0 1 0 0,1 0-1 0 0,0 0 0 0 0,-1 1 15 0 0,5 5 38 0 0,-2-3-11 0 0,119 153 443 0 0,-120-156-476 0 0,1-1 0 0 0,0 1 0 0 0,-1-1 0 0 0,1 0 0 0 0,0 0 0 0 0,1 0 0 0 0,-1 0 0 0 0,0-1 0 0 0,1 1 0 0 0,0-1 1 0 0,-1 0-1 0 0,1-1 0 0 0,0 1 0 0 0,0-1 0 0 0,0 0 0 0 0,0 0 0 0 0,0-1 0 0 0,0 1 0 0 0,0-1 0 0 0,0 0 0 0 0,0-1 0 0 0,0 1 1 0 0,1-1-1 0 0,-1 0 0 0 0,-1 0 0 0 0,1 0 0 0 0,0-1 0 0 0,0 0 0 0 0,0 0 0 0 0,-1 0 0 0 0,1-1 0 0 0,-1 1 0 0 0,0-1 1 0 0,0 0-1 0 0,0 0 0 0 0,4-4 6 0 0,4-6 77 0 0,-11 11-62 0 0,0 0 1 0 0,0 0 0 0 0,0 0 0 0 0,0 0 0 0 0,0 1 0 0 0,0-1 0 0 0,1 0 0 0 0,-1 1 0 0 0,1-1-1 0 0,-1 0 1 0 0,1 1 0 0 0,-1 0 0 0 0,1-1 0 0 0,0 1 0 0 0,0 0 0 0 0,0 0 0 0 0,0 0 0 0 0,-1 0 0 0 0,1 0-1 0 0,1 1 1 0 0,-1-1 0 0 0,0 1 0 0 0,0-1 0 0 0,0 1 0 0 0,0 0 0 0 0,0-1 0 0 0,0 1 0 0 0,0 0-1 0 0,1 1 1 0 0,-1-1 0 0 0,0 0 0 0 0,0 0 0 0 0,0 1 0 0 0,0 0 0 0 0,0-1 0 0 0,0 1 0 0 0,0 0-1 0 0,0 0 1 0 0,1 0-16 0 0,67 97-401 0 0,-65-87 434 0 0,0 1-1 0 0,1-1 1 0 0,0-1 0 0 0,0 1-1 0 0,1-1 1 0 0,1 0 0 0 0,0 0 0 0 0,0-1-1 0 0,1 0 1 0 0,0-1 0 0 0,0 0-1 0 0,1 0 1 0 0,0-1 0 0 0,0-1-1 0 0,1 1 1 0 0,0-2 0 0 0,0 1 0 0 0,1-1-1 0 0,-1-1 1 0 0,1 0 0 0 0,0-1-1 0 0,0 0 1 0 0,0-1 0 0 0,0 0-1 0 0,13-1-32 0 0,159-96-287 0 0,-178 96 275 0 0,0 1 1 0 0,1-1-1 0 0,-1 1 0 0 0,0 1 0 0 0,0-1 1 0 0,0 1-1 0 0,0 0 0 0 0,-1 0 0 0 0,1 0 1 0 0,-1 1-1 0 0,0 0 0 0 0,0 0 0 0 0,0 1 1 0 0,0-1-1 0 0,-1 1 0 0 0,0 0 0 0 0,0 0 1 0 0,0 0-1 0 0,0 1 0 0 0,-1-1 1 0 0,2 6 11 0 0,31 33 207 0 0,-31-40-209 0 0,0-1 0 0 0,0 1 0 0 0,0-2-1 0 0,0 1 1 0 0,0 0 0 0 0,1-1-1 0 0,-1 0 1 0 0,1 0 0 0 0,0-1-1 0 0,0 0 1 0 0,-1 0 0 0 0,1 0 0 0 0,0 0-1 0 0,0-1 1 0 0,0 0 0 0 0,0 0-1 0 0,0-1 1 0 0,-1 0 0 0 0,1 0 0 0 0,0 0-1 0 0,0-1 1 0 0,-1 1 0 0 0,1-1-1 0 0,-1-1 1 0 0,1 1 0 0 0,-1-1 0 0 0,0 0-1 0 0,0 0 1 0 0,0 0 0 0 0,-1-1-1 0 0,1 0 1 0 0,-1 0 0 0 0,0 0 0 0 0,4-4 2 0 0,-4 5 21 0 0,0 2-49 0 0,1 0 1 0 0,0 0 0 0 0,0 0 0 0 0,-1 1-1 0 0,1-1 1 0 0,0 1 0 0 0,0 1-1 0 0,-1-1 1 0 0,1 1 0 0 0,0-1-1 0 0,0 1 1 0 0,-1 1 0 0 0,1-1-1 0 0,-1 1 1 0 0,1-1 0 0 0,-1 1 0 0 0,0 1-1 0 0,0-1 1 0 0,1 0 0 0 0,-2 1-1 0 0,1 0 1 0 0,0 0 0 0 0,0 0-1 0 0,-1 1 1 0 0,0-1 0 0 0,0 1 0 0 0,0 0-1 0 0,0-1 1 0 0,0 1 0 0 0,-1 1-1 0 0,0-1 1 0 0,0 0 0 0 0,1 2 27 0 0,25 26 205 0 0,-25-28-194 0 0,1 0 0 0 0,-1 0 0 0 0,1-1 0 0 0,0 0 0 0 0,0 0 0 0 0,1 0 0 0 0,-1 0-1 0 0,0 0 1 0 0,1-1 0 0 0,0 0 0 0 0,0 0 0 0 0,-1 0 0 0 0,1-1 0 0 0,0 1 0 0 0,0-1 0 0 0,0 0 0 0 0,1-1-1 0 0,-1 1 1 0 0,0-1 0 0 0,0 0 0 0 0,0 0 0 0 0,0-1 0 0 0,1 0 0 0 0,-1 0 0 0 0,0 0 0 0 0,0 0 0 0 0,0-1-1 0 0,-1 0 1 0 0,1 0 0 0 0,0 0 0 0 0,-1 0 0 0 0,1-1 0 0 0,-1 0 0 0 0,0 0 0 0 0,1 0-11 0 0,0-2 2 0 0,-1 1 0 0 0,1 0 0 0 0,0 0 0 0 0,0 1 0 0 0,1 0 0 0 0,-1 0 0 0 0,1 0 0 0 0,0 0 0 0 0,-1 1 0 0 0,1 0 0 0 0,0 0 1 0 0,0 1-1 0 0,0-1 0 0 0,1 1 0 0 0,-1 1 0 0 0,0-1 0 0 0,0 1 0 0 0,1 0 0 0 0,-1 1 0 0 0,0-1 0 0 0,0 1 0 0 0,0 0 0 0 0,0 1 0 0 0,1-1 0 0 0,-2 1 0 0 0,1 1 1 0 0,0-1-1 0 0,0 1 0 0 0,2 2-2 0 0,-4-2 12 0 0,-1 1 1 0 0,1 0 0 0 0,0-1-1 0 0,0 0 1 0 0,1 0-1 0 0,-1 0 1 0 0,0-1 0 0 0,1 1-1 0 0,0-1 1 0 0,0 0-1 0 0,-1 0 1 0 0,1-1 0 0 0,0 1-1 0 0,0-1 1 0 0,1 0-1 0 0,-1-1 1 0 0,0 1 0 0 0,0-1-1 0 0,0 0 1 0 0,1 0-1 0 0,-1-1 1 0 0,0 1 0 0 0,0-1-1 0 0,0 0 1 0 0,0-1-1 0 0,0 1 1 0 0,0-1 0 0 0,0 0-1 0 0,-1 0 1 0 0,1-1-1 0 0,0 1 1 0 0,0-1-13 0 0,22-21-198 0 0,-26 21 199 0 0,1 0-1 0 0,0 0 1 0 0,0 0 0 0 0,0 0-1 0 0,0 0 1 0 0,1 1 0 0 0,-1-1-1 0 0,1 1 1 0 0,0-1 0 0 0,0 1 0 0 0,0 0-1 0 0,0 0 1 0 0,0 0 0 0 0,0 1-1 0 0,0-1 1 0 0,0 1 0 0 0,1 0-1 0 0,-1 0 1 0 0,1 0 0 0 0,-1 0-1 0 0,1 0 1 0 0,-1 1 0 0 0,1-1-1 0 0,0 1 1 0 0,-1 0 0 0 0,1 0-1 0 0,-1 1 1 0 0,1-1 0 0 0,-1 1 0 0 0,1-1-1 0 0,-1 1 1 0 0,1 0 0 0 0,-1 1-1 0 0,1-1 1 0 0,-1 1 0 0 0,0-1-1 0 0,0 1 1 0 0,0 0 0 0 0,0 0-1 0 0,0 0 1 0 0,0 0-1 0 0,4 7-112 0 0,-5-5 134 0 0,1 0-1 0 0,-1 0 1 0 0,1-1-1 0 0,-1 1 1 0 0,1-1-1 0 0,0 1 1 0 0,0-1-1 0 0,1 0 1 0 0,-1 0-1 0 0,0-1 1 0 0,1 1-1 0 0,0-1 1 0 0,0 0 0 0 0,0 0-1 0 0,0 0 1 0 0,0 0-1 0 0,0 0 1 0 0,0-1-1 0 0,1 0 1 0 0,-1 0-1 0 0,0 0 1 0 0,1-1-1 0 0,-1 1 1 0 0,1-1-1 0 0,-1 0 1 0 0,0 0 0 0 0,1-1-1 0 0,-1 1 1 0 0,1-1-1 0 0,1-1-21 0 0,69-27-362 0 0,-65 23 392 0 0,0 1-1 0 0,0 0 0 0 0,1 1 1 0 0,-1 0-1 0 0,1 0 1 0 0,0 1-1 0 0,0 0 0 0 0,1 1 1 0 0,-1 1-1 0 0,0 0 0 0 0,1 0 1 0 0,-1 1-1 0 0,1 0 0 0 0,-1 1 1 0 0,0 1-1 0 0,1 0 0 0 0,-1 0 1 0 0,0 1-1 0 0,2 1-29 0 0,47 27-527 0 0,51 21 1190 0 0,-35-49-9998 0 0,-51-11-645 0 0</inkml:trace>
  <inkml:trace contextRef="#ctx0" brushRef="#br0" timeOffset="90032.315">9415 3183 3740 0 0,'3'-7'1390'0'0,"3"-11"-1300"0"0,-1 0-1 0 0,-1 0 1 0 0,-1-1 0 0 0,-1 1 0 0 0,-1-1-1 0 0,0 1 1 0 0,-1-1 0 0 0,-1 1 0 0 0,-1-1-1 0 0,0 1 1 0 0,-1-1 0 0 0,-2 1 0 0 0,0 0-1 0 0,0 0 1 0 0,-2 1 0 0 0,0 0 0 0 0,-1 0-1 0 0,-1 0 1 0 0,0 1 0 0 0,-1 1 0 0 0,-1 0-1 0 0,0 0 1 0 0,-1 1 0 0 0,-1 0 0 0 0,0 1-1 0 0,-1 0 1 0 0,0 2 0 0 0,-1-1 0 0 0,-15-7-90 0 0,-2-7-52 0 0,-2 2 0 0 0,0 2 0 0 0,-1 1 0 0 0,-2 1 0 0 0,0 2 0 0 0,0 2 0 0 0,-2 2 0 0 0,0 1 0 0 0,0 2 0 0 0,-1 1 0 0 0,-1 3 0 0 0,1 1 0 0 0,-1 2 0 0 0,0 1 0 0 0,0 3 0 0 0,-32 3 52 0 0,56 0 5 0 0,1 1-1 0 0,0 1 0 0 0,0 0 0 0 0,0 0 0 0 0,1 2 1 0 0,0 0-1 0 0,0 1 0 0 0,0 0 0 0 0,1 2 1 0 0,1-1-1 0 0,0 2 0 0 0,0-1 0 0 0,1 2 1 0 0,0 0-1 0 0,1 0 0 0 0,0 1 0 0 0,1 0 0 0 0,0 1 1 0 0,-1 4-5 0 0,2-4-57 0 0,1 1 0 0 0,0-1 0 0 0,2 1 0 0 0,-1 1 0 0 0,2-1 0 0 0,0 1 0 0 0,1 0 0 0 0,0 0 0 0 0,1 0 0 0 0,1 1 0 0 0,1-1 0 0 0,0 1 0 0 0,1-1 1 0 0,1 1-1 0 0,0-1 0 0 0,2 1 0 0 0,0-1 0 0 0,0 0 0 0 0,2 0 0 0 0,0 0 0 0 0,0-1 0 0 0,2 1 0 0 0,0-2 0 0 0,1 1 0 0 0,0-1 0 0 0,1 0 0 0 0,0 0 0 0 0,1-1 0 0 0,6 4 57 0 0,5 2 192 0 0,1-1-1 0 0,1-1 0 0 0,0-1 0 0 0,2-1 0 0 0,-1-1 1 0 0,2-1-1 0 0,0-2 0 0 0,0 0 0 0 0,1-2 0 0 0,0-1 0 0 0,1-1 1 0 0,6 0-192 0 0,124 21-2357 0 0,-143-26-1171 0 0</inkml:trace>
  <inkml:trace contextRef="#ctx0" brushRef="#br0" timeOffset="91147.408">1099 835 3720 0 0,'6'-4'1384'0'0,"101"-95"3767"0"0,-93 84-5042 0 0,0-1 0 0 0,-2-1 0 0 0,0 0 0 0 0,-1-1 0 0 0,-1 0 0 0 0,0-1 0 0 0,-2 0 0 0 0,0 0 0 0 0,-1-1 0 0 0,-1 0 0 0 0,-1 0 0 0 0,0-1 0 0 0,-2 0 0 0 0,0 1 0 0 0,-2-1 0 0 0,0-6-109 0 0,-7 4-86 0 0,0 1 0 0 0,-2 1 1 0 0,0-1-1 0 0,-2 1 0 0 0,0 1 0 0 0,-1 0 0 0 0,-1 0 1 0 0,-1 1-1 0 0,-1 0 0 0 0,-1 2 0 0 0,0-1 0 0 0,-1 2 0 0 0,-1 0 1 0 0,0 1-1 0 0,-1 1 0 0 0,-1 0 0 0 0,0 2 0 0 0,-1 0 1 0 0,0 1-1 0 0,-1 1 0 0 0,-10-3 86 0 0,20 8 0 0 0,-1 0 0 0 0,0 1 0 0 0,0 0 0 0 0,-1 1 1 0 0,1 0-1 0 0,0 1 0 0 0,-1 1 0 0 0,0 0 0 0 0,1 0 0 0 0,-1 1 0 0 0,0 1 0 0 0,1 0 0 0 0,-1 1 1 0 0,1 1-1 0 0,-1-1 0 0 0,1 2 0 0 0,0 0 0 0 0,0 0 0 0 0,0 1 0 0 0,1 1 0 0 0,0 0 1 0 0,0 0-1 0 0,0 1 0 0 0,1 1 0 0 0,0-1 0 0 0,0 2 0 0 0,1-1 0 0 0,-6 8 0 0 0,-18 16 183 0 0,1 1 0 0 0,1 2 0 0 0,3 1 0 0 0,0 1 0 0 0,3 1 0 0 0,1 1 0 0 0,0 5-183 0 0,15-26-218 0 0,1 0 0 0 0,1 0 0 0 0,0 1 0 0 0,2 0 0 0 0,0 0-1 0 0,1 1 1 0 0,1 0 0 0 0,1-1 0 0 0,0 1 0 0 0,2 0-1 0 0,0 3 220 0 0,1-18-254 0 0,-1 1 1 0 0,1-1 0 0 0,0 0 0 0 0,1 0-1 0 0,-1 0 1 0 0,1 1 0 0 0,0-2 0 0 0,1 1 0 0 0,-1 0-1 0 0,1 0 1 0 0,0-1 0 0 0,0 1 0 0 0,0-1-1 0 0,0 0 1 0 0,1 0 0 0 0,0 0 0 0 0,0-1 0 0 0,0 1-1 0 0,3 1 253 0 0,151 50-863 0 0,-132-49 1079 0 0,196 23 363 0 0,-188-28-3012 0 0</inkml:trace>
  <inkml:trace contextRef="#ctx0" brushRef="#br0" timeOffset="93272.083">806 2999 328 0 0,'-53'0'109'0'0,"0"-2"-1"0"0,1-2 0 0 0,0-3 1 0 0,0-2-1 0 0,0-3 1 0 0,1-1-1 0 0,-27-13-108 0 0,55 17 286 0 0,1 0 0 0 0,1-2-1 0 0,0 0 1 0 0,0-2-1 0 0,1 0 1 0 0,1-1 0 0 0,0-1-1 0 0,1-1 1 0 0,1 0-1 0 0,1-1 1 0 0,0-1 0 0 0,1-1-1 0 0,0 0 1 0 0,2-1-1 0 0,1 0 1 0 0,0-1 0 0 0,-6-16-286 0 0,-26-158 2294 0 0,44 183-2333 0 0,0-1 1 0 0,0 0-1 0 0,1 0 0 0 0,1 1 1 0 0,0-1-1 0 0,1 1 0 0 0,0-1 1 0 0,1 1-1 0 0,0 0 1 0 0,1 0-1 0 0,0 1 0 0 0,1 0 1 0 0,0-1-1 0 0,1 2 1 0 0,0-1-1 0 0,1 1 0 0 0,0 0 1 0 0,1 1-1 0 0,0 0 1 0 0,0 0-1 0 0,1 1 0 0 0,2-1 39 0 0,22-9-73 0 0,1 1 0 0 0,0 2 0 0 0,2 1-1 0 0,-1 3 1 0 0,2 0 0 0 0,-1 3 0 0 0,1 1-1 0 0,1 1 1 0 0,-1 3 0 0 0,1 1 0 0 0,-1 2-1 0 0,1 1 1 0 0,16 4 73 0 0,-3-5 211 0 0,-1 3 0 0 0,1 2 1 0 0,-1 2-1 0 0,0 3 0 0 0,-1 1 0 0 0,0 3 0 0 0,-1 2 0 0 0,-1 2 0 0 0,0 3 0 0 0,-2 1 1 0 0,0 2-1 0 0,-2 2 0 0 0,-1 2 0 0 0,15 14-211 0 0,-44-28-6 0 0,-1 1 1 0 0,0 0-1 0 0,-1 0 1 0 0,-1 1-1 0 0,0 1 1 0 0,-2 0-1 0 0,0 1 1 0 0,0-1-1 0 0,-2 2 1 0 0,0-1-1 0 0,-1 1 1 0 0,-1 0-1 0 0,-1 0 0 0 0,0 0 1 0 0,-2 1-1 0 0,0 0 1 0 0,-1-1-1 0 0,-1 1 1 0 0,-2 7 5 0 0,0-1-684 0 0,-1 1 1 0 0,-1-1 0 0 0,-1 0-1 0 0,-2 0 1 0 0,-1-1-1 0 0,0 0 1 0 0,-2 0-1 0 0,-1-1 1 0 0,-1 0 683 0 0,-9 14-2747 0 0</inkml:trace>
  <inkml:trace contextRef="#ctx0" brushRef="#br0" timeOffset="126149.476">9057 3365 5380 0 0,'38'-12'571'0'0,"-1"-1"-1"0"0,0-2 0 0 0,0-2 0 0 0,-2-1 1 0 0,0-2-1 0 0,-1-1 0 0 0,-2-1 0 0 0,9-9-570 0 0,-26 18 179 0 0,-1 0-1 0 0,0-1 1 0 0,-1 0-1 0 0,-1-1 1 0 0,0 0 0 0 0,-1-1-1 0 0,0-1 1 0 0,-2 0-1 0 0,0 0 1 0 0,-1-1-1 0 0,0 0 1 0 0,-1 0 0 0 0,-2-1-1 0 0,0 0 1 0 0,-1 0-1 0 0,0 0 1 0 0,0-17-179 0 0,-4 5 2 0 0,-1 0 0 0 0,-1 0 0 0 0,-1 1 0 0 0,-2-1 0 0 0,-1 1 0 0 0,-2 0 0 0 0,-1 1 0 0 0,-1 0 0 0 0,-1 0 0 0 0,-2 1 0 0 0,-1 0 0 0 0,-1 1 0 0 0,-1 1 0 0 0,-1 0 0 0 0,-1 2 0 0 0,-2 0 0 0 0,0 1 0 0 0,-2 0 0 0 0,-6-3-2 0 0,-8-6 0 0 0,-1 1 0 0 0,-2 2 0 0 0,0 2-1 0 0,-2 1 1 0 0,-1 2 0 0 0,-1 3 0 0 0,-1 1-1 0 0,0 2 1 0 0,-2 2 0 0 0,0 2-1 0 0,0 1 1 0 0,-4 3 0 0 0,2 3-100 0 0,0 3 0 0 0,-1 2 0 0 0,1 1 0 0 0,-1 3 0 0 0,1 2 1 0 0,-1 2-1 0 0,2 3 0 0 0,-1 1 0 0 0,1 2 0 0 0,1 3 0 0 0,0 1 0 0 0,1 3 0 0 0,1 1 0 0 0,1 2 0 0 0,0 2 0 0 0,2 2 0 0 0,1 2 0 0 0,2 1 0 0 0,0 2 0 0 0,2 2 0 0 0,2 1 0 0 0,-22 28 100 0 0,45-50 61 0 0,1-1-1 0 0,0 1 0 0 0,1 1 0 0 0,0 0 1 0 0,1 0-1 0 0,1 0 0 0 0,0 1 0 0 0,0 0 0 0 0,2 1 1 0 0,0 0-1 0 0,0-1 0 0 0,2 1 0 0 0,-1 1 1 0 0,2-1-1 0 0,0 0 0 0 0,1 1 0 0 0,1-1 1 0 0,0 1-1 0 0,1-1 0 0 0,1 1 0 0 0,0-1 1 0 0,1 0-1 0 0,1 0 0 0 0,0 0 0 0 0,1 0 0 0 0,4 8-60 0 0,19 15 381 0 0,2 0 0 0 0,1-2 0 0 0,2-2 0 0 0,2-1 0 0 0,1-1 0 0 0,1-2 0 0 0,1-2 0 0 0,2-1 0 0 0,1-3 0 0 0,1-1-1 0 0,1-1 1 0 0,0-3 0 0 0,10 1-381 0 0,39 21 147 0 0,1-3-1 0 0,2-5 1 0 0,1-5-1 0 0,2-3 1 0 0,77 8-147 0 0,-166-32-255 0 0,112 9-1096 0 0,-43-22-7591 0 0,-51-1 1425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0:03.9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 14101 0 0,'0'0'2040'0'0,"0"0"-2040"0"0,0 0 0 0 0,0 0 293 0 0,0 0 343 0 0,0 0-384 0 0,0 0-252 0 0,0 0 0 0 0,0 0 0 0 0,0 0 0 0 0,3 16-88 0 0,-6-16-436 0 0,3 1-205 0 0,-1 0-583 0 0,-2-1-952 0 0,3 0-2800 0 0,0-7-1929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0:04.2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 1 13033 0 0,'0'0'1821'0'0,"0"0"-1374"0"0,0 0-91 0 0,0 0 106 0 0,-4 7-105 0 0,-6 7-241 0 0,4-7-112 0 0,1 0 0 0 0,-1 1 0 0 0,1 0 0 0 0,0 0 0 0 0,1 1 0 0 0,0-1 0 0 0,0 1 0 0 0,1 0 0 0 0,0 0 0 0 0,1 0 0 0 0,-1 0 0 0 0,2 1 0 0 0,-1 2-4 0 0,5-9 48 0 0,0 0 0 0 0,0-1 1 0 0,0 1-1 0 0,0 0 0 0 0,0-1 0 0 0,1 0 0 0 0,-1 0 0 0 0,1 0 0 0 0,0 0 0 0 0,-1 0 1 0 0,1-1-1 0 0,0 1 0 0 0,0-1 0 0 0,0 0 0 0 0,0-1 0 0 0,0 1 0 0 0,0-1 1 0 0,0 1-1 0 0,0-1 0 0 0,0 0 0 0 0,0-1 0 0 0,0 1 0 0 0,0-1 0 0 0,0 0 0 0 0,0 0 1 0 0,0 0-1 0 0,0 0 0 0 0,0-1 0 0 0,0 1 0 0 0,-1-1 0 0 0,1 0 0 0 0,1-2-48 0 0,-1 2-39 0 0,0 0-1 0 0,-1-1 0 0 0,0 1 1 0 0,0-1-1 0 0,0 0 0 0 0,0 0 1 0 0,0 0-1 0 0,0-1 0 0 0,-1 1 1 0 0,1-1-1 0 0,-1 1 0 0 0,0-1 1 0 0,0 0-1 0 0,-1 0 0 0 0,1 0 1 0 0,-1 0-1 0 0,0 0 0 0 0,0 0 1 0 0,0 0-1 0 0,0-1 0 0 0,-1 1 1 0 0,0 0-1 0 0,0 0 0 0 0,0-1 1 0 0,0-1 39 0 0,0 2-421 0 0,7 216 1929 0 0,-6-207-1752 0 0,3 23-627 0 0,4-14-3618 0 0,-1-10-2586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0:05.1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286 52 8749 0 0,'0'0'8377'0'0,"0"0"-8377"0"0,0 0-360 0 0,0 0 360 0 0,-48 4 472 0 0,25-3-336 0 0,-5 0-72 0 0,1 0-64 0 0,-4-1-388 0 0,0 0-297 0 0,2 0-627 0 0,5-3-436 0 0,2-2-896 0 0,8 0-1956 0 0,6-6-1461 0 0</inkml:trace>
  <inkml:trace contextRef="#ctx0" brushRef="#br0" timeOffset="1">156 1 3160 0 0,'0'0'10289'0'0,"0"0"-9109"0"0,41 48-324 0 0,-28-29 117 0 0,-5 2-289 0 0,-4 0-300 0 0,-4-3-196 0 0,0 1-128 0 0,-7-2 4 0 0,2 1 36 0 0,-4-3-100 0 0,1-3-16 0 0,2-2-452 0 0,-1-3-216 0 0,1-4-325 0 0,1-1-707 0 0,2-2-2972 0 0,2-6-3133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0:04.6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 1 964 0 0,'0'0'11168'0'0,"0"0"-8587"0"0,1 6-2379 0 0,-1 1 1 0 0,0 1 0 0 0,0-1 0 0 0,-1 0 0 0 0,0 1-1 0 0,0-1 1 0 0,-1 0 0 0 0,1 0 0 0 0,-2 0 0 0 0,1 0 0 0 0,-1 0 0 0 0,0-1 0 0 0,-1 1 0 0 0,1-1 0 0 0,-1 0 0 0 0,-3 4-203 0 0,-84 99 2009 0 0,24-43-4005 0 0,58-61 300 0 0,3-6-4580 0 0,2-6-1620 0 0</inkml:trace>
  <inkml:trace contextRef="#ctx0" brushRef="#br0" timeOffset="265.534">12 111 13981 0 0,'0'0'1186'0'0,"0"0"-756"0"0,8 8 7 0 0,149 175 2259 0 0,-130-157-4265 0 0,-15-19-1332 0 0,-1-4-3342 0 0,3-2-1774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0:11.2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552 169 1984 0 0,'0'0'984'0'0,"0"0"-60"0"0,0 0 219 0 0,8-3-129 0 0,-5 3-832 0 0,-1 0 0 0 0,0 0 0 0 0,0 0 0 0 0,1 0 0 0 0,-1-1 0 0 0,0 1 0 0 0,1-1 0 0 0,-1 0 1 0 0,0 1-1 0 0,0-1 0 0 0,0 0 0 0 0,0 0 0 0 0,0-1 0 0 0,0 1 0 0 0,0 0 0 0 0,0-1 0 0 0,0 1 1 0 0,-1-1-1 0 0,1 1 0 0 0,0-1 0 0 0,-1 0 0 0 0,0 0 0 0 0,1 0 0 0 0,-1 0 0 0 0,0 0 0 0 0,0 0 1 0 0,0 0-1 0 0,0 0 0 0 0,0 0 0 0 0,-1 0 0 0 0,1-1 0 0 0,0 1 0 0 0,-1 0 0 0 0,0 0 0 0 0,0-1 1 0 0,0 1-1 0 0,0 0 0 0 0,0-1 0 0 0,0 1 0 0 0,0 0 0 0 0,-1-1 0 0 0,1 1 0 0 0,-1 0 0 0 0,0 0 1 0 0,1-1-1 0 0,-1 1 0 0 0,0 0 0 0 0,0 0 0 0 0,-1-1-182 0 0,-9-5 0 0 0,-1 1 0 0 0,0 0 0 0 0,0 0 0 0 0,0 2 0 0 0,-1-1 0 0 0,1 2 0 0 0,-1-1 0 0 0,-1 2 1 0 0,1 0-1 0 0,-12-1 0 0 0,17 2-1 0 0,-11-4-39 0 0,-1 1 1 0 0,1 1-1 0 0,-1 1 1 0 0,0 0-1 0 0,1 2 0 0 0,-1 0 1 0 0,0 1-1 0 0,0 1 1 0 0,0 1-1 0 0,0 1 0 0 0,1 1 1 0 0,-1 0-1 0 0,1 2 1 0 0,0 0-1 0 0,0 1 0 0 0,1 1 1 0 0,0 0-1 0 0,0 2 0 0 0,1 0 1 0 0,0 1-1 0 0,1 0 1 0 0,-4 5 39 0 0,7 2-4030 0 0,13-15-568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0:11.6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198 100 692 0 0,'0'0'8783'0'0,"0"0"-6650"0"0,0 0-1933 0 0,2-6 254 0 0,-1 4-412 0 0,0-1-1 0 0,-1 1 1 0 0,1-1 0 0 0,-1 1 0 0 0,1-1 0 0 0,-1 1 0 0 0,0-1 0 0 0,0 1-1 0 0,0-1 1 0 0,0 1 0 0 0,0-1 0 0 0,-1 1 0 0 0,1 0 0 0 0,-1-1 0 0 0,0 1-1 0 0,1-1 1 0 0,-1 1 0 0 0,0 0 0 0 0,-1 0 0 0 0,1-1 0 0 0,0 1-1 0 0,-1 0 1 0 0,1 0 0 0 0,-1 0 0 0 0,1 0 0 0 0,-1 1 0 0 0,0-1 0 0 0,0 0-1 0 0,0 1 1 0 0,0-1 0 0 0,0 1 0 0 0,0 0 0 0 0,0-1 0 0 0,0 1 0 0 0,-1 0-1 0 0,1 0 1 0 0,-1 1 0 0 0,1-1 0 0 0,-1 0-42 0 0,0-1 21 0 0,0 0 0 0 0,-1 0 0 0 0,1 1 0 0 0,-1-1 0 0 0,1 1 0 0 0,-1 0 0 0 0,0 0 0 0 0,0 0 1 0 0,1 0-1 0 0,-1 0 0 0 0,0 1 0 0 0,0 0 0 0 0,0 0 0 0 0,0 0 0 0 0,0 0 0 0 0,1 1 0 0 0,-1-1 0 0 0,0 1 0 0 0,0 0 0 0 0,0 0 0 0 0,1 1 0 0 0,-1-1 0 0 0,1 1 1 0 0,-1-1-1 0 0,1 1 0 0 0,0 0 0 0 0,-1 1 0 0 0,1-1 0 0 0,0 0 0 0 0,0 1 0 0 0,1 0 0 0 0,-1 0 0 0 0,0 0 0 0 0,1 0 0 0 0,0 0 0 0 0,0 0 0 0 0,0 0 0 0 0,0 1 1 0 0,0-1-1 0 0,1 1 0 0 0,-1-1 0 0 0,0 5-21 0 0,0-6 32 0 0,0 0 1 0 0,0 1-1 0 0,0-1 0 0 0,0 1 1 0 0,1 0-1 0 0,-1 0 1 0 0,1-1-1 0 0,-1 1 1 0 0,1 0-1 0 0,0 0 1 0 0,0 0-1 0 0,1 0 1 0 0,-1 0-1 0 0,1 0 0 0 0,-1 1 1 0 0,1-1-1 0 0,0 0 1 0 0,0 0-1 0 0,0 0 1 0 0,1 0-1 0 0,-1 0 1 0 0,1 1-1 0 0,-1-1 0 0 0,1 0 1 0 0,0 0-1 0 0,1 0 1 0 0,-1-1-1 0 0,0 1 1 0 0,1 0-1 0 0,-1 0 1 0 0,1-1-1 0 0,0 1 0 0 0,0-1 1 0 0,0 1-1 0 0,0-1 1 0 0,0 0-1 0 0,1 0 1 0 0,-1 0-1 0 0,1 0 1 0 0,-1 0-1 0 0,1-1 0 0 0,0 1 1 0 0,0-1-1 0 0,0 0 1 0 0,0 1-1 0 0,0-1 1 0 0,0 0-1 0 0,0-1 1 0 0,0 1-1 0 0,0-1 1 0 0,1 1-33 0 0,3-3 41 0 0,1 1 0 0 0,-1-1 0 0 0,0 0 0 0 0,0-1 1 0 0,1 0-1 0 0,-2 0 0 0 0,1-1 0 0 0,0 1 1 0 0,-1-1-1 0 0,1-1 0 0 0,-1 1 0 0 0,0-1 1 0 0,-1 0-1 0 0,1-1 0 0 0,-1 1 0 0 0,1-3-41 0 0,29-24-233 0 0,-32 32 141 0 0,0 1-1 0 0,-1 0 1 0 0,1 0-1 0 0,-1 0 0 0 0,1 1 1 0 0,-1-1-1 0 0,1 0 1 0 0,-1 1-1 0 0,0 0 1 0 0,0 0-1 0 0,1-1 1 0 0,-1 1-1 0 0,-1 1 1 0 0,1-1-1 0 0,0 0 1 0 0,0 0-1 0 0,-1 1 0 0 0,1-1 1 0 0,-1 1-1 0 0,0-1 1 0 0,0 1-1 0 0,0-1 1 0 0,0 1-1 0 0,0 0 1 0 0,-1-1-1 0 0,1 1 1 0 0,-1 0-1 0 0,1 0 0 0 0,-1 0 1 0 0,0-1-1 0 0,0 1 1 0 0,-1 0-1 0 0,1 0 1 0 0,0 0-1 0 0,-1 0 93 0 0,1 12-3094 0 0,0 1-3609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0:12.7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0 13717 0 0,'0'0'445'0'0,"5"8"-427"0"0,0 3 55 0 0,0 0-1 0 0,-1 0 1 0 0,-1 1-1 0 0,1-1 1 0 0,-2 1-1 0 0,0 0 1 0 0,0 0 0 0 0,-1 0-1 0 0,0 0 1 0 0,-1 0-1 0 0,-1 0 1 0 0,0 0-1 0 0,0 0 1 0 0,-2 6-73 0 0,-14 31-875 0 0,85-87-2290 0 0,-64 37 3282 0 0,0 0 1 0 0,-1 0-1 0 0,1 1 0 0 0,0-1 0 0 0,0 1 0 0 0,0 0 0 0 0,0 0 0 0 0,0 0 0 0 0,0 1 0 0 0,0-1 0 0 0,0 1 0 0 0,0 0 0 0 0,0 0 0 0 0,-1 0 0 0 0,1 1 0 0 0,0-1 1 0 0,-1 1-1 0 0,1 0 0 0 0,-1 0 0 0 0,0 0 0 0 0,1 0 0 0 0,-1 1 0 0 0,0-1 0 0 0,0 1 0 0 0,-1 0 0 0 0,1 0 0 0 0,0 0 0 0 0,-1 0 0 0 0,1 2-117 0 0,-4-1 29 0 0,0-1-1 0 0,0 1 1 0 0,0-1-1 0 0,-1 1 1 0 0,1-1-1 0 0,-1 0 1 0 0,0 1-1 0 0,0-1 1 0 0,0 0-1 0 0,-1 0 1 0 0,1-1-1 0 0,-1 1 1 0 0,0 0-1 0 0,1-1 1 0 0,-1 0-1 0 0,0 0 1 0 0,0 1-1 0 0,-1-2 1 0 0,1 1-1 0 0,0 0 1 0 0,-1-1-1 0 0,1 1 1 0 0,-1-1-1 0 0,1 0 1 0 0,-1 0-1 0 0,0-1 1 0 0,1 1-1 0 0,-1-1 1 0 0,0 1-1 0 0,1-1 1 0 0,-1 0-1 0 0,0-1 1 0 0,0 1-1 0 0,0-1-28 0 0,-46 5-1887 0 0,14-6-4133 0 0,9-4-1525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0:05.7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107 484 10225 0 0,'0'0'2578'0'0,"0"0"-1748"0"0,0 0-280 0 0,0 0 384 0 0,0 0 126 0 0,6 1-197 0 0,-3 0-801 0 0,-1-1-1 0 0,1 1 0 0 0,0-1 1 0 0,0 0-1 0 0,0 0 1 0 0,0 0-1 0 0,-1-1 1 0 0,1 1-1 0 0,0 0 0 0 0,0-1 1 0 0,0 0-1 0 0,-1 0 1 0 0,1 0-1 0 0,0 0 0 0 0,-1 0 1 0 0,1 0-1 0 0,-1-1 1 0 0,0 1-1 0 0,1-1 1 0 0,-1 0-1 0 0,0 0 0 0 0,0 0 1 0 0,0 0-1 0 0,0 0 1 0 0,0 0-1 0 0,0 0 1 0 0,-1 0-1 0 0,1-1 0 0 0,-1 1 1 0 0,1-1-1 0 0,-1 1 1 0 0,0-1-1 0 0,0 0 0 0 0,0-1-61 0 0,1 0-41 0 0,-1 0-1 0 0,1-1 0 0 0,-1 1 1 0 0,0-1-1 0 0,-1 1 0 0 0,1-1 1 0 0,-1 1-1 0 0,1-1 0 0 0,-1 1 1 0 0,-1-1-1 0 0,1 1 0 0 0,-1-1 1 0 0,1 1-1 0 0,-1-1 0 0 0,-1 1 1 0 0,1-1-1 0 0,-1 1 0 0 0,1 0 1 0 0,-1 0-1 0 0,-1 0 0 0 0,1 0 1 0 0,0 0-1 0 0,-1 0 0 0 0,0 0 1 0 0,0 1-1 0 0,0 0 0 0 0,0-1 1 0 0,0 1-1 0 0,-1 0 0 0 0,0 1 1 0 0,1-1-1 0 0,-1 1 0 0 0,0-1 1 0 0,0 1-1 0 0,0 0 0 0 0,-1 1 1 0 0,1-1-1 0 0,0 1 0 0 0,-1-1 1 0 0,1 1-1 0 0,-1 1 0 0 0,1-1 1 0 0,-1 1-1 0 0,-1 0 42 0 0,0 3 19 0 0,0 1 0 0 0,0 1 0 0 0,1-1 0 0 0,0 1 0 0 0,0 0 1 0 0,1 0-1 0 0,-1 0 0 0 0,1 1 0 0 0,0-1 0 0 0,0 1 0 0 0,1 0 0 0 0,0 0 0 0 0,0 1 0 0 0,0-1 1 0 0,1 1-1 0 0,0-1 0 0 0,0 1 0 0 0,0 0 0 0 0,1 0 0 0 0,0-1 0 0 0,1 1 0 0 0,-1 0 1 0 0,1 0-1 0 0,1 0 0 0 0,-1 0 0 0 0,1 0 0 0 0,2 5-19 0 0,-3-10 32 0 0,0 1-1 0 0,1-1 1 0 0,-1 0-1 0 0,1 1 1 0 0,0-1-1 0 0,0 0 1 0 0,0 0-1 0 0,0 0 1 0 0,0 0-1 0 0,0 0 1 0 0,1 0 0 0 0,-1 0-1 0 0,1 0 1 0 0,-1 0-1 0 0,1 0 1 0 0,0-1-1 0 0,0 1 1 0 0,-1-1-1 0 0,1 1 1 0 0,0-1-1 0 0,0 0 1 0 0,1 0 0 0 0,-1 0-1 0 0,0 0 1 0 0,0 0-1 0 0,0 0 1 0 0,1-1-1 0 0,-1 1 1 0 0,0-1-1 0 0,1 0 1 0 0,0 1-32 0 0,47 2-5361 0 0,-39-4-1454 0 0</inkml:trace>
  <inkml:trace contextRef="#ctx0" brushRef="#br0" timeOffset="776.954">1144 236 7385 0 0,'0'0'7788'0'0,"3"6"-6290"0"0,-2-3-1481 0 0,0-1 1 0 0,-1 0-1 0 0,1 1 0 0 0,0-1 1 0 0,-1 0-1 0 0,0 1 1 0 0,1-1-1 0 0,-1 1 0 0 0,0-1 1 0 0,0 1-1 0 0,0-1 0 0 0,0 1 1 0 0,-1-1-1 0 0,1 1 1 0 0,-1-1-1 0 0,0 0 0 0 0,1 1 1 0 0,-1-1-1 0 0,0 0 1 0 0,0 1-1 0 0,-1-1 0 0 0,1 0 1 0 0,0 0-1 0 0,-1 0 1 0 0,1 0-1 0 0,-1 0 0 0 0,0 0 1 0 0,1-1-1 0 0,-1 1 0 0 0,0-1 1 0 0,0 1-1 0 0,0-1 1 0 0,0 1-1 0 0,0-1 0 0 0,-1 0 1 0 0,1 0-1 0 0,0 0 1 0 0,-1 0-1 0 0,-1 0-17 0 0,-5 3 11 0 0,-1-1 0 0 0,1 1-1 0 0,-1-2 1 0 0,1 1 0 0 0,-1-2 0 0 0,0 1 0 0 0,0-1 0 0 0,0-1-1 0 0,0 1 1 0 0,0-2 0 0 0,0 1 0 0 0,0-2 0 0 0,1 1 0 0 0,-1-1-1 0 0,0-1 1 0 0,1 0 0 0 0,-1 0 0 0 0,1-1 0 0 0,0 0 0 0 0,-3-2-11 0 0,-25-19-3780 0 0,8-9-3517 0 0,24 26 1320 0 0</inkml:trace>
  <inkml:trace contextRef="#ctx0" brushRef="#br0" timeOffset="947.04">970 375 3404 0 0,'0'0'1829'0'0,"5"7"-482"0"0,38 128 8663 0 0,-65-4-9294 0 0,15-136-6939 0 0,7-10-1072 0 0</inkml:trace>
  <inkml:trace contextRef="#ctx0" brushRef="#br0" timeOffset="1101.533">1361 96 11249 0 0,'5'6'3360'0'0,"8"10"-2998"0"0,-1 1 0 0 0,-1 0 0 0 0,-1 1-1 0 0,0 0 1 0 0,-2 0 0 0 0,0 1 0 0 0,-1 0-1 0 0,0 1 1 0 0,-2 0 0 0 0,0 0 0 0 0,0 12-362 0 0,-3-21 64 0 0,-1-1 1 0 0,0 1-1 0 0,0 0 1 0 0,-1 0-1 0 0,-1 0 1 0 0,0-1-1 0 0,0 1 1 0 0,-1 0-1 0 0,-1-1 1 0 0,1 1-1 0 0,-2-1 1 0 0,1 0-1 0 0,-2 0 1 0 0,1 0-1 0 0,-1 0 1 0 0,-1-1-1 0 0,1 0 1 0 0,-2 0-1 0 0,1-1 1 0 0,-1 1-1 0 0,0-1 1 0 0,-1-1 0 0 0,-6 5-65 0 0,-51 19-1601 0 0,17-27-6629 0 0,30-7-1668 0 0</inkml:trace>
  <inkml:trace contextRef="#ctx0" brushRef="#br0" timeOffset="1288.345">1811 554 18034 0 0,'0'0'680'0'0,"0"0"-680"0"0,0 0-1064 0 0,0 0 1064 0 0,0 0 100 0 0,-51-1 148 0 0,26-3-248 0 0,2-3-544 0 0,2 1-380 0 0,3 0-801 0 0,5-2-1027 0 0,8 0-1376 0 0,2 1-853 0 0,11-7 2037 0 0</inkml:trace>
  <inkml:trace contextRef="#ctx0" brushRef="#br0" timeOffset="1455.758">1827 446 6189 0 0,'0'0'5556'0'0,"0"0"-3828"0"0,0 0-308 0 0,0 0 393 0 0,0 0-869 0 0,0 0-856 0 0,0 0-64 0 0,0 0 324 0 0,-69-19-164 0 0,11 11-184 0 0,-4 0-444 0 0,2 1-424 0 0,8 0-765 0 0,20 4-2819 0 0,-2-3-5377 0 0</inkml:trace>
  <inkml:trace contextRef="#ctx0" brushRef="#br0" timeOffset="248.545">393 502 15557 0 0,'0'0'2153'0'0,"0"0"-2153"0"0,0 0 0 0 0,0 0 236 0 0,0 0 196 0 0,0 0-100 0 0,0 0-320 0 0,0 0-12 0 0,0 0-8 0 0,0 0-312 0 0,4 3-472 0 0,-5-3 32 0 0,1-3-281 0 0,0-1-803 0 0,1 1-4240 0 0,8-8-1789 0 0</inkml:trace>
  <inkml:trace contextRef="#ctx0" brushRef="#br0" timeOffset="511.732">613 236 13181 0 0,'0'0'2346'0'0,"-2"9"-1846"0"0,-31 66 439 0 0,25-60-873 0 0,0 0-1 0 0,2 1 1 0 0,-1 0 0 0 0,2 0-1 0 0,0 0 1 0 0,1 1 0 0 0,0-1-1 0 0,2 1 1 0 0,-1 8-66 0 0,5-22 49 0 0,0 0 1 0 0,0 0-1 0 0,1 1 1 0 0,-1-2-1 0 0,1 1 1 0 0,-1 0-1 0 0,1-1 1 0 0,0 1-1 0 0,0-1 0 0 0,0 0 1 0 0,1 0-1 0 0,-1 0 1 0 0,0 0-1 0 0,1 0 1 0 0,-1-1-1 0 0,1 0 1 0 0,0 1-1 0 0,-1-1 1 0 0,1-1-1 0 0,0 1 1 0 0,0-1-1 0 0,0 1 0 0 0,-1-1 1 0 0,1 0-1 0 0,0 0 1 0 0,0-1-1 0 0,0 1 1 0 0,-1-1-1 0 0,1 0 1 0 0,0 0-1 0 0,0 0 1 0 0,-1 0-1 0 0,1-1 0 0 0,-1 1 1 0 0,1-1-1 0 0,-1 0 1 0 0,0 0-1 0 0,0 0 1 0 0,0-1-1 0 0,0 1 1 0 0,0-1-1 0 0,0 0 1 0 0,-1 1-1 0 0,1-1 0 0 0,1-4-49 0 0,-3 6-40 0 0,0-1 0 0 0,0 0 0 0 0,0 0 0 0 0,0 0 0 0 0,-1 0 0 0 0,1 0-1 0 0,-1 0 1 0 0,1-1 0 0 0,-1 1 0 0 0,0 0 0 0 0,0 0 0 0 0,0 0 0 0 0,0 0-1 0 0,0 0 1 0 0,0-1 0 0 0,0 1 0 0 0,-1 0 0 0 0,1 0 0 0 0,-1 0 0 0 0,0 0-1 0 0,1 0 1 0 0,-1 0 0 0 0,0 0 0 0 0,0 0 0 0 0,-1 1 0 0 0,1-1 0 0 0,0 0-1 0 0,0 0 1 0 0,-1 1 0 0 0,1-1 0 0 0,-1 1 0 0 0,0-1 0 0 0,1 1-1 0 0,-1 0 1 0 0,0 0 0 0 0,0-1 0 0 0,0 1 0 0 0,1 1 0 0 0,-1-1 0 0 0,0 0-1 0 0,0 0 1 0 0,-1 1 0 0 0,1-1 0 0 0,0 1 0 0 0,0 0 0 0 0,0-1 0 0 0,0 1-1 0 0,0 0 1 0 0,0 0 0 0 0,-1 0 0 0 0,1 1 0 0 0,0-1 0 0 0,0 0 0 0 0,0 1-1 0 0,0 0 1 0 0,0-1 0 0 0,0 1 0 0 0,0 0 0 0 0,0 0 0 0 0,0 0-1 0 0,0 0 1 0 0,1 0 0 0 0,-1 1 0 0 0,0-1 0 0 0,0 1 40 0 0,-43 23-1342 0 0,30-16-1663 0 0,1 1-3284 0 0,5-3-248 0 0</inkml:trace>
  <inkml:trace contextRef="#ctx0" brushRef="#br0" timeOffset="6605.765">757 83 11461 0 0,'0'0'1154'0'0,"-9"-8"-960"0"0,-131-55 469 0 0,111 58-612 0 0,0 2 0 0 0,-1 1 1 0 0,1 1-1 0 0,0 1 0 0 0,-1 2 0 0 0,1 1 0 0 0,0 1 1 0 0,0 1-1 0 0,0 2 0 0 0,1 1 0 0 0,0 1 1 0 0,0 1-1 0 0,1 2 0 0 0,1 1 0 0 0,0 1 0 0 0,0 1 1 0 0,-15 12-52 0 0,29-13-1626 0 0,10-10-3721 0 0,7-6-327 0 0</inkml:trace>
  <inkml:trace contextRef="#ctx0" brushRef="#br0" timeOffset="15361.268">189 715 5004 0 0,'0'0'-262'0'0,"0"0"-321"0"0,-7-2 346 0 0,-5-2 214 0 0,6 2 38 0 0,-1 1 1 0 0,0-1-1 0 0,1-1 1 0 0,0 1-1 0 0,-1-1 1 0 0,1 0-1 0 0,0 0 1 0 0,0-1-1 0 0,1 0 1 0 0,-1 0 0 0 0,1 0-1 0 0,0-1 1 0 0,0 1-1 0 0,0-1 1 0 0,1-1-1 0 0,0 1 1 0 0,-1 0-1 0 0,-1-6-15 0 0,-22-107-2614 0 0,27 101 2660 0 0,0 0 0 0 0,2 0 0 0 0,0 1 0 0 0,1-1 0 0 0,1 0 0 0 0,0 1 0 0 0,2 0 0 0 0,-1-1 0 0 0,2 2-1 0 0,0-1 1 0 0,1 1 0 0 0,1 0 0 0 0,0 0 0 0 0,1 1 0 0 0,0 0 0 0 0,2-1-46 0 0,8-5-1307 0 0</inkml:trace>
  <inkml:trace contextRef="#ctx0" brushRef="#br0" timeOffset="15643.11">574 141 1488 0 0,'7'4'1764'0'0,"13"11"-1345"0"0,-1 0 1 0 0,0 1 0 0 0,-1 1-1 0 0,-1 1 1 0 0,0 1 0 0 0,-2 0 0 0 0,0 1-1 0 0,-1 0 1 0 0,-1 2 0 0 0,-1-1-1 0 0,-1 1 1 0 0,-1 1 0 0 0,-1 0 0 0 0,6 21-420 0 0,-13-34 122 0 0,0 0 1 0 0,0 0-1 0 0,-1 0 1 0 0,0 0 0 0 0,0 0-1 0 0,-2 0 1 0 0,1 0 0 0 0,-1 0-1 0 0,0 0 1 0 0,-1 0 0 0 0,0 0-1 0 0,-1 0 1 0 0,0 0 0 0 0,-1-1-1 0 0,0 0 1 0 0,0 1 0 0 0,-1-2-1 0 0,0 1 1 0 0,0 0 0 0 0,-1-1-1 0 0,0 0 1 0 0,-1 0 0 0 0,0-1-1 0 0,-2 2-122 0 0,-1 0 113 0 0,0-1-1 0 0,-1 0 1 0 0,0 0-1 0 0,-1-1 1 0 0,0 0 0 0 0,0-1-1 0 0,0-1 1 0 0,-1 0-1 0 0,1 0 1 0 0,-1-1-1 0 0,-9 1-112 0 0,1 0-43 0 0,-1-1-1 0 0,0-1 1 0 0,0-1 0 0 0,0 0-1 0 0,0-2 1 0 0,0-1 0 0 0,0 0-1 0 0,0-2 1 0 0,0-1 0 0 0,1 0-1 0 0,-1-2 1 0 0,1 0-1 0 0,1-1 1 0 0,-1-1 0 0 0,1-2-1 0 0,0 1 1 0 0,1-2 0 0 0,0-1-1 0 0,1 0 1 0 0,0-1 0 0 0,1-1-1 0 0,-6-8 44 0 0,14 13-372 0 0,-53-59-2711 0 0,29 15-2505 0 0,27 38 3384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0:16.2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450 476 15897 0 0,'0'0'2009'0'0,"0"0"-2009"0"0,0 0 0 0 0,0 0 88 0 0,0 0 356 0 0,0 0-444 0 0,0 0 0 0 0,0 0-220 0 0,0 0 192 0 0,0 0 20 0 0,-5 10 8 0 0,4-10-508 0 0,-3 0-324 0 0,-2 0-625 0 0,2 0-1399 0 0,0-3-4056 0 0</inkml:trace>
  <inkml:trace contextRef="#ctx0" brushRef="#br0" timeOffset="311.464">604 250 13357 0 0,'0'0'1188'0'0,"0"0"-671"0"0,0 0-131 0 0,-1 9-107 0 0,-32 83 161 0 0,31-92-419 0 0,1 1-1 0 0,-1 0 1 0 0,0 0-1 0 0,1 1 0 0 0,-1-1 1 0 0,1 0-1 0 0,-1 0 1 0 0,1 1-1 0 0,0-1 0 0 0,0 1 1 0 0,0-1-1 0 0,0 1 1 0 0,0-1-1 0 0,0 1 0 0 0,0 0 1 0 0,0-1-1 0 0,0 1 1 0 0,1 0-1 0 0,-1 0 0 0 0,1 0 1 0 0,-1 0-1 0 0,1-1 1 0 0,0 1-1 0 0,0 0 0 0 0,0 0 1 0 0,0 0-1 0 0,0 0 1 0 0,0 0-1 0 0,0 0 0 0 0,1 0 1 0 0,-1-1-1 0 0,1 1 1 0 0,-1 0-1 0 0,1 0 0 0 0,0 0 1 0 0,0-1-1 0 0,-1 1 1 0 0,1 0-1 0 0,1-1 0 0 0,-1 1 1 0 0,0-1-1 0 0,0 1 1 0 0,0-1-1 0 0,1 0 0 0 0,-1 1 1 0 0,1-1-1 0 0,-1 0 1 0 0,1 0-1 0 0,-1 0 0 0 0,1 0 1 0 0,0 0-1 0 0,0 0 1 0 0,-1-1-1 0 0,1 1 0 0 0,0-1 1 0 0,0 1-1 0 0,0-1 1 0 0,0 0-1 0 0,-1 1 0 0 0,1-1 1 0 0,0 0-1 0 0,0 0 1 0 0,0 0-1 0 0,0-1 0 0 0,0 1 1 0 0,0 0-1 0 0,0-1 1 0 0,-1 1-1 0 0,1-1-20 0 0,2 0-51 0 0,0 0-1 0 0,0-1 1 0 0,0 1-1 0 0,0-1 1 0 0,0 0 0 0 0,-1 0-1 0 0,1-1 1 0 0,-1 1 0 0 0,1-1-1 0 0,-1 1 1 0 0,0-1-1 0 0,0 0 1 0 0,0 0 0 0 0,-1 0-1 0 0,1-1 1 0 0,-1 1-1 0 0,1-1 1 0 0,-1 0 0 0 0,0 1-1 0 0,-1-1 1 0 0,1 0 0 0 0,-1 0-1 0 0,1 0 1 0 0,-1 0-1 0 0,0 0 1 0 0,-1 0 0 0 0,1-1-1 0 0,-1 1 1 0 0,0 0 0 0 0,0 0-1 0 0,0-4 52 0 0,12 211 2486 0 0,2-173-3068 0 0,7-25-4879 0 0,-15-8-343 0 0</inkml:trace>
  <inkml:trace contextRef="#ctx0" brushRef="#br0" timeOffset="575.569">907 262 13817 0 0,'6'8'1910'0'0,"3"6"-1713"0"0,-1 0-1 0 0,-1 1 1 0 0,0-1 0 0 0,0 2 0 0 0,-2-1 0 0 0,0 0 0 0 0,0 1 0 0 0,-2 0-1 0 0,0 0 1 0 0,0 0 0 0 0,-2 1 0 0 0,0 3-197 0 0,-2-11 12 0 0,0 1 0 0 0,0-1-1 0 0,-1 0 1 0 0,0 1 0 0 0,-1-1 0 0 0,0 0-1 0 0,-1-1 1 0 0,1 1 0 0 0,-2 0 0 0 0,1-1-1 0 0,-1 0 1 0 0,0 0 0 0 0,-1 0 0 0 0,0-1 0 0 0,0 0-1 0 0,-1 0 1 0 0,0 0 0 0 0,0-1-12 0 0,-103 45-7313 0 0,67-46-3183 0 0</inkml:trace>
  <inkml:trace contextRef="#ctx0" brushRef="#br0" timeOffset="1211.732">1066 1 14425 0 0,'0'0'1298'0'0,"0"0"-1227"0"0,0 0 130 0 0,0 0-323 0 0,0 0-255 0 0,25 17 806 0 0,-18-13-421 0 0,-4-4 16 0 0,0 0 0 0 0,0 1 0 0 0,0-1 0 0 0,1 1 1 0 0,-1 0-1 0 0,0 0 0 0 0,0 1 0 0 0,0-1 0 0 0,0 0 0 0 0,-1 1 1 0 0,1 0-1 0 0,0 0 0 0 0,-1 0 0 0 0,1 0 0 0 0,-1 0 0 0 0,0 0 1 0 0,1 0-1 0 0,-1 1 0 0 0,0-1 0 0 0,0 1 0 0 0,-1 0 1 0 0,1 0-1 0 0,0-1 0 0 0,-1 1 0 0 0,0 0 0 0 0,0 0 0 0 0,0 0 1 0 0,0 1-1 0 0,0-1 0 0 0,-1 0 0 0 0,1 0 0 0 0,-1 0 0 0 0,0 1 1 0 0,0-1-1 0 0,0 0 0 0 0,0 0 0 0 0,-1 0 0 0 0,1 1 1 0 0,-1-1-1 0 0,0 0 0 0 0,0 0 0 0 0,0 0 0 0 0,-1 3-24 0 0,-104 88 613 0 0,172-82 1226 0 0,67-14-3487 0 0,-132 2 1187 0 0,5 1-510 0 0,-4 2-3873 0 0,-2 0-2044 0 0</inkml:trace>
  <inkml:trace contextRef="#ctx0" brushRef="#br0" timeOffset="-6254.719">98 473 3452 0 0,'0'0'0'0'0,"0"0"-3012"0"0</inkml:trace>
  <inkml:trace contextRef="#ctx0" brushRef="#br0" timeOffset="-248.903">214 479 5717 0 0,'0'0'3981'0'0,"0"0"-2403"0"0,0 0-912 0 0,0 0 287 0 0,0 0 215 0 0,0 0-265 0 0,0 0-306 0 0,0 0-216 0 0,21-14 103 0 0,-17 13-476 0 0,-1-1-1 0 0,1 0 1 0 0,-1 0-1 0 0,1 0 1 0 0,-1-1-1 0 0,0 1 1 0 0,0-1-1 0 0,0 0 1 0 0,-1 0-1 0 0,1 0 0 0 0,-1 0 1 0 0,1 0-1 0 0,-1 0 1 0 0,0-1-1 0 0,0 1 1 0 0,-1-1-1 0 0,1 1 1 0 0,-1-1-1 0 0,1 0 1 0 0,-1 0-1 0 0,0 1 1 0 0,-1-1-1 0 0,1 0 1 0 0,-1 0-1 0 0,1 0 1 0 0,-1 0-1 0 0,-1 0 1 0 0,1 0-1 0 0,0 0 1 0 0,-1 0-1 0 0,0 0 1 0 0,0 1-1 0 0,0-1 1 0 0,0 0-1 0 0,-1 0 1 0 0,1 1-1 0 0,-1-1 0 0 0,0 1 1 0 0,0-1-1 0 0,0 1 1 0 0,-1 0-1 0 0,1 0 1 0 0,-1 0-1 0 0,1 0 1 0 0,-4-2-8 0 0,0 5-3 0 0,-1 0 1 0 0,1 0 0 0 0,0 1-1 0 0,-1 0 1 0 0,1 0-1 0 0,0 1 1 0 0,0-1-1 0 0,0 1 1 0 0,0 1 0 0 0,0-1-1 0 0,0 1 1 0 0,1 0-1 0 0,-1 0 1 0 0,1 1-1 0 0,0-1 1 0 0,0 1 0 0 0,0 0-1 0 0,1 1 1 0 0,-1-1-1 0 0,1 1 1 0 0,0 0 0 0 0,0 0-1 0 0,1 0 1 0 0,-1 1-1 0 0,1-1 1 0 0,0 1-1 0 0,1 0 1 0 0,-1 0 0 0 0,1 0-1 0 0,1 0 1 0 0,-1 0-1 0 0,1 0 1 0 0,0 0-1 0 0,0 1 1 0 0,1-1 0 0 0,-1 1 2 0 0,32 28 1378 0 0,-15-29-4029 0 0,0-3-4387 0 0,-2-3-1257 0 0</inkml:trace>
  <inkml:trace contextRef="#ctx0" brushRef="#br0" timeOffset="839.721">28 165 15073 0 0,'0'0'636'0'0,"-2"7"-7"0"0,-5 20-190 0 0,1-1 0 0 0,1 1 0 0 0,1 0-1 0 0,2 1 1 0 0,0-1 0 0 0,2 1 0 0 0,2 6-439 0 0,35 67-494 0 0,-32-95 175 0 0,-1-1-1 0 0,1 0 1 0 0,0 0 0 0 0,1 0-1 0 0,-1-1 1 0 0,1 1 0 0 0,0-2-1 0 0,0 1 1 0 0,0 0 0 0 0,0-1-1 0 0,1-1 1 0 0,0 1 0 0 0,-1-1-1 0 0,1 0 1 0 0,4 1 319 0 0,9-1-6177 0 0,6-5-1772 0 0</inkml:trace>
  <inkml:trace contextRef="#ctx0" brushRef="#br0" timeOffset="3960.763">2833 582 10665 0 0,'0'0'6593'0'0,"0"0"-6593"0"0,0 0-997 0 0,0 0 997 0 0,-50-1 373 0 0,26-2 39 0 0,-7 1-260 0 0,-3 0-144 0 0,-1 0 52 0 0,3 0-60 0 0,-1 0-252 0 0,-1-2-184 0 0,6-2-285 0 0,3 0-599 0 0,8-3-2756 0 0,6 2-2549 0 0</inkml:trace>
  <inkml:trace contextRef="#ctx0" brushRef="#br0" timeOffset="4117.684">2631 527 11657 0 0,'0'0'4092'0'0,"24"42"-3992"0"0,-20-18 280 0 0,3 1 109 0 0,-5 4-101 0 0,-2-1-68 0 0,-5-3-232 0 0,0-3 12 0 0,-4-1-100 0 0,-1-1-324 0 0,-1-5-396 0 0,4-1-477 0 0,0-6-1659 0 0,-1-7-6753 0 0</inkml:trace>
  <inkml:trace contextRef="#ctx0" brushRef="#br0" timeOffset="2827.662">1755 287 13965 0 0,'0'0'1680'0'0,"0"0"-1690"0"0,0 0-147 0 0,0 0 178 0 0,0 0 237 0 0,-9 3 10 0 0,-3 1-327 0 0,1 0-1 0 0,-1-1 0 0 0,0 0 1 0 0,0-1-1 0 0,0 0 0 0 0,-1-1 0 0 0,1-1 1 0 0,0 0-1 0 0,0 0 0 0 0,-1-1 1 0 0,1-1-1 0 0,0 0 0 0 0,0 0 0 0 0,-2-2 60 0 0,14 4 1 0 0,1 0 0 0 0,-1 1 0 0 0,1-1 0 0 0,0 0 0 0 0,-1 0 0 0 0,1 0 0 0 0,-1 0 0 0 0,1 0 0 0 0,-1 0 0 0 0,1 0 0 0 0,0 0 0 0 0,-1 0 0 0 0,1 0-1 0 0,-1 0 1 0 0,1 0 0 0 0,0 0 0 0 0,-1 0 0 0 0,1 0 0 0 0,-1-1 0 0 0,1 1 0 0 0,-1 0 0 0 0,1-1 0 0 0,-1 1 0 0 0,1 0 0 0 0,-1-1 0 0 0,1 1 0 0 0,-1 0 0 0 0,1-1 0 0 0,-1 1-1 0 0,1-1 1 0 0,-1 1 0 0 0,0-1 0 0 0,1 1 0 0 0,-1-1 0 0 0,0 1 0 0 0,1-1 0 0 0,-1 1 0 0 0,0-1 0 0 0,0 1 0 0 0,0-1 0 0 0,0 0 0 0 0,1 1 0 0 0,-1-1 0 0 0,0 1-1 0 0,0-1 1 0 0,0 0 0 0 0,0 1 0 0 0,0-1 0 0 0,0 1 0 0 0,0-1 0 0 0,-1 0 0 0 0,1 1 0 0 0,0-1 0 0 0,0 1 0 0 0,0-1 0 0 0,-1 1 0 0 0,1-1 0 0 0,0 1 0 0 0,0-1 0 0 0,-1 1-1 0 0,1-1 1 0 0,-1 0-1 0 0,8 5 129 0 0,1 0-1 0 0,-1 1 0 0 0,-1-1 0 0 0,1 1 0 0 0,-1 0 1 0 0,0 1-1 0 0,0 0 0 0 0,0 0 0 0 0,-1 0 0 0 0,0 1 1 0 0,0-1-1 0 0,0 1 0 0 0,-1 0 0 0 0,0 1 1 0 0,-1-1-1 0 0,0 1 0 0 0,0-1 0 0 0,0 1 0 0 0,-1 0 1 0 0,0 0-1 0 0,-1 0 0 0 0,0 0 0 0 0,0 1 0 0 0,0-1 1 0 0,-1 0-1 0 0,-1 0 0 0 0,1 1-128 0 0,-1-5 12 0 0,1-1-1 0 0,-1 1 0 0 0,0 0 1 0 0,0 0-1 0 0,0-1 1 0 0,-1 1-1 0 0,1 0 1 0 0,-1-1-1 0 0,0 1 1 0 0,0-1-1 0 0,0 0 1 0 0,0 0-1 0 0,-1 0 0 0 0,1 0 1 0 0,-1 0-1 0 0,0 0 1 0 0,0-1-1 0 0,0 1 1 0 0,0-1-1 0 0,0 0 1 0 0,0 0-1 0 0,-1 0 1 0 0,1 0-1 0 0,-1-1 0 0 0,0 1 1 0 0,1-1-1 0 0,-1 0 1 0 0,0 0-1 0 0,0 0 1 0 0,1-1-1 0 0,-1 1 1 0 0,0-1-1 0 0,0 0 1 0 0,0 0-1 0 0,0 0 0 0 0,0-1 1 0 0,0 1-1 0 0,1-1 1 0 0,-1 0-1 0 0,0 0 1 0 0,0 0-1 0 0,1-1 1 0 0,-1 1-1 0 0,1-1 1 0 0,-1 0-1 0 0,1 0 1 0 0,0 0-1 0 0,0 0 0 0 0,0-1 1 0 0,0 1-1 0 0,0-1 1 0 0,0 0-1 0 0,1 0 1 0 0,-1 0-1 0 0,1 0 1 0 0,0 0-1 0 0,0 0 1 0 0,0-1-1 0 0,0 1 0 0 0,-1-3-11 0 0,-11-122-28 0 0,13 124-8 0 0,1 1 0 0 0,1 0-1 0 0,-1 0 1 0 0,0 0 0 0 0,1 0 0 0 0,0 0 0 0 0,0 0-1 0 0,0 0 1 0 0,0 0 0 0 0,0 0 0 0 0,0 0-1 0 0,1 0 1 0 0,-1 1 0 0 0,1-1 0 0 0,0 0 0 0 0,0 1-1 0 0,0-1 1 0 0,0 1 0 0 0,0 0 0 0 0,1 0-1 0 0,-1 0 1 0 0,1 0 0 0 0,-1 0 0 0 0,1 1 0 0 0,0-1-1 0 0,0 1 1 0 0,0-1 0 0 0,-1 1 0 0 0,1 0-1 0 0,0 0 1 0 0,1 0 0 0 0,-1 1 0 0 0,0-1 0 0 0,0 1-1 0 0,0 0 1 0 0,0 0 0 0 0,0 0 0 0 0,3 0 36 0 0,11 9-2573 0 0,-7 0-2953 0 0,-1 3-1827 0 0</inkml:trace>
  <inkml:trace contextRef="#ctx0" brushRef="#br0" timeOffset="3214.553">1975 564 3360 0 0,'0'0'9268'0'0,"0"0"-6899"0"0,0 0-2077 0 0,1 7 174 0 0,0-2-356 0 0,0 0 0 0 0,0 1 0 0 0,-1-1 0 0 0,0 0 0 0 0,0 0-1 0 0,-1 0 1 0 0,1 0 0 0 0,-1 0 0 0 0,0 0 0 0 0,0 0 0 0 0,-1 0 0 0 0,1-1 0 0 0,-1 1 0 0 0,0 0 0 0 0,-1-1 0 0 0,1 1 0 0 0,-1-1 0 0 0,0 0 0 0 0,0 0 0 0 0,0 0 0 0 0,0 0 0 0 0,-1 0 0 0 0,-2 1-110 0 0,4-3-6 0 0,-67 53 519 0 0,15-46-4239 0 0,46-15-965 0 0,2-6-3887 0 0</inkml:trace>
  <inkml:trace contextRef="#ctx0" brushRef="#br0" timeOffset="3371.627">1875 597 13281 0 0,'0'0'2480'0'0,"0"0"-2316"0"0,32 52 268 0 0,-22-30 241 0 0,1 1-125 0 0,-1-3 132 0 0,-1 1-200 0 0,-1-3-260 0 0,1-1-120 0 0,-4-3 4 0 0,0-2-104 0 0,-1-2-432 0 0,-3-4-236 0 0,2-4-260 0 0,-3-2-677 0 0,0-1-2663 0 0,-3-15-3577 0 0</inkml:trace>
  <inkml:trace contextRef="#ctx0" brushRef="#br0" timeOffset="3713.585">2112 153 12897 0 0,'0'0'2739'0'0,"0"0"-1839"0"0,0 0-792 0 0,0 0-124 0 0,0 0-229 0 0,0 0-21 0 0,5 3 212 0 0,-3-1 62 0 0,1 0 0 0 0,0-1 0 0 0,-1 1 0 0 0,0 0 0 0 0,1 0 0 0 0,-1 0 0 0 0,0 1 0 0 0,0-1-1 0 0,0 1 1 0 0,0-1 0 0 0,-1 1 0 0 0,1-1 0 0 0,-1 1 0 0 0,1 0 0 0 0,-1 0 0 0 0,0 0 0 0 0,0 0 0 0 0,0 0 0 0 0,-1 0 0 0 0,1 0 0 0 0,-1 0 0 0 0,1 0 0 0 0,-1 0 0 0 0,0 0 0 0 0,0 0 0 0 0,-1 0 0 0 0,1 0 0 0 0,-1 0 0 0 0,1 0 0 0 0,-1 0 0 0 0,0 0 0 0 0,0 0 0 0 0,0 0 0 0 0,0 0 0 0 0,-1-1 0 0 0,1 1-1 0 0,-2 0-7 0 0,-57 89 311 0 0,63-89-236 0 0,0 0 0 0 0,0 0 0 0 0,1 0 0 0 0,-1 0 0 0 0,1-1 0 0 0,-1 1 0 0 0,1-1 0 0 0,0 0 0 0 0,0 0 0 0 0,0 0 0 0 0,0-1 0 0 0,0 1 0 0 0,0-1 0 0 0,0 0 0 0 0,1 0 0 0 0,-1-1 1 0 0,0 1-1 0 0,1-1 0 0 0,-1 0 0 0 0,2 0-75 0 0,-4 0 19 0 0,66 2 479 0 0,-15-2-2642 0 0,-20 4-5295 0 0,-28-2-764 0 0</inkml:trace>
  <inkml:trace contextRef="#ctx0" brushRef="#br0" timeOffset="22281.332">1628 809 5717 0 0,'0'0'1058'0'0,"0"0"2105"0"0,0 0-1449 0 0,0 0-507 0 0,0 0 11 0 0,0 0-94 0 0,0 0-285 0 0,-2-15-491 0 0,-28 71 259 0 0,-210 186 154 0 0,241-340-2604 0 0,-1 229 3294 0 0,2-128-1410 0 0,0 0-1 0 0,0 0 1 0 0,0 0 0 0 0,1 0 0 0 0,-1 0 0 0 0,0-1 0 0 0,1 0 0 0 0,0 1 0 0 0,0-1 0 0 0,0 0 0 0 0,0 0 0 0 0,0 0-1 0 0,0-1 1 0 0,0 1 0 0 0,0-1 0 0 0,1 0 0 0 0,-1 0 0 0 0,0 0 0 0 0,1 0 0 0 0,-1 0 0 0 0,1-1 0 0 0,-1 1 0 0 0,1-1-1 0 0,0 0 1 0 0,-1 0 0 0 0,1-1 0 0 0,-1 1 0 0 0,1-1 0 0 0,-1 0 0 0 0,1 0 0 0 0,-1 0-41 0 0,11 1-1441 0 0,-13 0-160 0 0,-1 0-2439 0 0,-3 2 583 0 0,-3 0-2852 0 0</inkml:trace>
  <inkml:trace contextRef="#ctx0" brushRef="#br0" timeOffset="22731.59">1161 1280 7417 0 0,'0'0'5786'0'0,"0"0"-4158"0"0,0 0-1345 0 0,0 0 7 0 0,0 0 28 0 0,0 0-137 0 0,0 0-65 0 0,0 0-11 0 0,-4 6 18 0 0,-2 2-40 0 0,1 0-1 0 0,0 1 0 0 0,0-1 0 0 0,1 1 0 0 0,0 0 0 0 0,1 0 0 0 0,0 1 0 0 0,0-1 0 0 0,1 1 0 0 0,0-1 0 0 0,1 1 0 0 0,0 0 0 0 0,0-1 0 0 0,1 1 0 0 0,0 1-82 0 0,3-9 74 0 0,0 0-1 0 0,0 0 0 0 0,1 0 1 0 0,-1 0-1 0 0,0-1 1 0 0,1 1-1 0 0,-1-1 0 0 0,0 0 1 0 0,1 0-1 0 0,0 0 1 0 0,-1-1-1 0 0,1 1 0 0 0,0-1 1 0 0,-1 0-1 0 0,1 1 1 0 0,0-2-1 0 0,-1 1 0 0 0,1 0 1 0 0,-1-1-1 0 0,1 0 0 0 0,0 0 1 0 0,-1 0-1 0 0,1 0 1 0 0,-1 0-1 0 0,0-1 0 0 0,1 0 1 0 0,0 0-74 0 0,26-81-2310 0 0,-13 120 3104 0 0,-4 75 915 0 0,-12-64-4148 0 0,1-51-4191 0 0,4-10-1582 0 0</inkml:trace>
  <inkml:trace contextRef="#ctx0" brushRef="#br0" timeOffset="23133.582">1439 1359 6837 0 0,'0'0'6886'0'0,"0"0"-5298"0"0,0 0-1150 0 0,0 0 129 0 0,0 0-222 0 0,-7-1-246 0 0,-28-1-79 0 0,83 0-616 0 0,20 39 1173 0 0,-67-37-562 0 0,0 1 1 0 0,0 0-1 0 0,-1 0 1 0 0,1-1-1 0 0,0 1 1 0 0,0 0-1 0 0,0 0 1 0 0,0 0-1 0 0,-1 0 1 0 0,1 0-1 0 0,0 0 1 0 0,-1 0-1 0 0,1 0 0 0 0,-1 0 1 0 0,1 1-1 0 0,-1-1 1 0 0,0 0-1 0 0,1 0 1 0 0,-1 0-1 0 0,0 0 1 0 0,0 1-1 0 0,0-1 1 0 0,0 0-1 0 0,0 0 1 0 0,0 1-1 0 0,0-1 1 0 0,0 0-1 0 0,0 0 1 0 0,-1 0-1 0 0,1 1 1 0 0,0-1-1 0 0,-1 0 0 0 0,1 0 1 0 0,-1 0-1 0 0,0 0 1 0 0,1 0-1 0 0,-1 0 1 0 0,0 0-1 0 0,1 0 1 0 0,-1 0-1 0 0,0 0 1 0 0,0 0-1 0 0,0 0 1 0 0,0-1-1 0 0,0 1 1 0 0,0 0-1 0 0,0-1 1 0 0,0 1-1 0 0,0-1 0 0 0,0 1 1 0 0,0-1-1 0 0,-1 1 1 0 0,1-1-1 0 0,0 0 1 0 0,0 1-1 0 0,0-1 1 0 0,-1 0-1 0 0,0 0-15 0 0,-50 4 269 0 0,88 3-469 0 0,-32-5 248 0 0,1 0-1 0 0,0-1 1 0 0,-1 2 0 0 0,0-1-1 0 0,1 0 1 0 0,-1 1 0 0 0,0 0-1 0 0,0 0 1 0 0,0 0 0 0 0,-1 0-1 0 0,1 1 1 0 0,-1-1 0 0 0,0 1-1 0 0,0 0 1 0 0,0 0 0 0 0,0 0-1 0 0,-1 0 1 0 0,1 1 0 0 0,-1-1-1 0 0,0 1 1 0 0,0-1 0 0 0,-1 1-1 0 0,0 0 1 0 0,0-1 0 0 0,0 1-1 0 0,0 4-47 0 0,-2-7 16 0 0,-1 0-1 0 0,-1 0 1 0 0,1 0-1 0 0,0-1 1 0 0,0 1-1 0 0,0-1 0 0 0,-1 1 1 0 0,1-1-1 0 0,-1 0 1 0 0,1 0-1 0 0,-1 0 1 0 0,0 0-1 0 0,1 0 1 0 0,-1-1-1 0 0,0 1 0 0 0,0-1 1 0 0,1 1-1 0 0,-1-1 1 0 0,0 0-1 0 0,0 0 1 0 0,0-1-1 0 0,1 1 1 0 0,-1-1-1 0 0,0 1 0 0 0,-2-2-15 0 0,-39-14-2778 0 0,36 5-283 0 0,4 1-3815 0 0</inkml:trace>
  <inkml:trace contextRef="#ctx0" brushRef="#br0" timeOffset="23384.551">1728 1513 8885 0 0,'0'0'8605'0'0,"0"0"-7665"0"0,0 0-940 0 0,0 0 0 0 0,0 0 480 0 0,0 0 60 0 0,0 0-268 0 0,0 0-272 0 0,0 0-112 0 0,0 0-36 0 0,-21 3-340 0 0,17-3-352 0 0,2 0-116 0 0,-2-1-761 0 0,4-1-2971 0 0,0-5-3225 0 0</inkml:trace>
  <inkml:trace contextRef="#ctx0" brushRef="#br0" timeOffset="23662.483">1787 1328 12257 0 0,'0'0'3455'0'0,"7"0"-2591"0"0,-2-1-810 0 0,0 1 0 0 0,0 0 0 0 0,0 0 0 0 0,1 0 0 0 0,-1 1 0 0 0,0 0 0 0 0,0 0 0 0 0,0 0 0 0 0,0 0 0 0 0,0 1 1 0 0,0 0-1 0 0,0 0 0 0 0,-1 0 0 0 0,1 1 0 0 0,-1 0 0 0 0,0-1 0 0 0,1 2 0 0 0,-1-1 0 0 0,0 0 0 0 0,-1 1 0 0 0,1 0 0 0 0,-1 0 0 0 0,1 0 0 0 0,-1 0 0 0 0,0 0 0 0 0,1 3-54 0 0,-5-5-23 0 0,0 0 0 0 0,1 0-1 0 0,-1 0 1 0 0,0-1 0 0 0,0 1 0 0 0,0 0 0 0 0,0-1 0 0 0,0 1-1 0 0,-1-1 1 0 0,1 1 0 0 0,0-1 0 0 0,-1 0 0 0 0,1 1 0 0 0,-1-1-1 0 0,0 0 1 0 0,1 0 0 0 0,-1 0 0 0 0,0 0 0 0 0,1 0 0 0 0,-1-1-1 0 0,0 1 1 0 0,0 0 0 0 0,0-1 0 0 0,0 1 0 0 0,0-1 0 0 0,0 0-1 0 0,0 0 1 0 0,0 0 0 0 0,1 0 0 0 0,-1 0 0 0 0,0 0 0 0 0,0 0-1 0 0,0-1 1 0 0,0 1 0 0 0,-1-1 23 0 0,-10 2-798 0 0,52 24 649 0 0,-37-24 206 0 0,6 3 108 0 0,1 0 1 0 0,-2 1 0 0 0,1 0-1 0 0,0 0 1 0 0,-1 0 0 0 0,0 1-1 0 0,0 0 1 0 0,-1 1-1 0 0,0-1 1 0 0,0 1 0 0 0,0 0-1 0 0,-1 1 1 0 0,0-1-1 0 0,-1 1 1 0 0,1 0 0 0 0,0 4-166 0 0,-7-9 3 0 0,0 1-1 0 0,0-1 1 0 0,0 0 0 0 0,0 0 0 0 0,-1 0-1 0 0,1 0 1 0 0,-1 0 0 0 0,0-1 0 0 0,0 1 0 0 0,0-1-1 0 0,0 0 1 0 0,0 0 0 0 0,-1 0 0 0 0,1 0 0 0 0,-1-1-1 0 0,1 1 1 0 0,-1-1 0 0 0,0 0 0 0 0,1 0-1 0 0,-1 0 1 0 0,0 0 0 0 0,0-1 0 0 0,0 0 0 0 0,1 0-1 0 0,-1 0 1 0 0,0 0 0 0 0,0 0 0 0 0,-3-1-3 0 0,-59-7-5189 0 0,51 2-1281 0 0</inkml:trace>
  <inkml:trace contextRef="#ctx0" brushRef="#br0" timeOffset="23926.168">2141 1347 13937 0 0,'0'0'2897'0'0,"29"41"-2573"0"0,-21-17-236 0 0,1 2 384 0 0,-5 5 36 0 0,-3-1 56 0 0,-1 1-96 0 0,-8-1-148 0 0,-2 0-88 0 0,-7-1-108 0 0,-3-1-4 0 0,-5-2-120 0 0,-3-3-328 0 0,-8-4-716 0 0,1-5-144 0 0,-3-5-917 0 0,10-6-5603 0 0,-9-5 27 0 0</inkml:trace>
  <inkml:trace contextRef="#ctx0" brushRef="#br0" timeOffset="24191.765">1028 1177 4984 0 0,'0'0'7636'0'0,"0"0"-5690"0"0,0 0-1697 0 0,0 0-43 0 0,0 0 412 0 0,0 9 74 0 0,-17 315 4946 0 0,18-316-5644 0 0,1 0 0 0 0,0 0 0 0 0,0-1 1 0 0,1 1-1 0 0,0 0 0 0 0,1-1 0 0 0,0 1 0 0 0,0-1 1 0 0,0 0-1 0 0,1-1 0 0 0,0 1 0 0 0,0-1 1 0 0,1 0-1 0 0,0 0 0 0 0,0-1 0 0 0,0 1 1 0 0,1-1-1 0 0,3 2 6 0 0,39 16-3146 0 0,3-18-4024 0 0,-18-10-3839 0 0</inkml:trace>
  <inkml:trace contextRef="#ctx0" brushRef="#br0" timeOffset="24628.598">2259 1139 4820 0 0,'0'0'7610'0'0,"0"0"-5630"0"0,0 0-1843 0 0,0 0 82 0 0,0 0-47 0 0,0 0-231 0 0,4 0-162 0 0,1 0 314 0 0,1 1-1 0 0,-1 0 1 0 0,0 0 0 0 0,1 0 0 0 0,-1 0-1 0 0,0 1 1 0 0,0 0 0 0 0,0 0 0 0 0,0 0-1 0 0,0 1 1 0 0,0 0 0 0 0,-1 0 0 0 0,1 0-1 0 0,-1 0 1 0 0,0 1 0 0 0,0 0-1 0 0,0 0 1 0 0,-1 0 0 0 0,1 0 0 0 0,-1 0-1 0 0,0 1 1 0 0,0-1 0 0 0,0 1 0 0 0,-1 0-1 0 0,0 0 1 0 0,0 0 0 0 0,0 0 0 0 0,0 0-1 0 0,-1 1 1 0 0,0-1 0 0 0,0 0 0 0 0,0 1-1 0 0,-1-1 1 0 0,0 1 0 0 0,0-1-1 0 0,0 0 1 0 0,-1 1 0 0 0,1-1 0 0 0,-1 1-1 0 0,-1-1 1 0 0,1 0 0 0 0,-1 0 0 0 0,0 0-1 0 0,0 0 1 0 0,-3 5-93 0 0,-63 36 1037 0 0,198-56-3626 0 0,-73 17-5170 0 0,-38-5 311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0:24.8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2035 741 11745 0 0,'0'0'5389'0'0,"0"0"-5381"0"0,5 43-8 0 0,-7-28 384 0 0,-3 0 324 0 0,-2 2-44 0 0,3-4-184 0 0,-2-2-148 0 0,4 0-176 0 0,-1-2-44 0 0,0-2-64 0 0,3 2-48 0 0,0-4-684 0 0,0 1-364 0 0,0-2 32 0 0,0-4-929 0 0,0 0-4355 0 0,8-4-2733 0 0</inkml:trace>
  <inkml:trace contextRef="#ctx0" brushRef="#br0" timeOffset="1367.01">2984 650 7281 0 0,'0'0'8542'0'0,"0"0"-6733"0"0,-7 1-1674 0 0,-275-32 977 0 0,250 17-2967 0 0,26 2-4583 0 0,6 1-2632 0 0</inkml:trace>
  <inkml:trace contextRef="#ctx0" brushRef="#br0" timeOffset="1631.474">2852 562 14485 0 0,'0'0'1134'0'0,"2"7"-782"0"0,1 2-111 0 0,0 0 0 0 0,-1-1-1 0 0,0 1 1 0 0,0 0-1 0 0,-1 0 1 0 0,0 0-1 0 0,-1 1 1 0 0,0-1-1 0 0,0 0 1 0 0,-1 0-1 0 0,0 0 1 0 0,-1 0 0 0 0,0 0-1 0 0,-2 6-240 0 0,0-5-53 0 0,-9 14 48 0 0,1-12-3490 0 0,12-13 514 0 0,0 0-2587 0 0</inkml:trace>
  <inkml:trace contextRef="#ctx0" brushRef="#br0" timeOffset="-542.796">1906 323 13013 0 0,'0'0'1632'0'0,"0"0"-1673"0"0,0 0 160 0 0,0 0 354 0 0,0 0-6 0 0,-9 4-78 0 0,-6 2-364 0 0,0 0-1 0 0,0-1 0 0 0,0-1 1 0 0,-1 0-1 0 0,0-1 0 0 0,0-1 1 0 0,0 0-1 0 0,0-1 1 0 0,0-1-1 0 0,0-1 0 0 0,0 0 1 0 0,0-1-1 0 0,0 0 1 0 0,-10-4-25 0 0,20-10-50 0 0,36 22 442 0 0,-25-2-309 0 0,0 1 1 0 0,0-1 0 0 0,-1 1-1 0 0,1 0 1 0 0,-1 0 0 0 0,-1 1 0 0 0,1-1-1 0 0,-1 1 1 0 0,1 0 0 0 0,-2 0 0 0 0,1 0-1 0 0,-1 0 1 0 0,0 0 0 0 0,0 1 0 0 0,0-1-1 0 0,-1 1 1 0 0,0-1 0 0 0,-1 1 0 0 0,1-1-1 0 0,-1 1 1 0 0,0 0 0 0 0,-1-1 0 0 0,0 1-1 0 0,0-1 1 0 0,0 1 0 0 0,-1-1-1 0 0,0 0 1 0 0,0 1 0 0 0,0-1 0 0 0,-1 0-1 0 0,0 0 1 0 0,0-1 0 0 0,-1 1 0 0 0,0-1-1 0 0,0 1 1 0 0,0-1 0 0 0,-4 3-84 0 0,3-7 13 0 0,1 0-1 0 0,-1-1 1 0 0,0 0 0 0 0,0 0 0 0 0,0 0-1 0 0,1-1 1 0 0,-1 0 0 0 0,0 0 0 0 0,0 0-1 0 0,1 0 1 0 0,-1-1 0 0 0,1 1 0 0 0,-1-1 0 0 0,1 0-1 0 0,0-1 1 0 0,0 1 0 0 0,0-1 0 0 0,0 0-1 0 0,0 0 1 0 0,0 0 0 0 0,1 0 0 0 0,-1-1-1 0 0,1 1 1 0 0,0-1 0 0 0,0 0 0 0 0,1 0-1 0 0,-1 0 1 0 0,1 0 0 0 0,0-1 0 0 0,0 1-1 0 0,0-1 1 0 0,1 1 0 0 0,-1-1 0 0 0,1 1 0 0 0,0-1-1 0 0,0 0 1 0 0,1 0 0 0 0,-1 0 0 0 0,1 1-1 0 0,0-1 1 0 0,1 0 0 0 0,-1 0-13 0 0,1 0-51 0 0,-1 1 1 0 0,0-1-1 0 0,1 1 1 0 0,0-1 0 0 0,0 1-1 0 0,1 0 1 0 0,-1-1-1 0 0,1 1 1 0 0,0 0-1 0 0,0 0 1 0 0,0 0-1 0 0,1 0 1 0 0,-1 1-1 0 0,1-1 1 0 0,0 0 0 0 0,0 1-1 0 0,0 0 1 0 0,0 0-1 0 0,1 0 1 0 0,0 0-1 0 0,-1 0 1 0 0,1 1-1 0 0,0 0 1 0 0,0 0-1 0 0,0 0 1 0 0,0 0-1 0 0,1 0 1 0 0,2 0 50 0 0,49 21-8012 0 0,-47-10 2007 0 0</inkml:trace>
  <inkml:trace contextRef="#ctx0" brushRef="#br0" timeOffset="-167.922">2057 569 5993 0 0,'0'0'1644'0'0,"0"0"-133"0"0,0 0 343 0 0,0 0-6 0 0,0 0-389 0 0,0 0-327 0 0,0 0-321 0 0,6 7-337 0 0,14 24-223 0 0,-21-29-193 0 0,1 0 0 0 0,-1 0 0 0 0,1 0 0 0 0,-1 0 0 0 0,0 0 0 0 0,0 0 0 0 0,0 0 0 0 0,0 0 0 0 0,0-1 0 0 0,0 1 0 0 0,-1 0 0 0 0,1-1 0 0 0,0 1 0 0 0,-1-1 0 0 0,1 1 0 0 0,-1-1 0 0 0,0 0 0 0 0,1 1 0 0 0,-1-1 0 0 0,0 0 0 0 0,0 0 0 0 0,0 0 0 0 0,0-1 0 0 0,0 1 0 0 0,0 0 0 0 0,0-1 0 0 0,0 1 0 0 0,0-1 0 0 0,0 0 0 0 0,0 1 0 0 0,0-1 0 0 0,0 0 0 0 0,-2-1-58 0 0,-5 2 28 0 0,0 0 0 0 0,0-1 0 0 0,0 0 0 0 0,0-1 0 0 0,1 0 0 0 0,-1-1 0 0 0,0 0 0 0 0,0 0 0 0 0,1 0-1 0 0,-1-1 1 0 0,1-1 0 0 0,0 1 0 0 0,0-1 0 0 0,0-1 0 0 0,-4-3-28 0 0,-9-14-3536 0 0,9-6-3343 0 0,12 15-1984 0 0</inkml:trace>
  <inkml:trace contextRef="#ctx0" brushRef="#br0" timeOffset="653.023">2180 84 3816 0 0,'0'0'1698'0'0,"0"0"-837"0"0,0 0-73 0 0,0 0 1515 0 0,0 0-86 0 0,0 0-1021 0 0,0 0-600 0 0,0 0-108 0 0,0 0 44 0 0,47 12 662 0 0,-42-9-1160 0 0,-1-1 0 0 0,0 1 0 0 0,0 1 1 0 0,0-1-1 0 0,0 0 0 0 0,0 1 0 0 0,-1 0 0 0 0,1 0 0 0 0,-1 0 1 0 0,0 0-1 0 0,-1 0 0 0 0,1 1 0 0 0,-1-1 0 0 0,1 1 1 0 0,-1 0-1 0 0,-1 0 0 0 0,1 0 0 0 0,-1 0 0 0 0,0 0 1 0 0,0 0-1 0 0,0 0 0 0 0,-1 0 0 0 0,1 0 0 0 0,-1 0 1 0 0,-1 1-1 0 0,1-1 0 0 0,-1 0 0 0 0,0 0 0 0 0,0 0 1 0 0,0 0-1 0 0,-1 0 0 0 0,1 0 0 0 0,-1-1 0 0 0,0 1 0 0 0,-1 0 1 0 0,1-1-1 0 0,-1 1 0 0 0,0-1 0 0 0,0 0 0 0 0,-1 0 1 0 0,1 0-1 0 0,-1-1 0 0 0,0 1 0 0 0,1-1 0 0 0,-2 0 1 0 0,-2 2-35 0 0,-87 43 640 0 0,153-47 1410 0 0,-32-1-2867 0 0,39 3 2040 0 0,-46 3-5029 0 0,-3 4-4559 0 0,-14-8 178 0 0</inkml:trace>
  <inkml:trace contextRef="#ctx0" brushRef="#br0" timeOffset="-1951.864">728 280 9401 0 0,'0'0'5287'0'0,"-3"6"-4501"0"0,-24 41 249 0 0,16-30-857 0 0,0 0 1 0 0,2 1 0 0 0,0 0-1 0 0,0 1 1 0 0,2 0-1 0 0,1 0 1 0 0,0 1 0 0 0,-1 9-179 0 0,8-25 22 0 0,0 0 0 0 0,0 0 0 0 0,0 0 1 0 0,0 0-1 0 0,1-1 0 0 0,0 1 0 0 0,-1-1 1 0 0,1 1-1 0 0,0-1 0 0 0,1 0 0 0 0,-1 1 1 0 0,1-1-1 0 0,-1 0 0 0 0,1-1 0 0 0,0 1 1 0 0,0 0-1 0 0,0-1 0 0 0,1 0 0 0 0,-1 0 1 0 0,0 0-1 0 0,1 0 0 0 0,-1 0 1 0 0,1-1-1 0 0,0 1 0 0 0,0-1 0 0 0,0 0 1 0 0,-1 0-1 0 0,1 0 0 0 0,0-1 0 0 0,0 0 1 0 0,0 1-1 0 0,0-1 0 0 0,0-1 0 0 0,0 1 1 0 0,0 0-1 0 0,0-1 0 0 0,0 0 0 0 0,0 0 1 0 0,-1 0-1 0 0,1-1 0 0 0,0 1 0 0 0,-1-1 1 0 0,1 0-1 0 0,-1 0 0 0 0,1 0 0 0 0,-1 0 1 0 0,0 0-1 0 0,0-1 0 0 0,0 0 0 0 0,1 0-22 0 0,-4 0-42 0 0,1 1-1 0 0,0 0 0 0 0,-1-1 0 0 0,1 1 0 0 0,-1 0 0 0 0,0-1 0 0 0,1 1 0 0 0,-1-1 0 0 0,0 1 0 0 0,-1-1 1 0 0,1 1-1 0 0,0-1 0 0 0,-1 1 0 0 0,0 0 0 0 0,1-1 0 0 0,-1 1 0 0 0,0 0 0 0 0,0-1 0 0 0,0 1 0 0 0,0 0 1 0 0,-1 0-1 0 0,1 0 0 0 0,0 0 0 0 0,-1 0 0 0 0,0 0 0 0 0,1 1 0 0 0,-1-1 0 0 0,0 0 0 0 0,0 1 0 0 0,0-1 1 0 0,0 1-1 0 0,0 0 0 0 0,0 0 0 0 0,-1 0 0 0 0,1 0 0 0 0,0 0 0 0 0,0 0 0 0 0,-1 0 0 0 0,1 1 1 0 0,-1-1-1 0 0,1 1 0 0 0,0 0 0 0 0,-1 0 0 0 0,1 0 0 0 0,-1 0 0 0 0,1 0 0 0 0,-1 0 0 0 0,1 1 0 0 0,0-1 1 0 0,-1 1-1 0 0,1-1 0 0 0,-1 1 0 0 0,1 0 0 0 0,0 0 0 0 0,0 0 0 0 0,-2 2 43 0 0,-33 8-1018 0 0,13-2-5372 0 0,18-6-58 0 0</inkml:trace>
  <inkml:trace contextRef="#ctx0" brushRef="#br0" timeOffset="-1687.447">985 285 13685 0 0,'0'0'950'0'0,"6"9"-580"0"0,3 5-138 0 0,-1 1 1 0 0,0 0 0 0 0,-1 0-1 0 0,-1 1 1 0 0,-1 0-1 0 0,0 0 1 0 0,-1 1 0 0 0,0-1-1 0 0,-2 1 1 0 0,0 0 0 0 0,0 0-233 0 0,-3-5 32 0 0,1 0 0 0 0,-1 0 0 0 0,-1 0 1 0 0,0 0-1 0 0,-1 0 0 0 0,0-1 1 0 0,-1 1-1 0 0,0-1 0 0 0,-1 0 0 0 0,0 0 1 0 0,-1 0-1 0 0,0-1 0 0 0,-1 0 1 0 0,0 0-1 0 0,0 0 0 0 0,-1-1 0 0 0,-2 2-32 0 0,-75 20-5454 0 0,63-34-1655 0 0</inkml:trace>
  <inkml:trace contextRef="#ctx0" brushRef="#br0" timeOffset="-1392.432">1207 0 13301 0 0,'0'0'1638'0'0,"0"0"-1101"0"0,0 0-368 0 0,0 0 325 0 0,0 0-152 0 0,0 0-322 0 0,0 0-164 0 0,0 0 23 0 0,31 9-377 0 0,-28-7 520 0 0,1-1 0 0 0,-1 1-1 0 0,1-1 1 0 0,-1 1 0 0 0,1 0 0 0 0,-1 1-1 0 0,0-1 1 0 0,0 0 0 0 0,0 1 0 0 0,-1 0-1 0 0,1 0 1 0 0,0 0 0 0 0,-1 0-1 0 0,0 0 1 0 0,0 0 0 0 0,0 0 0 0 0,0 1-1 0 0,0-1 1 0 0,-1 1 0 0 0,1 0 0 0 0,-1-1-1 0 0,0 1 1 0 0,0 0 0 0 0,-1 0 0 0 0,1-1-1 0 0,-1 1 1 0 0,0 0 0 0 0,1 0 0 0 0,-2 0-1 0 0,1 0 1 0 0,0 0 0 0 0,-1-1 0 0 0,0 1-1 0 0,0 0 1 0 0,0 0 0 0 0,0-1 0 0 0,-1 1-1 0 0,1-1 1 0 0,-1 1 0 0 0,0-1 0 0 0,-2 3-22 0 0,-98 87 612 0 0,184-84 1393 0 0,-47-13-2142 0 0,23-2-1350 0 0,-19 6-3712 0 0,-26 1-764 0 0</inkml:trace>
  <inkml:trace contextRef="#ctx0" brushRef="#br0" timeOffset="-2791.887">78 179 9601 0 0,'0'0'2781'0'0,"-5"10"-1850"0"0,-8 16-455 0 0,2 0 1 0 0,1 1-1 0 0,1 0 0 0 0,1 1 0 0 0,1 0 0 0 0,2 0 0 0 0,1 1 1 0 0,1-1-1 0 0,1 1 0 0 0,2 3-476 0 0,0-25 91 0 0,1 0 1 0 0,0-1-1 0 0,0 1 1 0 0,1 0-1 0 0,0-1 0 0 0,0 1 1 0 0,1-1-1 0 0,0 0 1 0 0,0 0-1 0 0,0 0 1 0 0,1 0-1 0 0,-1 0 0 0 0,1-1 1 0 0,1 0-1 0 0,-1 0 1 0 0,1 0-1 0 0,0 0 0 0 0,0 0 1 0 0,0-1-1 0 0,4 2-91 0 0,52 4-5874 0 0,-51-15-630 0 0,2-8-1021 0 0</inkml:trace>
  <inkml:trace contextRef="#ctx0" brushRef="#br0" timeOffset="-2481.48">318 494 8341 0 0,'0'0'6838'0'0,"0"0"-5449"0"0,0 0-1445 0 0,0 0 370 0 0,0 0 74 0 0,0 0-64 0 0,0 0-2 0 0,3 2 33 0 0,-2-1-354 0 0,1-1 1 0 0,-1 0-1 0 0,0 0 1 0 0,1 0-1 0 0,-1 0 0 0 0,0 0 1 0 0,1 0-1 0 0,-1 0 1 0 0,1 0-1 0 0,-1 0 0 0 0,0-1 1 0 0,1 1-1 0 0,-1-1 1 0 0,0 1-1 0 0,1-1 0 0 0,-1 1 1 0 0,0-1-1 0 0,0 0 1 0 0,0 0-1 0 0,1 1 0 0 0,-1-1 1 0 0,0 0-1 0 0,0 0 1 0 0,0 0-1 0 0,0 0 1 0 0,0 0-1 0 0,-1 0 0 0 0,1-1 1 0 0,0 1-1 0 0,0 0 1 0 0,-1 0-1 0 0,1-1 0 0 0,-1 1 1 0 0,1 0-1 0 0,-1 0 1 0 0,0-1-1 0 0,1 1 0 0 0,-1-1 1 0 0,0 1-1 0 0,0 0 1 0 0,0-1-1 0 0,0 1 0 0 0,0-1 1 0 0,0 1-1 0 0,0 0 1 0 0,-1-1-1 0 0,1 0-1 0 0,0-3-131 0 0,0-1 0 0 0,0 1 0 0 0,-1 0 0 0 0,0-1 0 0 0,0 1 0 0 0,0 0 0 0 0,0 0 0 0 0,-1 0 0 0 0,0 0 0 0 0,0 0 0 0 0,0 0 0 0 0,-1 0 0 0 0,1 1 0 0 0,-1-1 0 0 0,0 1 0 0 0,-1 0 0 0 0,1 0 0 0 0,-1 0-1 0 0,0 0 1 0 0,0 0 0 0 0,0 1 0 0 0,0 0 0 0 0,-4-2 131 0 0,-31 67 1445 0 0,36 57-201 0 0,42-90-9228 0 0,-28-29 864 0 0</inkml:trace>
  <inkml:trace contextRef="#ctx0" brushRef="#br0" timeOffset="-2214.447">484 537 15721 0 0,'0'0'1877'0'0,"0"0"-1877"0"0,0 0-436 0 0,0 0 436 0 0,0 0 224 0 0,0 0-24 0 0,0 0-128 0 0,0 0 28 0 0,0 0-100 0 0,0 0-172 0 0,-4 10-312 0 0,3-10-152 0 0,-4 0-485 0 0,4-4-791 0 0,-2 1-2592 0 0,3-6-2469 0 0</inkml:trace>
  <inkml:trace contextRef="#ctx0" brushRef="#br0" timeOffset="17006.582">2238 973 3876 0 0,'0'0'7380'0'0,"0"0"-4625"0"0,0 0-2149 0 0,-7 6-222 0 0,-74 24 358 0 0,64-31-753 0 0,0 1 0 0 0,0-2 0 0 0,0 0 0 0 0,1-2-1 0 0,-1 1 1 0 0,1-2 0 0 0,-1 0 0 0 0,1-1 0 0 0,1-1-1 0 0,-11-6 12 0 0,4 65 335 0 0,16-48-296 0 0,0-1 0 0 0,0 0 1 0 0,-1 0-1 0 0,1 0 0 0 0,-1-1 0 0 0,0 0 0 0 0,1 0 0 0 0,-1-1 1 0 0,0 0-1 0 0,0 0 0 0 0,0-1 0 0 0,0 0 0 0 0,0 0 0 0 0,0 0 1 0 0,0-1-1 0 0,0 0 0 0 0,0 0 0 0 0,1-1 0 0 0,-1 0 0 0 0,0 0 1 0 0,1-1-1 0 0,-1 1 0 0 0,1-1 0 0 0,0-1 0 0 0,0 1 0 0 0,0-1 1 0 0,1 0-1 0 0,-1-1 0 0 0,1 1 0 0 0,0-1 0 0 0,0 0 0 0 0,0 0 1 0 0,1-1-1 0 0,0 1 0 0 0,0-1 0 0 0,0 0 0 0 0,1 0 0 0 0,0-1 1 0 0,-2-5-40 0 0,-4-56 1527 0 0,-25 75-1184 0 0,-37 5-2357 0 0,64-17-1049 0 0,8 0-3623 0 0,3-2-915 0 0</inkml:trace>
  <inkml:trace contextRef="#ctx0" brushRef="#br0" timeOffset="17410.638">1763 1036 6201 0 0,'0'0'2714'0'0,"0"0"-1452"0"0,0 0-797 0 0,-2 6 385 0 0,-60 95 3873 0 0,-96 16-3127 0 0,95-97-2580 0 0,87-63-2343 0 0,-5 20 3201 0 0,-32 37 2927 0 0,11-13-2765 0 0,0 0 0 0 0,-1 0 0 0 0,1 1 0 0 0,0-1 0 0 0,0 1 0 0 0,0 0 0 0 0,0 0 0 0 0,0 0 0 0 0,0 0 0 0 0,1 0 0 0 0,-1 0 0 0 0,1 0 0 0 0,-1 0 0 0 0,1 1 0 0 0,0-1 0 0 0,0 0 0 0 0,0 1 0 0 0,0-1 0 0 0,0 1 0 0 0,0 0 0 0 0,1-1 0 0 0,-1 1 0 0 0,1-1 0 0 0,0 1 0 0 0,0 0 0 0 0,0-1 0 0 0,0 1 0 0 0,0 0-1 0 0,1-1 1 0 0,-1 1 0 0 0,1 0 0 0 0,0-1 0 0 0,-1 1 0 0 0,1-1 0 0 0,0 1 0 0 0,1-1 0 0 0,-1 0 0 0 0,0 1 0 0 0,1-1 0 0 0,-1 0 0 0 0,1 0 0 0 0,0 0 0 0 0,-1 0 0 0 0,1 0 0 0 0,0 0 0 0 0,0-1 0 0 0,1 1 0 0 0,-1-1 0 0 0,0 1 0 0 0,0-1 0 0 0,1 0 0 0 0,-1 0 0 0 0,1 0 0 0 0,0 1-36 0 0,84 17-113 0 0,-28-15-6554 0 0,-47-4 457 0 0</inkml:trace>
  <inkml:trace contextRef="#ctx0" brushRef="#br0" timeOffset="17861.198">1202 1492 1332 0 0,'0'0'8264'0'0,"0"0"-5616"0"0,0 0-1633 0 0,1 7 527 0 0,16 65 1724 0 0,-12-59-3046 0 0,0 1 0 0 0,-1 0 0 0 0,-1 0 0 0 0,-1 0 0 0 0,0 0 0 0 0,0 1 0 0 0,-2-1 0 0 0,1 0 0 0 0,-2 1 0 0 0,0-1 0 0 0,-1 0 0 0 0,-1 1-220 0 0,2-11 207 0 0,5-8-11307 0 0,-4 4 11057 0 0,12-14-9468 0 0</inkml:trace>
  <inkml:trace contextRef="#ctx0" brushRef="#br0" timeOffset="18558.59">1489 1619 7313 0 0,'0'0'4835'0'0,"0"0"-3060"0"0,0 0-1219 0 0,0 0-18 0 0,0 0-110 0 0,0 0-230 0 0,0 0-85 0 0,31 0 1141 0 0,-28 0-1267 0 0,0-1 1 0 0,0 0-1 0 0,0 0 1 0 0,-1 0-1 0 0,1 0 1 0 0,0-1 0 0 0,0 1-1 0 0,-1-1 1 0 0,1 1-1 0 0,-1-1 1 0 0,0 0 0 0 0,1 0-1 0 0,-1 0 1 0 0,0 0-1 0 0,0 0 1 0 0,0-1 0 0 0,0 1-1 0 0,-1-1 1 0 0,1 1-1 0 0,-1-1 1 0 0,1 1-1 0 0,-1-1 1 0 0,0 0 0 0 0,0 0-1 0 0,0 0 1 0 0,-1 0-1 0 0,1 1 1 0 0,-1-1 0 0 0,1 0-1 0 0,-1 0 1 0 0,0 0-1 0 0,0 0 1 0 0,0 0-1 0 0,0 0 1 0 0,-1 0 0 0 0,1 0-1 0 0,-1 0 1 0 0,0 0-1 0 0,0 0 1 0 0,0 0 0 0 0,0 1-1 0 0,-1-1 1 0 0,1 0-1 0 0,-1 1 1 0 0,1-1 0 0 0,-1 1-1 0 0,0-1 1 0 0,0 1-1 0 0,0 0 1 0 0,0 0-1 0 0,0 0 1 0 0,-1 0 0 0 0,1 0-1 0 0,-1 1 1 0 0,1-1-1 0 0,-1 0 1 0 0,1 1 0 0 0,-1 0-1 0 0,0 0 1 0 0,0 0-1 0 0,0 0 1 0 0,0 0-1 0 0,-2 0 13 0 0,0 3 60 0 0,-1-1-1 0 0,0 1 0 0 0,1 0 0 0 0,0 1 0 0 0,-1-1 0 0 0,1 1 0 0 0,0 0 0 0 0,0 0 0 0 0,0 1 0 0 0,1-1 0 0 0,-1 1 0 0 0,1 0 0 0 0,0 1 0 0 0,0-1 0 0 0,0 1 0 0 0,1-1 0 0 0,-1 1 1 0 0,1 0-1 0 0,1 0 0 0 0,-1 1 0 0 0,0-1 0 0 0,1 1 0 0 0,0-1 0 0 0,1 1 0 0 0,-1-1 0 0 0,1 1 0 0 0,0 0 0 0 0,0 0 0 0 0,1 0 0 0 0,0 0 0 0 0,0 0 0 0 0,0-1 0 0 0,1 2-59 0 0,1-4 35 0 0,0-1 0 0 0,1 1 0 0 0,-1-1 0 0 0,1 0 0 0 0,-1 0 0 0 0,1 0 0 0 0,0 0 0 0 0,0 0 0 0 0,0-1 0 0 0,0 1 0 0 0,0-1 0 0 0,0 0 0 0 0,0 0 0 0 0,0 0 0 0 0,1 0 1 0 0,-1-1-1 0 0,0 1 0 0 0,1-1 0 0 0,-1 0 0 0 0,0 0 0 0 0,1 0 0 0 0,-1 0 0 0 0,0 0 0 0 0,0-1 0 0 0,1 0 0 0 0,-1 1 0 0 0,0-1 0 0 0,0-1 0 0 0,0 1 0 0 0,0 0 0 0 0,0-1 0 0 0,0 1 0 0 0,0-1 0 0 0,0 0 0 0 0,0 0 0 0 0,-1 0 0 0 0,1 0 0 0 0,-1-1 0 0 0,0 1 0 0 0,1-1 0 0 0,-1 0-35 0 0,-1 3-11 0 0,0-1 1 0 0,0 1-1 0 0,0 0 0 0 0,0-1 1 0 0,0 1-1 0 0,0 0 0 0 0,0 0 1 0 0,0 0-1 0 0,0 0 1 0 0,0 0-1 0 0,0 0 0 0 0,0 0 1 0 0,0 0-1 0 0,0 0 1 0 0,0 1-1 0 0,0-1 0 0 0,-1 0 1 0 0,1 1-1 0 0,0-1 0 0 0,0 0 1 0 0,0 1-1 0 0,0-1 1 0 0,0 1-1 0 0,0 0 0 0 0,-1-1 1 0 0,1 1-1 0 0,0-1 1 0 0,-1 1-1 0 0,1 0 0 0 0,0 0 1 0 0,-1-1-1 0 0,1 1 0 0 0,-1 0 1 0 0,1 0-1 0 0,-1 0 1 0 0,1 0-1 0 0,-1 0 0 0 0,0 0 1 0 0,1 0-1 0 0,-1 0 1 0 0,0 0-1 0 0,0 0 0 0 0,0 0 1 0 0,0 0-1 0 0,0-1 0 0 0,0 1 1 0 0,0 0-1 0 0,0 0 1 0 0,0 0-1 0 0,0 0 0 0 0,0 0 1 0 0,-1 1 10 0 0,7 60 602 0 0,-6 11-412 0 0,0-42-8540 0 0,0-33 1472 0 0</inkml:trace>
  <inkml:trace contextRef="#ctx0" brushRef="#br0" timeOffset="18964.276">1715 1575 9401 0 0,'0'0'6016'0'0,"0"0"-4481"0"0,0 0-1443 0 0,0 0 34 0 0,0 0-68 0 0,14-4 44 0 0,-3 11-176 0 0,-5-4 88 0 0,-1 0 1 0 0,1 0-1 0 0,-1 0 1 0 0,1 1-1 0 0,-1 0 1 0 0,0 0-1 0 0,-1 0 1 0 0,1 1-1 0 0,-1-1 1 0 0,0 1-1 0 0,0 0 1 0 0,0 0-1 0 0,-1 1 1 0 0,1-1-1 0 0,-1 1 1 0 0,-1-1-1 0 0,1 1 1 0 0,-1 0-1 0 0,0 0 1 0 0,0 0-1 0 0,0 3-14 0 0,-3-7-3 0 0,0 0 0 0 0,0-1 0 0 0,0 1-1 0 0,0 0 1 0 0,0 0 0 0 0,-1-1 0 0 0,1 1-1 0 0,0-1 1 0 0,-1 1 0 0 0,1-1 0 0 0,-1 0-1 0 0,0 0 1 0 0,1 1 0 0 0,-1-1 0 0 0,0 0-1 0 0,0 0 1 0 0,1-1 0 0 0,-1 1 0 0 0,0 0-1 0 0,0-1 1 0 0,0 1 0 0 0,0-1 0 0 0,0 1-1 0 0,0-1 1 0 0,0 0 0 0 0,0 0 0 0 0,0 0-1 0 0,0 0 1 0 0,0 0 0 0 0,-1-1 0 0 0,1 1 3 0 0,6 1 21 0 0,1 1 0 0 0,-1 0 1 0 0,0 0-1 0 0,1 0 0 0 0,-1 1 1 0 0,0-1-1 0 0,0 1 1 0 0,0 0-1 0 0,-1 0 0 0 0,1 0 1 0 0,-1 1-1 0 0,0-1 0 0 0,0 1 1 0 0,0 0-1 0 0,0 0 0 0 0,0 0 1 0 0,-1 0-1 0 0,0 0 0 0 0,0 0 1 0 0,2 5-22 0 0,-4-7 48 0 0,1 0-1 0 0,0 0 1 0 0,0 0-1 0 0,-1 0 1 0 0,0 0 0 0 0,1 0-1 0 0,-1 0 1 0 0,0 0 0 0 0,0 0-1 0 0,0 0 1 0 0,0 1 0 0 0,0-1-1 0 0,0 0 1 0 0,-1 0 0 0 0,1 0-1 0 0,-1 0 1 0 0,1 0 0 0 0,-1 0-1 0 0,0 0 1 0 0,0-1 0 0 0,0 1-1 0 0,0 0 1 0 0,0 0 0 0 0,0 0-1 0 0,-1-1 1 0 0,1 1-1 0 0,0-1 1 0 0,-1 1 0 0 0,1-1-1 0 0,-1 0 1 0 0,0 1 0 0 0,1-1-1 0 0,-1 0 1 0 0,0 0 0 0 0,0 0-1 0 0,0 0 1 0 0,0 0 0 0 0,0-1-1 0 0,0 1 1 0 0,0-1 0 0 0,0 1-1 0 0,0-1 1 0 0,0 0 0 0 0,0 1-1 0 0,0-1 1 0 0,0 0 0 0 0,0-1-1 0 0,0 1 1 0 0,-1 0-48 0 0,-74-5-621 0 0,36-21-5443 0 0,37 11-1584 0 0</inkml:trace>
  <inkml:trace contextRef="#ctx0" brushRef="#br0" timeOffset="19213.047">1981 1776 9141 0 0,'0'0'9457'0'0,"0"0"-9309"0"0,0 0-148 0 0,0 0-344 0 0,0 0 344 0 0,0 0 232 0 0,0 0 4 0 0,0 0-140 0 0,0 0-96 0 0,0 0-60 0 0,-35 8-296 0 0,29-8-312 0 0,2 0-276 0 0,1 0-1181 0 0,2-2-3363 0 0,1-4-3017 0 0</inkml:trace>
  <inkml:trace contextRef="#ctx0" brushRef="#br0" timeOffset="19474.242">2074 1567 15117 0 0,'0'0'1913'0'0,"0"0"-1408"0"0,0 0-467 0 0,0 0-30 0 0,0 0-16 0 0,0 0-130 0 0,0 0-58 0 0,7 4 202 0 0,-2-3 31 0 0,-1 1 1 0 0,1-1-1 0 0,-1 1 1 0 0,1 0-1 0 0,-1 1 1 0 0,0-1-1 0 0,0 1 1 0 0,0 0-1 0 0,0 0 1 0 0,-1 0-1 0 0,1 0 1 0 0,-1 1-1 0 0,0 0 0 0 0,0-1 1 0 0,0 1-1 0 0,0 0 1 0 0,-1 0-1 0 0,0 1 1 0 0,1-1-1 0 0,-2 0 1 0 0,1 1-1 0 0,0 0 1 0 0,-1-1-1 0 0,0 1 1 0 0,0 0-1 0 0,0-1 1 0 0,-1 1-1 0 0,1 0 1 0 0,-1 0-1 0 0,0 0 0 0 0,-1-1 1 0 0,1 1-1 0 0,-1 0 1 0 0,0 0-1 0 0,0-1 1 0 0,-1 1-1 0 0,1 0 1 0 0,-1-1-1 0 0,0 1 1 0 0,-2 2-38 0 0,-67 67 458 0 0,73-72-450 0 0,-1 0 0 0 0,1 0 0 0 0,0 0 0 0 0,0 0 0 0 0,0 0 0 0 0,1 0 0 0 0,-1 0 0 0 0,0-1 0 0 0,1 1 0 0 0,-1-1 0 0 0,1 0 0 0 0,-1 1 0 0 0,1-1 0 0 0,0-1 0 0 0,-1 1 0 0 0,1 0 0 0 0,0 0 0 0 0,0-1 0 0 0,0 0 0 0 0,-1 0 0 0 0,1 0 0 0 0,0 0 0 0 0,0 0 0 0 0,0 0 0 0 0,0-1 0 0 0,-1 1 0 0 0,1-1 0 0 0,0 0 0 0 0,0 1 0 0 0,-1-2 0 0 0,1 1 0 0 0,2-1-8 0 0,18-17-1634 0 0,-14 0-3677 0 0,-5 10 993 0 0,4-9-2805 0 0</inkml:trace>
  <inkml:trace contextRef="#ctx0" brushRef="#br0" timeOffset="19723.653">2324 1604 13517 0 0,'0'0'2428'0'0,"0"0"-1928"0"0,3 8-364 0 0,25 139 3254 0 0,-36-11-3536 0 0,-3-135-3591 0 0,7-13-1855 0 0,3-5-2868 0 0</inkml:trace>
  <inkml:trace contextRef="#ctx0" brushRef="#br0" timeOffset="19985.887">2520 1569 8493 0 0,'0'0'6224'0'0,"5"9"-4538"0"0,3 11-1414 0 0,0 0 0 0 0,-1 0 1 0 0,-1 1-1 0 0,-1 0 0 0 0,-1 0 1 0 0,-1 0-1 0 0,0 0 0 0 0,-2 1 0 0 0,-1-1 1 0 0,0 1-1 0 0,-2-1 0 0 0,-1 4-272 0 0,3-15-28 0 0,-2 1 0 0 0,1-1 0 0 0,-2 0 0 0 0,1 0 0 0 0,-1-1 0 0 0,-1 1 0 0 0,1-1 0 0 0,-2 1 0 0 0,1-1 0 0 0,-1 0 0 0 0,-1-1-1 0 0,0 1 1 0 0,0-1 0 0 0,0 0 0 0 0,-1-1 0 0 0,0 1 0 0 0,-1-1 0 0 0,0-1 0 0 0,0 1 0 0 0,0-2 0 0 0,-1 1 0 0 0,0-1 0 0 0,0 0 0 0 0,0-1 0 0 0,0 0-1 0 0,-1 0 1 0 0,-4 0 28 0 0,-111 3-4393 0 0,69-14-2837 0 0</inkml:trace>
  <inkml:trace contextRef="#ctx0" brushRef="#br0" timeOffset="20156.353">1070 1360 4636 0 0,'0'0'8345'0'0,"0"0"-5931"0"0,-5 6-2060 0 0,-3 12 26 0 0,1 0 0 0 0,0 0 0 0 0,2 1 0 0 0,0 0 0 0 0,1 0-1 0 0,1 0 1 0 0,1 0 0 0 0,1 1 0 0 0,0-1 0 0 0,2 0 0 0 0,0 1-1 0 0,1-1 1 0 0,2 11-380 0 0,-2-17 81 0 0,-1 1-1 0 0,2-1 0 0 0,0 0 1 0 0,0 0-1 0 0,1 0 1 0 0,1 0-1 0 0,0-1 0 0 0,1 1 1 0 0,0-1-1 0 0,1-1 0 0 0,0 1 1 0 0,1-1-1 0 0,0-1 1 0 0,5 6-81 0 0,43 23-2889 0 0,13-22-4613 0 0,-35-17-3336 0 0</inkml:trace>
  <inkml:trace contextRef="#ctx0" brushRef="#br0" timeOffset="20669.798">2749 1352 5613 0 0,'0'0'6692'0'0,"0"0"-4875"0"0,0 0-1660 0 0,0 0 16 0 0,0 0 234 0 0,0 0 44 0 0,0 0 6 0 0,0 0-238 0 0,24-4 765 0 0,-21 9-928 0 0,0 0 0 0 0,-1 1 0 0 0,1-1 0 0 0,-1 1 1 0 0,0-1-1 0 0,-1 1 0 0 0,1 0 0 0 0,-1 0 0 0 0,0-1 0 0 0,-1 1 0 0 0,1 0 0 0 0,-1 0 0 0 0,0 0 0 0 0,-1 0 0 0 0,1 0 0 0 0,-1 0 0 0 0,0-1 0 0 0,-1 1 0 0 0,1 0 0 0 0,-1-1 1 0 0,0 1-1 0 0,-1-1 0 0 0,1 1 0 0 0,-1-1 0 0 0,0 0 0 0 0,-1 0 0 0 0,1 0 0 0 0,-1-1 0 0 0,0 1 0 0 0,0-1 0 0 0,0 0 0 0 0,-1 0 0 0 0,1 0 0 0 0,-1-1 0 0 0,-1 1-56 0 0,7-1 45 0 0,-1-1-1 0 0,1 0 0 0 0,0 1 1 0 0,0-1-1 0 0,0 0 0 0 0,0 1 1 0 0,1-1-1 0 0,-1 0 0 0 0,1 0 1 0 0,-1 0-1 0 0,1 0 0 0 0,0 0 1 0 0,-1 0-1 0 0,1-1 0 0 0,0 1 1 0 0,0 0-1 0 0,1-1 0 0 0,-1 0 0 0 0,0 1 1 0 0,0-1-1 0 0,1 0 0 0 0,-1 0 1 0 0,0 0-1 0 0,1-1 0 0 0,-1 1 1 0 0,1-1-1 0 0,-1 1 0 0 0,1-1 1 0 0,-1 0-1 0 0,1 0 0 0 0,0 0 1 0 0,-1 0-1 0 0,1 0 0 0 0,-1 0 1 0 0,2-1-45 0 0,7 3-35 0 0,51 20-2126 0 0,-63-17-246 0 0,-5-3-2983 0 0,-8-2-2741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53:24.7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10769 6842 3484 0 0,'0'0'6809'0'0,"0"0"-6565"0"0,0 0-128 0 0,0 0 12 0 0,0 0-128 0 0,0 0-128 0 0,0 0-1024 0 0,0 0-1556 0 0,0 0-2785 0 0</inkml:trace>
  <inkml:trace contextRef="#ctx0" brushRef="#br0" timeOffset="264.372">10786 7064 10829 0 0,'0'0'3196'0'0,"0"0"-3196"0"0,0 0-344 0 0,0 0 344 0 0,0 0-8 0 0,0 0-820 0 0,0 0-868 0 0,0 0-732 0 0,-18 42-1533 0 0,15-39-135 0 0</inkml:trace>
  <inkml:trace contextRef="#ctx0" brushRef="#br0" timeOffset="265.372">10771 7209 1604 0 0,'0'0'7941'0'0,"0"0"-6957"0"0,0 0-584 0 0,0 0 140 0 0,0 0-144 0 0,0 0-396 0 0,0 0-320 0 0,0 0-916 0 0,25 38-928 0 0,-24-37-2681 0 0</inkml:trace>
  <inkml:trace contextRef="#ctx0" brushRef="#br0" timeOffset="-51412.704">11475 644 1564 0 0,'0'0'486'0'0,"0"0"1663"0"0,0 0 400 0 0,0 0-1378 0 0,0 0-501 0 0,0 0 29 0 0,0 0-31 0 0,0 0-86 0 0,2-12 5110 0 0,6-41-5813 0 0,-8 42-4 0 0,4-21 392 0 0,17 51-721 0 0,-13-3 323 0 0,-4-8 335 0 0,-1 1 1 0 0,1-1 0 0 0,0 1 0 0 0,0-1 0 0 0,1-1 0 0 0,0 1 0 0 0,1-1 0 0 0,0 0 0 0 0,0 0 0 0 0,0 0 0 0 0,1-1 0 0 0,0 0 0 0 0,0 0 0 0 0,1-1 0 0 0,-1 0 0 0 0,1 0 0 0 0,0-1-1 0 0,0 0 1 0 0,1 0 0 0 0,0-1 0 0 0,-1 0 0 0 0,1-1 0 0 0,4 1-205 0 0,-10-5 12 0 0,-1-1-1 0 0,1 0 1 0 0,0 1 0 0 0,-1-1-1 0 0,0 0 1 0 0,0-1 0 0 0,0 1-1 0 0,0 0 1 0 0,0-1 0 0 0,0 1-1 0 0,-1-1 1 0 0,0 1 0 0 0,0-1-1 0 0,0 0 1 0 0,0 1-1 0 0,0-1 1 0 0,-1 0 0 0 0,0 0-1 0 0,1 0 1 0 0,-2 1 0 0 0,1-1-1 0 0,0 0 1 0 0,-1 0 0 0 0,1 1-1 0 0,-1-1 1 0 0,-1-3-12 0 0,2 5-87 0 0,-14-61-2557 0 0,-3 22-6893 0 0,9 25 2795 0 0</inkml:trace>
  <inkml:trace contextRef="#ctx0" brushRef="#br0" timeOffset="-49022.379">11466 588 380 0 0,'0'0'597'0'0,"0"0"-630"0"0,0 0-100 0 0,0 0 206 0 0,0 0 157 0 0,0 0-43 0 0,0 0-73 0 0,3-1 4295 0 0,5-3-10332 0 0,-7 4 6475 0 0,-11 5-1005 0 0</inkml:trace>
  <inkml:trace contextRef="#ctx0" brushRef="#br0" timeOffset="-48508.747">11547 590 848 0 0,'0'0'563'0'0,"0"0"-362"0"0,0 0-96 0 0,0 0 26 0 0,0 0 55 0 0,0 0 462 0 0,0 0 703 0 0,0 0-577 0 0,0 0-614 0 0,-19 40 4847 0 0,-6 66-3456 0 0,30-119 3146 0 0,1-13-3411 0 0,4-16-1840 0 0,-5 78-6561 0 0,-3-30-1525 0 0,-8-50 7441 0 0</inkml:trace>
  <inkml:trace contextRef="#ctx0" brushRef="#br0" timeOffset="-47931.441">11655 682 1004 0 0,'0'0'1969'0'0,"0"0"695"0"0,2-6-1152 0 0,6-32 257 0 0,3 14 3852 0 0,19 71-5631 0 0,-140-135 566 0 0,142 139-336 0 0,-70-57 202 0 0,-14-23-226 0 0,55 31-252 0 0,0 0 0 0 0,-1 0 0 0 0,1 0 0 0 0,-1 1 0 0 0,0-1-1 0 0,1 1 1 0 0,-1-1 0 0 0,0 1 0 0 0,-1 0 0 0 0,1 0 0 0 0,0 0 0 0 0,-1 0 0 0 0,0 0 0 0 0,1 0 0 0 0,-1 0 0 0 0,-1 1 0 0 0,1-1 0 0 0,0 0 0 0 0,-1 0 0 0 0,0 1 0 0 0,1-1 0 0 0,-1 0 0 0 0,-1 2 56 0 0,-19 20-8652 0 0,15-24 3014 0 0</inkml:trace>
  <inkml:trace contextRef="#ctx0" brushRef="#br0" timeOffset="-47172.191">11590 975 5428 0 0,'0'0'2516'0'0,"0"0"-222"0"0,0 0-1030 0 0,0 0-395 0 0,0 0-218 0 0,0 0-440 0 0,0 0-128 0 0,4 7 229 0 0,0 5-28 0 0,0-1 0 0 0,-1 1 1 0 0,-1 0-1 0 0,0 0 0 0 0,0 0 0 0 0,-1 0 1 0 0,0 0-1 0 0,-1 0 0 0 0,-1 0 1 0 0,0 0-1 0 0,0 0 0 0 0,-1 0 0 0 0,-1 0 1 0 0,0 0-285 0 0,4-16-29 0 0,0 0 1 0 0,0 0 0 0 0,1 0-1 0 0,0 1 1 0 0,0-1 0 0 0,0 0 0 0 0,0 1-1 0 0,0 0 1 0 0,1-1 0 0 0,-1 1-1 0 0,1 0 1 0 0,0 0 0 0 0,0 0 0 0 0,0 1-1 0 0,0-1 1 0 0,0 1 0 0 0,1 0-1 0 0,-1 0 1 0 0,1 0 0 0 0,0 0 0 0 0,-1 0-1 0 0,1 1 1 0 0,0 0 0 0 0,0 0-1 0 0,0 0 1 0 0,0 0 0 0 0,0 0 0 0 0,0 1-1 0 0,0 0 1 0 0,0 0 0 0 0,0 0-1 0 0,1 0 1 0 0,-1 1 0 0 0,0-1 0 0 0,1 2 28 0 0,2 2 72 0 0,1 0 0 0 0,-1 1 0 0 0,0 0 0 0 0,0 0 0 0 0,-1 1 0 0 0,0 0 0 0 0,0 0 1 0 0,0 1-1 0 0,-1 0 0 0 0,0 0 0 0 0,0 0 0 0 0,-1 0 0 0 0,1 1 0 0 0,-2-1 0 0 0,1 1 1 0 0,-1 0-1 0 0,1 4-72 0 0,-21 51-8604 0 0,15-62 900 0 0</inkml:trace>
  <inkml:trace contextRef="#ctx0" brushRef="#br0" timeOffset="-46687.078">11761 807 1208 0 0,'-25'11'232'0'0,"0"1"-1"0"0,0 1 1 0 0,2 1-1 0 0,0 1 1 0 0,0 1 0 0 0,1 1-1 0 0,1 1 1 0 0,1 1-1 0 0,1 0 1 0 0,1 2 0 0 0,0 0-1 0 0,2 1 1 0 0,0 1-1 0 0,0 2-231 0 0,13-20 17 0 0,-1-1-1 0 0,1 1 0 0 0,0 0 1 0 0,0 0-1 0 0,1 0 1 0 0,-1 0-1 0 0,1 1 0 0 0,0-1 1 0 0,1 1-1 0 0,-1-1 0 0 0,1 1 1 0 0,0-1-1 0 0,1 1 0 0 0,-1 0 1 0 0,1 0-1 0 0,0-1 0 0 0,1 1 1 0 0,-1 0-1 0 0,1-1 0 0 0,0 1 1 0 0,0 0-1 0 0,1-1 1 0 0,0 1-1 0 0,0-1 0 0 0,0 0 1 0 0,1 0-1 0 0,-1 0 0 0 0,1 0 1 0 0,1 0-1 0 0,-1 0 0 0 0,1-1 1 0 0,-1 1-1 0 0,1-1 0 0 0,2 1-16 0 0,13 10-24 0 0,0-1-1 0 0,1-1 1 0 0,1-1-1 0 0,0-1 1 0 0,0-1-1 0 0,1-1 1 0 0,0 0-1 0 0,1-2 0 0 0,0-1 1 0 0,0 0-1 0 0,0-2 1 0 0,20 1 24 0 0,-29-5-2876 0 0</inkml:trace>
  <inkml:trace contextRef="#ctx0" brushRef="#br0" timeOffset="-22237.347">11551 2185 11265 0 0,'-1649'-137'4673'0'0,"1172"107"-4446"0"0,265 18-149 0 0,-124-10-2451 0 0,325 18-2654 0 0,11 1-116 0 0</inkml:trace>
  <inkml:trace contextRef="#ctx0" brushRef="#br0" timeOffset="-21787.05">10040 1636 7613 0 0,'-2'6'3170'0'0,"-8"43"-2851"0"0,3 0 1 0 0,2 0-1 0 0,2 1 0 0 0,2-1 1 0 0,2 1-1 0 0,3-1 0 0 0,3 16-319 0 0,-6-53 95 0 0,123 1292 4552 0 0,-109 365-2385 0 0,-19-784-1945 0 0,38-436-800 0 0,-33-404 556 0 0,-2-25-2009 0 0,2-4-5748 0 0,-1-22 2976 0 0</inkml:trace>
  <inkml:trace contextRef="#ctx0" brushRef="#br0" timeOffset="-21247.001">9117 1397 11569 0 0,'0'0'1700'0'0,"24"66"-1432"0"0,-14-30 252 0 0,-4-1-24 0 0,-2-11-56 0 0,-4-6-24 0 0,0 1-88 0 0,-2 1-128 0 0,0 0-72 0 0,0-6-128 0 0,-1-3-60 0 0,-1-5-152 0 0,4-4-468 0 0,-1-2-752 0 0,1-8-268 0 0,0 0-3824 0 0</inkml:trace>
  <inkml:trace contextRef="#ctx0" brushRef="#br0" timeOffset="-20982.715">9271 1347 5653 0 0,'0'0'6412'0'0,"0"0"-6412"0"0,0 0 0 0 0,0 0 100 0 0,-54 2 476 0 0,32-2-168 0 0,-2-2-188 0 0,0 1-220 0 0,1-2-384 0 0,-2 0-1180 0 0,8 3-1148 0 0,-2-7-3469 0 0</inkml:trace>
  <inkml:trace contextRef="#ctx0" brushRef="#br0" timeOffset="-20718.779">9333 1588 1500 0 0,'0'0'1616'0'0,"1"7"2179"0"0,0-4-3538 0 0,0-2-40 0 0,0 1 1 0 0,0-1-1 0 0,0 1 0 0 0,0 0 1 0 0,-1-1-1 0 0,1 1 0 0 0,0 0 1 0 0,-1 0-1 0 0,1-1 0 0 0,-1 1 1 0 0,0 0-1 0 0,0 0 0 0 0,0 0 1 0 0,0 0-1 0 0,0-1 0 0 0,0 1 1 0 0,0 0-1 0 0,0 0 0 0 0,-1 0 1 0 0,1 0-1 0 0,-1-1 0 0 0,1 1 1 0 0,-1 0-1 0 0,0-1 0 0 0,0 1 1 0 0,0 0-1 0 0,0-1 0 0 0,0 1 1 0 0,0-1-1 0 0,0 1 0 0 0,0-1 1 0 0,-1 0-1 0 0,1 1 0 0 0,0-1 1 0 0,-1 0-1 0 0,1 0 0 0 0,-1 0 1 0 0,-1 0-218 0 0,-9-69 1020 0 0,63-4-3309 0 0,-20 82-3071 0 0,-26-3 1694 0 0</inkml:trace>
  <inkml:trace contextRef="#ctx0" brushRef="#br0" timeOffset="-20456.737">9484 1707 5625 0 0,'0'0'6120'0'0,"0"0"-4748"0"0,0 0-1016 0 0,0 0 216 0 0,0 0 252 0 0,0 0 20 0 0,0 0-127 0 0,0 0-153 0 0,0 0-240 0 0,0 0-116 0 0,4 35-208 0 0,-7-35-24 0 0,3 0-412 0 0,0 0-541 0 0,0 0-659 0 0,0-4-1072 0 0,0-1-3032 0 0</inkml:trace>
  <inkml:trace contextRef="#ctx0" brushRef="#br0" timeOffset="-20455.737">9577 1565 12321 0 0,'0'0'1972'0'0,"0"0"-1652"0"0,0 0-32 0 0,0 0-24 0 0,0 0-264 0 0,0 0-124 0 0,0 0-836 0 0,0 0-560 0 0,0 0-988 0 0,0 0-1820 0 0,-7-4-1397 0 0</inkml:trace>
  <inkml:trace contextRef="#ctx0" brushRef="#br0" timeOffset="-20024.098">9673 1638 6065 0 0,'0'0'5339'0'0,"0"0"-3926"0"0,0 0-1081 0 0,0 0 76 0 0,0 0 134 0 0,0 0-4 0 0,0 0 18 0 0,0 0-60 0 0,-6 3-238 0 0,3-3-249 0 0,0 0 0 0 0,0 1-1 0 0,1 0 1 0 0,-1 0-1 0 0,0 0 1 0 0,1 0-1 0 0,-1 0 1 0 0,1 0-1 0 0,-1 1 1 0 0,1-1-1 0 0,0 1 1 0 0,-1 0-1 0 0,1-1 1 0 0,0 1-1 0 0,0 0 1 0 0,0 0-1 0 0,0 1 1 0 0,1-1 0 0 0,-1 0-1 0 0,1 0 1 0 0,-1 1-1 0 0,1-1 1 0 0,0 1-1 0 0,0 0 1 0 0,0-1-1 0 0,0 1 1 0 0,0 0-1 0 0,1-1 1 0 0,-1 1-1 0 0,1 0 1 0 0,0 0-1 0 0,0 0 1 0 0,0-1-1 0 0,0 1-8 0 0,1-1-23 0 0,1-1 0 0 0,0 0 0 0 0,0 0 0 0 0,0 0 0 0 0,-1 0-1 0 0,1 0 1 0 0,0 0 0 0 0,0-1 0 0 0,0 1 0 0 0,0-1 0 0 0,1 1-1 0 0,-1-1 1 0 0,0 0 0 0 0,0 1 0 0 0,0-1 0 0 0,0-1 0 0 0,0 1-1 0 0,0 0 1 0 0,0 0 0 0 0,1-1 0 0 0,-1 1 0 0 0,0-1 0 0 0,0 0-1 0 0,0 1 1 0 0,0-1 0 0 0,-1 0 0 0 0,1 0 0 0 0,0 0-1 0 0,0-1 1 0 0,0 1 0 0 0,-1 0 0 0 0,1-1 0 0 0,-1 1 0 0 0,1-1-1 0 0,-1 1 1 0 0,0-1 0 0 0,2-1 23 0 0,24 67 1782 0 0,-23-64-1768 0 0,0-1 0 0 0,0 0 0 0 0,-1 1 0 0 0,1-1 1 0 0,0-1-1 0 0,0 1 0 0 0,0-1 0 0 0,-1 1 0 0 0,1-1 0 0 0,-1 0 0 0 0,1 0 0 0 0,-1-1 0 0 0,0 1 0 0 0,0-1 0 0 0,0 1 0 0 0,0-1 0 0 0,0 0 0 0 0,-1 0 0 0 0,1 0 0 0 0,-1-1 0 0 0,0 1 0 0 0,0 0 1 0 0,0-1-1 0 0,0 0 0 0 0,-1 1 0 0 0,0-1 0 0 0,1 0 0 0 0,-1 0 0 0 0,0 0 0 0 0,-1 1 0 0 0,1-1 0 0 0,-1 0 0 0 0,0 0 0 0 0,0 0 0 0 0,0 0 0 0 0,0 0 0 0 0,-1-2-14 0 0,3-9-87 0 0,-1 0-1 0 0,-1-1 0 0 0,0 1 0 0 0,-1-1 1 0 0,-1 1-1 0 0,0-1 0 0 0,-1 1 1 0 0,-1 0-1 0 0,0 0 0 0 0,-1 0 1 0 0,-6-10 87 0 0,4 63-697 0 0,5-9 710 0 0,7 131 1685 0 0,44-77-5477 0 0,-37-77-1229 0 0,-1-4-3733 0 0</inkml:trace>
  <inkml:trace contextRef="#ctx0" brushRef="#br0" timeOffset="-19602.726">9202 1397 352 0 0,'0'0'6299'0'0,"0"0"-4156"0"0,0 0-1150 0 0,0 0 10 0 0,0 0-372 0 0,0 0-344 0 0,0 0-104 0 0,0 0 106 0 0,0 0 116 0 0,-7-1 63 0 0,-164-17 2137 0 0,61 9-4394 0 0,99 6-861 0 0,9-3-2980 0 0</inkml:trace>
  <inkml:trace contextRef="#ctx0" brushRef="#br0" timeOffset="-18750.134">9085 961 5320 0 0,'0'0'2873'0'0,"0"0"-624"0"0,0 0-914 0 0,0 0-900 0 0,0 0-385 0 0,-2 8 411 0 0,-4 22 182 0 0,2 0 1 0 0,1 1-1 0 0,1-1 0 0 0,2 1 1 0 0,0-1-1 0 0,5 21-643 0 0,35-1-93 0 0,1-40-5295 0 0,-30-10 15 0 0</inkml:trace>
  <inkml:trace contextRef="#ctx0" brushRef="#br0" timeOffset="-18425.738">9245 1070 5044 0 0,'0'0'6816'0'0,"0"0"-5324"0"0,2 8-1227 0 0,13 138 4199 0 0,-15-146-4349 0 0,14-35-2818 0 0,16-14 940 0 0,-29 48 1804 0 0,1 0-1 0 0,-1 0 1 0 0,0 0 0 0 0,0 0 0 0 0,1 0 0 0 0,-1 1 0 0 0,1-1 0 0 0,-1 0 0 0 0,1 1 0 0 0,-1-1 0 0 0,1 1 0 0 0,-1-1 0 0 0,1 1 0 0 0,-1 0 0 0 0,1 0 0 0 0,0-1 0 0 0,-1 1 0 0 0,1 0 0 0 0,-1 1 0 0 0,1-1 0 0 0,0 0 0 0 0,-1 0 0 0 0,1 1 0 0 0,-1-1-1 0 0,1 1 1 0 0,-1-1 0 0 0,1 1 0 0 0,-1 0 0 0 0,1-1 0 0 0,-1 1 0 0 0,0 0 0 0 0,1 0 0 0 0,-1 0 0 0 0,0 0 0 0 0,0 0 0 0 0,0 0 0 0 0,0 0 0 0 0,0 1 0 0 0,0-1 0 0 0,0 0 0 0 0,0 1 0 0 0,0-1 0 0 0,0 1 0 0 0,-1-1 0 0 0,1 1 0 0 0,-1-1 0 0 0,1 1 0 0 0,-1-1-1 0 0,1 1 1 0 0,-1 0-41 0 0,6 63 2101 0 0,-7-54-6985 0 0,2-18 385 0 0,2-8-3788 0 0</inkml:trace>
  <inkml:trace contextRef="#ctx0" brushRef="#br0" timeOffset="-18223.683">9561 1096 7929 0 0,'0'0'6008'0'0,"39"33"-5200"0"0,-25-13 140 0 0,0 2 105 0 0,-3 4-217 0 0,-5-3-292 0 0,-6 0-136 0 0,-2 1-124 0 0,-6-3-152 0 0,-9 2-68 0 0,-4-2-64 0 0,-3-1-24 0 0,-6-2-680 0 0,-1-5-872 0 0,9-5-3205 0 0,-7-8-6632 0 0</inkml:trace>
  <inkml:trace contextRef="#ctx0" brushRef="#br0" timeOffset="-17089.458">9415 2355 536 0 0,'0'0'9255'0'0,"0"0"-5809"0"0,0 0-2459 0 0,0 0-547 0 0,0 0-45 0 0,0 0-53 0 0,0 0-89 0 0,33-8-578 0 0,-31 6 330 0 0,-1 1 1 0 0,1 0 0 0 0,0 0 0 0 0,-1 0-1 0 0,1 0 1 0 0,0 0 0 0 0,0 1 0 0 0,-1-1-1 0 0,1 0 1 0 0,0 1 0 0 0,0-1 0 0 0,0 1-1 0 0,0 0 1 0 0,0 0 0 0 0,0 0 0 0 0,0 0-1 0 0,0 0 1 0 0,0 0 0 0 0,-1 0 0 0 0,1 0-1 0 0,0 1 1 0 0,0-1 0 0 0,0 1 0 0 0,0 0-1 0 0,0-1 1 0 0,-1 1 0 0 0,1 0 0 0 0,0 0-1 0 0,-1 0 1 0 0,1 0 0 0 0,0 0 0 0 0,-1 1-1 0 0,0-1 1 0 0,1 0 0 0 0,-1 1-1 0 0,0-1 1 0 0,1 1 0 0 0,-1-1 0 0 0,0 1-1 0 0,0 0 1 0 0,0-1 0 0 0,-1 1 0 0 0,1 0-1 0 0,0 0 1 0 0,-1 0 0 0 0,1 0 0 0 0,-1-1-1 0 0,1 1 1 0 0,-1 0 0 0 0,0 0 0 0 0,0 0-1 0 0,0 0 1 0 0,0 0 0 0 0,0 0 0 0 0,0 0-1 0 0,-1 0 1 0 0,1 1-6 0 0,12 164 2056 0 0,-12-133-3526 0 0,2-30-3003 0 0,2-4-4098 0 0,-1-2 6241 0 0</inkml:trace>
  <inkml:trace contextRef="#ctx0" brushRef="#br0" timeOffset="-16842.216">9561 2591 1280 0 0,'0'0'2384'0'0,"0"0"3805"0"0,0 0-4473 0 0,0 0-796 0 0,0 0-176 0 0,0 0-136 0 0,0 0 28 0 0,0 0-44 0 0,-46 12-224 0 0,26-10-220 0 0,0-1-148 0 0,-1 0-1176 0 0,1-1-992 0 0,5 0-3200 0 0,-1-1-1505 0 0</inkml:trace>
  <inkml:trace contextRef="#ctx0" brushRef="#br0" timeOffset="-16563.99">9442 2921 5849 0 0,'0'0'5967'0'0,"0"0"-4338"0"0,0 0-1427 0 0,0 0-70 0 0,0 0-222 0 0,0 0-277 0 0,5-1 120 0 0,-2 1 327 0 0,1 0 0 0 0,0 0 0 0 0,0 1 0 0 0,0-1 0 0 0,-1 1 0 0 0,1 0 0 0 0,-1 0 0 0 0,1 0 0 0 0,0 1 0 0 0,-1-1 0 0 0,0 1 0 0 0,1-1 0 0 0,-1 1 0 0 0,0 0-1 0 0,0 1 1 0 0,0-1 0 0 0,0 0 0 0 0,0 1 0 0 0,-1 0 0 0 0,1 0 0 0 0,-1 0 0 0 0,0 0 0 0 0,1 0 0 0 0,-1 0 0 0 0,-1 0 0 0 0,1 1 0 0 0,0-1 0 0 0,-1 1 0 0 0,0-1 0 0 0,0 1 0 0 0,0-1 0 0 0,0 1 0 0 0,0 0 0 0 0,-1 0 0 0 0,0-1-1 0 0,0 1 1 0 0,0 0 0 0 0,0 0 0 0 0,0-1 0 0 0,-1 1 0 0 0,0 0 0 0 0,1-1 0 0 0,-1 1 0 0 0,-1 0 0 0 0,1-1 0 0 0,0 1 0 0 0,-1-1 0 0 0,-1 2-80 0 0,-11 13 14 0 0,15-18 39 0 0,-1 0-1 0 0,1 0 1 0 0,0 0-1 0 0,-1 0 1 0 0,1 0-1 0 0,-1 0 1 0 0,1 0-1 0 0,-1 0 0 0 0,1 0 1 0 0,-1 1-1 0 0,1-1 1 0 0,-1 0-1 0 0,1 0 1 0 0,-1 1-1 0 0,1-1 1 0 0,-1 0-1 0 0,1 1 1 0 0,-1-1-1 0 0,1 0 1 0 0,-1 1-1 0 0,0-1 1 0 0,1 0-1 0 0,-1 1 0 0 0,1-1 1 0 0,-1 1-1 0 0,0-1 1 0 0,0 1-1 0 0,1-1 1 0 0,-1 1-1 0 0,0-1 1 0 0,0 1-1 0 0,0-1 1 0 0,1 1-1 0 0,-1 0 1 0 0,0-1-1 0 0,0 1 1 0 0,0-1-1 0 0,0 1 0 0 0,0-1 1 0 0,0 1-1 0 0,0 0 1 0 0,0-1-1 0 0,-1 1 1 0 0,1-1-53 0 0,44-9-70 0 0,29-7-2114 0 0,-27 2-6339 0 0,-31 7 160 0 0</inkml:trace>
  <inkml:trace contextRef="#ctx0" brushRef="#br0" timeOffset="-15939.285">9584 3566 8113 0 0,'0'0'4204'0'0,"0"0"-3026"0"0,0 0-870 0 0,0 0 223 0 0,0 0-104 0 0,0 0-203 0 0,0 0-74 0 0,0 0-80 0 0,6 2-4 0 0,-1 0 3 0 0,-1-1 0 0 0,1 1 0 0 0,0-1 0 0 0,-1 2 0 0 0,0-1-1 0 0,1 0 1 0 0,-1 1 0 0 0,0 0 0 0 0,0-1 0 0 0,-1 2 0 0 0,1-1-1 0 0,0 0 1 0 0,-1 1 0 0 0,0 0 0 0 0,0-1 0 0 0,0 1 0 0 0,0 1 0 0 0,-1-1-1 0 0,0 0 1 0 0,0 1 0 0 0,0-1 0 0 0,0 1 0 0 0,0-1 0 0 0,-1 1-1 0 0,0 0 1 0 0,0 0 0 0 0,0-1 0 0 0,-1 4-69 0 0,-67 9-544 0 0,152 41 672 0 0,-84-57-91 0 0,1 1 0 0 0,-1 0 0 0 0,0 0 0 0 0,0 0 0 0 0,-1 0 0 0 0,1-1 0 0 0,0 1 0 0 0,-1 0 0 0 0,1 0 0 0 0,-1 0 0 0 0,0 1-1 0 0,1-1 1 0 0,-1 0 0 0 0,0 0 0 0 0,0 0 0 0 0,0 0 0 0 0,-1 0 0 0 0,1 0 0 0 0,0 0 0 0 0,-1 0 0 0 0,0 0 0 0 0,1 0 0 0 0,-1 0 0 0 0,0 0 0 0 0,0 0 0 0 0,0-1 0 0 0,0 1 0 0 0,0 0 0 0 0,0-1 0 0 0,-1 1 0 0 0,1 0 0 0 0,0-1 0 0 0,-1 1 0 0 0,0-1 0 0 0,1 0 0 0 0,-1 0-1 0 0,0 1 1 0 0,1-1 0 0 0,-1 0 0 0 0,0-1 0 0 0,0 1 0 0 0,0 0 0 0 0,0 0 0 0 0,0-1 0 0 0,0 1 0 0 0,0-1 0 0 0,0 0 0 0 0,-1 1-37 0 0,-91-2 324 0 0,69-15-3348 0 0,15-11-4603 0 0,10 20 1613 0 0</inkml:trace>
  <inkml:trace contextRef="#ctx0" brushRef="#br0" timeOffset="-15237.374">9670 4332 4484 0 0,'0'0'7300'0'0,"0"0"-5474"0"0,0 0-1833 0 0,0 0-73 0 0,0 0 251 0 0,0 0 63 0 0,-8 9-73 0 0,-45 63-84 0 0,52-70-52 0 0,0-1 0 0 0,0 1 1 0 0,0 0-1 0 0,0-1 1 0 0,0 1-1 0 0,1 0 0 0 0,-1-1 1 0 0,1 1-1 0 0,-1 0 1 0 0,1-1-1 0 0,0 1 1 0 0,0 0-1 0 0,-1 0 0 0 0,1 0 1 0 0,0-1-1 0 0,1 1 1 0 0,-1 0-1 0 0,0 0 1 0 0,0 0-1 0 0,1-1 0 0 0,-1 1 1 0 0,1 0-1 0 0,0-1 1 0 0,-1 1-1 0 0,1 0 1 0 0,0-1-1 0 0,0 1 0 0 0,0-1 1 0 0,0 1-1 0 0,0-1 1 0 0,0 0-1 0 0,1 1 1 0 0,-1-1-1 0 0,0 0 0 0 0,1 0 1 0 0,-1 0-1 0 0,1 0 1 0 0,-1 0-1 0 0,1 0 1 0 0,0 0-1 0 0,-1-1 0 0 0,1 1 1 0 0,0 0-1 0 0,-1-1 1 0 0,1 1-1 0 0,0-1 1 0 0,0 0-1 0 0,-1 0 0 0 0,1 0 1 0 0,0 0-1 0 0,0 0 1 0 0,0 0-1 0 0,-1 0 1 0 0,1 0-1 0 0,0-1 0 0 0,0 1-25 0 0,2 1 16 0 0,-1-1-1 0 0,0 1 0 0 0,0-1 0 0 0,0 0 0 0 0,1 1 0 0 0,-1-1 0 0 0,0-1 0 0 0,0 1 0 0 0,1 0 0 0 0,-1-1 0 0 0,0 0 0 0 0,0 0 0 0 0,0 1 0 0 0,0-2 1 0 0,0 1-1 0 0,0 0 0 0 0,0-1 0 0 0,0 1 0 0 0,0-1 0 0 0,-1 0 0 0 0,1 0 0 0 0,0 0 0 0 0,-1 0 0 0 0,0-1 0 0 0,0 1 0 0 0,0-1 0 0 0,0 1 0 0 0,0-1 1 0 0,0 0-1 0 0,0 0 0 0 0,-1 1 0 0 0,1-1 0 0 0,-1 0 0 0 0,0 0 0 0 0,0-1 0 0 0,0 1 0 0 0,-1 0 0 0 0,1-2-15 0 0,10 144 1224 0 0,-13-125-1494 0 0,-6 37 80 0 0,-1-19-7911 0 0,7-26-236 0 0</inkml:trace>
  <inkml:trace contextRef="#ctx0" brushRef="#br0" timeOffset="-15051.221">9748 4943 17994 0 0,'0'0'1576'0'0,"0"0"-1576"0"0,0 0-404 0 0,0 0 352 0 0,0 0 52 0 0,0 0-688 0 0,0 0-1212 0 0,0 0-3065 0 0,-19 39-2100 0 0</inkml:trace>
  <inkml:trace contextRef="#ctx0" brushRef="#br0" timeOffset="-14897.739">9782 5213 4924 0 0,'0'0'8433'0'0,"0"0"-7365"0"0,0 0-776 0 0,0 0 224 0 0,-5 38-164 0 0,1-30-352 0 0,-3 0-212 0 0,1 1-1116 0 0,1-1-1112 0 0,-2-2-2180 0 0,-3 1-2365 0 0</inkml:trace>
  <inkml:trace contextRef="#ctx0" brushRef="#br0" timeOffset="-14728.169">9766 5508 4940 0 0,'0'0'8613'0'0,"0"0"-7913"0"0,0 0-436 0 0,4 40 56 0 0,-5-29-320 0 0,-6 0-344 0 0,0-2-1116 0 0,3-3-1200 0 0,-8-1-5153 0 0</inkml:trace>
  <inkml:trace contextRef="#ctx0" brushRef="#br0" timeOffset="-14556.323">9775 5728 14057 0 0,'0'0'2773'0'0,"0"0"-2373"0"0,0 0-4 0 0,0 0 0 0 0,8 40-260 0 0,-9-28-72 0 0,-4-2-64 0 0,-2 1-408 0 0,2-3-664 0 0,0-2-977 0 0,0-2-2731 0 0,1-4-4893 0 0</inkml:trace>
  <inkml:trace contextRef="#ctx0" brushRef="#br0" timeOffset="-14110.001">9312 6117 7705 0 0,'0'0'5861'0'0,"1"7"-4383"0"0,3 8-1252 0 0,3 8 106 0 0,0 1-1 0 0,-2 1 1 0 0,0-1 0 0 0,-2 1 0 0 0,-1 0 0 0 0,-1 0 0 0 0,-1 0-1 0 0,-1 0 1 0 0,-1-1 0 0 0,-1 1 0 0 0,-1 0 0 0 0,-2 2-332 0 0,0 2-320 0 0,6-25-3340 0 0,0-2-3659 0 0,5-11-566 0 0</inkml:trace>
  <inkml:trace contextRef="#ctx0" brushRef="#br0" timeOffset="-13813.984">9521 6485 8733 0 0,'0'0'3942'0'0,"0"0"-2928"0"0,0 0-672 0 0,0 0 377 0 0,0 0 164 0 0,0 0-110 0 0,0 0-195 0 0,0 0-160 0 0,0 0-54 0 0,5 4 30 0 0,-4-3-367 0 0,1 1 1 0 0,0-1 0 0 0,0 0 0 0 0,0 0-1 0 0,0 0 1 0 0,0 0 0 0 0,0 0 0 0 0,0 0 0 0 0,0 0-1 0 0,0-1 1 0 0,0 1 0 0 0,0-1 0 0 0,1 0-1 0 0,-1 1 1 0 0,0-1 0 0 0,0 0 0 0 0,0 0-1 0 0,1 0 1 0 0,-1-1 0 0 0,0 1 0 0 0,0-1-1 0 0,0 1 1 0 0,0-1 0 0 0,1 0 0 0 0,-1 1-1 0 0,0-1 1 0 0,0 0 0 0 0,0 0 0 0 0,-1-1-1 0 0,1 1 1 0 0,0 0 0 0 0,0-1 0 0 0,-1 1 0 0 0,1-1-1 0 0,-1 1 1 0 0,1-1 0 0 0,-1 0 0 0 0,1 1-1 0 0,-1-1 1 0 0,0 0 0 0 0,0 0 0 0 0,0 0-1 0 0,0 0 1 0 0,0-1-28 0 0,1-1-74 0 0,-1 0 0 0 0,1 0 0 0 0,-1 0 0 0 0,1 0 0 0 0,-1 0 0 0 0,0 0 0 0 0,-1-1 0 0 0,1 1 0 0 0,-1 0 0 0 0,0 0 0 0 0,0-1 0 0 0,0 1 0 0 0,0 0 1 0 0,-1 0-1 0 0,0-1 0 0 0,0 1 0 0 0,0 0 0 0 0,0 0 0 0 0,-1 0 0 0 0,0 0 0 0 0,1 0 0 0 0,-1 1 0 0 0,-1-1 0 0 0,1 0 0 0 0,-1 1 0 0 0,1-1 0 0 0,-1 1 0 0 0,0 0 0 0 0,0 0 0 0 0,0 0 0 0 0,0 1 0 0 0,-1-1 0 0 0,1 1 0 0 0,-1-1 0 0 0,0 1 0 0 0,-3-1 74 0 0,3 5 11 0 0,0 1 1 0 0,0 0-1 0 0,0 0 0 0 0,0 0 0 0 0,1 0 1 0 0,-1 0-1 0 0,1 1 0 0 0,0 0 0 0 0,0 0 1 0 0,1-1-1 0 0,-1 2 0 0 0,1-1 0 0 0,0 0 1 0 0,0 0-1 0 0,0 1 0 0 0,0-1 1 0 0,1 1-1 0 0,0 0 0 0 0,0-1 0 0 0,0 1 1 0 0,0 0-1 0 0,1 0 0 0 0,0-1 0 0 0,0 1 1 0 0,0 1-12 0 0,17 57-348 0 0,0-49-2789 0 0,7-9-3979 0 0,-8-5 717 0 0</inkml:trace>
  <inkml:trace contextRef="#ctx0" brushRef="#br0" timeOffset="-13531.775">9729 6548 5581 0 0,'0'0'6497'0'0,"0"0"-3715"0"0,0 0-1895 0 0,0 0-116 0 0,0 0 91 0 0,0 0-274 0 0,0 0-275 0 0,0 0-162 0 0,0 0-35 0 0,6 2 10 0 0,-2-1-107 0 0,-1 0 1 0 0,0-1-1 0 0,0 1 1 0 0,1-1-1 0 0,-1 0 1 0 0,0 0-1 0 0,1 0 1 0 0,-1-1-1 0 0,0 1 1 0 0,0-1-1 0 0,1 1 1 0 0,-1-1-1 0 0,0 0 1 0 0,0-1-1 0 0,0 1 1 0 0,0 0-1 0 0,0-1 1 0 0,0 0-1 0 0,0 1 1 0 0,-1-1-1 0 0,1 0 1 0 0,-1 0-1 0 0,1-1 1 0 0,-1 1-1 0 0,0-1 1 0 0,0 1-1 0 0,0-1 1 0 0,0 1-1 0 0,0-1 1 0 0,0 0-1 0 0,-1 0 1 0 0,0 0-1 0 0,1-1-19 0 0,0 0-84 0 0,-1-1-1 0 0,0 0 1 0 0,1 1-1 0 0,-1-1 1 0 0,-1 0-1 0 0,1 0 1 0 0,-1 0-1 0 0,0 0 1 0 0,0 0 0 0 0,0 0-1 0 0,-1 0 1 0 0,0 0-1 0 0,0 0 1 0 0,0 0-1 0 0,0 1 1 0 0,-1-1-1 0 0,0 0 1 0 0,0 1 0 0 0,0-1-1 0 0,0 1 1 0 0,-1 0-1 0 0,0-1 1 0 0,0 1-1 0 0,0 0 85 0 0,0 4-28 0 0,0 1 0 0 0,0-1 0 0 0,0 1-1 0 0,0-1 1 0 0,0 1 0 0 0,0 0 0 0 0,0 0 0 0 0,0 0 0 0 0,0 1-1 0 0,1-1 1 0 0,-1 1 0 0 0,0 0 0 0 0,1-1 0 0 0,-1 1-1 0 0,1 0 1 0 0,0 0 0 0 0,0 1 0 0 0,0-1 0 0 0,0 0-1 0 0,0 1 1 0 0,0-1 0 0 0,0 1 0 0 0,1 0 0 0 0,-1-1-1 0 0,1 1 1 0 0,0 0 0 0 0,0 0 0 0 0,0 0 0 0 0,0 0-1 0 0,1 0 1 0 0,-1 0 0 0 0,1 0 28 0 0,-2 2 7 0 0,-17 47-802 0 0,17-15-7032 0 0,5-31 2718 0 0</inkml:trace>
  <inkml:trace contextRef="#ctx0" brushRef="#br0" timeOffset="-12770.074">10023 6595 1332 0 0,'0'0'1320'0'0,"0"0"2015"0"0,0 0-1204 0 0,0 0-1241 0 0,0 0-74 0 0,0 0 296 0 0,0 0-111 0 0,0 0-306 0 0,0 0-190 0 0,4-1-29 0 0,44-62 2837 0 0,-47 61-3312 0 0,-1 0-1 0 0,1 0 1 0 0,-1 0-1 0 0,1 0 1 0 0,-1 0-1 0 0,0 0 1 0 0,0-1-1 0 0,0 1 0 0 0,0 0 1 0 0,0 0-1 0 0,0 0 1 0 0,-1 0-1 0 0,1 0 1 0 0,-1 0-1 0 0,1 0 1 0 0,-1 0-1 0 0,0 0 0 0 0,0 0 1 0 0,0 0-1 0 0,0 0 1 0 0,0 1-1 0 0,0-1 1 0 0,0 0-1 0 0,-1 1 1 0 0,1-1-1 0 0,-1 1 0 0 0,1-1 1 0 0,-1 1-1 0 0,0-1 1 0 0,1 1-1 0 0,-1 0 1 0 0,0 0-1 0 0,0 0 1 0 0,0 0-1 0 0,0 0 0 0 0,0 1 1 0 0,0-1-1 0 0,0 1 1 0 0,0-1-1 0 0,0 1 0 0 0,-2 2 11 0 0,1 1 0 0 0,-1-1-1 0 0,1 1 1 0 0,0 0-1 0 0,-1 0 1 0 0,1 0 0 0 0,1 1-1 0 0,-1-1 1 0 0,0 1 0 0 0,1 0-1 0 0,0-1 1 0 0,0 1 0 0 0,0 0-1 0 0,0 0 1 0 0,1 1 0 0 0,-1-1-1 0 0,1 0 1 0 0,0 0-1 0 0,1 1 1 0 0,-1-1 0 0 0,1 0-1 0 0,-1 1 1 0 0,1-1 0 0 0,1 1-1 0 0,-1-1 1 0 0,1 0 0 0 0,-1 1-1 0 0,1-1 1 0 0,1 0 0 0 0,0 4-11 0 0,22 32-64 0 0,-4-35-4372 0 0,-14-7-249 0 0,-1-7-3282 0 0</inkml:trace>
  <inkml:trace contextRef="#ctx0" brushRef="#br0" timeOffset="-11455.756">10948 1613 7901 0 0,'0'0'4565'0'0,"0"0"-3509"0"0,-1 6-1135 0 0,-2 6 453 0 0,0 1 1 0 0,-1-1 0 0 0,-1-1 0 0 0,0 1-1 0 0,-1-1 1 0 0,0 0 0 0 0,-1 0 0 0 0,0 0-1 0 0,0-1 1 0 0,-1 0 0 0 0,-1-1 0 0 0,1 1-1 0 0,-7 3-374 0 0,-85 73-40 0 0,62-54-1046 0 0,37-31 866 0 0,-13 9-2523 0 0,4-6-3663 0 0,5-5-1085 0 0</inkml:trace>
  <inkml:trace contextRef="#ctx0" brushRef="#br0" timeOffset="-11268.643">10713 1707 7585 0 0,'0'0'6356'0'0,"0"0"-6356"0"0,0 0 0 0 0,29 43 468 0 0,-16-27 264 0 0,-3 3-40 0 0,4-2-160 0 0,2-2-243 0 0,-1 1-93 0 0,2-1-8 0 0,0-1-24 0 0,3 1-104 0 0,-1 0-60 0 0,1 1-540 0 0,-1 1-429 0 0,2-3-1155 0 0,-7-2-2392 0 0,3-3-4293 0 0</inkml:trace>
  <inkml:trace contextRef="#ctx0" brushRef="#br0" timeOffset="-9109.713">10651 2373 888 0 0,'0'0'8009'0'0,"0"0"-5109"0"0,0 0-1924 0 0,0 0-294 0 0,0 0-68 0 0,0 0-129 0 0,0 0-148 0 0,0 0 15 0 0,0 0 182 0 0,0 0 95 0 0,4 0-281 0 0,2 0-309 0 0,0 0-1 0 0,1-1 0 0 0,-1 0 1 0 0,0 0-1 0 0,1 0 1 0 0,-1-1-1 0 0,0 0 0 0 0,0 0 1 0 0,0-1-1 0 0,-1 1 1 0 0,1-1-1 0 0,-1-1 1 0 0,1 1-1 0 0,-1-1 0 0 0,0 0 1 0 0,0 0-1 0 0,0 0 1 0 0,-1-1-1 0 0,0 0 0 0 0,0 1 1 0 0,0-2-1 0 0,0 1 1 0 0,1-3-39 0 0,-3 72-963 0 0,-10 121 2636 0 0,16-161-3447 0 0,2-12-4312 0 0,-4-10 102 0 0</inkml:trace>
  <inkml:trace contextRef="#ctx0" brushRef="#br0" timeOffset="-8859.302">10885 2565 704 0 0,'0'0'11201'0'0,"0"0"-8045"0"0,0 0-2676 0 0,0 0-404 0 0,0 0 628 0 0,0 0 61 0 0,-48 14-221 0 0,30-13-96 0 0,-1 0-216 0 0,2 1-232 0 0,2-1-24 0 0,-1-1-1192 0 0,6 2-1589 0 0,2-2-6428 0 0</inkml:trace>
  <inkml:trace contextRef="#ctx0" brushRef="#br0" timeOffset="-8470.678">10827 3084 1148 0 0,'0'0'1338'0'0,"0"0"3979"0"0,0 0-2626 0 0,0 0-1078 0 0,0 0 125 0 0,0 0-294 0 0,0 0-309 0 0,0 0-181 0 0,0 0-184 0 0,4-4-258 0 0,-3 3-510 0 0,0 0-1 0 0,0 0 1 0 0,0 0-1 0 0,0 0 1 0 0,-1 0-1 0 0,1-1 0 0 0,0 1 1 0 0,-1 0-1 0 0,1 0 1 0 0,-1 0-1 0 0,0-1 1 0 0,1 1-1 0 0,-1 0 0 0 0,0 0 1 0 0,1-1-1 0 0,-1 1 1 0 0,0 0-1 0 0,0-1 1 0 0,0 1-1 0 0,0 0 0 0 0,-1-1 1 0 0,1 1-1 0 0,0 0 1 0 0,0 0-1 0 0,-1-1 0 0 0,1 1 1 0 0,-1 0-1 0 0,1 0 1 0 0,-1 0-1 0 0,1-1 1 0 0,-1 1-1 0 0,0 0 0 0 0,0 0 1 0 0,0 0-1 0 0,1 0 1 0 0,-1 0-1 0 0,0 0 1 0 0,0 1-1 0 0,0-1 0 0 0,0 0 1 0 0,0 0-1 0 0,-1 1 1 0 0,1-1-1 0 0,0 0 1 0 0,0 1-1 0 0,0-1 0 0 0,-1 1 1 0 0,1 0-1 0 0,0-1 1 0 0,0 1-1 0 0,-1 0 1 0 0,1 0-1 0 0,0 0 0 0 0,-1 0 1 0 0,1 0-1 0 0,0 0 1 0 0,-1 0-1 0 0,1 0 1 0 0,0 1-1 0 0,0-1 0 0 0,-1 0 1 0 0,1 1-1 0 0,0-1 1 0 0,0 1-2 0 0,-3 1-31 0 0,1 1 1 0 0,-1-1-1 0 0,1 1 1 0 0,0 0-1 0 0,0 0 1 0 0,0 0-1 0 0,1 1 1 0 0,-1-1-1 0 0,1 1 1 0 0,-1-1-1 0 0,1 1 1 0 0,0 0-1 0 0,1 0 1 0 0,-1 0-1 0 0,1 0 1 0 0,-1 0-1 0 0,1 0 1 0 0,1 0-1 0 0,-1 1 1 0 0,0-1-1 0 0,1 0 1 0 0,0 2 30 0 0,-1 1 30 0 0,0-5 14 0 0,0 0-1 0 0,0 0 1 0 0,1 1-1 0 0,-1-1 1 0 0,0 1-1 0 0,1-1 1 0 0,0 0 0 0 0,0 1-1 0 0,0-1 1 0 0,0 1-1 0 0,0-1 1 0 0,0 1 0 0 0,1-1-1 0 0,-1 0 1 0 0,1 1-1 0 0,-1-1 1 0 0,1 0-1 0 0,0 1 1 0 0,0-1 0 0 0,0 0-1 0 0,0 0 1 0 0,0 0-1 0 0,1 0 1 0 0,-1 0 0 0 0,1 0-1 0 0,-1 0 1 0 0,1 0-1 0 0,0-1 1 0 0,0 1-1 0 0,0-1 1 0 0,-1 1 0 0 0,2-1-1 0 0,-1 1 1 0 0,0-1-1 0 0,0 0 1 0 0,0 0 0 0 0,0 0-1 0 0,1-1 1 0 0,-1 1-1 0 0,0 0 1 0 0,1-1-1 0 0,-1 1 1 0 0,1-1 0 0 0,-1 0-1 0 0,1 0 1 0 0,-1 0-1 0 0,0 0 1 0 0,1 0 0 0 0,-1-1-1 0 0,1 1 1 0 0,-1-1-1 0 0,0 0 1 0 0,1 1-1 0 0,-1-1 1 0 0,0 0 0 0 0,0 0-1 0 0,2-1-43 0 0,38-69-99 0 0,-44 54-3497 0 0,-7 2-3387 0 0,2 8-2570 0 0</inkml:trace>
  <inkml:trace contextRef="#ctx0" brushRef="#br0" timeOffset="-4950.637">11209 2451 848 0 0,'0'0'6229'0'0,"0"0"-3880"0"0,0 0-1586 0 0,0 0-312 0 0,0 0 73 0 0,0 0-18 0 0,0 0-206 0 0,0 0-134 0 0,3-3-158 0 0,11-4-237 0 0,1-1-1 0 0,-1 2 0 0 0,1 0 0 0 0,0 1 0 0 0,1 1 0 0 0,-1 0 1 0 0,1 1-1 0 0,0 0 0 0 0,0 1 0 0 0,0 1 0 0 0,0 1 0 0 0,0 0 1 0 0,0 1-1 0 0,13 3 230 0 0,10-3-41 0 0,106 13 2015 0 0,-148-14-2126 0 0,0 0 1 0 0,0-1 0 0 0,0 1 0 0 0,0 0 0 0 0,0-1 0 0 0,0 0-1 0 0,0 1 1 0 0,0-1 0 0 0,0 0 0 0 0,1-1 0 0 0,-1 1 0 0 0,0 0-1 0 0,1-1 1 0 0,-1 0 0 0 0,1 1 0 0 0,-1-1 0 0 0,1 0 0 0 0,0 0-1 0 0,0 0 1 0 0,0-1 0 0 0,0 1 0 0 0,0 0 0 0 0,-1-3 151 0 0,58 6 1763 0 0,32 60 1300 0 0,-86-59-3022 0 0,1 0 0 0 0,-1-1 0 0 0,0 1 0 0 0,1 0-1 0 0,-1 0 1 0 0,0 0 0 0 0,0 0 0 0 0,0 0 0 0 0,-1 1-1 0 0,1-1 1 0 0,0 0 0 0 0,-1 0 0 0 0,1 0-1 0 0,-1 1 1 0 0,0-1 0 0 0,0 0 0 0 0,0 1 0 0 0,0-1-1 0 0,0 0 1 0 0,0 0 0 0 0,-1 1 0 0 0,1-1 0 0 0,-1 0-1 0 0,0 0 1 0 0,1 1 0 0 0,-1-1 0 0 0,0 0-1 0 0,0 0 1 0 0,0 0 0 0 0,-1 0 0 0 0,1 0 0 0 0,0-1-1 0 0,-1 1 1 0 0,1 0 0 0 0,-1-1 0 0 0,0 1 0 0 0,1-1-1 0 0,-1 1 1 0 0,0-1 0 0 0,0 0 0 0 0,0 1-1 0 0,0-1 1 0 0,-2 0-41 0 0,-28 14-732 0 0,8-14-4097 0 0,15-5-1913 0 0</inkml:trace>
  <inkml:trace contextRef="#ctx0" brushRef="#br0" timeOffset="-4705.441">11957 2387 8809 0 0,'3'6'4984'0'0,"2"10"-4674"0"0,0 0 0 0 0,-2 0 0 0 0,0 0 0 0 0,-1 0 0 0 0,0 1 0 0 0,-2-1 1 0 0,0 0-1 0 0,0 1 0 0 0,-2-1 0 0 0,0 0 0 0 0,-1 0 0 0 0,-4 14-310 0 0,7-19-770 0 0,9-11-8597 0 0,0-14 2146 0 0</inkml:trace>
  <inkml:trace contextRef="#ctx0" brushRef="#br0" timeOffset="-4456.425">12093 2467 5977 0 0,'0'0'6428'0'0,"0"0"-6172"0"0,22 42 396 0 0,-13-22 476 0 0,-5 1-228 0 0,-1 1-324 0 0,0-1-184 0 0,-3-1-55 0 0,0-1-109 0 0,0-2-92 0 0,-3-4-136 0 0,1 0 0 0 0,2-3-412 0 0,0-2-633 0 0,0-2-739 0 0,2-3-1148 0 0,2-2-1604 0 0,3-5-1685 0 0</inkml:trace>
  <inkml:trace contextRef="#ctx0" brushRef="#br0" timeOffset="-4455.425">12170 2621 3284 0 0,'0'0'8357'0'0,"0"0"-6913"0"0,0 0-1444 0 0,0 0 0 0 0,-45-9 180 0 0,17 7-76 0 0,-12-1-92 0 0,1 1-12 0 0,4 0-1268 0 0,12-1-2768 0 0,-2-4-4037 0 0</inkml:trace>
  <inkml:trace contextRef="#ctx0" brushRef="#br0" timeOffset="-3991.512">11115 3157 940 0 0,'0'0'6679'0'0,"0"0"-4538"0"0,0 0-1693 0 0,0 0-122 0 0,0 0 24 0 0,8-2-186 0 0,426-54 3574 0 0,-391 58-3562 0 0,-32-1-1512 0 0,-34-9-1050 0 0,0-5-5340 0 0,22 8 5076 0 0</inkml:trace>
  <inkml:trace contextRef="#ctx0" brushRef="#br0" timeOffset="-3743.478">11619 3068 1048 0 0,'0'0'2528'0'0,"0"0"-259"0"0,49 17-137 0 0,-32-7-472 0 0,1 3-396 0 0,-5-2-324 0 0,-5 1-336 0 0,-3 0-120 0 0,-5-2-36 0 0,-3 1-144 0 0,-3-1-200 0 0,-1-3-104 0 0,-3-1-192 0 0,0 0-652 0 0,0-4-964 0 0,2-1-2532 0 0,4-6-2261 0 0</inkml:trace>
  <inkml:trace contextRef="#ctx0" brushRef="#br0" timeOffset="-3493.019">12100 3109 14437 0 0,'0'0'1564'0'0,"0"0"-1560"0"0,11 46 252 0 0,-14-29 145 0 0,-1 2-205 0 0,-2-2-68 0 0,1-1-44 0 0,-2-2-8 0 0,2-3 0 0 0,0-3-76 0 0,2-3-168 0 0,3-1-456 0 0,0-4-697 0 0,0 0-1235 0 0,0-1-2856 0 0,11-15-1729 0 0</inkml:trace>
  <inkml:trace contextRef="#ctx0" brushRef="#br0" timeOffset="-3492.019">12208 3069 12197 0 0,'0'0'4905'0'0,"0"0"-4905"0"0,0 0-164 0 0,-50-5 164 0 0,17 2 312 0 0,-8-1-236 0 0,-11-2-68 0 0,0 0-8 0 0,9 2-560 0 0,12-1-1253 0 0,13 0-2119 0 0,-6-4-5057 0 0</inkml:trace>
  <inkml:trace contextRef="#ctx0" brushRef="#br0" timeOffset="-2344.735">10860 3769 1356 0 0,'0'0'1892'0'0,"0"0"3108"0"0,0 0-2574 0 0,0 0-1389 0 0,0 0-41 0 0,0 0-59 0 0,0 0-292 0 0,0 0-248 0 0,2-2-144 0 0,-1-1-248 0 0,1 1 0 0 0,0 0 0 0 0,-1-1-1 0 0,0 1 1 0 0,0-1 0 0 0,1 1 0 0 0,-1-1 0 0 0,-1 0 0 0 0,1 1 0 0 0,0-1 0 0 0,-1 0 0 0 0,1 0 0 0 0,-1 0 0 0 0,0 1 0 0 0,0-1 0 0 0,0 0 0 0 0,0 0 0 0 0,-1 0 0 0 0,1 0 0 0 0,-1 1-1 0 0,1-1 1 0 0,-1 0 0 0 0,0 1 0 0 0,0-1 0 0 0,0 0 0 0 0,-1 1 0 0 0,1-1 0 0 0,-1 1 0 0 0,1 0 0 0 0,-1-1 0 0 0,0 1 0 0 0,0 0 0 0 0,0 0 0 0 0,0 0 0 0 0,0 0 0 0 0,0 1 0 0 0,0-1-1 0 0,-1 1 1 0 0,1-1 0 0 0,-1 1 0 0 0,1 0 0 0 0,-1-1 0 0 0,0 1 0 0 0,1 1 0 0 0,-1-1 0 0 0,0 0 0 0 0,0 1 0 0 0,1-1 0 0 0,-1 1 0 0 0,0 0 0 0 0,0 0-5 0 0,-1 2-11 0 0,0 0 0 0 0,0 1 0 0 0,1-1-1 0 0,-1 1 1 0 0,1 0 0 0 0,0 0 0 0 0,0 0 0 0 0,0 0 0 0 0,0 1 0 0 0,0-1 0 0 0,1 1 0 0 0,-1 0 0 0 0,1 0 0 0 0,0 0 0 0 0,0 0 0 0 0,1 0 0 0 0,-1 0 0 0 0,1 0 0 0 0,0 0 0 0 0,0 1 0 0 0,0-1-1 0 0,1 1 1 0 0,-1-1 0 0 0,1 0 0 0 0,0 1 0 0 0,0-1 0 0 0,1 1 0 0 0,-1-1 0 0 0,1 0 0 0 0,0 1 0 0 0,0-1 0 0 0,1 0 0 0 0,-1 0 0 0 0,1 0 0 0 0,0 0 0 0 0,1 2 11 0 0,1-3 170 0 0,1-1 1 0 0,-1 0 0 0 0,0 0-1 0 0,1 0 1 0 0,0-1 0 0 0,-1 1 0 0 0,1-1-1 0 0,0 0 1 0 0,-1-1 0 0 0,1 1-1 0 0,0-1 1 0 0,0 0 0 0 0,0 0-1 0 0,0 0 1 0 0,-1-1 0 0 0,1 0-1 0 0,0 0 1 0 0,-1 0 0 0 0,1 0 0 0 0,0-1-1 0 0,-1 0 1 0 0,3 0-171 0 0,-6 1-106 0 0,1 0 1 0 0,0 1-1 0 0,0-1 1 0 0,0 0-1 0 0,0 0 1 0 0,-1 0-1 0 0,1 0 1 0 0,0 0-1 0 0,-1 0 1 0 0,1-1-1 0 0,-1 1 1 0 0,0 0-1 0 0,1-1 1 0 0,-1 1-1 0 0,0-1 1 0 0,0 0-1 0 0,0 1 1 0 0,0-1-1 0 0,0 0 1 0 0,0 0-1 0 0,0 1 1 0 0,-1-1-1 0 0,1 0 1 0 0,-1 0-1 0 0,1 0 1 0 0,-1 0-1 0 0,0 0 1 0 0,1 0-1 0 0,-1 0 1 0 0,0 0-1 0 0,0 0 1 0 0,-1 0-1 0 0,1-1 106 0 0,-6-8-4243 0 0,-7-2-3376 0 0</inkml:trace>
  <inkml:trace contextRef="#ctx0" brushRef="#br0" timeOffset="-1694.084">10728 4294 4528 0 0,'0'0'8089'0'0,"0"0"-5327"0"0,0 0-1832 0 0,0 0-516 0 0,0 0-261 0 0,-2 8 74 0 0,-39 190 1341 0 0,42-177-2061 0 0,7-9-4451 0 0,-1-11-2313 0 0</inkml:trace>
  <inkml:trace contextRef="#ctx0" brushRef="#br0" timeOffset="-1179.403">10709 5025 10393 0 0,'0'0'3522'0'0,"0"0"-2244"0"0,0 0-846 0 0,0 0-175 0 0,0 0-101 0 0,0 0 218 0 0,0 8 156 0 0,-16 177 1324 0 0,10-143-1815 0 0,5-15-5036 0 0,1-18-1520 0 0</inkml:trace>
  <inkml:trace contextRef="#ctx0" brushRef="#br0" timeOffset="-869.313">10730 5623 4000 0 0,'0'0'3293'0'0,"0"0"-2545"0"0,0 0-373 0 0,0 0 102 0 0,0 0 573 0 0,0 0-105 0 0,0 0-100 0 0,0 0-6 0 0,0 0 25 0 0,-3 7 55 0 0,-38 160 2369 0 0,37-158-3754 0 0,4-6-4382 0 0,0-3-1840 0 0</inkml:trace>
  <inkml:trace contextRef="#ctx0" brushRef="#br0" timeOffset="-262.971">10751 6416 1564 0 0,'0'0'7258'0'0,"0"0"-5135"0"0,0 0-1402 0 0,0 0 267 0 0,0 0 76 0 0,0 0-235 0 0,0 0-205 0 0,0 0-249 0 0,-3-7-192 0 0,3 5-182 0 0,-1 0 1 0 0,1 0-1 0 0,0 0 1 0 0,-1 0-1 0 0,0 0 1 0 0,0 0-1 0 0,1 0 1 0 0,-1 0-1 0 0,0 0 1 0 0,0 1-1 0 0,-1-1 1 0 0,1 0-1 0 0,0 1 1 0 0,-1-1-1 0 0,1 0 1 0 0,-1 1-1 0 0,1 0 1 0 0,-1-1-1 0 0,0 1 1 0 0,1 0-1 0 0,-1 0 1 0 0,0 0-1 0 0,0 0 1 0 0,0 0-1 0 0,0 0 1 0 0,0 1-1 0 0,0-1 1 0 0,0 0-1 0 0,0 1 1 0 0,0 0-1 0 0,0 0 1 0 0,0-1-1 0 0,-1 1 1 0 0,1 0-1 0 0,0 1 1 0 0,0-1-1 0 0,0 0 1 0 0,0 1-1 0 0,0-1 1 0 0,0 1-1 0 0,0-1 0 0 0,0 1 1 0 0,0 0-1 0 0,0 0 1 0 0,0 0-1 0 0,0 0 1 0 0,1 0-1 0 0,-1 1 1 0 0,0-1-1 0 0,0 1-1 0 0,-11 78 238 0 0,12-78-154 0 0,1 0 0 0 0,0-1 0 0 0,0 1-1 0 0,-1 0 1 0 0,1-1 0 0 0,0 1 0 0 0,1 0 0 0 0,-1 0 0 0 0,0-1 0 0 0,1 1 0 0 0,-1 0 0 0 0,0-1 0 0 0,1 1 0 0 0,0-1 0 0 0,-1 1 0 0 0,1-1 0 0 0,0 1 0 0 0,0-1 0 0 0,0 1 0 0 0,0-1 0 0 0,0 0 0 0 0,0 1 0 0 0,0-1 0 0 0,1 0 0 0 0,-1 0 0 0 0,0 0 0 0 0,1 0 0 0 0,-1 0 0 0 0,1 0 0 0 0,-1 0 0 0 0,1-1 0 0 0,-1 1-1 0 0,1 0 1 0 0,0-1 0 0 0,-1 1 0 0 0,1-1 0 0 0,0 0 0 0 0,-1 1 0 0 0,1-1 0 0 0,0 0 0 0 0,-1 0 0 0 0,1 0 0 0 0,0 0 0 0 0,0-1-84 0 0,1 0 27 0 0,0-1-1 0 0,0 1 1 0 0,-1-1 0 0 0,1 0-1 0 0,-1 0 1 0 0,0 0 0 0 0,1-1-1 0 0,-1 1 1 0 0,0 0-1 0 0,0-1 1 0 0,0 1 0 0 0,-1-1-1 0 0,1 0 1 0 0,0 0 0 0 0,-1 1-1 0 0,0-1 1 0 0,0 0-1 0 0,0 0 1 0 0,0 0 0 0 0,0 0-1 0 0,-1-1 1 0 0,1 1 0 0 0,-1 0-1 0 0,0 0 1 0 0,0 0-1 0 0,0-3-26 0 0,-7-21-3689 0 0,-15 12-4859 0 0,14 14 1790 0 0</inkml:trace>
  <inkml:trace contextRef="#ctx0" brushRef="#br0" timeOffset="2035.286">10302 6450 1304 0 0,'0'0'527'0'0,"0"0"648"0"0,0 0 2133 0 0,0 0-1699 0 0,0 0-571 0 0,0 0-213 0 0,0 0-539 0 0,-2 8 390 0 0,-9 253 3351 0 0,15-132-2480 0 0,-10-19-308 0 0,2-82-1263 0 0,1 0 0 0 0,2 0 0 0 0,1 0 0 0 0,1 1 1 0 0,2-1-1 0 0,0 0 0 0 0,2 0 0 0 0,2 2 24 0 0,-7-29-245 0 0,7 15-1660 0 0,0-12-5925 0 0,-3-8 440 0 0</inkml:trace>
  <inkml:trace contextRef="#ctx0" brushRef="#br0" timeOffset="58688.68">653 486 216 0 0,'0'0'354'0'0,"0"0"-47"0"0,0 0 5 0 0,0 0-54 0 0,0 0 41 0 0,0 0 65 0 0,0 0 244 0 0,0-7 339 0 0,10-26 925 0 0,11 8 2485 0 0,-15 1 791 0 0,-39 14-4061 0 0,-48 11-1545 0 0,79-1 616 0 0,-9 0-176 0 0,0 1 1 0 0,0 0-1 0 0,0 0 0 0 0,0 1 1 0 0,0 1-1 0 0,0 0 0 0 0,1 0 1 0 0,0 1-1 0 0,-1 0 1 0 0,1 1-1 0 0,1 0 0 0 0,-2 1 18 0 0,11-4-26 0 0,0-1-1 0 0,0 1 0 0 0,0-1 0 0 0,0 1 1 0 0,0-1-1 0 0,0 1 0 0 0,1-1 0 0 0,-1 0 1 0 0,0 1-1 0 0,1-1 0 0 0,-1 1 0 0 0,1-1 0 0 0,-1 0 1 0 0,1 1-1 0 0,0-1 0 0 0,0 0 0 0 0,-1 0 1 0 0,1 0-1 0 0,0 1 0 0 0,0-1 0 0 0,0 0 1 0 0,0 0-1 0 0,0 0 0 0 0,0 0 0 0 0,1-1 1 0 0,-1 1-1 0 0,0 0 0 0 0,0 0 0 0 0,1-1 0 0 0,-1 1 1 0 0,0-1-1 0 0,1 1 0 0 0,-1-1 0 0 0,1 0 1 0 0,-1 1-1 0 0,1-1 0 0 0,-1 0 0 0 0,0 0 1 0 0,1 0-1 0 0,-1 0 0 0 0,1 0 0 0 0,-1 0 1 0 0,1 0-1 0 0,0-1 27 0 0,5 3 62 0 0,47 15-29 0 0,-36-14 84 0 0,0 2-1 0 0,0 0 1 0 0,-1 1 0 0 0,0 1-1 0 0,0 1 1 0 0,0 0 0 0 0,-1 1-1 0 0,0 1 1 0 0,-1 0 0 0 0,0 2-1 0 0,0-1 1 0 0,5 8-117 0 0,-18-17 32 0 0,-1-1 1 0 0,1 1 0 0 0,-1-1 0 0 0,0 1-1 0 0,1 0 1 0 0,-1-1 0 0 0,0 1-1 0 0,0 0 1 0 0,0 0 0 0 0,0 0-1 0 0,-1 0 1 0 0,1 0 0 0 0,-1 0-1 0 0,1 0 1 0 0,-1 0 0 0 0,0 0 0 0 0,1 0-1 0 0,-1 1 1 0 0,0-1 0 0 0,0 0-1 0 0,-1 0 1 0 0,1 0 0 0 0,0 0-1 0 0,-1 0 1 0 0,1 0 0 0 0,-1 0-1 0 0,0 0 1 0 0,1 0 0 0 0,-1 0 0 0 0,0 0-1 0 0,0 0 1 0 0,0 0 0 0 0,-1-1-1 0 0,1 1 1 0 0,0 0 0 0 0,-1-1-1 0 0,1 1 1 0 0,-1-1 0 0 0,1 0-1 0 0,-1 1 1 0 0,0-1 0 0 0,0 0 0 0 0,0 0-1 0 0,1 0 1 0 0,-1 0 0 0 0,0 0-1 0 0,0-1 1 0 0,-1 1-33 0 0,-3 2 11 0 0,1-1 0 0 0,-1 0-1 0 0,0 0 1 0 0,0-1 0 0 0,0 0 0 0 0,0 0-1 0 0,0 0 1 0 0,0 0 0 0 0,0-1 0 0 0,0 0-1 0 0,-1-1 1 0 0,1 1 0 0 0,0-1 0 0 0,0 0 0 0 0,0-1-1 0 0,-5-1-10 0 0,-28-32-3116 0 0,25 4-3202 0 0,12 16 536 0 0</inkml:trace>
  <inkml:trace contextRef="#ctx0" brushRef="#br0" timeOffset="58938.371">827 371 10077 0 0,'0'0'813'0'0,"0"0"-511"0"0,0 0 115 0 0,5 9 345 0 0,38 129 2924 0 0,-29 37-4296 0 0,-7-164-2313 0 0,1-9-3674 0 0,2-3 670 0 0</inkml:trace>
  <inkml:trace contextRef="#ctx0" brushRef="#br0" timeOffset="59189.079">946 562 8433 0 0,'0'0'956'0'0,"0"0"-748"0"0,-40-5 592 0 0,23 4-100 0 0,-5 1-392 0 0,4-1-308 0 0,0 1-64 0 0,1 0-1020 0 0,4 0-1532 0 0,3 0-2781 0 0</inkml:trace>
  <inkml:trace contextRef="#ctx0" brushRef="#br0" timeOffset="59438.113">1061 643 6401 0 0,'0'0'1636'0'0,"0"0"-432"0"0,0 0-161 0 0,0 0 0 0 0,4 7-30 0 0,10 21 17 0 0,-14-27-951 0 0,0 0 0 0 0,0 0 0 0 0,-1 0 0 0 0,1 0 0 0 0,0 0 1 0 0,-1 0-1 0 0,1 0 0 0 0,-1 0 0 0 0,1 0 0 0 0,-1 0 0 0 0,0 0 0 0 0,1 0 0 0 0,-1 0 0 0 0,0 0 1 0 0,1-1-1 0 0,-1 1 0 0 0,0 0 0 0 0,0 0 0 0 0,0-1 0 0 0,0 1 0 0 0,0-1 0 0 0,0 1 1 0 0,0-1-1 0 0,0 1 0 0 0,0-1 0 0 0,0 0 0 0 0,0 1 0 0 0,0-1 0 0 0,0 0 0 0 0,0 0 0 0 0,0 0 1 0 0,0 0-1 0 0,0 0 0 0 0,-1 0 0 0 0,1 0 0 0 0,0 0 0 0 0,0 0 0 0 0,0 0 0 0 0,0-1 0 0 0,0 1 1 0 0,0 0-1 0 0,0-1 0 0 0,0 1 0 0 0,0-1 0 0 0,0 1 0 0 0,0-1 0 0 0,0 0 0 0 0,0 1 0 0 0,1-1 1 0 0,-1 0-1 0 0,0 1 0 0 0,0-1 0 0 0,0-1-79 0 0,-1-1-62 0 0,1-1-1 0 0,-1 1 1 0 0,1-1-1 0 0,0 0 1 0 0,0 1 0 0 0,0-1-1 0 0,1 0 1 0 0,-1 0-1 0 0,1 0 1 0 0,0 0 0 0 0,0 0-1 0 0,0 1 1 0 0,0-1-1 0 0,1 0 1 0 0,0 0 0 0 0,0 0-1 0 0,0 0 1 0 0,0 1-1 0 0,0-1 1 0 0,1 0 0 0 0,-1 1-1 0 0,1 0 1 0 0,0-1 0 0 0,0 1-1 0 0,1 0 1 0 0,-1 0-1 0 0,1 0 1 0 0,-1 0 0 0 0,1 0-1 0 0,0 1 1 0 0,0-1-1 0 0,0 1 1 0 0,0 0 0 0 0,1-1-1 0 0,-1 2 1 0 0,1-1-1 0 0,-1 0 1 0 0,1 1 0 0 0,-1-1-1 0 0,1 1 1 0 0,0 0-1 0 0,0 1 1 0 0,0-1 62 0 0,16 22-5575 0 0,-12-9-618 0 0,0-4 3081 0 0</inkml:trace>
  <inkml:trace contextRef="#ctx0" brushRef="#br0" timeOffset="60156.348">1361 682 1308 0 0,'0'0'770'0'0,"0"0"-93"0"0,0 0 218 0 0,0 0 60 0 0,0 0-111 0 0,0 0-26 0 0,0 0 138 0 0,0 0 117 0 0,0 0-77 0 0,6-1-116 0 0,-4 1-813 0 0,0 0 1 0 0,-1 1 0 0 0,1-1 0 0 0,0 0-1 0 0,-1 0 1 0 0,1 0 0 0 0,0 0-1 0 0,0-1 1 0 0,-1 1 0 0 0,1 0 0 0 0,0-1-1 0 0,-1 1 1 0 0,1-1 0 0 0,-1 0 0 0 0,1 1-1 0 0,-1-1 1 0 0,1 0 0 0 0,-1 0 0 0 0,1 0-1 0 0,-1 0 1 0 0,0 0 0 0 0,1 0 0 0 0,-1 0-1 0 0,0-1 1 0 0,0 1 0 0 0,0 0 0 0 0,0-1-1 0 0,0 1 1 0 0,0-1 0 0 0,0 1-1 0 0,0-1 1 0 0,-1 1 0 0 0,1-1 0 0 0,-1 0-1 0 0,1 1 1 0 0,-1-1 0 0 0,0 0 0 0 0,1 1-1 0 0,-1-1 1 0 0,0 0 0 0 0,0 1 0 0 0,0-1-1 0 0,0 0 1 0 0,-1 0 0 0 0,1 1 0 0 0,0-1-1 0 0,-1 0 1 0 0,1 1 0 0 0,-1-1-1 0 0,1 1 1 0 0,-1-1 0 0 0,0 0 0 0 0,0 1-1 0 0,0 0 1 0 0,0-1 0 0 0,0 1 0 0 0,0-1-1 0 0,0 1 1 0 0,0 0 0 0 0,-1 0 0 0 0,1 0-1 0 0,-1-1-67 0 0,0 1-18 0 0,0 0 0 0 0,0 1-1 0 0,-1-1 1 0 0,1 0-1 0 0,-1 1 1 0 0,1-1 0 0 0,-1 1-1 0 0,1 0 1 0 0,0 0 0 0 0,-1 0-1 0 0,1 0 1 0 0,-1 0-1 0 0,1 0 1 0 0,-1 1 0 0 0,1-1-1 0 0,-1 1 1 0 0,1 0 0 0 0,0 0-1 0 0,0 0 1 0 0,-1 0-1 0 0,1 0 1 0 0,0 0 0 0 0,0 0-1 0 0,0 1 1 0 0,0-1 0 0 0,0 1-1 0 0,0 0 1 0 0,1-1-1 0 0,-1 1 1 0 0,0 0 0 0 0,1 0-1 0 0,-1 0 1 0 0,1 0 0 0 0,0 0-1 0 0,0 1 1 0 0,0-1-1 0 0,0 0 1 0 0,0 0 0 0 0,0 1-1 0 0,1-1 1 0 0,-1 1 0 0 0,1-1-1 0 0,-1 0 1 0 0,1 1 0 0 0,0-1-1 0 0,0 1 1 0 0,0 1 18 0 0,-1-2 46 0 0,1 1-1 0 0,-1 1 1 0 0,0-1 0 0 0,1 0 0 0 0,0 0 0 0 0,0 0 0 0 0,0 0 0 0 0,0 0-1 0 0,0 0 1 0 0,1 0 0 0 0,-1 0 0 0 0,1 0 0 0 0,0 0 0 0 0,0 0-1 0 0,0 0 1 0 0,0 0 0 0 0,0 0 0 0 0,1-1 0 0 0,-1 1 0 0 0,1 0 0 0 0,0-1-1 0 0,0 1 1 0 0,0-1 0 0 0,0 0 0 0 0,0 1 0 0 0,0-1 0 0 0,0 0-1 0 0,1-1 1 0 0,0 1 0 0 0,-1 0 0 0 0,1-1 0 0 0,0 1 0 0 0,-1-1-1 0 0,1 0 1 0 0,0 0 0 0 0,0 0 0 0 0,0 0 0 0 0,0 0 0 0 0,0-1 0 0 0,0 1-1 0 0,1-1-45 0 0,18-25-2060 0 0,-22 25 2188 0 0,0 0 45 0 0,0 0 34 0 0,0 0-85 0 0,0 0-250 0 0,0 0-131 0 0,0 0-56 0 0,0 0 27 0 0,12 11 2131 0 0,-9-11-1959 0 0,25-1-180 0 0,-22-14-4522 0 0,-6 9 142 0 0</inkml:trace>
  <inkml:trace contextRef="#ctx0" brushRef="#br0" timeOffset="60543.373">1552 604 3968 0 0,'0'0'4823'0'0,"0"0"-3491"0"0,0 0-845 0 0,4 7 489 0 0,1 2-694 0 0,-1-1 0 0 0,0 1 0 0 0,0 0 0 0 0,-1 0 0 0 0,0 1 0 0 0,-1-1 0 0 0,0 1 0 0 0,0-1 0 0 0,-1 1 0 0 0,-1 0 0 0 0,1-1 0 0 0,-2 1 0 0 0,1 0 0 0 0,-1-1 0 0 0,-1 1 0 0 0,1 0 0 0 0,-4 6-282 0 0,13-78-512 0 0,-8 60 513 0 0,0 0-1 0 0,1 0 0 0 0,-1 0 0 0 0,0 0 0 0 0,1 1 1 0 0,0-1-1 0 0,-1 0 0 0 0,1 0 0 0 0,0 1 0 0 0,0-1 1 0 0,0 0-1 0 0,0 1 0 0 0,0-1 0 0 0,0 1 0 0 0,0-1 1 0 0,1 1-1 0 0,-1 0 0 0 0,1-1 0 0 0,-1 1 0 0 0,1 0 1 0 0,-1 0-1 0 0,1 0 0 0 0,0 0 0 0 0,-1 0 1 0 0,1 0-1 0 0,0 1 0 0 0,0-1 0 0 0,0 1 0 0 0,-1-1 1 0 0,1 1-1 0 0,0 0 0 0 0,0-1 0 0 0,0 1 0 0 0,0 0 1 0 0,0 0-1 0 0,0 0 0 0 0,0 1 0 0 0,-1-1 0 0 0,1 0 1 0 0,0 1-1 0 0,0-1 0 0 0,0 1 0 0 0,0 0 0 0 0,-1-1 1 0 0,1 1-1 0 0,0 0 0 0 0,-1 0 0 0 0,1 0 0 0 0,-1 0 1 0 0,1 1-1 0 0,0 0 0 0 0,0 0 53 0 0,1 0 0 0 0,-1 0 0 0 0,0 1 1 0 0,-1-1-1 0 0,1 1 0 0 0,0 0 0 0 0,-1 0 1 0 0,0-1-1 0 0,1 1 0 0 0,-1 0 0 0 0,0 0 1 0 0,0 0-1 0 0,-1 0 0 0 0,1 0 0 0 0,-1 0 1 0 0,1 0-1 0 0,-1 1 0 0 0,0-1 0 0 0,0 0 0 0 0,-1 0 1 0 0,1 0-1 0 0,0 0 0 0 0,-1 0 0 0 0,0 0 1 0 0,0 0-1 0 0,0 0 0 0 0,0 0 0 0 0,-1 1-53 0 0,-5 36-5710 0 0,9-36 458 0 0,4-4-1155 0 0</inkml:trace>
  <inkml:trace contextRef="#ctx0" brushRef="#br0" timeOffset="61010.18">1861 774 11897 0 0,'0'0'1502'0'0,"0"0"-656"0"0,0 0-22 0 0,0 0 166 0 0,0 0-269 0 0,0 0-362 0 0,0 0-155 0 0,0 0-7 0 0,0 0-12 0 0,28-15 199 0 0,-27 14-429 0 0,1-1-1 0 0,-1 1 1 0 0,0 0-1 0 0,0-1 1 0 0,0 1-1 0 0,1-1 1 0 0,-1 0 0 0 0,-1 1-1 0 0,1-1 1 0 0,0 0-1 0 0,0 1 1 0 0,-1-1 0 0 0,1 0-1 0 0,-1 0 1 0 0,1 0-1 0 0,-1 0 1 0 0,0 0-1 0 0,0 1 1 0 0,1-1 0 0 0,-2 0-1 0 0,1 0 1 0 0,0 0-1 0 0,0 0 1 0 0,0 0-1 0 0,-1 0 1 0 0,1 1 0 0 0,-1-1-1 0 0,0 0 1 0 0,1 0-1 0 0,-1 1 1 0 0,0-1-1 0 0,0 0 1 0 0,0 1 0 0 0,0-1-1 0 0,-1 1 1 0 0,1-1-1 0 0,0 1 1 0 0,0-1 0 0 0,-1 1-1 0 0,1 0 1 0 0,-1 0-1 0 0,1 0 1 0 0,-1 0-1 0 0,0 0 1 0 0,1 0 0 0 0,-1 0-1 0 0,0 1 1 0 0,0-1-1 0 0,0 0 1 0 0,1 1-1 0 0,-1 0 1 0 0,0-1 0 0 0,0 1-1 0 0,0 0 1 0 0,0 0-1 0 0,0 0 1 0 0,0 0-1 0 0,1 0 1 0 0,-1 0 0 0 0,0 1-1 0 0,0-1 1 0 0,0 1-1 0 0,0-1 1 0 0,1 1 0 0 0,-1 0-1 0 0,0 0 1 0 0,0 0-1 0 0,1 0 1 0 0,-1 0-1 0 0,0 0 46 0 0,-2 3 30 0 0,1-1 1 0 0,0 1-1 0 0,0 0 0 0 0,0 0 0 0 0,1 0 0 0 0,-1 0 0 0 0,1 0 0 0 0,0 1 1 0 0,0-1-1 0 0,0 1 0 0 0,1-1 0 0 0,0 1 0 0 0,0-1 0 0 0,0 1 0 0 0,0 0 0 0 0,1 0 1 0 0,-1 0-1 0 0,1-1 0 0 0,1 1 0 0 0,-1 0 0 0 0,1 1-30 0 0,1-5 47 0 0,0 1 1 0 0,1-1-1 0 0,-1 0 0 0 0,1 0 1 0 0,-1 0-1 0 0,1 0 0 0 0,0 0 1 0 0,-1 0-1 0 0,1-1 0 0 0,0 1 1 0 0,-1-1-1 0 0,1 0 0 0 0,0 0 1 0 0,0 0-1 0 0,-1 0 0 0 0,1 0 1 0 0,0 0-1 0 0,0-1 1 0 0,-1 0-1 0 0,1 1 0 0 0,0-1 1 0 0,-1 0-1 0 0,1 0 0 0 0,-1 0 1 0 0,1-1-1 0 0,-1 1 0 0 0,0-1 1 0 0,1 1-1 0 0,-1-1 0 0 0,0 0 1 0 0,0 0-1 0 0,1-1-47 0 0,-2 3-21 0 0,1-1 0 0 0,1 0 0 0 0,-1 0 0 0 0,0 1-1 0 0,0 0 1 0 0,0-1 0 0 0,0 1 0 0 0,0 0 0 0 0,0 0 0 0 0,0 0 0 0 0,1 0 0 0 0,-1 0 0 0 0,0 1 0 0 0,0-1-1 0 0,0 1 1 0 0,0-1 0 0 0,0 1 0 0 0,0 0 0 0 0,0-1 0 0 0,0 1 0 0 0,0 0 0 0 0,0 1 0 0 0,-1-1 0 0 0,1 0 0 0 0,0 0-1 0 0,-1 1 1 0 0,1-1 0 0 0,-1 1 0 0 0,1-1 0 0 0,-1 1 0 0 0,1 0 0 0 0,-1 0 0 0 0,0-1 0 0 0,0 1 0 0 0,0 0-1 0 0,0 0 1 0 0,0 2 21 0 0,33 80 1177 0 0,-34-77-1153 0 0,0-1 0 0 0,0 1 0 0 0,-1 0 0 0 0,1-1 0 0 0,-2 1 0 0 0,1-1-1 0 0,-1 1 1 0 0,0-1 0 0 0,0 0 0 0 0,-1 0 0 0 0,1 0 0 0 0,-1 0 0 0 0,-1 0 0 0 0,1 0 0 0 0,-1-1 0 0 0,0 1 0 0 0,0-1 0 0 0,-1 0 0 0 0,0-1 0 0 0,1 1 0 0 0,-2-1 0 0 0,1 0-1 0 0,0 0 1 0 0,-1 0 0 0 0,0-1 0 0 0,1 0 0 0 0,-1 0 0 0 0,-1-1 0 0 0,1 1 0 0 0,0-1 0 0 0,-1-1 0 0 0,0 1-24 0 0,-87 0-8581 0 0,70-12-761 0 0</inkml:trace>
  <inkml:trace contextRef="#ctx0" brushRef="#br0" timeOffset="61803.083">2387 501 5216 0 0,'0'0'4768'0'0,"0"0"-2306"0"0,0 0-1879 0 0,0 0-209 0 0,0 6 340 0 0,-26 242 2648 0 0,22-236-3301 0 0,2-10-53 0 0,1 0 0 0 0,0 0-1 0 0,-1 0 1 0 0,1 0 0 0 0,0 0 0 0 0,0 0 0 0 0,0 0-1 0 0,0 0 1 0 0,1 1 0 0 0,-1-1 0 0 0,1 0 0 0 0,-1 1-1 0 0,1-1 1 0 0,0 0 0 0 0,0 1 0 0 0,0-1 0 0 0,0 0 0 0 0,0 1-1 0 0,1-1 1 0 0,-1 0 0 0 0,1 0 0 0 0,-1 1 0 0 0,1-1-1 0 0,0 0 1 0 0,0 0 0 0 0,0 0 0 0 0,0 0 0 0 0,0 0-1 0 0,0 0 1 0 0,1 0 0 0 0,-1 0 0 0 0,1 0 0 0 0,-1 0 0 0 0,1-1-1 0 0,0 1 1 0 0,-1-1 0 0 0,1 1 0 0 0,0-1 0 0 0,0 0-1 0 0,0 0 1 0 0,0 0 0 0 0,0 0 0 0 0,1 0 0 0 0,0 0-8 0 0,140 18 22 0 0,-84-38-7524 0 0,-43 9 110 0 0</inkml:trace>
  <inkml:trace contextRef="#ctx0" brushRef="#br0" timeOffset="62274.415">2769 832 8577 0 0,'0'0'2633'0'0,"0"0"-1522"0"0,0 0-145 0 0,0 0 311 0 0,0 0-296 0 0,0 0-470 0 0,0 0-271 0 0,0 0-118 0 0,0 0-48 0 0,30-12 537 0 0,-27 10-648 0 0,0 0-1 0 0,0 0 1 0 0,0 0 0 0 0,0-1 0 0 0,0 1-1 0 0,0-1 1 0 0,-1 1 0 0 0,0-1 0 0 0,1 0-1 0 0,-1 0 1 0 0,0 0 0 0 0,0 0 0 0 0,-1-1-1 0 0,1 1 1 0 0,-1 0 0 0 0,0-1 0 0 0,1 1-1 0 0,-1-1 1 0 0,-1 1 0 0 0,1-1 0 0 0,0 1-1 0 0,-1-1 1 0 0,0 0 0 0 0,0 1 0 0 0,0-1-1 0 0,0 0 1 0 0,-1 1 0 0 0,1-1 0 0 0,-1 1-1 0 0,0-1 1 0 0,0 1 0 0 0,0-1 0 0 0,-1 1-1 0 0,1 0 1 0 0,-1-1 0 0 0,0 1 0 0 0,0 0-1 0 0,0 0 1 0 0,0 0 0 0 0,0 0 0 0 0,-1 1 0 0 0,1-1-1 0 0,-1 1 1 0 0,0-1 0 0 0,0 0 37 0 0,-2 5 29 0 0,0 1 1 0 0,0-1 0 0 0,1 1-1 0 0,-1 0 1 0 0,1 0-1 0 0,-1 0 1 0 0,1 0 0 0 0,0 1-1 0 0,1-1 1 0 0,-1 1 0 0 0,0 0-1 0 0,1 1 1 0 0,0-1-1 0 0,0 0 1 0 0,1 1 0 0 0,-1 0-1 0 0,1 0 1 0 0,0-1 0 0 0,0 1-1 0 0,0 0 1 0 0,1 1-1 0 0,0-1 1 0 0,0 0 0 0 0,0 0-1 0 0,0 1 1 0 0,1-1 0 0 0,0 0-1 0 0,0 2-29 0 0,-1-4 40 0 0,1 0 0 0 0,-1 0 1 0 0,1 0-1 0 0,-1 1 0 0 0,1-1 0 0 0,0 0 0 0 0,0 0 0 0 0,0 0 1 0 0,1 1-1 0 0,-1-1 0 0 0,1 0 0 0 0,0 0 0 0 0,0 0 0 0 0,0 0 1 0 0,0 0-1 0 0,0 0 0 0 0,1 0 0 0 0,-1 0 0 0 0,1 0 0 0 0,0-1 1 0 0,0 1-1 0 0,0-1 0 0 0,0 1 0 0 0,0-1 0 0 0,0 0 0 0 0,1 0 1 0 0,-1 0-1 0 0,1 0 0 0 0,0 0 0 0 0,0-1 0 0 0,-1 1 0 0 0,1-1 1 0 0,0 1-1 0 0,0-1 0 0 0,0 0 0 0 0,0 0 0 0 0,0-1 0 0 0,1 1 1 0 0,-1-1-1 0 0,0 1 0 0 0,0-1 0 0 0,0 0 0 0 0,1 0 0 0 0,-1 0 1 0 0,0-1-1 0 0,0 1 0 0 0,0-1 0 0 0,0 0 0 0 0,2 0-40 0 0,-2 1-107 0 0,0-1 0 0 0,0 1 0 0 0,-1-1-1 0 0,1 0 1 0 0,0 1 0 0 0,-1-1-1 0 0,1 0 1 0 0,0-1 0 0 0,-1 1 0 0 0,1 0-1 0 0,-1-1 1 0 0,0 1 0 0 0,1-1-1 0 0,-1 0 1 0 0,0 0 0 0 0,0 0 0 0 0,0 0-1 0 0,0 0 1 0 0,-1 0 0 0 0,1-1 0 0 0,-1 1-1 0 0,1-1 1 0 0,-1 1 0 0 0,0-1-1 0 0,0 1 1 0 0,0-1 0 0 0,0 0 0 0 0,0 1-1 0 0,0-1 1 0 0,-1 0 0 0 0,1 0 0 0 0,-1 0-1 0 0,0 1 1 0 0,0-1 0 0 0,0 0-1 0 0,0 0 1 0 0,-1 0 0 0 0,1 1 0 0 0,-1-3 107 0 0,6 27-1901 0 0,2 3-2040 0 0,-5-16-850 0 0</inkml:trace>
  <inkml:trace contextRef="#ctx0" brushRef="#br0" timeOffset="62633.274">2925 756 3756 0 0,'0'0'4237'0'0,"0"0"-1582"0"0,0 0-1097 0 0,0 0-246 0 0,0 0-338 0 0,0 0-203 0 0,0 0 35 0 0,-3 6-304 0 0,1 1-472 0 0,0-1 0 0 0,1 1 0 0 0,0 0 0 0 0,1 0 0 0 0,-1 0 0 0 0,1-1 0 0 0,1 1 0 0 0,-1 0 0 0 0,1 0 0 0 0,0 0 0 0 0,1-1 0 0 0,0 1 0 0 0,0 0 0 0 0,0-1 1 0 0,1 0-1 0 0,0 2-30 0 0,-1-2-593 0 0,15 33 1727 0 0,-8-30-4089 0 0,1-8-4286 0 0,-2-4-156 0 0</inkml:trace>
  <inkml:trace contextRef="#ctx0" brushRef="#br0" timeOffset="63021.772">3115 784 6353 0 0,'0'0'4573'0'0,"0"0"-2846"0"0,4 8-1084 0 0,36 127 2755 0 0,-40-136-3399 0 0,1 1 1 0 0,-1 0 0 0 0,1-1 0 0 0,-1 1 0 0 0,1 0-1 0 0,-1-1 1 0 0,1 1 0 0 0,-1 0 0 0 0,1 0 0 0 0,-1-1-1 0 0,1 1 1 0 0,0 0 0 0 0,-1 0 0 0 0,1 0 0 0 0,-1 0-1 0 0,1 0 1 0 0,0 0 0 0 0,-1 0 0 0 0,1 0 0 0 0,-1 0-1 0 0,1 0 1 0 0,-1 0 0 0 0,1 0 0 0 0,0 0 0 0 0,-1 1-1 0 0,1-1 1 0 0,-1 0 0 0 0,1 0 0 0 0,-1 1 0 0 0,1-1-1 0 0,-1 0 1 0 0,1 1 0 0 0,-1-1 0 0 0,1 0 0 0 0,-1 1-1 0 0,0-1 1 0 0,1 1 0 0 0,28-41-1061 0 0,22 78 2274 0 0,-29-10-213 0 0,-19-30-890 0 0,0 1 1 0 0,-1 0 0 0 0,1-1-1 0 0,0 1 1 0 0,0-1 0 0 0,-1 0 0 0 0,1 0-1 0 0,-1 0 1 0 0,1 0 0 0 0,-1 0-1 0 0,0-1 1 0 0,0 1 0 0 0,0-1-1 0 0,0 1 1 0 0,0-1 0 0 0,-1 0 0 0 0,1 0-1 0 0,-1 1 1 0 0,0-1 0 0 0,1 0-1 0 0,-1 0 1 0 0,-1-1 0 0 0,1 1 0 0 0,0-1-111 0 0,11-82-940 0 0,-26 30-6759 0 0,11 50 1420 0 0</inkml:trace>
  <inkml:trace contextRef="#ctx0" brushRef="#br0" timeOffset="63428.488">3908 850 5320 0 0,'0'0'3929'0'0,"0"0"-1602"0"0,0 0-1465 0 0,0 0-441 0 0,0 0-91 0 0,0 0 12 0 0,0 0-12 0 0,0 0 0 0 0,0 0-49 0 0,7-3-112 0 0,-4 3-156 0 0,0-1-1 0 0,0 0 1 0 0,0 0-1 0 0,-1 0 0 0 0,1 0 1 0 0,0 0-1 0 0,0 0 1 0 0,-1-1-1 0 0,1 0 0 0 0,-1 1 1 0 0,1-1-1 0 0,-1 0 0 0 0,0 0 1 0 0,0 0-1 0 0,0 0 1 0 0,0-1-1 0 0,0 1 0 0 0,0-1 1 0 0,-1 1-1 0 0,1-1 1 0 0,-1 1-1 0 0,0-1 0 0 0,1 0 1 0 0,-1 0-1 0 0,-1 0 1 0 0,1 1-1 0 0,0-1 0 0 0,-1 0 1 0 0,1 0-1 0 0,-1 0 1 0 0,0 0-1 0 0,0 0 0 0 0,0 0 1 0 0,0 0-1 0 0,-1 0 1 0 0,1 0-1 0 0,-1 0 0 0 0,0 0 1 0 0,0 0-1 0 0,0 0 1 0 0,0 1-1 0 0,0-1 0 0 0,0 0 1 0 0,-2-1-13 0 0,2 1 4 0 0,-1 0 0 0 0,0 1 0 0 0,0-1 0 0 0,0 1 0 0 0,0-1 0 0 0,0 1 1 0 0,0 0-1 0 0,-1 0 0 0 0,1 0 0 0 0,-1 0 0 0 0,1 0 0 0 0,-1 1 0 0 0,0-1 0 0 0,1 1 0 0 0,-1-1 1 0 0,0 1-1 0 0,0 0 0 0 0,0 0 0 0 0,0 1 0 0 0,0-1 0 0 0,-1 1 0 0 0,1-1 0 0 0,0 1 1 0 0,0 0-1 0 0,0 0 0 0 0,0 0 0 0 0,0 0 0 0 0,-1 1 0 0 0,1 0 0 0 0,0-1 0 0 0,0 1 1 0 0,0 0-1 0 0,0 0 0 0 0,0 1 0 0 0,1-1 0 0 0,-1 0 0 0 0,0 1 0 0 0,1 0 0 0 0,-1 0 0 0 0,1 0 1 0 0,-1 0-1 0 0,1 0 0 0 0,0 0 0 0 0,0 1 0 0 0,0-1 0 0 0,0 1 0 0 0,0-1 0 0 0,0 1 1 0 0,1 0-1 0 0,-1-1 0 0 0,0 4-4 0 0,-8 77 705 0 0,48-51-7163 0 0,-26-31-198 0 0</inkml:trace>
  <inkml:trace contextRef="#ctx0" brushRef="#br0" timeOffset="63757.102">4059 750 5428 0 0,'0'0'7705'0'0,"0"0"-5695"0"0,0 0-1732 0 0,7 1 103 0 0,104 0 2438 0 0,-105-1-2823 0 0,-1-1 0 0 0,1 1 0 0 0,-1-1-1 0 0,1-1 1 0 0,-1 1 0 0 0,0-1 0 0 0,1 0-1 0 0,-1 0 1 0 0,0 0 0 0 0,0-1 0 0 0,0 0 0 0 0,-1 0-1 0 0,1 0 1 0 0,-1 0 0 0 0,1-1 0 0 0,-1 0-1 0 0,0 0 1 0 0,0 0 0 0 0,-1 0 0 0 0,1-1 0 0 0,-1 1-1 0 0,0-1 1 0 0,0 0 0 0 0,-1 0 0 0 0,1 0-1 0 0,-1 0 1 0 0,0 0 0 0 0,-1-1 0 0 0,1 1 0 0 0,-1-1-1 0 0,0 0 5 0 0,-1 0-53 0 0,1 1-1 0 0,-1-1 0 0 0,0 1 1 0 0,-1-1-1 0 0,1 1 1 0 0,-1-1-1 0 0,0 1 0 0 0,-1 0 1 0 0,1-1-1 0 0,-1 1 0 0 0,0 0 1 0 0,-1 0-1 0 0,1 0 0 0 0,-1 0 1 0 0,0 1-1 0 0,0-1 1 0 0,0 1-1 0 0,-1-1 0 0 0,1 1 1 0 0,-1 0-1 0 0,0 1 0 0 0,0-1 1 0 0,-1 1-1 0 0,1-1 0 0 0,-1 1 1 0 0,0 1-1 0 0,-3-3 54 0 0,4 8 10 0 0,0 0-1 0 0,0-1 0 0 0,0 1 0 0 0,1 0 1 0 0,-1 1-1 0 0,1-1 0 0 0,0 1 1 0 0,0-1-1 0 0,0 1 0 0 0,0 0 1 0 0,0 0-1 0 0,1 1 0 0 0,0-1 1 0 0,0 0-1 0 0,0 1 0 0 0,0-1 0 0 0,1 1 1 0 0,0 0-1 0 0,0-1 0 0 0,0 1 1 0 0,0 0-1 0 0,1 0 0 0 0,0 0 1 0 0,0-1-1 0 0,0 1 0 0 0,1 0 0 0 0,-1 0-9 0 0,-1 3-80 0 0,-8 51-47 0 0,5-40 132 0 0,0 0-1 0 0,1 0 1 0 0,1 1 0 0 0,1-1 0 0 0,0 1-1 0 0,2 0 1 0 0,0-1 0 0 0,1 1 0 0 0,1-1 0 0 0,2 5-5 0 0,11 5-1647 0 0,0-16-5275 0 0,1-11-1563 0 0</inkml:trace>
  <inkml:trace contextRef="#ctx0" brushRef="#br0" timeOffset="64004.986">4328 910 6413 0 0,'0'0'10073'0'0,"0"0"-9253"0"0,0 0-820 0 0,-38-5 0 0 0,16 2 76 0 0,-5 0-76 0 0,-1 0-448 0 0,-3 0-621 0 0,-3-1-1191 0 0,14 1-2752 0 0,-11-7-3577 0 0</inkml:trace>
  <inkml:trace contextRef="#ctx0" brushRef="#br0" timeOffset="64487.401">4901 492 8325 0 0,'0'0'4359'0'0,"0"0"-2560"0"0,0 0-1574 0 0,0 8 192 0 0,-47 231 1835 0 0,46-236-2243 0 0,-1 0 6 0 0,0 0-1 0 0,0 0 0 0 0,1 0 1 0 0,0 1-1 0 0,-1-1 0 0 0,1 0 1 0 0,0 0-1 0 0,0 1 0 0 0,1-1 1 0 0,-1 1-1 0 0,1-1 0 0 0,0 1 1 0 0,0-1-1 0 0,0 0 0 0 0,0 1 1 0 0,0-1-1 0 0,1 1 0 0 0,-1-1 1 0 0,1 0-1 0 0,0 1 0 0 0,0-1 1 0 0,1 0-1 0 0,-1 0 0 0 0,1 1 1 0 0,-1-1-1 0 0,1 0 0 0 0,0-1 1 0 0,0 1-1 0 0,0 0 0 0 0,0-1 1 0 0,1 1-1 0 0,-1-1 0 0 0,1 1 1 0 0,0-1-1 0 0,-1 0 0 0 0,1 0 1 0 0,0 0-1 0 0,1 0-14 0 0,123 10 848 0 0,-101-20-4334 0 0,-2-6-3764 0 0,-11 3-793 0 0</inkml:trace>
  <inkml:trace contextRef="#ctx0" brushRef="#br0" timeOffset="64942.082">5236 875 5805 0 0,'0'0'6558'0'0,"0"0"-5131"0"0,0 0-702 0 0,0 0 133 0 0,0 0-13 0 0,0 0-166 0 0,0 0-414 0 0,4 0-185 0 0,-1-1-137 0 0,0 1 1 0 0,1 0 0 0 0,-1-1 0 0 0,0 0-1 0 0,0 0 1 0 0,0 0 0 0 0,0 0 0 0 0,0 0 0 0 0,0-1-1 0 0,0 1 1 0 0,0-1 0 0 0,0 0 0 0 0,-1 0 0 0 0,1 0-1 0 0,-1 0 1 0 0,1 0 0 0 0,-1-1 0 0 0,0 1-1 0 0,0-1 1 0 0,0 1 0 0 0,0-1 0 0 0,0 0 0 0 0,-1 0-1 0 0,1 0 1 0 0,-1 0 0 0 0,0 0 0 0 0,0 0 0 0 0,0 0-1 0 0,0 0 1 0 0,0 0 0 0 0,-1-1 0 0 0,1 1-1 0 0,-1 0 1 0 0,0 0 0 0 0,0-1 0 0 0,0 1 0 0 0,-1 0-1 0 0,1 0 1 0 0,-1-1 0 0 0,0 1 0 0 0,0 0-1 0 0,0 0 1 0 0,0 0 0 0 0,0 0 0 0 0,-1 0 0 0 0,1 0-1 0 0,-1 0 1 0 0,0 0 0 0 0,0 1 0 0 0,0-1 0 0 0,0 1-1 0 0,0-1 1 0 0,-1 1 0 0 0,1 0 0 0 0,-1 0-1 0 0,1 0 1 0 0,-1 0 0 0 0,0 0 0 0 0,0 1 0 0 0,0-1-1 0 0,0 1 1 0 0,0 0 0 0 0,-2-1 56 0 0,-1 4 79 0 0,0-1 0 0 0,1 2 1 0 0,0-1-1 0 0,-1 0 0 0 0,1 1 0 0 0,0 0 1 0 0,0 0-1 0 0,1 1 0 0 0,-1-1 0 0 0,1 1 1 0 0,0 0-1 0 0,0 0 0 0 0,0 1 0 0 0,0-1 1 0 0,1 1-1 0 0,-1 0 0 0 0,1 0 0 0 0,0 0 1 0 0,1 0-1 0 0,-1 0 0 0 0,1 1 0 0 0,0-1 1 0 0,1 1-1 0 0,-1-1 0 0 0,1 1 0 0 0,0 0 1 0 0,0-1-1 0 0,1 1 0 0 0,0 0 0 0 0,0 0 1 0 0,0 0-1 0 0,1-1 0 0 0,0 1 0 0 0,0 0 1 0 0,0 0-1 0 0,1-1 0 0 0,0 1-79 0 0,1-3 19 0 0,0 0 0 0 0,0-1 0 0 0,1 1 0 0 0,-1-1 0 0 0,1 1 0 0 0,-1-1 0 0 0,1 0 0 0 0,0-1 0 0 0,0 1 0 0 0,0 0 0 0 0,0-1 0 0 0,0 0 0 0 0,0 0 0 0 0,1 0 0 0 0,-1-1 0 0 0,0 0 0 0 0,0 1 0 0 0,1-1 0 0 0,-1-1 0 0 0,0 1 0 0 0,0-1 0 0 0,1 1 0 0 0,-1-1 0 0 0,0 0 0 0 0,0-1 0 0 0,0 1 0 0 0,0-1 0 0 0,0 0 0 0 0,-1 0 0 0 0,1 0 0 0 0,0 0 0 0 0,-1-1 0 0 0,1 1 0 0 0,-1-1 0 0 0,0 0 0 0 0,0 0 0 0 0,0 0 0 0 0,0 0 0 0 0,-1-1 0 0 0,2-2-19 0 0,5-9 39 0 0,-9 15-54 0 0,0 1 1 0 0,0-1-1 0 0,0 0 1 0 0,0 1 0 0 0,0-1-1 0 0,0 0 1 0 0,0 1-1 0 0,0-1 1 0 0,1 0-1 0 0,-1 1 1 0 0,0-1 0 0 0,0 0-1 0 0,0 1 1 0 0,1-1-1 0 0,-1 0 1 0 0,0 1 0 0 0,0-1-1 0 0,1 0 1 0 0,-1 0-1 0 0,0 1 1 0 0,1-1 0 0 0,-1 0-1 0 0,0 0 1 0 0,1 0-1 0 0,-1 1 1 0 0,0-1 0 0 0,1 0-1 0 0,-1 0 1 0 0,0 0-1 0 0,1 0 1 0 0,-1 0 0 0 0,0 0-1 0 0,1 0 1 0 0,-1 0-1 0 0,1 0 1 0 0,-1 0 0 0 0,0 0-1 0 0,1 0 1 0 0,-1 0-1 0 0,1 0 1 0 0,-1 0 0 0 0,0 0-1 0 0,1 0 1 0 0,-1 0-1 0 0,0-1 1 0 0,1 1 0 0 0,-1 0-1 0 0,0 0 1 0 0,1 0-1 0 0,-1-1 1 0 0,0 1 0 0 0,1 0 14 0 0,3 17-430 0 0,9 24 1298 0 0,-4-34-3873 0 0,3-7-3353 0 0,-1-6-1311 0 0</inkml:trace>
  <inkml:trace contextRef="#ctx0" brushRef="#br0" timeOffset="65190.32">5480 794 7657 0 0,'0'0'4833'0'0,"0"0"-3584"0"0,3 6-654 0 0,21 120 2583 0 0,-24-126-3029 0 0,36-61 494 0 0,-25 43-1358 0 0,37-41-705 0 0,2 53-8434 0 0,-35 11 4499 0 0</inkml:trace>
  <inkml:trace contextRef="#ctx0" brushRef="#br0" timeOffset="65627.861">5787 913 7189 0 0,'0'0'5588'0'0,"0"0"-3860"0"0,0 0-1552 0 0,0 0-107 0 0,0 0 36 0 0,8 1 28 0 0,-4 0-102 0 0,0-1 0 0 0,1 0 1 0 0,-1-1-1 0 0,0 1 0 0 0,1 0 0 0 0,-1-1 0 0 0,0 0 0 0 0,0 0 1 0 0,0-1-1 0 0,1 1 0 0 0,-1-1 0 0 0,0 0 0 0 0,-1 0 1 0 0,1 0-1 0 0,0 0 0 0 0,-1-1 0 0 0,1 1 0 0 0,-1-1 1 0 0,0 0-1 0 0,0 0 0 0 0,0-1 0 0 0,0 1 0 0 0,0 0 0 0 0,-1-1 1 0 0,0 0-1 0 0,3-3-31 0 0,-4 5-6 0 0,0-1 1 0 0,0 1-1 0 0,0-1 0 0 0,0 1 1 0 0,0-1-1 0 0,0 1 1 0 0,0-1-1 0 0,-1 0 0 0 0,1 1 1 0 0,-1-1-1 0 0,0 0 1 0 0,0 1-1 0 0,0-1 1 0 0,0 0-1 0 0,0 1 0 0 0,-1-1 1 0 0,1 0-1 0 0,-1 1 1 0 0,0-1-1 0 0,0 0 0 0 0,0 1 1 0 0,0-1-1 0 0,0 1 1 0 0,0 0-1 0 0,-1-1 0 0 0,1 1 1 0 0,-1 0-1 0 0,1 0 1 0 0,-1 0-1 0 0,0 0 1 0 0,0 0-1 0 0,0 0 0 0 0,0 1 1 0 0,0-1-1 0 0,-1 0 1 0 0,1 1-1 0 0,0 0 0 0 0,-1 0 1 0 0,1-1-1 0 0,-1 1 1 0 0,1 1-1 0 0,-1-1 0 0 0,0 0 1 0 0,1 1-1 0 0,-1-1 1 0 0,0 1-1 0 0,1 0 1 0 0,-1 0-1 0 0,0 0 0 0 0,1 0 1 0 0,-1 0-1 0 0,0 1 1 0 0,1-1-1 0 0,-1 1 0 0 0,0 0 1 0 0,1 0-1 0 0,-1 0 1 0 0,1 0-1 0 0,-1 0 0 0 0,1 0 1 0 0,0 1-1 0 0,-1-1 1 0 0,1 1-1 0 0,0-1 1 0 0,0 1-1 0 0,0 0 0 0 0,0 0 1 0 0,0 1 5 0 0,-2-1 43 0 0,1 0 1 0 0,-1 0 0 0 0,1 0-1 0 0,0 1 1 0 0,0-1 0 0 0,0 1-1 0 0,0 0 1 0 0,0 0 0 0 0,0 0-1 0 0,1 1 1 0 0,-1-1 0 0 0,1 1-1 0 0,0-1 1 0 0,0 1 0 0 0,0-1-1 0 0,1 1 1 0 0,-1 0 0 0 0,1 0-1 0 0,0 0 1 0 0,0 0-1 0 0,0 1-43 0 0,3-3 48 0 0,0-1 0 0 0,0 1 0 0 0,1-1 0 0 0,-1 0 0 0 0,0 1 0 0 0,0-1 0 0 0,1 0-1 0 0,-1-1 1 0 0,0 1 0 0 0,1 0 0 0 0,-1-1 0 0 0,1 1 0 0 0,-1-1 0 0 0,1 0 0 0 0,-1 0-1 0 0,1 0 1 0 0,-1 0 0 0 0,1 0 0 0 0,-1 0 0 0 0,1-1 0 0 0,-1 1 0 0 0,1-1 0 0 0,-1 0-1 0 0,1 0 1 0 0,-1 0 0 0 0,0 0 0 0 0,0 0 0 0 0,1 0 0 0 0,-1-1 0 0 0,2 0-48 0 0,-1 2-22 0 0,1 1-1 0 0,-1 0 1 0 0,1 0 0 0 0,-1 0 0 0 0,1 0 0 0 0,-1 1 0 0 0,0-1 0 0 0,0 1 0 0 0,0 0-1 0 0,0 0 1 0 0,0 0 0 0 0,0 0 0 0 0,0 0 0 0 0,0 1 0 0 0,-1 0 0 0 0,0-1 0 0 0,1 1-1 0 0,-1 0 1 0 0,0 0 0 0 0,0 0 0 0 0,0 0 0 0 0,-1 1 0 0 0,1-1 0 0 0,-1 0 0 0 0,0 1-1 0 0,0-1 1 0 0,0 1 0 0 0,0-1 0 0 0,-1 1 0 0 0,1-1 0 0 0,-1 1 0 0 0,0 0 0 0 0,0 0 22 0 0,1 1 44 0 0,0 0 1 0 0,-1 0 0 0 0,1 0 0 0 0,-1 0 0 0 0,0 0-1 0 0,0 0 1 0 0,-1 0 0 0 0,0 0 0 0 0,0 0 0 0 0,0 0 0 0 0,0 0-1 0 0,-1 0 1 0 0,0 0 0 0 0,0 0 0 0 0,0-1 0 0 0,0 1 0 0 0,-1-1-1 0 0,0 0 1 0 0,0 0 0 0 0,0 0 0 0 0,0 0 0 0 0,-1 0-1 0 0,1 0 1 0 0,-1-1 0 0 0,0 0 0 0 0,0 0 0 0 0,0 0 0 0 0,-3 1-45 0 0,-60 1-2670 0 0,57-11-517 0 0,1-1-2752 0 0</inkml:trace>
  <inkml:trace contextRef="#ctx0" brushRef="#br0" timeOffset="65954.367">6062 899 5336 0 0,'0'0'6214'0'0,"0"0"-4368"0"0,7 0-1483 0 0,-3 1-311 0 0,2 1 58 0 0,1 0 0 0 0,0-1-1 0 0,0 0 1 0 0,0 0-1 0 0,-1-1 1 0 0,1 0-1 0 0,0 0 1 0 0,0 0 0 0 0,0-1-1 0 0,0 0 1 0 0,0-1-1 0 0,-1 1 1 0 0,1-1 0 0 0,0 0-1 0 0,-1-1 1 0 0,0 0-1 0 0,0 0 1 0 0,1 0-1 0 0,-2-1 1 0 0,1 1 0 0 0,0-2-1 0 0,4-3-109 0 0,-10 6-17 0 0,0 1-1 0 0,0 0 1 0 0,0-1-1 0 0,0 1 0 0 0,0 0 1 0 0,-1-1-1 0 0,1 1 1 0 0,0-1-1 0 0,-1 1 1 0 0,1 0-1 0 0,-1 0 1 0 0,0-1-1 0 0,1 1 1 0 0,-1 0-1 0 0,0 0 0 0 0,0 0 1 0 0,0 0-1 0 0,1 0 1 0 0,-1 0-1 0 0,0 0 1 0 0,0 0-1 0 0,-1 0 1 0 0,1 0-1 0 0,0 0 1 0 0,0 1-1 0 0,0-1 0 0 0,-1 0 1 0 0,1 1-1 0 0,0-1 1 0 0,0 1-1 0 0,-1 0 1 0 0,1-1-1 0 0,-1 1 1 0 0,1 0-1 0 0,0 0 1 0 0,-1 0-1 0 0,1 0 1 0 0,0 0-1 0 0,-1 0 0 0 0,1 0 1 0 0,-1 0-1 0 0,1 0 1 0 0,0 1-1 0 0,-1-1 1 0 0,1 1-1 0 0,0-1 1 0 0,0 1-1 0 0,-1-1 1 0 0,1 1-1 0 0,0 0 0 0 0,0-1 1 0 0,0 1-1 0 0,0 0 1 0 0,0 0-1 0 0,0 0 1 0 0,0 0-1 0 0,0 0 1 0 0,0 0-1 0 0,0 0 1 0 0,0 1-1 0 0,1-1 0 0 0,-1 0 1 0 0,0 0-1 0 0,0 1 18 0 0,-2 0 50 0 0,0 1-1 0 0,0-1 0 0 0,0 0 1 0 0,1 1-1 0 0,-1 0 0 0 0,1 0 0 0 0,-1 0 1 0 0,1 0-1 0 0,0 0 0 0 0,0 0 1 0 0,0 0-1 0 0,0 1 0 0 0,1-1 1 0 0,0 1-1 0 0,-1-1 0 0 0,1 1 1 0 0,0-1-1 0 0,1 1 0 0 0,-1 0 0 0 0,1 0 1 0 0,-1-1-1 0 0,1 1 0 0 0,0 0 1 0 0,1 0-1 0 0,-1-1 0 0 0,1 1 1 0 0,-1 0-1 0 0,1 0 0 0 0,0-1 0 0 0,0 1 1 0 0,1-1-1 0 0,-1 1 0 0 0,1-1 1 0 0,0 0-1 0 0,0 1 0 0 0,0-1 1 0 0,0 0-1 0 0,0 0 0 0 0,1 0 0 0 0,-1-1 1 0 0,1 1-1 0 0,0-1 0 0 0,0 1 1 0 0,0-1-1 0 0,0 0 0 0 0,0 0 1 0 0,1 0-1 0 0,-1 0 0 0 0,1-1 0 0 0,-1 1 1 0 0,1-1-1 0 0,-1 0 0 0 0,1 0 1 0 0,0-1-1 0 0,-1 1 0 0 0,5 0-49 0 0,-8-1-10 0 0,31 2-1467 0 0,-11-8-4277 0 0,-6-3-2277 0 0</inkml:trace>
  <inkml:trace contextRef="#ctx0" brushRef="#br0" timeOffset="66716.376">6632 944 1616 0 0,'0'0'7833'0'0,"0"0"-4736"0"0,0 0-2374 0 0,0 0-276 0 0,0 0 61 0 0,0 0 99 0 0,0 0 225 0 0,0 0 139 0 0,0 0-173 0 0,18-2 374 0 0,-13-5-1171 0 0,-1 0 0 0 0,0-1 0 0 0,0 1 0 0 0,0-1 0 0 0,-1 0 0 0 0,-1 0 0 0 0,1 0 0 0 0,-1 0 0 0 0,0 0 0 0 0,-1 0 0 0 0,0-1 0 0 0,0 1 0 0 0,-1 0 0 0 0,0-1 0 0 0,0 1 0 0 0,-1-1 0 0 0,0 1 0 0 0,-1 0 0 0 0,0 0 0 0 0,0 0 0 0 0,-3-8-1 0 0,5 16-5 0 0,73 123-1117 0 0,-70-116 1210 0 0,0 0-1 0 0,0-1 1 0 0,0 1 0 0 0,0-1 0 0 0,1 0 0 0 0,0 0 0 0 0,1 0 0 0 0,-1 0 0 0 0,1-1 0 0 0,0 0 0 0 0,1 0 0 0 0,-1 0 0 0 0,1-1 0 0 0,0 0 0 0 0,0 0-1 0 0,0 0 1 0 0,0-1 0 0 0,1 1 0 0 0,-1-2 0 0 0,1 1 0 0 0,0-1 0 0 0,0 0 0 0 0,0 0 0 0 0,0-1 0 0 0,0 0 0 0 0,2 0-88 0 0,-5-5 22 0 0,0 1 0 0 0,0-1 0 0 0,-1 0 1 0 0,0-1-1 0 0,0 1 0 0 0,0 0 0 0 0,-1-1 0 0 0,1 0 1 0 0,-1 1-1 0 0,0-1 0 0 0,0 0 0 0 0,-1 0 0 0 0,1 0 1 0 0,-1 0-1 0 0,0 0 0 0 0,-1-1 0 0 0,1 1 0 0 0,-1 0 1 0 0,0 0-1 0 0,0-1 0 0 0,-1 1 0 0 0,0 0 0 0 0,0 0 1 0 0,0 0-1 0 0,0 0 0 0 0,-1 0 0 0 0,-1-3-22 0 0,-16-78-1681 0 0,8 50-1766 0 0,11 36-2013 0 0,0 2 1592 0 0,5 8-2059 0 0</inkml:trace>
  <inkml:trace contextRef="#ctx0" brushRef="#br0" timeOffset="67044.081">7125 852 6169 0 0,'0'0'4762'0'0,"0"0"-3197"0"0,0 0-1055 0 0,0 0-222 0 0,0 0 178 0 0,1 8 131 0 0,0 16-180 0 0,-2-19-320 0 0,-1 0 1 0 0,1 0 0 0 0,0 0 0 0 0,1 0-1 0 0,-1 0 1 0 0,1 0 0 0 0,0 0 0 0 0,0 0 0 0 0,1 0-1 0 0,0 0 1 0 0,-1 0 0 0 0,2 0 0 0 0,-1 0-1 0 0,0 0 1 0 0,1-1 0 0 0,0 1 0 0 0,0 0-1 0 0,1-1 1 0 0,-1 1 0 0 0,1-1 0 0 0,0 0-1 0 0,0 0 1 0 0,0 0 0 0 0,1 0 0 0 0,-1-1 0 0 0,1 1-1 0 0,0-1 1 0 0,0 0 0 0 0,0 0 0 0 0,1 0-1 0 0,-1-1 1 0 0,0 0 0 0 0,1 1 0 0 0,0-2-1 0 0,0 1 1 0 0,-1 0 0 0 0,1-1 0 0 0,0 0-1 0 0,0 0 1 0 0,0 0 0 0 0,0-1 0 0 0,4 0-98 0 0,-3-3-20 0 0,-1-1 1 0 0,1 0 0 0 0,-1 0-1 0 0,0-1 1 0 0,0 1-1 0 0,0-1 1 0 0,0 0 0 0 0,-1-1-1 0 0,0 1 1 0 0,0-1 0 0 0,0 0-1 0 0,-1 0 1 0 0,0 0-1 0 0,0 0 1 0 0,-1 0 0 0 0,0-1-1 0 0,0 1 1 0 0,0-1-1 0 0,-1 0 1 0 0,1 1 0 0 0,-2-1-1 0 0,1 0 1 0 0,-1 0 0 0 0,0 0-1 0 0,0 1 1 0 0,-1-1-1 0 0,0 0 1 0 0,0 0 0 0 0,-3-5 19 0 0,4-10-1480 0 0,-8 51-9541 0 0,6-16 5204 0 0</inkml:trace>
  <inkml:trace contextRef="#ctx0" brushRef="#br0" timeOffset="67616.031">7390 1019 8097 0 0,'0'0'4057'0'0,"0"0"-2894"0"0,0 0-593 0 0,0 0 383 0 0,0 0 152 0 0,0 0-188 0 0,0 0-266 0 0,0 0-141 0 0,0 0-92 0 0,6-34-306 0 0,-5 32-138 0 0,0 1 1 0 0,1-1-1 0 0,-1 1 0 0 0,0-1 0 0 0,0 1 1 0 0,0 0-1 0 0,1-1 0 0 0,-1 1 0 0 0,1 0 1 0 0,-1 0-1 0 0,1 0 0 0 0,0 0 0 0 0,-1 0 1 0 0,1 0-1 0 0,0 1 0 0 0,-1-1 1 0 0,1 1-1 0 0,0-1 0 0 0,0 1 0 0 0,0-1 1 0 0,0 1-1 0 0,-1 0 0 0 0,1 0 0 0 0,0 0 1 0 0,0 0-1 0 0,0 0 0 0 0,0 1 0 0 0,0-1 1 0 0,-1 0-1 0 0,1 1 0 0 0,0-1 0 0 0,0 1 1 0 0,-1 0-1 0 0,1 0 0 0 0,0 0 1 0 0,-1 0-1 0 0,1 0 0 0 0,-1 0 0 0 0,1 0 1 0 0,-1 0-1 0 0,1 0 0 0 0,-1 1 0 0 0,0-1 1 0 0,0 0-1 0 0,0 1 0 0 0,1 0 0 0 0,-1-1 1 0 0,-1 1-1 0 0,1-1 0 0 0,0 1 1 0 0,0 0-1 0 0,-1 0 0 0 0,1-1 0 0 0,-1 1 1 0 0,1 0-1 0 0,-1 0 0 0 0,0 0 0 0 0,0 0 1 0 0,0-1-1 0 0,0 1 26 0 0,14 62 643 0 0,-14-63-415 0 0,0-1 94 0 0,7-40-1276 0 0,-7 38 947 0 0,0 1 0 0 0,0-1 0 0 0,1 0 0 0 0,-1 1 0 0 0,0-1 0 0 0,1 0 0 0 0,-1 1 0 0 0,1-1 0 0 0,-1 1 0 0 0,1-1 0 0 0,-1 1 0 0 0,1-1 0 0 0,0 1 0 0 0,0 0 0 0 0,0-1 0 0 0,0 1 0 0 0,0 0 0 0 0,0 0 0 0 0,0-1 0 0 0,1 1 0 0 0,-1 0 0 0 0,0 0 0 0 0,1 0 0 0 0,-1 0 0 0 0,0 1 0 0 0,1-1 0 0 0,-1 0 0 0 0,1 1 0 0 0,0-1 0 0 0,-1 1 0 0 0,1-1 0 0 0,-1 1 0 0 0,1 0 0 0 0,0 0 0 0 0,-1-1 0 0 0,1 1 0 0 0,-1 0 0 0 0,1 1 0 0 0,0-1 0 0 0,-1 0 0 0 0,1 0 0 0 0,0 1 0 0 0,-1-1 0 0 0,1 1 0 0 0,-1-1 0 0 0,1 1 0 0 0,-1 0 0 0 0,1-1 0 0 0,-1 1 0 0 0,0 0 0 0 0,1 0 0 0 0,-1 0 0 0 0,0 0 0 0 0,1 0 0 0 0,-1 1 0 0 0,0-1 0 0 0,0 0 0 0 0,0 0 0 0 0,0 1 0 0 0,0-1 0 0 0,-1 1 0 0 0,1-1 0 0 0,0 1 0 0 0,-1-1 0 0 0,1 1 0 0 0,0 0 7 0 0,15 81 1134 0 0,-16-83-878 0 0,11-43-894 0 0,-11 41 631 0 0,0 0-1 0 0,0 1 1 0 0,0-1 0 0 0,0 0-1 0 0,1 1 1 0 0,-1-1-1 0 0,0 1 1 0 0,1-1-1 0 0,0 0 1 0 0,-1 1 0 0 0,1-1-1 0 0,0 1 1 0 0,0-1-1 0 0,0 1 1 0 0,0 0-1 0 0,0-1 1 0 0,0 1 0 0 0,0 0-1 0 0,0 0 1 0 0,0 0-1 0 0,1 0 1 0 0,-1 0-1 0 0,0 0 1 0 0,1 0 0 0 0,-1 0-1 0 0,1 0 1 0 0,-1 1-1 0 0,1-1 1 0 0,-1 0 0 0 0,1 1-1 0 0,0 0 1 0 0,-1-1-1 0 0,1 1 1 0 0,0 0-1 0 0,-1 0 1 0 0,1 0 0 0 0,0 0-1 0 0,-1 0 1 0 0,1 0-1 0 0,0 0 1 0 0,-1 1-1 0 0,1-1 1 0 0,0 0 0 0 0,-1 1-1 0 0,1 0 1 0 0,-1-1-1 0 0,1 1 1 0 0,-1 0-1 0 0,1 0 1 0 0,-1 0 7 0 0,59 65 670 0 0,-36 35-551 0 0,-24-100-468 0 0,2-16-2996 0 0,1 0-3077 0 0,5-6-1418 0 0</inkml:trace>
  <inkml:trace contextRef="#ctx0" brushRef="#br0" timeOffset="67959.815">7873 826 6705 0 0,'0'0'5312'0'0,"4"6"-3669"0"0,6 9-1403 0 0,-1 0 0 0 0,0 0 1 0 0,-1 1-1 0 0,-1 0 0 0 0,0 0 0 0 0,-1 1 0 0 0,-1 0 1 0 0,-1 0-1 0 0,0 0 0 0 0,-1 1 0 0 0,-1-1 1 0 0,-1 1-1 0 0,0-1 0 0 0,-1 1 0 0 0,-1 0 0 0 0,-1-1 1 0 0,-1 2-241 0 0,5-26-525 0 0,-3 5 473 0 0,1 0 0 0 0,0 0 0 0 0,-1 0 0 0 0,1 0-1 0 0,0 0 1 0 0,0 0 0 0 0,1-1 0 0 0,-1 1 0 0 0,0 0-1 0 0,1 1 1 0 0,-1-1 0 0 0,1 0 0 0 0,-1 0 0 0 0,1 0-1 0 0,0 0 1 0 0,0 0 0 0 0,0 0 0 0 0,0 1-1 0 0,0-1 1 0 0,0 0 0 0 0,1 1 0 0 0,-1-1 0 0 0,0 1-1 0 0,1 0 1 0 0,-1-1 0 0 0,1 1 0 0 0,0 0 0 0 0,-1 0-1 0 0,1 0 1 0 0,0 0 0 0 0,0 0 0 0 0,0 0-1 0 0,0 0 1 0 0,-1 1 0 0 0,1-1 0 0 0,0 1 0 0 0,0 0-1 0 0,0-1 1 0 0,0 1 0 0 0,0 0 0 0 0,0 0 0 0 0,0 0-1 0 0,0 0 1 0 0,0 0 0 0 0,0 1 0 0 0,0-1-1 0 0,0 1 1 0 0,0-1 0 0 0,0 1 0 0 0,0 0 0 0 0,0 0-1 0 0,0 0 1 0 0,0 0 0 0 0,0 0 52 0 0,3 2 124 0 0,0-1 1 0 0,-1 1-1 0 0,1 0 1 0 0,-1 0-1 0 0,1 0 1 0 0,-1 1-1 0 0,0-1 1 0 0,0 1-1 0 0,-1 0 1 0 0,1 0-1 0 0,-1 1 1 0 0,0-1-1 0 0,0 1 1 0 0,0-1-1 0 0,-1 1 1 0 0,0 0-1 0 0,0 0 1 0 0,0 0-1 0 0,0 0 1 0 0,-1 1-1 0 0,0-1 1 0 0,0 0-1 0 0,0 1 1 0 0,-1-1-1 0 0,1 4-124 0 0,-5-7-7 0 0,0 0 1 0 0,0 0-1 0 0,0 0 0 0 0,0 0 0 0 0,-1-1 0 0 0,1 0 0 0 0,0 1 0 0 0,-1-1 0 0 0,1-1 1 0 0,-1 1-1 0 0,1-1 0 0 0,-1 0 0 0 0,1 0 0 0 0,-1 0 0 0 0,1 0 0 0 0,-1-1 0 0 0,1 0 1 0 0,0 0-1 0 0,-1 0 0 0 0,1-1 0 0 0,0 1 0 0 0,0-1 0 0 0,-3-1 7 0 0,3 1-416 0 0,-17-8-2555 0 0,11 0-4131 0 0,9-4 237 0 0</inkml:trace>
  <inkml:trace contextRef="#ctx0" brushRef="#br0" timeOffset="68426.415">8208 1174 768 0 0,'0'0'5085'0'0,"7"1"-433"0"0,75-5-1976 0 0,-80 4-2663 0 0,0 0-1 0 0,0 0 1 0 0,0-1-1 0 0,0 1 0 0 0,0-1 1 0 0,0 1-1 0 0,0-1 1 0 0,0 0-1 0 0,0 0 0 0 0,-1 0 1 0 0,1 0-1 0 0,0 0 0 0 0,0 0 1 0 0,-1 0-1 0 0,1 0 1 0 0,-1-1-1 0 0,1 1 0 0 0,-1-1 1 0 0,1 1-1 0 0,-1-1 1 0 0,0 0-1 0 0,0 1 0 0 0,0-1 1 0 0,0 0-1 0 0,0 0 1 0 0,0 0-1 0 0,0 0 0 0 0,-1 1 1 0 0,1-1-1 0 0,-1 0 1 0 0,1 0-1 0 0,-1-1 0 0 0,0 1 1 0 0,0 0-1 0 0,0 0 1 0 0,0 0-1 0 0,0 0 0 0 0,0 0 1 0 0,-1 0-1 0 0,1 0 1 0 0,-1 0-1 0 0,1 0-12 0 0,-1 0 28 0 0,0 1 1 0 0,0 0-1 0 0,-1-1 1 0 0,1 1-1 0 0,0 0 1 0 0,0 0-1 0 0,-1 0 1 0 0,1 0-1 0 0,0 0 0 0 0,-1 0 1 0 0,1 0-1 0 0,-1 1 1 0 0,1-1-1 0 0,-1 0 1 0 0,1 1-1 0 0,-1 0 1 0 0,0-1-1 0 0,1 1 0 0 0,-1 0 1 0 0,0-1-1 0 0,1 1 1 0 0,-1 0-1 0 0,0 0 1 0 0,1 1-1 0 0,-1-1 1 0 0,0 0-1 0 0,1 0 1 0 0,-1 1-1 0 0,1-1 0 0 0,-1 1 1 0 0,0-1-1 0 0,1 1 1 0 0,-1 0-1 0 0,1 0 1 0 0,0 0-1 0 0,-1 0 1 0 0,1 0-1 0 0,0 0 0 0 0,-1 0 1 0 0,1 0-1 0 0,0 0 1 0 0,0 0-1 0 0,0 1 1 0 0,0-1-1 0 0,0 1 1 0 0,0-1-1 0 0,0 0 1 0 0,1 1-1 0 0,-1 0 0 0 0,0-1 1 0 0,1 1-1 0 0,-1-1 1 0 0,1 1-1 0 0,0 0 1 0 0,0-1-1 0 0,-1 1 1 0 0,1 0-1 0 0,0-1 0 0 0,0 1 1 0 0,1 0-1 0 0,-1-1-28 0 0,-13 85 789 0 0,13-85-750 0 0,0 1-1 0 0,0 0 0 0 0,0-1 0 0 0,0 1 0 0 0,0 0 0 0 0,0 0 0 0 0,0-1 0 0 0,1 1 0 0 0,-1 0 1 0 0,0-1-1 0 0,1 1 0 0 0,0 0 0 0 0,-1-1 0 0 0,1 1 0 0 0,0-1 0 0 0,0 1 0 0 0,0-1 0 0 0,0 0 1 0 0,0 1-1 0 0,0-1 0 0 0,0 0 0 0 0,0 1 0 0 0,1-1 0 0 0,-1 0 0 0 0,0 0 0 0 0,1 0 0 0 0,-1 0 1 0 0,1 0-1 0 0,-1-1 0 0 0,1 1 0 0 0,-1 0 0 0 0,1-1 0 0 0,0 1 0 0 0,-1-1 0 0 0,1 0 0 0 0,0 1 1 0 0,-1-1-1 0 0,1 0 0 0 0,0 0 0 0 0,0 0 0 0 0,-1 0 0 0 0,1 0 0 0 0,0 0 0 0 0,-1-1 0 0 0,1 1 1 0 0,0-1-1 0 0,0 0-38 0 0,36-41-756 0 0,-38 40 732 0 0,0 1 0 0 0,0-1 0 0 0,1 0 0 0 0,-1 1 0 0 0,0-1 0 0 0,1 1 0 0 0,0-1 0 0 0,-1 0 0 0 0,1 1 1 0 0,0-1-1 0 0,0 1 0 0 0,0 0 0 0 0,0-1 0 0 0,0 1 0 0 0,0 0 0 0 0,0-1 0 0 0,0 1 0 0 0,0 0 0 0 0,1 0 0 0 0,-1 0 1 0 0,0 0-1 0 0,1 0 0 0 0,-1 1 0 0 0,1-1 0 0 0,-1 0 0 0 0,1 1 0 0 0,0-1 0 0 0,-1 1 0 0 0,1-1 0 0 0,-1 1 0 0 0,1 0 1 0 0,0-1-1 0 0,-1 1 0 0 0,1 0 0 0 0,0 0 0 0 0,-1 0 0 0 0,1 1 0 0 0,0-1 0 0 0,-1 0 0 0 0,1 1 0 0 0,0-1 0 0 0,-1 1 0 0 0,1-1 1 0 0,-1 1-1 0 0,1 0 0 0 0,-1-1 0 0 0,1 1 0 0 0,-1 0 0 0 0,1 0 0 0 0,-1 0 0 0 0,1 1 24 0 0,2 2 99 0 0,0-1 0 0 0,0 1 0 0 0,0-1-1 0 0,0 1 1 0 0,-1 0 0 0 0,0 1 0 0 0,0-1 0 0 0,0 1-1 0 0,0-1 1 0 0,-1 1 0 0 0,1 0 0 0 0,-1 0 0 0 0,-1 0-1 0 0,1 0 1 0 0,-1 0 0 0 0,1 0 0 0 0,-2 1 0 0 0,1-1 0 0 0,0 0-1 0 0,-1 1-98 0 0,0-6 400 0 0,20-32 1924 0 0,6-9-2359 0 0,3-5-1341 0 0,-13 14-3771 0 0,-13 27-284 0 0,4-1-3150 0 0</inkml:trace>
  <inkml:trace contextRef="#ctx0" brushRef="#br0" timeOffset="68690.089">8685 1051 9157 0 0,'0'0'5666'0'0,"0"0"-4175"0"0,0 0-1488 0 0,0 0-177 0 0,0 0-62 0 0,-6 2-19 0 0,4-1 252 0 0,0 0 0 0 0,1-1 0 0 0,-1 1 1 0 0,0 0-1 0 0,0 0 0 0 0,0 0 0 0 0,1 0 0 0 0,-1 0 0 0 0,1 0 0 0 0,-1 1 0 0 0,1-1 0 0 0,-1 1 1 0 0,1-1-1 0 0,0 1 0 0 0,0-1 0 0 0,-1 1 0 0 0,1-1 0 0 0,0 1 0 0 0,1 0 0 0 0,-1 0 1 0 0,0 0-1 0 0,0 0 0 0 0,1-1 0 0 0,-1 1 0 0 0,1 0 0 0 0,0 0 0 0 0,-1 0 0 0 0,1 0 0 0 0,0 0 1 0 0,0 0-1 0 0,0 0 0 0 0,0 0 0 0 0,1 0 0 0 0,-1 0 0 0 0,1 0 0 0 0,-1 0 0 0 0,1 0 0 0 0,-1 0 1 0 0,1 0-1 0 0,0-1 0 0 0,0 1 0 0 0,0 0 0 0 0,0-1 0 0 0,0 1 0 0 0,1 0 0 0 0,-1-1 3 0 0,31 49 600 0 0,-26-43-505 0 0,0 1 1 0 0,0-1 0 0 0,-1 1-1 0 0,0 0 1 0 0,-1 1-1 0 0,0-1 1 0 0,0 1 0 0 0,-1 0-1 0 0,0-1 1 0 0,0 2-1 0 0,-1-1 1 0 0,-1 0 0 0 0,1 2-96 0 0,-2-9 12 0 0,-1 1 1 0 0,0-1 0 0 0,1 0 0 0 0,-1 1 0 0 0,0-1 0 0 0,0 0 0 0 0,0 1 0 0 0,0-1 0 0 0,0 0 0 0 0,-1 0-1 0 0,1 0 1 0 0,-1 0 0 0 0,1 0 0 0 0,-1 0 0 0 0,0 0 0 0 0,0-1 0 0 0,0 1 0 0 0,0-1 0 0 0,0 1-1 0 0,0-1 1 0 0,0 0 0 0 0,0 0 0 0 0,-1 0 0 0 0,1 0 0 0 0,0 0 0 0 0,-1 0 0 0 0,1-1 0 0 0,-1 1 0 0 0,1-1-1 0 0,-1 1 1 0 0,1-1 0 0 0,-1 0 0 0 0,1 0 0 0 0,-1 0 0 0 0,1-1 0 0 0,-3 0-13 0 0,-88-21-2479 0 0,72 6-622 0 0,9 2-1752 0 0,1-9-2540 0 0</inkml:trace>
  <inkml:trace contextRef="#ctx0" brushRef="#br0" timeOffset="69156.572">8711 624 10921 0 0,'0'0'3462'0'0,"0"0"-2727"0"0,0 0-786 0 0,0 0-29 0 0,6 2 32 0 0,140 23 676 0 0,-127 28-609 0 0,8 136 1401 0 0,-19-106-1205 0 0,-3 1 0 0 0,-4 1 0 0 0,-4-1 1 0 0,-4 0-1 0 0,-3-1 0 0 0,-4 0 0 0 0,-3 0 1 0 0,-10 21-216 0 0,26-102-4 0 0,1-1 1 0 0,0 0-1 0 0,-1 1 0 0 0,1-1 1 0 0,0 0-1 0 0,-1 1 1 0 0,0-1-1 0 0,1 0 0 0 0,-1 0 1 0 0,0 1-1 0 0,1-1 1 0 0,-1 0-1 0 0,0 0 1 0 0,0 0-1 0 0,0 0 0 0 0,0 0 1 0 0,0 0-1 0 0,0 0 1 0 0,0-1-1 0 0,-1 1 0 0 0,1 0 1 0 0,0-1-1 0 0,0 1 1 0 0,-1 0-1 0 0,1-1 1 0 0,0 0-1 0 0,0 1 0 0 0,-1-1 1 0 0,1 0-1 0 0,-1 1 1 0 0,1-1-1 0 0,0 0 1 0 0,-1 0-1 0 0,1 0 0 0 0,0 0 1 0 0,-1-1-1 0 0,1 1 1 0 0,-1 0-1 0 0,1 0 0 0 0,0-1 1 0 0,-1 1-1 0 0,1-1 1 0 0,0 1-1 0 0,0-1 1 0 0,-1 0-1 0 0,1 0 4 0 0,-63-49-1795 0 0,42 30-680 0 0,2 5-1713 0 0,-3-5-2597 0 0</inkml:trace>
  <inkml:trace contextRef="#ctx0" brushRef="#br0" timeOffset="69823.978">423 0 14457 0 0,'-7'1'2123'0'0,"-324"80"-2612"0"0,326-80 490 0 0,0 1-1 0 0,0 0 1 0 0,1 0-1 0 0,-1 1 0 0 0,1-1 1 0 0,-1 1-1 0 0,1 0 0 0 0,0 0 1 0 0,0 0-1 0 0,0 1 0 0 0,1 0 1 0 0,-1-1-1 0 0,1 1 0 0 0,0 0 1 0 0,0 1-1 0 0,0-1 0 0 0,1 0 1 0 0,-1 1-1 0 0,1 0 0 0 0,0-1 1 0 0,0 1-1 0 0,1 0 1 0 0,0 0-1 0 0,-1 0 0 0 0,2 0 1 0 0,-1 0-1 0 0,0 0 0 0 0,1 1 1 0 0,0-1-1 0 0,1 0 0 0 0,-1 0 1 0 0,1 0-1 0 0,0 0 0 0 0,0 0 1 0 0,0 0-1 0 0,1 0 0 0 0,-1 0 1 0 0,2 0-1 0 0,151 555 785 0 0,-100-330-188 0 0,-9-168-1717 0 0,-22-48-2007 0 0,3-6-3332 0 0,6-6-322 0 0</inkml:trace>
  <inkml:trace contextRef="#ctx0" brushRef="#br0" timeOffset="70426.873">8742 1848 8053 0 0,'-269'-35'5693'0'0,"-139"2"-5082"0"0,125 12-21 0 0,-2737-216 1083 0 0,92 44-309 0 0,1750 161-1248 0 0,1013 20-2789 0 0,163 11 2155 0 0,-10-3-1047 0 0,14-3-4406 0 0,17-9-1402 0 0</inkml:trace>
  <inkml:trace contextRef="#ctx0" brushRef="#br0" timeOffset="70863.582">8355 1817 15397 0 0,'-2625'-240'1833'0'0,"-1548"35"-319"0"0,4045 202-1434 0 0,-420-32 132 0 0,535 33-555 0 0,-66-19 807 0 0,69-19-5958 0 0,31 6-4217 0 0</inkml:trace>
  <inkml:trace contextRef="#ctx0" brushRef="#br0" timeOffset="-101715.415">10738 3640 600 0 0,'0'0'2637'0'0,"0"0"-1142"0"0,0 0-692 0 0,0 0-195 0 0,0 0 338 0 0,0 0 1499 0 0,0 0-627 0 0,0 0-692 0 0,-5-5-65 0 0,4 5-991 0 0,0-1 0 0 0,-1 0 0 0 0,1 1 1 0 0,0-1-1 0 0,0 0 0 0 0,-1 0 0 0 0,1 0 0 0 0,0 0 0 0 0,0 0 0 0 0,0 0 0 0 0,0 0 0 0 0,0 0 0 0 0,1-1 0 0 0,-1 1 0 0 0,0 0 0 0 0,0 0 0 0 0,1-1 1 0 0,-1 1-1 0 0,1 0 0 0 0,-1-1 0 0 0,1 1 0 0 0,0-1 0 0 0,-1 1 0 0 0,1 0 0 0 0,0-1 0 0 0,0 1 0 0 0,0-1 0 0 0,0 1 0 0 0,0-1 0 0 0,0 1 0 0 0,1-1 0 0 0,-1 1 1 0 0,0 0-1 0 0,1-1 0 0 0,-1 1 0 0 0,1-1 0 0 0,0 1 0 0 0,-1 0 0 0 0,1 0 0 0 0,0-1 0 0 0,0 1 0 0 0,-1 0 0 0 0,1 0 0 0 0,0 0 0 0 0,0 0 0 0 0,1 0 1 0 0,-1 0-1 0 0,0 0 0 0 0,0 0 0 0 0,0 0 0 0 0,0 1 0 0 0,1-1 0 0 0,-1 0 0 0 0,0 1 0 0 0,1-1 0 0 0,-1 1 0 0 0,1 0 0 0 0,-1-1 0 0 0,1 1 0 0 0,-1 0 1 0 0,0 0-1 0 0,1 0 0 0 0,0 0-70 0 0,5 0 14 0 0,0 1 1 0 0,-1 1 0 0 0,1-1-1 0 0,-1 1 1 0 0,1 0-1 0 0,-1 0 1 0 0,1 1 0 0 0,-1 0-1 0 0,0 0 1 0 0,0 1-1 0 0,-1-1 1 0 0,1 1 0 0 0,-1 0-1 0 0,0 1 1 0 0,0 0 0 0 0,0-1-1 0 0,0 1 1 0 0,-1 1-1 0 0,0-1 1 0 0,0 1 0 0 0,-1-1-1 0 0,1 1 1 0 0,-1 0 0 0 0,0 1-1 0 0,-1-1 1 0 0,1 0-1 0 0,-1 1 1 0 0,-1-1 0 0 0,1 1-15 0 0,-6 1 35 0 0,0-1 0 0 0,0-1 1 0 0,0 1-1 0 0,-1 0 1 0 0,0-1-1 0 0,0 0 0 0 0,0 0 1 0 0,-1 0-1 0 0,0-1 1 0 0,0 0-1 0 0,-1 0 0 0 0,1-1 1 0 0,-1 1-1 0 0,0-2 1 0 0,0 1-1 0 0,-1-1 0 0 0,1 1-35 0 0,-20 11-5 0 0,-29 32 76 0 0,114-20 1453 0 0,169 2-1 0 0,-151-27-3506 0 0,-105-2-3722 0 0,4 0-2186 0 0</inkml:trace>
  <inkml:trace contextRef="#ctx0" brushRef="#br0" timeOffset="-97662.076">10941 3773 5625 0 0,'0'0'53'0'0,"-8"-4"292"0"0,-207-170 5304 0 0,215 175-5638 0 0,0-1 0 0 0,0 1 0 0 0,0 0 0 0 0,0-1 0 0 0,0 1 0 0 0,0 0 0 0 0,0-1-1 0 0,0 1 1 0 0,-1 0 0 0 0,1-1 0 0 0,0 1 0 0 0,0 0 0 0 0,-1-1 0 0 0,1 1 0 0 0,-1 0 0 0 0,1-1-1 0 0,0 1 1 0 0,-1-1 0 0 0,1 1 0 0 0,-1-1 0 0 0,1 1 0 0 0,-1-1 0 0 0,1 0 0 0 0,-1 1 0 0 0,0-1-1 0 0,1 1 1 0 0,-1-1 0 0 0,1 0 0 0 0,-1 0 0 0 0,0 1 0 0 0,1-1 0 0 0,-1 0 0 0 0,0 0 0 0 0,0 0-1 0 0,1 0 1 0 0,-1 0 0 0 0,0 0 0 0 0,1 0 0 0 0,-1 0 0 0 0,0 0 0 0 0,1 0 0 0 0,-1 0 0 0 0,0 0-1 0 0,1 0 1 0 0,-1-1 0 0 0,0 1 0 0 0,1 0 0 0 0,-1 0 0 0 0,0-1 0 0 0,1 1 0 0 0,-1 0-1 0 0,1-1 1 0 0,-1 1 0 0 0,1-1 0 0 0,-1 1 0 0 0,1-1 0 0 0,-1 1 0 0 0,1-1 0 0 0,-1 1 0 0 0,1-1-11 0 0,22 60 514 0 0,-13-37-296 0 0,1 0-1 0 0,0 0 1 0 0,2 0 0 0 0,1-2-1 0 0,1 0 1 0 0,0 0 0 0 0,1-1-1 0 0,2-1 1 0 0,0 0 0 0 0,17 13-218 0 0,-84-86-136 0 0,-54-35-81 0 0,104 92 230 0 0,-1 0 0 0 0,0 1 0 0 0,1-1 0 0 0,-1 0 0 0 0,1 0 0 0 0,0 1 0 0 0,-1-1 1 0 0,1 0-1 0 0,0 1 0 0 0,1-1 0 0 0,-1 0 0 0 0,0 0 0 0 0,1 1 0 0 0,-1-1 0 0 0,1 0 0 0 0,0 0 0 0 0,-1 0 0 0 0,1 0 0 0 0,0 1 0 0 0,0-1 0 0 0,1-1 0 0 0,-1 1 0 0 0,0 0 1 0 0,1 0-1 0 0,-1 0 0 0 0,1-1 0 0 0,1 3-13 0 0,108 142 492 0 0,-111-145-1150 0 0,4 3 1483 0 0,-4-3-3569 0 0,0 0-4105 0 0,0-7 766 0 0</inkml:trace>
  <inkml:trace contextRef="#ctx0" brushRef="#br0" timeOffset="-97367.038">11284 3919 10153 0 0,'0'0'667'0'0,"3"-7"-633"0"0,-2 4 9 0 0,0 0 0 0 0,0 0 1 0 0,-1 0-1 0 0,1 0 1 0 0,0 0-1 0 0,-1 1 0 0 0,0-1 1 0 0,0 0-1 0 0,0 0 1 0 0,0 0-1 0 0,0 0 0 0 0,0 0 1 0 0,-1 0-1 0 0,1 0 0 0 0,-1 0 1 0 0,0 0-1 0 0,0 0 1 0 0,0 0-1 0 0,-1 1 0 0 0,1-1 1 0 0,0 0-1 0 0,-1 1 1 0 0,0 0-1 0 0,0-1 0 0 0,1 1 1 0 0,-1 0-1 0 0,-1 0 0 0 0,1-1 1 0 0,0 2-1 0 0,0-1 1 0 0,-1 0-1 0 0,1 0 0 0 0,-1 1 1 0 0,0 0-1 0 0,1-1 1 0 0,-1 1-1 0 0,0 0 0 0 0,0 0 1 0 0,0 0-1 0 0,0 1 1 0 0,-2-1-45 0 0,0 3 75 0 0,0 1 1 0 0,0 0-1 0 0,0 0 0 0 0,0 0 0 0 0,1 0 0 0 0,-1 1 0 0 0,1 0 0 0 0,0 0 0 0 0,0 0 0 0 0,1 0 0 0 0,-1 1 0 0 0,1-1 0 0 0,0 1 0 0 0,0 0 0 0 0,0 0 0 0 0,1 0 0 0 0,0 0 0 0 0,0 0 0 0 0,0 1 0 0 0,0-1 0 0 0,1 1 0 0 0,0-1 0 0 0,0 1 0 0 0,1 0 0 0 0,0-1 0 0 0,0 1 0 0 0,0 5-74 0 0,3-8 131 0 0,1 0 0 0 0,-1 0 0 0 0,1-1 1 0 0,-1 1-1 0 0,1-1 0 0 0,0 0 1 0 0,0 0-1 0 0,0 0 0 0 0,0 0 0 0 0,0-1 1 0 0,0 0-1 0 0,1 0 0 0 0,-1 0 0 0 0,0 0 1 0 0,1-1-1 0 0,-1 1 0 0 0,1-1 0 0 0,-1 0 1 0 0,0-1-1 0 0,1 1 0 0 0,-1-1 0 0 0,0 0 1 0 0,1 0-1 0 0,-1 0 0 0 0,0 0 0 0 0,0-1 1 0 0,0 0-1 0 0,0 0 0 0 0,0 0 1 0 0,0 0-1 0 0,-1-1 0 0 0,3-1-131 0 0,-3 2-40 0 0,-1 0 0 0 0,1-1-1 0 0,-1 1 1 0 0,0 0 0 0 0,0-1 0 0 0,0 0 0 0 0,0 1-1 0 0,0-1 1 0 0,-1 0 0 0 0,1 0 0 0 0,-1 0 0 0 0,0 0-1 0 0,0-1 1 0 0,0 1 0 0 0,0 0 0 0 0,0 0-1 0 0,-1-1 1 0 0,1 1 0 0 0,-1 0 0 0 0,0-1 0 0 0,0 1-1 0 0,0 0 1 0 0,-1 0 0 0 0,1-1 0 0 0,-1 1 0 0 0,0-1 40 0 0,-29-47-5859 0 0,14 38-251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0:26.8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84 13877 0 0,'0'0'1386'0'0,"0"0"-1074"0"0,0 0-84 0 0,0 0-52 0 0,0 0-110 0 0,0 0 133 0 0,-14-4 721 0 0,23 6-919 0 0,1 1 0 0 0,-1 0 1 0 0,0 0-1 0 0,0 1 1 0 0,0 0-1 0 0,0 1 1 0 0,-1 0-1 0 0,0 0 1 0 0,0 1-1 0 0,0 0 1 0 0,-1 0-1 0 0,1 1 1 0 0,-2 0-1 0 0,6 6-1 0 0,-10-11 21 0 0,0 1-1 0 0,1 0 1 0 0,-1 0 0 0 0,0 0-1 0 0,-1 0 1 0 0,1 0 0 0 0,0 0-1 0 0,-1 0 1 0 0,0 1-1 0 0,0-1 1 0 0,0 1 0 0 0,0-1-1 0 0,0 1 1 0 0,-1-1 0 0 0,0 1-1 0 0,0-1 1 0 0,0 1 0 0 0,0 0-1 0 0,0-1 1 0 0,0 1-1 0 0,-1-1 1 0 0,0 1 0 0 0,0-1-1 0 0,0 1 1 0 0,0-1 0 0 0,0 0-1 0 0,-1 1 1 0 0,0-1 0 0 0,1 0-1 0 0,-1 0 1 0 0,0 0 0 0 0,-1 0-1 0 0,1-1 1 0 0,0 1-1 0 0,-1 0 1 0 0,1-1 0 0 0,-1 0-1 0 0,0 0 1 0 0,0 0 0 0 0,-1 1-21 0 0,-103 62 1004 0 0,107-64-976 0 0,1 1 1 0 0,-1-1-1 0 0,0 0 0 0 0,1 1 1 0 0,-1-1-1 0 0,1 0 0 0 0,-1 0 1 0 0,1 1-1 0 0,0-1 1 0 0,-1 0-1 0 0,1 0 0 0 0,0 0 1 0 0,0 0-1 0 0,0 0 0 0 0,0 0 1 0 0,0 0-1 0 0,0 0 1 0 0,0-1-1 0 0,0 1 0 0 0,0 0 1 0 0,0 0-1 0 0,0-1 0 0 0,1 1 1 0 0,-1-1-1 0 0,0 1 1 0 0,0-1-1 0 0,1 0 0 0 0,-1 1 1 0 0,0-1-1 0 0,1 0 1 0 0,-1 0-1 0 0,0 0 0 0 0,1 0 1 0 0,-1 0-1 0 0,0 0 0 0 0,1 0 1 0 0,-1 0-1 0 0,0-1 1 0 0,1 1-1 0 0,-1-1 0 0 0,0 1 1 0 0,1-1-1 0 0,-1 1 0 0 0,0-1 1 0 0,0 1-1 0 0,0-1 1 0 0,1-1-29 0 0,3 2 3 0 0,0 1-90 0 0,196-10 223 0 0,-120-15-6653 0 0,-76 22 95 0 0,-4-2-1039 0 0</inkml:trace>
  <inkml:trace contextRef="#ctx0" brushRef="#br0" timeOffset="322.76">549 0 13893 0 0,'0'0'1878'0'0,"0"0"-1861"0"0,-3 9 372 0 0,-15 42 358 0 0,7-26-354 0 0,1 0 1 0 0,1 2 0 0 0,2-1 0 0 0,0 1 0 0 0,2 0 0 0 0,1 0 0 0 0,1 1-1 0 0,1-1 1 0 0,1 1 0 0 0,2-1 0 0 0,1 5-394 0 0,42 50 371 0 0,4-48-5211 0 0,-40-35-827 0 0,-3-2-4857 0 0</inkml:trace>
  <inkml:trace contextRef="#ctx0" brushRef="#br0" timeOffset="1380.863">813 318 12165 0 0,'0'0'2507'0'0,"0"0"-1672"0"0,0 0-533 0 0,0 0 238 0 0,0 0-19 0 0,0 0-150 0 0,0 0-82 0 0,0 0-80 0 0,0 0-7 0 0,18-14 807 0 0,-16 11-1047 0 0,0 0 0 0 0,-1-1 0 0 0,1 1 0 0 0,-1-1 0 0 0,0 1 0 0 0,0-1 0 0 0,-1 0 0 0 0,1 1 0 0 0,-1-1 0 0 0,1 0 0 0 0,-1 1 0 0 0,-1-1 0 0 0,1 0 0 0 0,0 0 0 0 0,-1 1 0 0 0,0-1 0 0 0,1 0 0 0 0,-2 1-1 0 0,1-1 1 0 0,0 1 0 0 0,-1-1 0 0 0,1 1 0 0 0,-1 0 0 0 0,0 0 0 0 0,0 0 0 0 0,0 0 0 0 0,-1 0 0 0 0,1 0 0 0 0,-1 0 0 0 0,0 1 0 0 0,1-1 0 0 0,-1 1 0 0 0,0 0 0 0 0,0 0 0 0 0,-1 0 0 0 0,1 0 0 0 0,0 0 0 0 0,-1 1 0 0 0,1-1-1 0 0,-1 1 1 0 0,1 0 0 0 0,-1 0 0 0 0,0 1 0 0 0,1-1 0 0 0,-1 1 0 0 0,-3-1 38 0 0,2 5 61 0 0,0-1 0 0 0,0 1-1 0 0,0 0 1 0 0,1 0 0 0 0,-1 0 0 0 0,1 0-1 0 0,0 1 1 0 0,0 0 0 0 0,1 0-1 0 0,-1 0 1 0 0,1 0 0 0 0,0 1 0 0 0,1-1-1 0 0,-1 1 1 0 0,1-1 0 0 0,0 1 0 0 0,1 0-1 0 0,-1 0 1 0 0,1 0 0 0 0,0 0-1 0 0,1 0 1 0 0,-1 0 0 0 0,1 0 0 0 0,0 0-1 0 0,1 2-60 0 0,14 39 1409 0 0,5-44-7135 0 0,-14-4 1049 0 0,0 1-1855 0 0</inkml:trace>
  <inkml:trace contextRef="#ctx0" brushRef="#br0" timeOffset="1628.902">964 366 600 0 0,'0'0'11513'0'0,"0"0"-9953"0"0,0 0-736 0 0,0 0 276 0 0,0 0-195 0 0,0 0-905 0 0,0 0-24 0 0,0 0 24 0 0,0 0 44 0 0,0 0 44 0 0,-6 5-88 0 0,-1-5-361 0 0,5 0-623 0 0,2 0-944 0 0,0 0-3592 0 0,5-6-2297 0 0</inkml:trace>
  <inkml:trace contextRef="#ctx0" brushRef="#br0" timeOffset="1925.711">1186 126 13657 0 0,'0'0'2751'0'0,"0"0"-2943"0"0,0 0 376 0 0,-5 8 245 0 0,-101 130 526 0 0,108-135-935 0 0,1 0 0 0 0,-1 1 0 0 0,0-1-1 0 0,1-1 1 0 0,0 1 0 0 0,0 0 0 0 0,-1 0 0 0 0,2-1-1 0 0,-1 0 1 0 0,0 0 0 0 0,0 0 0 0 0,1 0 0 0 0,-1 0 0 0 0,1-1-1 0 0,-1 1 1 0 0,1-1 0 0 0,0 0 0 0 0,0 0 0 0 0,-1 0-1 0 0,1-1 1 0 0,0 1 0 0 0,0-1 0 0 0,0 0 0 0 0,0 0-1 0 0,0 0 1 0 0,-1-1 0 0 0,1 1 0 0 0,0-1 0 0 0,0 0-1 0 0,0 0 1 0 0,-1 0 0 0 0,1-1 0 0 0,2-1-20 0 0,-2 3-22 0 0,-1-1 0 0 0,1 0 0 0 0,0 0 0 0 0,-1 0 0 0 0,1 0 0 0 0,-1-1 0 0 0,1 1 0 0 0,-1-1 0 0 0,0 0 0 0 0,0 0 0 0 0,0 0 1 0 0,0 0-1 0 0,0-1 0 0 0,0 1 0 0 0,0-1 0 0 0,-1 0 0 0 0,1 0 0 0 0,-1 0 0 0 0,0 0 0 0 0,0 0 0 0 0,0 0 0 0 0,0-1 0 0 0,-1 1 0 0 0,1-1 1 0 0,-1 1-1 0 0,0-1 0 0 0,0 1 0 0 0,0-1 0 0 0,-1 0 0 0 0,1 1 0 0 0,-1-1 0 0 0,0 0 0 0 0,0 0 0 0 0,0 0 0 0 0,0 1 0 0 0,-1-2 22 0 0,-8 56-18 0 0,6 98 1220 0 0,0-155-9093 0 0,6-5-290 0 0</inkml:trace>
  <inkml:trace contextRef="#ctx0" brushRef="#br0" timeOffset="2191.88">1449 105 5489 0 0,'0'0'6867'0'0,"5"6"-5388"0"0,6 11-1040 0 0,-1 0 0 0 0,0 1 0 0 0,-1 0 0 0 0,-1 0 0 0 0,-1 1 0 0 0,-1 0 0 0 0,0 0 0 0 0,-1 1 0 0 0,-1-1 0 0 0,0 16-439 0 0,-2-27-7 0 0,-1 1 0 0 0,-1-1 0 0 0,1 1 1 0 0,-1-1-1 0 0,-1 1 0 0 0,0-1 0 0 0,0 1 0 0 0,-1-1 0 0 0,1 0 0 0 0,-2 1 0 0 0,1-1 0 0 0,-1 0 1 0 0,-1 0-1 0 0,1-1 0 0 0,-1 1 0 0 0,-1-1 0 0 0,1 0 0 0 0,-1 0 0 0 0,-1 0 0 0 0,1-1 0 0 0,-1 1 0 0 0,0-1 1 0 0,0-1-1 0 0,-1 1 0 0 0,0-1 0 0 0,0 0 0 0 0,-3 1 7 0 0,-16 3-1575 0 0,9-10-3005 0 0,9-7-4068 0 0</inkml:trace>
  <inkml:trace contextRef="#ctx0" brushRef="#br0" timeOffset="2485.361">1735 40 12197 0 0,'0'0'1992'0'0,"-3"8"-1241"0"0,-21 43 368 0 0,16-40-949 0 0,0 0-1 0 0,1 0 1 0 0,0 1 0 0 0,1 0-1 0 0,0 0 1 0 0,1 1 0 0 0,0 0 0 0 0,1 0-1 0 0,1 0 1 0 0,0 0 0 0 0,0 0 0 0 0,2 1-1 0 0,0-1 1 0 0,0 1 0 0 0,1 0 0 0 0,1-1-1 0 0,0 1 1 0 0,1-1 0 0 0,0 1-1 0 0,1-1 1 0 0,1 0 0 0 0,0 0 0 0 0,0 0-1 0 0,2-1 1 0 0,-1 0 0 0 0,8 11-170 0 0,47 25-2438 0 0,-55-50-265 0 0,-4-5-5061 0 0,-1-6 197 0 0</inkml:trace>
  <inkml:trace contextRef="#ctx0" brushRef="#br0" timeOffset="3406.227">1950 388 2784 0 0,'0'0'7252'0'0,"0"0"-4578"0"0,0 0-2009 0 0,0 0 63 0 0,0 0-159 0 0,0 0-154 0 0,0 0-69 0 0,7 1-14 0 0,-6-1-303 0 0,1 1 1 0 0,0-1-1 0 0,0 0 0 0 0,0 1 1 0 0,-1-1-1 0 0,1 0 1 0 0,0 0-1 0 0,0 0 0 0 0,0 0 1 0 0,0 0-1 0 0,0-1 1 0 0,-1 1-1 0 0,1 0 0 0 0,0-1 1 0 0,0 0-1 0 0,0 1 0 0 0,-1-1 1 0 0,1 0-1 0 0,0 0 1 0 0,-1 0-1 0 0,1 0 0 0 0,-1 0 1 0 0,1 0-1 0 0,-1 0 1 0 0,0-1-1 0 0,1 1 0 0 0,-1 0 1 0 0,0-1-1 0 0,0 1 1 0 0,0-1-1 0 0,0 1 0 0 0,0-1 1 0 0,0 0-1 0 0,0 0 1 0 0,-1 1-1 0 0,1-1 0 0 0,-1 0 1 0 0,1 0-1 0 0,-1 1 1 0 0,0-1-1 0 0,1 0 0 0 0,-1 0 1 0 0,0 0-1 0 0,0 0 0 0 0,0 0 1 0 0,-1 0-30 0 0,2-4-56 0 0,-1 0 0 0 0,0 0 0 0 0,-1 0 0 0 0,1 0 0 0 0,-1 0 0 0 0,0 0 0 0 0,-1 1 0 0 0,1-1 0 0 0,-1 0 0 0 0,0 1 0 0 0,-1-1 0 0 0,1 1 0 0 0,-1 0-1 0 0,0 0 1 0 0,-1 0 0 0 0,1 0 0 0 0,-1 0 0 0 0,0 1 0 0 0,0-1 0 0 0,0 1 0 0 0,-1 0 0 0 0,1 0 0 0 0,-1 1 0 0 0,0 0 0 0 0,0-1 0 0 0,0 2 0 0 0,-5-3 56 0 0,6 7 60 0 0,0 1 0 0 0,0 0 0 0 0,1 0 0 0 0,-1 0 0 0 0,0 0 0 0 0,1 0-1 0 0,0 1 1 0 0,0-1 0 0 0,0 1 0 0 0,0 0 0 0 0,1 0 0 0 0,0 0 0 0 0,-1 0 0 0 0,1 1 0 0 0,1-1 0 0 0,-1 0 0 0 0,1 1-1 0 0,-1 0 1 0 0,1-1 0 0 0,1 1 0 0 0,-1 0 0 0 0,1-1 0 0 0,0 1 0 0 0,0 0 0 0 0,0 0-60 0 0,-1 1 90 0 0,-1 1 71 0 0,1 0 0 0 0,0 1 0 0 0,0-1 0 0 0,1 0 0 0 0,0 1 0 0 0,0-1 0 0 0,1 0 0 0 0,-1 1 0 0 0,2-1 0 0 0,-1 0 0 0 0,1 0 1 0 0,0 0-1 0 0,1 0 0 0 0,-1 0 0 0 0,1 0 0 0 0,1 0 0 0 0,0 0-161 0 0,53 6-8056 0 0,-44-17 710 0 0</inkml:trace>
  <inkml:trace contextRef="#ctx0" brushRef="#br0" timeOffset="3671.365">2150 424 13209 0 0,'0'0'4613'0'0,"0"0"-4613"0"0,0 0-920 0 0,0 0 920 0 0,0 0 340 0 0,0 0-16 0 0,0 0-116 0 0,0 0-96 0 0,0 0-112 0 0,0 0-72 0 0,-22 26-724 0 0,20-26-245 0 0,-1 0-1131 0 0,3 0-3352 0 0,5-1-2641 0 0</inkml:trace>
  <inkml:trace contextRef="#ctx0" brushRef="#br0" timeOffset="3916.935">2367 138 8977 0 0,'0'0'5344'0'0,"0"0"-3924"0"0,-2 7-1016 0 0,-84 219 3061 0 0,86-221-3462 0 0,0 0 0 0 0,0-1 0 0 0,0 1 0 0 0,1 0 0 0 0,-1-1 0 0 0,1 1 0 0 0,1 0 0 0 0,-1-1 0 0 0,1 0 0 0 0,-1 1 0 0 0,1-1 0 0 0,0 0 0 0 0,1 0 0 0 0,-1 0 0 0 0,1 0 0 0 0,0 0 0 0 0,0 0 0 0 0,0-1 0 0 0,0 1 0 0 0,0-1 0 0 0,1 0 0 0 0,0 0 0 0 0,0 0 0 0 0,-1-1 0 0 0,2 1 0 0 0,-1-1 0 0 0,0 0 0 0 0,0 0 0 0 0,1-1 0 0 0,-1 1 0 0 0,1-1 0 0 0,-1 0 0 0 0,1 0 0 0 0,0 0 0 0 0,-1-1 0 0 0,1 0 0 0 0,0 1 0 0 0,-1-2 0 0 0,1 1 0 0 0,2-1-3 0 0,-5-1-36 0 0,0 1-1 0 0,0-1 0 0 0,0 0 0 0 0,-1 0 0 0 0,1 0 0 0 0,-1-1 0 0 0,1 1 0 0 0,-1 0 0 0 0,1-1 1 0 0,-1 1-1 0 0,0-1 0 0 0,0 1 0 0 0,-1-1 0 0 0,1 1 0 0 0,0-1 0 0 0,-1 0 0 0 0,0 1 0 0 0,1-1 1 0 0,-1 0-1 0 0,0 1 0 0 0,0-1 0 0 0,-1 0 0 0 0,1 1 0 0 0,0-1 0 0 0,-1 0 0 0 0,0 1 1 0 0,1-1-1 0 0,-1 1 0 0 0,0-1 0 0 0,-1 1 0 0 0,1-1 0 0 0,0 1 0 0 0,-1 0 0 0 0,1 0 0 0 0,-1 0 1 0 0,1-1-1 0 0,-1 1 0 0 0,0 1 0 0 0,0-1 0 0 0,0 0 0 0 0,0 0 0 0 0,-1 1 0 0 0,1-1 0 0 0,0 1 1 0 0,-1 0-1 0 0,1 0 0 0 0,0 0 0 0 0,-1 0 0 0 0,-1 0 37 0 0,-80 8-620 0 0,57 16-4992 0 0,26-20 466 0 0,2-1-1015 0 0</inkml:trace>
  <inkml:trace contextRef="#ctx0" brushRef="#br0" timeOffset="4131.89">2634 99 10937 0 0,'0'0'4554'0'0,"7"10"-3627"0"0,52 116 143 0 0,-56-109-916 0 0,0-1 0 0 0,-1 1 1 0 0,-1-1-1 0 0,0 1 1 0 0,-2 0-1 0 0,1-1 1 0 0,-2 1-1 0 0,-1-1 0 0 0,0 0 1 0 0,-1 1-1 0 0,0-1 1 0 0,-1-1-1 0 0,-1 1 1 0 0,-1-1-1 0 0,0 0 1 0 0,-1 0-1 0 0,-8 10-154 0 0,11-18-359 0 0,-1-1 0 0 0,0 0 0 0 0,0 0 0 0 0,-1 0 0 0 0,0-1 0 0 0,0 0 0 0 0,0 0 0 0 0,-1-1 0 0 0,0 0 0 0 0,1 0 0 0 0,-1-1 0 0 0,-1 0 0 0 0,1 0 0 0 0,-5 0 359 0 0,-6 0-5619 0 0,-1-6-3665 0 0</inkml:trace>
  <inkml:trace contextRef="#ctx0" brushRef="#br0" timeOffset="6633.372">3283 168 8221 0 0,'0'0'4093'0'0,"0"0"-2573"0"0,0 0-1047 0 0,0 0-12 0 0,2 6-55 0 0,-1-4-377 0 0,0 0 0 0 0,-1 0 1 0 0,1 0-1 0 0,-1-1 0 0 0,0 1 0 0 0,1 0 0 0 0,-1 0 0 0 0,0 0 0 0 0,0 0 1 0 0,0 0-1 0 0,0 0 0 0 0,-1 0 0 0 0,1-1 0 0 0,0 1 0 0 0,-1 0 0 0 0,0 0 1 0 0,1 0-1 0 0,-1-1 0 0 0,0 1 0 0 0,0 0 0 0 0,0-1 0 0 0,0 1 1 0 0,0 0-1 0 0,0-1 0 0 0,0 1 0 0 0,0-1 0 0 0,-1 0 0 0 0,1 1 0 0 0,-1-1 1 0 0,1 0-1 0 0,-1 0 0 0 0,1 0 0 0 0,-1 0 0 0 0,0 0 0 0 0,1 0 1 0 0,-1-1-1 0 0,0 1 0 0 0,0 0 0 0 0,1-1 0 0 0,-1 0 0 0 0,0 1 0 0 0,0-1 1 0 0,0 0-1 0 0,0 0 0 0 0,0 0 0 0 0,0 0 0 0 0,-1 0-29 0 0,-7 2 60 0 0,0 0 1 0 0,0 0-1 0 0,-1-1 0 0 0,1-1 0 0 0,-1 1 0 0 0,1-2 0 0 0,0 1 1 0 0,-1-2-1 0 0,1 1 0 0 0,0-1 0 0 0,0-1 0 0 0,0 0 0 0 0,0 0 1 0 0,1-1-1 0 0,-1 0 0 0 0,-1-1-60 0 0,12 5 2 0 0,-1 1 1 0 0,1-1-1 0 0,-1 1 1 0 0,1-1-1 0 0,-1 1 1 0 0,1-1-1 0 0,-1 0 1 0 0,1 1-1 0 0,-1-1 1 0 0,1 1-1 0 0,0-1 1 0 0,-1 0-1 0 0,1 0 1 0 0,0 1-1 0 0,-1-1 1 0 0,1 0-1 0 0,0 0 1 0 0,-1 0-1 0 0,1 0 1 0 0,0 0-1 0 0,-1 0 1 0 0,1 0-1 0 0,0 0 1 0 0,-1 0-1 0 0,1 0 0 0 0,0 0 1 0 0,-1 0-1 0 0,1-1 1 0 0,0 1-1 0 0,-1 0 1 0 0,1 0-1 0 0,0-1 1 0 0,-1 1-1 0 0,1 0 1 0 0,0-1-1 0 0,-1 1 1 0 0,1-1-1 0 0,-1 1 1 0 0,1 0-1 0 0,-1-1 1 0 0,1 0-1 0 0,-1 1 1 0 0,0-1-1 0 0,1 1 1 0 0,-1-1-1 0 0,0 1 1 0 0,1-1-1 0 0,-1 0 1 0 0,0 1-1 0 0,1-1 1 0 0,-1 0-1 0 0,0 1 1 0 0,0-1-1 0 0,0 0 0 0 0,0 1 1 0 0,0-1-1 0 0,0 0 1 0 0,0 0-3 0 0,6 8 89 0 0,-1 0 1 0 0,0 0-1 0 0,0 0 1 0 0,0 0-1 0 0,-1 1 0 0 0,0 0 1 0 0,-1 0-1 0 0,0 0 1 0 0,0 0-1 0 0,-1 1 1 0 0,0-1-1 0 0,0 1 0 0 0,-1 0 1 0 0,0-1-1 0 0,0 1 1 0 0,-1 0-1 0 0,0-1 1 0 0,-2 7-90 0 0,2-11 55 0 0,0 1 0 0 0,0-1 1 0 0,-1 0-1 0 0,1 0 1 0 0,-1 0-1 0 0,0 0 0 0 0,0 0 1 0 0,-1 0-1 0 0,1 0 1 0 0,-1 0-1 0 0,0 0 0 0 0,0-1 1 0 0,0 1-1 0 0,-1-1 1 0 0,1 1-1 0 0,-1-1 0 0 0,0 0 1 0 0,0 0-1 0 0,0 0 1 0 0,0-1-1 0 0,0 1 0 0 0,-1-1 1 0 0,1 1-1 0 0,-1-1 1 0 0,1 0-1 0 0,-1 0 0 0 0,0-1 1 0 0,0 1-1 0 0,0-1 1 0 0,0 0-1 0 0,0 0 0 0 0,0 0 1 0 0,0-1-1 0 0,-1 1 1 0 0,1-1-1 0 0,0 0 0 0 0,0 0 1 0 0,0-1-1 0 0,-1 1-55 0 0,2-1 11 0 0,-1 1 0 0 0,1-1-1 0 0,-1-1 1 0 0,1 1 0 0 0,-1 0-1 0 0,1-1 1 0 0,0 1 0 0 0,-1-1-1 0 0,1 0 1 0 0,0 0 0 0 0,0 0-1 0 0,1-1 1 0 0,-1 1 0 0 0,0-1-1 0 0,1 1 1 0 0,0-1 0 0 0,-1 0 0 0 0,1 0-1 0 0,0 0 1 0 0,0 0 0 0 0,1-1-1 0 0,-1 1 1 0 0,1 0 0 0 0,-1-1-1 0 0,1 1 1 0 0,0-1 0 0 0,1 1-1 0 0,-1-1 1 0 0,0 0 0 0 0,1 1-1 0 0,0-1 1 0 0,0 1 0 0 0,0-1-1 0 0,0 0 1 0 0,1 1 0 0 0,-1-1-1 0 0,1 0 1 0 0,0 1 0 0 0,0-1-1 0 0,2-2-10 0 0,-2-2-76 0 0,1 1-1 0 0,0-1 1 0 0,0 1-1 0 0,1 0 1 0 0,-1-1-1 0 0,2 2 0 0 0,-1-1 1 0 0,1 0-1 0 0,0 0 1 0 0,1 1-1 0 0,-1 0 0 0 0,1 0 1 0 0,0 0-1 0 0,1 1 1 0 0,-1 0-1 0 0,1 0 0 0 0,0 0 1 0 0,1 1-1 0 0,3-3 77 0 0,21 6-2038 0 0,-12 13-6153 0 0,-7-1 547 0 0</inkml:trace>
  <inkml:trace contextRef="#ctx0" brushRef="#br0" timeOffset="6881.292">3483 469 13965 0 0,'0'0'913'0'0,"0"0"-464"0"0,-3 7 45 0 0,-110 108 2244 0 0,92-100-2667 0 0,-71 35-1825 0 0,85-62-8286 0 0,6-1 3204 0 0</inkml:trace>
  <inkml:trace contextRef="#ctx0" brushRef="#br0" timeOffset="7129.942">3314 494 12525 0 0,'0'0'2601'0'0,"0"0"-2051"0"0,4 9-341 0 0,18 46 911 0 0,26 56 1159 0 0,-4-50-3505 0 0,-33-56-870 0 0,-3-4-2968 0 0,2-4-2462 0 0</inkml:trace>
  <inkml:trace contextRef="#ctx0" brushRef="#br0" timeOffset="7393.045">3893 522 12941 0 0,'0'0'1876'0'0,"0"0"-1327"0"0,0 0-124 0 0,0 0 61 0 0,-1 8-121 0 0,0-5-283 0 0,1 0 0 0 0,-1 0 0 0 0,0 0 0 0 0,1-1 0 0 0,-1 1 0 0 0,0 0 1 0 0,-1 0-1 0 0,1-1 0 0 0,0 1 0 0 0,-1-1 0 0 0,0 1 0 0 0,1-1 0 0 0,-1 0 0 0 0,0 1 1 0 0,0-1-1 0 0,0 0 0 0 0,-1 0 0 0 0,1-1 0 0 0,0 1 0 0 0,-1 0 0 0 0,1-1 1 0 0,-1 1-1 0 0,0-1 0 0 0,1 0 0 0 0,-1 0 0 0 0,0 0 0 0 0,0 0 0 0 0,0 0 1 0 0,1-1-1 0 0,-1 1 0 0 0,0-1 0 0 0,0 0 0 0 0,0 0 0 0 0,0 0 0 0 0,-2 0-82 0 0,-5 0 178 0 0,-1 0-1 0 0,1-1 1 0 0,0 0-1 0 0,-1-1 1 0 0,1 0-1 0 0,0 0 1 0 0,0-1-1 0 0,0 0 1 0 0,0-1-1 0 0,0 0 1 0 0,1-1-1 0 0,0 0 0 0 0,-5-3-177 0 0,-20-28-1832 0 0,20-10-3356 0 0,15 37-1686 0 0,4 2-1055 0 0</inkml:trace>
  <inkml:trace contextRef="#ctx0" brushRef="#br0" timeOffset="7671.478">3775 646 14605 0 0,'0'0'1785'0'0,"2"7"-1035"0"0,0 3-401 0 0,-1 1 1 0 0,0-1-1 0 0,0 1 0 0 0,-1-1 0 0 0,0 1 0 0 0,-1-1 1 0 0,-1 1-1 0 0,1-1 0 0 0,-2 1 0 0 0,1-1 0 0 0,-1 0 1 0 0,-2 3-350 0 0,-5 23 174 0 0,5-14-1575 0 0,-3-2-3842 0 0,6-18-1089 0 0</inkml:trace>
  <inkml:trace contextRef="#ctx0" brushRef="#br0" timeOffset="20385.99">3784 975 6777 0 0,'0'0'4485'0'0,"-2"7"-3555"0"0,1-4-894 0 0,1-1-1 0 0,-1 1 0 0 0,0-1 1 0 0,0 1-1 0 0,0-1 0 0 0,-1 0 0 0 0,1 1 1 0 0,-1-1-1 0 0,1 0 0 0 0,-1 0 1 0 0,0 0-1 0 0,1 0 0 0 0,-1 0 0 0 0,0 0 1 0 0,0-1-1 0 0,-1 1 0 0 0,1-1 1 0 0,0 1-1 0 0,0-1 0 0 0,-1 0 0 0 0,1 0 1 0 0,-1 0-1 0 0,1 0 0 0 0,-1 0 1 0 0,1 0-1 0 0,-1-1 0 0 0,0 0 0 0 0,1 1 1 0 0,-1-1-1 0 0,0 0 0 0 0,1 0 1 0 0,-1 0-1 0 0,0-1 0 0 0,1 1 0 0 0,-1-1 1 0 0,1 1-1 0 0,-1-1 0 0 0,0 0-35 0 0,-10-2 48 0 0,0-1-1 0 0,0-1 1 0 0,0 0 0 0 0,1 0-1 0 0,0-1 1 0 0,0-1-1 0 0,1 0 1 0 0,-1-1 0 0 0,2 0-1 0 0,-1 0 1 0 0,1-1-1 0 0,0-1 1 0 0,-2-2-48 0 0,12 11 371 0 0,-3 6-299 0 0,1-1 0 0 0,-1 0 0 0 0,-1 0 0 0 0,1 0 0 0 0,0 0 0 0 0,-1 0 1 0 0,0-1-1 0 0,0 0 0 0 0,0 0 0 0 0,0 0 0 0 0,0 0 0 0 0,-1 0 0 0 0,0-1 0 0 0,1 0 1 0 0,-1 0-1 0 0,0 0 0 0 0,0-1 0 0 0,0 1 0 0 0,0-1 0 0 0,0 0 0 0 0,0-1 0 0 0,0 1 1 0 0,0-1-1 0 0,0 0 0 0 0,0 0 0 0 0,-1-1 0 0 0,1 0 0 0 0,0 1 0 0 0,0-2 0 0 0,0 1 1 0 0,0-1-1 0 0,1 1 0 0 0,-1-1 0 0 0,-1-1-72 0 0,-3 0-4 0 0,0 1 0 0 0,0-2 1 0 0,1 1-1 0 0,0-1 0 0 0,-1-1 0 0 0,1 1 1 0 0,0-1-1 0 0,1-1 0 0 0,0 1 0 0 0,0-1 1 0 0,0-1-1 0 0,0 1 0 0 0,1-1 1 0 0,0 0-1 0 0,0-1 0 0 0,1 1 0 0 0,0-1 1 0 0,-2-6 3 0 0,-52 38 203 0 0,51-23-118 0 0,-1 1-1 0 0,0-2 1 0 0,0 1 0 0 0,0-1-1 0 0,0 0 1 0 0,1-1 0 0 0,-1 0-1 0 0,0-1 1 0 0,0 1 0 0 0,1-2-1 0 0,-1 1 1 0 0,1-1 0 0 0,0 0-1 0 0,0-1 1 0 0,0 0 0 0 0,-2-2-85 0 0,-52-68-2245 0 0,60 60 45 0 0,4 4-2741 0 0,5-3-3899 0 0</inkml:trace>
  <inkml:trace contextRef="#ctx0" brushRef="#br0" timeOffset="20794.947">3076 908 2996 0 0,'0'0'1641'0'0,"0"0"935"0"0,0 0-1443 0 0,-1 6-161 0 0,0 3-617 0 0,-1 0-1 0 0,-1-1 0 0 0,1 1 1 0 0,-2-1-1 0 0,1 1 0 0 0,-1-1 1 0 0,0 0-1 0 0,0-1 0 0 0,-1 1 1 0 0,0-1-1 0 0,-1 0 0 0 0,0 0 1 0 0,0 0-1 0 0,0-1 0 0 0,-1 0 1 0 0,0 0-1 0 0,0 0 0 0 0,0-1 1 0 0,-1 0-1 0 0,-2 0-354 0 0,-172 79 969 0 0,142-76-2047 0 0,46-33-2687 0 0,5 13 2592 0 0,18-18-475 0 0,-10 18 3578 0 0,-53 53 1438 0 0,14-23-2767 0 0,-34 57 296 0 0,57-71-850 0 0,0 1-1 0 0,0-1 1 0 0,0 0-1 0 0,1-1 1 0 0,-1 1 0 0 0,1 0-1 0 0,0-1 1 0 0,0 0-1 0 0,0 0 1 0 0,1 0-1 0 0,-1-1 1 0 0,1 1-1 0 0,0-1 1 0 0,-1 0 0 0 0,1-1-1 0 0,0 1 1 0 0,0-1-1 0 0,0 0 1 0 0,0 0-1 0 0,1 0 1 0 0,-1-1-47 0 0,-1 1-108 0 0,28 4-2244 0 0,-18-4-5174 0 0,-10 0 80 0 0</inkml:trace>
  <inkml:trace contextRef="#ctx0" brushRef="#br0" timeOffset="21303.952">2315 1391 5016 0 0,'0'0'5898'0'0,"0"0"-3263"0"0,0 0-1843 0 0,0 0 2 0 0,0 0 95 0 0,0 0-340 0 0,7 2-327 0 0,79 13 63 0 0,-84-14-282 0 0,0-1 1 0 0,0 1-1 0 0,0-1 1 0 0,0 0-1 0 0,-1 1 1 0 0,1-1-1 0 0,0 0 0 0 0,0 0 1 0 0,0 0-1 0 0,0-1 1 0 0,0 1-1 0 0,0 0 1 0 0,0-1-1 0 0,0 1 1 0 0,0-1-1 0 0,0 0 1 0 0,0 0-1 0 0,-1 1 1 0 0,1-1-1 0 0,0 0 1 0 0,-1-1-1 0 0,1 1 1 0 0,0 0-1 0 0,-1 0 1 0 0,0-1-1 0 0,1 1 1 0 0,-1-1-1 0 0,0 1 1 0 0,0-1-1 0 0,1 1 1 0 0,-1-1-1 0 0,-1 0 1 0 0,1 0-1 0 0,0 0 1 0 0,0 1-1 0 0,-1-1 1 0 0,1 0-1 0 0,-1 0 0 0 0,1 0 1 0 0,-1 0-1 0 0,0 0 1 0 0,0 0-1 0 0,0 0 1 0 0,0-2-4 0 0,0 1-34 0 0,-1 0 0 0 0,0 0 0 0 0,-1-1-1 0 0,1 1 1 0 0,0 0 0 0 0,-1 0 0 0 0,0 1 0 0 0,1-1 0 0 0,-1 0 0 0 0,0 0 0 0 0,-1 1 0 0 0,1 0-1 0 0,0-1 1 0 0,-1 1 0 0 0,1 0 0 0 0,-1 0 0 0 0,0 0 0 0 0,0 0 0 0 0,1 1 0 0 0,-1-1 0 0 0,0 1-1 0 0,-1-1 1 0 0,1 1 0 0 0,0 0 0 0 0,0 1 0 0 0,0-1 0 0 0,-1 0 0 0 0,1 1 0 0 0,0 0-1 0 0,-1 0 1 0 0,1 0 0 0 0,0 0 0 0 0,-1 0 0 0 0,1 1 0 0 0,0-1 0 0 0,-1 1 34 0 0,2 3 62 0 0,-1 0 1 0 0,2 0-1 0 0,-1 1 1 0 0,0-1 0 0 0,1 0-1 0 0,0 1 1 0 0,0-1-1 0 0,0 1 1 0 0,0 0-1 0 0,1-1 1 0 0,-1 1-1 0 0,1-1 1 0 0,1 1 0 0 0,-1 0-1 0 0,1-1 1 0 0,-1 1-1 0 0,1-1 1 0 0,1 1-1 0 0,-1-1 1 0 0,1 0-1 0 0,-1 1 1 0 0,1-1 0 0 0,0 0-1 0 0,1 0 1 0 0,-1 0-1 0 0,1 0 1 0 0,0-1-1 0 0,1 2-62 0 0,16 25 559 0 0,26 72 1356 0 0,-49-101-1912 0 0,1 1 0 0 0,0-1-1 0 0,-1 0 1 0 0,0 0 0 0 0,1 0 0 0 0,-1 0 0 0 0,0 0 0 0 0,1-1 0 0 0,-1 1-1 0 0,0-1 1 0 0,0 1 0 0 0,0-1 0 0 0,1 0 0 0 0,-1 0 0 0 0,0-1-1 0 0,0 1 1 0 0,0-1 0 0 0,1 1 0 0 0,-1-1 0 0 0,0 0 0 0 0,1 0 0 0 0,-1 0-1 0 0,0 0 1 0 0,1 0 0 0 0,0-1 0 0 0,-1 1 0 0 0,1-1 0 0 0,0 1 0 0 0,-2-3-3 0 0,1 3-54 0 0,1-1 1 0 0,0 1-1 0 0,0-1 1 0 0,0 0 0 0 0,0 1-1 0 0,0-1 1 0 0,0 0 0 0 0,0-1-1 0 0,0 1 1 0 0,1 0 0 0 0,-1 0-1 0 0,1-1 1 0 0,0 1 0 0 0,0-1-1 0 0,0 1 1 0 0,0-1 0 0 0,0 1-1 0 0,0-1 1 0 0,1 0-1 0 0,-1 1 1 0 0,1-1 0 0 0,0 0-1 0 0,-1 0 1 0 0,1 1 0 0 0,1-1-1 0 0,-1 0 1 0 0,0 0 0 0 0,1 1-1 0 0,-1-1 1 0 0,1 0 0 0 0,0 1-1 0 0,0-1 1 0 0,0 1-1 0 0,0-1 1 0 0,0 1 0 0 0,1-2 53 0 0,42-12-4201 0 0,-29 16 854 0 0,-3 2-2445 0 0</inkml:trace>
  <inkml:trace contextRef="#ctx0" brushRef="#br0" timeOffset="21645.078">2626 1389 6129 0 0,'0'0'6684'0'0,"0"0"-5424"0"0,0 0-1146 0 0,0 0 254 0 0,0 0-264 0 0,4 2-119 0 0,0-2 81 0 0,-1 1-1 0 0,1 0 1 0 0,-1 0 0 0 0,0 1 0 0 0,1-1-1 0 0,-1 0 1 0 0,0 1 0 0 0,0 0-1 0 0,0 0 1 0 0,0 0 0 0 0,0 0-1 0 0,0 1 1 0 0,-1-1 0 0 0,1 1 0 0 0,-1-1-1 0 0,0 1 1 0 0,0 0 0 0 0,1 0-1 0 0,-2 0 1 0 0,1 0 0 0 0,0 0 0 0 0,-1 1-1 0 0,1-1 1 0 0,-1 0 0 0 0,0 1-1 0 0,0-1 1 0 0,-1 1 0 0 0,1-1 0 0 0,-1 1-1 0 0,1 0 1 0 0,-1-1 0 0 0,0 1-1 0 0,0-1 1 0 0,-1 1 0 0 0,1-1-1 0 0,-1 1 1 0 0,0-1 0 0 0,0 1 0 0 0,0-1-1 0 0,0 1 1 0 0,-1-1 0 0 0,1 0-1 0 0,-1 0 1 0 0,0 0 0 0 0,0 0 0 0 0,0 0-1 0 0,0 0 1 0 0,0 0 0 0 0,-2 0-66 0 0,-7 8 167 0 0,-35 40 823 0 0,45-49-974 0 0,1-1-1 0 0,0 0 1 0 0,-1 0 0 0 0,1 0 0 0 0,0 0-1 0 0,0 0 1 0 0,0 1 0 0 0,0-1 0 0 0,0 0-1 0 0,0 0 1 0 0,0 0 0 0 0,0 1 0 0 0,0-1 0 0 0,0 0-1 0 0,1 0 1 0 0,-1 0 0 0 0,0 0 0 0 0,1 0-1 0 0,-1 1 1 0 0,1-1 0 0 0,-1 0 0 0 0,1 0-1 0 0,0 0 1 0 0,-1 0 0 0 0,1-1 0 0 0,0 1 0 0 0,0 0-1 0 0,0 0 1 0 0,0 0 0 0 0,0-1 0 0 0,0 1-1 0 0,0 0 1 0 0,0-1 0 0 0,0 1 0 0 0,0-1-1 0 0,0 1 1 0 0,0-1 0 0 0,0 1 0 0 0,0-1-1 0 0,0 0 1 0 0,0 1 0 0 0,1-1 0 0 0,-1 0 0 0 0,0 0-1 0 0,0 0 1 0 0,0 0 0 0 0,1 0 0 0 0,-1 0-1 0 0,0-1 1 0 0,0 1 0 0 0,0 0 0 0 0,0-1-1 0 0,1 1-15 0 0,39-4-1758 0 0,-16-10-6414 0 0,-10 3-246 0 0</inkml:trace>
  <inkml:trace contextRef="#ctx0" brushRef="#br0" timeOffset="21892.02">2940 1433 7505 0 0,'0'0'6029'0'0,"0"0"-5316"0"0,0 0-993 0 0,0 0 306 0 0,0 0 37 0 0,-5 6 132 0 0,2-2-100 0 0,1-1 1 0 0,-1 1-1 0 0,1 0 0 0 0,-1 0 0 0 0,1 0 0 0 0,1 0 1 0 0,-1 0-1 0 0,0 0 0 0 0,1 0 0 0 0,0 1 0 0 0,0-1 1 0 0,0 0-1 0 0,1 1 0 0 0,-1-1 0 0 0,1 1 0 0 0,0-1 1 0 0,0 0-1 0 0,1 1 0 0 0,-1-1 0 0 0,1 1 0 0 0,0-1 0 0 0,2 4-95 0 0,8 23 881 0 0,-8-24-775 0 0,0 0 1 0 0,0 0 0 0 0,0 1-1 0 0,-1-1 1 0 0,0 0-1 0 0,0 1 1 0 0,-1-1-1 0 0,0 1 1 0 0,0 0-1 0 0,-1-1 1 0 0,0 1 0 0 0,0 0-1 0 0,-1 0 1 0 0,-1 3-107 0 0,1-9-6 0 0,0-1 0 0 0,-1 1 1 0 0,1-1-1 0 0,-1 1 1 0 0,0-1-1 0 0,0 1 0 0 0,1-1 1 0 0,-1 0-1 0 0,0 0 1 0 0,0 0-1 0 0,0 0 0 0 0,0 0 1 0 0,0 0-1 0 0,0-1 1 0 0,0 1-1 0 0,-1-1 0 0 0,1 0 1 0 0,0 1-1 0 0,0-1 0 0 0,0 0 1 0 0,-1 0-1 0 0,1 0 1 0 0,0 0-1 0 0,0-1 0 0 0,0 1 1 0 0,0-1-1 0 0,0 1 1 0 0,-1-1-1 0 0,1 0 0 0 0,0 0 1 0 0,0 1-1 0 0,0-2 1 0 0,-1 1 5 0 0,-33-32-6571 0 0,35 15-1815 0 0</inkml:trace>
  <inkml:trace contextRef="#ctx0" brushRef="#br0" timeOffset="22141.953">3110 1453 7809 0 0,'0'0'9317'0'0,"0"0"-9317"0"0,0 0-324 0 0,0 0 324 0 0,-44-6 584 0 0,25 1-272 0 0,-3-2-312 0 0,-1 0-324 0 0,-2 0-673 0 0,2 0-667 0 0,9 1-2408 0 0,2-3-3721 0 0</inkml:trace>
  <inkml:trace contextRef="#ctx0" brushRef="#br0" timeOffset="22393.045">3300 1656 1540 0 0,'0'0'8610'0'0,"0"0"-6227"0"0,0 0-1975 0 0,0 0 41 0 0,0 0 142 0 0,-1-7-178 0 0,-43-77-447 0 0,43 82 57 0 0,-1 0-1 0 0,1 0 1 0 0,-1 0-1 0 0,0 0 1 0 0,1 1-1 0 0,-1-1 1 0 0,0 0 0 0 0,0 1-1 0 0,0-1 1 0 0,0 1-1 0 0,0 0 1 0 0,-1 0-1 0 0,1-1 1 0 0,0 2 0 0 0,0-1-1 0 0,-1 0 1 0 0,1 0-1 0 0,-1 1 1 0 0,1-1-1 0 0,-1 1 1 0 0,1 0-1 0 0,-1 0 1 0 0,1 0 0 0 0,-1 0-1 0 0,1 0 1 0 0,0 0-1 0 0,-1 1 1 0 0,1-1-1 0 0,-1 1 1 0 0,1-1 0 0 0,0 1-1 0 0,-1 0 1 0 0,1 0-1 0 0,0 0 1 0 0,0 1-1 0 0,-1-1 1 0 0,1 0 0 0 0,0 1-1 0 0,-1 1-22 0 0,-6 5 164 0 0,0 1-1 0 0,1 0 0 0 0,0 0 1 0 0,1 1-1 0 0,0 0 1 0 0,0 1-1 0 0,1-1 1 0 0,1 1-1 0 0,-1 0 1 0 0,2 1-1 0 0,0-1 1 0 0,0 1-1 0 0,1 0 1 0 0,0 0-1 0 0,1 0 1 0 0,0 3-164 0 0,2-13 44 0 0,1 1 0 0 0,-1-1 0 0 0,0 1 0 0 0,1-1 0 0 0,0 0 0 0 0,-1 0 1 0 0,1 1-1 0 0,0-1 0 0 0,0 0 0 0 0,0 0 0 0 0,0 0 0 0 0,1 0 0 0 0,-1 0 0 0 0,0 0 1 0 0,1 0-1 0 0,0 0 0 0 0,-1 0 0 0 0,1-1 0 0 0,0 1 0 0 0,0-1 0 0 0,0 1 1 0 0,0-1-1 0 0,0 0 0 0 0,0 0 0 0 0,0 0 0 0 0,1 0 0 0 0,-1 0 0 0 0,0 0 0 0 0,0-1 1 0 0,1 1-1 0 0,-1-1 0 0 0,0 0 0 0 0,1 1 0 0 0,-1-1 0 0 0,1 0 0 0 0,-1 0 0 0 0,0-1 1 0 0,1 1-1 0 0,-1 0 0 0 0,1-1 0 0 0,-1 0 0 0 0,0 1 0 0 0,0-1 0 0 0,2-1-44 0 0,52-44-2044 0 0,-51 17-3284 0 0,-5 18-1392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0:59.0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1 496 12777 0 0,'0'0'1301'0'0,"0"0"-760"0"0,0 0-47 0 0,0 0-49 0 0,0 0-336 0 0,3 6-11 0 0,83 295 1597 0 0,-77-303 1448 0 0,9-91-2941 0 0,23-405-1019 0 0,-36 474 784 0 0,1 0 0 0 0,0 1 0 0 0,2 0 0 0 0,1 1 0 0 0,1-1 0 0 0,0 2 0 0 0,14-21 33 0 0,42 40-790 0 0,-34 10 838 0 0,564-1 497 0 0,-219-17-330 0 0,-343 27-2241 0 0,-55 3-7491 0 0,-6-10 1329 0 0</inkml:trace>
  <inkml:trace contextRef="#ctx0" brushRef="#br0" timeOffset="465.004">304 441 1788 0 0,'0'0'9300'0'0,"0"0"-6977"0"0,0 0-1981 0 0,7 7-28 0 0,9 12 72 0 0,0 1 1 0 0,-1 1 0 0 0,-1 0-1 0 0,-1 1 1 0 0,-1 0-1 0 0,-1 1 1 0 0,-1 1 0 0 0,-2-1-1 0 0,7 26-386 0 0,-15-49 49 0 0,1 1-1 0 0,-1 0 1 0 0,1 0-1 0 0,-1-1 1 0 0,0 1-1 0 0,1-1 1 0 0,-1 1-1 0 0,1 0 1 0 0,-1-1-1 0 0,1 1 1 0 0,-1-1-1 0 0,1 1 1 0 0,0-1-1 0 0,-1 1 1 0 0,1-1 0 0 0,0 0-1 0 0,-1 1 1 0 0,1-1-1 0 0,0 0 1 0 0,-1 0-1 0 0,1 1 1 0 0,0-1-1 0 0,0 0 1 0 0,-1 0-1 0 0,1 0 1 0 0,0 0-1 0 0,0 0 1 0 0,-1 0-1 0 0,1 0 1 0 0,0 0-1 0 0,0 0 1 0 0,-1 0-1 0 0,1 0 1 0 0,0-1-1 0 0,0 1 1 0 0,-1 0-1 0 0,1 0 1 0 0,0-1-1 0 0,-1 1 1 0 0,1-1-1 0 0,0 1 1 0 0,-1 0-1 0 0,1-1 1 0 0,-1 1-1 0 0,1-1 1 0 0,0 1 0 0 0,-1-1-1 0 0,0 0 1 0 0,1 1-1 0 0,-1-1 1 0 0,1 0-1 0 0,-1 1 1 0 0,0-1-1 0 0,1 0 1 0 0,-1 1-1 0 0,0-1 1 0 0,0 0-1 0 0,1 0-48 0 0,31-40 467 0 0,41-153-1309 0 0,-59 179-1586 0 0,-1 26-5487 0 0,-5 1 1385 0 0</inkml:trace>
  <inkml:trace contextRef="#ctx0" brushRef="#br0" timeOffset="852.573">765 670 1044 0 0,'0'0'7699'0'0,"0"0"-5456"0"0,0 0-1790 0 0,0 0 30 0 0,0 0 37 0 0,0 0-270 0 0,0 0-164 0 0,-8-6-68 0 0,6 4 13 0 0,0-1-1 0 0,0 1 1 0 0,-1 0 0 0 0,1 0-1 0 0,0 0 1 0 0,-1 1 0 0 0,1-1 0 0 0,-1 1-1 0 0,0-1 1 0 0,0 1 0 0 0,1 0 0 0 0,-1 0-1 0 0,0 0 1 0 0,0 0 0 0 0,0 0 0 0 0,0 1-1 0 0,0-1 1 0 0,0 1 0 0 0,0 0-1 0 0,0 0 1 0 0,0 0 0 0 0,0 0 0 0 0,0 1-1 0 0,0-1 1 0 0,0 1 0 0 0,0 0 0 0 0,0 0-1 0 0,0 0 1 0 0,0 0 0 0 0,0 0 0 0 0,1 1-1 0 0,-1-1 1 0 0,1 1 0 0 0,-1 0-1 0 0,1 0 1 0 0,-1-1 0 0 0,1 2 0 0 0,0-1-1 0 0,0 0 1 0 0,0 0 0 0 0,0 1 0 0 0,0-1-1 0 0,0 2-30 0 0,-4 81 1247 0 0,6-83-1192 0 0,0-1 1 0 0,0 1-1 0 0,1-1 1 0 0,-1 1 0 0 0,0-1-1 0 0,1 1 1 0 0,-1-1-1 0 0,0 1 1 0 0,1-1-1 0 0,0 1 1 0 0,-1-1 0 0 0,1 1-1 0 0,0-1 1 0 0,0 0-1 0 0,0 0 1 0 0,0 1 0 0 0,0-1-1 0 0,0 0 1 0 0,0 0-1 0 0,0 0 1 0 0,0 0-1 0 0,1 0 1 0 0,-1 0 0 0 0,0 0-1 0 0,1-1 1 0 0,-1 1-1 0 0,0 0 1 0 0,1-1 0 0 0,-1 1-1 0 0,1-1 1 0 0,-1 1-1 0 0,1-1 1 0 0,-1 0-1 0 0,1 0 1 0 0,0 0 0 0 0,-1 0-1 0 0,1 0 1 0 0,-1 0-1 0 0,1 0 1 0 0,-1 0-1 0 0,1 0 1 0 0,-1-1 0 0 0,1 1-1 0 0,-1-1 1 0 0,1 1-1 0 0,-1-1 1 0 0,1 0 0 0 0,-1 1-1 0 0,0-1 1 0 0,1 0-1 0 0,-1 0-55 0 0,39-66 500 0 0,-33 42-695 0 0,18 75-1357 0 0,-18-24 1570 0 0,2 7-1199 0 0,0-13-3429 0 0,-4-15-262 0 0,1-4-1434 0 0</inkml:trace>
  <inkml:trace contextRef="#ctx0" brushRef="#br0" timeOffset="1087.185">929 721 7313 0 0,'0'0'6802'0'0,"0"0"-5093"0"0,0 0-1556 0 0,0 0-64 0 0,5 7 135 0 0,17 42 41 0 0,-22-48-90 0 0,23-61 1697 0 0,36-8-2827 0 0,-5 52-2650 0 0,-46 21-3162 0 0,-5-2 1408 0 0</inkml:trace>
  <inkml:trace contextRef="#ctx0" brushRef="#br0" timeOffset="1362.19">1247 469 940 0 0,'0'0'10138'0'0,"0"0"-6439"0"0,0 0-3018 0 0,0 0-568 0 0,0 11 53 0 0,-13 93 302 0 0,9-86-339 0 0,0 1 0 0 0,1-1 0 0 0,1 1 0 0 0,0 0 0 0 0,2 0-1 0 0,0 0 1 0 0,1-1 0 0 0,1 1 0 0 0,1 0 0 0 0,0-1 0 0 0,2 1 0 0 0,2 5-129 0 0,-5-20 38 0 0,-1 0 0 0 0,1 0-1 0 0,0-1 1 0 0,1 1 0 0 0,-1-1 0 0 0,1 1 0 0 0,-1-1 0 0 0,1 0 0 0 0,0 0 0 0 0,0 0 0 0 0,1 0 0 0 0,-1-1 0 0 0,0 1 0 0 0,1-1 0 0 0,-1 0 0 0 0,1 0 0 0 0,0 0 0 0 0,0 0-1 0 0,0-1 1 0 0,0 0 0 0 0,2 1-38 0 0,2-30-5605 0 0,-7 12-143 0 0,2 7 473 0 0</inkml:trace>
  <inkml:trace contextRef="#ctx0" brushRef="#br0" timeOffset="1737.948">1454 626 4224 0 0,'0'0'7444'0'0,"0"0"-5487"0"0,0 0-1678 0 0,0 0 230 0 0,5 9 25 0 0,48 184 1577 0 0,-52-139-1571 0 0,-8-73 62 0 0,-5-211-4615 0 0,13 227 4051 0 0,0 1-1 0 0,0-1 1 0 0,-1 1-1 0 0,1 0 0 0 0,1-1 1 0 0,-1 1-1 0 0,0 0 1 0 0,1-1-1 0 0,-1 1 1 0 0,1 0-1 0 0,-1 0 1 0 0,1 0-1 0 0,0 0 0 0 0,0 1 1 0 0,0-1-1 0 0,0 0 1 0 0,0 1-1 0 0,0 0 1 0 0,1-1-1 0 0,-1 1 0 0 0,0 0 1 0 0,1 0-1 0 0,-1 0 1 0 0,1 0-1 0 0,-1 1 1 0 0,1-1-1 0 0,0 1 0 0 0,-1-1 1 0 0,1 1-1 0 0,-1 0 1 0 0,1 0-1 0 0,0 0 1 0 0,-1 0-1 0 0,1 1 0 0 0,-1-1 1 0 0,1 1-1 0 0,-1 0 1 0 0,1-1-1 0 0,-1 1 1 0 0,1 0-1 0 0,-1 0 1 0 0,0 1-1 0 0,1-1 0 0 0,-1 0 1 0 0,0 1-1 0 0,0 0 1 0 0,0-1-1 0 0,0 1 1 0 0,0 0-1 0 0,0 0 0 0 0,-1 0 1 0 0,1 0-1 0 0,-1 0 1 0 0,1 0-1 0 0,-1 1 1 0 0,0-1-1 0 0,0 0 0 0 0,0 1 1 0 0,0-1-1 0 0,0 1 1 0 0,0-1-1 0 0,-1 1 1 0 0,1-1-1 0 0,-1 1 0 0 0,0 0 1 0 0,0-1-1 0 0,0 1 1 0 0,0-1-1 0 0,0 2-37 0 0,-2-1 7 0 0,1-1 1 0 0,-1 0-1 0 0,0 1 0 0 0,0-1 0 0 0,0 0 1 0 0,0 0-1 0 0,0 0 0 0 0,0-1 0 0 0,-1 1 1 0 0,1-1-1 0 0,-1 1 0 0 0,1-1 0 0 0,-1 0 1 0 0,1 0-1 0 0,-1 0 0 0 0,0 0 0 0 0,0 0 1 0 0,1 0-1 0 0,-1-1 0 0 0,0 1 0 0 0,0-1 1 0 0,0 0-1 0 0,1 0 0 0 0,-1 0 0 0 0,0 0 1 0 0,0-1-1 0 0,0 1 0 0 0,0-1 0 0 0,-1 0-7 0 0,-29-8-4908 0 0,28 5 50 0 0,4-3-2264 0 0</inkml:trace>
  <inkml:trace contextRef="#ctx0" brushRef="#br0" timeOffset="2003.092">1715 531 7841 0 0,'0'0'5025'0'0,"6"9"-3563"0"0,3 2-1351 0 0,0 2 1 0 0,-1-1 0 0 0,-1 1-1 0 0,0 0 1 0 0,-1 1-1 0 0,0 0 1 0 0,-1 0-1 0 0,-1 0 1 0 0,0 0-1 0 0,-1 1 1 0 0,0 0-1 0 0,-2-1 1 0 0,1 1-1 0 0,-2 0 1 0 0,0 0-1 0 0,-1 0 1 0 0,0 0-1 0 0,-1-1 1 0 0,-1 1-1 0 0,0 0 1 0 0,-1-1-1 0 0,0 0 1 0 0,-2 0-1 0 0,1 0 1 0 0,-2-1-1 0 0,0 1 1 0 0,0-2-112 0 0,-32 16-1025 0 0,8-31-7518 0 0,19-10 772 0 0</inkml:trace>
  <inkml:trace contextRef="#ctx0" brushRef="#br0" timeOffset="2280.956">1774 48 6869 0 0,'0'0'7776'0'0,"0"0"-7020"0"0,0 0-640 0 0,-43-8-4 0 0,12 1 508 0 0,-13-2-183 0 0,-10-1-213 0 0,-5 2-212 0 0,2 4 0 0 0,7 2-12 0 0,3 2 0 0 0,10 3-360 0 0,9-1-245 0 0,6 2-579 0 0,5-2-788 0 0,3 2-2480 0 0,-8 0-3101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0:57.3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482 55 6129 0 0,'0'0'4993'0'0,"0"0"-3240"0"0,0 0-557 0 0,0 0 320 0 0,0 0-55 0 0,0 0-489 0 0,0 0-500 0 0,0 0-214 0 0,-9 1-58 0 0,-16 4-231 0 0,1-1 1 0 0,-1-1-1 0 0,0-1 1 0 0,0-1-1 0 0,0-2 1 0 0,-1 0-1 0 0,2-2 1 0 0,-1 0 0 0 0,0-2-1 0 0,-16-5 31 0 0,40 10 9 0 0,0 0 1 0 0,0 0-1 0 0,0 0 1 0 0,-1 0-1 0 0,1 0 0 0 0,0 0 1 0 0,0-1-1 0 0,0 1 1 0 0,0 0-1 0 0,0-1 0 0 0,0 1 1 0 0,0 0-1 0 0,0-1 0 0 0,0 1 1 0 0,0-1-1 0 0,0 0 1 0 0,0 1-1 0 0,0-1 0 0 0,0 0 1 0 0,0 1-1 0 0,1-1 1 0 0,-1 0-1 0 0,0 0 0 0 0,1 0 1 0 0,-1 0-1 0 0,0 0 1 0 0,1 0-1 0 0,-1 0 0 0 0,1 0 1 0 0,-1 0-1 0 0,1 0 0 0 0,0 0 1 0 0,-1 0-1 0 0,1 0 1 0 0,0 0-1 0 0,0 0 0 0 0,0 0 1 0 0,0 0-1 0 0,0-1 1 0 0,0 1-1 0 0,0 0 0 0 0,0 0 1 0 0,0 0-1 0 0,1 0 1 0 0,-1 0-1 0 0,0 0 0 0 0,1 0 1 0 0,-1 0-1 0 0,1 0 0 0 0,-1 0 1 0 0,1 0-1 0 0,-1 0 1 0 0,1 0-1 0 0,0 0 0 0 0,-1 0 1 0 0,1 0-1 0 0,0 1 1 0 0,0-1-1 0 0,0 0 0 0 0,-1 0 1 0 0,2 0-10 0 0,3 5 27 0 0,0-1 1 0 0,0 1-1 0 0,0 0 1 0 0,0 0-1 0 0,-1 0 1 0 0,1 0-1 0 0,-1 1 1 0 0,0 0-1 0 0,-1 0 1 0 0,1 0-1 0 0,-1 0 1 0 0,0 1-1 0 0,0-1 1 0 0,-1 1-1 0 0,0 0 1 0 0,0-1-1 0 0,0 1 1 0 0,0 0-1 0 0,-1 0 1 0 0,0 1-1 0 0,-1-1 1 0 0,1 0-1 0 0,-1 0 1 0 0,0 0-1 0 0,-1 2-27 0 0,2 0 18 0 0,0 0 0 0 0,0 0 0 0 0,-1 0 0 0 0,-1 0 0 0 0,1 0 0 0 0,-1 0 0 0 0,0 0 0 0 0,-1 0 0 0 0,0 0 0 0 0,0 0 0 0 0,-1-1 0 0 0,0 1 0 0 0,0-1 0 0 0,-1 1 1 0 0,0-1-1 0 0,0-1 0 0 0,-1 1 0 0 0,1 0 0 0 0,-1-1 0 0 0,-1 0 0 0 0,1 0 0 0 0,-1-1 0 0 0,0 0 0 0 0,-1 0 0 0 0,1 0 0 0 0,-1 0 0 0 0,0-1 0 0 0,0 0 0 0 0,0-1 0 0 0,-1 0 0 0 0,1 0 0 0 0,-4 1-18 0 0,4-7 12 0 0,1 0 0 0 0,0-1 0 0 0,-1 0 0 0 0,1 0 0 0 0,0 0 0 0 0,1 0 0 0 0,-1-1 0 0 0,1 0 0 0 0,0 0 0 0 0,0-1 0 0 0,0 1 0 0 0,1-1 0 0 0,0 0 0 0 0,0 0 0 0 0,0-1 0 0 0,1 1 0 0 0,0-1 0 0 0,0 0 0 0 0,1 1 0 0 0,0-1 0 0 0,0 0 0 0 0,1-1 0 0 0,-1 1 0 0 0,2 0 0 0 0,-1 0 0 0 0,1 0 0 0 0,0-6-12 0 0,0 9-21 0 0,0 1 0 0 0,0-1-1 0 0,1 0 1 0 0,-1 1 0 0 0,1-1 0 0 0,0 1 0 0 0,0-1 0 0 0,0 1 0 0 0,0-1 0 0 0,1 1-1 0 0,-1 0 1 0 0,1 0 0 0 0,0 0 0 0 0,0-1 0 0 0,0 2 0 0 0,0-1 0 0 0,1 0-1 0 0,-1 0 1 0 0,1 1 0 0 0,-1-1 0 0 0,1 1 0 0 0,0 0 0 0 0,0 0 0 0 0,0 0 0 0 0,0 0-1 0 0,1 1 1 0 0,-1-1 0 0 0,0 1 0 0 0,1 0 0 0 0,-1 0 0 0 0,1 0 0 0 0,-1 0-1 0 0,1 1 1 0 0,0-1 0 0 0,-1 1 0 0 0,1 0 0 0 0,0 0 21 0 0,55 4-3870 0 0,-48 0-1225 0 0,-2 2-2460 0 0</inkml:trace>
  <inkml:trace contextRef="#ctx0" brushRef="#br0" timeOffset="402.96">290 343 416 0 0,'0'0'7634'0'0,"0"0"-4554"0"0,0 0-1130 0 0,0 0 187 0 0,0 0-304 0 0,0 0-904 0 0,0 0-848 0 0,1 8-137 0 0,-5 114 196 0 0,-9-42 641 0 0,14-82-6050 0 0,1-10-325 0 0,-2-8-1728 0 0</inkml:trace>
  <inkml:trace contextRef="#ctx0" brushRef="#br0" timeOffset="573.281">322 270 4196 0 0,'0'0'5068'0'0,"8"0"-3670"0"0,69 18 1893 0 0,-75-18-3245 0 0,-1 1-1 0 0,0-1 1 0 0,1 0 0 0 0,-1 1 0 0 0,0-1 0 0 0,1 1-1 0 0,-1-1 1 0 0,0 1 0 0 0,0-1 0 0 0,0 1 0 0 0,1 0-1 0 0,-1 0 1 0 0,0 0 0 0 0,0 0 0 0 0,0 0 0 0 0,0 0-1 0 0,-1 0 1 0 0,1 0 0 0 0,0 0 0 0 0,0 0-1 0 0,-1 0 1 0 0,1 0 0 0 0,0 1 0 0 0,-1-1 0 0 0,1 0-1 0 0,-1 1 1 0 0,0-1 0 0 0,1 0 0 0 0,-1 1 0 0 0,0-1-1 0 0,0 0 1 0 0,0 1 0 0 0,0-1 0 0 0,0 0 0 0 0,0 1-1 0 0,0-1 1 0 0,0 0 0 0 0,-1 1 0 0 0,1-1 0 0 0,0 0-1 0 0,-1 1 1 0 0,1-1 0 0 0,-1 0 0 0 0,0 0 0 0 0,1 1-1 0 0,-1-1 1 0 0,0 0 0 0 0,0 0 0 0 0,1 0 0 0 0,-1 0-1 0 0,0 0 1 0 0,0 0 0 0 0,0 0 0 0 0,0 0 0 0 0,-1-1-1 0 0,1 1 1 0 0,0 0 0 0 0,0-1 0 0 0,0 1 0 0 0,-1 0-1 0 0,1-1 1 0 0,0 0 0 0 0,-1 1 0 0 0,1-1 0 0 0,0 0-46 0 0,-95 27-153 0 0,57-35-9131 0 0,29 2 1791 0 0</inkml:trace>
  <inkml:trace contextRef="#ctx0" brushRef="#br0" timeOffset="779.715">798 457 15117 0 0,'0'0'1985'0'0,"0"0"-1925"0"0,0 0 40 0 0,0 0 100 0 0,0 0 24 0 0,0 0 8 0 0,-41 1-132 0 0,20-4-88 0 0,-2 2 40 0 0,5-2-52 0 0,-3-1-272 0 0,4 0-376 0 0,2-2-641 0 0,6-1-1355 0 0,4 1-2700 0 0,5-7-2541 0 0</inkml:trace>
  <inkml:trace contextRef="#ctx0" brushRef="#br0" timeOffset="933.168">843 332 10153 0 0,'0'0'5276'0'0,"0"0"-5088"0"0,0 0 36 0 0,0 0-48 0 0,0 0 393 0 0,0 0-257 0 0,-58 0-188 0 0,31-1-112 0 0,-1-2-12 0 0,1 0-701 0 0,2 0-455 0 0,2-1-568 0 0,5 0-1148 0 0,5 1-3189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0:56.1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369 199 7265 0 0,'0'0'4691'0'0,"0"0"-2808"0"0,0 0-849 0 0,0 0 160 0 0,0 0-16 0 0,0 0-202 0 0,-9-5-314 0 0,-21-5-517 0 0,-1 2 0 0 0,1 1 0 0 0,-1 1 1 0 0,0 1-1 0 0,0 2 0 0 0,-1 1 0 0 0,1 2 0 0 0,0 1 0 0 0,-20 3-145 0 0,102-6-13373 0 0,-35 0 8189 0 0</inkml:trace>
  <inkml:trace contextRef="#ctx0" brushRef="#br0" timeOffset="265.101">301 119 6613 0 0,'0'0'2531'0'0,"0"0"-685"0"0,0 0-8 0 0,0 0 6 0 0,0 0-625 0 0,0 0-574 0 0,-9-3-208 0 0,-261-17-1235 0 0,269 20 560 0 0,-13-4-1734 0 0,8-2-4147 0 0,5 2 121 0 0</inkml:trace>
  <inkml:trace contextRef="#ctx0" brushRef="#br0" timeOffset="515.816">346 0 5108 0 0,'0'0'5944'0'0,"0"0"-4376"0"0,8 5-968 0 0,109 97 4335 0 0,-114-99-4901 0 0,-1 0 0 0 0,1 0-1 0 0,-1 0 1 0 0,0 1 0 0 0,1-1 0 0 0,-2 0-1 0 0,1 1 1 0 0,0 0 0 0 0,-1-1 0 0 0,1 1 0 0 0,-1 0-1 0 0,0-1 1 0 0,0 1 0 0 0,-1 0 0 0 0,1 0 0 0 0,-1 0-1 0 0,0 0 1 0 0,0 0 0 0 0,0 0 0 0 0,0 0-1 0 0,-1 0 1 0 0,0 0 0 0 0,1-1 0 0 0,-1 1 0 0 0,-1 0-1 0 0,1 0 1 0 0,-1-1 0 0 0,1 1 0 0 0,-1-1 0 0 0,0 1-1 0 0,0-1 1 0 0,-1 0 0 0 0,1 0 0 0 0,-1 0 0 0 0,1 0-1 0 0,-1 0 1 0 0,0 0 0 0 0,0-1 0 0 0,0 1-1 0 0,-1-1-33 0 0,-58 33-441 0 0,16-23-5538 0 0,35-11-1422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1:01.7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334 708 7961 0 0,'0'0'8465'0'0,"0"0"-7841"0"0,0 0-624 0 0,0 0-284 0 0,0 0 284 0 0,0 0 348 0 0,0 0 24 0 0,0 0-148 0 0,-57 1-124 0 0,33-7-28 0 0,-2 0-72 0 0,0-2 0 0 0,-1-2-236 0 0,6-3-224 0 0,3 0-529 0 0,4-1-1051 0 0,5-3-1896 0 0,8 4-3129 0 0</inkml:trace>
  <inkml:trace contextRef="#ctx0" brushRef="#br0" timeOffset="262.992">249 552 14453 0 0,'0'0'1892'0'0,"0"0"-1892"0"0,0 0-52 0 0,-48 2 52 0 0,26-4 125 0 0,-8-3-125 0 0,-1-2-293 0 0,1-1-1103 0 0,-4-2-780 0 0,10 4-1672 0 0,-5-6-2489 0 0</inkml:trace>
  <inkml:trace contextRef="#ctx0" brushRef="#br0" timeOffset="9786.229">787 389 5873 0 0,'0'0'1876'0'0,"0"0"841"0"0,0 0-588 0 0,0 0-150 0 0,0 0-230 0 0,0 0-868 0 0,0 0-793 0 0,4 8-157 0 0,2 5 53 0 0,0 1-1 0 0,-2 0 1 0 0,0 0-1 0 0,0 0 1 0 0,-2 0 0 0 0,1 1-1 0 0,-2-1 1 0 0,0 1-1 0 0,-1 0 1 0 0,0-1 0 0 0,-1 1-1 0 0,-1 4 17 0 0,-22 81 276 0 0,22-98-1284 0 0,0-2-6514 0 0,2-6 1234 0 0</inkml:trace>
  <inkml:trace contextRef="#ctx0" brushRef="#br0" timeOffset="10205.994">908 468 11205 0 0,'0'0'2814'0'0,"0"0"-1725"0"0,0 0-810 0 0,0 0-49 0 0,0 0 148 0 0,0 0-104 0 0,5-7-115 0 0,-4 5-146 0 0,0-1 1 0 0,1 1 0 0 0,-1-1 0 0 0,1 1 0 0 0,0 0 0 0 0,0-1 0 0 0,0 1 0 0 0,0 0 0 0 0,0 0 0 0 0,0 0 0 0 0,0 1 0 0 0,1-1 0 0 0,-1 1 0 0 0,1-1 0 0 0,-1 1 0 0 0,1 0 0 0 0,-1-1 0 0 0,1 2 0 0 0,0-1 0 0 0,0 0 0 0 0,-1 0 0 0 0,1 1 0 0 0,0-1 0 0 0,0 1 1 0 0,0 0-1 0 0,1 0-14 0 0,-2-1 1 0 0,0 1 1 0 0,0-1 0 0 0,0 1 0 0 0,0-1 0 0 0,0 1 0 0 0,1 0 0 0 0,-1 0-1 0 0,0 0 1 0 0,0 0 0 0 0,0 0 0 0 0,0 0 0 0 0,0 1 0 0 0,0-1 0 0 0,1 1 0 0 0,-1-1-1 0 0,0 1 1 0 0,0 0 0 0 0,0 0 0 0 0,-1 0 0 0 0,1 0 0 0 0,0 0 0 0 0,0 0-1 0 0,0 0 1 0 0,-1 1 0 0 0,1-1 0 0 0,-1 1 0 0 0,1-1 0 0 0,-1 1 0 0 0,1-1 0 0 0,-1 1-1 0 0,0 0 1 0 0,0 0 0 0 0,0 0 0 0 0,0 0 0 0 0,0 0 0 0 0,0 0 0 0 0,-1 0-1 0 0,1 0 1 0 0,-1 0 0 0 0,1 0 0 0 0,-1 0 0 0 0,0 0 0 0 0,0 0 0 0 0,0 0 0 0 0,0 1-1 0 0,0-1 1 0 0,0 0 0 0 0,-1 0 0 0 0,1 0 0 0 0,0 0 0 0 0,-1 0 0 0 0,0 0-1 0 0,0 0 1 0 0,0 0 0 0 0,1 0 0 0 0,-2 0 0 0 0,1 0 0 0 0,0-1 0 0 0,0 1 0 0 0,-1 0-1 0 0,1-1 1 0 0,0 1 0 0 0,-1-1 0 0 0,0 1 0 0 0,0 0-2 0 0,-18 6 52 0 0,21-7-70 0 0,-1-1 0 0 0,1 0 1 0 0,-1 0-1 0 0,1 1 0 0 0,-1-1 0 0 0,1 0 0 0 0,-1 1 0 0 0,0-1 0 0 0,1 0 1 0 0,-1 1-1 0 0,0-1 0 0 0,1 1 0 0 0,-1-1 0 0 0,0 1 0 0 0,0-1 0 0 0,1 1 1 0 0,-1-1-1 0 0,0 1 0 0 0,0-1 0 0 0,0 1 0 0 0,0-1 0 0 0,1 1 0 0 0,-1-1 0 0 0,0 1 1 0 0,0-1-1 0 0,0 1 0 0 0,0-1 0 0 0,0 1 0 0 0,0 0 0 0 0,-1-1 0 0 0,1 1 1 0 0,0-1-1 0 0,0 1 0 0 0,0-1 0 0 0,0 1 0 0 0,-1-1 0 0 0,1 1 0 0 0,0-1 0 0 0,0 1 1 0 0,-1-1-1 0 0,1 0 0 0 0,0 1 0 0 0,-1-1 0 0 0,1 1 0 0 0,-1-1 0 0 0,1 0 1 0 0,0 1-1 0 0,-1-1 0 0 0,1 0 0 0 0,-1 0 0 0 0,1 1 0 0 0,-1-1 0 0 0,1 0 1 0 0,-1 0-1 0 0,1 0 0 0 0,-1 1 18 0 0,133 80 798 0 0,-131-80-786 0 0,0 1 0 0 0,0-1-1 0 0,0 1 1 0 0,0-1 0 0 0,0 1 0 0 0,0-1 0 0 0,0 1 0 0 0,0 0-1 0 0,-1-1 1 0 0,1 1 0 0 0,-1 0 0 0 0,1-1 0 0 0,-1 1 0 0 0,0 0 0 0 0,0 0-1 0 0,1 0 1 0 0,-1-1 0 0 0,0 1 0 0 0,-1 0 0 0 0,1 0 0 0 0,0 0 0 0 0,0-1-1 0 0,-1 1 1 0 0,1 0 0 0 0,-1 0 0 0 0,0-1 0 0 0,1 1 0 0 0,-1 0-1 0 0,0-1 1 0 0,0 1 0 0 0,0-1 0 0 0,0 1 0 0 0,0-1 0 0 0,0 0 0 0 0,-1 1-1 0 0,1-1 1 0 0,0 0 0 0 0,-1 0 0 0 0,1 0 0 0 0,-1 0 0 0 0,1 0-1 0 0,-1 0 1 0 0,0 0 0 0 0,1 0 0 0 0,-1-1-12 0 0,-78 27 923 0 0,5-34-1616 0 0,53-4-1901 0 0,10-9-3491 0 0,10 2-1102 0 0</inkml:trace>
  <inkml:trace contextRef="#ctx0" brushRef="#br0" timeOffset="10640.348">1258 440 13865 0 0,'0'0'1385'0'0,"0"0"-911"0"0,0 0-281 0 0,0 0 225 0 0,0 0-68 0 0,0 0-122 0 0,0 0-128 0 0,0 0-79 0 0,24-3-291 0 0,47 68 182 0 0,-69-64 95 0 0,-1 0-1 0 0,0 1 1 0 0,1-1 0 0 0,-1 0-1 0 0,0 1 1 0 0,0-1-1 0 0,0 1 1 0 0,0 0 0 0 0,0-1-1 0 0,0 1 1 0 0,-1 0 0 0 0,1-1-1 0 0,-1 1 1 0 0,1 0 0 0 0,-1 0-1 0 0,1 0 1 0 0,-1 0 0 0 0,0-1-1 0 0,0 1 1 0 0,0 0-1 0 0,0 0 1 0 0,0 0 0 0 0,0 0-1 0 0,-1-1 1 0 0,1 1 0 0 0,-1 0-1 0 0,1 0 1 0 0,-1 0 0 0 0,0-1-1 0 0,1 1 1 0 0,-1 0 0 0 0,0-1-1 0 0,0 1 1 0 0,0-1 0 0 0,0 1-1 0 0,-1-1 1 0 0,1 1-1 0 0,0-1 1 0 0,0 0 0 0 0,-1 0-1 0 0,1 1 1 0 0,-1-1 0 0 0,1 0-1 0 0,-1 0 1 0 0,0-1 0 0 0,1 1-1 0 0,-1 0 1 0 0,0-1 0 0 0,0 1-7 0 0,134 63-364 0 0,-131-62 381 0 0,0-1 1 0 0,0 0-1 0 0,0 0 1 0 0,0 1-1 0 0,-1-1 1 0 0,1 1-1 0 0,0-1 1 0 0,-1 0-1 0 0,1 1 1 0 0,-1-1-1 0 0,0 1 1 0 0,1 0 0 0 0,-1-1-1 0 0,0 1 1 0 0,0-1-1 0 0,0 1 1 0 0,0-1-1 0 0,0 1 1 0 0,0-1-1 0 0,-1 1 1 0 0,1-1-1 0 0,0 1 1 0 0,-1-1-1 0 0,1 1 1 0 0,-1-1 0 0 0,1 1-1 0 0,-1-1 1 0 0,0 1-1 0 0,0-1 1 0 0,0 0-1 0 0,0 0 1 0 0,0 1-1 0 0,0-1 1 0 0,0 0-1 0 0,0 0 1 0 0,0 0-1 0 0,0 0 1 0 0,-1 0 0 0 0,1 0-1 0 0,0-1 1 0 0,-1 1-1 0 0,1 0 1 0 0,-1-1-1 0 0,1 1 1 0 0,0 0-1 0 0,-1-1 1 0 0,0 0-1 0 0,1 1 1 0 0,-1-1-1 0 0,0 0-17 0 0,-81 17 861 0 0,69-16-1307 0 0,-60-4 433 0 0,37-20-8333 0 0,31 7-1004 0 0</inkml:trace>
  <inkml:trace contextRef="#ctx0" brushRef="#br0" timeOffset="10886.207">1731 634 13953 0 0,'0'0'3841'0'0,"0"0"-3841"0"0,0 0-208 0 0,0 0 208 0 0,0 0 420 0 0,0 0-320 0 0,0 0-100 0 0,0 0 0 0 0,0 0 124 0 0,0 0 24 0 0,4 4-148 0 0,-6-4-324 0 0,0 1-604 0 0,0 2 15 0 0,-2-1-399 0 0,1 0-2740 0 0,-1-2-4425 0 0</inkml:trace>
  <inkml:trace contextRef="#ctx0" brushRef="#br0" timeOffset="11260.136">1915 518 7037 0 0,'0'0'4559'0'0,"0"0"-3296"0"0,0 0-979 0 0,0 0 238 0 0,0 0 229 0 0,0 0-107 0 0,0 0-274 0 0,7-2-216 0 0,-2 0-126 0 0,-1 1 0 0 0,1 0 0 0 0,0 0 0 0 0,-1 0 0 0 0,1 1 0 0 0,0 0 0 0 0,-1 0 0 0 0,1 0 1 0 0,0 0-1 0 0,-1 1 0 0 0,1-1 0 0 0,0 1 0 0 0,-1 0 0 0 0,1 1 0 0 0,-1-1 0 0 0,1 1 0 0 0,-1 0 0 0 0,0 0 0 0 0,0 1 0 0 0,0-1 0 0 0,0 1 0 0 0,0 0 0 0 0,-1-1 0 0 0,1 2 0 0 0,-1-1 0 0 0,1 0 0 0 0,-1 1 0 0 0,0 0 0 0 0,-1-1 0 0 0,1 1 1 0 0,0 2-29 0 0,-4-3 28 0 0,0 0 1 0 0,0 0-1 0 0,-1 0 1 0 0,0 0 0 0 0,1-1-1 0 0,-1 1 1 0 0,0-1 0 0 0,0 1-1 0 0,0-1 1 0 0,-1 0-1 0 0,1 1 1 0 0,0-1 0 0 0,-1-1-1 0 0,0 1 1 0 0,1 0 0 0 0,-1 0-1 0 0,0-1 1 0 0,0 0-1 0 0,0 1 1 0 0,0-1 0 0 0,0 0-1 0 0,0-1 1 0 0,0 1 0 0 0,0 0-1 0 0,0-1 1 0 0,0 0-1 0 0,-1 0 1 0 0,1 0 0 0 0,0 0-1 0 0,0 0 1 0 0,-2-1-29 0 0,4 1 91 0 0,40 15-175 0 0,-32-13 73 0 0,0 0 1 0 0,-1 0 0 0 0,1 1-1 0 0,-1 0 1 0 0,0 0 0 0 0,0 1-1 0 0,0 0 1 0 0,0 0-1 0 0,0 0 1 0 0,-1 1 0 0 0,0 0-1 0 0,0 0 1 0 0,0 0 0 0 0,-1 0-1 0 0,1 1 1 0 0,-1 0 0 0 0,-1 0-1 0 0,1 0 1 0 0,-1 0 0 0 0,0 0-1 0 0,0 1 1 0 0,-1 0 0 0 0,0-1-1 0 0,0 1 1 0 0,0 2 10 0 0,-6-4 45 0 0,0 0-1 0 0,0 0 1 0 0,-1 0 0 0 0,1-1 0 0 0,-1 0 0 0 0,0 0-1 0 0,0 0 1 0 0,-1-1 0 0 0,1 1 0 0 0,-1-1 0 0 0,1-1-1 0 0,-1 1 1 0 0,0-1 0 0 0,0 0 0 0 0,0 0-1 0 0,-1-1 1 0 0,1 1 0 0 0,0-1 0 0 0,-1-1 0 0 0,1 1-1 0 0,0-1 1 0 0,-1-1 0 0 0,1 1 0 0 0,-1-1-45 0 0,-20 2-566 0 0,-42 1-936 0 0,26-7-6120 0 0,25 0-684 0 0</inkml:trace>
  <inkml:trace contextRef="#ctx0" brushRef="#br0" timeOffset="11804.087">2233 991 5673 0 0,'0'0'4036'0'0,"0"0"-2605"0"0,0 0-958 0 0,-6 5 353 0 0,-125 22 2945 0 0,-533-25-2258 0 0,586-5-1480 0 0,0-4 0 0 0,1-3 0 0 0,-1-4 0 0 0,2-3 0 0 0,0-3 0 0 0,2-3 0 0 0,0-4-1 0 0,2-3 1 0 0,1-3 0 0 0,-18-14-33 0 0,78 43-16 0 0,0-1 0 0 0,1 0-1 0 0,0-1 1 0 0,0 0 0 0 0,0 0 0 0 0,1-1-1 0 0,0 0 1 0 0,0-1 0 0 0,1 0-1 0 0,0 0 1 0 0,0-1 0 0 0,1 0 0 0 0,0 0-1 0 0,1-1 1 0 0,0 0 0 0 0,0 0-1 0 0,1 0 1 0 0,1-1 0 0 0,-1 0-1 0 0,2 0 1 0 0,-1 0 0 0 0,2 0 0 0 0,-1 0-1 0 0,2-1 1 0 0,-1 1 0 0 0,2-1-1 0 0,-1 1 1 0 0,2-1 0 0 0,-1 1 0 0 0,2-1-1 0 0,0 1 1 0 0,0-1 16 0 0,17-16-56 0 0,1 1 0 0 0,2 0 0 0 0,0 2 0 0 0,2 0 0 0 0,0 2 1 0 0,2 0-1 0 0,1 2 0 0 0,0 1 0 0 0,2 1 0 0 0,0 2 0 0 0,1 1 0 0 0,0 1 0 0 0,26-8 56 0 0,-39 14-84 0 0,37-19-54 0 0,1 3 1 0 0,0 2 0 0 0,2 3 0 0 0,0 2 0 0 0,2 2 0 0 0,-1 3 0 0 0,2 3 0 0 0,-1 2 0 0 0,1 3 0 0 0,1 3 0 0 0,-1 2-1 0 0,0 3 1 0 0,11 3 137 0 0,-4 5 39 0 0,-1 3 0 0 0,0 3 0 0 0,-1 3 0 0 0,-1 2 0 0 0,-2 4-1 0 0,0 2 1 0 0,-1 2 0 0 0,-2 4 0 0 0,-2 2 0 0 0,-1 2 0 0 0,8 10-39 0 0,-43-30 141 0 0,-1 0-1 0 0,-1 1 1 0 0,-1 0 0 0 0,-1 2 0 0 0,0 0 0 0 0,-1 1 0 0 0,-2 1 0 0 0,0 0 0 0 0,5 15-141 0 0,-15-29 5 0 0,0 1 0 0 0,0 0 0 0 0,-1 0 0 0 0,0 1 0 0 0,-1-1 0 0 0,0 1 0 0 0,0-1 0 0 0,-2 1 0 0 0,1 0 0 0 0,-1-1 0 0 0,-1 1 1 0 0,0 0-1 0 0,0-1 0 0 0,-1 1 0 0 0,0-1 0 0 0,-1 1 0 0 0,0-1 0 0 0,-1 0 0 0 0,0 0 0 0 0,-1-1 0 0 0,0 1 0 0 0,0-1 0 0 0,-1 0 0 0 0,0 0 1 0 0,0-1-6 0 0,-17 16 78 0 0,-1-1 1 0 0,-1-2 0 0 0,-1 0 0 0 0,0-2 0 0 0,-2-1 0 0 0,0-1 0 0 0,-1-1 0 0 0,0-1 0 0 0,-1-2 0 0 0,-1-1 0 0 0,0-2 0 0 0,-1-1 0 0 0,0-1 0 0 0,0-2 0 0 0,-1-1-1 0 0,-8-1-78 0 0,-195 4-2301 0 0,185-14-1610 0 0,6-6-4595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1:16.2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62 4072 0 0,'0'0'138'0'0,"0"0"185"0"0,0 0 151 0 0,0 0 332 0 0,0 0-98 0 0,2-6-440 0 0,-11-28 495 0 0,-15 25 3463 0 0,72 19-1041 0 0,31-2-3331 0 0,-32-5 342 0 0,315 22 856 0 0,0-16 0 0 0,5-16-1052 0 0,-307 0 488 0 0,-95-18-2077 0 0,3-3 632 0 0,61 31 874 0 0,-17 0 176 0 0,0 1 0 0 0,0 0 0 0 0,0 1 0 0 0,-1 0 0 0 0,0 1 0 0 0,0 0 0 0 0,-1 1 0 0 0,1 0 0 0 0,-2 1 0 0 0,1 0 0 0 0,-1 1 0 0 0,0-1 0 0 0,-1 2-1 0 0,2 2-92 0 0,-27 39-113 0 0,-71-7-360 0 0,85-43 307 0 0,-54 16-6039 0 0,26-12-331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1:16.5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1 13253 0 0,'3'8'776'0'0,"2"8"-565"0"0,-1 1 0 0 0,0 0 1 0 0,-1-1-1 0 0,-1 1 0 0 0,-1 0 0 0 0,0 0 1 0 0,-1 0-1 0 0,-1 0 0 0 0,0 0 1 0 0,-1 0-1 0 0,-1 0 0 0 0,-1 0 1 0 0,-1-1-1 0 0,0 0 0 0 0,-7 14-211 0 0,6-17-292 0 0,-5 15-745 0 0,7-11-3364 0 0,4-10-1454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1:16.9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15321 0 0,'0'0'1237'0'0,"0"0"-1379"0"0,0 0 230 0 0,0 0 19 0 0,0 0-296 0 0,0 0-258 0 0,6 0 63 0 0,4 0 377 0 0,0 1 0 0 0,0 0 0 0 0,-1 1 0 0 0,1 0 0 0 0,-1 0 1 0 0,1 1-1 0 0,-1 0 0 0 0,0 1 0 0 0,0 0 0 0 0,0 0 0 0 0,-1 1 0 0 0,0 0 0 0 0,6 5 7 0 0,-15-7 5 0 0,0-1-1 0 0,0 1 1 0 0,0-1-1 0 0,-1 0 0 0 0,1 0 1 0 0,-1 1-1 0 0,0-1 1 0 0,1 0-1 0 0,-1-1 0 0 0,0 1 1 0 0,0 0-1 0 0,0 0 1 0 0,-1-1-1 0 0,1 1 0 0 0,0-1 1 0 0,-1 0-1 0 0,1 0 1 0 0,0 0-1 0 0,-1 0 1 0 0,0 0-1 0 0,1 0 0 0 0,-1-1 1 0 0,1 1-1 0 0,-1-1 1 0 0,0 1-1 0 0,1-1 0 0 0,-1 0 1 0 0,-2-1-5 0 0,99 93 714 0 0,-92-91-688 0 0,-1 1-1 0 0,1-1 1 0 0,0 1-1 0 0,-1-1 1 0 0,1 1-1 0 0,-1-1 0 0 0,0 1 1 0 0,1 0-1 0 0,-1 0 1 0 0,0 0-1 0 0,0-1 0 0 0,0 1 1 0 0,0 0-1 0 0,0 0 1 0 0,-1 0-1 0 0,1 1 1 0 0,-1-1-1 0 0,1 0 0 0 0,-1 0 1 0 0,0 0-1 0 0,0 0 1 0 0,0 1-1 0 0,0-1 0 0 0,0 0 1 0 0,0 0-1 0 0,-1 0 1 0 0,1 0-1 0 0,0 0 0 0 0,-1 0 1 0 0,0 1-1 0 0,0-1 1 0 0,0 0-1 0 0,0-1 1 0 0,0 1-1 0 0,0 0 0 0 0,0 0 1 0 0,0 0-1 0 0,-1-1 1 0 0,1 1-1 0 0,-1 0 0 0 0,1-1 1 0 0,-1 0-1 0 0,0 1 1 0 0,1-1-1 0 0,-1 0 1 0 0,0 0-1 0 0,-1 1-25 0 0,-99 22-528 0 0,73-25-4699 0 0,21-5-1980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1:17.3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13301 0 0,'0'0'1207'0'0,"0"0"-860"0"0,0 0-236 0 0,0 0 50 0 0,0 0 67 0 0,0 0-384 0 0,0 0-362 0 0,8 2 127 0 0,7 2 525 0 0,0 0-1 0 0,0 1 1 0 0,-1 1 0 0 0,0 0-1 0 0,0 1 1 0 0,0 0 0 0 0,-1 1-1 0 0,0 1 1 0 0,-1 0 0 0 0,0 1-134 0 0,-13-8 10 0 0,0 0-1 0 0,0 0 1 0 0,-1-1 0 0 0,1 1 0 0 0,0 0 0 0 0,-1-1-1 0 0,0 1 1 0 0,1-1 0 0 0,-1 1 0 0 0,0-1 0 0 0,0 0-1 0 0,0 0 1 0 0,0 0 0 0 0,0 0 0 0 0,0 0 0 0 0,0 0-1 0 0,0-1 1 0 0,0 1 0 0 0,0-1 0 0 0,0 1 0 0 0,-1-1 0 0 0,1 0-1 0 0,0 0 1 0 0,0 0 0 0 0,0 0 0 0 0,-1 0 0 0 0,1 0-1 0 0,0-1 1 0 0,0 1 0 0 0,0-1 0 0 0,0 1 0 0 0,-2-2-10 0 0,3 2 0 0 0,-10 0-71 0 0,11 0 55 0 0,0 0 0 0 0,0 1-1 0 0,0-1 1 0 0,0 0 0 0 0,0 1 0 0 0,0-1 0 0 0,0 1-1 0 0,-1-1 1 0 0,1 0 0 0 0,0 1 0 0 0,0-1 0 0 0,0 0-1 0 0,0 1 1 0 0,0-1 0 0 0,-1 0 0 0 0,1 1 0 0 0,0-1-1 0 0,0 0 1 0 0,0 0 0 0 0,-1 1 0 0 0,1-1 0 0 0,0 0 0 0 0,0 0-1 0 0,-1 1 1 0 0,1-1 0 0 0,0 0 0 0 0,-1 0 0 0 0,1 0-1 0 0,0 0 1 0 0,-1 1 0 0 0,1-1 0 0 0,0 0 0 0 0,-1 0-1 0 0,1 0 17 0 0,10 4 130 0 0,-1 1 0 0 0,0-1-1 0 0,1 2 1 0 0,-2-1-1 0 0,1 2 1 0 0,-1-1-1 0 0,0 1 1 0 0,0 0 0 0 0,-1 0-1 0 0,0 1 1 0 0,0 0-1 0 0,0 1 1 0 0,-2-1 0 0 0,1 1-1 0 0,-1 0 1 0 0,0 1-1 0 0,0 0-129 0 0,-8-6-35 0 0,0 1 0 0 0,0-1-1 0 0,0 0 1 0 0,-1 0 0 0 0,1-1-1 0 0,-1 1 1 0 0,0-1-1 0 0,0 0 1 0 0,0 0 0 0 0,-1 0-1 0 0,1 0 1 0 0,-1-1 0 0 0,0 1-1 0 0,1-1 1 0 0,-1-1 0 0 0,0 1-1 0 0,0-1 1 0 0,0 1 0 0 0,0-1-1 0 0,-1-1 1 0 0,1 1 0 0 0,0-1-1 0 0,0 0 1 0 0,0 0-1 0 0,0 0 1 0 0,-1-1 0 0 0,1 0-1 0 0,0 0 1 0 0,0 0 0 0 0,-1-1 35 0 0,5 2-120 0 0,-3 0-376 0 0,-10-1-2016 0 0,5-3-2450 0 0,0-5-3370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1:17.5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55 185 3284 0 0,'0'0'12889'0'0,"0"0"-12048"0"0,0 0-841 0 0,0 0 0 0 0,0 0 688 0 0,0 0-332 0 0,0 0-304 0 0,0 0 20 0 0,0 0-68 0 0,0 0 8 0 0,-29 19-12 0 0,21-17-268 0 0,1 0-628 0 0,1 0-961 0 0,2-1-3847 0 0,4-4-3637 0 0</inkml:trace>
  <inkml:trace contextRef="#ctx0" brushRef="#br0" timeOffset="342.119">215 3 14661 0 0,'0'0'888'0'0,"0"0"-692"0"0,7-1-209 0 0,1 0-34 0 0,0 1 1 0 0,0 0-1 0 0,0 0 0 0 0,0 1 1 0 0,0 1-1 0 0,0-1 0 0 0,0 1 0 0 0,-1 0 1 0 0,1 1-1 0 0,0 0 0 0 0,-1 0 0 0 0,0 1 1 0 0,0-1-1 0 0,3 3 47 0 0,32 28 150 0 0,-42-33-144 0 0,1 0 0 0 0,-1 0 0 0 0,0 0 1 0 0,0 0-1 0 0,1 0 0 0 0,-1 0 0 0 0,0 0 1 0 0,0 0-1 0 0,0 0 0 0 0,0 0 0 0 0,0-1 0 0 0,0 1 1 0 0,0 0-1 0 0,0 0 0 0 0,-1 0 0 0 0,1 0 1 0 0,0 0-1 0 0,-1 0 0 0 0,1 0 0 0 0,0 0 0 0 0,-1 0 1 0 0,1-1-1 0 0,-1 1 0 0 0,1 0 0 0 0,-1 0 1 0 0,1-1-1 0 0,-1 1 0 0 0,0 0 0 0 0,0-1 0 0 0,1 1 1 0 0,-1 0-1 0 0,0-1 0 0 0,0 1 0 0 0,1-1 0 0 0,-1 1 1 0 0,0-1-1 0 0,0 0 0 0 0,0 1 0 0 0,0-1 1 0 0,0 0-1 0 0,0 0 0 0 0,0 1 0 0 0,0-1 0 0 0,0 0 1 0 0,0 0-1 0 0,1 0 0 0 0,-1 0 0 0 0,0 0 1 0 0,0 0-1 0 0,0-1 0 0 0,0 1 0 0 0,0 0 0 0 0,0 0-6 0 0,-51 5 332 0 0,79 28-110 0 0,32 44 1060 0 0,-58-75-1270 0 0,0 0 0 0 0,0 0 0 0 0,0 0 0 0 0,0 0 0 0 0,-1 0 0 0 0,1 0 0 0 0,0 0-1 0 0,-1 0 1 0 0,0 0 0 0 0,1 0 0 0 0,-1 0 0 0 0,0 1 0 0 0,0-1 0 0 0,0 0 0 0 0,-1 0-1 0 0,1 0 1 0 0,0 0 0 0 0,-1 0 0 0 0,1 0 0 0 0,-1 0 0 0 0,0 0 0 0 0,0 0 0 0 0,0 0 0 0 0,0 0-1 0 0,0 0 1 0 0,0 0 0 0 0,0 0 0 0 0,-1-1 0 0 0,1 1 0 0 0,-1-1 0 0 0,1 1 0 0 0,-1-1 0 0 0,1 1-1 0 0,-1-1 1 0 0,0 0 0 0 0,0 0 0 0 0,0 0 0 0 0,1 0 0 0 0,-1 0 0 0 0,0 0 0 0 0,0 0-1 0 0,-1-1 1 0 0,1 1-12 0 0,-91 17-58 0 0,29-20-5315 0 0,40-3-1760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10T02:56:29.9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11771 0 0,'0'0'744'0'0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09:37.0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704 875 2100 0 0,'0'0'5033'0'0,"0"0"-3942"0"0,-6 3-977 0 0,-9 1 65 0 0,-1 0 1 0 0,1-1-1 0 0,-1-1 0 0 0,1-1 1 0 0,-1 0-1 0 0,1-1 0 0 0,-1 0 1 0 0,0-1-1 0 0,1-1 0 0 0,-1-1 0 0 0,1 0 1 0 0,0-1-1 0 0,0 0 0 0 0,0-1 1 0 0,1-1-1 0 0,-1-1 0 0 0,-5-3-179 0 0,-17-9 394 0 0,1-2 0 0 0,0-2 0 0 0,2-1 0 0 0,0-1-1 0 0,2-2 1 0 0,-2-4-394 0 0,16 13 131 0 0,1-1 0 0 0,0 0 0 0 0,2-1 0 0 0,1 0 0 0 0,0-1-1 0 0,1-1 1 0 0,2 0 0 0 0,0-1 0 0 0,1 0 0 0 0,1-1 0 0 0,2 0 0 0 0,-1-4-131 0 0,5 14-58 0 0,0 0 0 0 0,1 1 0 0 0,1-1 0 0 0,0 0 0 0 0,0 0 0 0 0,2-1 0 0 0,0 1 0 0 0,0 1 0 0 0,1-1 0 0 0,1 0 0 0 0,1 0 0 0 0,0 1 0 0 0,0-1 0 0 0,1 1 0 0 0,1 1 0 0 0,0-1 0 0 0,1 1 0 0 0,0 0 0 0 0,1 0 1 0 0,1 1-1 0 0,-1 0 0 0 0,8-6 58 0 0,0 6-40 0 0,1 0 1 0 0,1 1-1 0 0,0 1 1 0 0,0 0-1 0 0,1 2 1 0 0,0 0 0 0 0,0 1-1 0 0,1 1 1 0 0,-1 1-1 0 0,1 0 1 0 0,0 2-1 0 0,0 0 1 0 0,1 1 0 0 0,-1 2-1 0 0,0 0 1 0 0,0 0-1 0 0,0 2 1 0 0,0 1-1 0 0,0 0 1 0 0,-1 2 0 0 0,0 0-1 0 0,0 1 1 0 0,0 1-1 0 0,-1 0 1 0 0,0 2-1 0 0,-1 0 1 0 0,0 1 0 0 0,4 4 39 0 0,3 0 64 0 0,-1 1 0 0 0,-1 2 1 0 0,0 0-1 0 0,-2 1 1 0 0,0 1-1 0 0,-1 1 0 0 0,-1 1 1 0 0,-1 0-1 0 0,-1 2 1 0 0,0 0-1 0 0,-2 0 0 0 0,-2 1 1 0 0,0 1-1 0 0,-1 0 1 0 0,-1 1-1 0 0,-2 0 1 0 0,-1 0-1 0 0,-1 1 0 0 0,-1 0 1 0 0,-2 0-1 0 0,0 0 1 0 0,-2 0-1 0 0,-1 4-64 0 0,-2-22 38 0 0,0 1 0 0 0,-1-1 0 0 0,0 0 0 0 0,0 0 0 0 0,-1 0 0 0 0,-1 0 0 0 0,0 0 0 0 0,0-1 0 0 0,0 0 0 0 0,-1 0-1 0 0,-1-1 1 0 0,1 1 0 0 0,-2-1 0 0 0,1-1 0 0 0,-1 1 0 0 0,0-1 0 0 0,0-1 0 0 0,-1 0 0 0 0,0 0 0 0 0,0 0 0 0 0,0-1 0 0 0,-1 0 0 0 0,0-1 0 0 0,0 0 0 0 0,0-1 0 0 0,0 0 0 0 0,0-1 0 0 0,-1 0 0 0 0,-5 1-38 0 0,-24 3 51 0 0,-1-2 0 0 0,0-2 0 0 0,0-1 1 0 0,0-2-1 0 0,0-2 0 0 0,0-2 0 0 0,-5-2-51 0 0,30 4-230 0 0,-84-14-1195 0 0,30 3-2445 0 0,21 3-2238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3:11:08.9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1 377 596 0 0,'0'0'496'0'0,"18"-46"168"0"0,1 17 52 0 0,10-4-388 0 0,14 0-328 0 0,13 0-444 0 0,7 3 92 0 0,0 6 184 0 0,1 3-420 0 0,-21 10-548 0 0</inkml:trace>
  <inkml:trace contextRef="#ctx0" brushRef="#br0" timeOffset="406.85">852 32 104 0 0,'64'-2'354'0'0,"0"2"0"0"0,1 4 0 0 0,-1 2 0 0 0,0 3 0 0 0,-1 3 0 0 0,0 3 0 0 0,-1 2 0 0 0,-1 3 0 0 0,-1 3 0 0 0,-1 2 0 0 0,-1 3 0 0 0,-1 2 0 0 0,2 5-354 0 0,-48-26 40 0 0,-1 0 0 0 0,1 0-1 0 0,-2 1 1 0 0,1 0-1 0 0,-1 0 1 0 0,-1 1 0 0 0,0 0-1 0 0,-1 1 1 0 0,0 0-1 0 0,0 0 1 0 0,-1 0 0 0 0,-1 1-1 0 0,0 0 1 0 0,-1 0-1 0 0,-1 1 1 0 0,0-1 0 0 0,0 0-1 0 0,-1 1 1 0 0,-1 0-1 0 0,-1 0 1 0 0,1-1 0 0 0,-2 1-1 0 0,0 0 1 0 0,-1-1-1 0 0,0 1 1 0 0,-1-1 0 0 0,-1 1-1 0 0,0-1 1 0 0,-1 0-1 0 0,0 0 1 0 0,-1-1 0 0 0,0 0-1 0 0,-1 0 1 0 0,0 0-1 0 0,-1-1 1 0 0,0 0 0 0 0,-1 0-1 0 0,-4 3-39 0 0,-17 14 77 0 0,-2-1 0 0 0,-1-1 0 0 0,0-1 0 0 0,-2-3-1 0 0,-1 0 1 0 0,-1-2 0 0 0,0-2 0 0 0,-2-2 0 0 0,1-1-1 0 0,-2-2 1 0 0,-11 1-77 0 0,40-10 4 0 0,-31 14-110 0 0,-1-1-1 0 0,-1-3 1 0 0,0-1 0 0 0,-1-3-1 0 0,0-1 1 0 0,-1-2 0 0 0,0-2-1 0 0,0-3 1 0 0,0-1 0 0 0,0-2-1 0 0,0-3 1 0 0,0-1 0 0 0,-36-10 106 0 0,52 7 88 0 0,-1-1 1 0 0,1-2-1 0 0,1-1 0 0 0,0-1 0 0 0,0-2 1 0 0,1 0-1 0 0,1-2 0 0 0,1-1 1 0 0,1-2-1 0 0,0 0 0 0 0,2-1 1 0 0,0-2-1 0 0,1 0 0 0 0,2-1 1 0 0,0-2-1 0 0,2 0 0 0 0,0 0 1 0 0,2-2-1 0 0,1 0 0 0 0,2-1 1 0 0,-3-10-89 0 0,6 11 293 0 0,2-1-1 0 0,2-1 1 0 0,0 1 0 0 0,2-1 0 0 0,1 0 0 0 0,1 1 0 0 0,2-1 0 0 0,1 0 0 0 0,3-12-293 0 0,-3 27-115 0 0,2 1-1 0 0,0 0 1 0 0,0-1 0 0 0,1 1 0 0 0,1 0 0 0 0,0 1 0 0 0,1-1 0 0 0,1 1 0 0 0,0 0 0 0 0,1 1-1 0 0,0-1 1 0 0,1 2 0 0 0,0-1 0 0 0,1 1 0 0 0,0 1 0 0 0,0 0 0 0 0,1 0 0 0 0,1 1-1 0 0,11-8 116 0 0,18-4-2234 0 0,-3 3-1477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42:26.5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51 872 0 0,'0'0'274'0'0,"0"0"-163"0"0,0 0-37 0 0,0 0-40 0 0,0 0 37 0 0,-4-5 61 0 0,-38-40 2308 0 0,77 125 1729 0 0,-37-80-4119 0 0,1 1 0 0 0,0 0 0 0 0,-1 0 1 0 0,1-1-1 0 0,0 1 0 0 0,-1-1 0 0 0,1 0 0 0 0,-1 1 1 0 0,1-1-1 0 0,0 0 0 0 0,-1 0 0 0 0,1 1 0 0 0,-1-1 1 0 0,1-1-1 0 0,-1 1 0 0 0,1 0 0 0 0,-1 0 1 0 0,1 0-1 0 0,0-1 0 0 0,-1 1 0 0 0,1-1 0 0 0,-1 1 1 0 0,1-1-1 0 0,0 1 0 0 0,-1-1 0 0 0,1 0 0 0 0,0 0 1 0 0,0 0-1 0 0,0 0 0 0 0,0 0 0 0 0,0 0 0 0 0,0 0 1 0 0,0 0-1 0 0,0 0 0 0 0,0 0 0 0 0,0-1-50 0 0,-17-8 678 0 0,22 55 704 0 0,-19-15-1273 0 0,4-21-3180 0 0,6-5 612 0 0,2-2-4164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48:37.7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166 5 1004 0 0,'0'0'6995'0'0,"0"0"-4742"0"0,0 0-1291 0 0,0 0 212 0 0,0 0-323 0 0,-8 0-807 0 0,-6-2-29 0 0,0 0 1 0 0,0 1 0 0 0,0 1 0 0 0,0 1 0 0 0,0 0-1 0 0,0 0 1 0 0,0 1 0 0 0,0 1 0 0 0,0 1 0 0 0,-1 0-16 0 0,14-1 12 0 0,1-1 1 0 0,-1 0 0 0 0,1 1 0 0 0,0-1-1 0 0,0 0 1 0 0,0 1 0 0 0,0-1 0 0 0,0 1-1 0 0,0-1 1 0 0,1 0 0 0 0,-1 1 0 0 0,1-1 0 0 0,-1 0-1 0 0,1 1 1 0 0,0-1 0 0 0,0 0 0 0 0,0 0-1 0 0,0 0 1 0 0,1 0 0 0 0,-1 0 0 0 0,1 0 0 0 0,-1 0-1 0 0,1 0 1 0 0,-1-1 0 0 0,1 1 0 0 0,0 0-1 0 0,0-1 1 0 0,0 0 0 0 0,0 1 0 0 0,0-1-1 0 0,0 0 1 0 0,0 0 0 0 0,0 0 0 0 0,1 0 0 0 0,-1 0-1 0 0,0-1 1 0 0,1 1 0 0 0,1-1-13 0 0,2 5 165 0 0,10 5 177 0 0,-9-7-209 0 0,-1 0 1 0 0,0 1-1 0 0,0-1 0 0 0,0 1 0 0 0,0 0 1 0 0,0 1-1 0 0,-1-1 0 0 0,0 1 0 0 0,0 0 1 0 0,0 0-1 0 0,-1 1 0 0 0,1-1 0 0 0,-1 1 1 0 0,-1 0-1 0 0,1 0 0 0 0,-1 1 1 0 0,0-1-1 0 0,0 1 0 0 0,-1-1 0 0 0,0 1 1 0 0,0 3-134 0 0,-5-6-54 0 0,-1 1 1 0 0,0-1 0 0 0,0 0 0 0 0,0 0 0 0 0,0 0 0 0 0,-1-1 0 0 0,1 1-1 0 0,-1-1 1 0 0,0 0 0 0 0,0-1 0 0 0,0 1 0 0 0,-1-1 0 0 0,1 0 0 0 0,0 0-1 0 0,-1 0 1 0 0,1-1 0 0 0,-1 0 0 0 0,0 0 0 0 0,1-1 0 0 0,-1 1 0 0 0,0-1-1 0 0,0-1 1 0 0,1 1 0 0 0,-5-1 53 0 0,3-5-2749 0 0,9-3-3907 0 0,6-4 157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48:38.0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12 0 0,'0'0'7753'0'0,"0"0"-5133"0"0,0 0-2167 0 0,0 0-308 0 0,0 0 347 0 0,0 0 246 0 0,2 9 169 0 0,5 147 1746 0 0,-6-154-2631 0 0,0 0-1 0 0,0 0 1 0 0,-1-1 0 0 0,1 1 0 0 0,0 0-1 0 0,0-1 1 0 0,0 1 0 0 0,1-1 0 0 0,-1 1-1 0 0,0-1 1 0 0,1 1 0 0 0,-1-1 0 0 0,0 0-1 0 0,1 0 1 0 0,0 0 0 0 0,-1 0 0 0 0,1 0-1 0 0,0 0 1 0 0,-1 0 0 0 0,1 0 0 0 0,0-1-1 0 0,0 1 1 0 0,0-1 0 0 0,0 1 0 0 0,-1-1-1 0 0,1 0 1 0 0,0 0 0 0 0,0 1 0 0 0,0-1-1 0 0,0-1 1 0 0,0 1 0 0 0,0 0 0 0 0,0 0-1 0 0,0-1 1 0 0,0 1 0 0 0,-1-1 0 0 0,1 0 0 0 0,0 1-1 0 0,0-1 1 0 0,-1 0 0 0 0,1 0 0 0 0,0 0-1 0 0,-1 0 1 0 0,1 0 0 0 0,-1-1 0 0 0,1 1-1 0 0,-1 0 1 0 0,0-1 0 0 0,0 1 0 0 0,1-1-1 0 0,-1 1 1 0 0,0-1 0 0 0,0 0 0 0 0,0 1-1 0 0,-1-1 1 0 0,1 0 0 0 0,0 0-22 0 0,22-78-928 0 0,2 103 580 0 0,-17 5 406 0 0,5 13-1396 0 0,0-25-6067 0 0,-2-15 389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48:38.3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1 7901 0 0,'0'0'4053'0'0,"0"0"-2886"0"0,0 0-777 0 0,0 0-64 0 0,0 0-101 0 0,0 0-11 0 0,-7 2 51 0 0,2 0-239 0 0,0 0-1 0 0,0 1 0 0 0,1 0 0 0 0,-1 0 1 0 0,1 0-1 0 0,-1 0 0 0 0,1 1 0 0 0,0 0 1 0 0,1 0-1 0 0,-1 0 0 0 0,0 0 0 0 0,1 0 1 0 0,0 1-1 0 0,0-1 0 0 0,1 1 0 0 0,-1 0 1 0 0,1 0-1 0 0,0 0 0 0 0,0 0 0 0 0,1 0 1 0 0,-1 1-1 0 0,1-1 0 0 0,0 0 0 0 0,1 1 1 0 0,-1 0-26 0 0,2-3 7 0 0,0 0-1 0 0,0-1 1 0 0,0 1 0 0 0,0-1 0 0 0,0 0 0 0 0,1 1-1 0 0,-1-1 1 0 0,1 0 0 0 0,-1 0 0 0 0,1 0 0 0 0,0 0-1 0 0,0 0 1 0 0,0 0 0 0 0,0 0 0 0 0,0-1 0 0 0,1 1-1 0 0,-1-1 1 0 0,0 1 0 0 0,1-1 0 0 0,-1 0 0 0 0,1 0-1 0 0,-1 0 1 0 0,1 0 0 0 0,-1-1 0 0 0,1 1 0 0 0,0-1-1 0 0,-1 1 1 0 0,1-1 0 0 0,0 0 0 0 0,0 0 0 0 0,-1 0-1 0 0,1-1 1 0 0,0 1 0 0 0,-1-1 0 0 0,1 1 0 0 0,0-1-1 0 0,-1 0 1 0 0,1 0 0 0 0,-1 0 0 0 0,1 0 0 0 0,0-1-7 0 0,43-17-7424 0 0,-33 7 1248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48:38.6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9 300 0 0,'0'0'7451'0'0,"0"0"-5156"0"0,0 0-1705 0 0,0 0 316 0 0,0 0 273 0 0,0 0-11 0 0,0 0-168 0 0,0 0-364 0 0,10-8-513 0 0,-14 10-109 0 0,1 0-1 0 0,0 0 1 0 0,1 0-1 0 0,-1 1 0 0 0,0-1 1 0 0,1 1-1 0 0,-1 0 1 0 0,1-1-1 0 0,0 1 1 0 0,0 1-1 0 0,0-1 1 0 0,0 0-1 0 0,1 0 1 0 0,-1 1-1 0 0,1-1 1 0 0,0 0-1 0 0,0 1 1 0 0,0 0-1 0 0,0-1 1 0 0,1 1-1 0 0,-1-1 0 0 0,1 1 1 0 0,0 0-1 0 0,0-1 1 0 0,0 1-1 0 0,1 0 1 0 0,0-1-1 0 0,-1 1 1 0 0,1-1-1 0 0,0 1 1 0 0,0-1-1 0 0,1 1 1 0 0,-1-1-1 0 0,1 0 1 0 0,0 1-1 0 0,0-1 1 0 0,0 0-1 0 0,0 0 0 0 0,1 0-13 0 0,94 4 2175 0 0,-54-15-5180 0 0,-13 2-3989 0 0,-19 4 465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48:39.0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58 5765 0 0,'0'0'4893'0'0,"0"0"-3029"0"0,0 0-1329 0 0,0 0 87 0 0,0 0-27 0 0,0 0-247 0 0,0 0-189 0 0,0 0-85 0 0,0 0-23 0 0,49-7 560 0 0,-47 7-546 0 0,-1-1 1 0 0,1 0-1 0 0,0 0 0 0 0,-1 0 0 0 0,1 0 0 0 0,-1 0 0 0 0,0 0 0 0 0,1-1 0 0 0,-1 1 0 0 0,0 0 0 0 0,1-1 0 0 0,-1 1 0 0 0,0-1 0 0 0,0 1 0 0 0,0-1 1 0 0,0 1-1 0 0,-1-1 0 0 0,1 0 0 0 0,0 0 0 0 0,-1 1 0 0 0,1-1 0 0 0,-1 0 0 0 0,0 0 0 0 0,1 0 0 0 0,-1 1 0 0 0,0-1 0 0 0,0 0 0 0 0,0 0 0 0 0,0 0 0 0 0,-1 0 1 0 0,1 1-1 0 0,-1-2-65 0 0,-24 37-1578 0 0,23-32 1581 0 0,1 0-1 0 0,-1 0 1 0 0,0 0 0 0 0,1 0-1 0 0,-1 0 1 0 0,1 1 0 0 0,-1-1-1 0 0,1 0 1 0 0,0 1 0 0 0,0-1-1 0 0,0 1 1 0 0,1-1 0 0 0,-1 1-1 0 0,1 0 1 0 0,-1-1 0 0 0,1 1-1 0 0,0 0 1 0 0,0-1 0 0 0,0 1-1 0 0,0 0 1 0 0,0-1 0 0 0,1 1-1 0 0,-1 0 1 0 0,1-1-1 0 0,0 1 1 0 0,-1-1 0 0 0,1 1-1 0 0,1-1 1 0 0,-1 1 0 0 0,0-1-1 0 0,0 0 1 0 0,1 1 0 0 0,0-1-1 0 0,-1 0 1 0 0,1 0 0 0 0,0 0-1 0 0,0 0 1 0 0,0-1 0 0 0,0 1-1 0 0,0 0 1 0 0,0-1 0 0 0,1 1-1 0 0,-1-1 1 0 0,0 0 0 0 0,1 0-1 0 0,-1 0 1 0 0,1 0-1 0 0,0 0 1 0 0,-1-1 0 0 0,3 1-3 0 0,44 10-3284 0 0,-15-10-4377 0 0,-24-3 3355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48:41.6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9773 0 0,'0'0'3673'0'0,"4"8"-2682"0"0,3 16-489 0 0,0 0 0 0 0,-2 1 0 0 0,-1 0 0 0 0,-1 0-1 0 0,-1 0 1 0 0,-1 0 0 0 0,-1 0 0 0 0,-1 0 0 0 0,-4 13-502 0 0,5-30-313 0 0,-2 61 676 0 0,7-47-2784 0 0,5-5-3377 0 0,-4-13-63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48:41.8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0 952 0 0,'0'0'7823'0'0,"0"0"-5903"0"0,0 6-1314 0 0,16 125 3412 0 0,-15-127-3969 0 0,-1-1 0 0 0,1 0-1 0 0,-1 0 1 0 0,1 0 0 0 0,0 0-1 0 0,0-1 1 0 0,1 1 0 0 0,-1 0-1 0 0,1 0 1 0 0,-1-1 0 0 0,1 1 0 0 0,0-1-1 0 0,0 1 1 0 0,0-1 0 0 0,0 0-1 0 0,0 1 1 0 0,1-1 0 0 0,-1 0 0 0 0,0-1-1 0 0,1 1 1 0 0,0 0 0 0 0,-1-1-1 0 0,1 1 1 0 0,0-1 0 0 0,0 0 0 0 0,0 0-1 0 0,0 0 1 0 0,0-1 0 0 0,0 1-1 0 0,0 0 1 0 0,0-1 0 0 0,0 0 0 0 0,0 0-1 0 0,0 0 1 0 0,1 0 0 0 0,-1-1-1 0 0,0 1 1 0 0,0-1 0 0 0,0 1 0 0 0,0-1-1 0 0,2-1-48 0 0,-1 0 21 0 0,-1 0 0 0 0,1 0-1 0 0,-1-1 1 0 0,1 1 0 0 0,-1-1-1 0 0,0 0 1 0 0,0 0-1 0 0,0 0 1 0 0,0 0 0 0 0,-1 0-1 0 0,1-1 1 0 0,-1 1 0 0 0,0-1-1 0 0,0 1 1 0 0,0-1 0 0 0,-1 0-1 0 0,1 0 1 0 0,-1 0 0 0 0,0 0-1 0 0,0 0 1 0 0,0 0 0 0 0,-1 0-1 0 0,1 0 1 0 0,-1 0 0 0 0,0-1-1 0 0,0 1 1 0 0,0 0-1 0 0,-1 0 1 0 0,0 0 0 0 0,1 0-1 0 0,-2 0 1 0 0,1 0 0 0 0,0 0-1 0 0,-1 0 1 0 0,1 0 0 0 0,-1 1-1 0 0,0-1 1 0 0,-1 0-21 0 0,15 48-959 0 0,-5-4 1186 0 0,10 19-3239 0 0,-4-54-2224 0 0,-6-5-465 0 0</inkml:trace>
  <inkml:trace contextRef="#ctx0" brushRef="#br0" timeOffset="511.768">325 73 6109 0 0,'0'0'5649'0'0,"4"7"-4072"0"0,2 1-1319 0 0,0 2 0 0 0,-1-1 0 0 0,-1 1 0 0 0,1-1 0 0 0,-2 1 0 0 0,1 0 1 0 0,-1 1-1 0 0,-1-1 0 0 0,0 1 0 0 0,0-1 0 0 0,-1 1 0 0 0,0-1 0 0 0,-1 1 1 0 0,0 0-1 0 0,-1-1 0 0 0,-1 5-258 0 0,2-15-21 0 0,-1 0-1 0 0,1 0 1 0 0,-1 0 0 0 0,1-1-1 0 0,0 1 1 0 0,-1 0 0 0 0,1 0-1 0 0,-1 0 1 0 0,1 0 0 0 0,-1 0-1 0 0,1 0 1 0 0,0 0 0 0 0,-1 0-1 0 0,1 0 1 0 0,-1 0 0 0 0,1 0-1 0 0,-1 0 1 0 0,1 0 0 0 0,0 0-1 0 0,-1 0 1 0 0,1 1 0 0 0,-1-1-1 0 0,1 0 1 0 0,0 0 0 0 0,-1 0-1 0 0,1 1 1 0 0,-1-1 0 0 0,1 0-1 0 0,0 0 1 0 0,-1 1 0 0 0,1-1-1 0 0,0 0 1 0 0,0 1 0 0 0,-1-1-1 0 0,1 0 1 0 0,0 1 0 0 0,0-1-1 0 0,0 1 1 0 0,-1-1 0 0 0,1 0-1 0 0,0 1 1 0 0,0-1 0 0 0,0 1-1 0 0,0-1 1 0 0,0 1 0 0 0,0-1-1 0 0,0 0 1 0 0,0 1 21 0 0,2-42-2579 0 0,35-27 487 0 0,-35 65 2134 0 0,0-1 0 0 0,1 0 0 0 0,-1 1 0 0 0,1 0 0 0 0,0-1 1 0 0,-1 1-1 0 0,1 0 0 0 0,1 1 0 0 0,-1-1 0 0 0,0 0 0 0 0,1 1 0 0 0,-1 0 0 0 0,1 0 0 0 0,0 0 0 0 0,-1 0 0 0 0,1 0 0 0 0,0 1 0 0 0,0 0 0 0 0,0 0 0 0 0,1 0 0 0 0,-1 0 0 0 0,0 0 1 0 0,0 1-1 0 0,0 0 0 0 0,1 0 0 0 0,-1 0 0 0 0,0 1 0 0 0,0-1 0 0 0,0 1 0 0 0,0 0 0 0 0,0 0 0 0 0,1 0 0 0 0,-2 1 0 0 0,1-1 0 0 0,0 1 0 0 0,0 0 0 0 0,0 0 0 0 0,-1 1 1 0 0,1-1-1 0 0,-1 1-42 0 0,89 99 1898 0 0,-87-100-1830 0 0,1 0-1 0 0,-1-1 1 0 0,1 1 0 0 0,0-1 0 0 0,-1 0 0 0 0,1-1 0 0 0,0 1-1 0 0,0-1 1 0 0,0 0 0 0 0,0-1 0 0 0,0 1 0 0 0,-1-1 0 0 0,1 0-1 0 0,0-1 1 0 0,-1 1 0 0 0,1-1 0 0 0,-1 0 0 0 0,1-1 0 0 0,-1 1-1 0 0,0-1 1 0 0,0 0 0 0 0,0 0 0 0 0,0-1 0 0 0,-1 0 0 0 0,1 1-1 0 0,-1-2 1 0 0,0 1 0 0 0,0 0 0 0 0,0-1 0 0 0,-1 0 0 0 0,1 1-1 0 0,-1-1 1 0 0,-1-1 0 0 0,1 1 0 0 0,-1 0 0 0 0,0-1 0 0 0,0 1-1 0 0,0-1 1 0 0,0-4-68 0 0,-3 9-33 0 0,1 0-1 0 0,-1 0 0 0 0,0 1 0 0 0,0-1 1 0 0,-1 0-1 0 0,1 1 0 0 0,0-1 0 0 0,0 1 1 0 0,0-1-1 0 0,0 1 0 0 0,0 0 0 0 0,-1-1 1 0 0,1 1-1 0 0,0 0 0 0 0,0 0 0 0 0,0 0 1 0 0,-1 0-1 0 0,1 0 0 0 0,0 0 0 0 0,0 0 1 0 0,0 0-1 0 0,-1 1 0 0 0,1-1 0 0 0,0 0 0 0 0,0 1 1 0 0,0-1-1 0 0,0 1 0 0 0,0-1 0 0 0,-1 1 1 0 0,1 0-1 0 0,0-1 0 0 0,0 1 0 0 0,1 0 1 0 0,-1 0-1 0 0,0 0 0 0 0,0-1 0 0 0,0 1 1 0 0,0 0-1 0 0,1 0 0 0 0,-1 1 34 0 0,-1 0 28 0 0,1-1-1 0 0,-1 1 1 0 0,1 0-1 0 0,0-1 1 0 0,-1 1-1 0 0,1 0 1 0 0,0 0-1 0 0,0 0 0 0 0,1 0 1 0 0,-1 0-1 0 0,0 0 1 0 0,1 0-1 0 0,-1 0 1 0 0,1 1-1 0 0,-1-1 1 0 0,1 0-1 0 0,0 0 1 0 0,0 0-1 0 0,0 0 1 0 0,0 1-1 0 0,1-1 1 0 0,-1 0-1 0 0,0 0 1 0 0,1 0-1 0 0,0 0 1 0 0,-1 0-1 0 0,1 0 0 0 0,0 0 1 0 0,0 0-1 0 0,0 0 1 0 0,0 0-1 0 0,1 0 1 0 0,-1-1-1 0 0,0 1 1 0 0,1 0-1 0 0,-1-1 1 0 0,1 1-1 0 0,0-1 1 0 0,-1 1-1 0 0,1-1 1 0 0,0 0-1 0 0,1 1-27 0 0,90 46 879 0 0,-86-45-1118 0 0,6 2-308 0 0,26 10-1253 0 0,-10-9-4411 0 0,-4-4-3375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56:28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4944 106 3332 0 0,'0'0'691'0'0,"0"0"-193"0"0,0 0 573 0 0,-7 0-539 0 0,-963-50 3826 0 0,102 25-3367 0 0,-731-4 1131 0 0,399 29-1417 0 0,919-1-1503 0 0,263 5-4484 0 0,19-3-1506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48:40.1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34 8085 0 0,'0'0'1759'0'0,"0"0"-1253"0"0,0 0-346 0 0,0 0-68 0 0,0 0 85 0 0,0 0 76 0 0,-1 8 391 0 0,16 311 3923 0 0,-15-314-4653 0 0,1 9-1665 0 0,4-20-4769 0 0,6-13-1322 0 0</inkml:trace>
  <inkml:trace contextRef="#ctx0" brushRef="#br0" timeOffset="263.06">320 1 11957 0 0,'0'0'2372'0'0,"0"0"-1928"0"0,0 0-204 0 0,0 0-240 0 0,0 0 76 0 0,0 0 60 0 0,-43 0 316 0 0,22 3-124 0 0,-4 1-248 0 0,-2-1-80 0 0,0 1-476 0 0,0 1-396 0 0,0-1-256 0 0,8-1-444 0 0,2-2-784 0 0,7 1-1828 0 0,6-2-1033 0 0</inkml:trace>
  <inkml:trace contextRef="#ctx0" brushRef="#br0" timeOffset="528.476">363 123 5853 0 0,'0'0'5892'0'0,"0"0"-5300"0"0,0 0-412 0 0,0 0 380 0 0,0 0 16 0 0,0 0 148 0 0,0 0 196 0 0,-49 37-128 0 0,24-35-339 0 0,1 1-277 0 0,-2 0-164 0 0,-1 1-12 0 0,3-1-4 0 0,3 0-701 0 0,0 1-311 0 0,6-1-496 0 0,3-1-1436 0 0,7-3-4649 0 0</inkml:trace>
  <inkml:trace contextRef="#ctx0" brushRef="#br0" timeOffset="810.941">572 287 7069 0 0,'0'0'3511'0'0,"0"0"-2666"0"0,0 0-742 0 0,0 0 201 0 0,0 0 52 0 0,0 0-17 0 0,0 0 6 0 0,0 0-16 0 0,0 0-114 0 0,4 4-30 0 0,-4-5-197 0 0,0 1 0 0 0,0-1-1 0 0,0 0 1 0 0,0 0 0 0 0,0 1-1 0 0,0-1 1 0 0,0 0 0 0 0,0 0 0 0 0,1 0-1 0 0,-1 1 1 0 0,0-1 0 0 0,1 0-1 0 0,-1 1 1 0 0,0-1 0 0 0,1 0-1 0 0,-1 1 1 0 0,1-1 0 0 0,-1 0 0 0 0,1 1-1 0 0,-1-1 1 0 0,1 1 0 0 0,-1-1-1 0 0,1 1 1 0 0,0-1 0 0 0,-1 1-1 0 0,1-1 1 0 0,0 1 0 0 0,-1 0-1 0 0,1-1 1 0 0,0 1 0 0 0,0 0 0 0 0,-1 0-1 0 0,1-1 1 0 0,0 1 0 0 0,0 0-1 0 0,-1 0 1 0 0,1 0 0 0 0,0 0-1 0 0,0 0 1 0 0,0 0 0 0 0,-1 0 0 0 0,1 0-1 0 0,0 0 1 0 0,0 1 0 0 0,-1-1-1 0 0,1 0 1 0 0,0 0 0 0 0,0 1-1 0 0,-1-1 1 0 0,1 0 0 0 0,0 1 0 0 0,-1-1-1 0 0,1 1 1 0 0,0-1 0 0 0,-1 1-1 0 0,1-1 1 0 0,-1 1 0 0 0,1-1-1 0 0,-1 1 1 0 0,1 0 0 0 0,-1-1 0 0 0,1 2 12 0 0,-2-5 20 0 0,-1 0 1 0 0,1 1 0 0 0,-1-1 0 0 0,1 1 0 0 0,-1-1 0 0 0,0 1 0 0 0,0 0 0 0 0,0-1 0 0 0,0 1 0 0 0,0 0 0 0 0,0 1 0 0 0,-1-1 0 0 0,1 0 0 0 0,-1 1 0 0 0,1-1 0 0 0,-1 1 0 0 0,0 0 0 0 0,1 0 0 0 0,-1 0 0 0 0,0 0 0 0 0,0 0 0 0 0,0 0 0 0 0,0 1 0 0 0,0 0 0 0 0,0-1 0 0 0,1 1 0 0 0,-1 0 0 0 0,0 1 0 0 0,0-1 0 0 0,0 0 0 0 0,0 1 0 0 0,0 0 0 0 0,0-1 0 0 0,0 1 0 0 0,1 0 0 0 0,-1 0 0 0 0,0 1 0 0 0,1-1 0 0 0,-1 1 0 0 0,1-1 0 0 0,-1 1 0 0 0,1 0 0 0 0,0 0 0 0 0,0 0 0 0 0,0 0 0 0 0,0 0 0 0 0,0 0 0 0 0,0 1 0 0 0,0-1 0 0 0,1 1 0 0 0,-1-1 0 0 0,1 1-21 0 0,-2-1 38 0 0,1 0 1 0 0,0 0-1 0 0,0 0 1 0 0,0 0-1 0 0,0 0 1 0 0,0 1-1 0 0,0-1 1 0 0,0 0-1 0 0,1 1 1 0 0,-1 0-1 0 0,1-1 0 0 0,0 1 1 0 0,-1 0-1 0 0,1 0 1 0 0,1 0-1 0 0,-1-1 1 0 0,0 1-1 0 0,1 0 1 0 0,-1 0-1 0 0,1 0 1 0 0,0 0-1 0 0,0 0 0 0 0,0 0 1 0 0,1 0-1 0 0,-1 0 1 0 0,1 0-1 0 0,-1 0 1 0 0,1 0-1 0 0,0 0 1 0 0,0 0-1 0 0,0-1 1 0 0,1 1-1 0 0,-1 0 0 0 0,1-1 1 0 0,-1 1-1 0 0,1-1 1 0 0,0 1-1 0 0,0-1 1 0 0,0 0-1 0 0,0 0 1 0 0,0 0-1 0 0,1 0 1 0 0,-1 0-1 0 0,1 0 0 0 0,-1-1 1 0 0,1 1-1 0 0,-1-1 1 0 0,1 0-1 0 0,0 0 1 0 0,0 0-1 0 0,0 0 1 0 0,0 0-1 0 0,-1-1 1 0 0,1 1-1 0 0,0-1 0 0 0,2 0-38 0 0,46-31-49 0 0,-50 29 40 0 0,0 1 1 0 0,0-1-1 0 0,0 0 1 0 0,0 0-1 0 0,0 1 1 0 0,0-1-1 0 0,1 1 1 0 0,-1-1-1 0 0,0 1 1 0 0,1 0 0 0 0,-1-1-1 0 0,1 1 1 0 0,0 0-1 0 0,-1 0 1 0 0,1 0-1 0 0,0 0 1 0 0,0 0-1 0 0,0 1 1 0 0,0-1-1 0 0,0 0 1 0 0,0 1-1 0 0,-1 0 1 0 0,1-1-1 0 0,0 1 1 0 0,0 0 0 0 0,0 0-1 0 0,0 0 1 0 0,0 0-1 0 0,0 0 1 0 0,0 1-1 0 0,0-1 1 0 0,0 1-1 0 0,0-1 1 0 0,0 1-1 0 0,0-1 1 0 0,0 1-1 0 0,0 0 1 0 0,-1 0 0 0 0,1 0-1 0 0,0 0 1 0 0,-1 0-1 0 0,1 1 1 0 0,-1-1-1 0 0,1 0 1 0 0,-1 1-1 0 0,1-1 1 0 0,-1 1-1 0 0,0 0 1 0 0,0-1-1 0 0,0 1 1 0 0,0 0-1 0 0,0 0 1 0 0,0-1 0 0 0,0 1-1 0 0,0 2 9 0 0,2 9-88 0 0,2 6-1797 0 0,0-12-3453 0 0,0-6-1031 0 0</inkml:trace>
  <inkml:trace contextRef="#ctx0" brushRef="#br0" timeOffset="1059.51">785 363 5521 0 0,'0'0'8240'0'0,"0"0"-7516"0"0,0 0-460 0 0,0 0-48 0 0,0 0 388 0 0,19 44-88 0 0,-19-35-11 0 0,0-2-105 0 0,-2 0-164 0 0,-1 3-148 0 0,2-4-16 0 0,-2 1-72 0 0,2-2-136 0 0,-2-2-636 0 0,1 0-501 0 0,2-3-947 0 0,-1 0-1988 0 0,2-10-1897 0 0</inkml:trace>
  <inkml:trace contextRef="#ctx0" brushRef="#br0" timeOffset="1309.063">839 151 12733 0 0,'0'0'2616'0'0,"0"0"-2040"0"0,0 0 69 0 0,0 0 39 0 0,0 0-472 0 0,0 0-128 0 0,0 0-84 0 0,0 0-24 0 0,0 0-296 0 0,0 0-541 0 0,8-2-727 0 0,-5 2-652 0 0,-1 0-2628 0 0,2-6-2781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48:39.2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40 2704 0 0,'0'0'2999'0'0,"8"-3"984"0"0,-4 1-3355 0 0,32-13 937 0 0,-18-4 2591 0 0,-61 18-4715 0 0,43 3 559 0 0,-1 1-1 0 0,1-1 1 0 0,0 0-1 0 0,0 1 1 0 0,0-1 0 0 0,0 0-1 0 0,0 1 1 0 0,1-1-1 0 0,-1 0 1 0 0,0 0-1 0 0,1 1 1 0 0,0-1 0 0 0,0 0-1 0 0,0 0 1 0 0,0 0-1 0 0,0 0 1 0 0,0 0 0 0 0,0 0-1 0 0,0 0 1 0 0,1 0-1 0 0,-1 0 1 0 0,1 0-1 0 0,0-1 1 0 0,-1 1 0 0 0,1-1-1 0 0,0 1 1 0 0,0-1-1 0 0,0 0 1 0 0,0 0 0 0 0,0 0-1 0 0,0 0 1 0 0,0 0-1 0 0,1 0 1 0 0,13 14 420 0 0,-15-14-394 0 0,0 1-1 0 0,0-1 1 0 0,0 0 0 0 0,-1 1-1 0 0,1-1 1 0 0,0 1 0 0 0,0-1-1 0 0,-1 1 1 0 0,1-1 0 0 0,-1 1-1 0 0,0-1 1 0 0,1 1 0 0 0,-1-1-1 0 0,0 1 1 0 0,0 0 0 0 0,0-1-1 0 0,0 1 1 0 0,0 0 0 0 0,0-1-1 0 0,-1 1 1 0 0,1-1 0 0 0,0 1-1 0 0,-1-1 1 0 0,1 1 0 0 0,-1-1-1 0 0,0 1 1 0 0,1-1 0 0 0,-1 1-1 0 0,0-1 1 0 0,0 0 0 0 0,0 1-1 0 0,0-1 1 0 0,0 0 0 0 0,0 0-1 0 0,0 0 1 0 0,-1 0 0 0 0,1 0-1 0 0,0 0 1 0 0,-1 0 0 0 0,1 0-1 0 0,0 0 1 0 0,-1-1 0 0 0,1 1-1 0 0,-1 0 1 0 0,1-1 0 0 0,-1 1-26 0 0,-39 13-605 0 0,4-10-4511 0 0,30-4 19 0 0</inkml:trace>
  <inkml:trace contextRef="#ctx0" brushRef="#br0" timeOffset="262.836">365 52 10829 0 0,'0'0'2595'0'0,"0"0"-1640"0"0,0 0-713 0 0,-6-1-24 0 0,-62 2 59 0 0,67-1-271 0 0,0 0-1 0 0,-1 1 1 0 0,1-1 0 0 0,0 1 0 0 0,0-1-1 0 0,-1 1 1 0 0,1-1 0 0 0,0 1 0 0 0,0-1-1 0 0,0 1 1 0 0,-1 0 0 0 0,1 0-1 0 0,0 0 1 0 0,0 0 0 0 0,0 0 0 0 0,1 0-1 0 0,-1 0 1 0 0,0 0 0 0 0,0 0 0 0 0,0 0-1 0 0,1 0 1 0 0,-1 1 0 0 0,1-1-1 0 0,-1 0 1 0 0,1 0 0 0 0,-1 1 0 0 0,1-1-1 0 0,0 0 1 0 0,-1 1 0 0 0,1-1 0 0 0,0 0-1 0 0,0 1 1 0 0,0-1 0 0 0,0 0-1 0 0,0 1 1 0 0,0-1 0 0 0,1 0 0 0 0,-1 1-1 0 0,0-1 1 0 0,1 0 0 0 0,-1 1 0 0 0,1-1-1 0 0,-1 0 1 0 0,1 0 0 0 0,0 1-1 0 0,0-1 1 0 0,-1 0 0 0 0,1 0 0 0 0,0 0-1 0 0,0 0 1 0 0,0 0 0 0 0,0 0 0 0 0,0 0-1 0 0,0-1 1 0 0,0 1 0 0 0,1 0-6 0 0,27 27 521 0 0,22 45-462 0 0,-53-70-210 0 0,-1 0 0 0 0,-1 0 0 0 0,1 0 0 0 0,0-1 0 0 0,-1 1-1 0 0,1-1 1 0 0,-1 1 0 0 0,0-1 0 0 0,0 0 0 0 0,0-1-1 0 0,0 1 1 0 0,0-1 0 0 0,0 0 0 0 0,0 0 0 0 0,-1 0-1 0 0,1 0 1 0 0,0-1 0 0 0,-1 1 0 0 0,1-1 0 0 0,0-1 0 0 0,-1 1-1 0 0,-2-1 152 0 0,6 1-141 0 0,-25 0-4850 0 0,-7-5-2568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48:36.8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580 1 220 0 0,'0'0'5495'0'0,"0"0"-3751"0"0,0 0-1079 0 0,0 0 142 0 0,0 0 41 0 0,0 0-360 0 0,0 0-304 0 0,0 0 151 0 0,0 0 285 0 0,1 6 6 0 0,-4 8-413 0 0,-1-1-1 0 0,0 1 0 0 0,-1-1 0 0 0,0 0 0 0 0,-1 0 0 0 0,0-1 0 0 0,-1 1 0 0 0,-1-1 1 0 0,0-1-1 0 0,-1 0 0 0 0,0 0 0 0 0,0 0 0 0 0,-1-1 0 0 0,-1-1 0 0 0,1 0 0 0 0,-2 0 1 0 0,-6 4-213 0 0,-5 7 165 0 0,-328 276 859 0 0,341-288-1437 0 0,-30 32 143 0 0,28-10-7421 0 0,12-25 2893 0 0</inkml:trace>
  <inkml:trace contextRef="#ctx0" brushRef="#br0" timeOffset="261.456">47 655 2736 0 0,'0'0'2285'0'0,"0"0"774"0"0,0 0-1871 0 0,4 7-422 0 0,211 223 6026 0 0,-43-59-4789 0 0,-168-166-2418 0 0,4 4 257 0 0,-6-3-7650 0 0,-2-14 416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08.9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1 148 4760 0 0,'0'0'5820'0'0,"0"0"-4570"0"0,0 0-943 0 0,0 0 154 0 0,0 0-62 0 0,0 0-105 0 0,0 0-106 0 0,0 0-88 0 0,4 2-3 0 0,3-1-100 0 0,-1 0 1 0 0,1 0-1 0 0,0 0 0 0 0,0 0 1 0 0,-1-1-1 0 0,1 0 1 0 0,0-1-1 0 0,0 0 0 0 0,-1 0 1 0 0,1 0-1 0 0,0-1 1 0 0,-1 0-1 0 0,1 0 0 0 0,-1 0 1 0 0,0-1-1 0 0,0 0 0 0 0,0-1 1 0 0,0 1-1 0 0,0-1 1 0 0,-1 0-1 0 0,0 0 0 0 0,0-1 1 0 0,0 1-1 0 0,0-1 1 0 0,-1-1-1 0 0,1 0 3 0 0,-4 3-14 0 0,-1 0 0 0 0,1 0 0 0 0,-1 0 0 0 0,0-1 0 0 0,0 1 0 0 0,0 0 0 0 0,-1 0 1 0 0,1-1-1 0 0,-1 1 0 0 0,1 0 0 0 0,-1 0 0 0 0,0 0 0 0 0,0 0 0 0 0,-1 0 0 0 0,1 0 0 0 0,-1 0 0 0 0,1 0 0 0 0,-1 0 0 0 0,0 1 1 0 0,0-1-1 0 0,0 1 0 0 0,0-1 0 0 0,-1 1 0 0 0,1 0 0 0 0,-1 0 0 0 0,1 0 0 0 0,-1 0 0 0 0,0 0 0 0 0,0 0 0 0 0,0 1 0 0 0,0 0 1 0 0,0-1-1 0 0,0 1 0 0 0,0 0 0 0 0,0 1 0 0 0,0-1 0 0 0,0 0 0 0 0,-1 1 0 0 0,1 0 0 0 0,0 0 0 0 0,0 0 0 0 0,-1 0 1 0 0,1 0-1 0 0,0 1 0 0 0,0-1 0 0 0,-1 1 0 0 0,1 0 0 0 0,0 0 0 0 0,0 0 0 0 0,0 0 0 0 0,0 1 0 0 0,0-1 0 0 0,0 1 0 0 0,1 0 1 0 0,-1 0-1 0 0,1 0 0 0 0,-1 0 0 0 0,1 0 0 0 0,-1 1 0 0 0,1-1 0 0 0,0 0 0 0 0,0 1 0 0 0,-1 2 14 0 0,2-3 29 0 0,0 0 0 0 0,0 1 0 0 0,0 0 1 0 0,0-1-1 0 0,0 1 0 0 0,1-1 0 0 0,-1 1 0 0 0,1 0 0 0 0,0 0 0 0 0,0-1 0 0 0,0 1 0 0 0,0 0 0 0 0,0 0 0 0 0,0-1 1 0 0,1 1-1 0 0,-1 0 0 0 0,1-1 0 0 0,0 1 0 0 0,0 0 0 0 0,0-1 0 0 0,0 1 0 0 0,0-1 0 0 0,1 0 0 0 0,-1 1 0 0 0,1-1 1 0 0,-1 0-1 0 0,1 0 0 0 0,0 0 0 0 0,0 0 0 0 0,0 0 0 0 0,0 0 0 0 0,1 0-29 0 0,38 11-4400 0 0,-21-14-1766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14.8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14 123 3116 0 0,'0'0'5940'0'0,"0"0"-3835"0"0,0 0-1787 0 0,0 0-230 0 0,0 0 229 0 0,0 0 134 0 0,6 2 41 0 0,-2 0-467 0 0,0-1-1 0 0,0 0 0 0 0,0 0 1 0 0,1 0-1 0 0,-1-1 0 0 0,0 1 1 0 0,0-1-1 0 0,0 0 0 0 0,1 0 1 0 0,-1-1-1 0 0,0 1 0 0 0,0-1 1 0 0,0 0-1 0 0,0 0 0 0 0,0 0 1 0 0,0 0-1 0 0,0-1 1 0 0,0 0-1 0 0,0 0 0 0 0,-1 0 1 0 0,1 0-1 0 0,-1 0 0 0 0,1-1 1 0 0,-1 0-1 0 0,0 1 0 0 0,0-1 1 0 0,0 0-1 0 0,-1-1 0 0 0,1 1 1 0 0,-1 0-1 0 0,1-1 0 0 0,-1 0 1 0 0,0 1-1 0 0,0-1 1 0 0,-1 0-1 0 0,1-2-24 0 0,-2 3 9 0 0,-1-1-1 0 0,0 1 1 0 0,0 0 0 0 0,0 0 0 0 0,0 0 0 0 0,0 0-1 0 0,-1 0 1 0 0,1 0 0 0 0,-1 1 0 0 0,0-1-1 0 0,0 0 1 0 0,0 1 0 0 0,0-1 0 0 0,0 1-1 0 0,-1 0 1 0 0,1 0 0 0 0,-1 0 0 0 0,1 0-1 0 0,-1 0 1 0 0,0 0 0 0 0,0 1 0 0 0,0-1 0 0 0,0 1-1 0 0,0 0 1 0 0,0 0 0 0 0,0 0 0 0 0,0 0-1 0 0,-1 1 1 0 0,1-1 0 0 0,0 1 0 0 0,0 0-1 0 0,-1 0 1 0 0,1 0 0 0 0,0 0 0 0 0,0 0-1 0 0,-1 1 1 0 0,1 0 0 0 0,0-1 0 0 0,0 1-1 0 0,0 0 1 0 0,0 1 0 0 0,0-1 0 0 0,0 0 0 0 0,0 1-1 0 0,0 0 1 0 0,1 0 0 0 0,-1 0 0 0 0,1 0-1 0 0,-1 0 1 0 0,1 0 0 0 0,0 1 0 0 0,-1-1-1 0 0,1 1 1 0 0,0-1 0 0 0,1 1 0 0 0,-1 0-1 0 0,0 0 1 0 0,1 0 0 0 0,0 0 0 0 0,0 0 0 0 0,0 0-1 0 0,-1 2-8 0 0,10 37-726 0 0,18-28-4546 0 0,-5-15-925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15.9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183 15 4304 0 0,'0'0'7100'0'0,"-6"-2"-6022"0"0,-1-1-1078 0 0,1 1 1 0 0,-1 0-1 0 0,0 0 1 0 0,0 1-1 0 0,0 0 1 0 0,0 0-1 0 0,0 1 0 0 0,0-1 1 0 0,0 2-1 0 0,0-1 1 0 0,0 1-1 0 0,0 0 1 0 0,0 0-1 0 0,0 1 1 0 0,0 0-1 0 0,0 0 1 0 0,1 1-1 0 0,-1 0 0 0 0,1 0 1 0 0,-1 0-1 0 0,1 1 1 0 0,0 0-1 0 0,1 0 1 0 0,-1 0-1 0 0,-4 6 0 0 0,11-6 55 0 0,-1-1-1 0 0,1 1 1 0 0,1 0-1 0 0,-1 0 1 0 0,0-1-1 0 0,1 1 1 0 0,0 0 0 0 0,0-1-1 0 0,0 0 1 0 0,0 1-1 0 0,0-1 1 0 0,1 0-1 0 0,-1 0 1 0 0,1 0-1 0 0,0-1 1 0 0,0 1 0 0 0,0-1-1 0 0,0 1 1 0 0,1-1-1 0 0,-1 0 1 0 0,0 0-1 0 0,1-1 1 0 0,0 1-1 0 0,3 0-54 0 0,11 10 367 0 0,-15-11-296 0 0,0 0 0 0 0,0 0 1 0 0,0 0-1 0 0,-1 1 1 0 0,1-1-1 0 0,0 0 0 0 0,0 1 1 0 0,-1 0-1 0 0,1 0 1 0 0,-1 0-1 0 0,0 0 0 0 0,1 0 1 0 0,-1 0-1 0 0,0 1 1 0 0,0-1-1 0 0,0 1 1 0 0,-1-1-1 0 0,1 1 0 0 0,-1 0 1 0 0,1-1-1 0 0,-1 1 1 0 0,0 0-1 0 0,0 0 0 0 0,0 0 1 0 0,0 0-1 0 0,-1 0 1 0 0,1 0-1 0 0,-1 1 0 0 0,0-1 1 0 0,0 0-1 0 0,0 0 1 0 0,0 0-1 0 0,-1 0 0 0 0,1 0 1 0 0,-1 0-1 0 0,0 0 1 0 0,1 0-1 0 0,-2 0 0 0 0,1 0 1 0 0,0 0-1 0 0,0 0 1 0 0,-1-1-1 0 0,0 1 0 0 0,1 0 1 0 0,-1-1-1 0 0,0 1 1 0 0,0-1-1 0 0,0 0 0 0 0,-1 0 1 0 0,1 0-1 0 0,-1 0-71 0 0,-55 13-49 0 0,19-20-4177 0 0,31-1-383 0 0,7-9-3885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16.2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0 4424 0 0,'0'0'6640'0'0,"0"0"-4619"0"0,0 0-1641 0 0,-2 7 137 0 0,-3 8-274 0 0,1 0 0 0 0,1 0 0 0 0,1 0 0 0 0,0 1 1 0 0,1-1-1 0 0,0 1 0 0 0,1-1 0 0 0,1 1 0 0 0,2 11-243 0 0,-1-25 14 0 0,1 1-1 0 0,0-1 1 0 0,0 0 0 0 0,0 0-1 0 0,0 0 1 0 0,0 0 0 0 0,0 0-1 0 0,0-1 1 0 0,0 1-1 0 0,1-1 1 0 0,-1 0 0 0 0,1 0-1 0 0,-1 0 1 0 0,1-1 0 0 0,-1 1-1 0 0,1-1 1 0 0,-1 0-1 0 0,1 0 1 0 0,-1 0 0 0 0,1 0-1 0 0,-1-1 1 0 0,1 1 0 0 0,-1-1-1 0 0,1 0 1 0 0,-1 0 0 0 0,1 0-1 0 0,-1-1 1 0 0,0 1-1 0 0,0-1 1 0 0,0 0 0 0 0,0 1-1 0 0,0-1 1 0 0,0-1 0 0 0,0 1-1 0 0,0 0 1 0 0,-1-1-1 0 0,1 1 1 0 0,-1-1 0 0 0,0 0-1 0 0,0 0 1 0 0,0 0 0 0 0,0 0-1 0 0,0-1-13 0 0,19-90-867 0 0,-26 245-414 0 0,5-150 735 0 0,2 8-6426 0 0,5-8-118 0 0</inkml:trace>
  <inkml:trace contextRef="#ctx0" brushRef="#br0" timeOffset="263.318">426 20 1540 0 0,'0'0'7897'0'0,"0"0"-5081"0"0,0 0-2261 0 0,0 0-236 0 0,0 0 171 0 0,-8 1 194 0 0,4 0-614 0 0,0-1 0 0 0,0 1 0 0 0,0 0 0 0 0,1 0 0 0 0,-1 1 0 0 0,0-1 0 0 0,1 1 0 0 0,-1 0 0 0 0,1 0 1 0 0,-1 0-1 0 0,1 0 0 0 0,0 1 0 0 0,0-1 0 0 0,0 1 0 0 0,0 0 0 0 0,1 0 0 0 0,-1 0 0 0 0,1 0 0 0 0,-1 0 0 0 0,1 0 0 0 0,0 1 1 0 0,1-1-1 0 0,-1 1 0 0 0,0 0 0 0 0,1 1-70 0 0,-28 88 349 0 0,29-91-347 0 0,-1 1 0 0 0,1-1 0 0 0,0 0 0 0 0,0 0 0 0 0,0 1 0 0 0,0-1 0 0 0,0 0 0 0 0,1 0 0 0 0,-1 1 0 0 0,1-1 0 0 0,-1 0 0 0 0,1 0 0 0 0,0 0 0 0 0,0 0 0 0 0,0 1 0 0 0,0-1 0 0 0,0-1 0 0 0,0 1 0 0 0,1 0 0 0 0,-1 0 0 0 0,1 0 0 0 0,-1-1 0 0 0,1 1 0 0 0,-1-1 0 0 0,1 1 0 0 0,0-1 0 0 0,0 1 0 0 0,0-1 1 0 0,0 0-1 0 0,0 0 0 0 0,0 0 0 0 0,0 0 0 0 0,0-1 0 0 0,1 1 0 0 0,-1-1 0 0 0,0 1 0 0 0,0-1 0 0 0,1 1 0 0 0,1-1-2 0 0,43-4-1524 0 0,-17-12-3817 0 0,-14 1-1455 0 0</inkml:trace>
  <inkml:trace contextRef="#ctx0" brushRef="#br0" timeOffset="605.983">598 103 1316 0 0,'0'0'6308'0'0,"0"0"-3696"0"0,0 0-2042 0 0,0 0-406 0 0,0 0 230 0 0,0 0 158 0 0,0 0 119 0 0,0 0 88 0 0,0 0-202 0 0,0-14-191 0 0,-4 16-257 0 0,1 0-1 0 0,1 1 0 0 0,-1 0 0 0 0,0-1 0 0 0,1 1 1 0 0,-1 0-1 0 0,1 0 0 0 0,0 1 0 0 0,0-1 1 0 0,0 0-1 0 0,0 1 0 0 0,1-1 0 0 0,-1 1 0 0 0,1-1 1 0 0,0 1-1 0 0,0 0 0 0 0,0 0 0 0 0,1-1 1 0 0,-1 1-1 0 0,1 0 0 0 0,0 0 0 0 0,0 2-108 0 0,-1-3 36 0 0,0 0-1 0 0,0 0 0 0 0,0-1 1 0 0,1 1-1 0 0,-1 0 1 0 0,1 0-1 0 0,-1 0 0 0 0,1 0 1 0 0,0 0-1 0 0,0 0 1 0 0,0 0-1 0 0,1 0 0 0 0,-1 0 1 0 0,1 0-1 0 0,0 0 1 0 0,-1 0-1 0 0,1 0 0 0 0,1 0 1 0 0,-1-1-1 0 0,0 1 1 0 0,1 0-1 0 0,-1-1 0 0 0,1 1 1 0 0,0-1-1 0 0,0 1 1 0 0,0-1-1 0 0,0 0 0 0 0,0 0 1 0 0,0 0-1 0 0,0 0 1 0 0,1 0-1 0 0,-1-1 0 0 0,1 1 1 0 0,0-1-1 0 0,-1 1 1 0 0,1-1-1 0 0,0 0 0 0 0,0 0 1 0 0,0 0-1 0 0,0-1 1 0 0,0 1-1 0 0,0-1 0 0 0,0 1 1 0 0,0-1-1 0 0,0 0 1 0 0,0 0-1 0 0,0 0 0 0 0,0-1 1 0 0,-1 1-1 0 0,1-1 1 0 0,2 0-36 0 0,36-15-1456 0 0,-19-3-3226 0 0,-14 11-959 0 0</inkml:trace>
  <inkml:trace contextRef="#ctx0" brushRef="#br0" timeOffset="930.13">753 188 8585 0 0,'0'0'5419'0'0,"0"0"-4393"0"0,0 0-984 0 0,0 0 290 0 0,0 0 114 0 0,0 0-37 0 0,5 2-277 0 0,-2-1-175 0 0,0 0 0 0 0,1 0 1 0 0,-1 0-1 0 0,1 0 0 0 0,-1 0 0 0 0,0-1 1 0 0,1 1-1 0 0,-1-1 0 0 0,1 0 0 0 0,0 0 0 0 0,-1 0 1 0 0,0-1-1 0 0,1 1 0 0 0,-1-1 0 0 0,1 0 1 0 0,-1 0-1 0 0,0 0 0 0 0,1 0 0 0 0,-1-1 1 0 0,0 1-1 0 0,0-1 0 0 0,0 0 0 0 0,0 0 1 0 0,0 0-1 0 0,0 0 0 0 0,-1-1 0 0 0,1 1 1 0 0,-1-1-1 0 0,0 1 0 0 0,1-1 0 0 0,-1 0 1 0 0,0 0-1 0 0,-1 0 0 0 0,1 0 0 0 0,0 0 1 0 0,-1 0-1 0 0,0-1 0 0 0,1-1 43 0 0,-3 4-7 0 0,0 0 0 0 0,0 1 1 0 0,0-1-1 0 0,0 0 0 0 0,0 1 0 0 0,0-1 0 0 0,0 1 0 0 0,0-1 1 0 0,0 1-1 0 0,0 0 0 0 0,0-1 0 0 0,0 1 0 0 0,0 0 0 0 0,-1 0 1 0 0,1-1-1 0 0,0 1 0 0 0,0 0 0 0 0,0 0 0 0 0,0 0 0 0 0,-1 1 1 0 0,1-1-1 0 0,0 0 0 0 0,0 0 0 0 0,0 1 0 0 0,0-1 0 0 0,0 0 1 0 0,0 1-1 0 0,0-1 0 0 0,0 1 0 0 0,0 0 0 0 0,0-1 0 0 0,0 1 1 0 0,0 0-1 0 0,0-1 0 0 0,0 1 0 0 0,0 0 0 0 0,1 0 0 0 0,-1 0 1 0 0,0 0-1 0 0,0 0 0 0 0,1 0 0 0 0,-1 0 0 0 0,1 0 0 0 0,-1 0 7 0 0,-2 3 64 0 0,1-1 0 0 0,-1 0 1 0 0,0 1-1 0 0,1-1 0 0 0,0 1 0 0 0,0 0 0 0 0,0 0 0 0 0,0 0 0 0 0,1 0 0 0 0,0 0 0 0 0,0 0 0 0 0,0 0 0 0 0,0 0 0 0 0,0 1 1 0 0,1-1-1 0 0,0 0 0 0 0,0 0 0 0 0,0 1 0 0 0,0-1 0 0 0,1 0 0 0 0,-1 0 0 0 0,1 1 0 0 0,1 2-64 0 0,40 10-5673 0 0,-30-17-481 0 0</inkml:trace>
  <inkml:trace contextRef="#ctx0" brushRef="#br0" timeOffset="1191.306">1110 126 4528 0 0,'0'0'7244'0'0,"0"0"-5660"0"0,-7-3-1691 0 0,-89-5 269 0 0,96 10-158 0 0,0 0 0 0 0,0 1 1 0 0,0-1-1 0 0,0 0 0 0 0,1 0 1 0 0,-1 1-1 0 0,1-1 1 0 0,-1 0-1 0 0,1 0 0 0 0,-1 0 1 0 0,1 0-1 0 0,0 0 0 0 0,0 0 1 0 0,0 0-1 0 0,1 0 1 0 0,-1 0-1 0 0,0 0 0 0 0,1-1 1 0 0,-1 1-1 0 0,1 0 1 0 0,-1-1-1 0 0,1 1 0 0 0,0-1 1 0 0,0 0-1 0 0,0 1 0 0 0,-1-1 1 0 0,1 0-1 0 0,0 0 1 0 0,1 0-1 0 0,-1-1 0 0 0,0 1 1 0 0,1 0-5 0 0,6 5 228 0 0,-1 0 122 0 0,-6-6-300 0 0,-1 0 0 0 0,1 0 0 0 0,0 0 0 0 0,-1 1 0 0 0,1-1 0 0 0,0 1 0 0 0,0-1 0 0 0,-1 1 0 0 0,1-1 0 0 0,-1 1 0 0 0,1 0 0 0 0,-1 0 0 0 0,1 0 0 0 0,-1 0 0 0 0,1 0 0 0 0,-1 0 0 0 0,0 0 0 0 0,0 1 0 0 0,1-1-1 0 0,-1 0 1 0 0,0 1 0 0 0,0-1 0 0 0,0 1 0 0 0,0-1 0 0 0,-1 1 0 0 0,1-1 0 0 0,0 1 0 0 0,-1 0 0 0 0,1-1 0 0 0,-1 1 0 0 0,1 0 0 0 0,-1-1 0 0 0,0 1 0 0 0,0 0 0 0 0,0 0 0 0 0,0-1 0 0 0,0 1 0 0 0,0 0 0 0 0,0 0 0 0 0,-1-1 0 0 0,1 1 0 0 0,0 0 0 0 0,-1-1 0 0 0,0 1 0 0 0,1 0 0 0 0,-1-1 0 0 0,0 1 0 0 0,0-1 0 0 0,0 1 0 0 0,0-1 0 0 0,0 1 0 0 0,0-1 0 0 0,0 0 0 0 0,0 0 0 0 0,-1 1 0 0 0,1-1 0 0 0,-1 0-50 0 0,-57 13-545 0 0,38-14-2424 0 0,6-7-3622 0 0,9-3-282 0 0</inkml:trace>
  <inkml:trace contextRef="#ctx0" brushRef="#br0" timeOffset="1437.502">1296 103 6657 0 0,'0'0'5628'0'0,"0"0"-4242"0"0,0 0-1288 0 0,-6 1-10 0 0,-60 19-374 0 0,65-20 278 0 0,-1 1-1 0 0,1-1 0 0 0,0 1 0 0 0,0 0 0 0 0,-1 0 0 0 0,1-1 0 0 0,0 1 0 0 0,0 0 0 0 0,0 0 0 0 0,0 0 0 0 0,0 0 0 0 0,0 0 1 0 0,0 1-1 0 0,0-1 0 0 0,1 0 0 0 0,-1 0 0 0 0,0 0 0 0 0,1 1 0 0 0,-1-1 0 0 0,1 0 0 0 0,-1 1 0 0 0,1-1 0 0 0,-1 1 0 0 0,1-1 1 0 0,0 1-1 0 0,0-1 0 0 0,0 0 0 0 0,0 1 0 0 0,0-1 0 0 0,0 1 0 0 0,0-1 0 0 0,1 1 0 0 0,-1-1 0 0 0,0 0 0 0 0,1 1 1 0 0,-1-1-1 0 0,1 0 0 0 0,-1 1 0 0 0,1-1 0 0 0,0 0 0 0 0,0 0 0 0 0,-1 1 0 0 0,1-1 0 0 0,0 0 0 0 0,0 0 0 0 0,0 0 0 0 0,0 0 1 0 0,0 0-1 0 0,1 0 0 0 0,-1 0 0 0 0,0-1 0 0 0,1 2 9 0 0,76 59 2467 0 0,-80-58-2442 0 0,-1 0-1 0 0,1 0 0 0 0,0-1 0 0 0,-1 1 0 0 0,0-1 0 0 0,1 0 0 0 0,-1 0 0 0 0,0 0 1 0 0,0 0-1 0 0,0 0 0 0 0,0 0 0 0 0,-1-1 0 0 0,1 0 0 0 0,0 1 0 0 0,-1-1 0 0 0,1-1 1 0 0,-1 1-1 0 0,1 0 0 0 0,-1-1 0 0 0,1 0 0 0 0,-1 0 0 0 0,1 0 0 0 0,-1 0-24 0 0,2 0-69 0 0,-4 1-270 0 0,-28 2-2286 0 0,12-5-3400 0 0,7-4-1047 0 0</inkml:trace>
  <inkml:trace contextRef="#ctx0" brushRef="#br0" timeOffset="1917.004">1356 223 4592 0 0,'0'0'6515'0'0,"0"0"-4055"0"0,6 4-1995 0 0,5 2-453 0 0,73 26 1907 0 0,-82-32-1966 0 0,-1-1 0 0 0,1 1 0 0 0,-1-1 0 0 0,1 1 0 0 0,0-1-1 0 0,-1 1 1 0 0,0-1 0 0 0,1 0 0 0 0,-1 0 0 0 0,1 1 0 0 0,-1-1 0 0 0,0 0 0 0 0,0 0 0 0 0,1-1 0 0 0,-1 1-1 0 0,0 0 1 0 0,0 0 0 0 0,0 0 0 0 0,0-1 0 0 0,0 1 0 0 0,-1-1 0 0 0,1 1 0 0 0,0-1 0 0 0,-1 1 0 0 0,1-1-1 0 0,-1 1 1 0 0,1-1 0 0 0,-1 1 0 0 0,0-1 0 0 0,0 1 0 0 0,1-1 0 0 0,-1 0 0 0 0,0 1 0 0 0,-1-1 0 0 0,1 1 0 0 0,0-1-1 0 0,0 0 1 0 0,-1 0 47 0 0,0 1 12 0 0,0-1 1 0 0,0 0-1 0 0,0 1 0 0 0,-1-1 0 0 0,1 1 0 0 0,-1-1 0 0 0,1 1 0 0 0,-1 0 0 0 0,1 0 0 0 0,-1 0 1 0 0,0 0-1 0 0,1 0 0 0 0,-1 0 0 0 0,0 0 0 0 0,0 0 0 0 0,0 1 0 0 0,0-1 0 0 0,0 1 0 0 0,0-1 1 0 0,0 1-1 0 0,0 0 0 0 0,0-1 0 0 0,0 1 0 0 0,0 1 0 0 0,0-1 0 0 0,0 0 0 0 0,0 0 0 0 0,0 1 0 0 0,0-1 1 0 0,0 1-1 0 0,0-1 0 0 0,0 1 0 0 0,1 0 0 0 0,-1 0 0 0 0,0 0 0 0 0,0 0 0 0 0,1 0 0 0 0,-1 0 1 0 0,0 0-1 0 0,1 1 0 0 0,-1-1 0 0 0,1 1 0 0 0,0-1 0 0 0,-1 1 0 0 0,1-1 0 0 0,0 1 0 0 0,0 0 1 0 0,0 0-1 0 0,0 0-12 0 0,-1 0 31 0 0,0 0 1 0 0,0 0-1 0 0,1 0 1 0 0,-1 0-1 0 0,1 1 1 0 0,-1-1-1 0 0,1 1 1 0 0,0-1 0 0 0,0 1-1 0 0,0-1 1 0 0,0 1-1 0 0,0-1 1 0 0,1 1-1 0 0,-1 0 1 0 0,1 0-1 0 0,0-1 1 0 0,-1 1-1 0 0,1 0 1 0 0,1 0 0 0 0,-1-1-1 0 0,0 1 1 0 0,1 0-1 0 0,-1-1 1 0 0,1 1-1 0 0,0 0 1 0 0,0-1-1 0 0,0 1 1 0 0,0-1-1 0 0,0 1 1 0 0,0-1-1 0 0,1 1 1 0 0,-1-1 0 0 0,1 0-1 0 0,0 0 1 0 0,0 0-1 0 0,0 0 1 0 0,0 0-1 0 0,0 0 1 0 0,0-1-1 0 0,0 1 1 0 0,1-1-1 0 0,-1 1 1 0 0,0-1 0 0 0,1 0-1 0 0,-1 0 1 0 0,1 0-1 0 0,0 0 1 0 0,-1 0-1 0 0,1-1 1 0 0,0 1-1 0 0,-1-1 1 0 0,1 1-1 0 0,0-1 1 0 0,0 0-1 0 0,2-1-30 0 0,7 2-140 0 0,1-1 0 0 0,-1-1 1 0 0,1 0-1 0 0,-1 0 1 0 0,0-2-1 0 0,0 1 1 0 0,0-2-1 0 0,0 1 1 0 0,0-2-1 0 0,-1 1 0 0 0,0-2 1 0 0,0 1-1 0 0,0-1 1 0 0,-1-1-1 0 0,1 0 1 0 0,-2-1-1 0 0,1 0 1 0 0,-1 0-1 0 0,0-1 0 0 0,-1 0 1 0 0,7-9 138 0 0,-14 16 39 0 0,0 0 1 0 0,1 1-1 0 0,-1 0 1 0 0,1-1-1 0 0,0 1 0 0 0,-1 0 1 0 0,1-1-1 0 0,0 1 0 0 0,-1 0 1 0 0,1 0-1 0 0,0 1 1 0 0,0-1-1 0 0,0 0 0 0 0,0 1 1 0 0,0-1-1 0 0,0 1 1 0 0,0-1-1 0 0,0 1 0 0 0,0 0 1 0 0,0 0-1 0 0,1 0 1 0 0,-1 0-1 0 0,0 0 0 0 0,0 1 1 0 0,0-1-1 0 0,0 0 1 0 0,0 1-1 0 0,0 0 0 0 0,0-1 1 0 0,0 1-1 0 0,-1 0 1 0 0,1 0-1 0 0,0 0 0 0 0,0 0 1 0 0,-1 1-1 0 0,1-1 1 0 0,0 0-1 0 0,-1 1 0 0 0,1-1 1 0 0,-1 1-1 0 0,0-1 1 0 0,1 1-1 0 0,-1 0 0 0 0,0-1 1 0 0,0 1-1 0 0,0 0 1 0 0,0 0-1 0 0,-1 0 0 0 0,1 1-39 0 0,2 2 129 0 0,0 0 1 0 0,-1 0-1 0 0,0 0 0 0 0,0 0 0 0 0,0 1 0 0 0,-1-1 0 0 0,0 0 0 0 0,0 1 0 0 0,0-1 0 0 0,-1 1 0 0 0,1 0 0 0 0,-1-1 0 0 0,-1 1 0 0 0,1-1 0 0 0,-1 1 1 0 0,0-1-1 0 0,0 1 0 0 0,-2 4-129 0 0,-1-4 46 0 0,0-1 0 0 0,-1 1 0 0 0,1-1 0 0 0,-1 0 0 0 0,0 0 0 0 0,-1 0 1 0 0,1-1-1 0 0,-1 0 0 0 0,0 0 0 0 0,0 0 0 0 0,0-1 0 0 0,-1 0 0 0 0,1 0 1 0 0,-1 0-1 0 0,1-1 0 0 0,-1 0 0 0 0,-5 0-46 0 0,-33 5-2404 0 0,2-9-3545 0 0,16-6-3164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15.2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34 167 3664 0 0,'0'0'7518'0'0,"0"0"-5578"0"0,0 0-1762 0 0,0 0-41 0 0,0 0 369 0 0,7 2 124 0 0,-4-1-628 0 0,0 1-1 0 0,0-1 1 0 0,1 0-1 0 0,-1 0 1 0 0,0-1-1 0 0,0 1 1 0 0,1-1-1 0 0,-1 1 0 0 0,0-1 1 0 0,1 0-1 0 0,-1 0 1 0 0,1-1-1 0 0,-1 1 1 0 0,0-1-1 0 0,0 1 1 0 0,1-1-1 0 0,-1 0 1 0 0,0-1-1 0 0,0 1 1 0 0,0 0-1 0 0,0-1 0 0 0,0 0 1 0 0,0 1-1 0 0,0-1 1 0 0,-1 0-1 0 0,1 0 1 0 0,-1-1-1 0 0,1 1 1 0 0,-1-1-1 0 0,0 1 1 0 0,0-1-1 0 0,0 0 1 0 0,0 1-1 0 0,-1-1 0 0 0,1 0 1 0 0,-1 0-1 0 0,1-1 1 0 0,-1 1-1 0 0,0 0 1 0 0,0 0-1 0 0,-1 0 1 0 0,1-1-2 0 0,-1-1-44 0 0,0 1 1 0 0,-1-1-1 0 0,1 0 1 0 0,-1 1 0 0 0,0-1-1 0 0,0 1 1 0 0,-1-1-1 0 0,1 1 1 0 0,-1-1-1 0 0,0 1 1 0 0,0 0 0 0 0,0 0-1 0 0,-1 0 1 0 0,1 0-1 0 0,-1 0 1 0 0,0 1 0 0 0,0-1-1 0 0,-1 1 1 0 0,1 0-1 0 0,-1 0 1 0 0,1 0-1 0 0,-1 0 1 0 0,0 0 0 0 0,0 1-1 0 0,0 0 1 0 0,-1 0-1 0 0,1 0 1 0 0,0 0 0 0 0,-1 1-1 0 0,1 0 1 0 0,-1 0-1 0 0,0 0 1 0 0,-1 0 43 0 0,4 3 88 0 0,-1 1 0 0 0,1-1 1 0 0,-1 1-1 0 0,1-1 0 0 0,0 1 1 0 0,-1 0-1 0 0,2 0 0 0 0,-1 0 0 0 0,0 0 1 0 0,0 1-1 0 0,1-1 0 0 0,0 0 1 0 0,0 1-1 0 0,0-1 0 0 0,0 0 1 0 0,0 1-1 0 0,1 0 0 0 0,-1-1 0 0 0,1 1 1 0 0,0-1-1 0 0,0 1 0 0 0,1-1 1 0 0,-1 1-1 0 0,1-1 0 0 0,0 3-88 0 0,-1 5 244 0 0,-3 234 1037 0 0,3-241-1523 0 0,1 14-802 0 0,5-9-3011 0 0,-2-6-1637 0 0</inkml:trace>
  <inkml:trace contextRef="#ctx0" brushRef="#br0" timeOffset="265.668">143 269 8373 0 0,'0'0'6424'0'0,"0"0"-6424"0"0,0 0-380 0 0,-41 1 204 0 0,22 0 112 0 0,-3-1-484 0 0,-1 0-1036 0 0,6 1-888 0 0,-4-2-4449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13.8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330 1 1384 0 0,'0'0'6726'0'0,"0"0"-4666"0"0,0 0-1590 0 0,0 0-128 0 0,0 0-37 0 0,0 0-106 0 0,0 0 205 0 0,0 0 303 0 0,-4 9 97 0 0,-117 237 2505 0 0,66-161-5803 0 0,55-85 2019 0 0,-1 1 10 0 0,0-3-4330 0 0,4-9-1582 0 0</inkml:trace>
  <inkml:trace contextRef="#ctx0" brushRef="#br0" timeOffset="250.322">182 55 5733 0 0,'0'0'3988'0'0,"0"0"-2579"0"0,0 0-1021 0 0,-1 7 368 0 0,-52 114 4011 0 0,9-74-4250 0 0,-12 17-959 0 0,30-18-4122 0 0,24-41 165 0 0,3-5-2382 0 0</inkml:trace>
  <inkml:trace contextRef="#ctx0" brushRef="#br0" timeOffset="527.204">48 73 1460 0 0,'0'0'7047'0'0,"0"0"-4604"0"0,7 5-2084 0 0,315 187 4182 0 0,-310-181-5893 0 0,-11-9-2100 0 0,-7-4-4138 0 0,-9-7 4134 0 0</inkml:trace>
  <inkml:trace contextRef="#ctx0" brushRef="#br0" timeOffset="774.951">59 175 5625 0 0,'0'0'7092'0'0,"0"0"-6596"0"0,0 0-292 0 0,0 0 308 0 0,0 0 80 0 0,13 48 92 0 0,1-37-80 0 0,3 1-136 0 0,5-1-207 0 0,1-1-109 0 0,2 0-92 0 0,1 0-60 0 0,-4-3-200 0 0,-2 1-369 0 0,1-2-475 0 0,-3-3-952 0 0,-1-1-2924 0 0,2-5-3101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12.8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1959 431 1240 0 0,'0'0'3728'0'0,"0"0"-1700"0"0,0 0-1273 0 0,0 0-599 0 0,0 0 90 0 0,0 0 212 0 0,0 0 51 0 0,0 0 38 0 0,0 0-94 0 0,35 1-155 0 0,-27-1-228 0 0,0 0 0 0 0,0 0 0 0 0,-1-1 0 0 0,1 0 1 0 0,0-1-1 0 0,-1 1 0 0 0,1-1 0 0 0,-1-1 0 0 0,0 0 0 0 0,0 0 0 0 0,0 0 0 0 0,0-1 0 0 0,0 0 0 0 0,-1 0 0 0 0,1 0 0 0 0,-1-1 0 0 0,0 0 0 0 0,-1-1 0 0 0,1 1 0 0 0,-1-1 0 0 0,0 0 0 0 0,0 0 0 0 0,-1 0 0 0 0,0-1 1 0 0,0 0-1 0 0,-1 0 0 0 0,1 0 0 0 0,-1 0 0 0 0,-1 0 0 0 0,0-1 0 0 0,0 1 0 0 0,0-1 0 0 0,-1 0 0 0 0,0 1 0 0 0,0-1 0 0 0,-1 0 0 0 0,0 1 0 0 0,-1-1 0 0 0,1 0 0 0 0,-1 0 0 0 0,-1 1 0 0 0,0-1 0 0 0,0 1 0 0 0,0-1 0 0 0,-1 1 1 0 0,0 0-1 0 0,0 0-70 0 0,-1-4-49 0 0,-1 1 0 0 0,1 0 1 0 0,-2 0-1 0 0,1 0 0 0 0,-1 1 1 0 0,-1 0-1 0 0,0 0 0 0 0,0 0 1 0 0,0 1-1 0 0,-1 0 0 0 0,-1 1 1 0 0,1-1-1 0 0,-1 2 0 0 0,0-1 1 0 0,-1 1-1 0 0,0 1 0 0 0,0 0 1 0 0,0 0-1 0 0,0 1 0 0 0,-1 0 0 0 0,1 1 1 0 0,-1 0-1 0 0,0 0 0 0 0,0 1 1 0 0,0 1-1 0 0,0 0 0 0 0,-1 1 1 0 0,1 0-1 0 0,0 0 0 0 0,-11 3 49 0 0,13 3 7 0 0,-1 0 0 0 0,1 0 0 0 0,0 1 0 0 0,1 1-1 0 0,-1 0 1 0 0,2 0 0 0 0,-1 0 0 0 0,1 1-1 0 0,0 0 1 0 0,1 0 0 0 0,0 1 0 0 0,0 0-1 0 0,1 0 1 0 0,0 0 0 0 0,1 1 0 0 0,1-1-1 0 0,-1 1 1 0 0,2 0 0 0 0,-1 0 0 0 0,1 1-1 0 0,1-1 1 0 0,0 0 0 0 0,1 0 0 0 0,0 1 0 0 0,1-1-1 0 0,0 0 1 0 0,0 0 0 0 0,2 1-7 0 0,-2-3 47 0 0,1-1 0 0 0,1 1 0 0 0,-1-1 1 0 0,1 0-1 0 0,1 0 0 0 0,0 0 0 0 0,0 0 0 0 0,0 0 1 0 0,1-1-1 0 0,0 0 0 0 0,0 0 0 0 0,1 0 0 0 0,0-1 1 0 0,0 0-1 0 0,1 0 0 0 0,0 0 0 0 0,0-1 0 0 0,0 0 1 0 0,0 0-1 0 0,4 1-47 0 0,-2-5-5096 0 0,-5-4-1788 0 0</inkml:trace>
  <inkml:trace contextRef="#ctx0" brushRef="#br0" timeOffset="480.044">1730 349 6569 0 0,'-5'1'3660'0'0,"-305"59"761"0"0,34-7-3434 0 0,-133 29-597 0 0,-190 6-390 0 0,474-82-3301 0 0,154-30 1847 0 0,60-12 3592 0 0,-125 41-2333 0 0,-40 56 330 0 0,75-59-85 0 0,-1-1 1 0 0,1 1-1 0 0,0 0 1 0 0,0-1-1 0 0,0 1 0 0 0,0 0 1 0 0,1 0-1 0 0,-1 0 1 0 0,0 0-1 0 0,1 0 0 0 0,-1 0 1 0 0,1 0-1 0 0,0 0 1 0 0,0 0-1 0 0,0 0 0 0 0,0 0 1 0 0,0 0-1 0 0,0 0 1 0 0,0 0-1 0 0,1 0 0 0 0,-1 0 1 0 0,1 0-1 0 0,-1 0 1 0 0,1 0-1 0 0,0 0 0 0 0,0 0 1 0 0,0 0-1 0 0,0 0 1 0 0,0-1-1 0 0,0 1 0 0 0,0 0 1 0 0,0-1-1 0 0,1 1 0 0 0,-1-1 1 0 0,1 1-1 0 0,-1-1 1 0 0,1 0-1 0 0,0 0 0 0 0,0 0 1 0 0,-1 0-1 0 0,1 0 1 0 0,0 0-1 0 0,0 0 0 0 0,2 0-50 0 0,85 22-173 0 0,-28-23-6006 0 0,-42-1-1064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55:29.3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874 893 208 0 0,'0'0'991'0'0,"0"0"-78"0"0,0 0 149 0 0,0 0 112 0 0,0 0 5 0 0,0 0-145 0 0,0 0-232 0 0,0 0-140 0 0,5-4-202 0 0,1-2-322 0 0,1-1 0 0 0,-1 0 0 0 0,0 0 0 0 0,-1-1 0 0 0,0 0 0 0 0,0 0 0 0 0,-1 0 0 0 0,0 0 1 0 0,0-1-1 0 0,-1 1 0 0 0,0-1 0 0 0,0 0 0 0 0,-1 0 0 0 0,0 0 0 0 0,-1 0 0 0 0,0 0 0 0 0,0-1 0 0 0,-1 1 0 0 0,-1 0 0 0 0,1 0 1 0 0,-1 0-1 0 0,-1-1 0 0 0,0 1 0 0 0,0 0 0 0 0,0 0 0 0 0,-2 1 0 0 0,1-1 0 0 0,-2-3-138 0 0,0-4 26 0 0,0 0-1 0 0,-1 0 0 0 0,0 0 1 0 0,-2 1-1 0 0,0 0 1 0 0,0 0-1 0 0,-1 1 1 0 0,-1 0-1 0 0,0 1 0 0 0,-1 0 1 0 0,-1 1-1 0 0,0 0 1 0 0,0 0-1 0 0,-1 1 1 0 0,-1 1-1 0 0,0 1 0 0 0,0 0 1 0 0,-1 0-1 0 0,0 1 1 0 0,0 1-1 0 0,-1 1 1 0 0,0 0-1 0 0,0 1 0 0 0,0 1 1 0 0,-1 0-1 0 0,1 1 1 0 0,-1 1-1 0 0,-2 1-25 0 0,2 2-43 0 0,0 1-1 0 0,1 0 1 0 0,-1 2 0 0 0,1 0-1 0 0,0 1 1 0 0,0 0 0 0 0,0 1-1 0 0,1 1 1 0 0,0 1 0 0 0,0 0-1 0 0,1 1 1 0 0,0 0-1 0 0,0 1 1 0 0,1 1 0 0 0,1 0-1 0 0,0 0 1 0 0,0 2 0 0 0,1-1-1 0 0,1 1 1 0 0,0 1 0 0 0,1 0-1 0 0,0 0 1 0 0,-3 9 43 0 0,8-13-10 0 0,1 0 1 0 0,1 0-1 0 0,-1 0 1 0 0,1 1-1 0 0,1-1 1 0 0,0 0-1 0 0,1 1 0 0 0,0-1 1 0 0,0 1-1 0 0,1-1 1 0 0,1 0-1 0 0,-1 1 1 0 0,2-1-1 0 0,-1 0 1 0 0,1 0-1 0 0,1 0 1 0 0,0-1-1 0 0,0 1 0 0 0,1-1 1 0 0,0 0-1 0 0,1 0 1 0 0,6 7 9 0 0,4 4 166 0 0,0 0 1 0 0,2-1-1 0 0,0-1 0 0 0,1-1 1 0 0,1 0-1 0 0,1-2 0 0 0,0 0 1 0 0,18 8-167 0 0,-23-13 200 0 0,0-1 1 0 0,1-1-1 0 0,0-1 1 0 0,1 0 0 0 0,-1-1-1 0 0,1-1 1 0 0,1-1 0 0 0,-1 0-1 0 0,0-2 1 0 0,1 0 0 0 0,0-1-1 0 0,-1 0 1 0 0,1-2 0 0 0,0 0-1 0 0,-1-1 1 0 0,10-3-201 0 0,53-14 458 0 0,-81 19-463 0 0,0 0-10 0 0,0 0-20 0 0,0 0 21 0 0,0 0 6 0 0,0 0 0 0 0,0 0 5 0 0,0 0 6 0 0,0 0 1 0 0,0 0 4 0 0,0 0 4 0 0,0 0 8 0 0,0 0 26 0 0,0 0-28 0 0,0 0 2 0 0,0 0 23 0 0,0 0-25 0 0,0 0 4 0 0,0 0 23 0 0,0 0-19 0 0,0 0 12 0 0,0 0-28 0 0,0 0-13 0 0,0 0-4 0 0,0 0-9 0 0,0 0-21 0 0,0 0 21 0 0,0 0-4 0 0,0 0-26 0 0,0 0 29 0 0,0 0 13 0 0,0 0 2 0 0,0 0 15 0 0,0 0 31 0 0,0 0 5 0 0,0 0-4 0 0,0 0-18 0 0,0 0 25 0 0,0 0 3 0 0,0 0-28 0 0,0 0 15 0 0,0 0 3 0 0,0 0-26 0 0,0 0-7 0 0,0 0-1 0 0,0 0-3 0 0,0 0-5 0 0,0 0-5 0 0,0 0 0 0 0,0 0 15 0 0,0 0 31 0 0,0 0 5 0 0,0 0 1 0 0,0 0 11 0 0,0 0-8 0 0,0 0-37 0 0,0 0-27 0 0,0 0-68 0 0,0 0-201 0 0,0 0-261 0 0,0 0-234 0 0,0 0-215 0 0,13-11-9400 0 0,-11 10 6906 0 0,-17 13 2368 0 0</inkml:trace>
  <inkml:trace contextRef="#ctx0" brushRef="#br0" timeOffset="867.804">991 754 4652 0 0,'0'0'842'0'0,"0"0"-129"0"0,0 0-91 0 0,0 0-156 0 0,0 0-88 0 0,0 0-66 0 0,0 0-30 0 0,0 0 74 0 0,0 0-69 0 0,0 0-45 0 0,2-8 0 0 0,2-9-219 0 0,2 0-1 0 0,0 0 0 0 0,1 0 1 0 0,1 1-1 0 0,0 0 0 0 0,2 1 1 0 0,-1-1-1 0 0,2 2 1 0 0,0-1-1 0 0,1 2 0 0 0,0 0 1 0 0,1 0-1 0 0,0 1 0 0 0,1 0 1 0 0,1 1-1 0 0,15-8-22 0 0,9-6 2 0 0,1 3 0 0 0,1 1-1 0 0,2 3 1 0 0,0 1 0 0 0,0 1-1 0 0,1 3 1 0 0,1 2 0 0 0,0 2 0 0 0,1 1-1 0 0,0 3 1 0 0,24 1-2 0 0,-43 8 61 0 0,0 1 0 0 0,-1 1 0 0 0,1 1 0 0 0,-1 2 0 0 0,0 0 0 0 0,-1 2 0 0 0,-1 1 0 0 0,1 0 0 0 0,-2 2 0 0 0,0 1 0 0 0,0 1 0 0 0,-2 1 0 0 0,16 16-61 0 0,-25-24 120 0 0,-12-10-75 0 0,0 0 0 0 0,1 0 0 0 0,-1 0 1 0 0,0 0-1 0 0,0 1 0 0 0,0-1 1 0 0,0 0-1 0 0,1 0 0 0 0,-1 0 0 0 0,0 0 1 0 0,1 0-1 0 0,-1 1 0 0 0,1-1 0 0 0,-1 0 1 0 0,1 0-1 0 0,-1 1 0 0 0,1-1 0 0 0,0 0 1 0 0,-1 1-1 0 0,1-1 0 0 0,0 1 1 0 0,0-1-1 0 0,-1 1 0 0 0,1-1 0 0 0,0 1 1 0 0,0-1-1 0 0,0 1 0 0 0,-1 0 0 0 0,1-1 1 0 0,0 1-1 0 0,0 0 0 0 0,0 0 0 0 0,0 0 1 0 0,0 0-1 0 0,0 0 0 0 0,-1 0 1 0 0,1 0-1 0 0,0 0 0 0 0,0 0 0 0 0,0 0 1 0 0,0 0-1 0 0,0 0 0 0 0,0 1 0 0 0,0-1 1 0 0,-1 0-1 0 0,1 1 0 0 0,0-1 1 0 0,0 1-1 0 0,0-1 0 0 0,-1 0 0 0 0,1 1 1 0 0,0 0-1 0 0,-1-1 0 0 0,1 1 0 0 0,0 0 1 0 0,-1-1-1 0 0,1 1 0 0 0,0 0-45 0 0,-1-1-28 0 0,1 0 0 0 0,-1 0 0 0 0,0 0-1 0 0,1 0 1 0 0,-1 0 0 0 0,1 0 0 0 0,-1 0-1 0 0,1 0 1 0 0,-1 0 0 0 0,0 0 0 0 0,1 0 0 0 0,-1-1-1 0 0,1 1 1 0 0,-1 0 0 0 0,0 0 0 0 0,1 0-1 0 0,-1-1 1 0 0,0 1 0 0 0,1 0 0 0 0,-1-1 0 0 0,0 1-1 0 0,1 0 1 0 0,-1-1 0 0 0,0 1 0 0 0,0 0-1 0 0,1-1 1 0 0,-1 1 0 0 0,0 0 0 0 0,0-1-1 0 0,0 1 1 0 0,1-1 0 0 0,-1 1 0 0 0,0-1 28 0 0,0 4 92 0 0,1-1 1 0 0,-1 1 0 0 0,1-1 0 0 0,-1 1-1 0 0,0-1 1 0 0,0 1 0 0 0,0-1-1 0 0,0 1 1 0 0,-1-1 0 0 0,1 1-1 0 0,-1-1 1 0 0,1 0 0 0 0,-1 1-1 0 0,0-1 1 0 0,0 0 0 0 0,0 1-1 0 0,0-1 1 0 0,0 0 0 0 0,-1 0-1 0 0,1 0 1 0 0,-1 0 0 0 0,1 0-1 0 0,-1 0 1 0 0,0 0 0 0 0,1 0-1 0 0,-1-1 1 0 0,0 1 0 0 0,0-1-1 0 0,-1 0 1 0 0,1 1 0 0 0,0-1-1 0 0,0 0 1 0 0,0 0 0 0 0,-1 0-1 0 0,1 0 1 0 0,-1-1 0 0 0,1 1 0 0 0,-1-1-1 0 0,1 1 1 0 0,-1-1 0 0 0,1 0-1 0 0,-1 0 1 0 0,-1 0-93 0 0,-40 17-4613 0 0,42-14 1561 0 0,-1 0-1358 0 0</inkml:trace>
  <inkml:trace contextRef="#ctx0" brushRef="#br0" timeOffset="64433.034">821 854 2060 0 0,'0'0'1365'0'0,"0"0"-647"0"0,0 0-371 0 0,0 0-39 0 0,0 0-10 0 0,0 0-30 0 0,0 0-56 0 0,0 0 147 0 0,-1 5 1838 0 0,1-2-6785 0 0,0-3 1044 0 0</inkml:trace>
  <inkml:trace contextRef="#ctx0" brushRef="#br0" timeOffset="66120.458">909 946 5196 0 0,'0'0'903'0'0,"0"0"-407"0"0,0 0-226 0 0,0 0 256 0 0,0 0 238 0 0,0 0-40 0 0,0 0-254 0 0,0 0-257 0 0,0 0-83 0 0,0 0 136 0 0,0 0 482 0 0,1 0-9510 0 0,-1 0 6818 0 0</inkml:trace>
  <inkml:trace contextRef="#ctx0" brushRef="#br0" timeOffset="66435.05">2479 880 6389 0 0,'0'0'359'0'0,"0"0"-158"0"0,0 0 329 0 0,0 0 579 0 0,0 0 288 0 0,0 0-180 0 0,0 0-257 0 0,0 0-223 0 0,0 0-196 0 0,-1 2 141 0 0,-1 2-12104 0 0,5-10 8722 0 0</inkml:trace>
  <inkml:trace contextRef="#ctx0" brushRef="#br0" timeOffset="73433.341">985 2574 484 0 0,'0'0'1450'0'0,"0"0"-780"0"0,0 0 149 0 0,0 0 1312 0 0,0 0-283 0 0,6-2-799 0 0,80-57 2271 0 0,10-91-2492 0 0,-78 117-458 0 0,15-25-264 0 0,-3 0-1 0 0,-2-2 1 0 0,-2-1-1 0 0,-4-2 1 0 0,-2 0-1 0 0,-3-1 1 0 0,9-63-106 0 0,-13 8-152 0 0,-5 0-1 0 0,-5 0 1 0 0,-6 0 0 0 0,-4 0 0 0 0,-6 1 0 0 0,-5 0-1 0 0,-5 1 1 0 0,-5 1 0 0 0,-27-66 152 0 0,-114-197-685 0 0,160 367 655 0 0,-1 0 0 0 0,-1 0-1 0 0,0 1 1 0 0,0 0 0 0 0,-1 0 0 0 0,-1 2-1 0 0,1 0 1 0 0,-1 0 0 0 0,-1 1-1 0 0,0 0 1 0 0,0 2 0 0 0,0-1 0 0 0,-1 2-1 0 0,0 0 1 0 0,0 1 0 0 0,-1 0 0 0 0,1 1-1 0 0,-1 1 1 0 0,1 0 0 0 0,-1 1 0 0 0,0 1-1 0 0,1 1 1 0 0,-1 0 0 0 0,0 1 0 0 0,1 0-1 0 0,-8 3 31 0 0,7-1-38 0 0,1 1 0 0 0,-1 0 1 0 0,1 1-1 0 0,0 1 0 0 0,1 0 0 0 0,0 1 0 0 0,0 0 0 0 0,0 2 0 0 0,1-1 0 0 0,0 2 0 0 0,1-1 0 0 0,0 2 0 0 0,1 0 0 0 0,1 0 1 0 0,-1 1-1 0 0,2 0 0 0 0,-4 7 38 0 0,-123 258 124 0 0,113-221-38 0 0,-91 186 51 0 0,78-178-168 0 0,4 0 1 0 0,3 2 0 0 0,2 2 0 0 0,3 0 0 0 0,4 1 0 0 0,3 1 0 0 0,-3 34 30 0 0,16-28-7 0 0,4 0 0 0 0,4 1 0 0 0,2-2 0 0 0,5 1 0 0 0,2-1 1 0 0,4-1-1 0 0,3 0 0 0 0,16 34 7 0 0,-15-57 81 0 0,3-1-1 0 0,3-1 1 0 0,1-2 0 0 0,2 0-1 0 0,3-2 1 0 0,34 37-81 0 0,61 90 2130 0 0,-38-74-1405 0 0,-6-73-6990 0 0,-72-26 2512 0 0</inkml:trace>
  <inkml:trace contextRef="#ctx0" brushRef="#br0" timeOffset="74413.055">2924 2499 1616 0 0,'0'0'2648'0'0,"0"0"-1127"0"0,6 1-1504 0 0,85-12 945 0 0,-68-3-185 0 0,-1-1 1 0 0,-1-1-1 0 0,0 0 0 0 0,-2-2 1 0 0,0 0-1 0 0,0-1 0 0 0,8-13-777 0 0,9-16 196 0 0,-2-2 0 0 0,-2-1 0 0 0,-2-1 0 0 0,16-41-196 0 0,-23 27 53 0 0,-2 0 1 0 0,-3-1-1 0 0,-3-1 1 0 0,-4 0 0 0 0,-2-1-1 0 0,-3-1 1 0 0,-3 1-1 0 0,-3 0 1 0 0,-3-1 0 0 0,-4 1-1 0 0,-2 0 1 0 0,-3 1-1 0 0,-3 0 1 0 0,-4 1 0 0 0,-6-12-54 0 0,9 21-45 0 0,-2 2 0 0 0,-3 0 0 0 0,-2 1 0 0 0,-3 2 0 0 0,-2 0 0 0 0,-2 2 0 0 0,-2 1 0 0 0,-3 2 0 0 0,-1 1 0 0 0,-3 1 0 0 0,-2 3 0 0 0,-1 1 0 0 0,-2 2 0 0 0,-2 2 0 0 0,-1 3 0 0 0,-2 1 1 0 0,-15-5 44 0 0,42 28-54 0 0,-1 1 1 0 0,0 2-1 0 0,0 0 1 0 0,-1 2 0 0 0,0 0-1 0 0,0 2 1 0 0,-1 0 0 0 0,1 2-1 0 0,-1 1 1 0 0,1 1 0 0 0,-1 1-1 0 0,1 1 1 0 0,-1 1 0 0 0,1 1-1 0 0,0 1 1 0 0,0 1-1 0 0,1 1 1 0 0,0 2 0 0 0,0 0-1 0 0,1 1 1 0 0,0 1 0 0 0,0 1-1 0 0,2 1 1 0 0,-1 1 0 0 0,2 1-1 0 0,0 1 1 0 0,1 0 0 0 0,0 2-1 0 0,1 0 1 0 0,1 0-1 0 0,1 2 1 0 0,1 0 0 0 0,1 0-1 0 0,-3 8 54 0 0,-14 43 24 0 0,3 1 0 0 0,3 1 0 0 0,4 1 1 0 0,2 1-1 0 0,4 1 0 0 0,4 0 0 0 0,2 0 0 0 0,4 1 0 0 0,4 0 0 0 0,7 58-24 0 0,-7-77-37 0 0,-6 18 93 0 0,4-1 0 0 0,4 1 0 0 0,2 0 0 0 0,4-1-1 0 0,3 0 1 0 0,4-1 0 0 0,2 0 0 0 0,4-2 0 0 0,3 0 0 0 0,3-1-1 0 0,26 45-55 0 0,-7-38 123 0 0,4-2-1 0 0,4-2 0 0 0,2-2 0 0 0,4-3 0 0 0,2-3 0 0 0,14 7-122 0 0,-69-67-15 0 0,-2 0-76 0 0,1 0-1 0 0,1 0 1 0 0,-1-1-1 0 0,1 1 1 0 0,0-1-1 0 0,0-1 1 0 0,0 1-1 0 0,1-1 1 0 0,0-1-1 0 0,0 1 1 0 0,0-1-1 0 0,0-1 1 0 0,0 1-1 0 0,0-1 1 0 0,1-1-1 0 0,7 1 92 0 0,3-25-4773 0 0,-14 7-576 0 0</inkml:trace>
  <inkml:trace contextRef="#ctx0" brushRef="#br0" timeOffset="79270.983">732 761 4484 0 0,'0'0'392'0'0,"0"0"24"0"0,0 0-75 0 0,0 0 559 0 0,0 0 864 0 0,0 0-1192 0 0,0 0-572 0 0,0 0-80 0 0,0 0-452 0 0,3 8-896 0 0,3-7-1149 0 0</inkml:trace>
  <inkml:trace contextRef="#ctx0" brushRef="#br0" timeOffset="79579.591">2965 718 3708 0 0,'0'0'5229'0'0,"0"0"-5229"0"0,0 0-2208 0 0,0 0 855 0 0,0 0 469 0 0,0 0 660 0 0,0 0 224 0 0,0 0 1213 0 0,0 0-381 0 0,0 0-832 0 0,-24 10-336 0 0,24-10-1149 0 0,-3 1-679 0 0</inkml:trace>
  <inkml:trace contextRef="#ctx0" brushRef="#br0" timeOffset="83175.491">580 1718 1212 0 0,'0'0'644'0'0,"0"0"-273"0"0,0 0 45 0 0,0 0-39 0 0,-6 5-37 0 0,-2 0 65 0 0,0 0 0 0 0,-1 0 0 0 0,1-1 1 0 0,-1 0-1 0 0,0 0 0 0 0,0-1 0 0 0,0 0 0 0 0,0-1 1 0 0,0 0-1 0 0,-1 0 0 0 0,1-1 0 0 0,-1 0 0 0 0,-1-1-405 0 0,-6 0 242 0 0,0-2 0 0 0,0 0 0 0 0,0 0 0 0 0,0-2 0 0 0,1 0 0 0 0,-1-1 0 0 0,1-1 0 0 0,0 0 0 0 0,1-1-1 0 0,-1-1 1 0 0,1 0 0 0 0,1-1 0 0 0,0-1 0 0 0,0 0 0 0 0,0-1-242 0 0,8 5-34 0 0,-1 0 1 0 0,1 0-1 0 0,1 0 1 0 0,-1-1-1 0 0,1 0 1 0 0,0 0-1 0 0,1 0 1 0 0,-1 0-1 0 0,1-1 1 0 0,1 0-1 0 0,0 0 1 0 0,0 0 0 0 0,0 0-1 0 0,1 0 1 0 0,0-1-1 0 0,1 1 1 0 0,0-1-1 0 0,0 1 1 0 0,1-1-1 0 0,0 1 1 0 0,0-1-1 0 0,1 1 1 0 0,0-1-1 0 0,1 1 1 0 0,0-1-1 0 0,0 1 1 0 0,1 0-1 0 0,0 0 1 0 0,0 0-1 0 0,4-5 34 0 0,7-5-92 0 0,0 0 0 0 0,1 1 0 0 0,1 1 0 0 0,1 1 0 0 0,1 0 0 0 0,0 1 0 0 0,0 1 1 0 0,1 1-1 0 0,1 1 0 0 0,0 0 0 0 0,1 1 0 0 0,0 2 0 0 0,0 0 0 0 0,1 1 0 0 0,0 1 0 0 0,0 1 0 0 0,0 1 0 0 0,23-1 92 0 0,-31 1-16 0 0,0 0-1 0 0,1 1 0 0 0,-1 1 1 0 0,1 0-1 0 0,0 1 0 0 0,-1 0 1 0 0,1 1-1 0 0,0 1 0 0 0,0 1 1 0 0,-1 0-1 0 0,1 1 0 0 0,-1 0 1 0 0,0 1-1 0 0,0 0 1 0 0,0 2-1 0 0,0-1 0 0 0,-1 2 1 0 0,0 0-1 0 0,0 0 0 0 0,-1 1 1 0 0,0 1-1 0 0,0 0 0 0 0,-1 1 1 0 0,0 0-1 0 0,-1 0 0 0 0,0 1 1 0 0,-1 1-1 0 0,0 0 0 0 0,0 0 1 0 0,-1 1 16 0 0,-2-4 128 0 0,-1 1 1 0 0,0 1-1 0 0,0-1 1 0 0,-1 1-1 0 0,-1 0 1 0 0,1 0-1 0 0,-2 0 1 0 0,1 0-1 0 0,-2 0 1 0 0,1 1-1 0 0,-2-1 1 0 0,1 0-1 0 0,-2 1 1 0 0,1-1-1 0 0,-2 1 1 0 0,1-1-1 0 0,-2 0 1 0 0,1 0-1 0 0,-2 0 1 0 0,1 0-1 0 0,-1-1 1 0 0,-1 1-1 0 0,0-1 1 0 0,-1 0-1 0 0,0 0 1 0 0,0-1-1 0 0,-1 1 1 0 0,0-1-1 0 0,0-1 1 0 0,-1 0-1 0 0,0 0 1 0 0,-1 0-1 0 0,0-1 1 0 0,0 0-1 0 0,-1-1 1 0 0,-8 5-129 0 0,-122 27 1012 0 0,78-34-6650 0 0,58-4 1009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10.1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0 1656 0 0,'0'0'7319'0'0,"0"0"-4983"0"0,0 0-1717 0 0,0 9 171 0 0,-10 254 2797 0 0,10-260-3755 0 0,-3 34 97 0 0,14-23-5944 0 0,-5-14 626 0 0</inkml:trace>
  <inkml:trace contextRef="#ctx0" brushRef="#br0" timeOffset="265.3">196 178 7501 0 0,'0'0'3120'0'0,"0"0"-2332"0"0,0 0-780 0 0,0 0 212 0 0,-46-7 152 0 0,25 5 24 0 0,-1 1-152 0 0,-1 1-168 0 0,2 0-76 0 0,3 0-852 0 0,-1 0-576 0 0,7 0-980 0 0,3-1-2469 0 0,5-5 1717 0 0</inkml:trace>
  <inkml:trace contextRef="#ctx0" brushRef="#br0" timeOffset="531.815">320 289 4532 0 0,'0'0'4150'0'0,"0"0"-2784"0"0,0 0-570 0 0,0 0 80 0 0,0 0-158 0 0,0 7-124 0 0,0-6-577 0 0,1 1 1 0 0,-1-1 0 0 0,1 1-1 0 0,-1-1 1 0 0,0 1 0 0 0,0 0-1 0 0,0-1 1 0 0,0 1-1 0 0,0-1 1 0 0,0 1 0 0 0,0-1-1 0 0,0 1 1 0 0,-1-1-1 0 0,1 1 1 0 0,-1-1 0 0 0,1 1-1 0 0,-1-1 1 0 0,1 1-1 0 0,-1-1 1 0 0,0 0 0 0 0,0 1-1 0 0,0-1 1 0 0,0 0-1 0 0,0 0 1 0 0,0 1 0 0 0,0-1-1 0 0,0 0 1 0 0,0 0 0 0 0,0 0-1 0 0,-1 0 1 0 0,1-1-1 0 0,0 1 1 0 0,-1 0 0 0 0,1 0-1 0 0,-1-1 1 0 0,1 1-1 0 0,-1-1 1 0 0,1 1 0 0 0,-1-1-18 0 0,1-75-1780 0 0,71 33 2327 0 0,-42 57-5319 0 0,-28-13-538 0 0</inkml:trace>
  <inkml:trace contextRef="#ctx0" brushRef="#br0" timeOffset="796.77">476 317 7629 0 0,'0'0'4340'0'0,"0"0"-4008"0"0,0 0 104 0 0,13 40 368 0 0,-10-31-28 0 0,-3 0-132 0 0,0-2-152 0 0,0 2-128 0 0,-3-1-188 0 0,3-1-100 0 0,-1 0-76 0 0,1-1-16 0 0,-3-3-672 0 0,3-2-616 0 0,0-1-584 0 0,0 0-1244 0 0,4-14-3913 0 0</inkml:trace>
  <inkml:trace contextRef="#ctx0" brushRef="#br0" timeOffset="797.77">541 174 10409 0 0,'0'0'3852'0'0,"0"0"-3812"0"0,0 0-40 0 0,0 0-152 0 0,0 0-332 0 0,0 0-488 0 0,0 0-900 0 0,0 0-3484 0 0</inkml:trace>
  <inkml:trace contextRef="#ctx0" brushRef="#br0" timeOffset="1122.841">742 333 7565 0 0,'0'0'4011'0'0,"0"0"-2803"0"0,0 0-796 0 0,0 0 9 0 0,0 0-314 0 0,0 0-182 0 0,-7-2-24 0 0,2 1 187 0 0,3-1-110 0 0,0 1 1 0 0,0 0-1 0 0,0 0 1 0 0,-1 0-1 0 0,1 0 1 0 0,0 0-1 0 0,0 0 1 0 0,0 0-1 0 0,-1 1 0 0 0,1-1 1 0 0,0 1-1 0 0,-1 0 1 0 0,1 0-1 0 0,0 0 1 0 0,-1 0-1 0 0,1 0 0 0 0,0 0 1 0 0,-1 1-1 0 0,1-1 1 0 0,0 1-1 0 0,0-1 1 0 0,-1 1-1 0 0,1 0 1 0 0,0 0-1 0 0,0 0 0 0 0,0 0 1 0 0,0 0-1 0 0,0 1 1 0 0,0-1-1 0 0,0 0 1 0 0,0 1-1 0 0,1 0 1 0 0,-1-1-1 0 0,1 1 0 0 0,-1 0 1 0 0,1 0-1 0 0,-1 0 1 0 0,1 0-1 0 0,0 0 1 0 0,0 0-1 0 0,0 0 0 0 0,0 0 1 0 0,1 1-1 0 0,-1-1 1 0 0,0 1 21 0 0,0 0 27 0 0,0-1 0 0 0,0 1 0 0 0,1-1 0 0 0,-1 1 0 0 0,0-1 1 0 0,1 1-1 0 0,0 0 0 0 0,0-1 0 0 0,-1 1 0 0 0,2 0 0 0 0,-1-1 0 0 0,0 1 0 0 0,0 0 1 0 0,1-1-1 0 0,0 1 0 0 0,-1 0 0 0 0,1-1 0 0 0,0 1 0 0 0,0-1 0 0 0,0 0 0 0 0,1 1 1 0 0,-1-1-1 0 0,1 0 0 0 0,-1 1 0 0 0,1-1 0 0 0,0 0 0 0 0,-1 0 0 0 0,1-1 0 0 0,0 1 1 0 0,0 0-1 0 0,1-1 0 0 0,-1 1 0 0 0,0-1 0 0 0,0 1 0 0 0,1-1 0 0 0,-1 0 0 0 0,1 0 1 0 0,-1 0-1 0 0,1 0 0 0 0,0-1 0 0 0,-1 1 0 0 0,1-1 0 0 0,0 0 0 0 0,-1 1 0 0 0,1-1 1 0 0,0 0-1 0 0,-1-1 0 0 0,1 1 0 0 0,0 0 0 0 0,-1-1 0 0 0,1 1 0 0 0,-1-1 0 0 0,1 0 1 0 0,-1 0-1 0 0,1 0 0 0 0,-1 0 0 0 0,3-2-27 0 0,18-57-277 0 0,-2 151 369 0 0,-3-76-4116 0 0,-9-13-537 0 0</inkml:trace>
  <inkml:trace contextRef="#ctx0" brushRef="#br0" timeOffset="1373.127">883 400 5428 0 0,'0'0'6217'0'0,"0"0"-5193"0"0,0 0-1024 0 0,0 0 0 0 0,0 0 88 0 0,0 0 4 0 0,0 0-84 0 0,0 0-8 0 0,0 0-204 0 0,0 0-412 0 0,-3 28-308 0 0,3-26-252 0 0,0 2-560 0 0,3-3 24 0 0,-2-1-73 0 0,3 0-287 0 0,-2-1-560 0 0</inkml:trace>
  <inkml:trace contextRef="#ctx0" brushRef="#br0" timeOffset="1620.009">902 176 12165 0 0,'0'0'2042'0'0,"0"0"-1574"0"0,2 9-158 0 0,-9 204 1867 0 0,6-180-3008 0 0,9-17-5806 0 0,3-16-309 0 0</inkml:trace>
  <inkml:trace contextRef="#ctx0" brushRef="#br0" timeOffset="1870.704">1130 345 7037 0 0,'0'0'5533'0'0,"0"0"-3872"0"0,0 0-1545 0 0,0 0 201 0 0,-7 1 113 0 0,-92 25-938 0 0,99-23 512 0 0,0 0-1 0 0,0 0 1 0 0,1 0-1 0 0,0-1 1 0 0,-1 1 0 0 0,1 0-1 0 0,0-1 1 0 0,0 1-1 0 0,0 0 1 0 0,1-1 0 0 0,-1 0-1 0 0,1 1 1 0 0,-1-1 0 0 0,1 0-1 0 0,0 0 1 0 0,0 1-1 0 0,0-1 1 0 0,0-1 0 0 0,0 1-1 0 0,1 0 1 0 0,-1 0-1 0 0,0-1 1 0 0,1 0 0 0 0,-1 1-1 0 0,1-1 1 0 0,-1 0-1 0 0,1 0 1 0 0,0 0 0 0 0,0-1-1 0 0,1 1-3 0 0,6 5 301 0 0,-8-6-268 0 0,0 0-1 0 0,0 0 1 0 0,-1 0-1 0 0,1 0 1 0 0,0 0-1 0 0,-1 0 0 0 0,1 0 1 0 0,0 1-1 0 0,-1-1 1 0 0,1 1-1 0 0,0-1 1 0 0,-1 1-1 0 0,1 0 1 0 0,-1-1-1 0 0,1 1 0 0 0,-1 0 1 0 0,0 0-1 0 0,1 0 1 0 0,-1 0-1 0 0,0 1 1 0 0,1-1-1 0 0,-1 0 1 0 0,0 0-1 0 0,0 1 0 0 0,0-1 1 0 0,0 1-1 0 0,0-1 1 0 0,-1 1-1 0 0,1-1 1 0 0,0 1-1 0 0,-1-1 1 0 0,1 1-1 0 0,-1 0 0 0 0,1-1 1 0 0,-1 1-1 0 0,0 0 1 0 0,0-1-1 0 0,0 1 1 0 0,0 0-1 0 0,0-1 1 0 0,0 1-1 0 0,0 0 0 0 0,-1-1 1 0 0,1 1-1 0 0,0 0 1 0 0,-1-1-1 0 0,1 1 1 0 0,-1 0-1 0 0,0-1 1 0 0,0 1-1 0 0,0-1 0 0 0,1 1 1 0 0,-1-1-1 0 0,0 0 1 0 0,-1 1-1 0 0,1-1 1 0 0,0 0-1 0 0,0 0 1 0 0,-1 0-1 0 0,1 0 0 0 0,0 0 1 0 0,-1 0-1 0 0,1 0 1 0 0,-1 0-1 0 0,0 0-32 0 0,-52 14-501 0 0,15-14-4308 0 0,17-6-3517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09.2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7 163 5917 0 0,'0'0'4635'0'0,"0"0"-3266"0"0,0 0-1162 0 0,0 0-21 0 0,0 0 316 0 0,0 0 182 0 0,6 3 95 0 0,59-4 377 0 0,-39-44-3742 0 0,-26 39 2448 0 0,0 0 0 0 0,0 0 0 0 0,-1 0 0 0 0,1 0 0 0 0,-1 0 1 0 0,-1 0-1 0 0,1 1 0 0 0,-1-1 0 0 0,0 0 0 0 0,0 1 0 0 0,-1 0 1 0 0,1-1-1 0 0,-1 1 0 0 0,0 0 0 0 0,-1 0 0 0 0,1 0 1 0 0,-1 1-1 0 0,0-1 0 0 0,0 1 0 0 0,-1 0 0 0 0,-4-3 138 0 0,-8 60 3211 0 0,3 25-2053 0 0,4 69-1652 0 0,24-125-1777 0 0,1-12-2245 0 0,1-8-2214 0 0</inkml:trace>
  <inkml:trace contextRef="#ctx0" brushRef="#br0" timeOffset="248.68">162 241 2784 0 0,'0'0'7761'0'0,"0"0"-7205"0"0,0 0-492 0 0,-50-2-64 0 0,28 2 296 0 0,-4 0-196 0 0,4 2-100 0 0,-2-2-1352 0 0,7 1-3128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08.0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261 0 2632 0 0,'0'0'6988'0'0,"0"0"-5338"0"0,0 0-1332 0 0,-2 8 104 0 0,-107 219 838 0 0,102-220-5030 0 0,5-7-426 0 0</inkml:trace>
  <inkml:trace contextRef="#ctx0" brushRef="#br0" timeOffset="245.749">99 10 3752 0 0,'0'0'1647'0'0,"0"0"993"0"0,0 0-1838 0 0,0 0-113 0 0,0 0 189 0 0,0 8-2 0 0,-1 3-577 0 0,0 0 0 0 0,-1 0 0 0 0,0 0 0 0 0,-1-1 0 0 0,-1 1 0 0 0,1-1 0 0 0,-2 0 0 0 0,1 0 0 0 0,-1 0 0 0 0,-1 0 0 0 0,0-1 0 0 0,-3 4-299 0 0,1-3-290 0 0,-10 19 595 0 0,9-9-5414 0 0,9-19-209 0 0</inkml:trace>
  <inkml:trace contextRef="#ctx0" brushRef="#br0" timeOffset="452.694">0 21 2964 0 0,'0'0'4778'0'0,"0"0"-3016"0"0,7 4-814 0 0,174 86 2872 0 0,-47-50-5787 0 0,-132-40 1096 0 0,-2 0-2264 0 0,-1 0-1316 0 0</inkml:trace>
  <inkml:trace contextRef="#ctx0" brushRef="#br0" timeOffset="715.896">13 68 4304 0 0,'0'0'4417'0'0,"0"0"-2941"0"0,0 0-740 0 0,0 0 60 0 0,45 50 52 0 0,-27-36-44 0 0,3-1-68 0 0,2-1-180 0 0,-5 1-252 0 0,1-2-176 0 0,-2-1-124 0 0,0 0 60 0 0,-3 0-64 0 0,0-1-204 0 0,-2-4-1164 0 0,-2 0-1092 0 0,7-7-5069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06.9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2556 634 2752 0 0,'0'0'279'0'0,"0"0"785"0"0,0 0 173 0 0,0 0-696 0 0,0 0-359 0 0,0 0 198 0 0,0 0 367 0 0,7 1 158 0 0,-2 0-696 0 0,0 0 0 0 0,-1-1 0 0 0,1 1 0 0 0,0-2 0 0 0,0 1 0 0 0,0 0 0 0 0,0-1 0 0 0,0 0 0 0 0,0 0 0 0 0,0 0 0 0 0,0-1 0 0 0,-1 1 0 0 0,1-1 0 0 0,-1 0 0 0 0,1-1 0 0 0,-1 1 0 0 0,0-1 0 0 0,0 0 0 0 0,0 0 0 0 0,0 0 0 0 0,0 0 0 0 0,-1-1 1 0 0,2-2-210 0 0,0-6 47 0 0,0 0 1 0 0,-1 0 0 0 0,-1-1-1 0 0,0 0 1 0 0,-1 1 0 0 0,0-1 0 0 0,-1 0-1 0 0,-1 0 1 0 0,1 0 0 0 0,-2 0-1 0 0,0 0 1 0 0,-1 0 0 0 0,0 1 0 0 0,-1-1-1 0 0,0 0 1 0 0,-1 1 0 0 0,-1 0-1 0 0,1 0 1 0 0,-2 0 0 0 0,0 1 0 0 0,0-1-1 0 0,-1 1 1 0 0,-6-7-48 0 0,8 12-43 0 0,0 0 0 0 0,0 1-1 0 0,0 0 1 0 0,-1-1 0 0 0,0 2 0 0 0,0-1 0 0 0,0 1-1 0 0,-1 0 1 0 0,1 0 0 0 0,-1 0 0 0 0,0 1 0 0 0,0 0-1 0 0,0 1 1 0 0,0 0 0 0 0,-1 0 0 0 0,1 0 0 0 0,-1 1-1 0 0,1 0 1 0 0,-1 0 0 0 0,1 1 0 0 0,-1 0 0 0 0,1 0-1 0 0,-1 1 1 0 0,0 0 0 0 0,1 0 0 0 0,0 1 0 0 0,-1 0-1 0 0,1 0 1 0 0,0 1 0 0 0,0 0 0 0 0,0 0 0 0 0,0 1-1 0 0,1 0 1 0 0,-1 0 0 0 0,1 0 0 0 0,0 1 0 0 0,0 0-1 0 0,1 0 1 0 0,0 0 0 0 0,-1 1 0 0 0,2 0 0 0 0,-1 0-1 0 0,-3 6 44 0 0,0 1 35 0 0,1 1 0 0 0,1 1 0 0 0,0-1 0 0 0,1 1 0 0 0,1 0 0 0 0,0 0 0 0 0,1 0 0 0 0,0 1-1 0 0,1-1 1 0 0,1 1 0 0 0,1 0 0 0 0,0 2-35 0 0,0-12 29 0 0,0-1 0 0 0,1 1 0 0 0,-1-1-1 0 0,1 1 1 0 0,0-1 0 0 0,1 0 0 0 0,0 1 0 0 0,-1-1-1 0 0,2 0 1 0 0,-1 0 0 0 0,0 0 0 0 0,1 0 0 0 0,0-1-1 0 0,0 1 1 0 0,1-1 0 0 0,-1 1 0 0 0,1-1 0 0 0,0 0-1 0 0,0-1 1 0 0,0 1 0 0 0,1-1 0 0 0,-1 1 0 0 0,1-1-1 0 0,0-1 1 0 0,0 1 0 0 0,0-1 0 0 0,0 0 0 0 0,0 0-1 0 0,0 0 1 0 0,1-1 0 0 0,-1 1 0 0 0,1-1 0 0 0,-1-1-1 0 0,1 1 1 0 0,2-1-29 0 0,18-6-1383 0 0,-15-11-5025 0 0,-9 1 638 0 0</inkml:trace>
  <inkml:trace contextRef="#ctx0" brushRef="#br0" timeOffset="528.114">2347 363 7249 0 0,'0'0'4732'0'0,"0"0"-4059"0"0,-7-3-867 0 0,-197-70 466 0 0,-4 9 0 0 0,-3 9 0 0 0,-80-5-272 0 0,66 30-166 0 0,-2 11 0 0 0,0 9 0 0 0,0 11 0 0 0,-210 27 166 0 0,396-25-260 0 0,-1-6-1140 0 0,54-22 1964 0 0,69-28 1175 0 0,-115 61-2007 0 0,32-6 263 0 0,-1 0 1 0 0,1 0-1 0 0,-1-1 0 0 0,1 2 0 0 0,0-1 0 0 0,0 0 1 0 0,0 0-1 0 0,0 1 0 0 0,1-1 0 0 0,-1 1 1 0 0,1-1-1 0 0,-1 1 0 0 0,1 0 0 0 0,0 0 0 0 0,0-1 1 0 0,0 1-1 0 0,0 0 0 0 0,1 0 0 0 0,-1 0 0 0 0,1 0 1 0 0,0 0-1 0 0,0 0 0 0 0,0 0 0 0 0,0 0 0 0 0,0 0 1 0 0,1 0-1 0 0,-1 0 0 0 0,1 0 0 0 0,0 0 1 0 0,0 0-1 0 0,0 0 0 0 0,0-1 0 0 0,0 1 0 0 0,1 0 1 0 0,-1-1-1 0 0,1 1 0 0 0,0-1 0 0 0,0 1 0 0 0,-1-1 1 0 0,2 0-1 0 0,-1 0 0 0 0,0 0 0 0 0,0 0 1 0 0,1 0-1 0 0,-1 0 0 0 0,1-1 0 0 0,-1 1 0 0 0,1-1 1 0 0,0 0-1 0 0,0 0 0 0 0,-1 0 0 0 0,1 0 0 0 0,0 0 1 0 0,0-1-1 0 0,3 1 5 0 0,25 19-5666 0 0,-17-13-292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24.5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114 276 10273 0 0,'0'0'3790'0'0,"0"0"-2805"0"0,0 0-888 0 0,0 0 18 0 0,0 0-192 0 0,0 0-341 0 0,7-5 104 0 0,-5 5 304 0 0,0-1 0 0 0,0-1 0 0 0,0 1 1 0 0,0 0-1 0 0,0 0 0 0 0,0-1 0 0 0,0 1 1 0 0,0-1-1 0 0,-1 1 0 0 0,1-1 0 0 0,-1 0 1 0 0,1 1-1 0 0,-1-1 0 0 0,0 0 0 0 0,1 0 1 0 0,-1 0-1 0 0,0 0 0 0 0,0-1 0 0 0,-1 1 0 0 0,1 0 1 0 0,0 0-1 0 0,-1 0 0 0 0,1-1 0 0 0,-1 1 1 0 0,0 0-1 0 0,0-1 0 0 0,0 1 0 0 0,0 0 1 0 0,0 0-1 0 0,0-1 0 0 0,-1 1 0 0 0,1 0 1 0 0,-1-1-1 0 0,1 1 0 0 0,-1 0 0 0 0,0 0 1 0 0,0 0-1 0 0,0 0 0 0 0,0 0 0 0 0,-1 0 1 0 0,1 0-1 0 0,0 0 0 0 0,-1 0 0 0 0,1 1 0 0 0,-1-1 1 0 0,0 0-1 0 0,-1 0 10 0 0,0 0 33 0 0,-1 0 1 0 0,1 1-1 0 0,-1-1 0 0 0,0 1 1 0 0,1 0-1 0 0,-1 0 0 0 0,0 0 1 0 0,0 1-1 0 0,0-1 0 0 0,0 1 1 0 0,0 0-1 0 0,0 0 0 0 0,1 0 1 0 0,-1 1-1 0 0,0-1 1 0 0,0 1-1 0 0,0 0 0 0 0,0 0 1 0 0,1 0-1 0 0,-1 1 0 0 0,1-1 1 0 0,-1 1-1 0 0,1 0 0 0 0,-1 0 1 0 0,1 0-1 0 0,0 1 0 0 0,0-1 1 0 0,0 1-1 0 0,0-1 0 0 0,1 1 1 0 0,-1 0-1 0 0,1 0 0 0 0,-1 0 1 0 0,1 1-1 0 0,0-1 1 0 0,0 0-1 0 0,1 1 0 0 0,-1-1 1 0 0,1 1-1 0 0,-1 0 0 0 0,1 0 1 0 0,0-1-1 0 0,1 1 0 0 0,-1 0 1 0 0,1 0-1 0 0,-1 0 0 0 0,1 0 1 0 0,0 0-1 0 0,1 0 0 0 0,-1-1 1 0 0,1 1-1 0 0,0 2-33 0 0,4 5-3282 0 0,6-10-2013 0 0,5-4-1854 0 0</inkml:trace>
  <inkml:trace contextRef="#ctx0" brushRef="#br0" timeOffset="327.203">230 182 9217 0 0,'0'0'4486'0'0,"0"0"-3378"0"0,0 0-996 0 0,8 5 191 0 0,124 39 1816 0 0,-128-42-2178 0 0,1-1 1 0 0,-1 0-1 0 0,0-1 0 0 0,1 1 1 0 0,-1-1-1 0 0,1 0 1 0 0,-1 0-1 0 0,1 0 0 0 0,-1-1 1 0 0,0 1-1 0 0,1-1 0 0 0,-1 0 1 0 0,0-1-1 0 0,0 1 0 0 0,0-1 1 0 0,0 1-1 0 0,0-1 1 0 0,0-1-1 0 0,0 1 0 0 0,0 0 1 0 0,-1-1-1 0 0,1 0 0 0 0,-1 0 1 0 0,0 0-1 0 0,0 0 1 0 0,0 0-1 0 0,0-1 0 0 0,0 1 1 0 0,-1-1-1 0 0,0 0 0 0 0,0 0 1 0 0,0 0-1 0 0,0 0 0 0 0,0 0 1 0 0,-1 0-1 0 0,0 0 1 0 0,0 0-1 0 0,0-1 0 0 0,0 1 1 0 0,-1-1-1 0 0,1 1 0 0 0,-1 0 1 0 0,0-1-1 0 0,-1 1 1 0 0,1-1-1 0 0,-1 1 0 0 0,0 0 1 0 0,0-1-1 0 0,0 1 59 0 0,-2-3-27 0 0,0 0 0 0 0,0 1 1 0 0,-1-1-1 0 0,1 1 0 0 0,-2 0 0 0 0,1 0 0 0 0,-1 1 1 0 0,1-1-1 0 0,-1 1 0 0 0,-1 0 0 0 0,1 0 0 0 0,-1 1 1 0 0,0 0-1 0 0,0 0 0 0 0,0 0 0 0 0,-1 1 0 0 0,1-1 1 0 0,-1 2-1 0 0,0-1 0 0 0,0 1 0 0 0,-3-1 27 0 0,7 6 109 0 0,1 0 0 0 0,-1 0 0 0 0,1 0 0 0 0,0 0 0 0 0,0 0-1 0 0,0 0 1 0 0,0 1 0 0 0,1-1 0 0 0,-1 1 0 0 0,1-1 0 0 0,0 1 0 0 0,0 0 0 0 0,0 0-1 0 0,0-1 1 0 0,1 1 0 0 0,-1 0 0 0 0,1 0 0 0 0,0 0 0 0 0,0 0 0 0 0,1-1-1 0 0,-1 1 1 0 0,1 2-109 0 0,-1 2 161 0 0,0 349 1304 0 0,5-364-12112 0 0,2-10 3364 0 0</inkml:trace>
  <inkml:trace contextRef="#ctx0" brushRef="#br0" timeOffset="577.871">476 361 7373 0 0,'0'0'8688'0'0,"0"0"-7339"0"0,0 0-1349 0 0,0 0-660 0 0,0 0 660 0 0,-46-3-8 0 0,24-1-64 0 0,-5-2-985 0 0,0 0-1275 0 0,6 1-2976 0 0,-4-5-2665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21.6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 4244 0 0,'0'0'6308'0'0,"0"0"-4270"0"0,0 0-1486 0 0,2 7 262 0 0,1 3-459 0 0,0 0 0 0 0,-1 1 1 0 0,0-1-1 0 0,-1 0 0 0 0,-1 0 0 0 0,1 1 0 0 0,-1-1 1 0 0,-1 0-1 0 0,0 1 0 0 0,-1-1 0 0 0,0 0 0 0 0,0 0 1 0 0,-4 9-356 0 0,7-20-115 0 0,-1 1 1 0 0,0-1 0 0 0,1 1-1 0 0,-1 0 1 0 0,1-1-1 0 0,-1 1 1 0 0,1-1 0 0 0,-1 1-1 0 0,1 0 1 0 0,0-1-1 0 0,-1 1 1 0 0,1 0 0 0 0,-1 0-1 0 0,1-1 1 0 0,0 1-1 0 0,-1 0 1 0 0,1 0 0 0 0,0 0-1 0 0,-1 0 1 0 0,1 0-1 0 0,-1 0 1 0 0,1 0 0 0 0,0 0-1 0 0,-1 0 1 0 0,1 0-1 0 0,0 0 1 0 0,-1 0 0 0 0,1 1-1 0 0,0-1 1 0 0,-1 0 0 0 0,1 0-1 0 0,-1 1 1 0 0,1-1-1 0 0,-1 0 1 0 0,1 1 0 0 0,-1-1-1 0 0,1 0 1 0 0,-1 1-1 0 0,1-1 1 0 0,-1 1 0 0 0,1-1-1 0 0,-1 1 1 0 0,1-1-1 0 0,-1 1 1 0 0,0-1 0 0 0,1 1-1 0 0,-1 0 1 0 0,0-1-1 0 0,0 1 1 0 0,1-1 0 0 0,-1 1-1 0 0,0 0 1 0 0,0-1 0 0 0,0 1-1 0 0,0 0 1 0 0,0-1-1 0 0,0 1 1 0 0,0 0 0 0 0,0-1-1 0 0,0 1 1 0 0,0-1-1 0 0,0 1 115 0 0,17-7-632 0 0,-14 5 785 0 0,1 0 1 0 0,0 0-1 0 0,-1 1 0 0 0,1-1 1 0 0,0 1-1 0 0,-1 0 1 0 0,1 0-1 0 0,0 0 0 0 0,0 0 1 0 0,-1 0-1 0 0,1 1 0 0 0,0 0 1 0 0,-1 0-1 0 0,1 0 1 0 0,-1 0-1 0 0,1 1 0 0 0,-1-1 1 0 0,0 1-1 0 0,0 0 0 0 0,1 0 1 0 0,-1 0-1 0 0,0 0 0 0 0,0 0 1 0 0,-1 1-1 0 0,1-1 1 0 0,-1 1-1 0 0,1 0 0 0 0,-1 0 1 0 0,0 0-1 0 0,0 0 0 0 0,0 0 1 0 0,0 1-1 0 0,0 1-153 0 0,-4-1 47 0 0,0-1 0 0 0,0 0-1 0 0,-1 1 1 0 0,0-1 0 0 0,0 0-1 0 0,1-1 1 0 0,-2 1 0 0 0,1 0-1 0 0,0-1 1 0 0,-1 0 0 0 0,1 0-1 0 0,-1 0 1 0 0,1 0 0 0 0,-1 0 0 0 0,0-1-1 0 0,0 1 1 0 0,0-1 0 0 0,0 0-1 0 0,0-1 1 0 0,0 1 0 0 0,0 0-1 0 0,0-1 1 0 0,0 0 0 0 0,0 0-1 0 0,0-1 1 0 0,0 1 0 0 0,0-1 0 0 0,0 1-1 0 0,0-1-46 0 0,3 0-190 0 0,-35-3-1944 0 0,19-8-6209 0 0,16 0 1746 0 0</inkml:trace>
  <inkml:trace contextRef="#ctx0" brushRef="#br0" timeOffset="430.63">366 211 5288 0 0,'0'0'4630'0'0,"0"0"-3328"0"0,0 0-1197 0 0,0 0-80 0 0,0 0 54 0 0,6 1-50 0 0,19 2-57 0 0,-25-4-30 0 0,1 1 0 0 0,0-1 0 0 0,-1 0 0 0 0,1 1 0 0 0,-1-1 0 0 0,1 0 0 0 0,-1 0 0 0 0,1 0 0 0 0,-1 1 0 0 0,0-1 0 0 0,1 0 0 0 0,-1 0 0 0 0,0 0 0 0 0,0 0 0 0 0,0 0 0 0 0,1 0 0 0 0,-1 0 0 0 0,0 0 0 0 0,0 0 0 0 0,0 0 0 0 0,0 1 0 0 0,-1-1 0 0 0,1 0 0 0 0,0 0 0 0 0,0 0 0 0 0,0 0 0 0 0,-1 0 0 0 0,1 0 0 0 0,-1 0 0 0 0,1 1 0 0 0,0-1 0 0 0,-1 0 0 0 0,0 0 0 0 0,1 1 0 0 0,-1-1 0 0 0,1 0 0 0 0,-1 1 0 0 0,0-1 0 0 0,1 0 0 0 0,-1 1 0 0 0,0-1 0 0 0,0 1-1 0 0,0-1 59 0 0,-1-1 68 0 0,0-1-1 0 0,0 1 0 0 0,-1 0 0 0 0,1 0 0 0 0,0 1 0 0 0,-1-1 1 0 0,1 0-1 0 0,-1 1 0 0 0,0-1 0 0 0,0 1 0 0 0,1 0 0 0 0,-1 0 1 0 0,0 0-1 0 0,0 0 0 0 0,0 1 0 0 0,0-1 0 0 0,0 1 0 0 0,0 0 1 0 0,0 0-1 0 0,0 0 0 0 0,0 0 0 0 0,0 0 0 0 0,0 0 0 0 0,0 1 0 0 0,0 0 1 0 0,0 0-1 0 0,0-1 0 0 0,0 2 0 0 0,1-1 0 0 0,-1 0 0 0 0,0 0 1 0 0,1 1-1 0 0,-1 0 0 0 0,1-1 0 0 0,-1 1 0 0 0,1 0 0 0 0,0 0 1 0 0,-1 0-1 0 0,1 1 0 0 0,1-1 0 0 0,-1 0 0 0 0,0 1 0 0 0,0 0 1 0 0,1-1-1 0 0,0 1 0 0 0,-1 0 0 0 0,1-1 0 0 0,0 1 0 0 0,0 0 0 0 0,1 0 1 0 0,-1 0-1 0 0,0 0 0 0 0,1 0 0 0 0,0 0 0 0 0,0 0 0 0 0,0 0 1 0 0,0 0-1 0 0,0 0 0 0 0,1 0 0 0 0,-1 0 0 0 0,1 0 0 0 0,0 0 1 0 0,0 1-68 0 0,1-1 30 0 0,-1 0 1 0 0,1 0 0 0 0,0-1-1 0 0,0 1 1 0 0,0 0 0 0 0,1-1-1 0 0,-1 0 1 0 0,1 0 0 0 0,-1 0-1 0 0,1 0 1 0 0,-1 0 0 0 0,1 0 0 0 0,0-1-1 0 0,0 1 1 0 0,0-1 0 0 0,0 0-1 0 0,0 0 1 0 0,0 0 0 0 0,1 0-1 0 0,-1 0 1 0 0,0-1 0 0 0,0 1 0 0 0,1-1-1 0 0,-1 0 1 0 0,0 0 0 0 0,1 0-1 0 0,-1-1 1 0 0,0 1 0 0 0,0-1-1 0 0,0 0 1 0 0,1 0 0 0 0,-1 0-1 0 0,0 0 1 0 0,0 0 0 0 0,0-1 0 0 0,0 1-1 0 0,-1-1 1 0 0,1 0 0 0 0,0 0-1 0 0,-1 0 1 0 0,1 0 0 0 0,-1 0-1 0 0,0-1 1 0 0,1 1 0 0 0,-1-1 0 0 0,0 1-1 0 0,-1-1 1 0 0,1 0 0 0 0,0 0-1 0 0,-1 0 1 0 0,2-3-31 0 0,9 81 917 0 0,-25-86-6724 0 0,9 4 477 0 0</inkml:trace>
  <inkml:trace contextRef="#ctx0" brushRef="#br0" timeOffset="790.257">545 45 4804 0 0,'0'0'6523'0'0,"0"0"-4368"0"0,5 7-1502 0 0,0 3-416 0 0,1-1 0 0 0,-1 1 0 0 0,-1 0 0 0 0,0 1 0 0 0,0-1 1 0 0,-1 1-1 0 0,-1 0 0 0 0,0-1 0 0 0,0 1 0 0 0,-1 0 0 0 0,0 0 0 0 0,-1 1 1 0 0,0-1-1 0 0,-1 0 0 0 0,0 0 0 0 0,-1 0 0 0 0,0-1 0 0 0,0 1 1 0 0,-1 0-1 0 0,-3 4-237 0 0,7-17-618 0 0,24-41-3878 0 0,17 41 4557 0 0,18 64 2429 0 0,-59-60-2453 0 0,0-1 1 0 0,0 0-1 0 0,0 0 0 0 0,0 1 1 0 0,-1-1-1 0 0,1 0 1 0 0,0 1-1 0 0,0-1 0 0 0,-1 1 1 0 0,1-1-1 0 0,-1 1 0 0 0,0-1 1 0 0,1 1-1 0 0,-1-1 1 0 0,0 1-1 0 0,0-1 0 0 0,0 1 1 0 0,0 0-1 0 0,0-1 0 0 0,0 1 1 0 0,0-1-1 0 0,-1 1 1 0 0,1-1-1 0 0,-1 1 0 0 0,1-1 1 0 0,-1 1-1 0 0,1-1 0 0 0,-1 1 1 0 0,0-1-1 0 0,0 0 1 0 0,1 1-1 0 0,-1-1 0 0 0,0 0 1 0 0,0 0-1 0 0,-1 1 0 0 0,1-1 1 0 0,0 0-1 0 0,0 0 1 0 0,0 0-1 0 0,-1-1 0 0 0,1 1 1 0 0,0 0-1 0 0,-1 0 0 0 0,1-1 1 0 0,-1 1-1 0 0,1-1 1 0 0,-1 1-1 0 0,1-1 0 0 0,-1 0 1 0 0,1 1-1 0 0,-2-1-37 0 0,-42-5-1801 0 0,21-13-3949 0 0,18 8-732 0 0</inkml:trace>
  <inkml:trace contextRef="#ctx0" brushRef="#br0" timeOffset="1038.826">810 317 8857 0 0,'0'0'5984'0'0,"0"0"-5432"0"0,0 0-300 0 0,10 41 316 0 0,-10-32-55 0 0,-2-2-65 0 0,0-3-60 0 0,-3 1-168 0 0,1-3-96 0 0,0 0-48 0 0,3-2-76 0 0,-4 0-204 0 0,1-2-428 0 0,-2-2-533 0 0,2-5-755 0 0,0 2-2416 0 0,4-13-5129 0 0</inkml:trace>
  <inkml:trace contextRef="#ctx0" brushRef="#br0" timeOffset="1287.849">851 87 7097 0 0,'0'0'8300'0'0,"0"0"-7328"0"0,0 0-771 0 0,0 0-101 0 0,0 0 60 0 0,0 0-72 0 0,0 0-32 0 0,0 0-56 0 0,0 0-464 0 0,0 0-341 0 0,8-6-243 0 0,-8 4-604 0 0,0 1-812 0 0,0-1-1820 0 0,5-5-1973 0 0</inkml:trace>
  <inkml:trace contextRef="#ctx0" brushRef="#br0" timeOffset="1550.691">1000 69 8493 0 0,'2'6'3591'0'0,"34"167"2260"0"0,-47-52-4716 0 0,3-110-2884 0 0,4-26-5154 0 0,5-2-635 0 0</inkml:trace>
  <inkml:trace contextRef="#ctx0" brushRef="#br0" timeOffset="1551.691">1147 348 7173 0 0,'0'0'6448'0'0,"0"0"-4496"0"0,3 7-1466 0 0,-1-3-571 0 0,0-1 188 0 0,-1 1 0 0 0,1-1 0 0 0,-1 0 0 0 0,1 0 0 0 0,-1 1 0 0 0,0-1 0 0 0,0 1 1 0 0,-1-1-1 0 0,1 1 0 0 0,-1-1 0 0 0,0 1 0 0 0,0 0 0 0 0,0-1 0 0 0,0 1 0 0 0,0-1 0 0 0,-1 1 0 0 0,0-1 0 0 0,1 1 0 0 0,-2-1 0 0 0,1 1 0 0 0,0-1 1 0 0,0 0-1 0 0,-1 0 0 0 0,0 1-103 0 0,-4-40-5850 0 0,6 23 820 0 0,0-9-2498 0 0</inkml:trace>
  <inkml:trace contextRef="#ctx0" brushRef="#br0" timeOffset="1740.604">1240 219 6005 0 0,'0'0'8496'0'0,"0"0"-7236"0"0,0 0-984 0 0,0 0-44 0 0,0 0-119 0 0,0 0-113 0 0,0 0-257 0 0,0 0-67 0 0,0 0-216 0 0,0 0-360 0 0,-4-9-244 0 0,4 4-504 0 0,0-2-1248 0 0,0 3-3573 0 0</inkml:trace>
  <inkml:trace contextRef="#ctx0" brushRef="#br0" timeOffset="1987.243">1343 123 8417 0 0,'3'7'3433'0'0,"36"217"2694"0"0,-46-125-5900 0 0,5-92-917 0 0,1-12-7118 0 0,5-11 346 0 0</inkml:trace>
  <inkml:trace contextRef="#ctx0" brushRef="#br0" timeOffset="1988.243">1463 312 13061 0 0,'0'0'2796'0'0,"0"0"-2796"0"0,0 0-300 0 0,0 0 300 0 0,0 0 0 0 0,0 0 0 0 0,-42-5-240 0 0,31 1-540 0 0,-1 2-812 0 0,5 0-976 0 0,0-1-2853 0 0</inkml:trace>
  <inkml:trace contextRef="#ctx0" brushRef="#br0" timeOffset="2330.352">1593 375 12813 0 0,'2'7'1684'0'0,"14"135"1278"0"0,7-171-2529 0 0,-19 20-584 0 0,-4 8 136 0 0,0-1 1 0 0,0 1-1 0 0,0 0 1 0 0,0-1-1 0 0,0 1 1 0 0,0-1-1 0 0,1 1 1 0 0,-1 0-1 0 0,0-1 1 0 0,1 1-1 0 0,-1-1 1 0 0,1 1-1 0 0,-1 0 1 0 0,1 0-1 0 0,0-1 1 0 0,-1 1-1 0 0,1 0 1 0 0,0 0-1 0 0,0 0 1 0 0,0 0-1 0 0,0 0 1 0 0,0 0-1 0 0,0 0 1 0 0,0 0-1 0 0,0 0 1 0 0,0 0-1 0 0,1 0 1 0 0,-1 1-1 0 0,0-1 1 0 0,0 0-1 0 0,1 1 1 0 0,-1 0 0 0 0,1-1-1 0 0,-1 1 1 0 0,0 0-1 0 0,1-1 1 0 0,-1 1-1 0 0,1 0 1 0 0,-1 0-1 0 0,0 0 1 0 0,1 0-1 0 0,-1 0 1 0 0,1 1-1 0 0,-1-1 1 0 0,1 0-1 0 0,-1 1 1 0 0,0-1-1 0 0,1 1 1 0 0,-1-1-1 0 0,0 1 1 0 0,0 0-1 0 0,1-1 1 0 0,-1 1-1 0 0,0 0 1 0 0,0 0-1 0 0,0 0 1 0 0,0 0-1 0 0,0 0 15 0 0,14 26 201 0 0,-2 1 0 0 0,-1 0 0 0 0,-1 1 0 0 0,-2 0 1 0 0,0 0-1 0 0,-2 1 0 0 0,0 12-201 0 0,-5-39 21 0 0,0 0 1 0 0,-1 1-1 0 0,1-1 0 0 0,-1 1 1 0 0,0 0-1 0 0,0-1 1 0 0,0 1-1 0 0,0 0 1 0 0,-1-1-1 0 0,1 1 1 0 0,-1 0-1 0 0,0 0 1 0 0,0 0-1 0 0,0-1 0 0 0,-1 1 1 0 0,0 0-1 0 0,1 0 1 0 0,-1-1-1 0 0,0 1 1 0 0,-1-1-1 0 0,1 1 1 0 0,-1-1-1 0 0,0 1 0 0 0,1-1 1 0 0,-1 0-1 0 0,-1 0 1 0 0,1 0-1 0 0,0 0 1 0 0,-1 0-1 0 0,0 0 1 0 0,1 0-1 0 0,-1-1 0 0 0,0 0 1 0 0,0 0-1 0 0,0 1 1 0 0,-1-2-1 0 0,1 1 1 0 0,-1 0-1 0 0,1-1 1 0 0,-1 1-1 0 0,1-1 1 0 0,-1 0-1 0 0,0 0 0 0 0,1-1 1 0 0,-1 1-1 0 0,0-1 1 0 0,-3 0-22 0 0,4-1 5 0 0,0 0 0 0 0,0 0 0 0 0,0 0 0 0 0,0-1 0 0 0,0 1 0 0 0,1-1 0 0 0,-1 0 1 0 0,0 0-1 0 0,1 0 0 0 0,0 0 0 0 0,-1 0 0 0 0,1-1 0 0 0,0 1 0 0 0,0-1 0 0 0,0 1 0 0 0,0-1 1 0 0,1 0-1 0 0,-1 0 0 0 0,1 0 0 0 0,0 0 0 0 0,0 0 0 0 0,0 0 0 0 0,0 0 0 0 0,0 0 0 0 0,1 0 0 0 0,-1 0 1 0 0,1 0-1 0 0,0-1 0 0 0,0 1 0 0 0,0 0 0 0 0,0 0 0 0 0,0-1 0 0 0,1 1 0 0 0,0 0 0 0 0,0-2-5 0 0,55-100 54 0 0,47 46-596 0 0,-25 54-3801 0 0,-68 8 836 0 0,-2 1-2657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21.0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60 5641 0 0,'0'0'5145'0'0,"0"0"-3730"0"0,4 8-1072 0 0,-4-7-387 0 0,2 1 122 0 0,-1-1 0 0 0,1 1 0 0 0,-1 0-1 0 0,0 0 1 0 0,1 0 0 0 0,-1 0-1 0 0,0 0 1 0 0,0 0 0 0 0,-1 0-1 0 0,1 1 1 0 0,0-1 0 0 0,-1 0 0 0 0,1 0-1 0 0,-1 1 1 0 0,0-1 0 0 0,1 0-1 0 0,-1 1 1 0 0,0-1 0 0 0,-1 0 0 0 0,1 1-1 0 0,0-1 1 0 0,-1 0 0 0 0,1 1-1 0 0,-1-1 1 0 0,0 0 0 0 0,0 0-1 0 0,0 0 1 0 0,0 0 0 0 0,0 0 0 0 0,0 0-1 0 0,0 0 1 0 0,-1 0 0 0 0,1 0-1 0 0,-1 0 1 0 0,1-1 0 0 0,-1 1 0 0 0,0 0-1 0 0,0-1 1 0 0,1 0 0 0 0,-1 1-1 0 0,0-1 1 0 0,0 0 0 0 0,-1 0-1 0 0,0 0-77 0 0,2-2-110 0 0,-1-1 0 0 0,1 0 0 0 0,-1 0-1 0 0,1 0 1 0 0,0-1 0 0 0,0 1 0 0 0,0 0-1 0 0,0 0 1 0 0,1-1 0 0 0,-1 1-1 0 0,0 0 1 0 0,1-1 0 0 0,0 1 0 0 0,-1-1-1 0 0,1 1 1 0 0,0 0 0 0 0,0-1 0 0 0,1 1-1 0 0,-1-1 1 0 0,0 1 0 0 0,1 0-1 0 0,-1-1 1 0 0,1 1 0 0 0,0 0 0 0 0,0-1-1 0 0,0 1 1 0 0,0 0 0 0 0,0 0 0 0 0,1 0-1 0 0,-1 0 1 0 0,0 0 0 0 0,1 0-1 0 0,0 0 111 0 0,1-4-60 0 0,0 0-1 0 0,0 0 1 0 0,1 0 0 0 0,0 1-1 0 0,0 0 1 0 0,0 0-1 0 0,0 0 1 0 0,1 0-1 0 0,0 0 1 0 0,0 1-1 0 0,0 0 1 0 0,0 0-1 0 0,1 1 1 0 0,0-1-1 0 0,0 1 1 0 0,4-1 60 0 0,38 14-5192 0 0,-39-3 783 0 0</inkml:trace>
  <inkml:trace contextRef="#ctx0" brushRef="#br0" timeOffset="279.079">258 147 4788 0 0,'0'0'6724'0'0,"0"0"-4359"0"0,0 0-1851 0 0,0 0-332 0 0,0 0-263 0 0,0 0-262 0 0,0 0 44 0 0,0 0-31 0 0,1-4-99 0 0,-1 2 414 0 0,0 0 1 0 0,0 0 0 0 0,0 0 0 0 0,-1 0-1 0 0,1 0 1 0 0,0 1 0 0 0,-1-1 0 0 0,1 0 0 0 0,-1 0-1 0 0,1 0 1 0 0,-1 0 0 0 0,0 1 0 0 0,0-1-1 0 0,0 0 1 0 0,0 1 0 0 0,0-1 0 0 0,0 0 0 0 0,-1 1-1 0 0,1 0 1 0 0,0-1 0 0 0,-1 1 0 0 0,1 0-1 0 0,-1-1 1 0 0,1 1 0 0 0,-1 0 0 0 0,0 0 0 0 0,1 0-1 0 0,-1 1 1 0 0,0-1 0 0 0,0 0 0 0 0,0 1-1 0 0,0-1 1 0 0,1 1 0 0 0,-1 0 0 0 0,0-1-1 0 0,0 1 1 0 0,0 0 0 0 0,0 0 0 0 0,0 0 0 0 0,0 0-1 0 0,0 1 1 0 0,-2-1 14 0 0,-31 94 1780 0 0,38-92-1850 0 0,0 0 0 0 0,1 0 1 0 0,-1 0-1 0 0,0 0 0 0 0,0-1 1 0 0,1 0-1 0 0,-1 1 0 0 0,1-1 1 0 0,-1 0-1 0 0,1-1 0 0 0,-1 1 1 0 0,1-1-1 0 0,0 1 0 0 0,-1-1 1 0 0,1 0-1 0 0,0-1 0 0 0,-1 1 1 0 0,1 0-1 0 0,0-1 0 0 0,-1 0 1 0 0,1 0-1 0 0,-1 0 0 0 0,1 0 0 0 0,1-2 70 0 0,29-11-3309 0 0,-22 7-978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20.5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1 664 0 0,'0'0'1866'0'0,"0"0"3616"0"0,0 0-3117 0 0,0 0-1728 0 0,0 0-254 0 0,0 0 407 0 0,1 9 513 0 0,46 225 2414 0 0,-53-166-4188 0 0,4-88-7670 0 0,2 10 1882 0 0</inkml:trace>
  <inkml:trace contextRef="#ctx0" brushRef="#br0" timeOffset="279.501">52 6 640 0 0,'0'0'1697'0'0,"0"0"2919"0"0,0 0-2369 0 0,8-1-1297 0 0,-4 0-788 0 0,1 1 0 0 0,-1-1 0 0 0,1 1 1 0 0,-1 1-1 0 0,1-1 0 0 0,-1 1 0 0 0,0-1 1 0 0,1 1-1 0 0,-1 1 0 0 0,1-1 1 0 0,-1 0-1 0 0,0 1 0 0 0,0 0 0 0 0,0 0 1 0 0,0 0-1 0 0,0 1 0 0 0,-1-1 0 0 0,1 1 1 0 0,0 0-1 0 0,-1 0 0 0 0,0 0 0 0 0,0 1 1 0 0,0-1-1 0 0,0 1 0 0 0,-1-1 0 0 0,1 1 1 0 0,-1 0-1 0 0,0 0 0 0 0,0 0 1 0 0,0 0-1 0 0,-1 1 0 0 0,1 2-162 0 0,-3-3-19 0 0,-2-1-1 0 0,1 1 1 0 0,0-1 0 0 0,-1 1 0 0 0,0-1-1 0 0,1 0 1 0 0,-1 0 0 0 0,-1 0-1 0 0,1-1 1 0 0,0 1 0 0 0,-1-1-1 0 0,1 0 1 0 0,-1 0 0 0 0,1 0-1 0 0,-1 0 1 0 0,0 0 0 0 0,0-1-1 0 0,0 0 1 0 0,0 0 0 0 0,0 0 0 0 0,0 0-1 0 0,0-1 1 0 0,-1 1 0 0 0,1-1-1 0 0,0 0 1 0 0,0 0 0 0 0,0-1-1 0 0,0 1 1 0 0,-4-2 19 0 0,-26 0-4044 0 0,23-2-577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19.4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311 329 2916 0 0,'0'0'838'0'0,"0"0"966"0"0,0 0-938 0 0,0 0-624 0 0,0 0 35 0 0,0 0 190 0 0,0 0 113 0 0,0 0 77 0 0,28 7 1850 0 0,-25-6-2475 0 0,-1-1-1 0 0,1 0 1 0 0,-1 0-1 0 0,0-1 1 0 0,1 1-1 0 0,-1 0 1 0 0,0-1-1 0 0,1 1 1 0 0,-1-1-1 0 0,0 0 0 0 0,1 0 1 0 0,-1 0-1 0 0,0 0 1 0 0,0 0-1 0 0,0 0 1 0 0,0-1-1 0 0,0 1 1 0 0,0-1-1 0 0,-1 1 1 0 0,1-1-1 0 0,0 0 1 0 0,-1 1-1 0 0,1-1 1 0 0,-1 0-1 0 0,1 0 0 0 0,-1 0 1 0 0,0 0-1 0 0,0-1 1 0 0,0 1-1 0 0,0 0 1 0 0,-1 0-1 0 0,1-1 1 0 0,0 1-1 0 0,-1 0 1 0 0,0-1-1 0 0,1 1 1 0 0,-1 0-1 0 0,0-1 1 0 0,0 1-1 0 0,-1-1 0 0 0,1 1 1 0 0,0 0-32 0 0,-35-97-313 0 0,28 86 291 0 0,0 1-1 0 0,-1 0 0 0 0,-1 1 1 0 0,0 0-1 0 0,0 0 0 0 0,-1 1 1 0 0,0 1-1 0 0,-1-1 1 0 0,0 1-1 0 0,-1 1 0 0 0,1 0 1 0 0,-2 1-1 0 0,1 0 1 0 0,-1 1-1 0 0,0 1 0 0 0,0-1 1 0 0,0 2-1 0 0,-1 0 1 0 0,0 1-1 0 0,0 0 0 0 0,0 1 1 0 0,-7 0 22 0 0,16 4 16 0 0,0 0 0 0 0,-1 0 0 0 0,1 1 0 0 0,0-1-1 0 0,1 1 1 0 0,-1 0 0 0 0,0 1 0 0 0,1-1 0 0 0,-1 1 0 0 0,1 0 0 0 0,0 0 0 0 0,1 0 0 0 0,-1 0 0 0 0,1 1 0 0 0,0-1 0 0 0,0 1 0 0 0,0 0 0 0 0,0 0 0 0 0,1 0 0 0 0,0 1 0 0 0,0-1-1 0 0,0 0 1 0 0,1 1 0 0 0,0-1 0 0 0,0 1 0 0 0,0 4-16 0 0,-1 4 80 0 0,0 0 0 0 0,1 0 0 0 0,1 0 0 0 0,0 0 0 0 0,1 0 0 0 0,1 0 0 0 0,0 0-1 0 0,0 0 1 0 0,2-1 0 0 0,2 7-80 0 0,0-7 24 0 0,0 0 0 0 0,1-1 0 0 0,1-1-1 0 0,0 1 1 0 0,1-1 0 0 0,0 0 0 0 0,1-1 0 0 0,0 0 0 0 0,0-1-1 0 0,1 0 1 0 0,0 0 0 0 0,1-1 0 0 0,-1-1 0 0 0,2 0-1 0 0,-1 0 1 0 0,1-1 0 0 0,4 1-24 0 0,87 15-4126 0 0,-86-23 634 0 0,2-4-2174 0 0</inkml:trace>
  <inkml:trace contextRef="#ctx0" brushRef="#br0" timeOffset="406.473">411 466 4772 0 0,'0'0'3587'0'0,"4"8"-2390"0"0,254 544 5525 0 0,-247-526-6642 0 0,-1 1 1 0 0,-1 0-1 0 0,-2 1 0 0 0,-1-1 1 0 0,-1 2-1 0 0,-1-1 0 0 0,0 24-80 0 0,-5-54-606 0 0,3-59-3346 0 0,-2 60 3964 0 0,0 0-1 0 0,0 0 1 0 0,0 0-1 0 0,0 0 1 0 0,1 0-1 0 0,-1 0 1 0 0,0 0-1 0 0,0 0 1 0 0,1 0 0 0 0,-1 0-1 0 0,0 0 1 0 0,1 1-1 0 0,-1-1 1 0 0,1 0-1 0 0,-1 0 1 0 0,1 0-1 0 0,0 0 1 0 0,-1 1 0 0 0,1-1-1 0 0,0 0 1 0 0,0 0-1 0 0,-1 1 1 0 0,1-1-1 0 0,0 1 1 0 0,0-1-1 0 0,0 1 1 0 0,0-1 0 0 0,0 1-1 0 0,0-1 1 0 0,0 1-1 0 0,0 0 1 0 0,0 0-1 0 0,0-1 1 0 0,0 1-1 0 0,0 0 1 0 0,0 0-1 0 0,0 0 1 0 0,0 0 0 0 0,0 0-1 0 0,0 0 1 0 0,0 0-1 0 0,0 1 1 0 0,0-1-1 0 0,0 0 1 0 0,0 0-1 0 0,0 1 1 0 0,0-1 0 0 0,0 1-1 0 0,0-1 1 0 0,-1 1-1 0 0,1-1 1 0 0,0 1-1 0 0,0 0 1 0 0,0-1-1 0 0,-1 1 1 0 0,1 0 0 0 0,0 0-1 0 0,-1-1 1 0 0,1 1-1 0 0,0 0 1 0 0,-1 0-1 0 0,1 0 1 0 0,-1 0-12 0 0,3 1 83 0 0,0 0 0 0 0,0 0 0 0 0,-1 0 1 0 0,1 0-1 0 0,-1 0 0 0 0,1 1 0 0 0,-1-1 0 0 0,0 1 1 0 0,0 0-1 0 0,0-1 0 0 0,0 1 0 0 0,-1 0 0 0 0,1 0 0 0 0,-1 0 1 0 0,0 0-1 0 0,0 1 0 0 0,0-1 0 0 0,0 0 0 0 0,0 0 1 0 0,-1 1-1 0 0,1-1 0 0 0,-1 1 0 0 0,0-1 0 0 0,0 0 1 0 0,0 1-1 0 0,-1-1 0 0 0,1 0 0 0 0,-1 1 0 0 0,1-1 1 0 0,-1 0-1 0 0,0 0 0 0 0,-1 0 0 0 0,1 1 0 0 0,-1-1 0 0 0,1 0 1 0 0,-1-1-1 0 0,0 1 0 0 0,0 0 0 0 0,0 0 0 0 0,0-1 1 0 0,0 1-1 0 0,-1-1 0 0 0,1 0 0 0 0,-1 0 0 0 0,0 0 1 0 0,1 0-1 0 0,-1 0 0 0 0,0 0 0 0 0,0-1 0 0 0,0 0 0 0 0,-1 1 1 0 0,1-1-1 0 0,0 0 0 0 0,0 0 0 0 0,-1-1 0 0 0,1 1 1 0 0,-2-1-84 0 0,-70-5-1998 0 0,28-12-3652 0 0,33 10 10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26.3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1 10225 0 0,'0'0'2690'0'0,"0"6"-1940"0"0,-31 180 2112 0 0,33-185-2856 0 0,-1 0 0 0 0,1 0-1 0 0,-1 0 1 0 0,1 0 0 0 0,0-1 0 0 0,-1 1 0 0 0,1 0 0 0 0,0-1 0 0 0,-1 1 0 0 0,1-1 0 0 0,0 0-1 0 0,0 0 1 0 0,-1 1 0 0 0,1-1 0 0 0,0 0 0 0 0,0-1 0 0 0,-1 1 0 0 0,1 0 0 0 0,0 0 0 0 0,0-1-1 0 0,-1 1 1 0 0,1-1 0 0 0,0 0 0 0 0,-1 1 0 0 0,1-1 0 0 0,0 0 0 0 0,-1 0 0 0 0,0 0-1 0 0,1 0 1 0 0,-1 0 0 0 0,1 0 0 0 0,-1 0 0 0 0,0-1 0 0 0,0 1 0 0 0,0 0 0 0 0,0-1 0 0 0,0 1-1 0 0,0-1 1 0 0,0 1 0 0 0,0-1-6 0 0,55-83-2413 0 0,-54 86 2468 0 0,1 0 0 0 0,-1 0 1 0 0,1 1-1 0 0,-1-1 0 0 0,1 1 1 0 0,-1 0-1 0 0,0 0 0 0 0,0 0 0 0 0,0 0 1 0 0,0 0-1 0 0,0 0 0 0 0,0 0 1 0 0,0 1-1 0 0,-1-1 0 0 0,1 1 1 0 0,-1-1-1 0 0,0 1 0 0 0,0-1 1 0 0,0 1-1 0 0,0 0 0 0 0,0 0 1 0 0,-1 0-1 0 0,1-1 0 0 0,-1 1 1 0 0,1 0-1 0 0,-1 0 0 0 0,0 0 0 0 0,-1 2-55 0 0,0 46-162 0 0,-5-30-3429 0 0,5-20 359 0 0,1-1-2392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56:50.2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463 691 912 0 0,'0'0'988'0'0,"0"0"-386"0"0,0 0-93 0 0,0 0 54 0 0,0 0 65 0 0,0 0 26 0 0,0 0 19 0 0,0 0-10 0 0,-1 5-94 0 0,0-2-463 0 0,1 0 1 0 0,-1 0-1 0 0,0 0 1 0 0,0 0 0 0 0,0 0-1 0 0,0 0 1 0 0,-1-1-1 0 0,1 1 1 0 0,-1 0 0 0 0,0-1-1 0 0,1 1 1 0 0,-1-1 0 0 0,0 1-1 0 0,-1-1 1 0 0,1 0-1 0 0,0 0 1 0 0,-1 0 0 0 0,1 0-1 0 0,-1 0 1 0 0,1-1-1 0 0,-1 1 1 0 0,0-1 0 0 0,0 0-1 0 0,0 0 1 0 0,0 0-1 0 0,0 0 1 0 0,0 0 0 0 0,0-1-1 0 0,-2 1-106 0 0,-10-2 105 0 0,0-1-1 0 0,1 0 1 0 0,-1-1-1 0 0,0-1 0 0 0,1 0 1 0 0,0-1-1 0 0,0-1 1 0 0,0 0-1 0 0,1-1 1 0 0,-1 0-1 0 0,2-1 1 0 0,-1-1-1 0 0,1 0 0 0 0,1 0 1 0 0,-1-1-1 0 0,2-1 1 0 0,-1 0-1 0 0,2 0 1 0 0,-1-1-1 0 0,-3-7-104 0 0,1 8 74 0 0,0-1-1 0 0,1-1 1 0 0,0 0 0 0 0,1-1-1 0 0,1 0 1 0 0,0 0 0 0 0,1-1-1 0 0,0 0 1 0 0,1 0 0 0 0,1-1-1 0 0,0 0 1 0 0,1 0 0 0 0,1-1-1 0 0,1 1 1 0 0,0-1 0 0 0,1 0-1 0 0,1 0 1 0 0,1 0 0 0 0,0 0-1 0 0,1 1 1 0 0,0-1 0 0 0,2 0-1 0 0,0 0 1 0 0,1 1 0 0 0,1 0-1 0 0,0 0 1 0 0,1 0 0 0 0,1 0-1 0 0,0 1 1 0 0,1 0 0 0 0,1 0-74 0 0,-1 6-73 0 0,0 0 1 0 0,0 0-1 0 0,1 1 0 0 0,0 0 1 0 0,0 1-1 0 0,1 0 1 0 0,0 0-1 0 0,0 1 1 0 0,1 0-1 0 0,-1 1 1 0 0,1 0-1 0 0,1 1 1 0 0,-1 0-1 0 0,0 1 0 0 0,1 0 1 0 0,0 1-1 0 0,0 0 1 0 0,0 1-1 0 0,0 0 1 0 0,0 1-1 0 0,0 0 1 0 0,0 1-1 0 0,-1 0 0 0 0,1 1 1 0 0,0 1-1 0 0,0-1 1 0 0,-1 2-1 0 0,0 0 1 0 0,1 0-1 0 0,-1 1 1 0 0,-1 0-1 0 0,8 6 73 0 0,0 0-19 0 0,0 2 0 0 0,-1 0 0 0 0,0 1 0 0 0,-1 1 0 0 0,-1 0 0 0 0,0 1 0 0 0,-1 1 0 0 0,-1 0 0 0 0,-1 0 0 0 0,0 2 0 0 0,-2 0 0 0 0,0 0 0 0 0,-1 0 0 0 0,0 1 0 0 0,-2 1 0 0 0,0-1-1 0 0,-2 1 1 0 0,0 0 0 0 0,-1 1 0 0 0,-2-1 0 0 0,0 1 0 0 0,-1-1 0 0 0,-1 1 0 0 0,-1 0 0 0 0,-1-1 0 0 0,-1 1 0 0 0,-1-1 0 0 0,0 0 0 0 0,-7 16 19 0 0,7-29 50 0 0,-1 0 0 0 0,0-1 0 0 0,0 0 1 0 0,-1 0-1 0 0,1 0 0 0 0,-2-1 0 0 0,1 0 0 0 0,-1 0 0 0 0,0 0 0 0 0,0-1 0 0 0,0 0 1 0 0,-1-1-1 0 0,1 1 0 0 0,-1-1 0 0 0,0-1 0 0 0,-1 0 0 0 0,1 0 0 0 0,-1 0 1 0 0,1-1-1 0 0,-1-1 0 0 0,0 1 0 0 0,0-1 0 0 0,1-1 0 0 0,-1 1 0 0 0,0-2 0 0 0,0 1 1 0 0,0-1-1 0 0,0-1 0 0 0,1 1 0 0 0,-1-1 0 0 0,1-1 0 0 0,-1 0 0 0 0,1 0 0 0 0,0-1 1 0 0,0 1-1 0 0,0-2 0 0 0,0 0-50 0 0,-5-6-3289 0 0,10 7-983 0 0</inkml:trace>
  <inkml:trace contextRef="#ctx0" brushRef="#br0" timeOffset="202.406">550 732 1788 0 0,'0'0'7177'0'0,"0"0"-7177"0"0,0 0-2676 0 0,0 0-529 0 0,0 0 121 0 0</inkml:trace>
  <inkml:trace contextRef="#ctx0" brushRef="#br0" timeOffset="636.8">1521 674 5396 0 0,'0'0'240'0'0,"0"0"-7"0"0,0 0 105 0 0,0 0-20 0 0,0 0-342 0 0,2 19-629 0 0,-2-18-4698 0 0,-2-21 4854 0 0</inkml:trace>
  <inkml:trace contextRef="#ctx0" brushRef="#br0" timeOffset="961.786">1682 673 5929 0 0,'0'0'1806'0'0,"0"0"-1568"0"0,-5 8 210 0 0,1-2-179 0 0,0 1 0 0 0,-1-1 0 0 0,1 0 0 0 0,-1-1 0 0 0,-1 1 0 0 0,1-1 0 0 0,-1 0 0 0 0,0-1 0 0 0,0 1 0 0 0,0-1 0 0 0,0 0 0 0 0,-1-1 0 0 0,0 1 0 0 0,0-1 0 0 0,-4 1-269 0 0,-21 4 343 0 0,-1-2 0 0 0,0-1 0 0 0,0-1 0 0 0,0-2 0 0 0,0-2-1 0 0,0-1 1 0 0,0-1 0 0 0,0-2 0 0 0,0-1 0 0 0,1-1 0 0 0,-1-2 0 0 0,2-2 0 0 0,-1-1 0 0 0,1-1 0 0 0,1-1 0 0 0,-10-8-343 0 0,28 13 7 0 0,16 8-6879 0 0,6 5-246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26.5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105 1 8461 0 0,'0'0'3860'0'0,"0"0"-2788"0"0,0 0-958 0 0,0 0-49 0 0,0 0 176 0 0,-6 2 73 0 0,0 0-240 0 0,1 0 0 0 0,0 1 0 0 0,0 0 0 0 0,0 0 0 0 0,0 0 0 0 0,1 1-1 0 0,-1-1 1 0 0,1 1 0 0 0,0 0 0 0 0,0 1 0 0 0,0-1 0 0 0,1 1 0 0 0,0-1 0 0 0,0 1-1 0 0,0 0 1 0 0,0 0 0 0 0,1 0 0 0 0,-1 1 0 0 0,1-1 0 0 0,1 1 0 0 0,-1 2-74 0 0,-1-5 14 0 0,1 0-1 0 0,0 0 1 0 0,1 0 0 0 0,-1 0 0 0 0,1 1 0 0 0,-1-1 0 0 0,1 1 0 0 0,0-1-1 0 0,0 1 1 0 0,0-1 0 0 0,1 1 0 0 0,0-1 0 0 0,-1 1 0 0 0,1 0-1 0 0,0-1 1 0 0,0 1 0 0 0,1-1 0 0 0,-1 1 0 0 0,1 0 0 0 0,0-1 0 0 0,0 1-1 0 0,0-1 1 0 0,0 0 0 0 0,1 1 0 0 0,0-1 0 0 0,-1 0 0 0 0,1 0 0 0 0,0 0-1 0 0,0 0 1 0 0,1 0 0 0 0,-1 0 0 0 0,0-1 0 0 0,1 1 0 0 0,0-1-1 0 0,0 1 1 0 0,0-1 0 0 0,0 0 0 0 0,0 0 0 0 0,0 0 0 0 0,0-1 0 0 0,0 1-1 0 0,1-1 1 0 0,-1 0 0 0 0,1 0 0 0 0,-1 0 0 0 0,1 0 0 0 0,-1-1-1 0 0,2 1-13 0 0,25-13-5658 0 0,-23 6 265 0 0</inkml:trace>
  <inkml:trace contextRef="#ctx0" brushRef="#br0" timeOffset="480.536">256 77 860 0 0,'0'0'7846'0'0,"0"0"-5718"0"0,0 0-1898 0 0,0 0-120 0 0,0 0 178 0 0,0 0 234 0 0,0 0 202 0 0,0 0 47 0 0,0 0-281 0 0,4-1-212 0 0,10-18 1184 0 0,-46 75-1330 0 0,-7 48 737 0 0,107-65-16 0 0,0-57-361 0 0,-44-2-4417 0 0,-8 7-2476 0 0,-9 7-1208 0 0</inkml:trace>
  <inkml:trace contextRef="#ctx0" brushRef="#br0" timeOffset="856.086">448 166 5004 0 0,'0'0'7066'0'0,"0"0"-5183"0"0,0 0-1933 0 0,0 0 224 0 0,0 0 213 0 0,0 0-48 0 0,0 0-123 0 0,28 12 2131 0 0,-25-13-2341 0 0,0 1 0 0 0,0-1 1 0 0,1 0-1 0 0,-1 0 1 0 0,0 0-1 0 0,0 0 1 0 0,0 0-1 0 0,0 0 0 0 0,0-1 1 0 0,0 0-1 0 0,-1 1 1 0 0,1-1-1 0 0,0 0 1 0 0,-1 0-1 0 0,0-1 1 0 0,1 1-1 0 0,-1-1 0 0 0,0 1 1 0 0,0-1-1 0 0,0 1 1 0 0,-1-1-1 0 0,1 0 1 0 0,0 0-1 0 0,-1 0 0 0 0,0 0 1 0 0,0 0-1 0 0,0 0 1 0 0,0 0-1 0 0,0-1 1 0 0,-1 1-1 0 0,1 0 0 0 0,-1 0 1 0 0,0-1-1 0 0,0 1 1 0 0,0 0-1 0 0,-1 0 1 0 0,1-3-7 0 0,-2 6-26 0 0,0 0 0 0 0,1 0 0 0 0,-1 0 0 0 0,1 0 0 0 0,-1 0 1 0 0,0 0-1 0 0,1 0 0 0 0,-1 0 0 0 0,1 0 0 0 0,-1 1 1 0 0,1-1-1 0 0,-1 1 0 0 0,1-1 0 0 0,-1 1 0 0 0,1 0 0 0 0,-1-1 1 0 0,1 1-1 0 0,0 0 0 0 0,-1 0 0 0 0,1 0 0 0 0,0 0 0 0 0,0 0 1 0 0,0 0-1 0 0,0 0 0 0 0,0 1 0 0 0,0-1 0 0 0,0 0 1 0 0,0 1-1 0 0,0-1 0 0 0,0 0 0 0 0,1 1 0 0 0,-1-1 0 0 0,1 1 1 0 0,-1-1-1 0 0,1 1 0 0 0,-1-1 0 0 0,1 1 0 0 0,0 0 1 0 0,0-1-1 0 0,0 1 0 0 0,0 0 26 0 0,-26 91 861 0 0,26-91-921 0 0,0 0-1 0 0,0 0 0 0 0,0 0 0 0 0,0 1 0 0 0,0-1 1 0 0,1 0-1 0 0,-1 0 0 0 0,1 0 0 0 0,-1 0 1 0 0,1 0-1 0 0,0 0 0 0 0,0 0 0 0 0,0 0 0 0 0,0 0 1 0 0,0 0-1 0 0,0-1 0 0 0,0 1 0 0 0,1 0 0 0 0,-1-1 1 0 0,1 1-1 0 0,-1-1 0 0 0,1 1 0 0 0,0-1 1 0 0,-1 0-1 0 0,1 1 0 0 0,0-1 0 0 0,0 0 0 0 0,0 0 1 0 0,0-1-1 0 0,0 1 0 0 0,0 0 0 0 0,0-1 0 0 0,0 1 1 0 0,0-1-1 0 0,0 1 0 0 0,1-1 0 0 0,-1 0 1 0 0,0 0-1 0 0,0 0 0 0 0,0 0 0 0 0,0-1 0 0 0,1 1 61 0 0,40-8-8972 0 0,-30 3 4083 0 0</inkml:trace>
  <inkml:trace contextRef="#ctx0" brushRef="#br0" timeOffset="1104.135">771 131 2964 0 0,'0'0'3148'0'0,"0"0"1690"0"0,0 0-2722 0 0,0 0-948 0 0,5-7-335 0 0,12-18-359 0 0,-18 23-470 0 0,0 0 0 0 0,0 0-1 0 0,0 1 1 0 0,-1-1-1 0 0,1 1 1 0 0,0-1 0 0 0,-1 1-1 0 0,1-1 1 0 0,-1 1-1 0 0,1 0 1 0 0,-1 0-1 0 0,0 0 1 0 0,1 0 0 0 0,-1 0-1 0 0,0 0 1 0 0,0 0-1 0 0,0 0 1 0 0,0 1 0 0 0,0-1-1 0 0,1 1 1 0 0,-1-1-1 0 0,0 1 1 0 0,0 0 0 0 0,0 0-1 0 0,0 0 1 0 0,0 0-1 0 0,0 0 1 0 0,0 0-1 0 0,-1 1-3 0 0,2 1 14 0 0,-1 0-1 0 0,0 0 0 0 0,0 1 0 0 0,1-1 0 0 0,-1 0 0 0 0,1 1 1 0 0,0-1-1 0 0,0 1 0 0 0,0 0 0 0 0,0-1 0 0 0,0 1 1 0 0,0 0-1 0 0,1 0 0 0 0,-1 0 0 0 0,1-1 0 0 0,0 1 0 0 0,0 0 1 0 0,0 0-1 0 0,0 0 0 0 0,0 0 0 0 0,1-1 0 0 0,0 1 0 0 0,-1 0 1 0 0,1 0-1 0 0,0-1 0 0 0,0 1 0 0 0,0 0 0 0 0,1-1 0 0 0,-1 1 1 0 0,0-1-1 0 0,1 0 0 0 0,0 1 0 0 0,0-1 0 0 0,-1 0 0 0 0,1 0 1 0 0,1 0-1 0 0,1 1-13 0 0,0 7-64 0 0,-1-8 47 0 0,-1 0 0 0 0,0 0 0 0 0,0 0 0 0 0,0 1 0 0 0,-1-1 0 0 0,1 1 1 0 0,0-1-1 0 0,-1 1 0 0 0,0 0 0 0 0,0 0 0 0 0,1 0 0 0 0,-2-1 0 0 0,1 1 0 0 0,0 0 0 0 0,0 0 1 0 0,-1 0-1 0 0,0 0 0 0 0,0 0 0 0 0,0 0 0 0 0,0 0 0 0 0,0 0 0 0 0,0 0 0 0 0,-1 0 0 0 0,1 0 1 0 0,-1 0-1 0 0,0 0 0 0 0,0 0 0 0 0,0 0 0 0 0,0 0 0 0 0,-1-1 0 0 0,1 1 0 0 0,-1 0 0 0 0,0-1 1 0 0,1 1-1 0 0,-1-1 0 0 0,0 0 0 0 0,-1 0 0 0 0,1 0 0 0 0,0 0 0 0 0,0 0 0 0 0,-1 0 0 0 0,1 0 0 0 0,-1-1 1 0 0,0 1-1 0 0,1-1 0 0 0,-1 0 0 0 0,0 0 0 0 0,-1 1 17 0 0,-16-12-2290 0 0,14-4-2943 0 0,8 2-866 0 0</inkml:trace>
  <inkml:trace contextRef="#ctx0" brushRef="#br0" timeOffset="1352.792">982 119 7161 0 0,'0'0'4974'0'0,"0"0"-3710"0"0,0 0-1382 0 0,0 0-31 0 0,0 0 513 0 0,-2 7 45 0 0,-33 178 2152 0 0,35-184-2552 0 0,0 0-1 0 0,1 0 0 0 0,-1 0 1 0 0,0 0-1 0 0,0 0 0 0 0,0 0 1 0 0,0 1-1 0 0,-1-1 0 0 0,1 0 1 0 0,0 0-1 0 0,0 0 0 0 0,-1 0 1 0 0,1 0-1 0 0,0 0 0 0 0,-1 0 1 0 0,1 0-1 0 0,-1 0 0 0 0,1 0 1 0 0,-1 0-1 0 0,0-1 0 0 0,1 1 1 0 0,-1 0-1 0 0,0 0 0 0 0,0 0 1 0 0,0-1-1 0 0,1 1 0 0 0,-1 0 1 0 0,0-1-1 0 0,0 1 0 0 0,0-1 1 0 0,0 1-1 0 0,0-1 0 0 0,0 0 1 0 0,0 1-1 0 0,0-1 0 0 0,0 0 1 0 0,0 1-1 0 0,0-1 0 0 0,0 0 1 0 0,-1 0-1 0 0,1 0 0 0 0,0 0 1 0 0,0 0-1 0 0,0 0 0 0 0,0-1 1 0 0,0 1-1 0 0,0 0 0 0 0,0 0 1 0 0,0-1-1 0 0,0 1 0 0 0,0-1 1 0 0,0 1-1 0 0,0-1 0 0 0,0 1 1 0 0,0-1-1 0 0,0 0 0 0 0,1 1 1 0 0,-1-1-1 0 0,0 0 0 0 0,0 0 1 0 0,1 1-1 0 0,-1-1 0 0 0,0 0 1 0 0,0-1-9 0 0,-4 0-237 0 0,-23-11-1286 0 0,9 0-2489 0 0,1-3-2908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25.3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177 56 11777 0 0,'0'0'3737'0'0,"0"0"-2951"0"0,0 0-1117 0 0,-7-6 195 0 0,3 2 133 0 0,0 0-1 0 0,0 0 0 0 0,-1 1 0 0 0,1-1 0 0 0,-1 1 0 0 0,0 0 1 0 0,0 1-1 0 0,0-1 0 0 0,0 1 0 0 0,0 0 0 0 0,0 0 0 0 0,-1 1 0 0 0,1 0 1 0 0,-1-1-1 0 0,1 2 0 0 0,-1-1 0 0 0,-1 1 4 0 0,6-1 5 0 0,-1 0 0 0 0,1 0 1 0 0,0 0-1 0 0,-1 0 0 0 0,1 1 0 0 0,-1-1 0 0 0,1 1 0 0 0,-1-1 0 0 0,1 1 1 0 0,-1-1-1 0 0,1 1 0 0 0,-1 0 0 0 0,1 0 0 0 0,-1 0 0 0 0,1 0 0 0 0,-1 0 1 0 0,0 0-1 0 0,1 0 0 0 0,-1 0 0 0 0,1 1 0 0 0,-1-1 0 0 0,1 0 0 0 0,-1 1 1 0 0,1-1-1 0 0,-1 1 0 0 0,1 0 0 0 0,0 0 0 0 0,-1-1 0 0 0,1 1 0 0 0,0 0 0 0 0,0 0 1 0 0,-1 0-1 0 0,1 0 0 0 0,0 1 0 0 0,0-1 0 0 0,0 0 0 0 0,0 0 0 0 0,0 1 1 0 0,1-1-1 0 0,-1 0 0 0 0,0 1 0 0 0,1-1 0 0 0,-1 1 0 0 0,1-1 0 0 0,-1 1 1 0 0,1-1-1 0 0,-1 1 0 0 0,1-1 0 0 0,0 1 0 0 0,0-1 0 0 0,0 1 0 0 0,0 0 1 0 0,0-1-1 0 0,0 1 0 0 0,1-1 0 0 0,-1 1 0 0 0,0-1 0 0 0,1 1 0 0 0,-1-1 1 0 0,1 1-1 0 0,-1-1 0 0 0,1 1 0 0 0,0-1 0 0 0,0 0 0 0 0,0 1 0 0 0,0 0-5 0 0,22 26 188 0 0,-16-22-133 0 0,0 0 0 0 0,-1 1 1 0 0,0-1-1 0 0,0 1 0 0 0,-1 1 1 0 0,0-1-1 0 0,0 1 0 0 0,-1 0 1 0 0,0 0-1 0 0,0 0 0 0 0,-1 0 1 0 0,0 1-1 0 0,-1 0 0 0 0,0-1 1 0 0,0 1-1 0 0,0 0 1 0 0,-1 0-1 0 0,-1 0 0 0 0,0 0 1 0 0,0 1-56 0 0,-2-6-134 0 0,1-1 1 0 0,-1 1-1 0 0,-1-1 1 0 0,1 0-1 0 0,0 0 1 0 0,-1 0 0 0 0,0 0-1 0 0,1-1 1 0 0,-1 1-1 0 0,0-1 1 0 0,0 1 0 0 0,-1-1-1 0 0,1 0 1 0 0,0 0-1 0 0,-1-1 1 0 0,1 1-1 0 0,-1-1 1 0 0,0 1 0 0 0,1-1-1 0 0,-1 0 1 0 0,0-1-1 0 0,0 1 1 0 0,0-1-1 0 0,0 1 1 0 0,0-1 0 0 0,1 0-1 0 0,-1-1 1 0 0,0 1-1 0 0,0-1 1 0 0,0 1-1 0 0,0-1 1 0 0,1 0 0 0 0,-1-1-1 0 0,0 1 134 0 0,-4-8-5310 0 0,6-6-2245 0 0</inkml:trace>
  <inkml:trace contextRef="#ctx0" brushRef="#br0" timeOffset="591.586">391 93 6797 0 0,'0'0'6086'0'0,"0"0"-4354"0"0,0 0-1548 0 0,0 0-134 0 0,0 0 18 0 0,0 0 220 0 0,-1 7 340 0 0,-25 66 1291 0 0,-7 49-1047 0 0,34-120-822 0 0,-1 0 0 0 0,1-1 0 0 0,-1 1 0 0 0,1-1 0 0 0,0 1 0 0 0,-1 0 0 0 0,1-1 0 0 0,0 0 0 0 0,0 1 0 0 0,0-1 0 0 0,1 1 0 0 0,-1-1 0 0 0,0 0 0 0 0,0 0 0 0 0,1 0 0 0 0,-1 0 0 0 0,0 0-1 0 0,1 0 1 0 0,-1 0 0 0 0,1 0 0 0 0,0 0 0 0 0,-1-1 0 0 0,1 1 0 0 0,-1-1 0 0 0,1 1 0 0 0,0-1 0 0 0,0 0 0 0 0,-1 1 0 0 0,1-1 0 0 0,0 0 0 0 0,0 0 0 0 0,-1 0 0 0 0,1-1 0 0 0,0 1 0 0 0,-1 0 0 0 0,2-1-50 0 0,17-68-5154 0 0,3-41 5102 0 0,-25 198 1843 0 0,-2-17-1444 0 0,-41-85-584 0 0,37 9-526 0 0,1-1-1 0 0,0 0 1 0 0,0 0 0 0 0,0 0-1 0 0,1-1 1 0 0,0 1-1 0 0,1-2 1 0 0,-1 1 0 0 0,1-1-1 0 0,1 1 1 0 0,-1-1-1 0 0,1-1 1 0 0,-2-6 763 0 0,51 34 4203 0 0,5 31-1334 0 0,-28-8-7621 0 0,-21-37 622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29.9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2380 94 2764 0 0,'0'0'1078'0'0,"0"0"1314"0"0,0 0-1529 0 0,0 0-693 0 0,0 0-19 0 0,0 0 520 0 0,0 0 420 0 0,0 0 103 0 0,5-5-62 0 0,15-13-156 0 0,-63 4 477 0 0,-341-7-1096 0 0,379 21-412 0 0,0 0 0 0 0,0 1 0 0 0,1 0 1 0 0,-1 0-1 0 0,0 0 0 0 0,0 0 0 0 0,1 0 0 0 0,-1 1 0 0 0,1 0 1 0 0,-1 0-1 0 0,1 0 0 0 0,0 1 0 0 0,0 0 0 0 0,0-1 0 0 0,0 1 0 0 0,0 1 1 0 0,0-1-1 0 0,1 1 0 0 0,0-1 0 0 0,0 1 0 0 0,0 0 0 0 0,0 0 0 0 0,0 0 1 0 0,1 0-1 0 0,0 1 0 0 0,0-1 0 0 0,0 1 0 0 0,0-1 0 0 0,1 1 1 0 0,0 0-1 0 0,0-1 0 0 0,0 1 0 0 0,0 0 0 0 0,1 0 0 0 0,0 0 0 0 0,0 0 1 0 0,0 0-1 0 0,1 4 55 0 0,-1-10 55 0 0,0 1 1 0 0,0-1 0 0 0,-1 1-1 0 0,1-1 1 0 0,0 1-1 0 0,0-1 1 0 0,0 0 0 0 0,0 1-1 0 0,0-1 1 0 0,0 1 0 0 0,0-1-1 0 0,0 1 1 0 0,1-1-1 0 0,-1 1 1 0 0,0-1 0 0 0,0 1-1 0 0,0-1 1 0 0,1 1-1 0 0,-1-1 1 0 0,0 1 0 0 0,0-1-1 0 0,1 1 1 0 0,-1 0 0 0 0,0-1-1 0 0,1 1 1 0 0,-1-1-1 0 0,1 1 1 0 0,-1 0 0 0 0,0-1-1 0 0,1 1 1 0 0,-1 0-1 0 0,1-1 1 0 0,-1 1 0 0 0,1 0-1 0 0,-1 0 1 0 0,1 0-1 0 0,-1-1 1 0 0,1 1 0 0 0,-1 0-1 0 0,1 0 1 0 0,-1 0 0 0 0,1 0-1 0 0,0 0 1 0 0,-1 0-1 0 0,1 0 1 0 0,-1 0-56 0 0,-12-10-19 0 0,-1 1 1 0 0,0 1-1 0 0,-1 0 0 0 0,0 0 1 0 0,0 1-1 0 0,-1 1 1 0 0,1 1-1 0 0,-1 0 0 0 0,-1 1 1 0 0,1 0-1 0 0,-1 1 0 0 0,1 1 1 0 0,-1 1-1 0 0,0 0 0 0 0,-4 1 19 0 0,-12-4 44 0 0,-646-27 369 0 0,490 29-366 0 0,-26 2 120 0 0,-268-17-6 0 0,440 9 81 0 0,37 6-7723 0 0,15-1 1210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58.8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15 5320 0 0,'0'0'3587'0'0,"0"0"-1990"0"0,0 0-801 0 0,0 0 126 0 0,0 0 162 0 0,0 0-5 0 0,0 0-223 0 0,-13-4-576 0 0,16 70 535 0 0,-13 88-243 0 0,11-145 92 0 0,13-30-832 0 0,17-34-402 0 0,-16 17 230 0 0,-15 32 341 0 0,0 1 1 0 0,1-1 0 0 0,0 1 0 0 0,0 0 0 0 0,0-1 0 0 0,1 1 0 0 0,0 0 0 0 0,0 0 0 0 0,0 0 0 0 0,0 0-1 0 0,1 0 1 0 0,0 0 0 0 0,0 1 0 0 0,0-1 0 0 0,1 1 0 0 0,-1 0 0 0 0,1 0 0 0 0,0 0 0 0 0,0 0 0 0 0,1 1-1 0 0,-1 0 1 0 0,1 0 0 0 0,-1 0 0 0 0,1 0 0 0 0,0 1 0 0 0,0 0 0 0 0,0 0 0 0 0,1 0 0 0 0,-1 0-1 0 0,0 1 1 0 0,1 0 0 0 0,-1 0 0 0 0,5 0-2 0 0,-5 6 68 0 0,0-1 0 0 0,-1 1 0 0 0,1-1 0 0 0,-1 1 0 0 0,0 1 0 0 0,-1-1 0 0 0,1 0 0 0 0,-1 1-1 0 0,0 0 1 0 0,0 0 0 0 0,-1 0 0 0 0,0 0 0 0 0,0 0 0 0 0,0 0 0 0 0,-1 1 0 0 0,0-1 0 0 0,0 0 0 0 0,0 1 0 0 0,-1-1 0 0 0,0 1-1 0 0,-1-1 1 0 0,1 1 0 0 0,-1-1 0 0 0,0 0 0 0 0,-1 1 0 0 0,1-1 0 0 0,-1 0 0 0 0,-3 6-68 0 0,2 5 93 0 0,3-13-554 0 0,-4 41 1085 0 0,9-35-3281 0 0,6-12-3626 0 0,-6-4-643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59.0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 7869 0 0,'0'0'5195'0'0,"0"0"-4088"0"0,0 0-881 0 0,1 7 571 0 0,-14 209 1116 0 0,15-194-4142 0 0,4-9-5034 0 0,-2-9-352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59.3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5685 0 0,'0'0'4311'0'0,"0"0"-2707"0"0,2 7-795 0 0,-1-2-599 0 0,-1 0-21 0 0,1 0 1 0 0,-1 0-1 0 0,1 0 0 0 0,0 0 0 0 0,0 0 1 0 0,1-1-1 0 0,-1 1 0 0 0,1 0 1 0 0,0-1-1 0 0,1 1 0 0 0,-1-1 0 0 0,1 1 1 0 0,0-1-1 0 0,0 0 0 0 0,0 0 0 0 0,0-1 1 0 0,1 1-1 0 0,-1 0 0 0 0,1-1 0 0 0,0 0 1 0 0,0 0-1 0 0,1 0 0 0 0,-1-1-189 0 0,-2-3-10 0 0,0 0-1 0 0,-1 0 0 0 0,1 0 0 0 0,0-1 1 0 0,-1 1-1 0 0,1-1 0 0 0,-1 1 1 0 0,0-1-1 0 0,1 0 0 0 0,-1 1 0 0 0,0-1 1 0 0,0 0-1 0 0,0 0 0 0 0,0 0 1 0 0,0 0-1 0 0,-1 0 0 0 0,1 0 1 0 0,0 0-1 0 0,-1 0 0 0 0,0 0 0 0 0,1 0 1 0 0,-1 0-1 0 0,0 0 0 0 0,0 0 1 0 0,0 0-1 0 0,-1-1 0 0 0,1 1 1 0 0,0 0-1 0 0,-1 0 0 0 0,1 0 0 0 0,-1 0 1 0 0,0 0-1 0 0,0 0 0 0 0,0 0 1 0 0,0 1-1 0 0,0-1 0 0 0,0 0 1 0 0,0 0-1 0 0,0 1 0 0 0,-1-1 0 0 0,1 0 1 0 0,-1 1-1 0 0,1 0 0 0 0,-1-1 1 0 0,0 1-1 0 0,1 0 0 0 0,-1 0 0 0 0,0 0 1 0 0,0 0-1 0 0,0 0 0 0 0,0 0 1 0 0,0 0-1 0 0,0 1 0 0 0,0-1 1 0 0,0 1-1 0 0,0-1 0 0 0,-2 1 11 0 0,-20 8-1005 0 0,19-1-1587 0 0,2 2-3356 0 0,3-5-869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59.5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252 9 6189 0 0,'0'0'9196'0'0,"0"0"-8111"0"0,0 0-1073 0 0,0 0 76 0 0,0 0 596 0 0,0 0-52 0 0,-55-1-324 0 0,25-1-208 0 0,-1 2-100 0 0,3 0-72 0 0,-3 0-808 0 0,5 0-16 0 0,4-1-505 0 0,3-1-1551 0 0,9-1-3937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0:59.8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18 5533 0 0,'0'0'7092'0'0,"0"0"-5740"0"0,0 0-896 0 0,0 0 468 0 0,0 0-16 0 0,0 0-395 0 0,0 0-165 0 0,-48-6-160 0 0,17 3-188 0 0,-2 2-224 0 0,2 0-1109 0 0,6 1-1759 0 0,-9-6-6301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1:00.5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3372 0 0,'0'0'2698'0'0,"0"0"404"0"0,0 0-2076 0 0,0 0-520 0 0,2 9 484 0 0,4 24 17 0 0,-1 0-1 0 0,-1 0 1 0 0,-2 0 0 0 0,-2 1-1 0 0,-1-1 1 0 0,-4 25-1007 0 0,4-54-103 0 0,3 64-32 0 0,40-51-8277 0 0,-17-20 1024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1:01.3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18 6005 0 0,'0'0'6489'0'0,"0"0"-4806"0"0,0 0-1509 0 0,0 0 34 0 0,0 0-119 0 0,0 0-77 0 0,0 0-81 0 0,-4-2-198 0 0,4 2 258 0 0,1 0 1 0 0,-1-1 0 0 0,0 1-1 0 0,1 0 1 0 0,-1 0-1 0 0,0-1 1 0 0,1 1-1 0 0,-1 0 1 0 0,0-1-1 0 0,1 1 1 0 0,-1 0-1 0 0,0-1 1 0 0,0 1-1 0 0,0 0 1 0 0,1-1-1 0 0,-1 1 1 0 0,0-1-1 0 0,0 1 1 0 0,0 0-1 0 0,0-1 1 0 0,0 1-1 0 0,0-1 1 0 0,0 1-1 0 0,0 0 1 0 0,0-1-1 0 0,0 1 1 0 0,0-1-1 0 0,0 1 1 0 0,0-1-1 0 0,0 1 1 0 0,0 0-1 0 0,0-1 1 0 0,0 1-1 0 0,-1 0 1 0 0,1-1-1 0 0,0 1 1 0 0,0-1-1 0 0,0 1 1 0 0,-1 0-1 0 0,1-1 1 0 0,0 1-1 0 0,0 0 1 0 0,-1-1-1 0 0,1 1 9 0 0,52 5 411 0 0,-49-5-332 0 0,1 0 0 0 0,-1 1 0 0 0,1 0 0 0 0,-1 0 0 0 0,0 0 0 0 0,1 0 0 0 0,-1 0 1 0 0,0 1-1 0 0,0-1 0 0 0,1 1 0 0 0,-1 0 0 0 0,-1 0 0 0 0,1 0 0 0 0,0 0 0 0 0,0 0 0 0 0,-1 1 1 0 0,1-1-1 0 0,-1 1 0 0 0,0 0 0 0 0,0 0 0 0 0,0 0 0 0 0,0 0 0 0 0,0 0 0 0 0,-1 0 0 0 0,1 0 1 0 0,-1 1-1 0 0,0-1 0 0 0,0 0 0 0 0,0 1 0 0 0,-1-1 0 0 0,1 1 0 0 0,-1-1 0 0 0,0 1 1 0 0,0-1-1 0 0,0 1 0 0 0,0-1 0 0 0,0 1 0 0 0,-1-1 0 0 0,0 1 0 0 0,1-1 0 0 0,-1 1 0 0 0,-1-1 1 0 0,1 0-1 0 0,0 1 0 0 0,-1-1 0 0 0,0 0 0 0 0,0 0 0 0 0,0 0 0 0 0,0 0 0 0 0,0-1 0 0 0,0 1 1 0 0,-1-1-1 0 0,-1 2-79 0 0,-126 125 542 0 0,132-127-512 0 0,0-1 0 0 0,0 0 0 0 0,0 1 0 0 0,0-1 0 0 0,0 0 0 0 0,1 0 0 0 0,-1 0 0 0 0,0 0-1 0 0,1 0 1 0 0,-1-1 0 0 0,0 1 0 0 0,1-1 0 0 0,-1 1 0 0 0,1-1 0 0 0,-1 0 0 0 0,1 0 0 0 0,-1 0 0 0 0,1 0-1 0 0,-1-1 1 0 0,1 1 0 0 0,-1-1 0 0 0,0 1 0 0 0,1-1 0 0 0,-1 0 0 0 0,0 0 0 0 0,1 0 0 0 0,-1 0-1 0 0,0 0 1 0 0,0-1 0 0 0,0 1 0 0 0,0-1-30 0 0,35-9-264 0 0,29-9-50 0 0,-23 10-8233 0 0,-35 8 1477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56:54.2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506 687 3676 0 0,'0'0'-106'0'0,"0"0"406"0"0,0 0 326 0 0,0 0 212 0 0,-4 7 557 0 0,-1 0-1024 0 0,-1 0 0 0 0,0-1 0 0 0,0 1 0 0 0,0-1 0 0 0,-1-1 0 0 0,0 1 0 0 0,0-1 1 0 0,0 0-1 0 0,-1-1 0 0 0,1 1 0 0 0,-1-2 0 0 0,0 1 0 0 0,0-1 0 0 0,-1 0 0 0 0,1-1 0 0 0,-5 1-371 0 0,-14-1 337 0 0,-1-2-1 0 0,1-1 0 0 0,0-1 0 0 0,0-2 0 0 0,0 0 0 0 0,0-2 0 0 0,0-1 0 0 0,1-1 0 0 0,1-1 0 0 0,-1-2 0 0 0,1 0 1 0 0,-11-8-337 0 0,22 8 1239 0 0,8 6-3116 0 0,10 10-7310 0 0,4 0 2312 0 0</inkml:trace>
  <inkml:trace contextRef="#ctx0" brushRef="#br0" timeOffset="3236.752">1312 668 992 0 0,'0'0'823'0'0,"0"0"-361"0"0,0 0-113 0 0,0 0 115 0 0,0 0 467 0 0,-6 5 170 0 0,-84 28 3169 0 0,74-30-4142 0 0,1-1 0 0 0,-1 0 0 0 0,0-2-1 0 0,0 0 1 0 0,1 0 0 0 0,-1-2 0 0 0,0 0 0 0 0,1 0-1 0 0,-1-2 1 0 0,1 0 0 0 0,0 0 0 0 0,0-2 0 0 0,1 0-1 0 0,-1 0 1 0 0,1-1 0 0 0,1-1 0 0 0,-1-1 0 0 0,2 0-1 0 0,-1 0 1 0 0,1-1 0 0 0,0-1 0 0 0,1 0 0 0 0,0 0 0 0 0,1-1-1 0 0,1-1 1 0 0,-1 0 0 0 0,2 0 0 0 0,0-1 0 0 0,1 0-128 0 0,1-4 5 0 0,1 0 1 0 0,0 0-1 0 0,2-1 1 0 0,0 0-1 0 0,1 0 1 0 0,1 0-1 0 0,1 0 1 0 0,1 0 0 0 0,0 0-1 0 0,1 0 1 0 0,1 1-1 0 0,1-1 1 0 0,1 1-1 0 0,0 0 1 0 0,2 0-1 0 0,0 0 1 0 0,1 1 0 0 0,0 0-1 0 0,2 0 1 0 0,0 1-1 0 0,0 0 1 0 0,2 1-1 0 0,0 1 1 0 0,0-1-1 0 0,2 2 1 0 0,-1 0 0 0 0,4-1-6 0 0,-8 9-72 0 0,1 0 1 0 0,0 1-1 0 0,0 1 1 0 0,0-1 0 0 0,0 2-1 0 0,0-1 1 0 0,1 2-1 0 0,-1-1 1 0 0,1 1 0 0 0,-1 1-1 0 0,1 0 1 0 0,-1 0 0 0 0,1 1-1 0 0,-1 1 1 0 0,1-1-1 0 0,-1 2 1 0 0,0-1 0 0 0,0 1-1 0 0,0 1 1 0 0,0 0-1 0 0,0 1 1 0 0,-1-1 0 0 0,3 4 71 0 0,7 2-61 0 0,0 2 0 0 0,-1 0 0 0 0,-1 1 0 0 0,0 1 0 0 0,-1 0 0 0 0,-1 2 1 0 0,0-1-1 0 0,-1 2 0 0 0,0 0 0 0 0,-2 1 0 0 0,1 1 61 0 0,1 6-26 0 0,-1 0 0 0 0,-1 1 0 0 0,-1 1 0 0 0,-1 0 0 0 0,-1 0 0 0 0,-2 1-1 0 0,-1 0 1 0 0,3 25 26 0 0,-8-45 86 0 0,0 0 0 0 0,-1 0-1 0 0,1 0 1 0 0,-2 1 0 0 0,1-1-1 0 0,-1 0 1 0 0,0 0-1 0 0,-1 0 1 0 0,0 0 0 0 0,0 0-1 0 0,0 0 1 0 0,-1 0 0 0 0,-1-1-1 0 0,1 1 1 0 0,-1-1-1 0 0,0 0 1 0 0,-1 0 0 0 0,0-1-1 0 0,0 1 1 0 0,0-1 0 0 0,-1 0-1 0 0,0 0 1 0 0,0-1 0 0 0,0 0-1 0 0,-1 0 1 0 0,0 0-1 0 0,0-1 1 0 0,0 0 0 0 0,0 0-1 0 0,-1-1 1 0 0,1 0 0 0 0,-7 2-86 0 0,-138 1 1766 0 0,93-27-5853 0 0,56 18-290 0 0,2 0-2394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1:02.6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0 15457 0 0,'0'0'2773'0'0,"0"0"-2773"0"0,0 0-296 0 0,0 0 96 0 0,0 0 200 0 0,0 0 0 0 0,0 0-76 0 0,0 0-468 0 0,0 0-168 0 0,0 0-361 0 0,0 11-1155 0 0,-1-11-3220 0 0,1-4-2205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1:02.8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 5092 0 0,'0'0'8921'0'0,"0"0"-7973"0"0,0 0-948 0 0,0 0-632 0 0,0 0 392 0 0,0 0-792 0 0,0 0-1896 0 0,0 0-4473 0 0</inkml:trace>
  <inkml:trace contextRef="#ctx0" brushRef="#br0" timeOffset="1">233 0 13209 0 0,'0'0'4321'0'0,"0"0"-4309"0"0,0 0 40 0 0,0 0-104 0 0,0 0 52 0 0,0 0-196 0 0,0 0-865 0 0,0 0-123 0 0,0 0-476 0 0,0 0-1432 0 0,8 14-2685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1:03.9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1 272 0 0,'0'0'10951'0'0,"0"0"-7417"0"0,3 8-3104 0 0,-1 9-113 0 0,0 0 0 0 0,-1 0 0 0 0,0 0 0 0 0,-1 0 0 0 0,-2 0 0 0 0,1 0 0 0 0,-2 0 0 0 0,0-1 0 0 0,-1 1 0 0 0,-4 10-317 0 0,3-9-56 0 0,14-37-1167 0 0,3-5 233 0 0,1 3 705 0 0,-12 16 306 0 0,0 1 0 0 0,0-1 1 0 0,0 1-1 0 0,1-1 0 0 0,0 1 0 0 0,0 0 0 0 0,0-1 1 0 0,0 1-1 0 0,1 0 0 0 0,0 1 0 0 0,-1-1 0 0 0,2 0 1 0 0,-1 1-1 0 0,0 0 0 0 0,1 0 0 0 0,-1 0 1 0 0,1 0-1 0 0,0 0 0 0 0,0 1 0 0 0,0-1 0 0 0,0 1 1 0 0,0 0-1 0 0,1 0 0 0 0,-1 1 0 0 0,1-1 1 0 0,-1 1-1 0 0,1 0 0 0 0,-1 0 0 0 0,1 1 0 0 0,0 0 1 0 0,-1-1-1 0 0,1 1 0 0 0,0 1 0 0 0,-1-1 0 0 0,1 1 1 0 0,0 0-1 0 0,-1 0 0 0 0,1 0 0 0 0,-1 0 1 0 0,1 1-22 0 0,-1 0 59 0 0,0 0 1 0 0,0 0-1 0 0,0 0 1 0 0,-1 1 0 0 0,1-1-1 0 0,-1 1 1 0 0,1 0 0 0 0,-1 0-1 0 0,0 0 1 0 0,0 0-1 0 0,-1 0 1 0 0,1 1 0 0 0,-1 0-1 0 0,1-1 1 0 0,-1 1-1 0 0,0 0 1 0 0,-1 0 0 0 0,1 0-1 0 0,-1 0 1 0 0,1 0 0 0 0,-1 0-1 0 0,0 1 1 0 0,-1-1-1 0 0,1 0 1 0 0,-1 1 0 0 0,0-1-1 0 0,0 0 1 0 0,0 1 0 0 0,-1-1-1 0 0,1 0 1 0 0,-1 0-1 0 0,0 1 1 0 0,0-1 0 0 0,-1 0-1 0 0,1 0 1 0 0,-1 0 0 0 0,0 0-1 0 0,0 0 1 0 0,0-1-1 0 0,-2 3-59 0 0,0 0-664 0 0,-6 9-474 0 0,7-5-7755 0 0,5-11 552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1:03.3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299 0 8325 0 0,'0'0'7558'0'0,"-4"7"-5940"0"0,-143 130 816 0 0,28-65-4110 0 0,96-64-3428 0 0,17-8-1750 0 0</inkml:trace>
  <inkml:trace contextRef="#ctx0" brushRef="#br0" timeOffset="187.919">98 36 12509 0 0,'0'0'2600'0'0,"0"0"-1834"0"0,4 7-560 0 0,48 168 2461 0 0,-49-155-2803 0 0,14 21-1149 0 0,5-23-3495 0 0,-13-15-1434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1:02.0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14 5521 0 0,'0'0'8276'0'0,"0"0"-5761"0"0,0 0-2281 0 0,6-3-215 0 0,-5 3 4 0 0,2-2-47 0 0,-1 1 1 0 0,1-1-1 0 0,0 1 0 0 0,-1 0 0 0 0,1 0 1 0 0,0 1-1 0 0,0-1 0 0 0,0 0 1 0 0,0 1-1 0 0,0 0 0 0 0,-1 0 0 0 0,1 0 1 0 0,0 0-1 0 0,0 0 0 0 0,0 0 1 0 0,0 1-1 0 0,0-1 0 0 0,0 1 1 0 0,-1 0-1 0 0,1 0 0 0 0,0 0 0 0 0,-1 0 1 0 0,1 0-1 0 0,0 1 0 0 0,-1-1 1 0 0,1 1-1 0 0,-1 0 0 0 0,1 0 24 0 0,-2-1-3 0 0,1 0 0 0 0,-1 1-1 0 0,1-1 1 0 0,-1 0 0 0 0,0 0 0 0 0,1 1-1 0 0,-1-1 1 0 0,0 1 0 0 0,0-1 0 0 0,0 1 0 0 0,0-1-1 0 0,0 1 1 0 0,0 0 0 0 0,-1 0 0 0 0,1-1-1 0 0,-1 1 1 0 0,1 0 0 0 0,-1 0 0 0 0,1 0-1 0 0,-1-1 1 0 0,0 1 0 0 0,0 0 0 0 0,0 0-1 0 0,0 0 1 0 0,0 0 0 0 0,-1 0 0 0 0,1-1-1 0 0,0 1 1 0 0,-1 0 0 0 0,1 0 0 0 0,-1 0 0 0 0,0-1-1 0 0,0 1 1 0 0,0 0 0 0 0,1-1 0 0 0,-1 1-1 0 0,-1-1 1 0 0,1 1 0 0 0,0-1 0 0 0,0 1-1 0 0,-1-1 1 0 0,1 0 0 0 0,0 0 0 0 0,-1 0-1 0 0,1 1 1 0 0,-1-2 0 0 0,0 1 0 0 0,1 0 0 0 0,-1 0-1 0 0,0 0 1 0 0,0-1 0 0 0,1 1 0 0 0,-1-1-1 0 0,0 1 1 0 0,0-1 0 0 0,0 0 0 0 0,1 0-1 0 0,-1 0 1 0 0,-2 0 3 0 0,-28 20-1376 0 0,74-4 1875 0 0,41 39 1651 0 0,-81-54-2118 0 0,-1 0 0 0 0,1 1-1 0 0,-1-1 1 0 0,0 0 0 0 0,0 1-1 0 0,0 0 1 0 0,1-1 0 0 0,-1 1-1 0 0,-1-1 1 0 0,1 1-1 0 0,0 0 1 0 0,0 0 0 0 0,-1 0-1 0 0,1-1 1 0 0,-1 1 0 0 0,1 0-1 0 0,-1 0 1 0 0,0 0 0 0 0,0 0-1 0 0,0 0 1 0 0,0 0 0 0 0,0 0-1 0 0,0 0 1 0 0,0 0 0 0 0,-1-1-1 0 0,1 1 1 0 0,-1 0 0 0 0,1 0-1 0 0,-1 0 1 0 0,0 0 0 0 0,0-1-1 0 0,1 1 1 0 0,-1 0 0 0 0,-1-1-1 0 0,1 1 1 0 0,0-1 0 0 0,0 1-1 0 0,-1-1 1 0 0,1 0 0 0 0,0 1-1 0 0,-1-1 1 0 0,1 0 0 0 0,-1 0-1 0 0,0 0 1 0 0,1 0 0 0 0,-1 0-1 0 0,0 0 1 0 0,0-1 0 0 0,0 1-32 0 0,-107 26 241 0 0,41-47-7240 0 0,60 13 639 0 0</inkml:trace>
  <inkml:trace contextRef="#ctx0" brushRef="#br0" timeOffset="278.646">589 116 13965 0 0,'0'0'2613'0'0,"0"0"-2613"0"0,0 0 0 0 0,-13 41 784 0 0,2-28-80 0 0,-6-1-172 0 0,-1 2-212 0 0,-3 0-160 0 0,-2 0-136 0 0,1-2-24 0 0,-1 0-468 0 0,2-4-220 0 0,0 0-308 0 0,5-5-209 0 0,1-3-955 0 0,8 0-2692 0 0,-5-11-2865 0 0</inkml:trace>
  <inkml:trace contextRef="#ctx0" brushRef="#br0" timeOffset="432.508">427 143 4712 0 0,'0'0'9165'0'0,"0"0"-8189"0"0,37 44-764 0 0,-25-27 420 0 0,0 4 161 0 0,-1-4-245 0 0,-3 1-312 0 0,1-2-148 0 0,-4-2-40 0 0,1-2-48 0 0,1 0-584 0 0,-1-3-297 0 0,-1-3-339 0 0,2-3-1800 0 0,6-4-5629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1:01.5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 0 7129 0 0,'0'0'6633'0'0,"0"0"-4700"0"0,0 0-1661 0 0,4 8 286 0 0,-3-5-482 0 0,0-1 0 0 0,1 0 0 0 0,-1 1 0 0 0,-1-1 0 0 0,1 1 0 0 0,0-1 0 0 0,0 1 0 0 0,-1-1 0 0 0,0 1 0 0 0,1 0 0 0 0,-1-1 0 0 0,0 1 0 0 0,0-1 0 0 0,-1 1 1 0 0,1 0-1 0 0,0-1 0 0 0,-1 1 0 0 0,0-1 0 0 0,1 1 0 0 0,-1-1 0 0 0,0 1 0 0 0,0-1 0 0 0,-1 0 0 0 0,1 1 0 0 0,0-1 0 0 0,-1 0 0 0 0,1 0 0 0 0,-1 0 0 0 0,0 0 0 0 0,0 0 0 0 0,0 0 0 0 0,0 0 0 0 0,0-1 0 0 0,0 1 0 0 0,-2 0-76 0 0,-11 12-49 0 0,-52 42 420 0 0,20-27-5402 0 0,42-28-200 0 0,2-6-3199 0 0</inkml:trace>
  <inkml:trace contextRef="#ctx0" brushRef="#br0" timeOffset="247.941">69 55 10617 0 0,'0'0'3912'0'0,"0"0"-3836"0"0,0 0 212 0 0,24 43 456 0 0,-17-28 49 0 0,-1-2-241 0 0,-2 3-328 0 0,0-3-176 0 0,1 0 0 0 0,-4-1-48 0 0,3 0-552 0 0,3-3-313 0 0,-1-2-471 0 0,-2-3-2652 0 0,10-5-4565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1:00.7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 1 6949 0 0,'0'0'5691'0'0,"0"0"-4289"0"0,0 0-1093 0 0,0 7 551 0 0,-2-1-667 0 0,1 0-1 0 0,-1 1 0 0 0,0-1 0 0 0,0 0 0 0 0,-1 0 0 0 0,0-1 1 0 0,0 1-1 0 0,0 0 0 0 0,-1-1 0 0 0,1 0 0 0 0,-1 0 0 0 0,-1 0 1 0 0,1 0-1 0 0,-1-1 0 0 0,0 1 0 0 0,0-1 0 0 0,0-1 0 0 0,-2 2-192 0 0,-51 49 392 0 0,4-5-1062 0 0,17-20-3169 0 0,32-27-556 0 0,1-1-2667 0 0</inkml:trace>
  <inkml:trace contextRef="#ctx0" brushRef="#br0" timeOffset="172.604">1 6 3484 0 0,'0'0'5573'0'0,"0"0"-3102"0"0,8 4-1329 0 0,9 9-563 0 0,-1 1 1 0 0,0 1 0 0 0,0 0-1 0 0,-2 1 1 0 0,0 0-1 0 0,0 1 1 0 0,-2 1 0 0 0,0 0-1 0 0,-1 0 1 0 0,4 12-580 0 0,10 1-1231 0 0,-13-25-1702 0 0,0-5-3400 0 0,1-8-1636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1:05.4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133 177 952 0 0,'0'0'6354'0'0,"0"0"-2165"0"0,0 0-3236 0 0,0 0-711 0 0,0 0 271 0 0,0 0 38 0 0,0 0-130 0 0,0 0-184 0 0,32-3 195 0 0,-28 3-439 0 0,0-1-1 0 0,0 0 1 0 0,0-1 0 0 0,0 1-1 0 0,0-1 1 0 0,0 0 0 0 0,0 0-1 0 0,0 0 1 0 0,-1 0 0 0 0,1 0-1 0 0,-1-1 1 0 0,1 0 0 0 0,-1 0-1 0 0,0 0 1 0 0,0 0 0 0 0,-1 0-1 0 0,1 0 1 0 0,0-1 0 0 0,-1 0-1 0 0,0 1 1 0 0,0-1 0 0 0,0 0-1 0 0,-1 0 1 0 0,1 0 0 0 0,-1 0-1 0 0,0 0 1 0 0,0 0 0 0 0,0-1-1 0 0,0 1 1 0 0,-1 0 0 0 0,0 0-1 0 0,0-1 1 0 0,0 1 0 0 0,0 0-1 0 0,-1 0 1 0 0,0-1 0 0 0,1 1-1 0 0,-2 0 1 0 0,1 0 0 0 0,0 0-1 0 0,-1 0 1 0 0,0 0 0 0 0,0 0-1 0 0,0 1 1 0 0,-2-4 7 0 0,-2 4 22 0 0,0 0-1 0 0,0 0 1 0 0,-1 1 0 0 0,1 0-1 0 0,0 0 1 0 0,-1 1 0 0 0,0-1-1 0 0,1 2 1 0 0,-1-1 0 0 0,0 1-1 0 0,1-1 1 0 0,-1 2 0 0 0,0-1-1 0 0,0 1 1 0 0,1 0-1 0 0,-1 1 1 0 0,1-1 0 0 0,-1 1-1 0 0,1 1 1 0 0,0-1 0 0 0,-1 1-1 0 0,1 0 1 0 0,1 0 0 0 0,-1 1-1 0 0,0 0 1 0 0,1 0 0 0 0,0 0-1 0 0,0 1 1 0 0,0-1 0 0 0,0 1-1 0 0,1 0 1 0 0,0 1 0 0 0,0-1-1 0 0,0 1 1 0 0,1 0 0 0 0,0 0-1 0 0,0 0 1 0 0,0 0 0 0 0,1 0-1 0 0,0 1 1 0 0,0-1 0 0 0,0 1-1 0 0,1-1 1 0 0,0 1-1 0 0,1 0 1 0 0,-1-1 0 0 0,1 1-1 0 0,0 0 1 0 0,1 0 0 0 0,0 2-22 0 0,-1-7 51 0 0,1-1 1 0 0,-1 1-1 0 0,0 0 0 0 0,1 0 1 0 0,-1 0-1 0 0,1-1 1 0 0,0 1-1 0 0,-1 0 1 0 0,1-1-1 0 0,0 1 0 0 0,0-1 1 0 0,0 1-1 0 0,0-1 1 0 0,1 1-1 0 0,-1-1 0 0 0,0 1 1 0 0,1-1-1 0 0,-1 0 1 0 0,0 0-1 0 0,1 0 1 0 0,0 0-1 0 0,-1 0 0 0 0,1 0 1 0 0,0 0-1 0 0,-1-1 1 0 0,1 1-1 0 0,0 0 0 0 0,0-1 1 0 0,-1 0-1 0 0,1 1 1 0 0,0-1-1 0 0,0 0 1 0 0,0 0-1 0 0,0 0 0 0 0,-1 0 1 0 0,1 0-1 0 0,0 0 1 0 0,0-1-1 0 0,0 1 0 0 0,0 0 1 0 0,-1-1-1 0 0,1 0 1 0 0,0 1-1 0 0,-1-1 1 0 0,1 0-52 0 0,83-31-2394 0 0,-62 13-4562 0 0,-10 6-721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1:05.7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1 12305 0 0,'0'0'1715'0'0,"0"0"-1154"0"0,0 0 271 0 0,0 9 140 0 0,-12 170 1565 0 0,11-174-2738 0 0,-6 61 66 0 0,22-27-8270 0 0,-8-34 164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1:06.0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 0 3740 0 0,'0'0'4885'0'0,"0"0"-2244"0"0,0 0-2079 0 0,0 0-146 0 0,0 0 356 0 0,-6 4 112 0 0,3-2-789 0 0,1-2-44 0 0,-1 1 1 0 0,0 0 0 0 0,1 1 0 0 0,-1-1-1 0 0,1 0 1 0 0,-1 1 0 0 0,1-1-1 0 0,0 1 1 0 0,-1 0 0 0 0,1 0 0 0 0,0 0-1 0 0,0 0 1 0 0,1 0 0 0 0,-1 0 0 0 0,0 1-1 0 0,1-1 1 0 0,-1 0 0 0 0,1 1 0 0 0,0-1-1 0 0,-1 1 1 0 0,1 0 0 0 0,1-1 0 0 0,-1 1-1 0 0,0 0 1 0 0,1 0 0 0 0,-1 0-1 0 0,1-1 1 0 0,0 1 0 0 0,0 0 0 0 0,0 0-1 0 0,0 0 1 0 0,1 1-52 0 0,2-2 78 0 0,1-1-1 0 0,-1 1 1 0 0,1-1 0 0 0,0 0 0 0 0,0 0-1 0 0,-1-1 1 0 0,1 1 0 0 0,0-1-1 0 0,0 0 1 0 0,0 0 0 0 0,-1 0-1 0 0,1-1 1 0 0,0 1 0 0 0,0-1 0 0 0,0 0-1 0 0,-1 0 1 0 0,1 0 0 0 0,-1 0-1 0 0,1-1 1 0 0,-1 0 0 0 0,1 1-1 0 0,-1-1 1 0 0,0 0 0 0 0,0-1 0 0 0,0 1-1 0 0,0 0 1 0 0,0-1 0 0 0,0 0-78 0 0,-2 2-13 0 0,0 0 1 0 0,0 1 0 0 0,-1-1 0 0 0,1 1-1 0 0,0-1 1 0 0,-1 0 0 0 0,1 0-1 0 0,0 1 1 0 0,-1-1 0 0 0,1 0 0 0 0,-1 0-1 0 0,1 0 1 0 0,-1 0 0 0 0,0 0-1 0 0,1 1 1 0 0,-1-1 0 0 0,0 0 0 0 0,0 0-1 0 0,0 0 1 0 0,1 0 0 0 0,-1 0 0 0 0,0 0-1 0 0,0 0 1 0 0,0 0 0 0 0,-1 0-1 0 0,1 0 1 0 0,0 0 0 0 0,0 0 0 0 0,0 0-1 0 0,-1 0 1 0 0,1 0 0 0 0,0 1-1 0 0,-1-1 1 0 0,1 0 0 0 0,-1 0 0 0 0,1 0-1 0 0,-1 0 1 0 0,0 1 0 0 0,1-1 0 0 0,-1 0-1 0 0,0 1 1 0 0,1-1 0 0 0,-1 0-1 0 0,0 1 1 0 0,0-1 0 0 0,1 1 0 0 0,-1-1-1 0 0,0 1 1 0 0,0-1 0 0 0,0 1 0 0 0,0 0-1 0 0,0-1 1 0 0,0 1 0 0 0,0 0-1 0 0,0 0 1 0 0,0 0 0 0 0,0 0 0 0 0,0 0 12 0 0,-37 0-6742 0 0,31 3 1166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58:28.6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5412 0 0,'0'0'5273'0'0,"0"0"-3890"0"0,0 0-849 0 0,2 6 524 0 0,32 149 2626 0 0,-22 93-3668 0 0,-12-244-338 0 0,2 29-2329 0 0,7-13-4619 0 0,2-13 153 0 0</inkml:trace>
  <inkml:trace contextRef="#ctx0" brushRef="#br0" timeOffset="304.985">294 393 10885 0 0,'0'0'1501'0'0,"0"0"-973"0"0,0 0-157 0 0,0 0 129 0 0,0 0-164 0 0,0 0-146 0 0,0 0 9 0 0,0 0-34 0 0,0 0-124 0 0,6-4-35 0 0,-4 4-7 0 0,0 0 0 0 0,0-1 1 0 0,0 1-1 0 0,0-1 0 0 0,-1 0 0 0 0,1 0 1 0 0,0 1-1 0 0,0-1 0 0 0,-1 0 0 0 0,1-1 1 0 0,-1 1-1 0 0,1 0 0 0 0,-1 0 0 0 0,1-1 1 0 0,-1 1-1 0 0,0-1 0 0 0,1 1 0 0 0,-1-1 0 0 0,0 1 1 0 0,0-1-1 0 0,0 0 0 0 0,-1 1 0 0 0,1-1 1 0 0,0 0-1 0 0,-1 0 0 0 0,1 0 0 0 0,-1 0 1 0 0,1 0-1 0 0,-1 0 0 0 0,0 0 0 0 0,0 1 1 0 0,0-1-1 0 0,0 0 0 0 0,0 0 0 0 0,0 0 0 0 0,-1 0 1 0 0,1 0-1 0 0,0 0 0 0 0,-1 0 0 0 0,0 0 1 0 0,1 1-1 0 0,-1-1 0 0 0,0 0 0 0 0,0 0 1 0 0,0 1-1 0 0,0-1 0 0 0,-1-1 1 0 0,0 1-14 0 0,0 0 0 0 0,0 0 0 0 0,0 0 0 0 0,0 0 0 0 0,0 0 0 0 0,0 0 0 0 0,-1 1 0 0 0,1-1 0 0 0,-1 1 0 0 0,1-1 0 0 0,-1 1 0 0 0,0 0 0 0 0,1 0 0 0 0,-1 0 1 0 0,0 0-1 0 0,0 1 0 0 0,0-1 0 0 0,1 1 0 0 0,-1 0 0 0 0,0-1 0 0 0,0 1 0 0 0,0 1 0 0 0,0-1 0 0 0,0 0 0 0 0,1 1 0 0 0,-1-1 0 0 0,0 1 0 0 0,0 0 0 0 0,0 0 0 0 0,1 0 0 0 0,-1 0 0 0 0,1 1 0 0 0,-1-1 0 0 0,1 1 0 0 0,-1-1 0 0 0,1 1 0 0 0,0 0 0 0 0,0 0 0 0 0,0 0 0 0 0,0 0 0 0 0,0 0 0 0 0,0 0 0 0 0,0 1 0 0 0,1-1 1 0 0,-1 1-1 0 0,1-1 0 0 0,0 1 0 0 0,0 0 0 0 0,0-1 0 0 0,0 1 0 0 0,0 0 0 0 0,1 0 0 0 0,-1-1 0 0 0,1 1 0 0 0,-1 0 0 0 0,1 0 0 0 0,0 0 0 0 0,1 1 14 0 0,-2 0 5 0 0,0 0 1 0 0,1 0-1 0 0,-1 0 1 0 0,1-1-1 0 0,0 1 1 0 0,1 0-1 0 0,-1 0 1 0 0,1 0-1 0 0,-1 0 1 0 0,1 0-1 0 0,0-1 0 0 0,1 1 1 0 0,-1 0-1 0 0,1-1 1 0 0,-1 1-1 0 0,1-1 1 0 0,0 0-1 0 0,0 1 1 0 0,1-1-1 0 0,-1 0 1 0 0,1 0-1 0 0,0 0-5 0 0,37 8-4562 0 0,-27-11-692 0 0</inkml:trace>
  <inkml:trace contextRef="#ctx0" brushRef="#br0" timeOffset="600.008">462 361 4880 0 0,'0'0'4272'0'0,"0"0"-2940"0"0,0 0-910 0 0,3 7 282 0 0,-2-3-535 0 0,1-1 1 0 0,0 1-1 0 0,-1 0 1 0 0,0 0-1 0 0,0 0 1 0 0,0 0-1 0 0,0 0 1 0 0,-1 0-1 0 0,0 0 1 0 0,0 1-1 0 0,0-1 1 0 0,0 0-1 0 0,0 0 1 0 0,-1 0-1 0 0,0 0 1 0 0,0 0-1 0 0,0 0 1 0 0,0 0-1 0 0,-1 0 1 0 0,1 0-1 0 0,-1-1 1 0 0,-1 3-170 0 0,9-52-6030 0 0,36 8 5231 0 0,-38 37 1011 0 0,0 0-1 0 0,0 0 0 0 0,0 1 0 0 0,0-1 1 0 0,0 1-1 0 0,0-1 0 0 0,0 1 1 0 0,0 1-1 0 0,0-1 0 0 0,0 0 1 0 0,0 1-1 0 0,0 0 0 0 0,0 0 1 0 0,0 0-1 0 0,0 1 0 0 0,0-1 0 0 0,-1 1 1 0 0,1 0-1 0 0,-1 0 0 0 0,1 0 1 0 0,-1 0-1 0 0,0 1 0 0 0,1-1 1 0 0,-1 1-1 0 0,-1 0 0 0 0,1 0 1 0 0,0 0-1 0 0,-1 0 0 0 0,1 0 0 0 0,-1 1 1 0 0,0-1-1 0 0,0 1 0 0 0,0 1-211 0 0,-8 53 755 0 0,-10-40-5605 0 0,12-17-145 0 0</inkml:trace>
  <inkml:trace contextRef="#ctx0" brushRef="#br0" timeOffset="1002.92">802 464 5260 0 0,'0'0'6155'0'0,"0"0"-4366"0"0,0 0-1496 0 0,0 0 112 0 0,0 0 324 0 0,0 0-154 0 0,0 0-210 0 0,0 0-66 0 0,5 1-113 0 0,-3-1-179 0 0,0 0 0 0 0,-1 0 0 0 0,1 0 0 0 0,0 0 0 0 0,0 0 0 0 0,0-1 0 0 0,0 1 0 0 0,-1 0-1 0 0,1-1 1 0 0,0 1 0 0 0,0-1 0 0 0,-1 0 0 0 0,1 0 0 0 0,0 1 0 0 0,-1-1 0 0 0,1 0 0 0 0,-1-1 0 0 0,1 1 0 0 0,-1 0 0 0 0,0 0 0 0 0,1 0 0 0 0,-1-1-1 0 0,0 1 1 0 0,0-1 0 0 0,0 1 0 0 0,0-1 0 0 0,0 1 0 0 0,0-1 0 0 0,0 0 0 0 0,-1 1 0 0 0,1-1 0 0 0,-1 0 0 0 0,1 0 0 0 0,-1 1 0 0 0,0-1 0 0 0,1 0-1 0 0,-1 0 1 0 0,0 0 0 0 0,0 0 0 0 0,0 1 0 0 0,0-1 0 0 0,-1 0 0 0 0,1 0 0 0 0,-1 0 0 0 0,1 1 0 0 0,-1-3-7 0 0,0 2 0 0 0,-1-1-1 0 0,1 1 1 0 0,-1-1 0 0 0,0 1-1 0 0,0 0 1 0 0,0 0 0 0 0,0 0 0 0 0,0 0-1 0 0,0 0 1 0 0,0 0 0 0 0,0 1-1 0 0,-1-1 1 0 0,1 0 0 0 0,-1 1 0 0 0,0 0-1 0 0,1 0 1 0 0,-1 0 0 0 0,0 0-1 0 0,1 0 1 0 0,-1 0 0 0 0,0 1 0 0 0,0 0-1 0 0,0-1 1 0 0,0 1 0 0 0,1 0-1 0 0,-1 0 1 0 0,0 0 0 0 0,0 1 0 0 0,0-1-1 0 0,0 1 1 0 0,0 0 0 0 0,1-1-1 0 0,-1 1 1 0 0,0 1 0 0 0,1-1 0 0 0,-1 0-1 0 0,1 0 1 0 0,-1 1 0 0 0,1 0-1 0 0,0-1 1 0 0,-1 1 0 0 0,1 0 0 0 0,0 0-1 0 0,0 0 1 0 0,0 0 0 0 0,1 1-1 0 0,-1-1 1 0 0,0 0 0 0 0,1 1 0 0 0,-1-1-1 0 0,1 1 1 0 0,0 0 0 0 0,0-1-1 0 0,0 1 1 0 0,0 0 0 0 0,1 0 0 0 0,-1 0-1 0 0,1-1 1 0 0,0 1 0 0 0,-1 0-1 0 0,2 3 1 0 0,2-3 40 0 0,0 0 0 0 0,0 0-1 0 0,1 0 1 0 0,-1 0-1 0 0,1-1 1 0 0,0 0-1 0 0,-1 1 1 0 0,1-1-1 0 0,1-1 1 0 0,-1 1-1 0 0,0 0 1 0 0,0-1-1 0 0,0 0 1 0 0,1 0 0 0 0,-1 0-1 0 0,1-1 1 0 0,-1 0-1 0 0,1 1 1 0 0,-1-1-1 0 0,0-1 1 0 0,1 1-1 0 0,-1-1 1 0 0,1 0-1 0 0,3-1-39 0 0,8 2 52 0 0,57 15 618 0 0,-72-14-658 0 0,0-1-1 0 0,0 1 1 0 0,0-1-1 0 0,0 1 1 0 0,0-1-1 0 0,0 1 1 0 0,0 0-1 0 0,0-1 1 0 0,0 1 0 0 0,0 0-1 0 0,0 0 1 0 0,0 0-1 0 0,0 0 1 0 0,-1 0-1 0 0,1 0 1 0 0,0 0-1 0 0,-1 0 1 0 0,1 0-1 0 0,-1 0 1 0 0,1 0-1 0 0,-1 0 1 0 0,1 0-1 0 0,-1 0 1 0 0,0 1-1 0 0,0-1 1 0 0,0 0-1 0 0,1 0 1 0 0,-1 0-1 0 0,0 1 1 0 0,-1-1-1 0 0,1 0 1 0 0,0 0-1 0 0,0 0 1 0 0,0 1-1 0 0,-1-1 1 0 0,1 0 0 0 0,0 0-1 0 0,-1 0 1 0 0,1 0-1 0 0,-1 0 1 0 0,0 0-1 0 0,1 0 1 0 0,-1 0-1 0 0,0 0 1 0 0,1 0-1 0 0,-1 0 1 0 0,0 0-1 0 0,0 0 1 0 0,0 0-1 0 0,0-1 1 0 0,0 1-1 0 0,0 0 1 0 0,0-1-1 0 0,0 1 1 0 0,0-1-1 0 0,0 1 1 0 0,0-1-1 0 0,-1 1-11 0 0,-102 52 1296 0 0,28-40-6095 0 0,62-13-990 0 0,4-6-3351 0 0</inkml:trace>
  <inkml:trace contextRef="#ctx0" brushRef="#br0" timeOffset="1252.891">1196 481 5625 0 0,'0'0'9080'0'0,"0"0"-7684"0"0,0 0-1396 0 0,0 0 0 0 0,0 0 168 0 0,0 0 133 0 0,0 0 171 0 0,-40 7-172 0 0,15-7-300 0 0,1 0 0 0 0,-3-2-624 0 0,2 1-657 0 0,5-3-1127 0 0,3 2-3392 0 0,4-9-1429 0 0</inkml:trace>
  <inkml:trace contextRef="#ctx0" brushRef="#br0" timeOffset="1485.94">1421 336 8777 0 0,'0'0'5139'0'0,"0"0"-4103"0"0,3 6-935 0 0,-1-1 26 0 0,0 1-1 0 0,0-1 1 0 0,-1 0-1 0 0,1 0 1 0 0,-1 1-1 0 0,0-1 1 0 0,-1 1-1 0 0,1-1 1 0 0,-1 0-1 0 0,0 1 1 0 0,0-1-1 0 0,-1 1 0 0 0,0-1 1 0 0,0 1-1 0 0,0-1 1 0 0,0 0-1 0 0,-1 1 1 0 0,0-1-1 0 0,0 0 1 0 0,-1 0-1 0 0,1 0 1 0 0,-3 3-127 0 0,9-53-1276 0 0,-3 41 1009 0 0,0 0 0 0 0,1 0 1 0 0,0-1-1 0 0,0 1 0 0 0,0 1 1 0 0,0-1-1 0 0,0 0 0 0 0,1 1 1 0 0,-1-1-1 0 0,1 1 0 0 0,0-1 1 0 0,0 1-1 0 0,1 0 0 0 0,-1 1 1 0 0,1-1-1 0 0,-1 1 0 0 0,1-1 1 0 0,0 1-1 0 0,3-2 267 0 0,55 6-6383 0 0,-49 2 3521 0 0</inkml:trace>
  <inkml:trace contextRef="#ctx0" brushRef="#br0" timeOffset="1824.942">1657 401 2980 0 0,'0'0'9215'0'0,"0"0"-6633"0"0,0 0-2413 0 0,0 0-256 0 0,0 0 313 0 0,0 7 206 0 0,0 12-250 0 0,-1-16-138 0 0,0 0-1 0 0,0-1 1 0 0,0 1-1 0 0,1 0 1 0 0,-1 0-1 0 0,1 0 1 0 0,0 0 0 0 0,0 0-1 0 0,0 0 1 0 0,0 0-1 0 0,0-1 1 0 0,1 1-1 0 0,-1 0 1 0 0,1 0-1 0 0,0 0 1 0 0,0 0-1 0 0,0-1 1 0 0,0 1 0 0 0,1 0-1 0 0,-1-1 1 0 0,1 1-1 0 0,-1-1 1 0 0,1 0-1 0 0,0 1 1 0 0,0-1-1 0 0,0 0 1 0 0,0 0-1 0 0,0 0 1 0 0,0 0-1 0 0,1-1 1 0 0,-1 1 0 0 0,1-1-1 0 0,-1 1 1 0 0,1-1-1 0 0,0 0 1 0 0,-1 0-1 0 0,1 0 1 0 0,0 0-1 0 0,0 0 1 0 0,0-1-44 0 0,1 0-3 0 0,-1 0 0 0 0,1-1-1 0 0,0 1 1 0 0,-1-1 0 0 0,1 0 0 0 0,-1 0 0 0 0,0 0-1 0 0,1-1 1 0 0,-1 1 0 0 0,0-1 0 0 0,0 0 0 0 0,0 0 0 0 0,0 0-1 0 0,0 0 1 0 0,0 0 0 0 0,-1-1 0 0 0,1 1 0 0 0,-1-1-1 0 0,1 0 1 0 0,-1 1 0 0 0,0-1 0 0 0,0 0 0 0 0,-1-1-1 0 0,1 1 1 0 0,0 0 0 0 0,-1 0 0 0 0,0-1 0 0 0,0 1 0 0 0,0-1-1 0 0,0 1 1 0 0,0-1 0 0 0,-1 1 0 0 0,0-1 0 0 0,0 1-1 0 0,0-1 1 0 0,0 0 3 0 0,0 15-675 0 0,16 82 824 0 0,16-73-6007 0 0,-23-18 849 0 0</inkml:trace>
  <inkml:trace contextRef="#ctx0" brushRef="#br0" timeOffset="2123.296">2018 471 6765 0 0,'0'0'6255'0'0,"0"0"-4596"0"0,3 6-1381 0 0,9 90 2012 0 0,60-160-4034 0 0,-69 64 1822 0 0,0-1-1 0 0,1 1 0 0 0,-1 0 0 0 0,0 0 0 0 0,0 0 1 0 0,1 1-1 0 0,-1-1 0 0 0,0 1 0 0 0,0 0 1 0 0,0 0-1 0 0,0 0 0 0 0,0 0 0 0 0,0 0 0 0 0,0 1 1 0 0,0 0-1 0 0,0-1 0 0 0,0 1 0 0 0,-1 0 0 0 0,1 0 1 0 0,-1 0-1 0 0,0 1 0 0 0,1-1 0 0 0,-1 0 1 0 0,0 1-1 0 0,0 0 0 0 0,-1-1 0 0 0,2 3-77 0 0,-2-3-75 0 0,0-1 1 0 0,-1 1-1 0 0,1-1 0 0 0,-1 0 1 0 0,1 1-1 0 0,-1-1 0 0 0,0 1 1 0 0,0 0-1 0 0,1-1 0 0 0,-1 1 0 0 0,0-1 1 0 0,0 1-1 0 0,0-1 0 0 0,-1 1 1 0 0,1-1-1 0 0,0 1 0 0 0,-1-1 0 0 0,1 1 1 0 0,-1-1-1 0 0,1 1 0 0 0,-1-1 1 0 0,1 1-1 0 0,-1-1 0 0 0,0 0 0 0 0,0 0 1 0 0,0 1-1 0 0,0-1 0 0 0,0 0 1 0 0,0 0-1 0 0,0 0 0 0 0,0 0 1 0 0,0 0-1 0 0,-1 0 0 0 0,1 0 0 0 0,0 0 1 0 0,-2 0 74 0 0,-3 2-3139 0 0,1-2-3032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1:06.3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238 26 3968 0 0,'0'0'7285'0'0,"0"0"-4673"0"0,0 0-1968 0 0,0 0-416 0 0,0 0 188 0 0,0 0 388 0 0,-48-5-71 0 0,25 4-221 0 0,0-1-204 0 0,0 1-244 0 0,-3 1-60 0 0,4 0-4 0 0,0-2-124 0 0,4 1-364 0 0,4 1-389 0 0,1-3-635 0 0,9-2-1536 0 0,3-1-3657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1:06.5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256 5 9925 0 0,'0'0'4916'0'0,"0"0"-4916"0"0,0 0 48 0 0,0 0-48 0 0,-51 1 580 0 0,24-2-252 0 0,0 0-328 0 0,-4-1 0 0 0,-3 2-1148 0 0,3 0-1028 0 0,7 0-2904 0 0,-7-2-2313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1:08.3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246 1 3588 0 0,'0'0'5622'0'0,"-1"6"-4687"0"0,22 205 2842 0 0,-21-192-3685 0 0,0 1 1 0 0,-2 0-1 0 0,0-1 0 0 0,-2 1 1 0 0,0-1-1 0 0,-1 0 0 0 0,-1 0 1 0 0,0 0-1 0 0,-2-1 1 0 0,0 0-1 0 0,-1-1 0 0 0,-1 0 1 0 0,0 0-1 0 0,-1-1 0 0 0,-1 0 1 0 0,-1-1-1 0 0,0 0 0 0 0,-1-1 1 0 0,0-1-1 0 0,-1 0 0 0 0,-7 4-92 0 0,-55 27-2692 0 0,87-42 2786 0 0,-1 0-1 0 0,1 1 1 0 0,-1 1-1 0 0,0 0 1 0 0,0 0-1 0 0,0 0 1 0 0,0 1-1 0 0,-1 1 1 0 0,0 0-1 0 0,0 0 1 0 0,0 0-1 0 0,-1 1 1 0 0,0 0-1 0 0,0 0 1 0 0,-1 1-1 0 0,0 0 1 0 0,0 0-1 0 0,-1 0 1 0 0,0 1-1 0 0,0 0-93 0 0,7 17 80 0 0,0-1 0 0 0,-2 2-1 0 0,-1-1 1 0 0,-1 1 0 0 0,-2 1-1 0 0,0-1 1 0 0,-2 1-1 0 0,-1 0 1 0 0,-1 0 0 0 0,-2 0-1 0 0,0 0 1 0 0,-2 0 0 0 0,-1 0-1 0 0,-2 0 1 0 0,0-1 0 0 0,-2 1-1 0 0,-1-1 1 0 0,-2 3-80 0 0,5-19-16 0 0,2-1 0 0 0,-1 1-1 0 0,1 0 1 0 0,1 0 0 0 0,0 0 0 0 0,0 0 0 0 0,1 0 0 0 0,1 0 0 0 0,0 1-1 0 0,0-1 1 0 0,1 0 0 0 0,1 0 0 0 0,0 0 0 0 0,0 0 0 0 0,1 0-1 0 0,0 0 1 0 0,1-1 0 0 0,1 1 0 0 0,-1-1 0 0 0,1 0 0 0 0,1 0 0 0 0,0-1-1 0 0,7 9 17 0 0,0-13-4222 0 0,-7-5-1480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1:07.2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87 6081 0 0,'0'0'6558'0'0,"0"0"-4650"0"0,0 0-1895 0 0,0 0 240 0 0,0 0 41 0 0,0 0-251 0 0,7 0-328 0 0,6-1 269 0 0,-1 0 0 0 0,0 0-1 0 0,0-1 1 0 0,0-1-1 0 0,0 0 1 0 0,0-1 0 0 0,-1 0-1 0 0,1-1 1 0 0,-1 0 0 0 0,0-1-1 0 0,-1 0 1 0 0,1-1-1 0 0,-1 0 1 0 0,-1 0 0 0 0,1-1-1 0 0,7-9 17 0 0,-32 104 3525 0 0,-16-30-2507 0 0,-14 57-434 0 0,65-92-3035 0 0,2-19-7079 0 0,-11-3 1849 0 0</inkml:trace>
  <inkml:trace contextRef="#ctx0" brushRef="#br0" timeOffset="265.392">290 319 5196 0 0,'0'0'10037'0'0,"0"0"-9745"0"0,0 0-68 0 0,-35 3-224 0 0,14-3 981 0 0,-5-2-233 0 0,-1 1-328 0 0,3 1-260 0 0,-1 0-156 0 0,2 0-4 0 0,4 0-120 0 0,-2 4-528 0 0,2 2-196 0 0,4-1-357 0 0,1 1-467 0 0,4 0-2336 0 0,3-2-2537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2:02.4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2175 76 1760 0 0,'0'0'2609'0'0,"0"0"-143"0"0,0 0-1250 0 0,0 0-534 0 0,-9-3 64 0 0,-57-9 29 0 0,0 2-1 0 0,0 3 1 0 0,-1 4 0 0 0,0 2 0 0 0,-28 4-775 0 0,-22-1 327 0 0,-965-4 1110 0 0,545-39-633 0 0,535 40-6279 0 0,7 1 662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2:03.1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0 228 0 0,'0'0'762'0'0,"0"0"-385"0"0,0 0-83 0 0,0 0-28 0 0,0 0 517 0 0,0 0 1671 0 0,0 0-969 0 0,0 0-776 0 0,0 0-272 0 0,-9 7 3240 0 0,18 17-3260 0 0,-2 0-1 0 0,-1 1 0 0 0,-1-1 0 0 0,-1 1 0 0 0,-1 1 0 0 0,-2-1 0 0 0,0 0 0 0 0,-2 5-416 0 0,28-61 604 0 0,40-106-1763 0 0,-66 137 1169 0 0,0-1 0 0 0,1 0-1 0 0,-1 1 1 0 0,0-1 0 0 0,0 1 0 0 0,1-1 0 0 0,-1 1-1 0 0,0 0 1 0 0,1 0 0 0 0,-1-1 0 0 0,0 1-1 0 0,1 0 1 0 0,-1 0 0 0 0,1 0 0 0 0,-1 0 0 0 0,0 1-1 0 0,1-1 1 0 0,-1 0 0 0 0,0 1 0 0 0,1-1 0 0 0,-1 0-1 0 0,0 1 1 0 0,0 0 0 0 0,1-1 0 0 0,-1 1 0 0 0,0 0-1 0 0,0-1 1 0 0,0 1 0 0 0,0 0 0 0 0,0 0 0 0 0,0 0-1 0 0,0 0 1 0 0,0 0 0 0 0,0 0 0 0 0,-1 0-1 0 0,1 1 1 0 0,0-1 0 0 0,-1 0 0 0 0,1 0 0 0 0,0 0-1 0 0,-1 1 1 0 0,0-1 0 0 0,1 0 0 0 0,-1 1 0 0 0,0 0-10 0 0,18 64 840 0 0,-21-32-896 0 0,3 39 53 0 0,29-47-8612 0 0,-17-25 2222 0 0</inkml:trace>
  <inkml:trace contextRef="#ctx0" brushRef="#br0" timeOffset="249.626">519 283 3828 0 0,'0'0'5781'0'0,"0"0"-4873"0"0,0 0-216 0 0,0 0 300 0 0,0 0 144 0 0,0 0-108 0 0,0 0-16 0 0,0 0-56 0 0,0 0-391 0 0,-48 3-365 0 0,33-3-152 0 0,-2 0-48 0 0,0 0-264 0 0,6 0-581 0 0,-1 0-651 0 0,7-3-1080 0 0,1-1-2876 0 0,5-6-1061 0 0</inkml:trace>
  <inkml:trace contextRef="#ctx0" brushRef="#br0" timeOffset="434.956">581 173 9233 0 0,'0'0'1188'0'0,"0"0"-852"0"0,0 0 88 0 0,0 0 76 0 0,0 0 132 0 0,0 0-276 0 0,0 0 692 0 0,0 0-160 0 0,-55-1-548 0 0,31 2-340 0 0,2 1-912 0 0,2 0-1132 0 0,3-1-2568 0 0,3-1-2765 0 0</inkml:trace>
  <inkml:trace contextRef="#ctx0" brushRef="#br0" timeOffset="747.945">875 26 11777 0 0,'0'0'1120'0'0,"0"0"-1154"0"0,0 0 326 0 0,0 0 170 0 0,-6 6-135 0 0,-11 8-217 0 0,11-11-127 0 0,1 1 0 0 0,-1 1 0 0 0,0-1-1 0 0,1 1 1 0 0,0 0 0 0 0,0 0 0 0 0,0 0 0 0 0,1 1 0 0 0,0-1 0 0 0,0 1 0 0 0,0 0 0 0 0,1 1-1 0 0,0-1 1 0 0,0 0 0 0 0,-1 4 17 0 0,7-7 0 0 0,-1 0 0 0 0,1 0-1 0 0,0 0 1 0 0,0-1 0 0 0,0 1-1 0 0,0-1 1 0 0,1 1-1 0 0,-1-1 1 0 0,1 0 0 0 0,-1-1-1 0 0,1 1 1 0 0,-1-1 0 0 0,1 1-1 0 0,0-1 1 0 0,0 0 0 0 0,0 0-1 0 0,0-1 1 0 0,0 1 0 0 0,0-1-1 0 0,-1 0 1 0 0,1 0 0 0 0,0 0-1 0 0,4-1 1 0 0,-5 1 16 0 0,-1 1 46 0 0,-1 0 0 0 0,1 0 0 0 0,0 0 0 0 0,-1 0-1 0 0,1 0 1 0 0,0 0 0 0 0,0-1 0 0 0,0 1 0 0 0,0 0 0 0 0,0-1-1 0 0,0 0 1 0 0,0 1 0 0 0,0-1 0 0 0,0 0 0 0 0,0 0-1 0 0,0 0 1 0 0,0 0 0 0 0,0-1 0 0 0,0 1 0 0 0,-1-1 0 0 0,1 1-1 0 0,0-1 1 0 0,0 1 0 0 0,0-1 0 0 0,0 0 0 0 0,0 0 0 0 0,-1 0-1 0 0,1 0 1 0 0,0 0 0 0 0,-1 0 0 0 0,1-1 0 0 0,-1 1-1 0 0,1 0 1 0 0,-1-1 0 0 0,0 1 0 0 0,0-1 0 0 0,0 0 0 0 0,1 1-1 0 0,-1-1 1 0 0,-1 0 0 0 0,1 0 0 0 0,0 0 0 0 0,0 1 0 0 0,-1-1-1 0 0,1 0 1 0 0,-1 0 0 0 0,1 0 0 0 0,-1 0 0 0 0,0 0-1 0 0,0 0 1 0 0,0 0 0 0 0,0 0 0 0 0,0 0 0 0 0,-1 0 0 0 0,1 0-1 0 0,0 0 1 0 0,-1 0 0 0 0,1 0 0 0 0,-2-1-62 0 0,1 91-321 0 0,-1-63 241 0 0,0 21-718 0 0,12-22-7620 0 0,-1-19 638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2:15.7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2725 155 1720 0 0,'0'0'876'0'0,"0"0"-185"0"0,0 0 695 0 0,0 0-444 0 0,0 0-656 0 0,0 0-230 0 0,0 0 28 0 0,0 0 8 0 0,-7-3 43 0 0,-152-36 3643 0 0,-106 42-2747 0 0,132 3-639 0 0,-632-32 1122 0 0,416 18-1043 0 0,1-15 0 0 0,-41-20-471 0 0,387 43-25 0 0,-197-21 101 0 0,115 25-3010 0 0,65 2-2271 0 0,14-4 628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2:16.7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1388 14 3388 0 0,'0'0'962'0'0,"0"0"-789"0"0,0 0 379 0 0,0 0 165 0 0,-6 2-100 0 0,-370 12 5195 0 0,271-16-5303 0 0,-679-25 1006 0 0,667 49-2071 0 0,133-2-5960 0 0,-5-16 2679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2:26.7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146 11 9413 0 0,'0'0'7145'0'0,"0"0"-7145"0"0,0 0-265 0 0,0 0 265 0 0,0 0 36 0 0,0 0 65 0 0,0 0 175 0 0,0 0 12 0 0,0 0-288 0 0,-59 6-300 0 0,32-9-657 0 0,1-1-659 0 0,8-2-2420 0 0,2 2-1997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2:26.9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 8 10605 0 0,'0'0'5380'0'0,"0"0"-5220"0"0,38-4-148 0 0,-33 4-12 0 0,-5 0 229 0 0,-2 0-229 0 0,-6 0-309 0 0,-9 0 309 0 0,-2 0 0 0 0,-5 0-276 0 0,-5-2-1544 0 0,8 1-4928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37.1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134 1 8249 0 0,'0'0'6467'0'0,"0"0"-4906"0"0,6 7-1436 0 0,-2-2-88 0 0,1 0 0 0 0,-1 1 0 0 0,0 0-1 0 0,0 0 1 0 0,-1 0 0 0 0,0 0 0 0 0,0 1 0 0 0,0-1-1 0 0,-1 1 1 0 0,0-1 0 0 0,0 1 0 0 0,-1 0 0 0 0,0 0-1 0 0,0 0 1 0 0,0 0 0 0 0,-1 1-37 0 0,-4 71 145 0 0,-24-96-897 0 0,23 13 603 0 0,0 0-1 0 0,0 1 0 0 0,0-1 1 0 0,0 1-1 0 0,-1 0 0 0 0,1 1 1 0 0,-1-1-1 0 0,0 1 1 0 0,0 0-1 0 0,0 1 0 0 0,0 0 1 0 0,0 0-1 0 0,0 0 0 0 0,-1 0 1 0 0,1 1-1 0 0,0 0 1 0 0,0 0-1 0 0,-1 1 150 0 0,4 0 75 0 0,1 0 0 0 0,0-1 0 0 0,0 1 1 0 0,-1 0-1 0 0,1 1 0 0 0,0-1 0 0 0,0 0 0 0 0,0 1 1 0 0,1-1-1 0 0,-1 1 0 0 0,0-1 0 0 0,0 1 0 0 0,1 0 0 0 0,-1 0 1 0 0,1 0-1 0 0,0 0 0 0 0,-1 0 0 0 0,1 0 0 0 0,0 0 1 0 0,0 0-1 0 0,0 0 0 0 0,1 1 0 0 0,-1-1 0 0 0,1 0 1 0 0,-1 1-1 0 0,1-1 0 0 0,-1 0 0 0 0,1 1 0 0 0,0-1 0 0 0,0 1 1 0 0,1-1-1 0 0,-1 1-75 0 0,0 0 34 0 0,0-1 0 0 0,1 1-1 0 0,-1-1 1 0 0,0 0 0 0 0,1 1 0 0 0,0-1 0 0 0,0 0 0 0 0,-1 1-1 0 0,1-1 1 0 0,1 0 0 0 0,-1 0 0 0 0,0 0 0 0 0,0 0 0 0 0,1 0 0 0 0,-1 0-1 0 0,1 0 1 0 0,0 0 0 0 0,0-1 0 0 0,-1 1 0 0 0,1-1 0 0 0,0 1 0 0 0,0-1-1 0 0,0 0 1 0 0,1 0 0 0 0,-1 0 0 0 0,0 0 0 0 0,0 0 0 0 0,1 0 0 0 0,-1 0-1 0 0,0-1 1 0 0,1 1 0 0 0,-1-1 0 0 0,1 0 0 0 0,-1 0 0 0 0,0 0 0 0 0,1 0-1 0 0,-1 0 1 0 0,1 0 0 0 0,-1 0-34 0 0,44-7-4881 0 0,-24-1-1474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58:31.4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158 97 6705 0 0,'0'0'5163'0'0,"0"0"-3778"0"0,0 0-1161 0 0,0 0 204 0 0,0 0-16 0 0,0 0-232 0 0,0 0-85 0 0,0 0 80 0 0,0 0 81 0 0,3-7-18 0 0,13-37 198 0 0,-17 41-438 0 0,-1 0 1 0 0,0 0-1 0 0,0 0 0 0 0,-1 0 1 0 0,1 1-1 0 0,0-1 1 0 0,-1 0-1 0 0,0 1 1 0 0,1 0-1 0 0,-1-1 0 0 0,0 1 1 0 0,0 0-1 0 0,0 1 1 0 0,-1-1-1 0 0,1 1 0 0 0,0-1 1 0 0,-1 1-1 0 0,1 0 1 0 0,0 0-1 0 0,-1 0 1 0 0,0 1-1 0 0,1-1 0 0 0,-1 1 1 0 0,1 0-1 0 0,-1 0 1 0 0,0 0-1 0 0,1 0 0 0 0,-1 1 1 0 0,1-1-1 0 0,-1 1 1 0 0,1 0-1 0 0,-1 0 1 0 0,1 1-1 0 0,0-1 0 0 0,-1 1 1 0 0,1-1-1 0 0,0 1 1 0 0,0 0-1 0 0,0 0 0 0 0,-1 1 2 0 0,1 0 38 0 0,-1-1 0 0 0,0 1-1 0 0,0 1 1 0 0,1-1 0 0 0,0 0-1 0 0,0 1 1 0 0,0 0 0 0 0,0-1-1 0 0,0 1 1 0 0,1 0 0 0 0,-1 1-1 0 0,1-1 1 0 0,0 0 0 0 0,1 1-1 0 0,-1-1 1 0 0,1 1 0 0 0,0-1-1 0 0,0 1 1 0 0,0 0 0 0 0,1-1-1 0 0,-1 1 1 0 0,1 0 0 0 0,0 0-1 0 0,1-1 1 0 0,-1 1 0 0 0,1 0-1 0 0,0-1 1 0 0,0 1 0 0 0,1 3-38 0 0,3-6 46 0 0,-1-1 0 0 0,0 0 1 0 0,0 0-1 0 0,0-1 0 0 0,1 1 1 0 0,-1-1-1 0 0,0 0 0 0 0,0 0 1 0 0,1-1-1 0 0,-1 1 0 0 0,0-1 1 0 0,0 0-1 0 0,0 0 0 0 0,1 0 1 0 0,-1-1-1 0 0,0 1 0 0 0,-1-1 1 0 0,1 0-1 0 0,0 0 0 0 0,0 0 1 0 0,-1-1-1 0 0,1 1 0 0 0,-1-1 1 0 0,0 0-1 0 0,0 0 0 0 0,0 0 1 0 0,0-1-1 0 0,1-1-46 0 0,16-10 48 0 0,-18 14-68 0 0,0-1 1 0 0,0 1-1 0 0,0 0 1 0 0,0 0 0 0 0,1 0-1 0 0,-1 0 1 0 0,0 0-1 0 0,0 0 1 0 0,1 1-1 0 0,-1-1 1 0 0,1 1-1 0 0,-1 0 1 0 0,0 0-1 0 0,1 0 1 0 0,-1 0-1 0 0,1 0 1 0 0,-1 0-1 0 0,0 0 1 0 0,1 1-1 0 0,-1-1 1 0 0,0 1-1 0 0,1 0 1 0 0,-1 0-1 0 0,0 0 1 0 0,0 0-1 0 0,1 0 1 0 0,-1 0-1 0 0,0 0 1 0 0,0 1-1 0 0,-1-1 1 0 0,1 1-1 0 0,0 0 1 0 0,0-1-1 0 0,-1 1 1 0 0,1 0-1 0 0,-1 0 1 0 0,1 0-1 0 0,-1 0 1 0 0,0 0-1 0 0,0 0 1 0 0,0 1-1 0 0,0-1 1 0 0,0 0-1 0 0,-1 0 1 0 0,1 1-1 0 0,-1-1 1 0 0,1 1-1 0 0,-1-1 1 0 0,0 0-1 0 0,0 1 1 0 0,0-1-1 0 0,0 1 1 0 0,0-1-1 0 0,-1 0 1 0 0,1 2 19 0 0,16 42-1870 0 0,-8-38-3253 0 0,-4-6-1023 0 0</inkml:trace>
  <inkml:trace contextRef="#ctx0" brushRef="#br0" timeOffset="709.59">328 91 7705 0 0,'0'0'6192'0'0,"4"7"-4746"0"0,23 88 753 0 0,20-129-1502 0 0,-45 30-691 0 0,0 1 1 0 0,0-1-1 0 0,0 1 1 0 0,1 0-1 0 0,-1 0 0 0 0,1 0 1 0 0,0 0-1 0 0,0 0 1 0 0,0 1-1 0 0,0-1 0 0 0,0 1 1 0 0,1 0-1 0 0,-1 0 0 0 0,1 0 1 0 0,-1 0-1 0 0,1 1 1 0 0,0-1-1 0 0,-1 1 0 0 0,1 0 1 0 0,0 0-1 0 0,0 0 1 0 0,0 1-1 0 0,0-1 0 0 0,0 1 1 0 0,0 0-1 0 0,0 0 1 0 0,0 1-1 0 0,0-1 0 0 0,0 1 1 0 0,0 0-1 0 0,0 0 0 0 0,-1 0 1 0 0,1 0-1 0 0,0 1 1 0 0,0-1-1 0 0,-1 1 0 0 0,1 0 1 0 0,-1 0-1 0 0,0 1 1 0 0,0-1-1 0 0,2 2-6 0 0,0 0 42 0 0,-1-1-1 0 0,1 1 1 0 0,0-1-1 0 0,1 0 1 0 0,-1 0-1 0 0,0-1 1 0 0,1 0-1 0 0,0 0 1 0 0,-1 0 0 0 0,1-1-1 0 0,0 1 1 0 0,0-1-1 0 0,0-1 1 0 0,0 1-1 0 0,-1-1 1 0 0,1 0-1 0 0,0 0 1 0 0,0-1 0 0 0,0 0-1 0 0,0 0 1 0 0,0 0-1 0 0,0-1 1 0 0,-1 0-1 0 0,1 0 1 0 0,-1 0-1 0 0,1-1 1 0 0,-1 1-1 0 0,0-1 1 0 0,0-1 0 0 0,0 1-1 0 0,1-2-41 0 0,-7 5-38 0 0,1 1-1 0 0,-2 0 0 0 0,1-1 1 0 0,0 1-1 0 0,0-1 0 0 0,0 1 1 0 0,0-1-1 0 0,0 0 1 0 0,0 1-1 0 0,0-1 0 0 0,-1 0 1 0 0,1 0-1 0 0,0 0 0 0 0,0 0 1 0 0,0 0-1 0 0,-1 0 1 0 0,1 0-1 0 0,0 0 0 0 0,0 0 1 0 0,0-1-1 0 0,0 1 0 0 0,0 0 1 0 0,-1-1-1 0 0,1 1 1 0 0,0-1-1 0 0,0 1 0 0 0,0-1 1 0 0,0 1-1 0 0,0-1 0 0 0,0 0 1 0 0,0 0-1 0 0,1 0 0 0 0,-1 1 1 0 0,0-1-1 0 0,0 0 1 0 0,0 0-1 0 0,1 0 0 0 0,-1 0 1 0 0,1 0-1 0 0,-1 0 0 0 0,1 0 1 0 0,-1 0-1 0 0,1-1 1 0 0,-1 1-1 0 0,1 0 0 0 0,0 0 1 0 0,0 0-1 0 0,0 0 0 0 0,0-1 1 0 0,-1 1-1 0 0,2 0 1 0 0,-1 0-1 0 0,0 0 0 0 0,0-1 1 0 0,0 1-1 0 0,0 0 0 0 0,1 0 1 0 0,-1 0-1 0 0,1 0 1 0 0,-1 0-1 0 0,1-1 39 0 0,-4 4 17 0 0,1-1 1 0 0,0 1-1 0 0,0 0 0 0 0,-1 0 1 0 0,1 0-1 0 0,0 0 0 0 0,1 0 1 0 0,-1 0-1 0 0,0 0 0 0 0,1 1 1 0 0,-1-1-1 0 0,1 1 0 0 0,0-1 1 0 0,0 1-1 0 0,0 0 0 0 0,0-1 1 0 0,0 1-1 0 0,0 0 0 0 0,1 0 1 0 0,-1-1-1 0 0,1 1 0 0 0,0 0 1 0 0,0 0-1 0 0,0 0 0 0 0,0 0 1 0 0,1-1-1 0 0,-1 1 0 0 0,1 0 1 0 0,-1 0-1 0 0,1-1 0 0 0,0 1 1 0 0,0 0-1 0 0,0-1 0 0 0,1 1 1 0 0,-1-1-1 0 0,1 1 0 0 0,-1-1 1 0 0,1 0-1 0 0,0 1 0 0 0,0-1 1 0 0,0 0-1 0 0,0 0 0 0 0,0 0 1 0 0,0-1-1 0 0,0 1 0 0 0,1-1 1 0 0,-1 1-1 0 0,1-1 0 0 0,-1 0 1 0 0,1 1-1 0 0,0-1 0 0 0,-1-1 1 0 0,1 1-1 0 0,0 0-17 0 0,2-1-9 0 0,1 0 0 0 0,-1 0-1 0 0,0-1 1 0 0,0 0 0 0 0,1 0-1 0 0,-1 0 1 0 0,0 0 0 0 0,0-1 0 0 0,0 0-1 0 0,0 0 1 0 0,0-1 0 0 0,-1 1 0 0 0,1-1-1 0 0,-1 0 1 0 0,1 0 0 0 0,-1 0 0 0 0,0-1-1 0 0,0 1 1 0 0,1-3 9 0 0,45-29-366 0 0,-47 35 388 0 0,0 0 1 0 0,1 0-1 0 0,-1 0 1 0 0,0 1-1 0 0,0-1 1 0 0,0 1-1 0 0,0-1 1 0 0,0 1-1 0 0,0 0 1 0 0,0 1-1 0 0,0-1 1 0 0,0 0-1 0 0,0 1 1 0 0,0 0-1 0 0,-1-1 1 0 0,1 1-1 0 0,-1 0 1 0 0,1 0-1 0 0,-1 1 1 0 0,0-1-1 0 0,0 0 1 0 0,0 1-1 0 0,0-1 1 0 0,0 1-1 0 0,0 0 1 0 0,-1 0-1 0 0,1-1 1 0 0,-1 1-1 0 0,0 0 1 0 0,0 0-1 0 0,0 0 1 0 0,0 1-1 0 0,-1-1 1 0 0,1 0-1 0 0,-1 0 1 0 0,0 0-1 0 0,1 0 1 0 0,-2 1-1 0 0,1-1 1 0 0,0 0-1 0 0,-1 0 1 0 0,1 0-1 0 0,-1 1-22 0 0,32-38 1329 0 0,-9 5-1956 0 0,32-28-1545 0 0,-5 50-5756 0 0,-39 10 2760 0 0</inkml:trace>
  <inkml:trace contextRef="#ctx0" brushRef="#br0" timeOffset="1614.906">1229 238 9673 0 0,'0'0'3975'0'0,"0"0"-2974"0"0,0 0-791 0 0,0 0 112 0 0,0 0-150 0 0,0 0-64 0 0,6-1 42 0 0,-3 1-149 0 0,1 0 0 0 0,-1 0 0 0 0,0 0 0 0 0,0-1 0 0 0,0 1 0 0 0,1-1-1 0 0,-1 0 1 0 0,0 0 0 0 0,0 0 0 0 0,0 0 0 0 0,0-1 0 0 0,0 1-1 0 0,-1-1 1 0 0,1 0 0 0 0,0 1 0 0 0,-1-1 0 0 0,1-1 0 0 0,-1 1 0 0 0,0 0-1 0 0,1 0 1 0 0,-1-1 0 0 0,0 1 0 0 0,-1-1 0 0 0,1 0 0 0 0,0 0 0 0 0,-1 0-1 0 0,1 0 1 0 0,-1 0 0 0 0,0 0 0 0 0,0 0 0 0 0,0 0 0 0 0,-1 0-1 0 0,1 0 1 0 0,-1 0 0 0 0,1-1 0 0 0,-1 1 0 0 0,0 0 0 0 0,-1 0 0 0 0,1-1-1 0 0,0 1 0 0 0,-2 1-7 0 0,0-1-1 0 0,0 0 0 0 0,0 1 0 0 0,-1 0 0 0 0,1 0 1 0 0,0-1-1 0 0,-1 1 0 0 0,0 1 0 0 0,1-1 0 0 0,-1 0 1 0 0,0 1-1 0 0,0-1 0 0 0,0 1 0 0 0,0 0 0 0 0,0 0 1 0 0,0 0-1 0 0,0 0 0 0 0,0 1 0 0 0,-1-1 0 0 0,1 1 1 0 0,0 0-1 0 0,0 0 0 0 0,-1 0 0 0 0,1 0 0 0 0,0 0 1 0 0,0 1-1 0 0,0 0 0 0 0,-1-1 0 0 0,1 1 0 0 0,0 0 1 0 0,0 1-1 0 0,0-1 0 0 0,0 0 0 0 0,1 1 0 0 0,-1 0 1 0 0,0 0-1 0 0,1 0 0 0 0,-1 0 0 0 0,1 0 0 0 0,-1 0 1 0 0,1 0-1 0 0,0 1 0 0 0,0-1 0 0 0,0 1 0 0 0,0 0 1 0 0,1 0-1 0 0,-1-1 0 0 0,1 1 0 0 0,0 0 1 0 0,-1 0-1 0 0,1 0 0 0 0,1 1 0 0 0,-1-1 0 0 0,0 0 1 0 0,1 0-1 0 0,-1 4 8 0 0,4-5-33 0 0,0 1 0 0 0,0-1 1 0 0,0 1-1 0 0,0-1 0 0 0,0 0 0 0 0,0 0 1 0 0,1 0-1 0 0,-1-1 0 0 0,0 1 0 0 0,1-1 1 0 0,0 0-1 0 0,-1 0 0 0 0,1 0 0 0 0,0 0 1 0 0,-1-1-1 0 0,1 0 0 0 0,0 1 0 0 0,0-1 1 0 0,-1 0-1 0 0,1-1 0 0 0,0 1 0 0 0,0-1 1 0 0,-1 0-1 0 0,1 0 0 0 0,0 0 0 0 0,-1 0 1 0 0,1 0-1 0 0,2-2 33 0 0,-5 2 23 0 0,1 0-1 0 0,0 1 1 0 0,0-1 0 0 0,-1 1-1 0 0,1 0 1 0 0,0-1 0 0 0,0 1-1 0 0,0 0 1 0 0,0 0 0 0 0,0 0-1 0 0,-1 0 1 0 0,1 1 0 0 0,0-1-1 0 0,0 0 1 0 0,0 1 0 0 0,-1-1-1 0 0,1 1 1 0 0,0 0 0 0 0,0-1-1 0 0,-1 1 1 0 0,1 0 0 0 0,0 0-1 0 0,-1 0 1 0 0,1 0 0 0 0,-1 0-1 0 0,0 1 1 0 0,1-1-1 0 0,-1 0 1 0 0,0 1 0 0 0,0-1-1 0 0,0 1 1 0 0,0-1 0 0 0,0 1-1 0 0,0 0 1 0 0,0-1 0 0 0,0 1-1 0 0,-1 0 1 0 0,1 0 0 0 0,-1-1-1 0 0,1 1 1 0 0,-1 2-23 0 0,9 13 798 0 0,-6-17-791 0 0,-1 1 1 0 0,1-1-1 0 0,-1 0 1 0 0,1 0-1 0 0,-1 0 0 0 0,1 0 1 0 0,-1-1-1 0 0,1 1 1 0 0,-1-1-1 0 0,1 1 1 0 0,-1-1-1 0 0,0 0 0 0 0,1 0 1 0 0,-1 0-1 0 0,0 0 1 0 0,0 0-1 0 0,0 0 1 0 0,0-1-1 0 0,0 1 0 0 0,0-1 1 0 0,0 0-1 0 0,0 1 1 0 0,0-1-1 0 0,-1 0 1 0 0,1 0-1 0 0,-1 0 0 0 0,1 0 1 0 0,-1-1-1 0 0,0 1 1 0 0,0 0-1 0 0,0 0 1 0 0,0-1-1 0 0,0 1 0 0 0,-1 0 1 0 0,1-1-8 0 0,-1 2 3 0 0,1-1 1 0 0,-1 1-1 0 0,1 0 1 0 0,0 0-1 0 0,-1-1 0 0 0,1 1 1 0 0,0 0-1 0 0,0 0 1 0 0,0 0-1 0 0,0 0 0 0 0,0 0 1 0 0,0 0-1 0 0,0 0 1 0 0,0 0-1 0 0,0 0 1 0 0,0 1-1 0 0,1-1 0 0 0,-1 0 1 0 0,0 1-1 0 0,0-1 1 0 0,1 1-1 0 0,-1-1 1 0 0,0 1-1 0 0,1 0 0 0 0,-1-1 1 0 0,1 1-1 0 0,-1 0 1 0 0,0 0-1 0 0,1 0 1 0 0,-1 0-1 0 0,1 0 0 0 0,-1 1 1 0 0,0-1-1 0 0,1 0 1 0 0,-1 0-1 0 0,0 1 0 0 0,1-1 1 0 0,-1 1-1 0 0,0 0 1 0 0,0-1-1 0 0,1 1 1 0 0,-1 0-1 0 0,0-1 0 0 0,0 1 1 0 0,0 0-1 0 0,0 0 1 0 0,0 0-1 0 0,0 0 1 0 0,0 0-1 0 0,0 0 0 0 0,0 1 1 0 0,-1-1-1 0 0,1 0 1 0 0,0 0-1 0 0,-1 1 1 0 0,1-1-1 0 0,-1 0 0 0 0,1 0 1 0 0,-1 1-1 0 0,0-1 1 0 0,1 1-1 0 0,-1-1 0 0 0,0 2-3 0 0,43 35 1069 0 0,-39-38-1073 0 0,0 0 0 0 0,-1 0 0 0 0,1-1 0 0 0,0 1 0 0 0,-1-1 1 0 0,1 1-1 0 0,-1-1 0 0 0,1 0 0 0 0,-1-1 0 0 0,1 1 0 0 0,-1-1 0 0 0,1 1 0 0 0,-1-1 0 0 0,0 0 0 0 0,0 0 0 0 0,0 0 1 0 0,0-1-1 0 0,-1 1 0 0 0,1-1 0 0 0,0 0 0 0 0,-1 1 0 0 0,0-1 0 0 0,0 0 0 0 0,0 0 0 0 0,0-1 0 0 0,0 1 0 0 0,-1 0 1 0 0,1-1-1 0 0,-1 1 0 0 0,0-1 0 0 0,0 1 0 0 0,0-1 0 0 0,0 1 0 0 0,-1-1 0 0 0,1 0 0 0 0,-1 1 0 0 0,0-1 1 0 0,0 0-1 0 0,-1 0 0 0 0,1 1 0 0 0,-1-1 0 0 0,0 1 0 0 0,0-1 0 0 0,0 0 0 0 0,0 1 0 0 0,0 0 0 0 0,-1-1 0 0 0,0 1 1 0 0,-1-2 3 0 0,2 4-11 0 0,0 1 0 0 0,0 0 1 0 0,-1 0-1 0 0,1 0 0 0 0,0 0 0 0 0,-1 0 1 0 0,1 0-1 0 0,0 0 0 0 0,0 0 1 0 0,-1 0-1 0 0,1 0 0 0 0,0 1 1 0 0,0-1-1 0 0,-1 1 0 0 0,1-1 1 0 0,0 1-1 0 0,0-1 0 0 0,0 1 0 0 0,0 0 1 0 0,0-1-1 0 0,0 1 0 0 0,0 0 1 0 0,0 0-1 0 0,0 0 0 0 0,0 0 1 0 0,0 0-1 0 0,0 0 0 0 0,1 0 1 0 0,-1 0-1 0 0,0 0 0 0 0,1 0 0 0 0,-1 0 1 0 0,1 1-1 0 0,-1-1 0 0 0,1 0 1 0 0,-1 0-1 0 0,1 1 0 0 0,0-1 1 0 0,0 0-1 0 0,0 0 0 0 0,0 1 1 0 0,0-1-1 0 0,0 0 0 0 0,0 1 0 0 0,0-1 1 0 0,0 0-1 0 0,1 0 0 0 0,-1 1 1 0 0,0-1-1 0 0,1 0 0 0 0,-1 0 1 0 0,1 0-1 0 0,-1 1 0 0 0,1-1 1 0 0,0 0-1 0 0,-1 0 0 0 0,1 0 1 0 0,1 1 10 0 0,-1 1 74 0 0,1 0 1 0 0,-1 0 0 0 0,1 0 0 0 0,0-1 0 0 0,0 1 0 0 0,0 0 0 0 0,0-1 0 0 0,1 1 0 0 0,-1-1-1 0 0,1 1 1 0 0,-1-1 0 0 0,1 0 0 0 0,0 0 0 0 0,0-1 0 0 0,0 1 0 0 0,0 0 0 0 0,0-1-1 0 0,0 0 1 0 0,0 0 0 0 0,0 0 0 0 0,1 0 0 0 0,-1 0 0 0 0,0-1 0 0 0,1 1 0 0 0,0-1-75 0 0,1-10-123 0 0,5 11 19 0 0,-3 7 132 0 0,0 1 1 0 0,-1 0-1 0 0,0 0 0 0 0,-1 1 0 0 0,0 0 1 0 0,0 0-1 0 0,-1 0 0 0 0,0 0 0 0 0,-1 1 1 0 0,0-1-1 0 0,-1 1 0 0 0,0 0 0 0 0,-1 0 1 0 0,0 0-1 0 0,0-1 0 0 0,-2 1 0 0 0,1 0 1 0 0,-2 6-29 0 0,-1-13-1 0 0,1 0 1 0 0,-2 0-1 0 0,1 0 1 0 0,0 0-1 0 0,-1 0 1 0 0,0-1-1 0 0,0 0 1 0 0,0 0-1 0 0,0 0 1 0 0,0 0-1 0 0,0 0 0 0 0,-1-1 1 0 0,0 0-1 0 0,1 0 1 0 0,-1 0-1 0 0,0-1 1 0 0,0 1-1 0 0,0-1 1 0 0,0 0-1 0 0,0-1 1 0 0,0 1-1 0 0,-4-1 1 0 0,-41 0-3568 0 0,30-6-2741 0 0,4-9-2704 0 0</inkml:trace>
  <inkml:trace contextRef="#ctx0" brushRef="#br0" timeOffset="1958.418">1839 290 6461 0 0,'0'0'4939'0'0,"0"0"-3799"0"0,0 0-970 0 0,0 0 185 0 0,0 0 3 0 0,0 0 132 0 0,0 0 149 0 0,7-1-98 0 0,-3 2-481 0 0,0-1 0 0 0,0 0 0 0 0,0-1-1 0 0,0 1 1 0 0,0-1 0 0 0,0 0 0 0 0,0 0 0 0 0,0 0 0 0 0,0 0 0 0 0,0-1 0 0 0,0 1 0 0 0,-1-1 0 0 0,1 0 0 0 0,-1 0 0 0 0,1 0 0 0 0,-1-1 0 0 0,0 1 0 0 0,0-1 0 0 0,0 0 0 0 0,0 0 0 0 0,-1 0-1 0 0,1 0 1 0 0,-1-1 0 0 0,1 1 0 0 0,-1 0 0 0 0,0-1 0 0 0,-1 0 0 0 0,1 1 0 0 0,-1-1 0 0 0,1 0 0 0 0,-1 0 0 0 0,0-1-60 0 0,-3 5-35 0 0,1-1 0 0 0,-1 1 0 0 0,1 0 1 0 0,-1 0-1 0 0,0 0 0 0 0,1 0 0 0 0,-1 0 0 0 0,0 1 0 0 0,1-1 1 0 0,-1 0-1 0 0,1 1 0 0 0,-1-1 0 0 0,1 1 0 0 0,-1-1 0 0 0,1 1 1 0 0,-1 0-1 0 0,1 0 0 0 0,-1 0 0 0 0,1 0 0 0 0,0 0 0 0 0,0 0 0 0 0,-1 0 1 0 0,1 0-1 0 0,0 0 0 0 0,0 0 0 0 0,0 1 0 0 0,0-1 0 0 0,0 0 1 0 0,0 1-1 0 0,1-1 0 0 0,-1 1 0 0 0,0 0 35 0 0,-1 1 81 0 0,0 0 0 0 0,0 0 0 0 0,0 0 0 0 0,1 1 0 0 0,-1-1 0 0 0,1 1 0 0 0,-1-1-1 0 0,1 1 1 0 0,0-1 0 0 0,1 1 0 0 0,-1 0 0 0 0,1 0 0 0 0,-1-1 0 0 0,1 1 0 0 0,0 0 0 0 0,1 0 0 0 0,-1-1 0 0 0,1 1 0 0 0,-1 0-1 0 0,1-1 1 0 0,0 1 0 0 0,0 0 0 0 0,1-1 0 0 0,-1 1 0 0 0,1-1 0 0 0,0 0 0 0 0,0 0 0 0 0,0 1 0 0 0,0-1 0 0 0,0 0 0 0 0,1-1-1 0 0,-1 1 1 0 0,1 0 0 0 0,0-1 0 0 0,0 1 0 0 0,0-1 0 0 0,0 0 0 0 0,0 0 0 0 0,0 0 0 0 0,1-1 0 0 0,1 2-81 0 0,66 19-1321 0 0,-67-21 1061 0 0,34 2-5106 0 0,-11-5-3437 0 0</inkml:trace>
  <inkml:trace contextRef="#ctx0" brushRef="#br0" timeOffset="2724.68">2395 88 220 0 0,'0'0'10943'0'0,"0"0"-7307"0"0,0 0-2871 0 0,0 0-565 0 0,0 0-103 0 0,5 6 101 0 0,101 197 1517 0 0,-104-202-1648 0 0,1 0 0 0 0,-1 0 0 0 0,1-1 0 0 0,0 1 0 0 0,0 0 0 0 0,-1-1 0 0 0,1 0 0 0 0,0 0 0 0 0,0 0 0 0 0,-1 0 0 0 0,1 0 0 0 0,0 0 0 0 0,0-1 0 0 0,-1 1 0 0 0,1-1 0 0 0,0 0 0 0 0,-1 0 0 0 0,1 0 0 0 0,-1 0 0 0 0,1 0 0 0 0,-1-1 0 0 0,1 1 0 0 0,-1-1 0 0 0,0 1 0 0 0,0-1 0 0 0,0 0-1 0 0,0 0 1 0 0,0 0 0 0 0,0 0 0 0 0,0 0 0 0 0,-1-1 0 0 0,1 1 0 0 0,-1 0 0 0 0,0-1 0 0 0,1 1 0 0 0,-1-1 0 0 0,0 0 0 0 0,0 0-67 0 0,57-208-1441 0 0,-57 210 1269 0 0,-1 0-1 0 0,1 0 0 0 0,-1 1 0 0 0,1-1 1 0 0,0 1-1 0 0,-1-1 0 0 0,1 0 0 0 0,0 1 0 0 0,0-1 1 0 0,-1 1-1 0 0,1 0 0 0 0,0-1 0 0 0,0 1 1 0 0,0 0-1 0 0,0-1 0 0 0,0 1 0 0 0,0 0 1 0 0,-1 0-1 0 0,1 0 0 0 0,0 0 0 0 0,0 0 0 0 0,0 0 1 0 0,0 0-1 0 0,0 0 0 0 0,0 0 0 0 0,0 0 1 0 0,0 0-1 0 0,0 1 0 0 0,-1-1 0 0 0,1 0 1 0 0,0 1-1 0 0,0-1 0 0 0,0 0 0 0 0,-1 1 0 0 0,1-1 1 0 0,0 1-1 0 0,0-1 0 0 0,-1 1 0 0 0,1 0 1 0 0,0-1-1 0 0,-1 1 0 0 0,1 0 0 0 0,-1 0 1 0 0,1-1-1 0 0,-1 1 0 0 0,1 0 0 0 0,-1 0 0 0 0,1 0 1 0 0,-1-1-1 0 0,0 1 0 0 0,1 0 0 0 0,-1 0 1 0 0,0 0-1 0 0,0 0 0 0 0,0 0 0 0 0,0 0 0 0 0,0 0 1 0 0,0-1-1 0 0,0 1 0 0 0,0 0 0 0 0,0 1 173 0 0,7 13-4975 0 0</inkml:trace>
  <inkml:trace contextRef="#ctx0" brushRef="#br0" timeOffset="3095.595">2824 273 3768 0 0,'0'0'7525'0'0,"0"0"-5179"0"0,0 0-1770 0 0,0 0 24 0 0,0 0 2 0 0,0 0-166 0 0,0 0-185 0 0,2-7-94 0 0,-1 5-184 0 0,0 0 0 0 0,0 0-1 0 0,0 0 1 0 0,0 0 0 0 0,0 0 0 0 0,-1 0 0 0 0,1-1 0 0 0,-1 1-1 0 0,0 0 1 0 0,0 0 0 0 0,1-1 0 0 0,-1 1 0 0 0,-1 0 0 0 0,1 0 0 0 0,0-1-1 0 0,0 1 1 0 0,-1 0 0 0 0,0 0 0 0 0,1 0 0 0 0,-1 0 0 0 0,0-1-1 0 0,0 1 1 0 0,0 0 0 0 0,0 0 0 0 0,0 1 0 0 0,-1-1 0 0 0,1 0 0 0 0,0 0-1 0 0,-1 1 1 0 0,0-1 0 0 0,1 0 0 0 0,-1 1 0 0 0,0 0 0 0 0,0-1-1 0 0,0 1 1 0 0,0 0 0 0 0,0 0 0 0 0,0 0 0 0 0,0 0 0 0 0,-1 0 27 0 0,-36 85-89 0 0,39-83 103 0 0,0 1 0 0 0,0 0 0 0 0,0-1 0 0 0,0 1 0 0 0,0 0 0 0 0,0 0-1 0 0,0-1 1 0 0,0 1 0 0 0,1-1 0 0 0,-1 1 0 0 0,1 0 0 0 0,-1-1 0 0 0,1 1 0 0 0,0-1 0 0 0,0 1 0 0 0,-1-1 0 0 0,1 1-1 0 0,0-1 1 0 0,0 0 0 0 0,0 1 0 0 0,1-1 0 0 0,-1 0 0 0 0,0 0 0 0 0,0 0 0 0 0,1 0 0 0 0,-1 0 0 0 0,1 0 0 0 0,-1 0-1 0 0,1 0 1 0 0,-1-1 0 0 0,1 1 0 0 0,-1 0 0 0 0,1-1 0 0 0,-1 1 0 0 0,1-1 0 0 0,0 0 0 0 0,-1 0 0 0 0,1 0 0 0 0,0 1-1 0 0,0-1 1 0 0,-1-1 0 0 0,1 1 0 0 0,0 0 0 0 0,-1 0 0 0 0,1-1 0 0 0,-1 1 0 0 0,1-1 0 0 0,0 1 0 0 0,-1-1 0 0 0,1 0-1 0 0,-1 1 1 0 0,1-1 0 0 0,-1 0 0 0 0,0 0 0 0 0,1 0 0 0 0,-1 0 0 0 0,0 0 0 0 0,0-1 0 0 0,1 1-14 0 0,0 0 29 0 0,1 0-1 0 0,0 0 1 0 0,0 1 0 0 0,-1-1 0 0 0,1 1 0 0 0,0 0-1 0 0,0 0 1 0 0,0 0 0 0 0,0 0 0 0 0,0 0 0 0 0,-1 1-1 0 0,1-1 1 0 0,0 1 0 0 0,0-1 0 0 0,-1 1 0 0 0,1 0-1 0 0,0 0 1 0 0,-1 1 0 0 0,1-1 0 0 0,-1 0 0 0 0,1 1-1 0 0,-1 0 1 0 0,0-1 0 0 0,0 1 0 0 0,1 0 0 0 0,-1 0-1 0 0,-1 0 1 0 0,1 1 0 0 0,0-1 0 0 0,0 0 0 0 0,-1 1-1 0 0,1-1 1 0 0,-1 1 0 0 0,0-1 0 0 0,0 1 0 0 0,0 0-1 0 0,0-1 1 0 0,0 1 0 0 0,-1 0 0 0 0,1 0 0 0 0,-1 0-1 0 0,0-1 1 0 0,0 1 0 0 0,0 0 0 0 0,0 0 0 0 0,0 0-1 0 0,-1 0 1 0 0,1-1 0 0 0,-1 1 0 0 0,1 0 0 0 0,-2 0-29 0 0,10-8-6075 0 0,-4-8-1758 0 0</inkml:trace>
  <inkml:trace contextRef="#ctx0" brushRef="#br0" timeOffset="3298.323">2987 64 5869 0 0,'0'0'6978'0'0,"2"6"-4539"0"0,17 150 496 0 0,-13-42-2787 0 0,4-80-1211 0 0,8-22-6980 0 0,-9-15 940 0 0</inkml:trace>
  <inkml:trace contextRef="#ctx0" brushRef="#br0" timeOffset="3797.505">3181 269 7313 0 0,'0'0'5788'0'0,"3"7"-4375"0"0,46 113 314 0 0,-46-118-1753 0 0,-1-1 0 0 0,0 0 0 0 0,1 0 0 0 0,-1 0 0 0 0,1 0-1 0 0,0 0 1 0 0,-1 0 0 0 0,1-1 0 0 0,-1 0 0 0 0,1 1-1 0 0,0-1 1 0 0,-1 0 0 0 0,1 0 0 0 0,0 0 0 0 0,-1-1-1 0 0,1 1 1 0 0,0-1 0 0 0,-1 1 0 0 0,1-1 0 0 0,-1 0-1 0 0,1 0 1 0 0,-1 0 0 0 0,1 0 0 0 0,-1 0 0 0 0,0-1-1 0 0,0 1 1 0 0,1-1 0 0 0,-1 1 0 0 0,0-1 0 0 0,0 0-1 0 0,-1 0 1 0 0,1 0 0 0 0,0 0 0 0 0,-1 0 0 0 0,1 0-1 0 0,-1-1 1 0 0,1 1 0 0 0,-1-1 0 0 0,0 1 0 0 0,0 0-1 0 0,0-1 1 0 0,0-1 26 0 0,1-3-87 0 0,1 1 0 0 0,-1-1-1 0 0,0 0 1 0 0,-1 0 0 0 0,0 0 0 0 0,0 0-1 0 0,0 0 1 0 0,-1 0 0 0 0,0 0-1 0 0,0 0 1 0 0,-1 0 0 0 0,0 0 0 0 0,0 0-1 0 0,-1 0 1 0 0,-1-4 87 0 0,0 59 1471 0 0,31 60 62 0 0,-27-105-1473 0 0,0 0 1 0 0,1-1 0 0 0,-1 1-1 0 0,0-1 1 0 0,1 0-1 0 0,0 1 1 0 0,0-1 0 0 0,-1 0-1 0 0,1 0 1 0 0,0 0 0 0 0,1 0-1 0 0,-1-1 1 0 0,0 1-1 0 0,0 0 1 0 0,1-1 0 0 0,-1 0-1 0 0,1 1 1 0 0,-1-1-1 0 0,1 0 1 0 0,0 0 0 0 0,-1-1-1 0 0,1 1 1 0 0,0 0-1 0 0,0-1 1 0 0,0 0 0 0 0,-1 0-1 0 0,1 0 1 0 0,0 0 0 0 0,0 0-1 0 0,0 0 1 0 0,-1-1-1 0 0,1 1 1 0 0,0-1 0 0 0,0 0-1 0 0,-1 0 1 0 0,1 0-1 0 0,-1 0 1 0 0,1 0-61 0 0,1-2-61 0 0,0 0-1 0 0,-1-1 1 0 0,0 1-1 0 0,0-1 1 0 0,0 1-1 0 0,0-1 1 0 0,-1 0 0 0 0,1 0-1 0 0,-1 0 1 0 0,0 0-1 0 0,0-1 1 0 0,0 1-1 0 0,-1-1 1 0 0,0 1 0 0 0,0-1-1 0 0,0 1 1 0 0,0-1-1 0 0,0 0 1 0 0,-1 1-1 0 0,0-1 1 0 0,0 0 0 0 0,-1 1-1 0 0,1-1 1 0 0,-1 0-1 0 0,0 1 1 0 0,0-1-1 0 0,0 1 1 0 0,-1-1 0 0 0,0 1-1 0 0,0 0 1 0 0,0-1-1 0 0,0 1 1 0 0,0 0-1 0 0,-1 0 1 0 0,0 1 0 0 0,-1-2 61 0 0,2 5-1 0 0,0 1-1 0 0,0 0 1 0 0,0-1 0 0 0,0 1 0 0 0,0 0 0 0 0,0 0 0 0 0,0 0 0 0 0,0 0 0 0 0,0 0 0 0 0,1 0 0 0 0,-1 1 0 0 0,0-1 0 0 0,1 1 0 0 0,-1-1 0 0 0,1 1 0 0 0,-1-1 0 0 0,1 1 0 0 0,0 0 0 0 0,0 0 0 0 0,0 0-1 0 0,0 0 1 0 0,0 0 0 0 0,0 0 0 0 0,0 0 0 0 0,1 0 0 0 0,-1 0 0 0 0,1 0 0 0 0,-1 0 0 0 0,1 0 0 0 0,0 0 0 0 0,0 1 0 0 0,0-1 0 0 0,0 0 0 0 0,0 0 0 0 0,0 0 0 0 0,1 0 0 0 0,-1 1 0 0 0,1-1 0 0 0,0 0 0 0 0,-1 0 1 0 0,1 2 79 0 0,0 0 1 0 0,1 0-1 0 0,-1 0 1 0 0,1-1 0 0 0,-1 1-1 0 0,1 0 1 0 0,0-1-1 0 0,0 1 1 0 0,1-1 0 0 0,-1 0-1 0 0,1 1 1 0 0,0-1-1 0 0,0-1 1 0 0,0 1 0 0 0,0 0-1 0 0,0-1 1 0 0,0 1-1 0 0,1-1 1 0 0,-1 0 0 0 0,1 0-1 0 0,0 0 1 0 0,-1-1-1 0 0,1 1 1 0 0,0-1 0 0 0,0 0-1 0 0,0 0 1 0 0,0-1-1 0 0,0 1 1 0 0,2-1-80 0 0,124 10 143 0 0,-124-10-171 0 0,50-4-1664 0 0,-21-8-6952 0 0,-21 3-285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2:24.1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224 12 8113 0 0,'0'0'4071'0'0,"0"0"-3044"0"0,-9-2-1009 0 0,-5-1 26 0 0,0 0 0 0 0,0 1 0 0 0,0 1 1 0 0,-1 0-1 0 0,1 1 0 0 0,0 1 1 0 0,0 0-1 0 0,0 0 0 0 0,0 2 1 0 0,0 0-1 0 0,0 0 0 0 0,0 2 1 0 0,-11 4-45 0 0,24-6 15 0 0,0-1 0 0 0,0 0 0 0 0,0 1 0 0 0,0 0 0 0 0,1-1 0 0 0,-1 1 0 0 0,1 0 0 0 0,0-1 0 0 0,-1 1 0 0 0,1 0 0 0 0,1-1 0 0 0,-1 1 0 0 0,0 0 0 0 0,1-1 0 0 0,-1 1 0 0 0,1-1 0 0 0,0 1 0 0 0,0 0 0 0 0,0-1 0 0 0,0 0 0 0 0,0 1 0 0 0,0-1 0 0 0,1 0 0 0 0,-1 1 0 0 0,1-1 0 0 0,-1 0 0 0 0,1 0 0 0 0,0 0 0 0 0,0 0 0 0 0,0-1 0 0 0,0 1 0 0 0,1 0 0 0 0,-1-1 0 0 0,0 0 0 0 0,0 1 0 0 0,1-1 0 0 0,-1 0 0 0 0,1 0 0 0 0,-1 0 0 0 0,4 0-15 0 0,5 8 188 0 0,-9-8-145 0 0,66 72 1090 0 0,-67-72-1094 0 0,0 1 0 0 0,1-1-1 0 0,-1 1 1 0 0,0-1-1 0 0,0 1 1 0 0,-1 0-1 0 0,1 0 1 0 0,0-1 0 0 0,0 1-1 0 0,-1 0 1 0 0,1 0-1 0 0,-1 0 1 0 0,0 0-1 0 0,0 0 1 0 0,1 0 0 0 0,-1 0-1 0 0,0 0 1 0 0,-1 0-1 0 0,1 0 1 0 0,0 0-1 0 0,-1-1 1 0 0,1 1 0 0 0,-1 0-1 0 0,1 0 1 0 0,-1 0-1 0 0,0 0 1 0 0,0-1-1 0 0,1 1 1 0 0,-1 0 0 0 0,-1-1-1 0 0,1 1 1 0 0,0 0-1 0 0,0-1 1 0 0,-1 0-1 0 0,1 1 1 0 0,0-1 0 0 0,-1 0-1 0 0,0 0 1 0 0,1 0-1 0 0,-1 0 1 0 0,0 0 0 0 0,1 0-1 0 0,-1 0 1 0 0,0 0-1 0 0,0-1 1 0 0,0 1-1 0 0,0-1 1 0 0,0 1-39 0 0,-41 2-468 0 0,23-22-7802 0 0,19 7 1247 0 0</inkml:trace>
  <inkml:trace contextRef="#ctx0" brushRef="#br0" timeOffset="544.477">397 113 3256 0 0,'0'0'944'0'0,"0"0"2023"0"0,0 0-1569 0 0,0 0-488 0 0,0 0 225 0 0,0 0-279 0 0,0 0-648 0 0,2 9 357 0 0,6 19 174 0 0,40 106 1444 0 0,-46-131-2120 0 0,0 0-1 0 0,0 0 1 0 0,0 0 0 0 0,0 0-1 0 0,0 0 1 0 0,1 0-1 0 0,-1 0 1 0 0,1-1 0 0 0,0 1-1 0 0,-1-1 1 0 0,1 0 0 0 0,0 0-1 0 0,1 0 1 0 0,-1 0 0 0 0,0-1-1 0 0,0 1 1 0 0,1-1 0 0 0,-1 0-1 0 0,1 0 1 0 0,-1 0 0 0 0,1 0-1 0 0,-1-1 1 0 0,1 1-1 0 0,0-1 1 0 0,-1 0 0 0 0,1 0-1 0 0,0 0 1 0 0,-1-1 0 0 0,1 1-1 0 0,0-1 1 0 0,-1 0 0 0 0,1 0-1 0 0,-1 0 1 0 0,0 0 0 0 0,1-1-1 0 0,1 0-62 0 0,-1-1 2 0 0,1 0 0 0 0,-1-1-1 0 0,1 1 1 0 0,-1-1 0 0 0,0 0 0 0 0,-1 0-1 0 0,1 0 1 0 0,0-1 0 0 0,-1 1 0 0 0,0-1-1 0 0,0 0 1 0 0,-1 1 0 0 0,1-1 0 0 0,-1-1-1 0 0,0 1 1 0 0,0 0 0 0 0,-1 0 0 0 0,0-1-1 0 0,0 1 1 0 0,0-1 0 0 0,0 1 0 0 0,-1-1-1 0 0,0-4-1 0 0,22 52-1119 0 0,-17 3 1776 0 0,2 7-2012 0 0,7-21-3096 0 0,-5-20-752 0 0</inkml:trace>
  <inkml:trace contextRef="#ctx0" brushRef="#br0" timeOffset="836.686">1011 164 11729 0 0,'0'0'1048'0'0,"-7"0"-416"0"0,3 0-547 0 0,0 0-1 0 0,-1 0 0 0 0,1 1 1 0 0,0-1-1 0 0,0 1 1 0 0,0 0-1 0 0,0 0 0 0 0,0 1 1 0 0,0-1-1 0 0,1 1 1 0 0,-1 0-1 0 0,0 0 0 0 0,1 0 1 0 0,-1 1-1 0 0,1-1 1 0 0,0 1-1 0 0,0 0 0 0 0,0-1 1 0 0,0 1-1 0 0,0 1 1 0 0,0-1-1 0 0,1 0 0 0 0,0 1 1 0 0,0-1-1 0 0,0 1 1 0 0,0 0-1 0 0,0 1-84 0 0,-1-3 36 0 0,1 0 1 0 0,0 1-1 0 0,-1-1 0 0 0,1 1 1 0 0,0 0-1 0 0,0 0 0 0 0,1-1 0 0 0,-1 1 1 0 0,1 0-1 0 0,-1 0 0 0 0,1 1 1 0 0,0-1-1 0 0,0 0 0 0 0,0 0 0 0 0,1 1 1 0 0,-1-1-1 0 0,1 0 0 0 0,-1 1 1 0 0,1-1-1 0 0,0 0 0 0 0,1 1 1 0 0,-1-1-1 0 0,1 0 0 0 0,-1 1 0 0 0,1-1 1 0 0,0 0-1 0 0,0 0 0 0 0,0 0 1 0 0,1 0-1 0 0,-1 0 0 0 0,1 0 0 0 0,-1 0 1 0 0,1 0-1 0 0,0 0 0 0 0,0-1 1 0 0,1 1-1 0 0,-1-1 0 0 0,0 1 1 0 0,1-1-1 0 0,0 0 0 0 0,-1 0 0 0 0,1 0 1 0 0,0-1-1 0 0,0 1 0 0 0,0 0 1 0 0,3 0-37 0 0,95 0-1542 0 0,-67-10-2435 0 0,-2-4-4440 0 0,-12 2 4995 0 0</inkml:trace>
  <inkml:trace contextRef="#ctx0" brushRef="#br0" timeOffset="1163.731">1282 265 3828 0 0,'0'0'5584'0'0,"0"0"-3836"0"0,0 0-1484 0 0,0 0 11 0 0,0 0-70 0 0,0 0-78 0 0,0 0-19 0 0,0 0-9 0 0,4 7-680 0 0,1-4-5241 0 0,-3-3 1772 0 0,-12 0 2265 0 0</inkml:trace>
  <inkml:trace contextRef="#ctx0" brushRef="#br0" timeOffset="1455.056">1426 186 4376 0 0,'0'0'8461'0'0,"0"0"-6111"0"0,0 0-2172 0 0,0 0-232 0 0,-7-2-132 0 0,2 0 233 0 0,1 1-1 0 0,-1 0 1 0 0,0 0 0 0 0,0 1 0 0 0,0 0 0 0 0,1 0-1 0 0,-1 0 1 0 0,0 0 0 0 0,0 1 0 0 0,0-1 0 0 0,1 1-1 0 0,-1 0 1 0 0,0 1 0 0 0,1-1 0 0 0,-1 1 0 0 0,1 0-1 0 0,-1 0 1 0 0,1 1 0 0 0,0-1 0 0 0,0 1 0 0 0,0 0 0 0 0,0 0-1 0 0,1 0 1 0 0,-3 3-47 0 0,3-5 24 0 0,1 0 0 0 0,-1 0 0 0 0,1 0 0 0 0,-1 0 0 0 0,1 1 0 0 0,0-1 0 0 0,-1 1 0 0 0,1 0 0 0 0,0-1 0 0 0,0 1 0 0 0,0 0-1 0 0,1 0 1 0 0,-1 0 0 0 0,0 0 0 0 0,1 1 0 0 0,-1-1 0 0 0,1 0 0 0 0,0 1 0 0 0,0-1 0 0 0,-1 1 0 0 0,2-1 0 0 0,-1 1 0 0 0,0-1 0 0 0,1 1 0 0 0,-1 0 0 0 0,1-1 0 0 0,0 1 0 0 0,-1 0-1 0 0,1-1 1 0 0,1 1 0 0 0,-1 0 0 0 0,0 0 0 0 0,1-1 0 0 0,-1 1 0 0 0,1-1 0 0 0,0 1 0 0 0,0 0 0 0 0,0-1 0 0 0,0 1 0 0 0,0-1 0 0 0,1 0 0 0 0,-1 1 0 0 0,1-1 0 0 0,-1 0 0 0 0,1 0 0 0 0,0 0-1 0 0,0 0 1 0 0,0 0 0 0 0,0-1 0 0 0,0 1 0 0 0,0 0 0 0 0,1-1 0 0 0,-1 0 0 0 0,0 1 0 0 0,1-1 0 0 0,0 0-24 0 0,120-1-398 0 0,-82-8-3555 0 0,-2-5-5289 0 0,-33 10 6566 0 0</inkml:trace>
  <inkml:trace contextRef="#ctx0" brushRef="#br0" timeOffset="1780.142">1541 287 1452 0 0,'0'0'4739'0'0,"0"0"-2009"0"0,0 0-801 0 0,0 0-688 0 0,0 0-810 0 0,0 0-274 0 0,0 0 41 0 0,0 0 233 0 0,0 0-7 0 0,2 3-146 0 0,1 1-206 0 0,1 0 1 0 0,0-1-1 0 0,0 1 0 0 0,0-1 0 0 0,0 0 1 0 0,1 0-1 0 0,-1-1 0 0 0,1 1 0 0 0,0-1 1 0 0,-1 0-1 0 0,1 0 0 0 0,0-1 1 0 0,0 1-1 0 0,1-1 0 0 0,-1 0 0 0 0,0-1 1 0 0,0 1-1 0 0,0-1 0 0 0,1 0 0 0 0,-1 0 1 0 0,0-1-1 0 0,0 1 0 0 0,0-1 1 0 0,1 0-1 0 0,-1-1 0 0 0,0 1 0 0 0,0-1 1 0 0,-1 0-1 0 0,1 0 0 0 0,0-1 1 0 0,-1 1-1 0 0,1-1 0 0 0,-1 0 0 0 0,0 0 1 0 0,0-1-1 0 0,0 1 0 0 0,3-4-72 0 0,-7 5-37 0 0,0 1-1 0 0,0 0 1 0 0,0-1-1 0 0,0 1 1 0 0,0 0-1 0 0,0-1 0 0 0,0 1 1 0 0,-1 0-1 0 0,1-1 1 0 0,0 1-1 0 0,-1 0 1 0 0,1 0-1 0 0,-1-1 1 0 0,1 1-1 0 0,-1 0 1 0 0,0 0-1 0 0,0 0 1 0 0,1 0-1 0 0,-1 0 0 0 0,0 0 1 0 0,0 0-1 0 0,0 0 1 0 0,0 0-1 0 0,0 0 1 0 0,0 1-1 0 0,0-1 1 0 0,-1 0-1 0 0,1 1 1 0 0,0-1-1 0 0,0 0 0 0 0,0 1 1 0 0,-1 0-1 0 0,1-1 1 0 0,0 1-1 0 0,-1 0 1 0 0,1 0-1 0 0,0-1 1 0 0,-1 1-1 0 0,1 0 1 0 0,0 0-1 0 0,-1 1 1 0 0,1-1-1 0 0,0 0 0 0 0,-1 0 1 0 0,1 1-1 0 0,0-1 1 0 0,0 1-1 0 0,-1-1 1 0 0,1 1-1 0 0,0-1 1 0 0,0 1-1 0 0,0 0 1 0 0,0-1-1 0 0,0 1 1 0 0,0 0-1 0 0,0 0 0 0 0,0 0 1 0 0,0 0-1 0 0,0 0 1 0 0,0 0-1 0 0,0 0 1 0 0,1 0-1 0 0,-1 0 1 0 0,0 1-1 0 0,1-1 1 0 0,-1 0 37 0 0,-1 0 32 0 0,0 0 1 0 0,0 0-1 0 0,1 0 0 0 0,-1 0 1 0 0,0 0-1 0 0,0 0 1 0 0,0 1-1 0 0,1-1 1 0 0,-1 1-1 0 0,1-1 1 0 0,-1 1-1 0 0,1 0 0 0 0,0-1 1 0 0,0 1-1 0 0,0 0 1 0 0,0 0-1 0 0,0 0 1 0 0,0 0-1 0 0,0 0 1 0 0,0 0-1 0 0,1 0 0 0 0,-1 0 1 0 0,1 0-1 0 0,0 0 1 0 0,-1 0-1 0 0,1 1 1 0 0,0-1-1 0 0,0 0 0 0 0,0 0 1 0 0,1 0-1 0 0,-1 0 1 0 0,1 0-1 0 0,-1 1 1 0 0,1-1-1 0 0,-1 0 1 0 0,1 0-1 0 0,0 0 0 0 0,0 0 1 0 0,0-1-1 0 0,0 1 1 0 0,0 0-1 0 0,1 0 1 0 0,-1-1-1 0 0,1 1 1 0 0,-1 0-1 0 0,1-1 0 0 0,-1 0 1 0 0,1 1-1 0 0,0-1 1 0 0,0 1-33 0 0,83 25 297 0 0,-55-24-2883 0 0,1-5-3868 0 0,-17-1-412 0 0</inkml:trace>
  <inkml:trace contextRef="#ctx0" brushRef="#br0" timeOffset="2072.69">2087 226 13165 0 0,'0'0'1226'0'0,"0"0"-1343"0"0,-7-3 12 0 0,6 3 113 0 0,-3-2-32 0 0,0 0 1 0 0,-1 0 0 0 0,1 1 0 0 0,-1-1-1 0 0,1 1 1 0 0,-1 0 0 0 0,1 0 0 0 0,-1 0 0 0 0,0 1-1 0 0,0 0 1 0 0,1 0 0 0 0,-1 0 0 0 0,0 1-1 0 0,1-1 1 0 0,-1 1 0 0 0,0 0 0 0 0,1 0-1 0 0,-1 1 1 0 0,1-1 0 0 0,-1 1 0 0 0,1 0 0 0 0,0 1-1 0 0,0-1 1 0 0,0 0 0 0 0,-3 3 23 0 0,8-1 40 0 0,-1-1 1 0 0,1 1-1 0 0,0-1 0 0 0,0 0 1 0 0,0 0-1 0 0,0 1 0 0 0,1-1 1 0 0,0 0-1 0 0,-1 0 0 0 0,1 0 1 0 0,0-1-1 0 0,0 1 0 0 0,0 0 1 0 0,1-1-1 0 0,-1 1 0 0 0,1-1 1 0 0,-1 0-1 0 0,1 0 0 0 0,0 0 1 0 0,0 0-1 0 0,0 0 0 0 0,0-1 1 0 0,0 1-1 0 0,0-1 0 0 0,0 0 1 0 0,1 0-41 0 0,15 12 460 0 0,-18-12-436 0 0,1 0-1 0 0,-1 0 1 0 0,1 0 0 0 0,-1 0-1 0 0,1 1 1 0 0,-1-1-1 0 0,0 0 1 0 0,0 1-1 0 0,0-1 1 0 0,0 1-1 0 0,0 0 1 0 0,0-1 0 0 0,0 1-1 0 0,0 0 1 0 0,-1 0-1 0 0,1-1 1 0 0,0 1-1 0 0,-1 0 1 0 0,0 0-1 0 0,1 0 1 0 0,-1 0-1 0 0,0 0 1 0 0,0 0 0 0 0,0 0-1 0 0,0-1 1 0 0,-1 1-1 0 0,1 0 1 0 0,0 0-1 0 0,-1 0 1 0 0,1 0-1 0 0,-1 0 1 0 0,0-1-1 0 0,0 1 1 0 0,1 0 0 0 0,-1-1-1 0 0,0 1 1 0 0,0 0-1 0 0,-1-1 1 0 0,1 1-1 0 0,0-1 1 0 0,0 0-1 0 0,-1 1 1 0 0,1-1 0 0 0,-1 0-1 0 0,1 0 1 0 0,-1 0-1 0 0,0 0 1 0 0,1 0-1 0 0,-1 0 1 0 0,0 0-1 0 0,1-1 1 0 0,-1 1-1 0 0,0-1 1 0 0,0 1 0 0 0,0-1-1 0 0,0 0 1 0 0,0 1-24 0 0,-46 9-5196 0 0,42-12 453 0 0,3-7-1766 0 0</inkml:trace>
  <inkml:trace contextRef="#ctx0" brushRef="#br0" timeOffset="2366.089">2292 233 8353 0 0,'0'0'3477'0'0,"0"0"-2679"0"0,0 0-768 0 0,0 0-51 0 0,0 0-79 0 0,-6-1-39 0 0,5 0 141 0 0,-1 1 0 0 0,1-1-1 0 0,0 1 1 0 0,-1-1 0 0 0,1 0 0 0 0,-1 1 0 0 0,1 0 0 0 0,0-1 0 0 0,-1 1 0 0 0,1 0-1 0 0,-1 0 1 0 0,1 0 0 0 0,-1 0 0 0 0,1 0 0 0 0,-1 0 0 0 0,1 0 0 0 0,0 1 0 0 0,-1-1-1 0 0,1 0 1 0 0,-1 1 0 0 0,1-1 0 0 0,0 1 0 0 0,-1-1 0 0 0,1 1 0 0 0,0 0 0 0 0,0 0-1 0 0,-1 0 1 0 0,1-1 0 0 0,0 1 0 0 0,0 0 0 0 0,0 0 0 0 0,0 1 0 0 0,0-1 0 0 0,0 0-1 0 0,0 0 1 0 0,1 0 0 0 0,-1 1 0 0 0,0-1 0 0 0,1 0 0 0 0,-1 1 0 0 0,1-1 0 0 0,-1 0-1 0 0,1 1 1 0 0,0-1 0 0 0,-1 1 0 0 0,1-1 0 0 0,0 1 0 0 0,0-1 0 0 0,0 0 0 0 0,0 1-1 0 0,0-1 1 0 0,1 1 0 0 0,-1-1 0 0 0,0 1 0 0 0,1-1 0 0 0,-1 0 0 0 0,0 1 0 0 0,1-1-1 0 0,0 1 1 0 0,-1-1 0 0 0,1 0 0 0 0,0 0 0 0 0,0 0 0 0 0,0 1-2 0 0,96 81 4347 0 0,-97-80-4344 0 0,0-1 1 0 0,-1 1-1 0 0,1-1 0 0 0,0 1 1 0 0,-1-1-1 0 0,0 1 0 0 0,1-1 1 0 0,-1 0-1 0 0,0 1 0 0 0,0-1 1 0 0,0 0-1 0 0,-1 1 0 0 0,1-1 1 0 0,0 0-1 0 0,-1 0 0 0 0,1 0 1 0 0,-1 0-1 0 0,0-1 0 0 0,0 1 1 0 0,0 0-1 0 0,0-1 0 0 0,0 1 1 0 0,0-1-1 0 0,0 1 0 0 0,0-1 1 0 0,-1 0-1 0 0,1 0 0 0 0,0 0 1 0 0,-1-1-1 0 0,1 1 0 0 0,-1 0 1 0 0,1-1-1 0 0,-1 0 0 0 0,1 1 1 0 0,-1-1-1 0 0,0 0-3 0 0,-33 3-8281 0 0,30-6 921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2:27.9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2000 0 0,'0'0'600'0'0,"0"0"588"0"0,0 0-656 0 0,0 0-532 0 0,0 0-1160 0 0,0 0-300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2:30.2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 90 560 0 0,'0'0'1017'0'0,"0"0"415"0"0,0 0 1892 0 0,0 0-1794 0 0,0 0-672 0 0,0 0 151 0 0,0 0-203 0 0,0 0-176 0 0,0 0-85 0 0,0 0-10 0 0,2 4 18 0 0,-1-3-506 0 0,-1 0 1 0 0,1-1 0 0 0,0 1 0 0 0,-1 0 0 0 0,1 0 0 0 0,0 0 0 0 0,0-1 0 0 0,-1 1 0 0 0,1 0 0 0 0,0-1 0 0 0,0 1 0 0 0,0 0 0 0 0,0-1 0 0 0,0 1 0 0 0,0-1 0 0 0,0 0 0 0 0,0 1 0 0 0,0-1 0 0 0,0 0 0 0 0,0 0 0 0 0,0 0 0 0 0,0 1 0 0 0,1-1 0 0 0,-1 0 0 0 0,0 0 0 0 0,0-1-1 0 0,0 1 1 0 0,0 0 0 0 0,0 0 0 0 0,0 0 0 0 0,0-1 0 0 0,0 1 0 0 0,0-1 0 0 0,0 1 0 0 0,0-1 0 0 0,0 1 0 0 0,0-1 0 0 0,0 1 0 0 0,0-1 0 0 0,0 0 0 0 0,-1 1 0 0 0,1-1 0 0 0,0 0 0 0 0,0 0 0 0 0,-1 0 0 0 0,1 0 0 0 0,-1 1 0 0 0,1-1 0 0 0,-1 0 0 0 0,1 0 0 0 0,-1 0-1 0 0,1 0 1 0 0,-1 0 0 0 0,0-1 0 0 0,1 1 0 0 0,-1 0 0 0 0,0 0 0 0 0,0 0 0 0 0,0 0 0 0 0,0 0 0 0 0,0 0 0 0 0,0-1-48 0 0,0-1-38 0 0,0 0 0 0 0,0 0 0 0 0,0 0 0 0 0,0 0 0 0 0,0 0 0 0 0,-1 0 0 0 0,1 0 0 0 0,-1 0 1 0 0,0 0-1 0 0,0 1 0 0 0,0-1 0 0 0,0 0 0 0 0,-1 0 0 0 0,1 1 0 0 0,-1-1 0 0 0,1 1 0 0 0,-1-1 0 0 0,0 1 0 0 0,0 0 0 0 0,0 0 0 0 0,0 0 0 0 0,-1 0 0 0 0,1 0 0 0 0,0 0 0 0 0,-1 0 0 0 0,1 1 0 0 0,-1-1 0 0 0,0 1 0 0 0,0 0 0 0 0,1 0 1 0 0,-1 0-1 0 0,0 0 0 0 0,0 0 0 0 0,0 1 0 0 0,0-1 0 0 0,0 1 0 0 0,0 0 0 0 0,0 0 0 0 0,0 0 0 0 0,0 0 0 0 0,0 1 0 0 0,0-1 0 0 0,0 1 0 0 0,0-1 0 0 0,0 1 0 0 0,1 0 0 0 0,-1 0 0 0 0,0 1 0 0 0,0-1 0 0 0,1 0 0 0 0,-1 1 0 0 0,1 0 1 0 0,-1-1-1 0 0,1 1 0 0 0,-1 2 38 0 0,-3 1 30 0 0,1 1 0 0 0,0-1 0 0 0,1 1 0 0 0,0 1 0 0 0,0-1 0 0 0,0 1 1 0 0,1-1-1 0 0,0 1 0 0 0,0 0 0 0 0,0 0 0 0 0,1 1 0 0 0,0-1 1 0 0,1 0-1 0 0,0 1 0 0 0,0-1 0 0 0,0 1 0 0 0,1-1 0 0 0,0 4-30 0 0,3-9 53 0 0,0 0-1 0 0,0-1 0 0 0,0 1 0 0 0,0 0 0 0 0,0-1 0 0 0,0 1 1 0 0,0-1-1 0 0,1 0 0 0 0,-1 0 0 0 0,0-1 0 0 0,1 1 1 0 0,-1-1-1 0 0,1 1 0 0 0,-1-1 0 0 0,1 0 0 0 0,-1 0 1 0 0,1-1-1 0 0,-1 1 0 0 0,0-1 0 0 0,1 1 0 0 0,-1-1 1 0 0,1 0-1 0 0,-1-1 0 0 0,0 1 0 0 0,0 0 0 0 0,0-1 1 0 0,0 0-1 0 0,0 0 0 0 0,0 0 0 0 0,0 0 0 0 0,1-2-52 0 0,66-85 360 0 0,-40 159-1180 0 0,-29-63 646 0 0,10 26-648 0 0,1-14-4096 0 0,3-11-2825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2:31.8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1 126 12197 0 0,'0'0'1606'0'0,"5"6"-1182"0"0,1 2-100 0 0,0 0 0 0 0,-1 1 0 0 0,0-1 0 0 0,0 1 1 0 0,-1 0-1 0 0,0 0 0 0 0,-1 1 0 0 0,0-1 0 0 0,-1 1 0 0 0,1-1 1 0 0,-2 1-1 0 0,0 0 0 0 0,0 0 0 0 0,0 6-324 0 0,-38 120 912 0 0,66-260-14243 0 0,-14 41 10699 0 0,12 8 5263 0 0,-27 73-2433 0 0,1 0 1 0 0,0 1-1 0 0,0-1 0 0 0,0 0 0 0 0,0 1 0 0 0,0-1 1 0 0,0 0-1 0 0,1 1 0 0 0,-1-1 0 0 0,0 1 0 0 0,1 0 0 0 0,-1 0 1 0 0,1-1-1 0 0,-1 1 0 0 0,1 0 0 0 0,0 0 0 0 0,-1 0 1 0 0,1 1-1 0 0,0-1 0 0 0,0 0 0 0 0,0 1 0 0 0,0-1 1 0 0,0 1-1 0 0,0-1 0 0 0,-1 1 0 0 0,1 0 0 0 0,0 0 0 0 0,0 0 1 0 0,0 0-1 0 0,0 0 0 0 0,0 1 0 0 0,0-1 0 0 0,0 0 1 0 0,0 1-1 0 0,0 0 0 0 0,0-1 0 0 0,-1 1 0 0 0,1 0 0 0 0,0 0 1 0 0,0 0-1 0 0,-1 0 0 0 0,1 0 0 0 0,-1 0 0 0 0,1 1-198 0 0,0-1 42 0 0,1 1 0 0 0,-1-1-1 0 0,0 1 1 0 0,0 0 0 0 0,0 0-1 0 0,0 0 1 0 0,0 0-1 0 0,0 0 1 0 0,-1 0 0 0 0,1 1-1 0 0,-1-1 1 0 0,0 1 0 0 0,1-1-1 0 0,-1 1 1 0 0,0-1-1 0 0,0 1 1 0 0,-1-1 0 0 0,1 1-1 0 0,0 0 1 0 0,-1 0-1 0 0,0-1 1 0 0,0 1 0 0 0,0 0-1 0 0,0 0 1 0 0,0-1 0 0 0,0 1-1 0 0,-1 0 1 0 0,1 0-1 0 0,-1-1 1 0 0,0 1 0 0 0,1 0-1 0 0,-1-1 1 0 0,-1 1 0 0 0,1-1-1 0 0,0 1 1 0 0,-1-1-1 0 0,1 0 1 0 0,-1 0 0 0 0,0 1-1 0 0,1-1 1 0 0,-1 0 0 0 0,0 0-1 0 0,0-1 1 0 0,-1 1-1 0 0,1 0 1 0 0,0-1 0 0 0,-1 1-1 0 0,1-1 1 0 0,-1 1-42 0 0,-54 9-1109 0 0,22-24-7168 0 0,27-1 654 0 0</inkml:trace>
  <inkml:trace contextRef="#ctx0" brushRef="#br0" timeOffset="356.033">318 68 4060 0 0,'0'0'6044'0'0,"0"0"-4268"0"0,0 0-1478 0 0,5 6-160 0 0,-2 0 60 0 0,0-1-1 0 0,-1 0 1 0 0,1 1-1 0 0,-1-1 0 0 0,0 1 1 0 0,0 0-1 0 0,-1 0 1 0 0,0 0-1 0 0,0 0 0 0 0,0 0 1 0 0,-1 0-1 0 0,0 0 1 0 0,0 0-1 0 0,0 0 0 0 0,-1 0 1 0 0,0 0-1 0 0,0 2-197 0 0,-3 63 1228 0 0,5-69-1198 0 0,-1-1 1 0 0,0 0 0 0 0,1 1 0 0 0,-1-1 0 0 0,1 0 0 0 0,-1 0 0 0 0,1 1 0 0 0,0-1 0 0 0,0 0 0 0 0,-1 0 0 0 0,1 0 0 0 0,0 0 0 0 0,0 0-1 0 0,0 0 1 0 0,0 0 0 0 0,0 0 0 0 0,0-1 0 0 0,0 1 0 0 0,0 0 0 0 0,0-1 0 0 0,1 1 0 0 0,-1 0 0 0 0,0-1 0 0 0,0 1 0 0 0,1-1 0 0 0,-1 0-1 0 0,0 0 1 0 0,1 1 0 0 0,-1-1 0 0 0,0 0 0 0 0,1 0 0 0 0,-1 0 0 0 0,0 0 0 0 0,1 0 0 0 0,-1 0 0 0 0,0-1 0 0 0,1 1 0 0 0,-1 0 0 0 0,0-1-1 0 0,0 1 1 0 0,1-1 0 0 0,-1 1 0 0 0,0-1 0 0 0,0 0 0 0 0,0 0 0 0 0,0 1 0 0 0,0-1 0 0 0,0 0 0 0 0,0 0 0 0 0,1 0-31 0 0,2-3-65 0 0,1 1-1 0 0,-1-1 1 0 0,0 0 0 0 0,0 0 0 0 0,-1 0 0 0 0,1 0 0 0 0,-1-1 0 0 0,0 1-1 0 0,0-1 1 0 0,0 0 0 0 0,-1 0 0 0 0,1 0 0 0 0,-1 0 0 0 0,-1 0-1 0 0,1-1 1 0 0,-1 1 0 0 0,0 0 0 0 0,0-1 65 0 0,10-28-11 0 0,-1 82-252 0 0,-16 43-1625 0 0,16-85-5288 0 0,-1-11 501 0 0</inkml:trace>
  <inkml:trace contextRef="#ctx0" brushRef="#br0" timeOffset="603.338">685 1 8097 0 0,'0'0'5800'0'0,"0"0"-5684"0"0,20 53-28 0 0,-13-30 496 0 0,-2 5-56 0 0,-2 0-64 0 0,-3-1-48 0 0,0 1-87 0 0,-3-5-173 0 0,-2 1-156 0 0,-2-6-325 0 0,3-2-331 0 0,2-5-216 0 0,-2-2-344 0 0,4-5-1208 0 0,0-4-2672 0 0</inkml:trace>
  <inkml:trace contextRef="#ctx0" brushRef="#br0" timeOffset="853.805">808 136 13817 0 0,'0'0'924'0'0,"0"0"-924"0"0,0 0-1304 0 0,0 0 1304 0 0,0 0 36 0 0,-41-4 104 0 0,27 4-140 0 0,0 0-804 0 0,1 0-2116 0 0,-4 0-4165 0 0</inkml:trace>
  <inkml:trace contextRef="#ctx0" brushRef="#br0" timeOffset="1162.568">877 204 1368 0 0,'0'0'9532'0'0,"7"4"-6746"0"0,103 35-1087 0 0,-109-39-1725 0 0,1-1 0 0 0,-1 0 0 0 0,1 0 0 0 0,-1 0-1 0 0,0 0 1 0 0,1 0 0 0 0,-1 0 0 0 0,0 0 0 0 0,0 0-1 0 0,0-1 1 0 0,0 1 0 0 0,0 0 0 0 0,0-1-1 0 0,0 1 1 0 0,-1 0 0 0 0,1-1 0 0 0,0 1 0 0 0,-1-1-1 0 0,1 1 1 0 0,-1-1 0 0 0,0 0 0 0 0,1 1 0 0 0,-1-1-1 0 0,0 1 1 0 0,0-1 0 0 0,0 0 0 0 0,0 1 0 0 0,0-1-1 0 0,0 1 1 0 0,-1-1 0 0 0,1 0 0 0 0,0 1 0 0 0,-1-1-1 0 0,1 1 1 0 0,-2-2 26 0 0,2 4-13 0 0,0-1-1 0 0,0 1 1 0 0,-1 0-1 0 0,1-1 1 0 0,-1 1-1 0 0,1 0 1 0 0,-1-1-1 0 0,1 1 1 0 0,-1-1-1 0 0,1 1 1 0 0,-1 0-1 0 0,1-1 1 0 0,-1 1-1 0 0,0-1 1 0 0,1 0-1 0 0,-1 1 1 0 0,0-1-1 0 0,1 0 1 0 0,-1 1-1 0 0,0-1 1 0 0,0 0-1 0 0,1 0 1 0 0,-1 1-1 0 0,0-1 1 0 0,0 0-1 0 0,1 0 1 0 0,-1 0-1 0 0,0 0 1 0 0,0 0-1 0 0,0 0 1 0 0,1 0-1 0 0,-1-1 1 0 0,0 1-1 0 0,0 0 1 0 0,1 0-1 0 0,-1 0 1 0 0,0-1-1 0 0,1 1 1 0 0,-1 0-1 0 0,0-1 1 0 0,1 1-1 0 0,-1-1 1 0 0,0 1-1 0 0,1-1 1 0 0,-1 1-1 0 0,1-1 1 0 0,-1 1-1 0 0,1-1 1 0 0,-1 0-1 0 0,1 1 1 0 0,-1-1-1 0 0,1 0 1 0 0,-1 1-1 0 0,1-1 1 0 0,0 0 0 0 0,0 1-1 0 0,-1-1 1 0 0,1 0-1 0 0,0 0 1 0 0,0 1-1 0 0,0-1 1 0 0,0 0-1 0 0,0 0 1 0 0,0 0-1 0 0,0 1 1 0 0,0-1-1 0 0,0 0 1 0 0,0 0 13 0 0,-17 101 1117 0 0,17-98-1064 0 0,0 0 1 0 0,0 0-1 0 0,0 0 0 0 0,0 0 1 0 0,0 0-1 0 0,1 0 0 0 0,-1-1 1 0 0,1 1-1 0 0,-1 0 0 0 0,1 0 0 0 0,0 0 1 0 0,0 0-1 0 0,0-1 0 0 0,0 1 1 0 0,0 0-1 0 0,0-1 0 0 0,0 1 0 0 0,1-1 1 0 0,-1 1-1 0 0,0-1 0 0 0,1 1 1 0 0,-1-1-1 0 0,1 0 0 0 0,0 0 1 0 0,-1 0-1 0 0,1 0 0 0 0,0 0 0 0 0,0 0 1 0 0,0 0-1 0 0,-1-1 0 0 0,1 1 1 0 0,0-1-1 0 0,0 1 0 0 0,0-1 0 0 0,0 0 1 0 0,0 0-1 0 0,0 0 0 0 0,0 0 1 0 0,0 0-1 0 0,0 0 0 0 0,0 0 1 0 0,0-1-1 0 0,0 1 0 0 0,0-1 0 0 0,0 1 1 0 0,0-1-1 0 0,-1 0 0 0 0,1 0 1 0 0,0 0-54 0 0,20-11-573 0 0,-22 11 563 0 0,1 0-1 0 0,0 0 1 0 0,-1 0 0 0 0,1 0 0 0 0,0 1 0 0 0,0-1 0 0 0,-1 0 0 0 0,1 0-1 0 0,0 1 1 0 0,0-1 0 0 0,0 0 0 0 0,0 1 0 0 0,0-1 0 0 0,0 1-1 0 0,0-1 1 0 0,0 1 0 0 0,0 0 0 0 0,0-1 0 0 0,0 1 0 0 0,0 0 0 0 0,0 0-1 0 0,0 0 1 0 0,1 0 0 0 0,-1 0 0 0 0,0 0 0 0 0,0 0 0 0 0,0 0 0 0 0,0 0-1 0 0,0 0 1 0 0,0 1 0 0 0,0-1 0 0 0,0 0 0 0 0,0 1 0 0 0,0-1 0 0 0,0 1-1 0 0,0-1 1 0 0,0 1 0 0 0,0 0 0 0 0,0-1 0 0 0,0 1 0 0 0,0 0 0 0 0,-1-1-1 0 0,1 1 1 0 0,0 0 0 0 0,0 0 0 0 0,-1 0 0 0 0,1 0 0 0 0,-1 0 0 0 0,1 0-1 0 0,-1 0 1 0 0,1 0 0 0 0,-1 0 0 0 0,1 0 0 0 0,-1 0 0 0 0,0 0 0 0 0,0 0-1 0 0,0 0 1 0 0,0 0 0 0 0,1 0 0 0 0,-1 1 0 0 0,0-1 0 0 0,-1 0-1 0 0,1 0 11 0 0,2 16-72 0 0,-2-17 133 0 0,1 0-1 0 0,-1-1 0 0 0,0 1 1 0 0,0 0-1 0 0,1-1 0 0 0,-1 1 1 0 0,0 0-1 0 0,1 0 0 0 0,-1-1 1 0 0,0 1-1 0 0,1 0 0 0 0,-1 0 1 0 0,1 0-1 0 0,-1-1 0 0 0,0 1 0 0 0,1 0 1 0 0,-1 0-1 0 0,1 0 0 0 0,-1 0 1 0 0,1 0-1 0 0,-1 0 0 0 0,0 0 1 0 0,1 0-1 0 0,-1 0 0 0 0,1 0 1 0 0,-1 0-1 0 0,1 0 0 0 0,-1 0 0 0 0,0 0 1 0 0,1 0-1 0 0,-1 0 0 0 0,1 0 1 0 0,-1 1-1 0 0,0-1 0 0 0,1 0 1 0 0,-1 0-1 0 0,0 0 0 0 0,1 1 1 0 0,-1-1-1 0 0,0 0 0 0 0,1 1 0 0 0,-1-1 1 0 0,0 0-1 0 0,1 1 0 0 0,-1-1 1 0 0,0 0-1 0 0,0 1 0 0 0,1-1 1 0 0,-1 0-1 0 0,0 1 0 0 0,0-1 1 0 0,0 1-1 0 0,0-1 0 0 0,0 1 0 0 0,0-1 1 0 0,1 0-1 0 0,-1 1-60 0 0,59-51 624 0 0,-13 12-2463 0 0,-18 11-6633 0 0,-28 26 38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2:30.9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 53 6129 0 0,'0'0'4960'0'0,"0"0"-3205"0"0,0 0-1328 0 0,4-6 15 0 0,12-20 120 0 0,-16 24-558 0 0,-1 1 0 0 0,1 0 0 0 0,-1 0 0 0 0,1 0-1 0 0,-1 0 1 0 0,1 0 0 0 0,-1 0 0 0 0,0 0 0 0 0,1 0 0 0 0,-1 0 0 0 0,0 0 0 0 0,0 0 0 0 0,0 1 0 0 0,0-1 0 0 0,0 0 0 0 0,0 1 0 0 0,0-1 0 0 0,0 0 0 0 0,0 1 0 0 0,0-1 0 0 0,0 1 0 0 0,0 0 0 0 0,0-1 0 0 0,-1 1 0 0 0,1 0 0 0 0,0-1 0 0 0,0 1 0 0 0,0 0 0 0 0,-1 0 0 0 0,1 0 0 0 0,0 0 0 0 0,0 0 0 0 0,0 1 0 0 0,0-1 0 0 0,-1 0 0 0 0,1 1 0 0 0,0-1-1 0 0,0 0 1 0 0,0 1 0 0 0,0-1 0 0 0,0 1 0 0 0,0 0 0 0 0,0-1 0 0 0,0 1-4 0 0,-10 5 37 0 0,1 0 0 0 0,0 1 0 0 0,0 1 0 0 0,1-1 0 0 0,0 2 0 0 0,0-1 0 0 0,1 1-1 0 0,0 0 1 0 0,1 1 0 0 0,-1 0 0 0 0,2 0 0 0 0,0 0 0 0 0,0 1 0 0 0,1 0 0 0 0,0 0 0 0 0,1 1-1 0 0,0-1 1 0 0,-1 10-37 0 0,5-19 20 0 0,0 0 0 0 0,0 0-1 0 0,0-1 1 0 0,1 1-1 0 0,-1 0 1 0 0,1 0 0 0 0,0-1-1 0 0,-1 1 1 0 0,1 0 0 0 0,0-1-1 0 0,0 1 1 0 0,0-1-1 0 0,0 1 1 0 0,0-1 0 0 0,0 1-1 0 0,0-1 1 0 0,1 0-1 0 0,-1 1 1 0 0,0-1 0 0 0,1 0-1 0 0,-1 0 1 0 0,1 0 0 0 0,-1 0-1 0 0,1 0 1 0 0,0 0-1 0 0,-1-1 1 0 0,1 1 0 0 0,0-1-1 0 0,0 1 1 0 0,-1-1-1 0 0,1 1 1 0 0,0-1 0 0 0,0 0-1 0 0,0 0 1 0 0,-1 0 0 0 0,1 0-1 0 0,0 0 1 0 0,0 0-1 0 0,1-1-19 0 0,76-5 34 0 0,-74 4-72 0 0,0 0 0 0 0,0 0 0 0 0,0 1 0 0 0,0 0 0 0 0,1 0 1 0 0,-1 1-1 0 0,0-1 0 0 0,1 1 0 0 0,-1 0 0 0 0,0 1 0 0 0,1-1 0 0 0,-1 1 0 0 0,0 0 0 0 0,0 0 0 0 0,0 1 0 0 0,1-1 0 0 0,-2 1 0 0 0,1 0 1 0 0,0 1-1 0 0,0-1 0 0 0,-1 1 0 0 0,1 0 0 0 0,-1 0 0 0 0,0 1 0 0 0,0-1 0 0 0,3 3 38 0 0,10 10 154 0 0,70 40 1454 0 0,-86-57-1592 0 0,1-1 1 0 0,0 1 0 0 0,-1-1 0 0 0,0 1 0 0 0,1-1-1 0 0,-1 1 1 0 0,0-1 0 0 0,0 0 0 0 0,0 0 0 0 0,0 1-1 0 0,0-1 1 0 0,0 0 0 0 0,0 0 0 0 0,-1 0 0 0 0,1 0-1 0 0,-1 0 1 0 0,1 0 0 0 0,-1 0 0 0 0,0 0 0 0 0,0 0 0 0 0,0 0-1 0 0,0 0 1 0 0,0 0 0 0 0,0-1 0 0 0,-1 1 0 0 0,1 0-1 0 0,-1 0 1 0 0,1 0 0 0 0,-1 1 0 0 0,0-1 0 0 0,0 0-1 0 0,0 0 1 0 0,0 0 0 0 0,0 0 0 0 0,0 1 0 0 0,0-1-1 0 0,0 0 1 0 0,-2 0-17 0 0,-50-50-237 0 0,18 39-1547 0 0,10 30-6554 0 0,23-14 1371 0 0</inkml:trace>
  <inkml:trace contextRef="#ctx0" brushRef="#br0" timeOffset="577.823">492 250 7189 0 0,'0'0'7488'0'0,"0"0"-5972"0"0,0 0-1786 0 0,0 0 188 0 0,0 0 128 0 0,0 0-124 0 0,-3-5-398 0 0,2 5 465 0 0,0-1 1 0 0,0 0-1 0 0,0 0 1 0 0,0 0 0 0 0,0 0-1 0 0,0 0 1 0 0,0 0-1 0 0,1 0 1 0 0,-1 0 0 0 0,0 0-1 0 0,1 0 1 0 0,-1 0-1 0 0,0 0 1 0 0,1 0-1 0 0,-1-1 1 0 0,1 1 0 0 0,0 0-1 0 0,-1-1 1 0 0,1 1-1 0 0,0 0 1 0 0,0 0 0 0 0,0-1-1 0 0,0 1 1 0 0,0 0-1 0 0,0-1 1 0 0,0 1-1 0 0,0 0 1 0 0,1-1 0 0 0,-1 1-1 0 0,0 0 1 0 0,1 0-1 0 0,-1-1 1 0 0,1 1 0 0 0,-1 0-1 0 0,1 0 1 0 0,0 0-1 0 0,0 0 1 0 0,-1 0-1 0 0,1 0 1 0 0,0 0 0 0 0,0 0-1 0 0,0 0 1 0 0,0 0-1 0 0,0 0 1 0 0,0 0 0 0 0,0 1-1 0 0,0-1 1 0 0,1 0-1 0 0,-1 1 1 0 0,0-1-1 0 0,0 1 1 0 0,0 0 0 0 0,1-1-1 0 0,-1 1 1 0 0,0 0-1 0 0,1-1 1 0 0,-1 1 0 0 0,0 0-1 0 0,1 0 1 0 0,-1 0-1 0 0,0 0 1 0 0,1 1-1 0 0,-1-1 1 0 0,1 0 10 0 0,3 2 93 0 0,-1 0-1 0 0,0 0 1 0 0,0 0 0 0 0,0 1-1 0 0,0-1 1 0 0,0 1 0 0 0,-1 0-1 0 0,1 0 1 0 0,-1 0 0 0 0,0 0-1 0 0,0 1 1 0 0,0-1 0 0 0,0 1-1 0 0,0 0 1 0 0,-1 0 0 0 0,0 0-1 0 0,0 0 1 0 0,0 0 0 0 0,0 0 0 0 0,-1 1-1 0 0,1-1 1 0 0,-1 1 0 0 0,0-1-1 0 0,-1 1 1 0 0,1-1 0 0 0,-1 1-1 0 0,0 0 1 0 0,0-1 0 0 0,0 1-1 0 0,0-1 1 0 0,-2 5-93 0 0,44-75-2725 0 0,-40 64 2774 0 0,0 0-1 0 0,0 0 1 0 0,0 1-1 0 0,0-1 0 0 0,0 0 1 0 0,0 0-1 0 0,0 1 1 0 0,1 0-1 0 0,-1-1 1 0 0,1 1-1 0 0,-1 0 0 0 0,1 0 1 0 0,-1 0-1 0 0,1 0 1 0 0,-1 1-1 0 0,1-1 0 0 0,0 1 1 0 0,0 0-1 0 0,-1-1 1 0 0,1 1-1 0 0,0 0 0 0 0,-1 1 1 0 0,1-1-1 0 0,0 0 1 0 0,-1 1-1 0 0,1 0 0 0 0,0-1 1 0 0,-1 1-1 0 0,1 0 1 0 0,-1 0-1 0 0,1 1 0 0 0,-1-1 1 0 0,0 0-1 0 0,1 1 1 0 0,-1-1-1 0 0,0 1 0 0 0,0 0 1 0 0,0 0-1 0 0,0 0 1 0 0,0 0-1 0 0,-1 0 0 0 0,1 0 1 0 0,-1 0-1 0 0,1 1-48 0 0,5 44 1036 0 0,-7-50-1044 0 0,1 1 0 0 0,-1-1 1 0 0,1 1-1 0 0,0-1 0 0 0,-1 1 1 0 0,1-1-1 0 0,0 1 0 0 0,1-1 1 0 0,-1 1-1 0 0,0 0 0 0 0,1-1 1 0 0,-1 1-1 0 0,1 0 0 0 0,-1 0 1 0 0,1 0-1 0 0,0 0 0 0 0,0 1 1 0 0,0-1-1 0 0,0 0 1 0 0,0 1-1 0 0,1 0 0 0 0,-1-1 1 0 0,0 1-1 0 0,1 0 0 0 0,-1 0 1 0 0,1 0-1 0 0,-1 0 0 0 0,1 1 1 0 0,-1-1-1 0 0,1 1 0 0 0,-1-1 1 0 0,1 1-1 0 0,0 0 0 0 0,-1 0 1 0 0,1 0-1 0 0,0 1 0 0 0,-1-1 1 0 0,1 0-1 0 0,-1 1 0 0 0,1 0 1 0 0,-1 0-1 0 0,1 0 0 0 0,-1 0 1 0 0,1 0-1 0 0,-1 0 0 0 0,0 0 1 0 0,1 1-1 0 0,-1-1 1 0 0,0 1-1 0 0,0 0 0 0 0,0-1 1 0 0,0 1-1 0 0,-1 0 0 0 0,1 0 1 0 0,0 0-1 0 0,0 2 8 0 0,7 41-505 0 0,-10-37-2963 0 0,-2-3-3465 0 0,8-8 288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2:35.7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0 7313 0 0,'0'0'9028'0'0,"0"0"-9028"0"0,0 0 8 0 0,5 37 77 0 0,-5-26 539 0 0,-1-3-188 0 0,-3-2 0 0 0,1 0-116 0 0,-2 0-160 0 0,1 0-36 0 0,1-2-124 0 0,-4 0-148 0 0,2-3-684 0 0,1-1-705 0 0,-4 0-1179 0 0,7-10-5873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2:35.9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13669 0 0,'0'0'3065'0'0,"0"0"-3065"0"0,0 0 0 0 0,0 0-361 0 0,0 0-119 0 0,0 0 16 0 0,0 0-56 0 0,0 0-276 0 0,0 0-2236 0 0,0 0-5777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2:36.5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7313 0 0,'0'0'6121'0'0,"2"7"-4970"0"0,-1 58 308 0 0,38-105-6947 0 0,18 21 7589 0 0,-54 20-1972 0 0,0 1-1 0 0,-1-1 1 0 0,1 1-1 0 0,0-1 1 0 0,-1 1-1 0 0,1 0 1 0 0,-1 0-1 0 0,0 0 1 0 0,1 0 0 0 0,-1 0-1 0 0,0 1 1 0 0,0-1-1 0 0,-1 0 1 0 0,1 1-1 0 0,0 0 1 0 0,-1-1-1 0 0,0 1 1 0 0,1 0-1 0 0,-1 0 1 0 0,0 0-1 0 0,0 0 1 0 0,-1 0-1 0 0,1 0 1 0 0,-1 0 0 0 0,1 0-1 0 0,-1 0 1 0 0,0 0-1 0 0,0 0 1 0 0,-1 0-1 0 0,1 0 1 0 0,0 0-1 0 0,-1 0 1 0 0,-1 3-129 0 0,2 8 553 0 0,35-52-763 0 0,-35 39 201 0 0,0 0-1 0 0,0 0 0 0 0,0-1 1 0 0,1 1-1 0 0,-1 0 0 0 0,0 0 1 0 0,0 0-1 0 0,1-1 1 0 0,-1 1-1 0 0,0 0 0 0 0,1 0 1 0 0,-1-1-1 0 0,1 1 1 0 0,-1 0-1 0 0,1-1 0 0 0,-1 1 1 0 0,1-1-1 0 0,0 1 0 0 0,-1-1 1 0 0,1 1-1 0 0,0-1 1 0 0,-1 1-1 0 0,1-1 0 0 0,0 0 1 0 0,0 1-1 0 0,-1-1 0 0 0,1 0 1 0 0,0 1-1 0 0,0-1 1 0 0,0 0-1 0 0,-1 0 0 0 0,1 0 1 0 0,0 0-1 0 0,0 0 0 0 0,0 0 1 0 0,0 0-1 0 0,-1 0 1 0 0,1 0-1 0 0,0 0 0 0 0,0 0 1 0 0,0-1-1 0 0,-1 1 0 0 0,1 0 1 0 0,0-1-1 0 0,0 1 1 0 0,-1 0-1 0 0,1-1 0 0 0,0 1 1 0 0,0-1-1 0 0,-1 1 0 0 0,1-1 1 0 0,-1 1-1 0 0,1-1 1 0 0,-1 0-1 0 0,1 1 0 0 0,-1-1 1 0 0,1 0-1 0 0,-1 1 0 0 0,1-1 1 0 0,-1 0-1 0 0,0 0 1 0 0,1 0 9 0 0,43-6 1242 0 0,-39 10-1225 0 0,-1 1 0 0 0,1-1 0 0 0,-1 1 0 0 0,0 0 0 0 0,0 0 0 0 0,0 0 0 0 0,0 0 0 0 0,-1 1 0 0 0,0 0 0 0 0,0-1 0 0 0,0 1 0 0 0,-1 0 0 0 0,1 0 0 0 0,-1 1 0 0 0,0-1 0 0 0,-1 0 0 0 0,1 1 0 0 0,-1-1-17 0 0,3 6 142 0 0,14 129 1485 0 0,-19-136-1615 0 0,1 0-1 0 0,-1-1 1 0 0,1 1-1 0 0,-1 0 1 0 0,0-1-1 0 0,-1 1 1 0 0,1-1-1 0 0,-1 1 1 0 0,1-1-1 0 0,-1 0 1 0 0,0 0-1 0 0,0 0 1 0 0,0 0-1 0 0,-1 0 1 0 0,1 0-1 0 0,-1 0 1 0 0,0-1-1 0 0,1 1 1 0 0,-1-1-1 0 0,0 0 1 0 0,-1 0-1 0 0,1 0 1 0 0,0 0-1 0 0,0-1 1 0 0,-1 1-1 0 0,1-1 1 0 0,-1 0-1 0 0,1 0 1 0 0,-1 0-1 0 0,0 0 1 0 0,1-1-1 0 0,-1 1 1 0 0,0-1-1 0 0,0 0 1 0 0,1 0-1 0 0,-2-1-11 0 0,1 0-23 0 0,0 0 0 0 0,0-1-1 0 0,0 0 1 0 0,0 0 0 0 0,1 0 0 0 0,-1 0-1 0 0,1 0 1 0 0,-1-1 0 0 0,1 0 0 0 0,0 1-1 0 0,0-1 1 0 0,0 0 0 0 0,0-1 0 0 0,1 1-1 0 0,-1 0 1 0 0,1-1 0 0 0,0 0 0 0 0,0 1-1 0 0,0-1 1 0 0,1 0 0 0 0,-1 0 0 0 0,1 0-1 0 0,0 0 1 0 0,0 0 0 0 0,0 0 0 0 0,1-1-1 0 0,-1 1 1 0 0,1 0 0 0 0,0 0 0 0 0,0 0-1 0 0,0-1 1 0 0,1 1 0 0 0,0 0 0 0 0,0 0-1 0 0,0 0 1 0 0,0 0 0 0 0,0 0 0 0 0,1 0-1 0 0,0 0 1 0 0,0 0 0 0 0,0 1-1 0 0,0-1 1 0 0,0 1 0 0 0,1-1 0 0 0,0 1-1 0 0,0 0 1 0 0,-1 0 0 0 0,2 0 0 0 0,-1 0-1 0 0,2 0 24 0 0,90-60-1132 0 0,-47 64-4387 0 0,-37 3-691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2:40.2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16309 0 0,'0'0'4205'0'0,"0"0"-4205"0"0,0 0-304 0 0,0 0-148 0 0,0 0-456 0 0,0 0-304 0 0,0 0-513 0 0,0 0-2363 0 0,0 0-7281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2:38.2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5 138 10589 0 0,'0'0'3948'0'0,"0"0"-3515"0"0,7 2-510 0 0,73 7 963 0 0,-78-9-903 0 0,0 0 1 0 0,1 0-1 0 0,-1 0 0 0 0,0-1 0 0 0,0 1 1 0 0,0-1-1 0 0,0 1 0 0 0,-1-1 0 0 0,1 0 0 0 0,0 0 1 0 0,0 0-1 0 0,0 0 0 0 0,0 0 0 0 0,-1 0 1 0 0,1 0-1 0 0,0 0 0 0 0,-1-1 0 0 0,1 1 1 0 0,-1-1-1 0 0,0 1 0 0 0,0-1 0 0 0,1 0 0 0 0,-1 1 1 0 0,0-1-1 0 0,0 0 0 0 0,0 0 0 0 0,-1 0 1 0 0,1 0-1 0 0,0 0 0 0 0,-1 0 0 0 0,1 0 1 0 0,-1 0-1 0 0,0 0 0 0 0,1 0 0 0 0,-1 0 0 0 0,0 0 1 0 0,0 0-1 0 0,0 0 0 0 0,-1 0 0 0 0,1 0 1 0 0,0 0-1 0 0,-1 0 0 0 0,0-1 17 0 0,-1-2-87 0 0,1 0-1 0 0,-1 0 1 0 0,0 0 0 0 0,-1 0-1 0 0,1 0 1 0 0,-1 1-1 0 0,0-1 1 0 0,0 1 0 0 0,0 0-1 0 0,-1 0 1 0 0,1 0 0 0 0,-1 0-1 0 0,0 1 1 0 0,0 0-1 0 0,-1-1 1 0 0,1 1 0 0 0,-1 1-1 0 0,1-1 1 0 0,-1 1 0 0 0,0 0-1 0 0,0 0 1 0 0,0 0 87 0 0,2 4 84 0 0,0 0 0 0 0,0 1 0 0 0,0 0 0 0 0,0-1 0 0 0,1 1 0 0 0,-1 0 0 0 0,1 0 0 0 0,0 1 1 0 0,0-1-1 0 0,0 0 0 0 0,0 1 0 0 0,1-1 0 0 0,-1 1 0 0 0,1-1 0 0 0,0 1 0 0 0,0 0 0 0 0,0 0 0 0 0,1 0 0 0 0,-1-1 0 0 0,1 1 0 0 0,0 0 0 0 0,0 0 1 0 0,0 0-1 0 0,1 1-84 0 0,-2-1 93 0 0,6 226 85 0 0,2-217-6231 0 0,-1-12-739 0 0</inkml:trace>
  <inkml:trace contextRef="#ctx0" brushRef="#br0" timeOffset="249.59">122 257 14497 0 0,'0'0'1124'0'0,"0"0"-1124"0"0,0 0-796 0 0,0 0 796 0 0,-37 0 292 0 0,20 0-104 0 0,-1 0-188 0 0,0 0-580 0 0,3 2-1568 0 0,-1-2-4612 0 0</inkml:trace>
  <inkml:trace contextRef="#ctx0" brushRef="#br0" timeOffset="499.584">259 332 7525 0 0,'0'0'6194'0'0,"0"0"-4764"0"0,6 3-1388 0 0,64 15 530 0 0,-68-17-624 0 0,0-1 0 0 0,-1 0 0 0 0,1 0 0 0 0,0 0 0 0 0,0 0 0 0 0,-1 0 0 0 0,1 0 0 0 0,0 0 0 0 0,0-1 0 0 0,-1 1 0 0 0,1-1 0 0 0,0 1-1 0 0,-1-1 1 0 0,1 1 0 0 0,-1-1 0 0 0,1 0 0 0 0,-1 0 0 0 0,1 0 0 0 0,-1 0 0 0 0,1 0 0 0 0,-1 0 0 0 0,0 0 0 0 0,0-1 0 0 0,0 1 0 0 0,1 0-1 0 0,-1-1 1 0 0,0 1 0 0 0,-1-1 0 0 0,1 1 0 0 0,0-1 0 0 0,0 1 0 0 0,-1-1 0 0 0,1 0 0 0 0,-1 1 0 0 0,1-1 0 0 0,-1 0 0 0 0,0 1 0 0 0,1-1 0 0 0,-1 0-1 0 0,0 0 1 0 0,0 1 0 0 0,0-1 0 0 0,-1 0 0 0 0,1 0 0 0 0,0 1 0 0 0,-1-1 0 0 0,1 0 0 0 0,-1 0 52 0 0,-1 0 21 0 0,0 1 0 0 0,-1 0 1 0 0,1-1-1 0 0,0 1 0 0 0,-1 0 0 0 0,1 0 1 0 0,-1 0-1 0 0,1 1 0 0 0,-1-1 0 0 0,1 0 1 0 0,-1 1-1 0 0,0 0 0 0 0,1 0 0 0 0,-1 0 1 0 0,1 0-1 0 0,-1 0 0 0 0,0 0 0 0 0,1 0 0 0 0,-1 1 1 0 0,1 0-1 0 0,-1-1 0 0 0,0 1 0 0 0,1 0 1 0 0,0 0-1 0 0,-1 0 0 0 0,1 1 0 0 0,0-1 1 0 0,0 1-1 0 0,-1-1 0 0 0,1 1 0 0 0,0 0 1 0 0,0-1-1 0 0,1 1 0 0 0,-1 0 0 0 0,0 0 1 0 0,1 0-1 0 0,-1 1 0 0 0,1-1 0 0 0,0 0 1 0 0,-1 1-1 0 0,1-1 0 0 0,0 1 0 0 0,0 0-21 0 0,1-1 67 0 0,0 1-1 0 0,0 0 1 0 0,0-1-1 0 0,0 1 1 0 0,0 0-1 0 0,0-1 1 0 0,1 1-1 0 0,-1-1 1 0 0,1 1-1 0 0,0 0 1 0 0,0-1-1 0 0,0 1 1 0 0,0-1-1 0 0,0 0 1 0 0,0 1-1 0 0,1-1 1 0 0,-1 0-1 0 0,1 0 1 0 0,0 1-1 0 0,-1-1 1 0 0,1-1-1 0 0,0 1 1 0 0,0 0-1 0 0,0 0 1 0 0,1-1-1 0 0,-1 1 1 0 0,0-1-1 0 0,1 0 1 0 0,-1 0-1 0 0,1 0 1 0 0,-1 0-1 0 0,1 0 1 0 0,-1 0-1 0 0,1 0 1 0 0,-1-1-1 0 0,1 0 1 0 0,0 1-1 0 0,-1-1-66 0 0,66 12-5672 0 0,-50-12-604 0 0</inkml:trace>
  <inkml:trace contextRef="#ctx0" brushRef="#br0" timeOffset="733.979">693 312 8113 0 0,'0'0'5518'0'0,"0"0"-4332"0"0,0 0-1589 0 0,-8-2 300 0 0,4 1 164 0 0,-1 1 0 0 0,1 0 0 0 0,-1 0 0 0 0,1 0 1 0 0,-1 0-1 0 0,1 0 0 0 0,-1 1 0 0 0,1 0 0 0 0,-1 0 0 0 0,1 0 0 0 0,0 1 0 0 0,-1-1 0 0 0,1 1 0 0 0,0 0 0 0 0,0 0 0 0 0,0 1 0 0 0,0-1 0 0 0,1 1 0 0 0,-1 0 0 0 0,1 0 0 0 0,0 0 0 0 0,-1 0 0 0 0,1 1 0 0 0,1-1 0 0 0,-3 4-61 0 0,3-6 28 0 0,-1 0 0 0 0,1 1 0 0 0,0-1 0 0 0,0 1 0 0 0,1-1 0 0 0,-1 1 0 0 0,0 0 0 0 0,0 0 0 0 0,1-1 0 0 0,-1 1 0 0 0,1 0 0 0 0,0 1 0 0 0,-1-1 0 0 0,1 0 0 0 0,0 0 0 0 0,0 0 0 0 0,1 1 0 0 0,-1-1 0 0 0,0 0 0 0 0,1 1 0 0 0,-1-1 0 0 0,1 1 0 0 0,0-1 0 0 0,0 1 0 0 0,0-1 0 0 0,0 1 0 0 0,0-1 0 0 0,1 0 0 0 0,-1 1 0 0 0,1-1 0 0 0,-1 1 0 0 0,1-1 0 0 0,0 0 0 0 0,0 1 0 0 0,0-1 0 0 0,0 0 0 0 0,0 0 0 0 0,1 0 0 0 0,-1 0 0 0 0,1 0 0 0 0,-1 0 0 0 0,1 0 0 0 0,0-1 0 0 0,-1 1 0 0 0,1 0 0 0 0,0-1 0 0 0,0 1 0 0 0,0-1 0 0 0,1 0 0 0 0,-1 0 0 0 0,0 0 0 0 0,0 0 0 0 0,1 0 0 0 0,1 0-28 0 0,70 4-1409 0 0,-27-19-4563 0 0,-34 6 300 0 0</inkml:trace>
  <inkml:trace contextRef="#ctx0" brushRef="#br0" timeOffset="983.464">832 117 7293 0 0,'0'0'5644'0'0,"3"6"-4668"0"0,5 12-519 0 0,-1 1 0 0 0,-1 0-1 0 0,0 0 1 0 0,-2 1 0 0 0,0 0 0 0 0,-1-1-1 0 0,-2 1 1 0 0,1 0 0 0 0,-2 0-1 0 0,-1 0 1 0 0,-2 12-457 0 0,2 29-887 0 0,8-49-1955 0 0,4-12-2826 0 0,-1-5-1440 0 0</inkml:trace>
  <inkml:trace contextRef="#ctx0" brushRef="#br0" timeOffset="984.464">1005 291 6021 0 0,'0'0'9916'0'0,"0"0"-9876"0"0,0 0-40 0 0,0 0-792 0 0,0 0 792 0 0,0 0 340 0 0,-37 5 112 0 0,18-4-23 0 0,3 0-265 0 0,-2-1-164 0 0,-2 0-821 0 0,6 0-579 0 0,4 0-2500 0 0,-1-7-3057 0 0</inkml:trace>
  <inkml:trace contextRef="#ctx0" brushRef="#br0" timeOffset="1248.102">1059 393 6825 0 0,'0'0'6404'0'0,"25"41"-5784"0"0,-19-27-440 0 0,-3 1 176 0 0,1 0 136 0 0,-4-5 12 0 0,0 0 12 0 0,-3-3-124 0 0,-1-3-127 0 0,2 2-105 0 0,-2-3-36 0 0,1-2-124 0 0,2-1-525 0 0,1 0-219 0 0,0-3 116 0 0,0-6-868 0 0,0 2-3628 0 0,4-12-3197 0 0</inkml:trace>
  <inkml:trace contextRef="#ctx0" brushRef="#br0" timeOffset="1451.825">1131 250 14025 0 0,'0'0'2585'0'0,"0"0"-2125"0"0,0 0-136 0 0,0 0-76 0 0,0 0-196 0 0,0 0 44 0 0,0 0-80 0 0,0 0-16 0 0,0 0-412 0 0,0 0-709 0 0,3-7-559 0 0,-3 7-676 0 0,0 1-1920 0 0,0 2-1557 0 0</inkml:trace>
  <inkml:trace contextRef="#ctx0" brushRef="#br0" timeOffset="1731.811">1224 359 1852 0 0,'0'0'7484'0'0,"3"9"-5282"0"0,25 112 1054 0 0,-17-118-1716 0 0,21-43-4334 0 0,-23 28 2629 0 0,-7 10 237 0 0,1 0 1 0 0,-1 0 0 0 0,1 0-1 0 0,-1 0 1 0 0,1 0 0 0 0,0 0-1 0 0,0 1 1 0 0,-1 0 0 0 0,1-1 0 0 0,0 1-1 0 0,0 0 1 0 0,1 0 0 0 0,-1 1-1 0 0,0-1 1 0 0,0 1 0 0 0,0 0-1 0 0,0-1 1 0 0,1 1 0 0 0,-1 0 0 0 0,0 1-1 0 0,0-1 1 0 0,0 1 0 0 0,0-1-1 0 0,0 1 1 0 0,1 0 0 0 0,-1 0-1 0 0,-1 0 1 0 0,1 1 0 0 0,0-1 0 0 0,0 1-1 0 0,0 0 1 0 0,-1-1 0 0 0,1 1-1 0 0,-1 0 1 0 0,1 1 0 0 0,-1-1-1 0 0,0 0 1 0 0,0 1 0 0 0,0-1-1 0 0,0 1 1 0 0,0-1 0 0 0,-1 1 0 0 0,1 0-1 0 0,-1 0 1 0 0,0 0 0 0 0,0 0-1 0 0,0 0 1 0 0,0 0 0 0 0,0 0-1 0 0,0 0 1 0 0,-1 2-73 0 0,13 13-60 0 0,-11-15 58 0 0,0-1 0 0 0,1 0 0 0 0,-1 0 0 0 0,1-1 0 0 0,-1 1 0 0 0,1 0 0 0 0,0-1 1 0 0,0 0-1 0 0,0 0 0 0 0,0 0 0 0 0,0 0 0 0 0,0 0 0 0 0,0 0 0 0 0,0-1 0 0 0,0 1 0 0 0,0-1 1 0 0,1 0-1 0 0,-1 0 0 0 0,0 0 0 0 0,0-1 0 0 0,0 1 0 0 0,0-1 0 0 0,0 0 0 0 0,0 1 1 0 0,0-1-1 0 0,0-1 0 0 0,0 1 0 0 0,0 0 0 0 0,0-1 0 0 0,-1 1 0 0 0,1-1 0 0 0,0 0 0 0 0,-1 0 1 0 0,0 0-1 0 0,1 0 0 0 0,-1 0 0 0 0,0-1 0 0 0,0 1 0 0 0,0-1 0 0 0,0 1 0 0 0,-1-1 1 0 0,1 0-1 0 0,-1 0 0 0 0,0 1 0 0 0,1-1 0 0 0,-1 0 0 0 0,-1 0 0 0 0,1 0 0 0 0,0-1 1 0 0,-1 1-1 0 0,1 0 0 0 0,-1 0 0 0 0,0 0 0 0 0,0 0 0 0 0,0 0 0 0 0,-1-3 2 0 0,-12 42-1360 0 0,11-34 1420 0 0,0 0 0 0 0,0 1 0 0 0,0-1 1 0 0,0 0-1 0 0,0 1 0 0 0,1-1 0 0 0,0 1 0 0 0,-1 0 0 0 0,1 0 0 0 0,0-1 1 0 0,0 1-1 0 0,0 0 0 0 0,1 0 0 0 0,-1 0 0 0 0,1 0 0 0 0,0 0 0 0 0,-1 0 1 0 0,1 0-1 0 0,1 0 0 0 0,-1 0 0 0 0,0 0 0 0 0,1 0 0 0 0,-1 0 0 0 0,1 0 1 0 0,0-1-1 0 0,0 1 0 0 0,0 0 0 0 0,0 0 0 0 0,1-1 0 0 0,-1 1 0 0 0,1-1 1 0 0,-1 1-1 0 0,1-1 0 0 0,0 1 0 0 0,0-1 0 0 0,0 0 0 0 0,1 0 0 0 0,-1 0 1 0 0,0 0-61 0 0,82 17 426 0 0,-55-23-3288 0 0,-2-7-4299 0 0,-8-4-1144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59:00.1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1608 48 1852 0 0,'0'0'810'0'0,"0"0"-219"0"0,0 0-160 0 0,0 0-114 0 0,0 0 106 0 0,0 0 5 0 0,0 0 170 0 0,0 0 614 0 0,-4 2-317 0 0,-43 46 5169 0 0,26 75-4239 0 0,17-80-1468 0 0,-15 171 39 0 0,10 0-1 0 0,8 1 0 0 0,20 119-395 0 0,-32 841 875 0 0,65-160-111 0 0,39-235-844 0 0,51 456-184 0 0,-136-841-1614 0 0,-7-395-2894 0 0,0-14 735 0 0,1-3-2364 0 0</inkml:trace>
  <inkml:trace contextRef="#ctx0" brushRef="#br0" timeOffset="1857.158">2167 577 5412 0 0,'0'0'3422'0'0,"0"0"-2746"0"0,0 0-640 0 0,0 0 232 0 0,-7 0 343 0 0,-550 6 5379 0 0,-288-26-4645 0 0,776 15-2435 0 0,67-3-4508 0 0,3 5-418 0 0</inkml:trace>
  <inkml:trace contextRef="#ctx0" brushRef="#br0" timeOffset="2385.247">883 65 6689 0 0,'0'0'4285'0'0,"0"0"-2835"0"0,0 0-865 0 0,0 0 148 0 0,0 0 82 0 0,0 0-265 0 0,6-6-280 0 0,20-17-153 0 0,-24 22-126 0 0,0 1-1 0 0,1 0 1 0 0,-1-1-1 0 0,1 1 1 0 0,-1 0-1 0 0,0 0 1 0 0,1 1-1 0 0,-1-1 1 0 0,0 0-1 0 0,1 1 1 0 0,-1-1-1 0 0,0 1 1 0 0,1 0-1 0 0,-1 0 1 0 0,0 0-1 0 0,0 0 1 0 0,0 0-1 0 0,0 0 1 0 0,0 1-1 0 0,0-1 1 0 0,0 1-1 0 0,0-1 1 0 0,-1 1-1 0 0,1 0 1 0 0,0-1-1 0 0,-1 1 1 0 0,1 0-1 0 0,-1 0 1 0 0,0 0 0 0 0,0 1-1 0 0,0-1 1 0 0,1 1 9 0 0,-2-3 2 0 0,4 5 37 0 0,0-1-1 0 0,-1 0 1 0 0,1 1 0 0 0,-1 0-1 0 0,0 0 1 0 0,0 0-1 0 0,0 0 1 0 0,-1 1-1 0 0,0-1 1 0 0,0 1-1 0 0,0-1 1 0 0,-1 1 0 0 0,0 0-1 0 0,0 0 1 0 0,0 0-1 0 0,-1-1 1 0 0,1 1-1 0 0,-2 0 1 0 0,1 0-1 0 0,-1 0 1 0 0,1 0 0 0 0,-2-1-1 0 0,1 1 1 0 0,-1 0-1 0 0,1-1 1 0 0,-2 1-1 0 0,1-1 1 0 0,0 0-1 0 0,-1 1 1 0 0,0-1-1 0 0,-1-1 1 0 0,1 1 0 0 0,-1 0-1 0 0,0-1 1 0 0,0 0-1 0 0,0 1 1 0 0,0-2-1 0 0,-1 1 1 0 0,-3 2-39 0 0,-50 17-3038 0 0,58-28-1972 0 0,4-6-1779 0 0</inkml:trace>
  <inkml:trace contextRef="#ctx0" brushRef="#br0" timeOffset="2634.294">1127 93 3892 0 0,'0'0'6542'0'0,"0"0"-5094"0"0,0 0-1267 0 0,0 0 397 0 0,0 0 264 0 0,-8 7-6 0 0,1-3-602 0 0,4-3-191 0 0,0 0-1 0 0,0 0 0 0 0,0 0 0 0 0,0 1 0 0 0,0-1 0 0 0,0 1 1 0 0,0 0-1 0 0,0-1 0 0 0,1 1 0 0 0,-1 1 0 0 0,0-1 0 0 0,1 0 0 0 0,0 1 1 0 0,0-1-1 0 0,0 1 0 0 0,0-1 0 0 0,0 1 0 0 0,0 0 0 0 0,0 0 1 0 0,1 0-1 0 0,0 0 0 0 0,-1 0 0 0 0,1 0 0 0 0,1 1 0 0 0,-1-1 1 0 0,0 0-1 0 0,1 0 0 0 0,-1 1 0 0 0,1-1 0 0 0,0 0 0 0 0,0 1 1 0 0,0-1-1 0 0,1 0 0 0 0,-1 1 0 0 0,1-1 0 0 0,0 0 0 0 0,0 0 0 0 0,1 2-42 0 0,162 62-248 0 0,-50-48-4790 0 0,-84-18-1775 0 0</inkml:trace>
  <inkml:trace contextRef="#ctx0" brushRef="#br0" timeOffset="3067.053">2009 55 2824 0 0,'0'0'6976'0'0,"0"0"-4984"0"0,0 0-1540 0 0,0 0-24 0 0,0 0 213 0 0,0 0 537 0 0,-1 8-153 0 0,13 81 112 0 0,-8-75-1098 0 0,-1 1 1 0 0,-1-1-1 0 0,0 1 1 0 0,-1 0-1 0 0,0-1 1 0 0,-1 1-1 0 0,-1 0 1 0 0,0 0-1 0 0,-1-1 1 0 0,-1 2-40 0 0,1-11-908 0 0,-1-10-7842 0 0,3-12 1360 0 0</inkml:trace>
  <inkml:trace contextRef="#ctx0" brushRef="#br0" timeOffset="3254.579">2114 1 3040 0 0,'0'0'6966'0'0,"8"3"-4512"0"0,60 46 149 0 0,-67-48-2563 0 0,0 0 0 0 0,1 1 0 0 0,-1-1 0 0 0,0 0 0 0 0,0 1 0 0 0,0-1 0 0 0,0 1 0 0 0,0-1-1 0 0,0 1 1 0 0,0-1 0 0 0,0 1 0 0 0,-1 0 0 0 0,1-1 0 0 0,-1 1 0 0 0,1 0 0 0 0,-1-1 0 0 0,0 1 0 0 0,1 0 0 0 0,-1 0 0 0 0,0-1 0 0 0,0 1 0 0 0,0 0 0 0 0,0 0 0 0 0,-1 0 0 0 0,1-1 0 0 0,0 1 0 0 0,-1 0 0 0 0,0-1 0 0 0,1 1 0 0 0,-1 0 0 0 0,0-1 0 0 0,0 1 0 0 0,1-1 0 0 0,-1 1 0 0 0,0-1-1 0 0,-1 1 1 0 0,1-1 0 0 0,0 0 0 0 0,0 1 0 0 0,-1-1 0 0 0,1 0 0 0 0,0 0 0 0 0,-1 0 0 0 0,1 0 0 0 0,-1 0 0 0 0,0 0 0 0 0,1-1 0 0 0,-1 1 0 0 0,1 0 0 0 0,-1-1 0 0 0,0 0 0 0 0,-1 1-40 0 0,-65 18-351 0 0,21-21-5871 0 0,35-4-1686 0 0</inkml:trace>
  <inkml:trace contextRef="#ctx0" brushRef="#br0" timeOffset="3486.619">2329 21 5765 0 0,'0'0'7221'0'0,"0"0"-5479"0"0,-6 9-1306 0 0,-59 117 1292 0 0,69-39-2672 0 0,44-49-3962 0 0,-40-35-2096 0 0</inkml:trace>
  <inkml:trace contextRef="#ctx0" brushRef="#br0" timeOffset="3707.645">2404 167 8477 0 0,'0'0'4408'0'0,"0"0"-3602"0"0,0 0-853 0 0,7-1-47 0 0,-2 0 118 0 0,0 0-1 0 0,0 0 1 0 0,0 0 0 0 0,0 1-1 0 0,0 0 1 0 0,0 0 0 0 0,0 0 0 0 0,-1 1-1 0 0,1-1 1 0 0,0 1 0 0 0,0 0 0 0 0,0 1-1 0 0,0-1 1 0 0,-1 1 0 0 0,1 0-1 0 0,-1 0 1 0 0,1 1 0 0 0,-1-1 0 0 0,0 1-1 0 0,0 0 1 0 0,0 0 0 0 0,0 0-1 0 0,-1 0 1 0 0,1 1 0 0 0,-1 0 0 0 0,0 0-1 0 0,0 0 1 0 0,1 1-24 0 0,-3-2 1 0 0,0 1 0 0 0,0-1 0 0 0,-1 1 0 0 0,1-1 0 0 0,-1 1-1 0 0,1 0 1 0 0,-1-1 0 0 0,0 1 0 0 0,0-1 0 0 0,-1 1 0 0 0,1 0 0 0 0,-1-1 0 0 0,0 1 0 0 0,0-1 0 0 0,0 1 0 0 0,0-1 0 0 0,-1 0-1 0 0,1 1 1 0 0,-1-1 0 0 0,0 0 0 0 0,0 0 0 0 0,0 0 0 0 0,0 0 0 0 0,-1-1 0 0 0,1 1 0 0 0,-1 0 0 0 0,0-1 0 0 0,0 0 0 0 0,1 0-1 0 0,-1 0 1 0 0,-1 0 0 0 0,1 0 0 0 0,0 0 0 0 0,0-1 0 0 0,-1 1 0 0 0,1-1 0 0 0,-1 0 0 0 0,1 0 0 0 0,-1-1 0 0 0,1 1 0 0 0,-1-1-1 0 0,1 1 1 0 0,-1-1 0 0 0,0 0 0 0 0,1-1 0 0 0,-1 1 0 0 0,0-1 0 0 0,-1 0-1 0 0,-24 0-3590 0 0,22-2-757 0 0</inkml:trace>
  <inkml:trace contextRef="#ctx0" brushRef="#br0" timeOffset="3968.379">2590 178 1748 0 0,'0'0'7682'0'0,"0"0"-6002"0"0,0 0-1432 0 0,0 0 530 0 0,0 0 147 0 0,-6 8-72 0 0,-3 2-618 0 0,7-8-173 0 0,-1 0 1 0 0,0 0-1 0 0,1 0 0 0 0,0 0 0 0 0,-1 0 1 0 0,1 0-1 0 0,0 1 0 0 0,0-1 1 0 0,0 1-1 0 0,0 0 0 0 0,1-1 0 0 0,-1 1 1 0 0,1 0-1 0 0,0 0 0 0 0,0 0 1 0 0,0 0-1 0 0,0 0 0 0 0,0 0 0 0 0,0 0 1 0 0,1 1-1 0 0,0-1 0 0 0,-1 0 1 0 0,1 0-1 0 0,1 0 0 0 0,-1 0 0 0 0,0 1 1 0 0,1-1-1 0 0,-1 0 0 0 0,1 0 1 0 0,0 0-1 0 0,0 0 0 0 0,0 0 0 0 0,1 0 1 0 0,-1 0-1 0 0,1 0 0 0 0,-1-1 1 0 0,1 1-1 0 0,0 0 0 0 0,1 0-62 0 0,51 22-682 0 0,-14-23-4819 0 0,-27-6-494 0 0</inkml:trace>
  <inkml:trace contextRef="#ctx0" brushRef="#br0" timeOffset="4216.03">2763 233 5685 0 0,'0'0'8460'0'0,"0"0"-7968"0"0,19 54-212 0 0,-12-31 272 0 0,-2 2-24 0 0,0 2-160 0 0,-4-3-243 0 0,-1 0-49 0 0,0 0-64 0 0,-6-4 48 0 0,-3 0 28 0 0,-6 0-88 0 0,-4-4-312 0 0,0-1-621 0 0,-3-4-927 0 0,3-4-2744 0 0,-6-5-4361 0 0</inkml:trace>
  <inkml:trace contextRef="#ctx0" brushRef="#br0" timeOffset="4871.676">1021 819 3132 0 0,'0'0'6732'0'0,"0"0"-3918"0"0,0 0-1781 0 0,0 0-615 0 0,0 0-137 0 0,0 0 393 0 0,0 9 109 0 0,-1 176 1384 0 0,-1-179-2814 0 0,1-3-5805 0 0,1-5-2691 0 0</inkml:trace>
  <inkml:trace contextRef="#ctx0" brushRef="#br0" timeOffset="5512.369">963 1479 3860 0 0,'0'0'5622'0'0,"0"0"-3024"0"0,0 0-1381 0 0,0 0-258 0 0,0 0-135 0 0,0 0-309 0 0,0 0-279 0 0,0 0-126 0 0,-1-5-126 0 0,1 4 3 0 0,0 0 0 0 0,0 0 0 0 0,0 0 0 0 0,0 0 0 0 0,0 0-1 0 0,0-1 1 0 0,1 1 0 0 0,-1 0 0 0 0,0 0 0 0 0,0 0-1 0 0,1 0 1 0 0,-1 0 0 0 0,1 0 0 0 0,-1 0 0 0 0,1 0 0 0 0,-1 0-1 0 0,1 0 1 0 0,0 0 0 0 0,0 0 0 0 0,-1 0 0 0 0,1 0-1 0 0,0 1 1 0 0,0-1 0 0 0,0 0 0 0 0,0 0 0 0 0,0 1 0 0 0,0-1-1 0 0,0 1 1 0 0,0-1 0 0 0,0 1 0 0 0,0-1 0 0 0,0 1 0 0 0,0 0-1 0 0,0 0 1 0 0,0-1 0 0 0,0 1 0 0 0,1 0 0 0 0,-1 0-1 0 0,0 0 1 0 0,0 0 0 0 0,0 0 0 0 0,0 0 0 0 0,0 0 0 0 0,0 1-1 0 0,1-1 1 0 0,-1 0 0 0 0,0 1 0 0 0,0-1 0 0 0,0 1-1 0 0,0-1 1 0 0,0 1 0 0 0,0-1 0 0 0,0 1 0 0 0,0 0 0 0 0,0-1-1 0 0,-1 1 1 0 0,1 0 0 0 0,0 0 0 0 0,0 0 0 0 0,-1 0-1 0 0,1 0 1 0 0,0 0 0 0 0,-1 0 0 0 0,1 0 0 0 0,-1 0 13 0 0,5 1 56 0 0,-1 1-1 0 0,0 0 1 0 0,-1 0 0 0 0,1 0 0 0 0,0 0 0 0 0,-1 0 0 0 0,0 1 0 0 0,0 0 0 0 0,0 0 0 0 0,0 0-1 0 0,0 0 1 0 0,-1 0 0 0 0,0 0 0 0 0,0 0 0 0 0,0 1 0 0 0,0-1 0 0 0,-1 1 0 0 0,0 0 0 0 0,0-1-1 0 0,0 1 1 0 0,0 0 0 0 0,-1 0 0 0 0,0 0 0 0 0,0-1 0 0 0,0 1 0 0 0,0 0 0 0 0,-1 0 0 0 0,0 0-1 0 0,0-1 1 0 0,0 1 0 0 0,-1 0 0 0 0,0-1 0 0 0,1 0 0 0 0,-1 1 0 0 0,-1-1 0 0 0,1 0 0 0 0,-1 0-1 0 0,0 0 1 0 0,1 0 0 0 0,-2 0 0 0 0,1-1 0 0 0,0 1 0 0 0,-1-1 0 0 0,0 0 0 0 0,1 0 0 0 0,-5 2-56 0 0,-40 17 173 0 0,128-25 1482 0 0,-8 12-1808 0 0,-43-3-9644 0 0,-29-6 475 0 0</inkml:trace>
  <inkml:trace contextRef="#ctx0" brushRef="#br0" timeOffset="6099.418">1077 2079 5613 0 0,'0'0'5361'0'0,"0"0"-3684"0"0,0 0-816 0 0,0 0 202 0 0,0 0-258 0 0,0 0-227 0 0,0 0-293 0 0,7 3-286 0 0,-2 0 32 0 0,1 0-1 0 0,-1 0 0 0 0,0 0 1 0 0,0 1-1 0 0,0 0 0 0 0,0 0 1 0 0,0 0-1 0 0,-1 0 0 0 0,0 1 1 0 0,0 0-1 0 0,0 0 1 0 0,-1 0-1 0 0,0 0 0 0 0,1 1 1 0 0,-2-1-1 0 0,1 1 0 0 0,-1-1 1 0 0,0 1-1 0 0,0 0 0 0 0,0 0 1 0 0,-1 0-1 0 0,0 0 1 0 0,0 0-1 0 0,-1 4-30 0 0,0-8 3 0 0,-1 0 1 0 0,0 0-1 0 0,0 0 1 0 0,-1 0-1 0 0,1 0 1 0 0,0-1-1 0 0,-1 1 0 0 0,1 0 1 0 0,-1-1-1 0 0,1 1 1 0 0,-1-1-1 0 0,0 0 1 0 0,0 1-1 0 0,1-1 0 0 0,-1 0 1 0 0,0 0-1 0 0,0 0 1 0 0,0-1-1 0 0,0 1 1 0 0,0 0-1 0 0,0-1 1 0 0,-1 1-1 0 0,1-1 0 0 0,0 0 1 0 0,0 1-1 0 0,0-1 1 0 0,0 0-1 0 0,-1 0 1 0 0,1-1-1 0 0,0 1 0 0 0,0 0 1 0 0,0-1-4 0 0,44 11-86 0 0,-39-9 104 0 0,-1 0-1 0 0,1 1 1 0 0,-1-1 0 0 0,1 0-1 0 0,-1 1 1 0 0,0-1 0 0 0,0 1 0 0 0,0-1-1 0 0,0 1 1 0 0,0 0 0 0 0,0 0 0 0 0,0 0-1 0 0,0 0 1 0 0,-1 0 0 0 0,1 1-1 0 0,-1-1 1 0 0,0 0 0 0 0,0 1 0 0 0,0-1-1 0 0,0 1 1 0 0,0-1 0 0 0,0 1-1 0 0,0 0 1 0 0,-1-1 0 0 0,0 1 0 0 0,1 0-1 0 0,-1-1 1 0 0,0 1 0 0 0,0 0-1 0 0,-1-1 1 0 0,1 1 0 0 0,0 0 0 0 0,-1-1-1 0 0,0 1 1 0 0,1 0 0 0 0,-1-1-1 0 0,0 1 1 0 0,0-1 0 0 0,-1 0 0 0 0,1 1-1 0 0,0-1 1 0 0,-1 0 0 0 0,0 0-1 0 0,1 0 1 0 0,-1 0 0 0 0,0 0 0 0 0,0 0-1 0 0,0 0 1 0 0,0 0 0 0 0,0-1 0 0 0,-1 1-1 0 0,1-1 1 0 0,0 0 0 0 0,-1 0-1 0 0,1 1 1 0 0,-1-2 0 0 0,1 1 0 0 0,-1 0-1 0 0,0 0 1 0 0,1-1 0 0 0,-3 1-18 0 0,1 0-6 0 0,0-1 0 0 0,0 1 1 0 0,0-1-1 0 0,0 0 0 0 0,0 0 0 0 0,0 0 1 0 0,0 0-1 0 0,0-1 0 0 0,0 1 1 0 0,0-1-1 0 0,1 0 0 0 0,-1 0 0 0 0,0-1 1 0 0,0 1-1 0 0,1-1 0 0 0,-1 0 1 0 0,1 0-1 0 0,-1 0 0 0 0,1 0 1 0 0,0-1-1 0 0,-2-1 6 0 0,-1-35-9917 0 0,11 27 1966 0 0</inkml:trace>
  <inkml:trace contextRef="#ctx0" brushRef="#br0" timeOffset="6691.053">1108 2762 3372 0 0,'0'0'5467'0'0,"0"0"-2668"0"0,0 0-1376 0 0,0 0-351 0 0,0 0-417 0 0,0 0-467 0 0,0 0-15 0 0,-1 6 203 0 0,-63 101 1497 0 0,65-105-1855 0 0,0 1 1 0 0,0-1-1 0 0,1 0 0 0 0,-1 0 0 0 0,1 0 1 0 0,-1 1-1 0 0,1-2 0 0 0,0 1 0 0 0,0 0 1 0 0,0 0-1 0 0,0 0 0 0 0,0-1 0 0 0,0 1 0 0 0,0-1 1 0 0,1 0-1 0 0,-1 0 0 0 0,1 1 0 0 0,-1-1 1 0 0,0-1-1 0 0,1 1 0 0 0,0 0 0 0 0,-1-1 0 0 0,1 1 1 0 0,-1-1-1 0 0,1 0 0 0 0,0 0 0 0 0,-1 0 1 0 0,1 0-1 0 0,0 0 0 0 0,-1-1 0 0 0,1 1 0 0 0,-1-1 1 0 0,1 0-1 0 0,0 0-18 0 0,1 1-32 0 0,-1 0 3 0 0,-1 2-24 0 0,1-1 0 0 0,0 0-1 0 0,0 1 1 0 0,0-2 0 0 0,0 1 0 0 0,0 0 0 0 0,0 0 0 0 0,0-1-1 0 0,0 0 1 0 0,0 0 0 0 0,0 1 0 0 0,0-2 0 0 0,0 1 0 0 0,0 0 0 0 0,0-1-1 0 0,0 1 1 0 0,0-1 0 0 0,0 0 0 0 0,0 0 0 0 0,0 0 0 0 0,0 0-1 0 0,0-1 1 0 0,-1 1 0 0 0,1-1 0 0 0,0 0 0 0 0,-1 0 0 0 0,0 0-1 0 0,1 0 1 0 0,-1 0 0 0 0,0 0 0 0 0,0 0 0 0 0,0-1 0 0 0,0 1 0 0 0,-1-1-1 0 0,1 0 1 0 0,0 1 0 0 0,-1-1 0 0 0,0 0 0 0 0,0 0 0 0 0,0 0-1 0 0,0 0 1 0 0,0 0 0 0 0,-1 0 0 0 0,1 0 0 0 0,-1-3 53 0 0,-1 6 8 0 0,0-1-1 0 0,0 1 1 0 0,0 0 0 0 0,0-1 0 0 0,0 1 0 0 0,0 0 0 0 0,0 0-1 0 0,0-1 1 0 0,0 1 0 0 0,0 0 0 0 0,0 0 0 0 0,0 0-1 0 0,0 0 1 0 0,0 0 0 0 0,-1 1 0 0 0,1-1 0 0 0,0 0 0 0 0,0 0-1 0 0,0 1 1 0 0,0-1 0 0 0,0 1 0 0 0,0-1 0 0 0,0 1 0 0 0,1-1-1 0 0,-1 1 1 0 0,0-1 0 0 0,0 1 0 0 0,0 0 0 0 0,0 0-1 0 0,1-1 1 0 0,-1 1 0 0 0,0 0 0 0 0,1 0 0 0 0,-1 0 0 0 0,1 0-1 0 0,-1 0 1 0 0,1 0 0 0 0,-1 0 0 0 0,1 0 0 0 0,-1 0 0 0 0,1 0-1 0 0,0 0 1 0 0,0 0 0 0 0,0 0 0 0 0,-1 0 0 0 0,1 0-1 0 0,0 0 1 0 0,0 0 0 0 0,0 0 0 0 0,1 0 0 0 0,-1 0 0 0 0,0 0-1 0 0,0 1 1 0 0,1-1 0 0 0,-1 0 0 0 0,0 0 0 0 0,1 0-1 0 0,-1-1 1 0 0,1 1 0 0 0,-1 0-8 0 0,-4 80 1544 0 0,-3 12-3140 0 0,6-86-1855 0 0,0-5-3976 0 0</inkml:trace>
  <inkml:trace contextRef="#ctx0" brushRef="#br0" timeOffset="7002.406">1204 3408 9401 0 0,'0'0'9541'0'0,"0"0"-8569"0"0,0 0-864 0 0,0 0 588 0 0,0 0-392 0 0,0 0-304 0 0,0 0-116 0 0,0 0-128 0 0,0 0-208 0 0,0 0-24 0 0,-7 12 96 0 0,4-6-284 0 0,2 1-708 0 0,1 0-3301 0 0,0 3-3532 0 0</inkml:trace>
  <inkml:trace contextRef="#ctx0" brushRef="#br0" timeOffset="7248.007">1235 3665 6521 0 0,'0'0'7580'0'0,"0"0"-7200"0"0,0 0 24 0 0,0 0 164 0 0,0 0-372 0 0,0 0-196 0 0,0 0-920 0 0,0 0-832 0 0,0 0-1336 0 0,0 0-4953 0 0</inkml:trace>
  <inkml:trace contextRef="#ctx0" brushRef="#br0" timeOffset="7499.272">1286 3934 5533 0 0,'0'0'8076'0'0,"0"0"-7428"0"0,0 0-28 0 0,0 0-116 0 0,0 0-504 0 0,-12 41-744 0 0,4-37-1292 0 0,4-1-2860 0 0,-1-3-2809 0 0</inkml:trace>
  <inkml:trace contextRef="#ctx0" brushRef="#br0" timeOffset="7500.272">1282 4177 3920 0 0,'0'0'6337'0'0,"0"0"-4085"0"0,0 0-1460 0 0,0 0 288 0 0,0 0-84 0 0,0 0-620 0 0,0 0-376 0 0,-13 37-1108 0 0,6-37-1080 0 0,4-1-4380 0 0</inkml:trace>
  <inkml:trace contextRef="#ctx0" brushRef="#br0" timeOffset="21035.842">1963 870 3940 0 0,'0'0'519'0'0,"0"0"717"0"0,0 0 2602 0 0,0 0-1824 0 0,0 0-847 0 0,0 0-72 0 0,0 0-139 0 0,0 0-240 0 0,-4-14 723 0 0,7 13-1463 0 0,0 0 1 0 0,1 0 0 0 0,-1 0-1 0 0,0 0 1 0 0,0 0 0 0 0,1 1 0 0 0,-1 0-1 0 0,0-1 1 0 0,1 1 0 0 0,-1 1-1 0 0,1-1 1 0 0,-1 0 0 0 0,0 1 0 0 0,0 0-1 0 0,1-1 1 0 0,-1 1 0 0 0,0 0-1 0 0,0 1 1 0 0,0-1 0 0 0,0 1 0 0 0,0-1-1 0 0,0 1 1 0 0,0 0 0 0 0,-1 0-1 0 0,1 0 1 0 0,0 0 0 0 0,-1 1 0 0 0,0-1-1 0 0,0 1 1 0 0,0-1 0 0 0,0 1-1 0 0,0 0 1 0 0,0 0 0 0 0,-1 0 0 0 0,1 0-1 0 0,-1 0 1 0 0,0 0 0 0 0,0 0-1 0 0,0 1 1 0 0,0-1 0 0 0,0 0 0 0 0,-1 0-1 0 0,0 1 1 0 0,1-1 0 0 0,-1 0-1 0 0,0 1 1 0 0,-1-1 0 0 0,1 1-1 0 0,-1-1 1 0 0,1 0 0 0 0,-1 0 0 0 0,0 1-1 0 0,0-1 1 0 0,-1 0 0 0 0,0 2 23 0 0,-83 114 1020 0 0,151-101 1249 0 0,70-16-2216 0 0,-133 0-1851 0 0,-4-1-6736 0 0,-6 0-47 0 0</inkml:trace>
  <inkml:trace contextRef="#ctx0" brushRef="#br0" timeOffset="21580.001">1942 1438 2612 0 0,'0'0'8176'0'0,"0"0"-5329"0"0,0 0-1753 0 0,0 0 120 0 0,0 0 58 0 0,0 0-390 0 0,0 0-461 0 0,50-1-1153 0 0,-46 1 714 0 0,0 1 1 0 0,-1 0 0 0 0,1 0 0 0 0,-1 0 0 0 0,1 0 0 0 0,-1 1-1 0 0,1 0 1 0 0,-1-1 0 0 0,0 1 0 0 0,0 0 0 0 0,0 1 0 0 0,0-1-1 0 0,0 0 1 0 0,0 1 0 0 0,-1-1 0 0 0,1 1 0 0 0,-1 0 0 0 0,0 0-1 0 0,0 0 1 0 0,0 0 0 0 0,0 1 0 0 0,0-1 0 0 0,-1 0 0 0 0,0 1-1 0 0,1-1 1 0 0,-1 1 0 0 0,0-1 0 0 0,-1 1 0 0 0,1 0 0 0 0,-1-1 0 0 0,1 1-1 0 0,-1 0 1 0 0,0 0 0 0 0,-1-1 0 0 0,1 1 0 0 0,-1 0 0 0 0,1-1-1 0 0,-1 1 1 0 0,0-1 0 0 0,0 1 0 0 0,-1-1 0 0 0,1 1 0 0 0,-1-1-1 0 0,0 0 1 0 0,0 1 0 0 0,0-1 0 0 0,-2 2 17 0 0,-84 102 872 0 0,151-92 1127 0 0,59-12-3487 0 0,-118-3-1306 0 0,-2-3-3821 0 0</inkml:trace>
  <inkml:trace contextRef="#ctx0" brushRef="#br0" timeOffset="22650.078">2164 2284 12 0 0,'0'0'1854'0'0,"0"0"-938"0"0,0 0-260 0 0,0 0-126 0 0,0 0 566 0 0,0 0 2039 0 0,0 0-1371 0 0,0 0-763 0 0,-5-44 5253 0 0,5 42-6262 0 0,-1 0 0 0 0,0 0 1 0 0,0 0-1 0 0,0 1 0 0 0,0-1 0 0 0,0 0 1 0 0,0 0-1 0 0,0 0 0 0 0,-1 1 1 0 0,1-1-1 0 0,-1 1 0 0 0,1-1 1 0 0,-1 1-1 0 0,1 0 0 0 0,-1-1 1 0 0,0 1-1 0 0,0 0 0 0 0,0 0 1 0 0,0 0-1 0 0,0 0 0 0 0,0 1 0 0 0,0-1 1 0 0,0 0-1 0 0,0 1 0 0 0,0-1 1 0 0,0 1-1 0 0,0 0 0 0 0,0 0 1 0 0,0 0-1 0 0,0 0 0 0 0,-1 0 1 0 0,1 0-1 0 0,0 1 0 0 0,0-1 1 0 0,0 1-1 0 0,0-1 0 0 0,0 1 1 0 0,0 0-1 0 0,0 0 0 0 0,0 0 0 0 0,0 0 1 0 0,1 0-1 0 0,-1 0 0 0 0,0 0 1 0 0,0 1-1 0 0,1-1 0 0 0,-1 0 1 0 0,1 1-1 0 0,-1 0 0 0 0,1-1 1 0 0,0 1-1 0 0,0 0 0 0 0,-1 0 8 0 0,-45 89 404 0 0,123-66 1466 0 0,-26-41-843 0 0,-62-22-5441 0 0,7 30-469 0 0,-2-1-3267 0 0</inkml:trace>
  <inkml:trace contextRef="#ctx0" brushRef="#br0" timeOffset="23457.376">2092 2808 4252 0 0,'0'0'5756'0'0,"0"0"-3375"0"0,0 0-837 0 0,0 0-102 0 0,0 0-384 0 0,0 0-516 0 0,0 0-427 0 0,1 5-166 0 0,-16 237 25 0 0,15-239-4036 0 0,1-2-5193 0 0</inkml:trace>
  <inkml:trace contextRef="#ctx0" brushRef="#br0" timeOffset="24294.745">2105 3475 3756 0 0,'0'0'4424'0'0,"0"0"-629"0"0,0 0-2588 0 0,0 0-631 0 0,0 0 342 0 0,0 0-186 0 0,0 0-403 0 0,0 0-247 0 0,0 0-54 0 0,-4-2 63 0 0,4 2-35 0 0,1-1 1 0 0,-1 1-1 0 0,0 0 1 0 0,1 0-1 0 0,-1-1 0 0 0,0 1 1 0 0,0 0-1 0 0,1-1 0 0 0,-1 1 1 0 0,0 0-1 0 0,0-1 0 0 0,0 1 1 0 0,1-1-1 0 0,-1 1 0 0 0,0 0 1 0 0,0-1-1 0 0,0 1 0 0 0,0-1 1 0 0,0 1-1 0 0,0 0 0 0 0,0-1 1 0 0,0 1-1 0 0,0-1 0 0 0,0 1 1 0 0,0-1-1 0 0,0 1 0 0 0,0 0 1 0 0,0-1-1 0 0,0 1 0 0 0,0-1 1 0 0,-1 1-1 0 0,1 0 0 0 0,0-1 1 0 0,0 1-1 0 0,0 0 1 0 0,-1-1-1 0 0,1 1 0 0 0,0 0 1 0 0,0-1-1 0 0,-1 1 0 0 0,1 0 1 0 0,0-1-1 0 0,-1 1-56 0 0,48 18-939 0 0,-44-15 951 0 0,0 1 0 0 0,0-1 0 0 0,-1 1-1 0 0,1 0 1 0 0,-1 0 0 0 0,0 0 0 0 0,0 0 0 0 0,0 1-1 0 0,0-1 1 0 0,-1 0 0 0 0,0 1 0 0 0,1-1 0 0 0,-2 1-1 0 0,1 0 1 0 0,-1-1 0 0 0,1 1 0 0 0,-1 0 0 0 0,-1-1-1 0 0,1 1 1 0 0,-1-1 0 0 0,1 1 0 0 0,-1 0 0 0 0,-1-1-1 0 0,1 0 1 0 0,0 1 0 0 0,-1-1 0 0 0,0 0 0 0 0,0 0-1 0 0,-1 0 1 0 0,1 0 0 0 0,-1 0 0 0 0,0 0 0 0 0,0 0-1 0 0,0-1 1 0 0,0 0 0 0 0,0 0 0 0 0,-1 0 0 0 0,0 0-1 0 0,1 0 1 0 0,-3 1-12 0 0,-7 8 56 0 0,-47 78-51 0 0,113-82 1789 0 0,119-15-1714 0 0,-172 21-7173 0 0,-3-6 954 0 0</inkml:trace>
  <inkml:trace contextRef="#ctx0" brushRef="#br0" timeOffset="24795.455">2216 4158 7749 0 0,'0'0'4475'0'0,"0"0"-3232"0"0,0 0-723 0 0,1 7 295 0 0,-5 182 2865 0 0,3-171-3771 0 0,-3 22 370 0 0,-5-24-5630 0 0,3-15-1279 0 0</inkml:trace>
  <inkml:trace contextRef="#ctx0" brushRef="#br0" timeOffset="25345.406">2240 4708 4120 0 0,'0'0'6948'0'0,"0"0"-4238"0"0,0 0-1636 0 0,0 0-382 0 0,0 0-169 0 0,0 0-30 0 0,1 7-37 0 0,-17 167 1549 0 0,15-168-2117 0 0,0 27-178 0 0,4-14-4448 0 0,1-12-1326 0 0</inkml:trace>
  <inkml:trace contextRef="#ctx0" brushRef="#br0" timeOffset="25813.391">2282 5233 2752 0 0,'0'0'6633'0'0,"0"0"-3806"0"0,0 0-2036 0 0,0 0-95 0 0,0 0 83 0 0,0 0-413 0 0,-7 1-172 0 0,4-1-133 0 0,-1 0 0 0 0,1 1 1 0 0,0 0-1 0 0,-1 0 0 0 0,1 0 0 0 0,0 0 0 0 0,-1 0 0 0 0,1 1 0 0 0,0-1 1 0 0,0 1-1 0 0,0 0 0 0 0,1 0 0 0 0,-1 0 0 0 0,0 0 0 0 0,1 1 1 0 0,-1-1-1 0 0,1 1 0 0 0,0-1 0 0 0,-1 1 0 0 0,1 0 0 0 0,1 0 1 0 0,-1 0-1 0 0,0 0 0 0 0,1 0 0 0 0,-1 0 0 0 0,1 0 0 0 0,0 1 1 0 0,0-1-1 0 0,1 0 0 0 0,-1 2-61 0 0,1-3 75 0 0,0 0 1 0 0,1 0-1 0 0,-1 0 1 0 0,1 0-1 0 0,-1 0 1 0 0,1 0-1 0 0,0 0 1 0 0,0 0-1 0 0,0 0 1 0 0,0-1-1 0 0,0 1 1 0 0,0 0-1 0 0,0 0 1 0 0,0-1-1 0 0,1 1 1 0 0,-1-1-1 0 0,1 1 1 0 0,-1-1-1 0 0,1 0 1 0 0,0 1-1 0 0,0-1 1 0 0,-1 0-1 0 0,1 0 0 0 0,0 0 1 0 0,0-1-1 0 0,0 1 1 0 0,0 0-1 0 0,0-1 1 0 0,0 1-1 0 0,0-1 1 0 0,0 0-1 0 0,0 1 1 0 0,0-1-1 0 0,0 0 1 0 0,1 0-1 0 0,-1 0 1 0 0,0-1-1 0 0,0 1 1 0 0,0 0-1 0 0,0-1 1 0 0,0 0-1 0 0,0 1 1 0 0,0-1-1 0 0,0 0 1 0 0,0 0-1 0 0,-1 0 1 0 0,1 0-1 0 0,0 0 1 0 0,0-1-1 0 0,-1 1 1 0 0,1 0-1 0 0,-1-1 1 0 0,2 0-76 0 0,-2 1-39 0 0,1 0 0 0 0,-1 0 0 0 0,0 0 0 0 0,1 0 0 0 0,-1 0 1 0 0,0 0-1 0 0,1 0 0 0 0,-1 0 0 0 0,0-1 0 0 0,0 1 1 0 0,0 0-1 0 0,0-1 0 0 0,0 1 0 0 0,-1-1 0 0 0,1 1 1 0 0,0-1-1 0 0,-1 1 0 0 0,1-1 0 0 0,-1 0 0 0 0,1 1 1 0 0,-1-1-1 0 0,0 0 0 0 0,1 1 0 0 0,-1-1 0 0 0,0 0 0 0 0,0 1 1 0 0,0-1-1 0 0,-1 0 0 0 0,1 1 0 0 0,0-1 0 0 0,-1 0 1 0 0,1 1-1 0 0,-1-1 0 0 0,1 1 0 0 0,-1-1 0 0 0,0 0 1 0 0,0 1-1 0 0,1 0 0 0 0,-1-1 0 0 0,0 1 0 0 0,0-1 1 0 0,-1 1-1 0 0,1 0 0 0 0,0 0 0 0 0,0 0 0 0 0,-1 0 0 0 0,1 0 1 0 0,0 0-1 0 0,-1 0 0 0 0,0 0 39 0 0,-18-10-1921 0 0,4 8-4216 0 0,5 4-1386 0 0</inkml:trace>
  <inkml:trace contextRef="#ctx0" brushRef="#br0" timeOffset="26490.93">2275 5607 11129 0 0,'0'0'5589'0'0,"0"0"-4481"0"0,0 0 124 0 0,0 0-68 0 0,0 0-712 0 0,0 0-452 0 0,0 0-184 0 0,0 0-244 0 0,0 0-196 0 0,0 0-496 0 0,-14 7 404 0 0,4-4-785 0 0,2-1-3003 0 0,-1 1-4525 0 0</inkml:trace>
  <inkml:trace contextRef="#ctx0" brushRef="#br0" timeOffset="26733.403">2327 5791 12677 0 0,'0'0'2792'0'0,"0"0"-1695"0"0,0 0-41 0 0,0 0-572 0 0,0 0-484 0 0,0 0-260 0 0,0 0 100 0 0,0 0-4 0 0,0 0-232 0 0,-35 12-264 0 0,25-10-537 0 0,-1 0-1111 0 0,5-1-2344 0 0,5 2-2729 0 0</inkml:trace>
  <inkml:trace contextRef="#ctx0" brushRef="#br0" timeOffset="26982.407">2305 5914 4180 0 0,'0'0'5689'0'0,"0"0"-3089"0"0,0 0-1248 0 0,0 0-112 0 0,0 0-132 0 0,0 0-491 0 0,0 0-181 0 0,0 0-200 0 0,0 0-100 0 0,0 0-136 0 0,-18 27-268 0 0,13-22-656 0 0,-2-2-1033 0 0,6 1-3643 0 0,2-4-3245 0 0</inkml:trace>
  <inkml:trace contextRef="#ctx0" brushRef="#br0" timeOffset="30786.158">2244 5785 836 0 0,'0'0'2522'0'0,"0"0"-680"0"0,0 0-588 0 0,0 0-575 0 0,0 0-261 0 0,0 0-69 0 0,0 0 248 0 0,0 0 991 0 0,-14-5 4504 0 0,14 4-5844 0 0,0 1-37 0 0,1-1-198 0 0,1-1 0 0 0,-1 1 1 0 0,0-1-1 0 0,1 1 0 0 0,0-1 1 0 0,-1 1-1 0 0,1 0 0 0 0,0-1 1 0 0,-1 1-1 0 0,1 0 0 0 0,0 0 1 0 0,0 1-1 0 0,0-1 0 0 0,0 0 1 0 0,0 0-1 0 0,0 1 0 0 0,0 0 1 0 0,0-1-1 0 0,0 1 0 0 0,0 0 1 0 0,0 0-1 0 0,0 0 0 0 0,0 0 1 0 0,1 0-1 0 0,-1 0 0 0 0,0 1 1 0 0,0-1-1 0 0,0 1 0 0 0,0 0 1 0 0,0-1-1 0 0,0 1 0 0 0,0 0 1 0 0,-1 0-1 0 0,3 1-13 0 0,-1 0-1 0 0,1 0 0 0 0,-1-1 0 0 0,0 2 0 0 0,0-1 0 0 0,0 0 0 0 0,0 1 0 0 0,0-1 0 0 0,0 1 0 0 0,-1 0 0 0 0,1 0 0 0 0,-1 0 0 0 0,0 0 0 0 0,0 0 0 0 0,0 0 0 0 0,0 1 0 0 0,0-1 0 0 0,-1 1 0 0 0,0 0 0 0 0,0-1 0 0 0,0 1 0 0 0,0 0 0 0 0,0-1 0 0 0,-1 1 0 0 0,1 0 0 0 0,-1 0 0 0 0,0 0 0 0 0,0 0 0 0 0,-1-1 0 0 0,1 1 0 0 0,-1 0 0 0 0,0 0 0 0 0,0-1 0 0 0,0 1 0 0 0,0 0 0 0 0,-1-1 0 0 0,1 1 0 0 0,-1-1 0 0 0,0 0 0 0 0,0 1 0 0 0,0-1 0 0 0,-3 2 1 0 0,-44 56 652 0 0,97-53 1478 0 0,71 9-2477 0 0,-128-13-12080 0 0,-5-6 5371 0 0</inkml:trace>
  <inkml:trace contextRef="#ctx0" brushRef="#br0" timeOffset="31684.894">2301 5545 4560 0 0,'0'0'3845'0'0,"0"0"-1838"0"0,0 0-520 0 0,0 0 217 0 0,0 0 12 0 0,0 0-319 0 0,0 0-531 0 0,0 0-410 0 0,0 0-226 0 0,0 1-101 0 0,0 0-76 0 0,0-1-149 0 0,-21-11-16494 0 0,42 20 14826 0 0</inkml:trace>
  <inkml:trace contextRef="#ctx0" brushRef="#br0" timeOffset="32119.763">2309 5498 820 0 0,'0'0'9369'0'0,"0"0"-7553"0"0,0 0-488 0 0,0 0 20 0 0,0 0-328 0 0,0 0-416 0 0,0 0-503 0 0,0 0-101 0 0,0 0-229 0 0,0 0-363 0 0,-8-11-1276 0 0,5 13-1016 0 0,0 0-2897 0 0</inkml:trace>
  <inkml:trace contextRef="#ctx0" brushRef="#br0" timeOffset="38619.294">186 5716 352 0 0,'0'0'4860'0'0,"0"0"-3017"0"0,0 0-1148 0 0,0 0 687 0 0,0 0 1984 0 0,0 0-1710 0 0,0 0-1128 0 0,0 0-386 0 0,0 5 0 0 0,35 236 1934 0 0,-33-236-6791 0 0,-1-4-1383 0 0</inkml:trace>
  <inkml:trace contextRef="#ctx0" brushRef="#br0" timeOffset="39010.066">402 5990 248 0 0,'0'0'5653'0'0,"0"0"-3838"0"0,0 0-807 0 0,0 0 340 0 0,0 0 8 0 0,0 0-385 0 0,0 0-323 0 0,0 0-214 0 0,0 0-73 0 0,5-1 42 0 0,-2 0-339 0 0,0 0 0 0 0,1 0 0 0 0,-1-1 1 0 0,0 1-1 0 0,0-1 0 0 0,0 0 1 0 0,0 0-1 0 0,-1 0 0 0 0,1 0 0 0 0,0 0 1 0 0,-1 0-1 0 0,0-1 0 0 0,1 1 1 0 0,-1-1-1 0 0,0 0 0 0 0,0 1 0 0 0,-1-1 1 0 0,1 0-1 0 0,0 0 0 0 0,-1 0 1 0 0,0-1-1 0 0,0 1 0 0 0,0 0 0 0 0,0 0 1 0 0,0-1-1 0 0,-1 1 0 0 0,1-1 1 0 0,-1 1-1 0 0,0-2-64 0 0,1 0-3 0 0,-1 1 0 0 0,0 0 0 0 0,0-1 0 0 0,0 1 0 0 0,-1-1 0 0 0,1 1 0 0 0,-1 0 0 0 0,0-1 0 0 0,-1 1 0 0 0,1 0 0 0 0,0 0 0 0 0,-1 0 0 0 0,0 0 0 0 0,0 0 0 0 0,-1 0 0 0 0,1 0 0 0 0,-1 1 0 0 0,1-1 0 0 0,-1 1 0 0 0,0-1 0 0 0,-1 1 0 0 0,1 0 0 0 0,0 1 0 0 0,-3-2 3 0 0,3 5-9 0 0,-1 1-1 0 0,1 0 0 0 0,0 0 0 0 0,0 0 0 0 0,0 1 0 0 0,0-1 0 0 0,0 1 0 0 0,1-1 0 0 0,-1 1 0 0 0,1 0 0 0 0,0 0 0 0 0,0 0 0 0 0,0 0 0 0 0,0 1 0 0 0,0-1 0 0 0,0 1 0 0 0,1-1 0 0 0,0 1 0 0 0,0-1 1 0 0,0 1-1 0 0,0 0 0 0 0,1-1 0 0 0,-1 1 0 0 0,1 0 0 0 0,0 3 10 0 0,28 53 857 0 0,-5-41-5096 0 0,-16-14 1664 0 0,-2-1-3317 0 0</inkml:trace>
  <inkml:trace contextRef="#ctx0" brushRef="#br0" timeOffset="39365.174">610 6007 8597 0 0,'0'0'1303'0'0,"0"0"-261"0"0,0 0 354 0 0,0 0 63 0 0,0 0-428 0 0,0 0-346 0 0,0 0-217 0 0,0 0-139 0 0,0 0-111 0 0,23-14-4 0 0,-21 11-231 0 0,0-1 0 0 0,-1 1 0 0 0,1-1-1 0 0,-1 1 1 0 0,0-1 0 0 0,0 0 0 0 0,0 1-1 0 0,0-1 1 0 0,0 0 0 0 0,-1 0 0 0 0,0 1 0 0 0,0-1-1 0 0,0 0 1 0 0,0 0 0 0 0,0 0 0 0 0,-1 1 0 0 0,0-1-1 0 0,0 0 1 0 0,0 0 0 0 0,0 1 0 0 0,0-1-1 0 0,-1 1 1 0 0,1-1 0 0 0,-1 1 0 0 0,0 0 0 0 0,0 0-1 0 0,-1-1 1 0 0,1 1 0 0 0,-1 1 0 0 0,1-1 0 0 0,-1 0-1 0 0,0 1 1 0 0,0-1 0 0 0,0 1 0 0 0,0 0-1 0 0,0 0 1 0 0,-1 0 0 0 0,1 0 0 0 0,-4 0 17 0 0,5 4 22 0 0,0 0 0 0 0,0 0 0 0 0,0 0 1 0 0,0 1-1 0 0,0-1 0 0 0,0 1 0 0 0,1-1 0 0 0,0 1 1 0 0,-1-1-1 0 0,1 1 0 0 0,0 0 0 0 0,0 0 0 0 0,0 0 1 0 0,1 0-1 0 0,-1 0 0 0 0,1 0 0 0 0,0 0 0 0 0,-1 0 1 0 0,1 0-1 0 0,1 0 0 0 0,-1 0 0 0 0,0 0 0 0 0,1 0 0 0 0,-1-1 1 0 0,1 1-1 0 0,0 0 0 0 0,0 0 0 0 0,0 0 0 0 0,0 0 1 0 0,1-1-1 0 0,1 3-22 0 0,26 33-1375 0 0,-18-28-2649 0 0,0 0-3644 0 0,-9-7 4436 0 0</inkml:trace>
  <inkml:trace contextRef="#ctx0" brushRef="#br0" timeOffset="39675.797">788 5987 4668 0 0,'0'0'4237'0'0,"0"0"-2954"0"0,0 0-644 0 0,0 0 443 0 0,7-2-184 0 0,-5 2-825 0 0,1 0 0 0 0,0 0 0 0 0,-1 0 0 0 0,1 0 0 0 0,0-1 0 0 0,0 0 0 0 0,-1 1 0 0 0,1-1 0 0 0,-1 0 0 0 0,1 0 0 0 0,-1 0 0 0 0,1-1 0 0 0,-1 1 0 0 0,1-1 0 0 0,-1 1 0 0 0,0-1 0 0 0,0 0 0 0 0,0 0 0 0 0,0 0 0 0 0,0 0 0 0 0,0 0 0 0 0,-1 0 0 0 0,1 0 0 0 0,-1-1 0 0 0,0 1 0 0 0,1-1 0 0 0,-1 1 0 0 0,0-1 0 0 0,0 1 0 0 0,0-1 0 0 0,-1 1 0 0 0,1-1 0 0 0,-1 0 0 0 0,1 0 0 0 0,-1 1 0 0 0,0-1 0 0 0,0 0 0 0 0,0 0 0 0 0,-1 1 0 0 0,1-1 0 0 0,-1 0 0 0 0,1 1 0 0 0,-1-1 0 0 0,0 0 0 0 0,0 1 0 0 0,0-1 0 0 0,-1-2-73 0 0,0 4-15 0 0,0 0-1 0 0,0-1 0 0 0,1 1 1 0 0,-1 0-1 0 0,0 0 1 0 0,0 0-1 0 0,-1 0 1 0 0,1 0-1 0 0,0 1 1 0 0,0-1-1 0 0,0 0 1 0 0,0 1-1 0 0,-1 0 0 0 0,1 0 1 0 0,0-1-1 0 0,0 1 1 0 0,-1 1-1 0 0,1-1 1 0 0,0 0-1 0 0,0 0 1 0 0,-1 1-1 0 0,1-1 0 0 0,0 1 1 0 0,0 0-1 0 0,0 0 1 0 0,0 0-1 0 0,0 0 1 0 0,0 0-1 0 0,0 0 1 0 0,0 0-1 0 0,0 1 0 0 0,0-1 1 0 0,1 1-1 0 0,-1-1 1 0 0,1 1-1 0 0,-1 0 1 0 0,1-1-1 0 0,-1 1 1 0 0,1 0-1 0 0,0 0 1 0 0,0 0-1 0 0,0 0 0 0 0,0 0 1 0 0,0 0-1 0 0,1 1 1 0 0,-1-1-1 0 0,1 0 1 0 0,-1 0-1 0 0,1 0 1 0 0,0 1-1 0 0,0-1 0 0 0,0 0 1 0 0,0 1 15 0 0,23 46-5892 0 0,-15-45-354 0 0</inkml:trace>
  <inkml:trace contextRef="#ctx0" brushRef="#br0" timeOffset="39936.851">945 6079 8597 0 0,'0'0'3912'0'0,"0"0"-3556"0"0,0 0 512 0 0,0 0 308 0 0,0 0-368 0 0,0 0-420 0 0,-19 37-196 0 0,11-29-55 0 0,-2-2 3 0 0,3 1-68 0 0,-1-1 16 0 0,-1 1 36 0 0,2 0-124 0 0,0 0-336 0 0,-1 0-733 0 0,2 0-919 0 0,2 0-1940 0 0,-1-3-3389 0 0</inkml:trace>
  <inkml:trace contextRef="#ctx0" brushRef="#br0" timeOffset="40201.306">1176 6006 10529 0 0,'0'0'788'0'0,"0"0"-411"0"0,0 0 273 0 0,0 0 257 0 0,6-7-185 0 0,-2 3-664 0 0,-2 2-4 0 0,0 0 0 0 0,0 1 0 0 0,0-1-1 0 0,0-1 1 0 0,0 1 0 0 0,0 0 0 0 0,0 0 0 0 0,-1-1-1 0 0,0 1 1 0 0,1-1 0 0 0,-1 1 0 0 0,0-1-1 0 0,0 0 1 0 0,0 1 0 0 0,0-1 0 0 0,-1 0 0 0 0,1 0-1 0 0,-1 0 1 0 0,0 1 0 0 0,0-1 0 0 0,0 0 0 0 0,0 0-1 0 0,0 0 1 0 0,0 0 0 0 0,-1 1 0 0 0,0-1-1 0 0,0-2-53 0 0,1 4-4 0 0,0-1 1 0 0,0 1-1 0 0,0-1 0 0 0,-1 1 0 0 0,1-1 0 0 0,0 1 0 0 0,-1-1 0 0 0,1 1 0 0 0,-1 0 0 0 0,0-1 0 0 0,1 1 0 0 0,-1 0 0 0 0,0-1 0 0 0,0 1 0 0 0,0 0 0 0 0,0 0 0 0 0,0 0 0 0 0,0 0 1 0 0,0 0-1 0 0,0 0 0 0 0,0 0 0 0 0,-1 0 0 0 0,1 0 0 0 0,0 0 0 0 0,-1 1 0 0 0,1-1 0 0 0,0 1 0 0 0,-1-1 0 0 0,1 1 0 0 0,-1-1 0 0 0,1 1 0 0 0,-1 0 0 0 0,1 0 0 0 0,-1-1 1 0 0,1 1-1 0 0,-1 0 0 0 0,1 1 0 0 0,-1-1 0 0 0,1 0 0 0 0,-1 0 0 0 0,1 1 0 0 0,0-1 0 0 0,-1 0 0 0 0,1 1 0 0 0,-1 0 0 0 0,1-1 0 0 0,0 1 0 0 0,-1 0 0 0 0,1 0 0 0 0,0-1 0 0 0,0 1 1 0 0,0 0-1 0 0,-1 0 0 0 0,1 0 0 0 0,0 1 0 0 0,0-1 0 0 0,1 0 0 0 0,-1 0 0 0 0,0 0 0 0 0,0 1 0 0 0,0-1 0 0 0,1 0 0 0 0,-1 1 0 0 0,1-1 0 0 0,-1 1 0 0 0,1 0 4 0 0,-27 89 637 0 0,27-89-686 0 0,0-1-1 0 0,-1 1 1 0 0,1 0 0 0 0,0 0-1 0 0,0 0 1 0 0,0 0-1 0 0,1-1 1 0 0,-1 1-1 0 0,0 0 1 0 0,0 0-1 0 0,1 0 1 0 0,0-1 0 0 0,-1 1-1 0 0,1 0 1 0 0,0-1-1 0 0,0 1 1 0 0,-1 0-1 0 0,1-1 1 0 0,1 1 0 0 0,-1-1-1 0 0,0 0 1 0 0,0 1-1 0 0,0-1 1 0 0,1 0-1 0 0,-1 1 1 0 0,1-1-1 0 0,-1 0 1 0 0,1 0 0 0 0,-1 0-1 0 0,1-1 1 0 0,0 1-1 0 0,-1 0 1 0 0,1 0-1 0 0,0-1 1 0 0,0 1 0 0 0,-1-1-1 0 0,1 0 1 0 0,0 0-1 0 0,0 1 1 0 0,0-1-1 0 0,0 0 1 0 0,-1 0 0 0 0,1-1-1 0 0,0 1 1 0 0,0 0-1 0 0,0-1 1 0 0,-1 1-1 0 0,1-1 1 0 0,1 0 49 0 0,12-6-7081 0 0,-8 0 1108 0 0</inkml:trace>
  <inkml:trace contextRef="#ctx0" brushRef="#br0" timeOffset="40514.145">1337 6058 11001 0 0,'0'0'1197'0'0,"0"0"-337"0"0,0 0 293 0 0,0 0-293 0 0,0 0-552 0 0,0 0-198 0 0,0 0-57 0 0,0 0-18 0 0,7-2 85 0 0,-5 2-103 0 0,1-1 0 0 0,0 0-1 0 0,0 0 1 0 0,0 0 0 0 0,-1 0-1 0 0,1 0 1 0 0,-1 0 0 0 0,1-1-1 0 0,-1 1 1 0 0,1-1 0 0 0,-1 0-1 0 0,0 0 1 0 0,0 0-1 0 0,0 0 1 0 0,0 0 0 0 0,0 0-1 0 0,0-1 1 0 0,-1 1 0 0 0,1-1-1 0 0,-1 1 1 0 0,1-1 0 0 0,-1 1-1 0 0,0-1 1 0 0,0 0 0 0 0,0 0-1 0 0,-1 1 1 0 0,1-1 0 0 0,0 0-1 0 0,-1 0 1 0 0,0 0-1 0 0,0 0 1 0 0,0 0-17 0 0,1 1-21 0 0,0 0 0 0 0,-1 0 0 0 0,1 0 0 0 0,0 0-1 0 0,-1 0 1 0 0,0 0 0 0 0,1 0 0 0 0,-1 0 0 0 0,0 0 0 0 0,0 0-1 0 0,0 0 1 0 0,0 0 0 0 0,-1 0 0 0 0,1 0 0 0 0,0 0 0 0 0,-1 0-1 0 0,0 0 1 0 0,1 0 0 0 0,-1 0 0 0 0,0 1 0 0 0,0-1 0 0 0,0 0 0 0 0,0 0-1 0 0,0 1 1 0 0,0-1 0 0 0,-1 0 0 0 0,1 1 0 0 0,-1 0 0 0 0,1-1-1 0 0,-1 1 1 0 0,1 0 0 0 0,-1-1 0 0 0,0 1 0 0 0,1 0 0 0 0,-1 0-1 0 0,0 1 1 0 0,0-1 0 0 0,0 0 0 0 0,0 0 0 0 0,0 1 0 0 0,0-1-1 0 0,0 1 1 0 0,0 0 0 0 0,0 0 0 0 0,0 0 0 0 0,0 0 0 0 0,0 0 0 0 0,0 0-1 0 0,0 0 1 0 0,0 1 0 0 0,0-1 0 0 0,0 0 0 0 0,0 1 0 0 0,0 0-1 0 0,0 0 1 0 0,1-1 0 0 0,-1 1 0 0 0,0 0 0 0 0,0 0 0 0 0,1 1-1 0 0,-1-1 1 0 0,0 0 0 0 0,1 1 0 0 0,-1-1 21 0 0,0 2 17 0 0,-1 0 0 0 0,1-1 0 0 0,0 1 0 0 0,0 0 0 0 0,0 0 0 0 0,1 0 0 0 0,-1 0 0 0 0,1 1 0 0 0,-1-1 1 0 0,1 0-1 0 0,0 1 0 0 0,0-1 0 0 0,1 1 0 0 0,-1-1 0 0 0,1 1 0 0 0,0-1 0 0 0,0 1 0 0 0,0-1 0 0 0,0 1 0 0 0,0-1 0 0 0,1 1 0 0 0,0-1 0 0 0,-1 1 0 0 0,1-1 0 0 0,1 0 0 0 0,-1 1 0 0 0,0-1 0 0 0,1 0 0 0 0,-1 0 0 0 0,1 0 1 0 0,2 2-18 0 0,40 22-5104 0 0,-33-25 580 0 0</inkml:trace>
  <inkml:trace contextRef="#ctx0" brushRef="#br0" timeOffset="40794.038">1564 6098 11509 0 0,'0'0'1398'0'0,"0"0"-882"0"0,0 0-68 0 0,0 0 255 0 0,0 0-202 0 0,7-6-238 0 0,-5 4-285 0 0,4-3 117 0 0,0 1-1 0 0,0-1 1 0 0,0 0-1 0 0,0-1 1 0 0,-1 1-1 0 0,0-1 1 0 0,0 0-1 0 0,-1-1 0 0 0,0 1 1 0 0,0-1-1 0 0,0 0 1 0 0,-1 0-1 0 0,0 0 1 0 0,0 0-1 0 0,-1 0 1 0 0,0-1-1 0 0,0 1 1 0 0,-1-1-1 0 0,0 1 1 0 0,0-1-1 0 0,-1-4-94 0 0,-2 12-23 0 0,0-1 0 0 0,0 0-1 0 0,0 0 1 0 0,0 1 0 0 0,0-1 0 0 0,0 1-1 0 0,0-1 1 0 0,0 1 0 0 0,-1 0 0 0 0,1 0-1 0 0,0 0 1 0 0,0 0 0 0 0,0 1-1 0 0,0-1 1 0 0,-1 0 0 0 0,1 1 0 0 0,0-1-1 0 0,0 1 1 0 0,0 0 0 0 0,0 0 0 0 0,0 0-1 0 0,0 0 1 0 0,0 0 0 0 0,1 0 0 0 0,-1 1-1 0 0,0-1 1 0 0,1 0 0 0 0,-1 1-1 0 0,1 0 1 0 0,-1-1 0 0 0,1 1 0 0 0,0 0-1 0 0,-1 0 1 0 0,1-1 0 0 0,0 1 0 0 0,0 0-1 0 0,0 0 1 0 0,1 0 0 0 0,-1 0 0 0 0,0 2 22 0 0,-15 55-315 0 0,39-24-6421 0 0,-17-31 1285 0 0</inkml:trace>
  <inkml:trace contextRef="#ctx0" brushRef="#br0" timeOffset="41151.475">1842 5726 5853 0 0,'0'0'1635'0'0,"2"6"-799"0"0,11 226 6087 0 0,-39-75-5190 0 0,19-99-2133 0 0,7-33-7529 0 0,0-23-422 0 0</inkml:trace>
  <inkml:trace contextRef="#ctx0" brushRef="#br0" timeOffset="41882.465">1381 4807 11685 0 0,'0'0'1476'0'0,"0"0"-1160"0"0,0 0 28 0 0,0 0-344 0 0,0 0-152 0 0,0 0-460 0 0,0 0-1364 0 0,0 0-544 0 0,0 0-637 0 0,0 0-1895 0 0</inkml:trace>
  <inkml:trace contextRef="#ctx0" brushRef="#br0" timeOffset="42068.073">1371 5105 600 0 0,'0'0'7173'0'0,"0"0"-5849"0"0,0 0-56 0 0,0 0 32 0 0,8 37-288 0 0,-8-32-512 0 0,0-1-500 0 0,0 0-36 0 0,-4 2 32 0 0,0 1 4 0 0,-3 0-1072 0 0,-2 0-668 0 0,4-3-2180 0 0,-4 5-2029 0 0</inkml:trace>
  <inkml:trace contextRef="#ctx0" brushRef="#br0" timeOffset="42237.06">1440 5468 7173 0 0,'0'0'1764'0'0,"0"0"-652"0"0,0 0-568 0 0,0 0-388 0 0,-1 37-156 0 0,-5-30-272 0 0,-1-2-3812 0 0</inkml:trace>
  <inkml:trace contextRef="#ctx0" brushRef="#br0" timeOffset="42691.378">1468 6511 1944 0 0,'0'0'752'0'0,"-10"2"77"0"0,-38 4 283 0 0,-1-2-1 0 0,0-2 1 0 0,0-2-1 0 0,0-2 1 0 0,1-3-1 0 0,-17-4-1111 0 0,-69-17 897 0 0,2-7 1 0 0,1-5-1 0 0,-10-10-897 0 0,84 29-120 0 0,0-3 0 0 0,2-2 0 0 0,1-3 0 0 0,1-1 1 0 0,-24-20 119 0 0,60 37-76 0 0,1-1 0 0 0,0-1 0 0 0,1-1 1 0 0,1 0-1 0 0,0-1 0 0 0,1 0 1 0 0,0-1-1 0 0,1 0 0 0 0,1-1 0 0 0,1-1 1 0 0,0 0-1 0 0,2 0 0 0 0,0-1 1 0 0,1 1-1 0 0,0-2 0 0 0,2 1 0 0 0,0-1 1 0 0,1-3 75 0 0,2 8-134 0 0,0 0 1 0 0,2 0 0 0 0,0 0-1 0 0,0 0 1 0 0,1 0 0 0 0,1 0-1 0 0,1 0 1 0 0,0 0 0 0 0,1 1-1 0 0,0-1 1 0 0,1 1 0 0 0,1 0 0 0 0,0 1-1 0 0,1-1 1 0 0,1 1 0 0 0,0 0-1 0 0,0 1 1 0 0,1 0 0 0 0,1 0-1 0 0,0 1 1 0 0,1 0 0 0 0,0 1-1 0 0,0 0 1 0 0,1 1 0 0 0,1 0-1 0 0,1 0 134 0 0,16-11 134 0 0,1 2-1 0 0,0 1 1 0 0,2 2-1 0 0,0 1 1 0 0,0 1-1 0 0,29-6-133 0 0,-17 9-527 0 0,1 1-1 0 0,0 3 1 0 0,0 2-1 0 0,0 2 1 0 0,1 2 0 0 0,-1 2-1 0 0,0 2 1 0 0,0 2-1 0 0,0 2 1 0 0,-1 2-1 0 0,0 2 1 0 0,-1 1-1 0 0,4 5 528 0 0,-1 0 487 0 0,-1 3 0 0 0,-1 1 0 0 0,-1 3 0 0 0,-2 1 0 0 0,0 3-1 0 0,34 29-486 0 0,-61-47 171 0 0,-1 0-1 0 0,0 0 1 0 0,-1 1-1 0 0,0 1 1 0 0,-1 1-1 0 0,0-1 1 0 0,-1 2-1 0 0,-1-1 0 0 0,0 2 1 0 0,-1-1-1 0 0,0 1 1 0 0,-2 1-1 0 0,0-1 1 0 0,-1 1-1 0 0,0 1 1 0 0,-1-1-1 0 0,-2 1 0 0 0,1 0 1 0 0,-2 0-1 0 0,0 9-170 0 0,-5-18-87 0 0,-1 1 0 0 0,0-1 0 0 0,0 0 0 0 0,-1-1 0 0 0,0 1 0 0 0,0-1 0 0 0,-1 0 0 0 0,-1 0 0 0 0,1-1 0 0 0,-1 0-1 0 0,0 0 1 0 0,-1 0 0 0 0,1-1 0 0 0,-1 0 0 0 0,-1-1 0 0 0,-8 5 87 0 0,2 2-472 0 0,-30 20-1638 0 0</inkml:trace>
  <inkml:trace contextRef="#ctx0" brushRef="#br0" timeOffset="51993.068">1870 740 2644 0 0,'0'0'1184'0'0,"0"0"375"0"0,0 0-1188 0 0,0 0-296 0 0,0 0-15 0 0,-4 7-52 0 0,-16 108 153 0 0,20-43 888 0 0,-2 364-217 0 0,-25 78-832 0 0,-3-109-36 0 0,17 0 0 0 0,19 1 0 0 0,41 257 36 0 0,75 134-3711 0 0,48 204 3537 0 0,-154-918-1460 0 0,-3-15-682 0 0</inkml:trace>
  <inkml:trace contextRef="#ctx0" brushRef="#br0" timeOffset="52533.754">3061 6346 272 0 0,'53'-102'633'0'0,"-5"-3"-1"0"0,-5-3 1 0 0,-4 0-1 0 0,-5-3 1 0 0,-5-1-1 0 0,-5-1 1 0 0,-4-1 0 0 0,-6 0-1 0 0,-4-16-632 0 0,26-289 483 0 0,-14-377 1558 0 0,-39-93-2041 0 0,8 591 288 0 0,-14 1 0 0 0,-13 1 0 0 0,-46-168-288 0 0,54 343 100 0 0,-5 2 0 0 0,-6 2 1 0 0,-4 1-1 0 0,-6 2 0 0 0,-4 3 0 0 0,-5 1 1 0 0,-5 4-1 0 0,-5 2 0 0 0,-3 4 1 0 0,-7 1-101 0 0,52 66-143 0 0,-1 1 0 0 0,-1 2 1 0 0,-2 1-1 0 0,-1 1 1 0 0,-1 2-1 0 0,-1 1 1 0 0,-1 2-1 0 0,-2 1 0 0 0,0 1 1 0 0,-1 3-1 0 0,-1 0 1 0 0,-35-9 142 0 0,60 24-59 0 0,0 1 0 0 0,1 1 0 0 0,-1 0 0 0 0,0 1 0 0 0,0 1 1 0 0,0 0-1 0 0,0 0 0 0 0,1 1 0 0 0,-1 1 0 0 0,0 0 0 0 0,1 1 0 0 0,0 0 0 0 0,0 1 1 0 0,0 0-1 0 0,1 1 0 0 0,-1 1 0 0 0,2-1 0 0 0,-1 2 0 0 0,1-1 0 0 0,0 2 1 0 0,0-1-1 0 0,1 1 0 0 0,0 1 0 0 0,1-1 0 0 0,0 2 0 0 0,0-1 0 0 0,0 3 59 0 0,-18 26 92 0 0,1 2 0 0 0,2 0 0 0 0,2 2 0 0 0,2 0 0 0 0,2 1 0 0 0,2 1 0 0 0,2 1 0 0 0,2 0 0 0 0,2 0 0 0 0,-1 24-92 0 0,-5 88 299 0 0,7 1 0 0 0,9 74-299 0 0,1-89-96 0 0,-27 347 301 0 0,-4-283-3395 0 0,18-133-2062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2:37.2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 1 15821 0 0,'0'0'1104'0'0,"-1"9"-1175"0"0,-13 257 2137 0 0,13-266-2089 0 0,1-1-1 0 0,-1 1 1 0 0,1 0-1 0 0,0 0 0 0 0,-1 0 1 0 0,1 0-1 0 0,-1 0 1 0 0,1 0-1 0 0,-1 0 0 0 0,1 0 1 0 0,-1 0-1 0 0,1 0 0 0 0,-1 0 1 0 0,1 0-1 0 0,-1 0 1 0 0,1 0-1 0 0,-1 0 0 0 0,1 0 1 0 0,-1 0-1 0 0,1 0 1 0 0,-1 1-1 0 0,1-1 0 0 0,-1 0 1 0 0,1 0-1 0 0,0 1 1 0 0,-1-1-1 0 0,1 0 0 0 0,-1 1 1 0 0,1-1-1 0 0,0 0 0 0 0,-1 1 1 0 0,1-1-1 0 0,0 1 1 0 0,-1-1-1 0 0,1 1 0 0 0,0-1 1 0 0,0 0-1 0 0,0 1 1 0 0,-1-1-1 0 0,1 1 0 0 0,0-1 1 0 0,0 1-1 0 0,0-1 1 0 0,0 1-1 0 0,0-1 0 0 0,0 1 1 0 0,0-1-1 0 0,0 1 0 0 0,0-1 1 0 0,0 1 23 0 0,-11-13-185 0 0,6 7 22 0 0,-75-45-1145 0 0,78 52 1374 0 0,0 0 0 0 0,0 0 0 0 0,1 0 0 0 0,-1 0 0 0 0,1 1 0 0 0,-1-1-1 0 0,1 0 1 0 0,0 1 0 0 0,0-1 0 0 0,0 1 0 0 0,0 0 0 0 0,1-1 0 0 0,-1 1 0 0 0,1 0 0 0 0,-1-1 0 0 0,1 1 0 0 0,0 0-1 0 0,0-1 1 0 0,0 1 0 0 0,1 0 0 0 0,-1 0 0 0 0,1-1 0 0 0,-1 1 0 0 0,1 0 0 0 0,0-1 0 0 0,0 1 0 0 0,0-1-66 0 0,46 35 819 0 0,-27-31-3436 0 0,-1-4-4191 0 0,-12-2 390 0 0</inkml:trace>
  <inkml:trace contextRef="#ctx0" brushRef="#br0" timeOffset="326.718">210 316 9825 0 0,'0'0'2347'0'0,"0"0"-1212"0"0,0 0-450 0 0,0 0-134 0 0,0 0-359 0 0,0 0-316 0 0,0 0-84 0 0,4 0 85 0 0,25 5 1172 0 0,-22-2-1102 0 0,-1-1 0 0 0,1-1 0 0 0,0 1 0 0 0,0-1 0 0 0,0 0 0 0 0,0-1 0 0 0,0 0 0 0 0,1 0 0 0 0,-1 0 0 0 0,0-1 0 0 0,0 0 1 0 0,0 0-1 0 0,0-1 0 0 0,0 0 0 0 0,-1 0 0 0 0,1-1 0 0 0,-1 1 0 0 0,1-2 0 0 0,1 0 53 0 0,-7 3-29 0 0,-1-1 1 0 0,1 1-1 0 0,0 0 1 0 0,-1-1 0 0 0,0 1-1 0 0,1 0 1 0 0,-1-1-1 0 0,0 1 1 0 0,0-1 0 0 0,1 1-1 0 0,-1-1 1 0 0,0 1-1 0 0,-1-1 1 0 0,1 1 0 0 0,0 0-1 0 0,0-1 1 0 0,-1 1-1 0 0,1-1 1 0 0,0 1 0 0 0,-1 0-1 0 0,0-1 1 0 0,1 1-1 0 0,-1 0 1 0 0,0 0 0 0 0,1-1-1 0 0,-1 1 1 0 0,0 0-1 0 0,0 0 1 0 0,0 0 0 0 0,0 0-1 0 0,0 0 1 0 0,0 0-1 0 0,-1 0 1 0 0,1 0 0 0 0,0 1-1 0 0,0-1 1 0 0,-1 0-1 0 0,1 1 1 0 0,0-1 0 0 0,-1 1-1 0 0,1-1 1 0 0,0 1-1 0 0,-1 0 1 0 0,1-1 0 0 0,-1 1-1 0 0,1 0 1 0 0,-1 0-1 0 0,1 0 1 0 0,0 0 0 0 0,-1 0-1 0 0,1 1 1 0 0,-1-1-1 0 0,1 0 1 0 0,-1 1 0 0 0,1-1-1 0 0,0 1 1 0 0,-1-1-1 0 0,1 1 1 0 0,0-1 0 0 0,0 1-1 0 0,-1 0 1 0 0,1 0-1 0 0,0 0 1 0 0,0 0 0 0 0,0 0-1 0 0,0 0 1 0 0,-1 1 28 0 0,0-1 68 0 0,0 1 1 0 0,0 0-1 0 0,0 0 0 0 0,0 0 1 0 0,0 0-1 0 0,0 0 1 0 0,0 0-1 0 0,1 0 1 0 0,-1 1-1 0 0,1-1 0 0 0,0 0 1 0 0,0 1-1 0 0,0-1 1 0 0,0 1-1 0 0,0 0 0 0 0,0-1 1 0 0,0 1-1 0 0,1 0 1 0 0,0 0-1 0 0,-1-1 0 0 0,1 1 1 0 0,0 0-1 0 0,0 0 1 0 0,1-1-1 0 0,-1 1 1 0 0,1 0-1 0 0,-1-1 0 0 0,1 1 1 0 0,0 0-1 0 0,0-1 1 0 0,0 1-1 0 0,0-1 0 0 0,0 1 1 0 0,1-1-1 0 0,-1 1 1 0 0,1-1-1 0 0,-1 0 0 0 0,1 0 1 0 0,0 0-1 0 0,0 0 1 0 0,0 0-1 0 0,0 0 1 0 0,0-1-1 0 0,1 1 0 0 0,-1-1 1 0 0,0 1-1 0 0,1-1 1 0 0,-1 0-1 0 0,1 0 0 0 0,0 0 1 0 0,-1 0-1 0 0,1 0 1 0 0,0-1-1 0 0,-1 1 1 0 0,1-1-1 0 0,0 0 0 0 0,-1 0 1 0 0,1 0-1 0 0,0 0-68 0 0,33 7-2132 0 0,-11-6-4675 0 0,-15-1 674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2:34.9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0 560 0 0,'0'0'6109'0'0,"0"0"-2881"0"0,0 0-2181 0 0,0 0-626 0 0,0 0 166 0 0,0 0-118 0 0,0 0-352 0 0,0 0 76 0 0,3 10 537 0 0,4 7-417 0 0,-1 0 0 0 0,-1 1 1 0 0,-1-1-1 0 0,-1 1 0 0 0,0 0 0 0 0,-1 0 0 0 0,-1 1 0 0 0,-1-1 0 0 0,0 0 0 0 0,-1 0 0 0 0,-1 0 1 0 0,-1 0-1 0 0,-3 9-313 0 0,72-72-5228 0 0,-63 42 5348 0 0,1 0 1 0 0,-1 0-1 0 0,1 0 1 0 0,0 1-1 0 0,-1 0 0 0 0,1-1 1 0 0,0 1-1 0 0,1 1 1 0 0,-1-1-1 0 0,0 1 1 0 0,0-1-1 0 0,1 1 0 0 0,-1 0 1 0 0,1 1-1 0 0,-1-1 1 0 0,1 1-1 0 0,-1 0 0 0 0,1 0 1 0 0,-1 0-1 0 0,1 1 1 0 0,-1 0-1 0 0,0 0 1 0 0,1 0-1 0 0,-1 0 0 0 0,0 0 1 0 0,1 1-1 0 0,-1 0 1 0 0,0 0-1 0 0,0 0 1 0 0,0 0-1 0 0,-1 1 0 0 0,4 2-120 0 0,-8-1 73 0 0,-1 0-1 0 0,0 0 1 0 0,0 0-1 0 0,0 0 1 0 0,-1 0-1 0 0,1-1 1 0 0,-1 1-1 0 0,0-1 0 0 0,0 0 1 0 0,0 0-1 0 0,0 0 1 0 0,0 0-1 0 0,-1 0 1 0 0,1-1-1 0 0,-1 0 0 0 0,0 1 1 0 0,0-1-1 0 0,0-1 1 0 0,0 1-1 0 0,0 0 1 0 0,0-1-1 0 0,0 0 0 0 0,-1 0 1 0 0,1 0-1 0 0,0-1 1 0 0,-1 0-1 0 0,1 1 1 0 0,-3-2-73 0 0,-119 13-2277 0 0,161-29 573 0 0,208 54 5475 0 0,-238-38-3841 0 0,-1 0 0 0 0,1-1 0 0 0,-1 0 0 0 0,1 0 0 0 0,-1 0 0 0 0,1 0 0 0 0,-1 0 0 0 0,0-1 0 0 0,0 0 0 0 0,-1 0 0 0 0,1 0 0 0 0,0 0 0 0 0,-1-1 1 0 0,0 1-1 0 0,0-1 0 0 0,0 0 0 0 0,0 0 0 0 0,-1 0 0 0 0,1 0 0 0 0,-1-1 0 0 0,0 1 0 0 0,0-1 0 0 0,-1 1 0 0 0,1-1 0 0 0,-1 0 0 0 0,0 1 0 0 0,0-1 0 0 0,-1-1 70 0 0,9-17-93 0 0,-19 96 664 0 0,8-71-559 0 0,1-1 0 0 0,-1 1 0 0 0,1-1 1 0 0,0 1-1 0 0,-1 0 0 0 0,1-1 0 0 0,0 1 0 0 0,0 0 1 0 0,0 0-1 0 0,0 0 0 0 0,1 0 0 0 0,-1 0 0 0 0,0 0 1 0 0,1 0-1 0 0,-1 0 0 0 0,1 1 0 0 0,0-1 0 0 0,0 0 1 0 0,0 0-1 0 0,0 0 0 0 0,0 0 0 0 0,0 0 1 0 0,1 0-1 0 0,-1 1 0 0 0,1-1 0 0 0,-1 0 0 0 0,1 0 1 0 0,0 0-1 0 0,0 0 0 0 0,0 0 0 0 0,0-1 0 0 0,0 1 1 0 0,0 0-1 0 0,1 0 0 0 0,-1-1 0 0 0,0 1 0 0 0,1-1 1 0 0,-1 1-1 0 0,1-1 0 0 0,0 1 0 0 0,-1-1 0 0 0,1 0 1 0 0,0 0-1 0 0,0 0 0 0 0,0 0 0 0 0,0 0 0 0 0,0 0 1 0 0,0-1-1 0 0,0 1 0 0 0,0-1 0 0 0,0 1 0 0 0,0-1 1 0 0,0 0-1 0 0,1 0 0 0 0,-1 0 0 0 0,2 0-12 0 0,66-48 88 0 0,-35 12-472 0 0,-34 36 366 0 0,0 1 1 0 0,1-1-1 0 0,-1 0 0 0 0,0 0 0 0 0,0 1 1 0 0,1-1-1 0 0,-1 0 0 0 0,0 1 1 0 0,0-1-1 0 0,0 1 0 0 0,1 0 0 0 0,-1-1 1 0 0,0 1-1 0 0,0 0 0 0 0,0 0 0 0 0,0 0 1 0 0,0 0-1 0 0,0 0 0 0 0,-1 0 0 0 0,1 0 1 0 0,0 0-1 0 0,0 0 0 0 0,-1 0 0 0 0,1 0 1 0 0,0 0-1 0 0,-1 0 0 0 0,0 1 0 0 0,1-1 1 0 0,-1 0-1 0 0,1 0 0 0 0,-1 1 0 0 0,0-1 1 0 0,0 0-1 0 0,0 1 0 0 0,0-1 0 0 0,0 0 1 0 0,0 1-1 0 0,0-1 0 0 0,0 0 0 0 0,-1 1 18 0 0,2-3-2439 0 0,-5-9-8442 0 0,2 9 8536 0 0,8 19 1838 0 0</inkml:trace>
  <inkml:trace contextRef="#ctx0" brushRef="#br0" timeOffset="323.118">422 181 4880 0 0,'0'0'8045'0'0,"0"0"-6073"0"0,0 0-1730 0 0,4 6 176 0 0,36 66 821 0 0,-101-78-4042 0 0,3-23 628 0 0,86 48 5435 0 0,57 52-453 0 0,-101-58-4315 0 0,-2-14-2540 0 0,9-5-2400 0 0</inkml:trace>
  <inkml:trace contextRef="#ctx0" brushRef="#br0" timeOffset="663.026">676 218 6689 0 0,'0'0'5980'0'0,"0"0"-4212"0"0,6 3-1586 0 0,46 28 397 0 0,-48-30-605 0 0,0 0-1 0 0,1 0 1 0 0,-1 0 0 0 0,0-1-1 0 0,0 1 1 0 0,1-1 0 0 0,-1 0-1 0 0,0-1 1 0 0,1 1-1 0 0,-1-1 1 0 0,0 1 0 0 0,0-1-1 0 0,0-1 1 0 0,0 1 0 0 0,0 0-1 0 0,0-1 1 0 0,0 0-1 0 0,0 0 1 0 0,0 0 0 0 0,-1-1-1 0 0,1 1 1 0 0,-1-1 0 0 0,0 0-1 0 0,0 0 1 0 0,0 0 0 0 0,0 0-1 0 0,0 0 1 0 0,-1-1-1 0 0,1 1 1 0 0,-1-1 0 0 0,0 1-1 0 0,0-1 1 0 0,0 0 0 0 0,-1 0-1 0 0,1-1 27 0 0,-2 4-15 0 0,0 0 0 0 0,0 0 0 0 0,0 0-1 0 0,0-1 1 0 0,-1 1 0 0 0,1 0 0 0 0,0 0-1 0 0,-1 0 1 0 0,1 0 0 0 0,-1 0 0 0 0,1 0 0 0 0,-1 1-1 0 0,1-1 1 0 0,-1 0 0 0 0,0 0 0 0 0,1 0-1 0 0,-1 0 1 0 0,0 1 0 0 0,0-1 0 0 0,1 0 0 0 0,-1 1-1 0 0,0-1 1 0 0,0 0 0 0 0,0 1 0 0 0,0-1-1 0 0,0 1 1 0 0,0 0 0 0 0,0-1 0 0 0,0 1-1 0 0,0 0 1 0 0,0-1 0 0 0,0 1 0 0 0,0 0 0 0 0,0 0-1 0 0,-1 0 1 0 0,1 0 0 0 0,0 0 0 0 0,0 0-1 0 0,0 0 1 0 0,0 1 0 0 0,0-1 0 0 0,0 0 0 0 0,0 0-1 0 0,0 1 1 0 0,0-1 0 0 0,0 1 0 0 0,0-1-1 0 0,0 1 1 0 0,0-1 0 0 0,0 1 0 0 0,0 0 15 0 0,-51 29 224 0 0,50-29-167 0 0,-1 1 0 0 0,0 0 0 0 0,1 0 0 0 0,-1 0 0 0 0,1 0 0 0 0,-1 0 1 0 0,1 0-1 0 0,0 1 0 0 0,0-1 0 0 0,0 1 0 0 0,0 0 0 0 0,1 0 0 0 0,-1-1 0 0 0,1 1 1 0 0,0 0-1 0 0,-1 0 0 0 0,1 0 0 0 0,1 1 0 0 0,-1-1 0 0 0,0 0 0 0 0,1 0 1 0 0,-1 0-1 0 0,1 1 0 0 0,0-1 0 0 0,0 0 0 0 0,1 0 0 0 0,-1 0 0 0 0,0 1 1 0 0,1-1-1 0 0,0 0 0 0 0,0 0 0 0 0,0 0 0 0 0,0 0 0 0 0,0 0 0 0 0,1 0 0 0 0,-1 0 1 0 0,1 0-1 0 0,0-1 0 0 0,0 1 0 0 0,0-1 0 0 0,0 1 0 0 0,0-1 0 0 0,1 0 1 0 0,-1 0-1 0 0,1 0 0 0 0,1 1-57 0 0,35 8-1215 0 0,-9-13-4751 0 0,-6-5-1896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2:57.1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0 5805 0 0,'0'0'7372'0'0,"0"0"-5379"0"0,0 0-1716 0 0,0 0-78 0 0,0 0 10 0 0,0 0-184 0 0,0 0-199 0 0,0 0-194 0 0,1 0-58 0 0,32 3-939 0 0,-29-4 1399 0 0,0 1 1 0 0,0-1-1 0 0,0 1 1 0 0,-1-1-1 0 0,1 1 0 0 0,0 0 1 0 0,0 0-1 0 0,0 1 1 0 0,0-1-1 0 0,0 1 0 0 0,-1 0 1 0 0,1 0-1 0 0,0 0 0 0 0,-1 0 1 0 0,1 1-1 0 0,0 0 1 0 0,-1-1-1 0 0,0 1 0 0 0,1 1 1 0 0,-1-1-1 0 0,0 0 1 0 0,0 1-1 0 0,0-1 0 0 0,-1 1 1 0 0,1 0-1 0 0,-1 0 0 0 0,1 0 1 0 0,-1 0-1 0 0,0 1 1 0 0,0-1-1 0 0,0 0 0 0 0,-1 1 1 0 0,1 0-1 0 0,-1-1 0 0 0,0 1 1 0 0,0 0-1 0 0,0 0 1 0 0,-1-1-1 0 0,1 3-34 0 0,-2 1 79 0 0,0-1 1 0 0,-1 1-1 0 0,0-1 0 0 0,0 0 0 0 0,-1 0 0 0 0,0 0 1 0 0,0 0-1 0 0,0 0 0 0 0,-1 0 0 0 0,1-1 1 0 0,-1 0-1 0 0,-1 0 0 0 0,1 0 0 0 0,-1 0 1 0 0,0-1-1 0 0,0 1 0 0 0,0-1 0 0 0,-1 0 1 0 0,1-1-1 0 0,-1 0 0 0 0,0 0 0 0 0,-1 1-79 0 0,-64 57 195 0 0,72-59-102 0 0,1 0-1 0 0,-1 1 0 0 0,1-1 1 0 0,-1 0-1 0 0,1 0 1 0 0,0 1-1 0 0,0-1 0 0 0,0-1 1 0 0,0 1-1 0 0,0 0 0 0 0,1 0 1 0 0,-1-1-1 0 0,0 1 1 0 0,1-1-1 0 0,-1 0 0 0 0,1 0 1 0 0,0 0-1 0 0,-1 0 1 0 0,1 0-1 0 0,0-1 0 0 0,-1 1 1 0 0,1-1-1 0 0,0 1 1 0 0,0-1-1 0 0,1 0-92 0 0,0 1-60 0 0,213 50-1330 0 0,-217-51 588 0 0,1 1 503 0 0,-1-2-7997 0 0,0-3 7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2:56.1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354 0 4396 0 0,'0'0'6068'0'0,"0"0"-4302"0"0,0 0-1070 0 0,0 0 103 0 0,0 0-272 0 0,-4 5-241 0 0,-201 250 2261 0 0,67-126-4019 0 0,132-125-484 0 0,5-9-2880 0 0,5-9-1917 0 0</inkml:trace>
  <inkml:trace contextRef="#ctx0" brushRef="#br0" timeOffset="233.914">80 47 1436 0 0,'0'0'7046'0'0,"0"0"-4718"0"0,0 0-1695 0 0,0 0-456 0 0,5 7 11 0 0,123 314 4583 0 0,-105-296-6989 0 0,-1-15-5184 0 0,-5-11 443 0 0</inkml:trace>
  <inkml:trace contextRef="#ctx0" brushRef="#br0" timeOffset="483.509">547 374 5428 0 0,'0'0'7245'0'0,"0"0"-7245"0"0,0 0-460 0 0,0 0 460 0 0,0 0 488 0 0,0 0 352 0 0,0 0 36 0 0,-45-2-144 0 0,28-2-392 0 0,-1 0-264 0 0,-1 0-76 0 0,1 1-428 0 0,1-1-736 0 0,3-1-992 0 0,6 0-3160 0 0,6-8-1185 0 0</inkml:trace>
  <inkml:trace contextRef="#ctx0" brushRef="#br0" timeOffset="654.344">558 276 5184 0 0,'0'0'8561'0'0,"0"0"-7445"0"0,0 0-764 0 0,0 0 28 0 0,0 0-380 0 0,0 0 8 0 0,0 0 80 0 0,0 0-88 0 0,-35-8-16 0 0,21 6-160 0 0,-1 1-428 0 0,3-1-624 0 0,0 1-1000 0 0,3 0-2512 0 0,5-6-1957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12.7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141 111 7841 0 0,'0'0'8821'0'0,"0"0"-8685"0"0,0 0-136 0 0,0 0-276 0 0,0 0 276 0 0,0 0 464 0 0,-37 10-204 0 0,19-7-260 0 0,-1-3-424 0 0,-1 0-1133 0 0,9 0-2387 0 0,-2-4-4221 0 0</inkml:trace>
  <inkml:trace contextRef="#ctx0" brushRef="#br0" timeOffset="1">189 0 5108 0 0,'0'0'10173'0'0,"0"0"-8964"0"0,0 0-1197 0 0,0 0-12 0 0,0 0 0 0 0,-46 1 0 0 0,24 0 0 0 0,-5 2 0 0 0,0 1-457 0 0,0-1-1395 0 0,8-1-4224 0 0,-1-3-2041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16.1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23 6433 0 0,'0'0'6884'0'0,"0"0"-5424"0"0,0 0-1144 0 0,0 0 248 0 0,0 0 205 0 0,0 0-269 0 0,0 0-188 0 0,0 0-128 0 0,0 0-100 0 0,-58 1-84 0 0,34-1-48 0 0,-1 0-512 0 0,1-1-661 0 0,3-1-687 0 0,4-2-2544 0 0,7 1-1877 0 0,6-11 3341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16.3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245 12 7037 0 0,'0'0'4336'0'0,"0"0"-3476"0"0,0 0-272 0 0,0 0 508 0 0,0 0 308 0 0,0 0-1240 0 0,0 0-164 0 0,0 0-88 0 0,-67-11 12 0 0,18 14 76 0 0,2-1-312 0 0,8 0-980 0 0,16-2-2984 0 0,4-4-4833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17.5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0 8021 0 0,'0'0'6860'0'0,"0"0"-6860"0"0,0 0 440 0 0,6 42-352 0 0,-6-26 516 0 0,-1 0-47 0 0,-4 1-73 0 0,1-2-96 0 0,0 2-192 0 0,0-2-108 0 0,-1 0-28 0 0,4-1-60 0 0,-2-1-572 0 0,2 1-265 0 0,1-4-651 0 0,0-2-2564 0 0,4-6-4801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17.7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6217 0 0,'0'0'3830'0'0,"0"0"-2520"0"0,0 7-1027 0 0,0 3-531 0 0,-1-9 320 0 0,0 1 1 0 0,1 0-1 0 0,-1 0 0 0 0,1 0 1 0 0,0 0-1 0 0,-1 0 1 0 0,1 0-1 0 0,0 0 0 0 0,0 0 1 0 0,0 0-1 0 0,0 0 1 0 0,1 0-1 0 0,-1 0 0 0 0,1 0 1 0 0,-1-1-1 0 0,1 1 1 0 0,-1 0-1 0 0,1 0 0 0 0,0 0 1 0 0,0-1-1 0 0,0 1 1 0 0,0 0-1 0 0,0-1 1 0 0,1 1-1 0 0,-1-1 0 0 0,0 1 1 0 0,1-1-1 0 0,-1 0 1 0 0,1 1-1 0 0,-1-1 0 0 0,1 0 1 0 0,-1 0-1 0 0,1 0 1 0 0,0 0-1 0 0,0 0 0 0 0,0-1 1 0 0,-1 1-1 0 0,1-1 1 0 0,0 1-1 0 0,0-1 0 0 0,0 1 1 0 0,0-1-1 0 0,0 0 1 0 0,0 0-1 0 0,2 0-72 0 0,51-24 1828 0 0,-53-11-3736 0 0,-14 28-1285 0 0,3 5-1895 0 0,0 1-821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18.8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0 11969 0 0,'0'0'3080'0'0,"0"0"-2980"0"0,0 0 152 0 0,8 46 745 0 0,-8-27-25 0 0,-1 1-304 0 0,-6 1-236 0 0,1 1-160 0 0,1 0-148 0 0,-4 1-124 0 0,1-2-100 0 0,2 0-776 0 0,2-5-604 0 0,0-4-2421 0 0,5-6-7396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59:54.2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383 1 15837 0 0,'0'0'581'0'0,"0"0"-581"0"0,0 0-833 0 0,0 0 833 0 0,-72 1 240 0 0,24-1 48 0 0,-8 1-200 0 0,2 0-88 0 0,3 1-716 0 0,8-2-1116 0 0,12 0-2656 0 0,4-2-3497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19.2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0 7265 0 0,'0'0'6415'0'0,"-3"6"-5100"0"0,-21 36 339 0 0,11-23-1441 0 0,1 0-1 0 0,1 0 0 0 0,1 1 0 0 0,1 1 0 0 0,1-1 0 0 0,1 1 0 0 0,0 1 0 0 0,2-1 0 0 0,0 1 0 0 0,1 9-212 0 0,31 16-1137 0 0,10-38-4701 0 0,-27-10 204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20.4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1 4060 0 0,'0'0'6566'0'0,"0"0"-4774"0"0,7 6-1490 0 0,0 0-22 0 0,-1 1 1 0 0,1 0 0 0 0,-1 1-1 0 0,0-1 1 0 0,-1 1-1 0 0,0 0 1 0 0,0 1-1 0 0,0-1 1 0 0,-1 1 0 0 0,-1 0-1 0 0,0 0 1 0 0,0 0-1 0 0,0 0 1 0 0,-1 1-1 0 0,-1-1 1 0 0,1 3-281 0 0,-25 107 1058 0 0,-38-69-4283 0 0,48-49-64 0 0,3-3-3548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20.7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1 13417 0 0,'0'0'2780'0'0,"0"0"-2780"0"0,0 0 205 0 0,16 46-17 0 0,-16-25 496 0 0,0 0-136 0 0,-3 1-68 0 0,-1 1-108 0 0,-2-1-164 0 0,-4 0-108 0 0,2-2-100 0 0,-3-1-172 0 0,1-1-420 0 0,1-2-400 0 0,4-2-349 0 0,0-5-2499 0 0,2-6-6033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20.9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14 9957 0 0,'0'0'2068'0'0,"0"0"-1334"0"0,0 0-414 0 0,-1 7 241 0 0,1-5-397 0 0,-1 0 1 0 0,1 1 0 0 0,-1-1-1 0 0,1 0 1 0 0,0 0-1 0 0,0 1 1 0 0,0-1-1 0 0,0 0 1 0 0,0 1-1 0 0,0-1 1 0 0,1 0-1 0 0,-1 0 1 0 0,1 0-1 0 0,0 1 1 0 0,-1-1-1 0 0,1 0 1 0 0,0 0-1 0 0,0 0 1 0 0,1 0-1 0 0,-1 0 1 0 0,0 0 0 0 0,0 0-1 0 0,1-1 1 0 0,0 1-1 0 0,-1 0 1 0 0,2 0-165 0 0,-10-35-451 0 0,-21-3-5468 0 0,17 28 208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25.1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8625 0 0,'0'0'5503'0'0,"4"6"-4012"0"0,-1-3-1458 0 0,-1-1 0 0 0,1 1 0 0 0,-1 0 0 0 0,0 0 0 0 0,0 0-1 0 0,0 1 1 0 0,0-1 0 0 0,-1 0 0 0 0,0 1 0 0 0,1-1 0 0 0,-1 1 0 0 0,0 0 0 0 0,-1-1 0 0 0,1 1 0 0 0,-1 0 0 0 0,1-1 0 0 0,-1 1 0 0 0,0 0 0 0 0,0 0 0 0 0,-1-1 0 0 0,1 1 0 0 0,-1 0 0 0 0,0-1 0 0 0,0 1-1 0 0,0-1 1 0 0,0 1 0 0 0,-1-1 0 0 0,0 1 0 0 0,1-1 0 0 0,-1 0 0 0 0,-2 3-33 0 0,10-46-1211 0 0,-5 37 1254 0 0,1 0 0 0 0,0 0 0 0 0,0 0 1 0 0,0 0-1 0 0,0 1 0 0 0,0-1 0 0 0,0 0 0 0 0,1 1 1 0 0,-1 0-1 0 0,1 0 0 0 0,0 0 0 0 0,0 0 0 0 0,0 0 1 0 0,0 0-1 0 0,0 1 0 0 0,0-1 0 0 0,0 1 0 0 0,0 0 1 0 0,1 0-1 0 0,-1 0 0 0 0,0 0 0 0 0,1 1 0 0 0,-1 0 0 0 0,1-1 1 0 0,-1 1-1 0 0,1 0 0 0 0,-1 0 0 0 0,0 1 0 0 0,1-1 1 0 0,-1 1-1 0 0,1 0 0 0 0,-1 0 0 0 0,0 0 0 0 0,0 0 1 0 0,0 1-1 0 0,1-1 0 0 0,-1 1 0 0 0,0-1 0 0 0,-1 1 1 0 0,1 0-1 0 0,0 1 0 0 0,-1-1 0 0 0,1 0 0 0 0,-1 1 1 0 0,1-1-1 0 0,-1 1 0 0 0,0 0 0 0 0,0 0 0 0 0,0-1 1 0 0,-1 1-1 0 0,1 1 0 0 0,-1-1 0 0 0,0 0 0 0 0,0 0 1 0 0,0 0-1 0 0,0 1 0 0 0,0-1 0 0 0,0 1 0 0 0,-1-1 1 0 0,0 0-1 0 0,0 1 0 0 0,0 3-43 0 0,-2 32 198 0 0,-1-32-3597 0 0,-1-2-3637 0 0,12-11-834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27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18 12913 0 0,'0'0'3224'0'0,"0"0"-3080"0"0,0 0-68 0 0,0 0-76 0 0,0 0 425 0 0,-38 4-241 0 0,24-4-184 0 0,-3 0-260 0 0,3 0-1161 0 0,0-4-1155 0 0,6 1-2924 0 0,2-11-1709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27.9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 39 12493 0 0,'0'0'4021'0'0,"0"0"-3485"0"0,0 0 48 0 0,0 0-124 0 0,0 0-376 0 0,0 0-84 0 0,-58-25-72 0 0,33 22-16 0 0,-2 1-1376 0 0,5 0-1533 0 0,-9-5-5384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26.5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1 151 12881 0 0,'0'0'2034'0'0,"0"0"-1285"0"0,3 8-5 0 0,25 192 2658 0 0,-32-137-3232 0 0,3-41-6711 0 0,1-28 311 0 0</inkml:trace>
  <inkml:trace contextRef="#ctx0" brushRef="#br0" timeOffset="246.546">170 87 1892 0 0,'0'0'8525'0'0,"8"0"-5943"0"0,63 20-1141 0 0,-69-20-1401 0 0,0 0 1 0 0,-1 1 0 0 0,1 0-1 0 0,0-1 1 0 0,0 1 0 0 0,-1 0-1 0 0,1 0 1 0 0,-1 0 0 0 0,1 0-1 0 0,-1 0 1 0 0,1 0 0 0 0,-1 0-1 0 0,0 0 1 0 0,0 1 0 0 0,1-1-1 0 0,-1 1 1 0 0,0-1 0 0 0,0 1-1 0 0,0-1 1 0 0,0 1 0 0 0,-1-1 0 0 0,1 1-1 0 0,0 0 1 0 0,-1-1 0 0 0,1 1-1 0 0,-1 0 1 0 0,0 0 0 0 0,1 0-1 0 0,-1-1 1 0 0,0 1 0 0 0,0 0-1 0 0,0 0 1 0 0,0 0 0 0 0,0-1-1 0 0,-1 1 1 0 0,1 0 0 0 0,-1 0-1 0 0,1-1 1 0 0,-1 1 0 0 0,1 0-1 0 0,-1-1 1 0 0,0 1 0 0 0,0 0-1 0 0,0-1 1 0 0,0 1 0 0 0,-1 0-41 0 0,-62 35-367 0 0,14-29-3820 0 0,23-8-2077 0 0</inkml:trace>
  <inkml:trace contextRef="#ctx0" brushRef="#br0" timeOffset="526.077">439 0 9069 0 0,'0'0'3300'0'0,"0"0"-2513"0"0,-2 8-302 0 0,-1 4-105 0 0,-4 9 51 0 0,2-1-1 0 0,0 1 0 0 0,1 0 0 0 0,1 0 1 0 0,1 0-1 0 0,1 1 0 0 0,1-1 0 0 0,0 0 0 0 0,2 1 1 0 0,1 5-431 0 0,17-1-1090 0 0,2-23-7353 0 0,-8-8-232 0 0</inkml:trace>
  <inkml:trace contextRef="#ctx0" brushRef="#br0" timeOffset="776.902">547 162 7401 0 0,'0'0'4338'0'0,"0"0"-4081"0"0,0 0-649 0 0,7-5 308 0 0,-1 1 257 0 0,0 0 0 0 0,0 0 1 0 0,1 1-1 0 0,-1 0 1 0 0,1 1-1 0 0,0-1 0 0 0,0 1 1 0 0,0 0-1 0 0,0 1 1 0 0,0 0-1 0 0,0 0 0 0 0,0 0 1 0 0,0 1-1 0 0,1 0 0 0 0,-1 1 1 0 0,0-1-1 0 0,0 1 1 0 0,0 1-1 0 0,0-1 0 0 0,0 1 1 0 0,0 0-1 0 0,0 1 0 0 0,5 3-173 0 0,-10-5 36 0 0,-1 0 0 0 0,1 0 0 0 0,-1 0 0 0 0,1 0-1 0 0,-1 0 1 0 0,0 1 0 0 0,1-1 0 0 0,-1 1 0 0 0,0-1-1 0 0,0 1 1 0 0,0-1 0 0 0,0 1 0 0 0,0 0 0 0 0,-1 0-1 0 0,1-1 1 0 0,0 1 0 0 0,-1 0 0 0 0,1 0 0 0 0,-1 0-1 0 0,0-1 1 0 0,1 1 0 0 0,-1 0 0 0 0,0 0-1 0 0,0 0 1 0 0,0 0 0 0 0,-1 0 0 0 0,1 0 0 0 0,0-1-1 0 0,-1 1 1 0 0,1 0 0 0 0,-1 0 0 0 0,1 0 0 0 0,-1-1-1 0 0,0 1 1 0 0,0 0 0 0 0,0-1 0 0 0,0 1 0 0 0,0-1-1 0 0,0 1 1 0 0,-1-1 0 0 0,1 1 0 0 0,0-1 0 0 0,-2 1-36 0 0,-69 62 825 0 0,61-56-947 0 0,6-5 51 0 0,6-2 68 0 0,-1-1-1 0 0,1 0 0 0 0,-1 1 0 0 0,1-1 0 0 0,-1 1 1 0 0,1-1-1 0 0,-1 0 0 0 0,1 1 0 0 0,-1-1 0 0 0,1 1 1 0 0,-1 0-1 0 0,1-1 0 0 0,-1 1 0 0 0,0-1 0 0 0,1 1 1 0 0,-1 0-1 0 0,0-1 0 0 0,0 1 0 0 0,1-1 0 0 0,-1 1 1 0 0,0 0-1 0 0,0-1 0 0 0,0 1 0 0 0,0 0 0 0 0,0-1 0 0 0,0 1 1 0 0,0 0-1 0 0,0 0 0 0 0,0-1 0 0 0,0 1 0 0 0,0 0 1 0 0,-1-1-1 0 0,1 1 0 0 0,0-1 0 0 0,0 1 0 0 0,-1 0 1 0 0,1-1-1 0 0,0 1 0 0 0,-1-1 0 0 0,1 1 0 0 0,-1 0 1 0 0,1-1-1 0 0,0 1 0 0 0,-1-1 0 0 0,1 0 0 0 0,-1 1 1 0 0,0-1-1 0 0,1 1 0 0 0,-1-1 4 0 0,87-4 372 0 0,-50-2-5011 0 0,-27 3-542 0 0,0-7-2824 0 0</inkml:trace>
  <inkml:trace contextRef="#ctx0" brushRef="#br0" timeOffset="979.85">970 77 11205 0 0,'0'0'3455'0'0,"0"0"-2700"0"0,7 9-361 0 0,-2-3-202 0 0,1 1-1 0 0,-1 0 1 0 0,-1 0 0 0 0,0 1 0 0 0,0-1-1 0 0,0 1 1 0 0,-1 0 0 0 0,0 0 0 0 0,0 0-1 0 0,-1 0 1 0 0,0 0 0 0 0,0 1 0 0 0,-1-1-1 0 0,0 1 1 0 0,-1-1 0 0 0,0 1 0 0 0,0-1 0 0 0,-1 1-1 0 0,0-1 1 0 0,0 1 0 0 0,-2 4-192 0 0,-84 103-78 0 0,35-88-6097 0 0,38-27-1719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25.3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154 81 7433 0 0,'0'0'8876'0'0,"0"0"-7975"0"0,0 0-901 0 0,0 0-236 0 0,0 0 236 0 0,0 0 396 0 0,-38 5-136 0 0,20-8-168 0 0,0 1-92 0 0,-1-2-596 0 0,-2 1-229 0 0,4-2-399 0 0,3 0-1228 0 0,6-1-3656 0 0</inkml:trace>
  <inkml:trace contextRef="#ctx0" brushRef="#br0" timeOffset="153.15">294 1 10001 0 0,'0'0'4510'0'0,"0"0"-3432"0"0,0 0-1023 0 0,8 0-50 0 0,-3 0 15 0 0,0 1 1 0 0,1-1-1 0 0,-1 1 1 0 0,0 0-1 0 0,1 0 0 0 0,-1 1 1 0 0,0-1-1 0 0,0 1 1 0 0,0 0-1 0 0,0 1 1 0 0,0-1-1 0 0,-1 1 0 0 0,1 0 1 0 0,-1 0-1 0 0,0 1 1 0 0,1-1-1 0 0,-2 1 1 0 0,1 0-1 0 0,0 0 1 0 0,-1 0-1 0 0,0 0 0 0 0,1 1 1 0 0,-2-1-1 0 0,1 1 1 0 0,-1 0-1 0 0,3 4-20 0 0,-6-6-6 0 0,1-1 0 0 0,0 0-1 0 0,-1 0 1 0 0,0 0 0 0 0,1 1 0 0 0,-1-1-1 0 0,0 0 1 0 0,0 0 0 0 0,0 0 0 0 0,0 0-1 0 0,0 0 1 0 0,-1 0 0 0 0,1-1 0 0 0,-1 1 0 0 0,1 0-1 0 0,-1-1 1 0 0,1 1 0 0 0,-1-1 0 0 0,0 1-1 0 0,0-1 1 0 0,0 0 0 0 0,0 0 0 0 0,0 0-1 0 0,0 0 1 0 0,0 0 0 0 0,0 0 0 0 0,0 0-1 0 0,-1-1 1 0 0,1 1 0 0 0,0-1 0 0 0,0 0-1 0 0,-1 1 1 0 0,1-1 0 0 0,0 0 0 0 0,0-1-1 0 0,-1 1 1 0 0,1 0 0 0 0,0-1 0 0 0,-1 1 6 0 0,-36 1-3055 0 0,35-1 2223 0 0,-4-1-4049 0 0,3-5-2288 0 0</inkml:trace>
  <inkml:trace contextRef="#ctx0" brushRef="#br0" timeOffset="357.213">526 45 13893 0 0,'0'0'1283'0'0,"0"0"-1097"0"0,-8 6 241 0 0,3-4-380 0 0,1 0 0 0 0,-1 1-1 0 0,1 0 1 0 0,0 0 0 0 0,-1 0 0 0 0,1 1 0 0 0,1 0 0 0 0,-1-1 0 0 0,0 1 0 0 0,1 0 0 0 0,0 1-1 0 0,0-1 1 0 0,0 0 0 0 0,1 1 0 0 0,-1 0 0 0 0,1 0 0 0 0,0 0 0 0 0,0 0 0 0 0,1 0 0 0 0,-1 0 0 0 0,1 0-1 0 0,1 0 1 0 0,-1 0 0 0 0,1 1 0 0 0,-1-1 0 0 0,2 0 0 0 0,-1 1 0 0 0,0-1 0 0 0,1 0 0 0 0,0 0-1 0 0,0 0 1 0 0,1 0 0 0 0,0 3-47 0 0,39 35-426 0 0,-6-24-4870 0 0,-15-17-1742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24.1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10469 0 0,'0'0'4976'0'0,"0"0"-4976"0"0,17 37 0 0 0,-15-22 500 0 0,-2 5 169 0 0,0 0-121 0 0,0 0-88 0 0,0 0-112 0 0,-2-1-164 0 0,-3 0-84 0 0,4-2-16 0 0,-2-2-84 0 0,3-2-548 0 0,0-2-456 0 0,3-2-393 0 0,1-5-2451 0 0,10-5-5637 0 0</inkml:trace>
  <inkml:trace contextRef="#ctx0" brushRef="#br0" timeOffset="250.221">350 180 9521 0 0,'0'0'7621'0'0,"0"0"-7621"0"0,0 0-48 0 0,0 0-28 0 0,-36 3 76 0 0,13-6 284 0 0,-2-1-120 0 0,-1 1-52 0 0,0-1-112 0 0,2 2-308 0 0,2-1-781 0 0,4 2-927 0 0,5-1-3772 0 0,12-8-2589 0 0</inkml:trace>
  <inkml:trace contextRef="#ctx0" brushRef="#br0" timeOffset="251.221">580 198 15105 0 0,'0'0'2259'0'0,"4"9"-1525"0"0,0 0-562 0 0,0 1-1 0 0,-1 0 1 0 0,0 0-1 0 0,-1 0 1 0 0,0 0-1 0 0,-1 0 0 0 0,0 0 1 0 0,-1 1-1 0 0,0-1 1 0 0,0 0-1 0 0,-1 1 1 0 0,0-1-1 0 0,-1 0 1 0 0,-1 4-172 0 0,-4 12 347 0 0,0 0-1302 0 0,3-13-8308 0 0,10-25 299 0 0</inkml:trace>
  <inkml:trace contextRef="#ctx0" brushRef="#br0" timeOffset="438.262">693 108 11609 0 0,'0'0'2377'0'0,"0"0"-1667"0"0,0 0-534 0 0,7 2 70 0 0,0 0-142 0 0,0 1-1 0 0,0 0 1 0 0,-1 0 0 0 0,0 0-1 0 0,1 1 1 0 0,-1 0 0 0 0,-1 0-1 0 0,1 0 1 0 0,0 1 0 0 0,-1 0-1 0 0,0 0 1 0 0,0 0 0 0 0,-1 1-1 0 0,1 0 1 0 0,-1 0 0 0 0,-1 0-1 0 0,1 0 1 0 0,-1 0 0 0 0,0 1-1 0 0,0 0 1 0 0,-1-1 0 0 0,0 1-1 0 0,0 0 1 0 0,0 0 0 0 0,-1 2-104 0 0,-40 32-2508 0 0,-24-45-3584 0 0,47-8-2746 0 0</inkml:trace>
  <inkml:trace contextRef="#ctx0" brushRef="#br0" timeOffset="682.866">987 35 6777 0 0,'0'0'5929'0'0,"5"7"-4220"0"0,2 4-1449 0 0,0-1-1 0 0,-1 1 1 0 0,-1 0-1 0 0,0 0 1 0 0,0 0-1 0 0,-1 1 1 0 0,-1 0-1 0 0,0-1 1 0 0,0 2-1 0 0,-1-1 1 0 0,-1 0-1 0 0,0 0 1 0 0,-1 0-1 0 0,0 4-259 0 0,-1-8 87 0 0,0 1-1 0 0,0-1 0 0 0,-1 1 1 0 0,0-1-1 0 0,-1 0 1 0 0,0 0-1 0 0,0 0 0 0 0,0 0 1 0 0,-1 0-1 0 0,-1-1 0 0 0,1 0 1 0 0,-1 0-1 0 0,0 0 0 0 0,-1 0 1 0 0,-4 3-87 0 0,-75 29-4472 0 0,68-41-1209 0 0,3-9-3406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59:53.7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316 1 6549 0 0,'0'0'4081'0'0,"0"0"-2369"0"0,0 0-627 0 0,0 0-67 0 0,0 0-116 0 0,0 0-223 0 0,0 0-530 0 0,-6 6-1344 0 0,-8 27 1314 0 0,0 0-1 0 0,-2 0 1 0 0,-2-2 0 0 0,-1 0-1 0 0,-1-1 1 0 0,-1-1 0 0 0,-2-1-1 0 0,-10 9-118 0 0,-94 134-100 0 0,124-153-2237 0 0,16-17-3344 0 0,-1-7-870 0 0</inkml:trace>
  <inkml:trace contextRef="#ctx0" brushRef="#br0" timeOffset="250.386">0 14 13181 0 0,'0'0'489'0'0,"7"7"-675"0"0,38 42 1103 0 0,-2 2 0 0 0,-2 1 0 0 0,-3 3-1 0 0,14 27-916 0 0,56 79-1578 0 0,-106-158 1098 0 0,7 8-1943 0 0,-3-7-3266 0 0,-4-6 64 0 0</inkml:trace>
  <inkml:trace contextRef="#ctx0" brushRef="#br0" timeOffset="730.069">897 442 13833 0 0,'0'0'1532'0'0,"0"0"-1532"0"0,0 0-364 0 0,0 0 72 0 0,0 0 292 0 0,0 0 428 0 0,-39 3-36 0 0,13-3-168 0 0,-2-3-224 0 0,-7-1-1176 0 0,4-2-744 0 0,8 1-1960 0 0,-6-8-2881 0 0</inkml:trace>
  <inkml:trace contextRef="#ctx0" brushRef="#br0" timeOffset="933.324">840 271 12985 0 0,'0'0'1716'0'0,"0"0"-1716"0"0,0 0-140 0 0,0 0-264 0 0,0 0 404 0 0,-54-4-88 0 0,2-1 88 0 0,-8-2-932 0 0,12 2-1468 0 0,8 0-4617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23.3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2 132 0 0,'0'0'809'0'0,"0"0"-143"0"0,0 0 1015 0 0,0 0 2143 0 0,0 0-1744 0 0,0 0-1098 0 0,0 0-303 0 0,0 0-118 0 0,0 0-133 0 0,-3 4 1862 0 0,8-6-2214 0 0,0 1 0 0 0,0 0 0 0 0,0 0 0 0 0,0 1 0 0 0,0 0 0 0 0,0 0 0 0 0,1 0 0 0 0,-1 0 1 0 0,0 1-1 0 0,0 0 0 0 0,0 0 0 0 0,0 0 0 0 0,0 1 0 0 0,-1-1 0 0 0,1 1 0 0 0,0 0 0 0 0,-1 1 0 0 0,1-1 0 0 0,-1 1 0 0 0,0 0 0 0 0,0 0 0 0 0,0 0 0 0 0,0 0 0 0 0,0 1 0 0 0,-1 0 1 0 0,0 0-1 0 0,1 0 0 0 0,-1 0 0 0 0,-1 0 0 0 0,1 0 0 0 0,-1 1 0 0 0,0 0 0 0 0,0-1 0 0 0,0 1 0 0 0,0 0 0 0 0,-1 0 0 0 0,1 3-76 0 0,-2-5 39 0 0,-1 1 0 0 0,0-1 0 0 0,1 0-1 0 0,-1 0 1 0 0,0 1 0 0 0,-1-1 0 0 0,1 0 0 0 0,0 0-1 0 0,-1 0 1 0 0,0 0 0 0 0,0 0 0 0 0,0-1-1 0 0,0 1 1 0 0,0 0 0 0 0,0-1 0 0 0,-1 0 0 0 0,1 1-1 0 0,-1-1 1 0 0,1 0 0 0 0,-1 0 0 0 0,0 0 0 0 0,0-1-1 0 0,0 1 1 0 0,0-1 0 0 0,0 0 0 0 0,-1 0-1 0 0,1 0 1 0 0,-1 1-39 0 0,-59 11-3803 0 0,54-15-937 0 0,4-6-3801 0 0</inkml:trace>
  <inkml:trace contextRef="#ctx0" brushRef="#br0" timeOffset="249.311">217 25 10737 0 0,'0'0'1935'0'0,"0"0"-1428"0"0,-4 6 141 0 0,1-1-521 0 0,-39 100 2488 0 0,42-103-2664 0 0,0 1 0 0 0,0-1 0 0 0,0 1-1 0 0,1-1 1 0 0,-1 1 0 0 0,1-1 0 0 0,-1 1 0 0 0,1-1 0 0 0,0 0 0 0 0,0 1 0 0 0,0-1 0 0 0,1 0 0 0 0,-1 0 0 0 0,0 0 0 0 0,1 0 0 0 0,-1 0 0 0 0,1 0 0 0 0,0 0-1 0 0,0 0 1 0 0,0-1 0 0 0,-1 1 0 0 0,2-1 0 0 0,-1 1 0 0 0,0-1 0 0 0,0 0 0 0 0,0 0 0 0 0,1 0 0 0 0,-1 0 0 0 0,0 0 0 0 0,2 0 49 0 0,21 7-2864 0 0,-5-5-1960 0 0,11-3-2585 0 0</inkml:trace>
  <inkml:trace contextRef="#ctx0" brushRef="#br0" timeOffset="497.526">482 173 5412 0 0,'0'0'6399'0'0,"0"0"-4453"0"0,-4 9-1026 0 0,-10 17 261 0 0,3-9-936 0 0,0 0 0 0 0,2 1 1 0 0,0 1-1 0 0,1-1 0 0 0,1 1 0 0 0,0 1 0 0 0,2-1 0 0 0,0 1 0 0 0,1 0 1 0 0,1 0-1 0 0,1 0 0 0 0,1 1 0 0 0,1 9-245 0 0,37 29-436 0 0,7-45-7086 0 0,-28-19 959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22.4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11 3768 0 0,'0'0'10977'0'0,"1"7"-8434"0"0,3 11-2351 0 0,-1 0 0 0 0,-1 1-1 0 0,0-1 1 0 0,-2 1 0 0 0,0-1 0 0 0,-1 1 0 0 0,-1-1 0 0 0,0 0 0 0 0,-2 1 0 0 0,0-1 0 0 0,-1-1 0 0 0,-1 2-192 0 0,-2-10-1955 0 0,1-17-7940 0 0,5-10 2154 0 0</inkml:trace>
  <inkml:trace contextRef="#ctx0" brushRef="#br0" timeOffset="187.552">122 0 10889 0 0,'6'2'2522'0'0,"0"-2"-2342"0"0,0 1 0 0 0,0 0 0 0 0,0 0 0 0 0,0 1 0 0 0,0-1 0 0 0,0 2 1 0 0,0-1-1 0 0,0 0 0 0 0,-1 1 0 0 0,1 0 0 0 0,-1 1 0 0 0,0-1 1 0 0,0 1-1 0 0,0 0 0 0 0,0 0 0 0 0,-1 1 0 0 0,1-1 0 0 0,-1 1 0 0 0,0 0 1 0 0,-1 0-1 0 0,1 0 0 0 0,-1 1 0 0 0,0-1 0 0 0,0 1 0 0 0,0 1-180 0 0,-7-3-23 0 0,0 0 0 0 0,0 0 0 0 0,0 0 0 0 0,-1 0 0 0 0,0-1 0 0 0,1 1 0 0 0,-1-1 0 0 0,0-1 0 0 0,0 1 0 0 0,-1-1 0 0 0,1 0 0 0 0,0 0 0 0 0,-1 0 0 0 0,1-1 0 0 0,-1 1 0 0 0,0-2 0 0 0,1 1 0 0 0,-1 0 0 0 0,0-1 0 0 0,0 0 0 0 0,1-1 0 0 0,-1 1 0 0 0,0-1 0 0 0,0 0 23 0 0,4 1-143 0 0,-44-3-5298 0 0,24-7-2333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16.8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1556 99 4516 0 0,'0'0'6846'0'0,"-9"0"-5443"0"0,-505-43 903 0 0,-463-6-733 0 0,950 49-1444 0 0,-2 1-3462 0 0,49-6-2099 0 0,-5 2 724 0 0</inkml:trace>
  <inkml:trace contextRef="#ctx0" brushRef="#br0" timeOffset="5023.154">2651 60 12297 0 0,'-12'0'1609'0'0,"-500"-19"-581"0"0,393 18-1286 0 0,-68-2 772 0 0,61-7-7013 0 0,117 9 2364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18.9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 7037 0 0,'0'0'6186'0'0,"0"0"-5036"0"0,-1 7-832 0 0,3 76 751 0 0,-2-81-1023 0 0,0 1 0 0 0,0-1 0 0 0,0 0 0 0 0,0 0 0 0 0,1 1-1 0 0,-1-1 1 0 0,1 0 0 0 0,0 0 0 0 0,-1 0 0 0 0,1 0 0 0 0,0 0 0 0 0,0 0-1 0 0,0 0 1 0 0,1 0 0 0 0,-1 0 0 0 0,0 0 0 0 0,1 0 0 0 0,-1-1 0 0 0,1 1 0 0 0,-1 0-1 0 0,1-1 1 0 0,0 0 0 0 0,0 1 0 0 0,0-1 0 0 0,0 0 0 0 0,0 0 0 0 0,0 0 0 0 0,0 0-1 0 0,0 0 1 0 0,0-1 0 0 0,0 1 0 0 0,0-1 0 0 0,1 1 0 0 0,-1-1 0 0 0,0 0-1 0 0,0 1 1 0 0,1-1 0 0 0,-1-1 0 0 0,0 1 0 0 0,1 0-46 0 0,-2-1-38 0 0,0-1-1 0 0,-1 1 1 0 0,1-1-1 0 0,-1 1 1 0 0,1-1 0 0 0,-1 1-1 0 0,1-1 1 0 0,-1 1-1 0 0,0-1 1 0 0,0 1 0 0 0,0-1-1 0 0,0 1 1 0 0,0-1-1 0 0,0 1 1 0 0,0-1 0 0 0,0 0-1 0 0,-1 1 1 0 0,1-1-1 0 0,-1 1 1 0 0,1-1 0 0 0,-1 1-1 0 0,1 0 1 0 0,-1-1 0 0 0,0 1-1 0 0,0 0 1 0 0,0-1-1 0 0,1 1 1 0 0,-1 0 0 0 0,-1 0-1 0 0,1 0 1 0 0,0 0-1 0 0,0 0 1 0 0,0 0 0 0 0,0 0-1 0 0,-1 0 1 0 0,1 0-1 0 0,-1 0 1 0 0,1 1 0 0 0,0-1-1 0 0,-1 1 1 0 0,1-1 38 0 0,-19-6-1831 0 0,4 2-4642 0 0,6 0-1204 0 0</inkml:trace>
  <inkml:trace contextRef="#ctx0" brushRef="#br0" timeOffset="2327.149">130 67 248 0 0,'0'0'1448'0'0,"0"0"5357"0"0,0 0-4205 0 0,0 0-1152 0 0,0 0-616 0 0,0 0-388 0 0,0 0-252 0 0,0 0-192 0 0,0 0-72 0 0,0 0-4 0 0,-18 8-1188 0 0,15-7-1348 0 0,-3-2-4973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19.5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3360 0 0,'0'0'7484'0'0,"0"0"-4952"0"0,4 7-2145 0 0,1 0-175 0 0,-1 0 0 0 0,0 0-1 0 0,0 1 1 0 0,-1-1-1 0 0,0 1 1 0 0,-1 0 0 0 0,0 0-1 0 0,0 0 1 0 0,0 0-1 0 0,-1 0 1 0 0,0 0 0 0 0,-1 0-1 0 0,0 1 1 0 0,0-1 0 0 0,-1 0-1 0 0,0 0 1 0 0,0 0-1 0 0,-1 0 1 0 0,0 0 0 0 0,-3 8-212 0 0,1-1-707 0 0,18-30-344 0 0,29-42-428 0 0,-37 48 1548 0 0,-4 7-17 0 0,0 0 0 0 0,0 0 0 0 0,-1 1 0 0 0,1-1 0 0 0,0 1 1 0 0,0 0-1 0 0,0-1 0 0 0,1 1 0 0 0,-1 0 0 0 0,0 0 0 0 0,0 0 0 0 0,1 1 0 0 0,-1-1 0 0 0,0 0 0 0 0,1 1 0 0 0,-1 0 0 0 0,1-1 1 0 0,-1 1-1 0 0,0 0 0 0 0,1 0 0 0 0,-1 0 0 0 0,1 1 0 0 0,-1-1 0 0 0,1 1 0 0 0,-1-1 0 0 0,0 1 0 0 0,1 0 0 0 0,-1 0 0 0 0,0 0 1 0 0,0 0-1 0 0,0 0 0 0 0,0 0 0 0 0,0 1 0 0 0,0-1 0 0 0,0 1 0 0 0,0-1 0 0 0,0 1 0 0 0,-1 0 0 0 0,1 0 0 0 0,0 0 0 0 0,-1-1 1 0 0,0 2-1 0 0,1-1 0 0 0,-1 0 0 0 0,0 0 0 0 0,0 0 0 0 0,0 1 0 0 0,-1-1 0 0 0,1 0 0 0 0,0 1 0 0 0,-1-1 0 0 0,0 0 0 0 0,1 1 1 0 0,-1-1-1 0 0,0 1 0 0 0,0-1 0 0 0,-1 1 0 0 0,1-1 0 0 0,0 0 0 0 0,-1 1 0 0 0,1-1 0 0 0,-1 0 0 0 0,0 1 0 0 0,0-1 1 0 0,0 0-1 0 0,0 0 0 0 0,0 1-52 0 0,-13 33 253 0 0,1-14-3440 0 0,13-22 2511 0 0,0 1 235 0 0,1-2-6755 0 0,5-2 125 0 0</inkml:trace>
  <inkml:trace contextRef="#ctx0" brushRef="#br0" timeOffset="215.989">468 241 7477 0 0,'0'0'8360'0'0,"0"0"-7691"0"0,0 0-669 0 0,0 0 0 0 0,0 0 224 0 0,-40-1 40 0 0,22-1-164 0 0,0 0-96 0 0,-4-1-4 0 0,3 1-648 0 0,-1 0-489 0 0,6-2-915 0 0,4 0-3440 0 0,7-8-2277 0 0</inkml:trace>
  <inkml:trace contextRef="#ctx0" brushRef="#br0" timeOffset="420.638">606 137 8537 0 0,'0'0'4646'0'0,"0"0"-4012"0"0,0 0-779 0 0,7-4 93 0 0,-5 2 71 0 0,1 1 1 0 0,0-1 0 0 0,0 1-1 0 0,0 0 1 0 0,0-1-1 0 0,0 1 1 0 0,1 1-1 0 0,-1-1 1 0 0,0 0 0 0 0,0 1-1 0 0,0 0 1 0 0,1-1-1 0 0,-1 1 1 0 0,0 1-1 0 0,1-1 1 0 0,-1 0 0 0 0,0 1-1 0 0,0-1 1 0 0,1 1-1 0 0,-1 0 1 0 0,0 0-1 0 0,0 1 1 0 0,0-1 0 0 0,0 1-1 0 0,0-1 1 0 0,-1 1-1 0 0,1 0 1 0 0,0 0-1 0 0,-1 0 1 0 0,1 0 0 0 0,-1 1-20 0 0,2-1 67 0 0,-1 0 1 0 0,0 0 0 0 0,0 1-1 0 0,0-1 1 0 0,0 1 0 0 0,0 0-1 0 0,-1 0 1 0 0,1 0 0 0 0,-1 0 0 0 0,0 0-1 0 0,0 0 1 0 0,0 0 0 0 0,0 1-1 0 0,-1-1 1 0 0,1 1 0 0 0,-1 0-1 0 0,0-1 1 0 0,0 1 0 0 0,0 0-1 0 0,-1 0 1 0 0,1-1 0 0 0,-1 1-1 0 0,0 0 1 0 0,0 0 0 0 0,0 0-1 0 0,-1 0 1 0 0,1-1 0 0 0,-1 1 0 0 0,0 0-1 0 0,0 0 1 0 0,0-1 0 0 0,0 1-1 0 0,-1-1 1 0 0,0 1 0 0 0,1-1-1 0 0,-1 1 1 0 0,0-1 0 0 0,-1 0-1 0 0,1 0 1 0 0,-1 0 0 0 0,1 0-1 0 0,-1-1 1 0 0,0 1 0 0 0,0-1 0 0 0,0 1-1 0 0,0-1 1 0 0,0 0 0 0 0,-1 0-1 0 0,1-1 1 0 0,-2 1-68 0 0,-2 2-323 0 0,-22 9-402 0 0,12-12-4908 0 0,15-2-121 0 0</inkml:trace>
  <inkml:trace contextRef="#ctx0" brushRef="#br0" timeOffset="639.966">868 149 2844 0 0,'0'0'6324'0'0,"0"0"-3649"0"0,0 0-2526 0 0,0 0 203 0 0,-4 7 303 0 0,-30 93 2201 0 0,43-48-2584 0 0,41-29-4378 0 0,-43-25-718 0 0,5-9-2373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18.3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26 5837 0 0,'0'0'5324'0'0,"0"0"-3245"0"0,0 0-1715 0 0,-7-2-10 0 0,-57-16 1082 0 0,103 14-973 0 0,78 35-99 0 0,-114-30-316 0 0,0 0 1 0 0,1 1-1 0 0,-1 0 1 0 0,0 0-1 0 0,0 0 1 0 0,0 0-1 0 0,-1 0 1 0 0,1 1-1 0 0,0-1 1 0 0,-1 1-1 0 0,0-1 1 0 0,1 1-1 0 0,-1 0 1 0 0,0 0-1 0 0,0 0 1 0 0,-1 0-1 0 0,1 1 1 0 0,-1-1-1 0 0,0 0 1 0 0,1 1-1 0 0,-1-1 0 0 0,-1 1 1 0 0,1-1-1 0 0,0 1 1 0 0,-1-1-1 0 0,0 1 1 0 0,0 0-1 0 0,0-1 1 0 0,0 1-1 0 0,-1-1 1 0 0,1 1-1 0 0,-1 0-48 0 0,-2 1 52 0 0,1-1-1 0 0,-1 0 1 0 0,0 0-1 0 0,0 0 1 0 0,0 0-1 0 0,0 0 0 0 0,-1 0 1 0 0,0-1-1 0 0,1 1 1 0 0,-1-1-1 0 0,0 0 1 0 0,-1-1-1 0 0,1 1 1 0 0,-1-1-1 0 0,1 0 0 0 0,-1 0 1 0 0,0 0-1 0 0,1 0 1 0 0,-1-1-1 0 0,-3 1-51 0 0,-61 9-4142 0 0,59-12-465 0 0,6-6-3197 0 0</inkml:trace>
  <inkml:trace contextRef="#ctx0" brushRef="#br0" timeOffset="247.663">321 1 3496 0 0,'0'0'4929'0'0,"0"0"-2220"0"0,0 0-1865 0 0,0 0-530 0 0,0 0 108 0 0,0 0 266 0 0,-6 7 149 0 0,0-2-730 0 0,1 1 1 0 0,0 0-1 0 0,0 0 1 0 0,0 0-1 0 0,1 0 0 0 0,0 1 1 0 0,0 0-1 0 0,1 0 1 0 0,0 0-1 0 0,0 0 1 0 0,1 1-1 0 0,0-1 1 0 0,0 1-1 0 0,0-1 1 0 0,1 1-1 0 0,0 0 1 0 0,1-1-1 0 0,0 1 1 0 0,0 0-1 0 0,1 2-107 0 0,50 18-660 0 0,-10-29-4957 0 0,-18-6-1574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14.7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0 170 13133 0 0,'0'0'1286'0'0,"0"0"-1157"0"0,0 0-114 0 0,0 0-141 0 0,0 0-334 0 0,8 1-73 0 0,-2-1 627 0 0,0 1 1 0 0,0 0-1 0 0,0 0 0 0 0,0 0 1 0 0,-1 1-1 0 0,1 0 1 0 0,0 0-1 0 0,-1 1 0 0 0,1-1 1 0 0,-1 1-1 0 0,0 0 0 0 0,1 1 1 0 0,-2-1-1 0 0,1 1 1 0 0,0 0-1 0 0,-1 0 0 0 0,0 1 1 0 0,0-1-1 0 0,0 1 0 0 0,0 0 1 0 0,-1 0-1 0 0,0 0 1 0 0,0 0-1 0 0,0 1 0 0 0,-1-1 1 0 0,1 1-1 0 0,0 5-94 0 0,-58 29 827 0 0,11-33-6164 0 0,37-7 32 0 0</inkml:trace>
  <inkml:trace contextRef="#ctx0" brushRef="#br0" timeOffset="249.892">257 188 4700 0 0,'0'0'7714'0'0,"0"0"-5933"0"0,0 0-1518 0 0,-7 5 52 0 0,3-3-282 0 0,-1 1 0 0 0,1 0 0 0 0,0 0 1 0 0,0 0-1 0 0,0 0 0 0 0,0 1 0 0 0,0 0 0 0 0,1-1 1 0 0,-1 2-1 0 0,1-1 0 0 0,0 0 0 0 0,0 0 1 0 0,1 1-1 0 0,-1 0 0 0 0,1-1 0 0 0,0 1 0 0 0,1 0 1 0 0,-1 0-1 0 0,1 0 0 0 0,0 0 0 0 0,0 0 0 0 0,0 0 1 0 0,1 1-1 0 0,0-1 0 0 0,0 0 0 0 0,0 0 1 0 0,0 1-1 0 0,1-1-33 0 0,78 23-550 0 0,-23-35-7271 0 0,-37-3 1349 0 0</inkml:trace>
  <inkml:trace contextRef="#ctx0" brushRef="#br0" timeOffset="498.307">652 0 13865 0 0,'0'0'1744'0'0,"0"0"-1744"0"0,21 45 0 0 0,-16-19 364 0 0,-3 9 201 0 0,-2 9-53 0 0,-2 7-100 0 0,-10-3-116 0 0,2-11-120 0 0,-4-10-16 0 0,-1-7-52 0 0,-12 8-108 0 0,-14 7-308 0 0,2-2-736 0 0,3-8-801 0 0,1-9-6395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13.9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 1 13521 0 0,'0'0'2143'0'0,"-2"8"-1566"0"0,-10 20-125 0 0,-1 0-1 0 0,-2-1 0 0 0,-1-1 0 0 0,0 0 1 0 0,-2-1-1 0 0,-1-1 0 0 0,-1 0 0 0 0,-1-2 1 0 0,-12 9-452 0 0,-42 52-1636 0 0,75-83 1226 0 0,-4 4-66 0 0,3-5-6685 0 0,1-12 757 0 0</inkml:trace>
  <inkml:trace contextRef="#ctx0" brushRef="#br0" timeOffset="278.078">38 40 11837 0 0,'2'6'1386'0'0,"67"171"2244"0"0,13-81-6748 0 0,-73-91-255 0 0,0-2-2645 0 0</inkml:trace>
  <inkml:trace contextRef="#ctx0" brushRef="#br0" timeOffset="525.24">549 334 5869 0 0,'0'0'9484'0'0,"0"0"-8564"0"0,0 0-872 0 0,0 0 105 0 0,0 0 171 0 0,0 0 0 0 0,0 0 60 0 0,-48 3-172 0 0,30-4-212 0 0,-5 1-4 0 0,3 0-744 0 0,2-1-229 0 0,4 0-471 0 0,4-2-1808 0 0,6-5-4833 0 0</inkml:trace>
  <inkml:trace contextRef="#ctx0" brushRef="#br0" timeOffset="526.24">603 254 11477 0 0,'0'0'2848'0'0,"0"0"-2304"0"0,0 0-544 0 0,0 0-112 0 0,0 0 112 0 0,-54-8 200 0 0,30 4 0 0 0,0 4-200 0 0,-1-2-188 0 0,5 1-1332 0 0,3 0-2364 0 0,4-4-3401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13.0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39 229 11405 0 0,'0'0'2248'0'0,"0"0"-1698"0"0,-1 8 114 0 0,-26 295 1909 0 0,20-282-4080 0 0,5-17-5673 0 0,0-13-577 0 0</inkml:trace>
  <inkml:trace contextRef="#ctx0" brushRef="#br0" timeOffset="276.843">58 154 5745 0 0,'0'0'4393'0'0,"7"-1"-2895"0"0,3-1-1333 0 0,0 1 1 0 0,0 0 0 0 0,0 0 0 0 0,1 1-1 0 0,-1 0 1 0 0,0 1 0 0 0,0 0-1 0 0,0 1 1 0 0,1 0 0 0 0,-2 1-1 0 0,1 0 1 0 0,0 0 0 0 0,0 1-1 0 0,-1 0 1 0 0,0 1 0 0 0,0 0 0 0 0,0 0-1 0 0,-1 1 1 0 0,0 0 0 0 0,0 1-1 0 0,0 0 1 0 0,-1 0 0 0 0,0 0-1 0 0,0 1 1 0 0,2 4-166 0 0,-8-9 33 0 0,0-1 0 0 0,0 1-1 0 0,-1-1 1 0 0,1 1 0 0 0,-1 0 0 0 0,1-1 0 0 0,-1 1-1 0 0,0 0 1 0 0,0-1 0 0 0,0 1 0 0 0,-1 0-1 0 0,1-1 1 0 0,-1 1 0 0 0,1 0 0 0 0,-1-1-1 0 0,0 1 1 0 0,0-1 0 0 0,0 1 0 0 0,0-1 0 0 0,-1 1-1 0 0,1-1 1 0 0,0 0 0 0 0,-1 0 0 0 0,0 0-1 0 0,0 0 1 0 0,1 0 0 0 0,-1 0 0 0 0,0 0-1 0 0,-1 0 1 0 0,1-1 0 0 0,0 1 0 0 0,0-1 0 0 0,-1 0-1 0 0,1 1 1 0 0,-1-1 0 0 0,1 0 0 0 0,-1 0-1 0 0,1-1 1 0 0,-1 1 0 0 0,1-1-33 0 0,-111 24-2060 0 0,107-24 1727 0 0,-39-1-6514 0 0,23-7-950 0 0</inkml:trace>
  <inkml:trace contextRef="#ctx0" brushRef="#br0" timeOffset="527.172">583 0 8553 0 0,'0'0'5889'0'0,"0"0"-4644"0"0,-8 8-1064 0 0,-65 92 1414 0 0,63-74-1488 0 0,0 0 0 0 0,2 0 0 0 0,0 1 0 0 0,2 0 0 0 0,1 0 0 0 0,2 1 0 0 0,0-1 1 0 0,2 1-1 0 0,1 0 0 0 0,1 6-107 0 0,1-26 13 0 0,0 1-1 0 0,1-2 1 0 0,0 1 0 0 0,0 0 0 0 0,1 0 0 0 0,0-1-1 0 0,1 0 1 0 0,-1 0 0 0 0,1 0 0 0 0,0 0 0 0 0,1-1 0 0 0,0 0-1 0 0,0 0 1 0 0,3 2-13 0 0,36 11-4878 0 0,-33-20-888 0 0,4-9-2303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11.7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 4852 0 0,'0'0'7014'0'0,"0"0"-5001"0"0,0 8-1545 0 0,-34 289 2945 0 0,55-249-4658 0 0,7-28-6910 0 0,-16-19-85 0 0</inkml:trace>
  <inkml:trace contextRef="#ctx0" brushRef="#br0" timeOffset="248.966">148 229 4484 0 0,'0'0'6183'0'0,"0"0"-4494"0"0,0 0-1527 0 0,0 0-220 0 0,0 0-69 0 0,7-2 34 0 0,-1-1 186 0 0,1 1 1 0 0,-1 0 0 0 0,1 1 0 0 0,0-1-1 0 0,0 1 1 0 0,0 1 0 0 0,0-1-1 0 0,0 1 1 0 0,0 0 0 0 0,0 1-1 0 0,0 0 1 0 0,-1 0 0 0 0,1 0-1 0 0,0 1 1 0 0,0 0 0 0 0,-1 0-1 0 0,1 1 1 0 0,-1 0 0 0 0,0 0 0 0 0,0 0-1 0 0,0 1 1 0 0,0 0 0 0 0,0 0-1 0 0,-1 0 1 0 0,5 6-94 0 0,-9-7 66 0 0,0-1 0 0 0,0 1 0 0 0,-1 0 0 0 0,1 0 0 0 0,-1 0 0 0 0,0 0 0 0 0,0 0 0 0 0,0 0 0 0 0,0 0 0 0 0,0 0 0 0 0,-1 0 1 0 0,1-1-1 0 0,-1 1 0 0 0,0 0 0 0 0,0 0 0 0 0,0 0 0 0 0,0-1 0 0 0,0 1 0 0 0,-1 0 0 0 0,1-1 0 0 0,-1 1 0 0 0,1-1 0 0 0,-1 0 0 0 0,0 1 0 0 0,0-1 0 0 0,0 0 0 0 0,-1 0 0 0 0,1 0 0 0 0,0-1 0 0 0,-1 1 0 0 0,1 0 0 0 0,-1-1 0 0 0,1 0 1 0 0,-2 1-67 0 0,-28 17-1928 0 0,3-9-3739 0 0,21-10-1626 0 0</inkml:trace>
  <inkml:trace contextRef="#ctx0" brushRef="#br0" timeOffset="515.874">440 174 5989 0 0,'0'0'5674'0'0,"0"0"-4447"0"0,-5 6-810 0 0,-42 87 2302 0 0,51-43-2572 0 0,45-24-3877 0 0,-37-26-740 0 0,-1-4-2635 0 0</inkml:trace>
  <inkml:trace contextRef="#ctx0" brushRef="#br0" timeOffset="763.157">547 109 8053 0 0,'0'0'5239'0'0,"0"0"-3791"0"0,0 0-1237 0 0,0 0-47 0 0,0 0 343 0 0,7 9 129 0 0,-2-3-517 0 0,0 1 0 0 0,-1 0-1 0 0,0 0 1 0 0,0 1 0 0 0,0-1 0 0 0,-1 1-1 0 0,0 0 1 0 0,-1 0 0 0 0,0 0 0 0 0,0 0-1 0 0,-1 0 1 0 0,0 0 0 0 0,0 1 0 0 0,-1-1-1 0 0,0 0 1 0 0,0 0 0 0 0,-1 1 0 0 0,-1 4-119 0 0,-50 101 83 0 0,20-72-4207 0 0,26-36-1471 0 0,2-6-3085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0:06.2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94 13377 0 0,'0'0'1054'0'0,"0"0"-587"0"0,0 0-119 0 0,0 0-94 0 0,3-6-103 0 0,3-49 198 0 0,-6 54-361 0 0,0 0 1 0 0,1 0 0 0 0,-1 0 0 0 0,0-1-1 0 0,0 1 1 0 0,0 0 0 0 0,0 0-1 0 0,-1 0 1 0 0,1 0 0 0 0,0 0 0 0 0,0-1-1 0 0,-1 1 1 0 0,1 0 0 0 0,0 0-1 0 0,-1 0 1 0 0,0 0 0 0 0,1 0 0 0 0,-1 0-1 0 0,1 0 1 0 0,-1 0 0 0 0,0 0 0 0 0,0 0-1 0 0,1 1 1 0 0,-1-1 0 0 0,0 0-1 0 0,0 0 1 0 0,0 1 0 0 0,0-1 0 0 0,0 1-1 0 0,0-1 1 0 0,0 0 0 0 0,0 1 0 0 0,0 0-1 0 0,0-1 1 0 0,0 1 0 0 0,-1 0-1 0 0,1 0 1 0 0,0-1 0 0 0,0 1 0 0 0,0 0-1 0 0,0 0 1 0 0,0 0 0 0 0,-1 0-1 0 0,1 0 1 0 0,0 1 0 0 0,0-1 0 0 0,0 0-1 0 0,0 1 1 0 0,0-1 0 0 0,0 0 0 0 0,0 1-1 0 0,0-1 1 0 0,0 1 0 0 0,0 0-1 0 0,0-1 12 0 0,-2 2 31 0 0,0 0 0 0 0,0 0 0 0 0,1 0 0 0 0,-1 0 0 0 0,1 0 0 0 0,0 0 0 0 0,-1 1 0 0 0,1-1 0 0 0,0 1 0 0 0,1-1 0 0 0,-1 1 0 0 0,0 0 0 0 0,1 0 0 0 0,-1 0-1 0 0,1 0 1 0 0,0 0 0 0 0,0 0 0 0 0,0 0 0 0 0,1 0 0 0 0,-1 1 0 0 0,1-1 0 0 0,0 0 0 0 0,-1 0 0 0 0,1 1 0 0 0,1-1 0 0 0,-1 0 0 0 0,0 0 0 0 0,1 0 0 0 0,0 1 0 0 0,0-1 0 0 0,0 0-1 0 0,0 0 1 0 0,0 0 0 0 0,0 0 0 0 0,1 0 0 0 0,0 0 0 0 0,-1-1 0 0 0,1 1 0 0 0,0-1 0 0 0,0 1 0 0 0,1-1 0 0 0,-1 1 0 0 0,0-1 0 0 0,1 0 0 0 0,-1 0 0 0 0,1 0 0 0 0,2 1-31 0 0,31 5-219 0 0,-25-11-3992 0 0,-9-6-1812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11.2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12 5004 0 0,'0'0'5181'0'0,"0"0"-3212"0"0,0 0-882 0 0,0 0-189 0 0,0 0-248 0 0,0 0-413 0 0,0 0-111 0 0,0 6 327 0 0,11 246 1763 0 0,-12-248-2622 0 0,1 52 861 0 0,6-42-3381 0 0,8-10-4020 0 0,-6-8 284 0 0</inkml:trace>
  <inkml:trace contextRef="#ctx0" brushRef="#br0" timeOffset="244.624">18 6 1264 0 0,'0'0'4270'0'0,"9"-2"-2416"0"0,106-1 3748 0 0,-111 3-5500 0 0,0 0-1 0 0,-1 1 0 0 0,1 0 0 0 0,-1 0 1 0 0,1 0-1 0 0,-1 0 0 0 0,0 0 0 0 0,1 1 1 0 0,-1-1-1 0 0,0 1 0 0 0,0 0 0 0 0,0 0 1 0 0,0 0-1 0 0,0 1 0 0 0,0-1 0 0 0,-1 0 1 0 0,1 1-1 0 0,-1 0 0 0 0,0 0 0 0 0,0 0 1 0 0,0 0-1 0 0,0 0 0 0 0,0 0 0 0 0,-1 0 1 0 0,1 0-1 0 0,-1 1 0 0 0,0-1 0 0 0,0 1 1 0 0,0-1-1 0 0,0 1 0 0 0,-1-1 0 0 0,1 1 0 0 0,-1 2-101 0 0,-1-2-9 0 0,0 0 0 0 0,0-1 0 0 0,-1 1 0 0 0,1 0 0 0 0,-1-1 0 0 0,0 0 0 0 0,0 1 0 0 0,0-1 0 0 0,0 0 0 0 0,-1 0 0 0 0,1 0 0 0 0,-1 0 0 0 0,0-1 0 0 0,1 1 0 0 0,-1-1-1 0 0,0 0 1 0 0,-1 1 0 0 0,1-1 0 0 0,0-1 0 0 0,-1 1 0 0 0,1 0 0 0 0,-1-1 0 0 0,-1 1 9 0 0,-32 6-6563 0 0,21-9-577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17.2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11509 0 0,'3'8'1810'0'0,"0"1"-1619"0"0,1 0 0 0 0,-1 1 1 0 0,-1-1-1 0 0,0 1 0 0 0,0 0 1 0 0,-1 0-1 0 0,0 0 0 0 0,-1-1 1 0 0,0 1-1 0 0,-1 0 0 0 0,0 0 1 0 0,0 0-1 0 0,-1 0 0 0 0,0-1 1 0 0,-1 1-1 0 0,-2 5-191 0 0,61-111-8092 0 0,-7 49 9013 0 0,10 34 3889 0 0,-56 15-4709 0 0,0 0 0 0 0,0 0 0 0 0,0 0 0 0 0,0 0 0 0 0,-1 0 0 0 0,1 0 0 0 0,-1 1 0 0 0,1-1 0 0 0,-1 1 0 0 0,0 0 0 0 0,0 0 0 0 0,0-1 0 0 0,-1 1 0 0 0,1 1-1 0 0,-1-1 1 0 0,0 0 0 0 0,1 0 0 0 0,-1 0 0 0 0,-1 1 0 0 0,1-1 0 0 0,0 1 0 0 0,-1-1 0 0 0,0 0 0 0 0,0 1 0 0 0,0-1 0 0 0,0 1 0 0 0,0-1 0 0 0,-1 0 0 0 0,1 1 0 0 0,-1-1 0 0 0,0 0 0 0 0,0 1 0 0 0,0-1 0 0 0,-1 0 0 0 0,1 0 0 0 0,-1 0 0 0 0,0 0 0 0 0,0 0 0 0 0,-1 2-101 0 0,-7 41-1975 0 0,13-39-3180 0 0,4-9-1220 0 0</inkml:trace>
  <inkml:trace contextRef="#ctx0" brushRef="#br0" timeOffset="12078.502">152 160 168 0 0,'0'0'0'0'0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30.9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 0 5593 0 0,'0'0'4607'0'0,"0"0"-3062"0"0,0 0-931 0 0,0 0 262 0 0,0 0 99 0 0,0 0-446 0 0,0 0-483 0 0,-1 4 106 0 0,-76 119 716 0 0,80-120-839 0 0,-1 0 0 0 0,1 1 0 0 0,0-1-1 0 0,0 0 1 0 0,0-1 0 0 0,0 1 0 0 0,1 0-1 0 0,-1-1 1 0 0,1 0 0 0 0,-1 0-1 0 0,1 0 1 0 0,0 0 0 0 0,0-1 0 0 0,0 1-1 0 0,0-1 1 0 0,0 0 0 0 0,0 0 0 0 0,0 0-1 0 0,1-1 1 0 0,-1 0 0 0 0,0 0-1 0 0,0 0 1 0 0,0 0 0 0 0,1 0 0 0 0,-1-1-1 0 0,0 0 1 0 0,0 0 0 0 0,3-1-29 0 0,-5 2-2 0 0,6 0-81 0 0,-1 0 21 0 0,-1 1 0 0 0,0-1 0 0 0,0-1 0 0 0,0 1 0 0 0,1-1-1 0 0,-1 0 1 0 0,0 0 0 0 0,0-1 0 0 0,0 0 0 0 0,0 0 0 0 0,0 0-1 0 0,-1-1 1 0 0,1 0 0 0 0,-1 0 0 0 0,0 0 0 0 0,4-3 62 0 0,-5-20-3012 0 0,-9-1 3524 0 0,0 18 1489 0 0,5 38-545 0 0,-8 131 281 0 0,5-134-2594 0 0,3-26 474 0 0,0 5-396 0 0,2-3-2558 0 0,2-2-2695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31.2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0 4092 0 0,'0'0'10113'0'0,"0"0"-9429"0"0,0 0-244 0 0,7 36-440 0 0,-7-23 780 0 0,0 3-111 0 0,0-2-209 0 0,-1 1 12 0 0,-4 3-128 0 0,4-1-168 0 0,-3 1-92 0 0,0 0-32 0 0,-1-1-52 0 0,3 0-712 0 0,0-3-569 0 0,-1-2-839 0 0,3-5-3212 0 0,0-7-3541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31.4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0 3980 0 0,'0'0'2506'0'0,"0"0"-446"0"0,0 0-650 0 0,-1 7-136 0 0,0 81 2540 0 0,2-86-3724 0 0,-1 1-1 0 0,0-1 1 0 0,1 0-1 0 0,-1 0 1 0 0,1 0-1 0 0,0 0 1 0 0,0 0-1 0 0,0 0 1 0 0,0-1-1 0 0,0 1 1 0 0,0 0-1 0 0,0 0 1 0 0,1-1-1 0 0,-1 1 1 0 0,0 0-1 0 0,1-1 1 0 0,0 1-1 0 0,-1-1 1 0 0,1 0-1 0 0,0 0 1 0 0,-1 0-1 0 0,1 0 1 0 0,0 0-1 0 0,0 0 1 0 0,0 0-1 0 0,0 0 1 0 0,0-1-1 0 0,0 1 1 0 0,0-1-1 0 0,0 1 1 0 0,1-1-1 0 0,-1 0 1 0 0,0 0-1 0 0,0 0 1 0 0,0 0-1 0 0,0 0 1 0 0,0-1-1 0 0,0 1 1 0 0,0-1-1 0 0,0 1 1 0 0,0-1-1 0 0,0 0 1 0 0,0 1-1 0 0,2-2-89 0 0,-3 1 11 0 0,1 0 0 0 0,0 0 0 0 0,0 0 0 0 0,0-1-1 0 0,-1 1 1 0 0,1-1 0 0 0,-1 1 0 0 0,1-1 0 0 0,-1 1 0 0 0,1-1-1 0 0,-1 0 1 0 0,0 0 0 0 0,0 1 0 0 0,0-1 0 0 0,0 0-1 0 0,0 0 1 0 0,-1 0 0 0 0,1 0 0 0 0,0 0 0 0 0,-1-1-1 0 0,0 1 1 0 0,1 0 0 0 0,-1 0 0 0 0,0 0 0 0 0,0 0-1 0 0,0 0 1 0 0,0-1 0 0 0,-1 1 0 0 0,1 0 0 0 0,0 0 0 0 0,-1 0-1 0 0,0 0 1 0 0,1 0-11 0 0,-11-7-4282 0 0,-6 8-4063 0 0,11 2 1633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32.2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 11429 0 0,'0'0'2555'0'0,"0"0"-1554"0"0,0 0-633 0 0,0 0 40 0 0,0 0-148 0 0,0 0-77 0 0,0 0-32 0 0,0 0-154 0 0,4-1-346 0 0,11-2 334 0 0,0 2 0 0 0,0-1 0 0 0,0 2 0 0 0,0 0-1 0 0,0 0 1 0 0,0 2 0 0 0,0 0 0 0 0,0 0-1 0 0,0 1 1 0 0,-1 1 0 0 0,1 1 0 0 0,-1 0-1 0 0,0 1 1 0 0,3 2 15 0 0,-15-7 18 0 0,0 0 0 0 0,-1 1-1 0 0,1-1 1 0 0,-1 0 0 0 0,1 1 0 0 0,-1-1-1 0 0,1 1 1 0 0,-1-1 0 0 0,0 1 0 0 0,0 0-1 0 0,1-1 1 0 0,-1 1 0 0 0,-1 0 0 0 0,1 0-1 0 0,0 0 1 0 0,0 0 0 0 0,-1 0 0 0 0,1 0-1 0 0,-1 0 1 0 0,1 0 0 0 0,-1 0 0 0 0,0 0-1 0 0,0 0 1 0 0,0 0 0 0 0,0 0-1 0 0,0 0 1 0 0,-1 0 0 0 0,1 0 0 0 0,-1 0-1 0 0,1 0 1 0 0,-1 0 0 0 0,0 0 0 0 0,1 0-1 0 0,-1 0 1 0 0,0 0 0 0 0,0-1 0 0 0,-1 1-1 0 0,1 0 1 0 0,0 0 0 0 0,0-1 0 0 0,-1 1-1 0 0,1-1 1 0 0,-1 0 0 0 0,1 1 0 0 0,-1-1-1 0 0,0 0 1 0 0,0 1-18 0 0,-82 60 547 0 0,31-28-998 0 0,105-30 2071 0 0,151-26-1812 0 0,-191 18-1686 0 0,-9 0-1774 0 0,-1-5-2953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32.4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8021 0 0,'0'0'6620'0'0,"0"0"-5190"0"0,0 0-1213 0 0,4 7 419 0 0,-1 0-474 0 0,0 0-1 0 0,0 0 0 0 0,-1 0 1 0 0,0 0-1 0 0,0 1 1 0 0,0-1-1 0 0,-1 0 0 0 0,0 1 1 0 0,-1-1-1 0 0,0 1 0 0 0,0 0 1 0 0,0-1-1 0 0,-1 1 1 0 0,0-1-1 0 0,-1 0 0 0 0,0 1 1 0 0,-1 2-162 0 0,-9 46-692 0 0,10-38-2587 0 0,2 0-4481 0 0,0-13-177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32.7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9801 0 0,'0'0'1675'0'0,"0"0"-1156"0"0,0 0-109 0 0,0 0 264 0 0,0 6-101 0 0,0-3-449 0 0,0 0-1 0 0,0 0 1 0 0,0 0 0 0 0,0 0-1 0 0,1 0 1 0 0,-1 0-1 0 0,1 0 1 0 0,0 0 0 0 0,0 0-1 0 0,0-1 1 0 0,0 1 0 0 0,0 0-1 0 0,1 0 1 0 0,-1-1 0 0 0,1 1-1 0 0,0-1 1 0 0,0 0 0 0 0,0 1-1 0 0,0-1 1 0 0,0 0 0 0 0,0 0-1 0 0,0 0 1 0 0,1 0 0 0 0,-1-1-1 0 0,1 1 1 0 0,-1-1-1 0 0,1 1 1 0 0,0-1 0 0 0,0 0-1 0 0,-1 0 1 0 0,1 0 0 0 0,0 0-1 0 0,0-1 1 0 0,0 1 0 0 0,2-1-124 0 0,-13-28-1252 0 0,-8 13-6345 0 0,13 13 1770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33.2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0 5428 0 0,'0'0'6485'0'0,"0"0"-4279"0"0,-5 8-1384 0 0,-7 13-490 0 0,1 1 0 0 0,1 0 0 0 0,1 0 0 0 0,1 1 0 0 0,0-1 0 0 0,2 2 0 0 0,1-1 0 0 0,1 1 0 0 0,1 0 0 0 0,1 0 1 0 0,1 0-1 0 0,1 0 0 0 0,1 0 0 0 0,2 8-332 0 0,31 29-2 0 0,-8-60-6865 0 0,-16-9-173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28.6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1962 108 1528 0 0,'0'0'501'0'0,"0"0"1781"0"0,0 0-236 0 0,0 0-310 0 0,0 0-240 0 0,0 0-661 0 0,-10-1-177 0 0,-667-50 3387 0 0,263 23-2960 0 0,150 7 221 0 0,-258 14-1306 0 0,484 12 45 0 0,1 0-510 0 0,51-11-6072 0 0,-3 3 632 0 0</inkml:trace>
  <inkml:trace contextRef="#ctx0" brushRef="#br0" timeOffset="6636.708">2962 150 12821 0 0,'0'0'1576'0'0,"-8"-2"-1710"0"0,-124-23 1097 0 0,-2 6 0 0 0,0 5 0 0 0,0 7 1 0 0,-27 5-964 0 0,139 2 68 0 0,-221-8-68 0 0,82 0-4335 0 0,142 6-2229 0 0,14 2 1435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0:04.2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0 64 0 0,'0'0'2836'0'0,"0"0"-1898"0"0,0 0-626 0 0,0 0 746 0 0,0 0 709 0 0,0 0 61 0 0,0 0-250 0 0,0 0-500 0 0,-3 38 1199 0 0,11 87 554 0 0,11-102-9312 0 0,-10-20 563 0 0</inkml:trace>
  <inkml:trace contextRef="#ctx0" brushRef="#br0" timeOffset="389.792">156 209 3284 0 0,'0'0'6953'0'0,"0"0"-5109"0"0,0 0-1625 0 0,0 0 69 0 0,0 0 251 0 0,0 0-23 0 0,0 0-146 0 0,0 0-235 0 0,7-3 2257 0 0,21-10-2298 0 0,-25 10-147 0 0,0 0-1 0 0,0 0 1 0 0,0-1 0 0 0,-1 1-1 0 0,1 0 1 0 0,-1-1-1 0 0,0 0 1 0 0,0 1 0 0 0,0-1-1 0 0,0 0 1 0 0,-1 0-1 0 0,1 0 1 0 0,-1 0 0 0 0,0-1-1 0 0,-1 1 1 0 0,1 0 0 0 0,-1 0-1 0 0,1 0 1 0 0,-1-1-1 0 0,0 1 1 0 0,-1 0 0 0 0,1-1-1 0 0,-1 1 1 0 0,0 0-1 0 0,0 0 1 0 0,0 0 0 0 0,-1 0-1 0 0,1 0 1 0 0,-1 0-1 0 0,0 0 1 0 0,0 0 0 0 0,0 1-1 0 0,-1-1 1 0 0,1 1-1 0 0,-1 0 1 0 0,0-1 0 0 0,-1 0 53 0 0,-2 5 25 0 0,1 0 1 0 0,0 0-1 0 0,0 1 0 0 0,0-1 1 0 0,0 1-1 0 0,0 0 1 0 0,0 0-1 0 0,0 1 1 0 0,1 0-1 0 0,-1 0 1 0 0,1 0-1 0 0,0 0 1 0 0,0 0-1 0 0,0 1 0 0 0,0 0 1 0 0,0 0-1 0 0,1 0 1 0 0,0 0-1 0 0,0 1 1 0 0,0-1-1 0 0,0 1 1 0 0,1 0-1 0 0,-1 2-25 0 0,-5 20-908 0 0,16-11-4004 0 0,6-9-1724 0 0</inkml:trace>
  <inkml:trace contextRef="#ctx0" brushRef="#br0" timeOffset="700.132">400 210 12673 0 0,'0'0'1193'0'0,"0"0"-848"0"0,0 0 35 0 0,0 0 314 0 0,0 0-31 0 0,0 0 6 0 0,0 0 14 0 0,0 0-161 0 0,0 0-358 0 0,31-24-116 0 0,-29 21-102 0 0,-1 0-1 0 0,1 0 0 0 0,0-1 0 0 0,-1 1 0 0 0,0 0 1 0 0,1-1-1 0 0,-1 1 0 0 0,0-1 0 0 0,-1 1 1 0 0,1-1-1 0 0,-1 1 0 0 0,0-1 0 0 0,0 1 1 0 0,0-1-1 0 0,0 0 0 0 0,0 1 0 0 0,-1-1 0 0 0,0 1 1 0 0,1-1-1 0 0,-1 1 0 0 0,-1-1 0 0 0,1 1 1 0 0,0 0-1 0 0,-1-1 0 0 0,0 1 0 0 0,0 0 0 0 0,0 0 1 0 0,0 0-1 0 0,0 0 0 0 0,0 1 0 0 0,-1-1 1 0 0,1 1-1 0 0,-1-1 0 0 0,0 1 0 0 0,0 0 1 0 0,0 0-1 0 0,0 0 0 0 0,0 0 0 0 0,0 1 0 0 0,-1-1 1 0 0,1 1-1 0 0,0 0 0 0 0,-1 0 0 0 0,1 0 1 0 0,-1 0-1 0 0,0 1 0 0 0,-2-1 55 0 0,3 3-18 0 0,-1-1-1 0 0,1 1 0 0 0,-1 0 1 0 0,1 0-1 0 0,0 0 1 0 0,0 0-1 0 0,0 1 1 0 0,0-1-1 0 0,0 1 1 0 0,1 0-1 0 0,-1 0 0 0 0,1 0 1 0 0,0 0-1 0 0,0 0 1 0 0,0 1-1 0 0,0-1 1 0 0,0 0-1 0 0,1 1 1 0 0,-1 0-1 0 0,1-1 1 0 0,0 1-1 0 0,0 0 0 0 0,1 0 1 0 0,-1-1-1 0 0,1 4 19 0 0,6 25-3439 0 0,21-10-4661 0 0,-7-16 4643 0 0</inkml:trace>
  <inkml:trace contextRef="#ctx0" brushRef="#br0" timeOffset="995.359">631 218 12413 0 0,'0'0'1189'0'0,"0"0"-570"0"0,0 0-73 0 0,0 0-240 0 0,0 0-147 0 0,0 0 16 0 0,0 0-13 0 0,0 0-82 0 0,0 0-64 0 0,5-6-4 0 0,-3 2-21 0 0,1 1 0 0 0,-1 0 0 0 0,0-1 0 0 0,0 1-1 0 0,0-1 1 0 0,0 1 0 0 0,-1-1 0 0 0,1 0-1 0 0,-1 0 1 0 0,0 0 0 0 0,0 0 0 0 0,0 0 0 0 0,-1 0-1 0 0,0 0 1 0 0,1 0 0 0 0,-1 0 0 0 0,-1 0-1 0 0,1 0 1 0 0,0 0 0 0 0,-1 0 0 0 0,0 0 0 0 0,0 0-1 0 0,0 0 1 0 0,-1 1 0 0 0,1-1 0 0 0,-1 0 0 0 0,0 1-1 0 0,0-1 1 0 0,0 1 0 0 0,0-1 0 0 0,-1 1-1 0 0,1 0 1 0 0,-1 0 0 0 0,0 0 0 0 0,0 0 9 0 0,1 2-22 0 0,0 0-1 0 0,0-1 1 0 0,0 1 0 0 0,0 0 0 0 0,0 0-1 0 0,0 0 1 0 0,-1 0 0 0 0,1 0 0 0 0,0 1-1 0 0,0-1 1 0 0,-1 1 0 0 0,1 0 0 0 0,0-1 0 0 0,-1 1-1 0 0,1 0 1 0 0,0 0 0 0 0,-1 0 0 0 0,1 1-1 0 0,0-1 1 0 0,-1 1 0 0 0,1-1 0 0 0,0 1 0 0 0,0 0-1 0 0,0-1 1 0 0,-1 1 0 0 0,1 0 0 0 0,0 1-1 0 0,0-1 1 0 0,0 0 0 0 0,1 1 0 0 0,-1-1 0 0 0,0 1-1 0 0,0-1 1 0 0,1 1 0 0 0,-1 0 0 0 0,1 0-1 0 0,-1-1 1 0 0,1 1 0 0 0,0 0 0 0 0,0 1-1 0 0,0-1 1 0 0,0 0 0 0 0,0 0 0 0 0,0 0 0 0 0,1 0-1 0 0,-1 1 1 0 0,1-1 0 0 0,-1 0 0 0 0,1 1-1 0 0,0-1 1 0 0,0 0 0 0 0,0 1 0 0 0,0-1 0 0 0,0 0-1 0 0,1 1 1 0 0,-1-1 0 0 0,1 0 0 0 0,0 0-1 0 0,-1 1 1 0 0,1-1 0 0 0,1 1 22 0 0,11 25-3444 0 0,15-9-3579 0 0,-10-14 3491 0 0</inkml:trace>
  <inkml:trace contextRef="#ctx0" brushRef="#br0" timeOffset="1258.42">847 251 13237 0 0,'0'0'408'0'0,"0"0"-360"0"0,0 0-48 0 0,0 0 484 0 0,-20 37-16 0 0,10-28-12 0 0,-2-1-144 0 0,-2 2-84 0 0,-1-3-88 0 0,0 3-16 0 0,1-3-124 0 0,1 0-276 0 0,3 0-988 0 0,2 0-824 0 0,4-2-2572 0 0,4-3-2957 0 0</inkml:trace>
  <inkml:trace contextRef="#ctx0" brushRef="#br0" timeOffset="1522.706">1087 260 3132 0 0,'0'0'8923'0'0,"0"0"-6978"0"0,0 0-1879 0 0,4-7 20 0 0,-3 5-71 0 0,1-1 0 0 0,-1 1-1 0 0,1-1 1 0 0,-1 1 0 0 0,0-1 0 0 0,0 1 0 0 0,0-1 0 0 0,0 0-1 0 0,-1 0 1 0 0,1 1 0 0 0,-1-1 0 0 0,0 0 0 0 0,1 0 0 0 0,-1 0-1 0 0,-1 1 1 0 0,1-1 0 0 0,0 0 0 0 0,-1 0 0 0 0,1 0-1 0 0,-1 1 1 0 0,0-1 0 0 0,0 0 0 0 0,0 1 0 0 0,0-1 0 0 0,0 1-1 0 0,0-1 1 0 0,-1 1 0 0 0,0-1 0 0 0,1 1 0 0 0,-1 0 0 0 0,0 0-1 0 0,0 0 1 0 0,0 0 0 0 0,0 0 0 0 0,0 0 0 0 0,-1 1 0 0 0,1-1-1 0 0,-1 0-14 0 0,1 0 7 0 0,0 0 0 0 0,-1 0-1 0 0,1 0 1 0 0,0 0-1 0 0,-1 0 1 0 0,1 1 0 0 0,-1-1-1 0 0,0 1 1 0 0,0-1-1 0 0,1 1 1 0 0,-1 0 0 0 0,0 0-1 0 0,0 0 1 0 0,0 1-1 0 0,0-1 1 0 0,0 1 0 0 0,0-1-1 0 0,0 1 1 0 0,-1 0-1 0 0,1 0 1 0 0,0 0 0 0 0,0 1-1 0 0,0-1 1 0 0,0 1-1 0 0,0 0 1 0 0,0 0 0 0 0,0 0-1 0 0,1 0 1 0 0,-1 0 0 0 0,0 1-1 0 0,0-1 1 0 0,1 1-1 0 0,-1 0 1 0 0,1-1 0 0 0,-1 1-1 0 0,1 0 1 0 0,0 1-1 0 0,0-1 1 0 0,0 0 0 0 0,0 1-1 0 0,0-1 1 0 0,0 1-1 0 0,1-1 1 0 0,-1 1 0 0 0,1 0-1 0 0,0 0 1 0 0,0 0-1 0 0,0 0 1 0 0,0 0 0 0 0,0 0-1 0 0,1 0 1 0 0,-1 0-1 0 0,1 0 1 0 0,0 2-7 0 0,44 41-432 0 0,2-37-5535 0 0,-26-10-46 0 0</inkml:trace>
  <inkml:trace contextRef="#ctx0" brushRef="#br0" timeOffset="1742.77">1283 250 12837 0 0,'0'0'1496'0'0,"0"0"-1122"0"0,0 0-42 0 0,0 0 10 0 0,0 0-98 0 0,0 0 72 0 0,0 0 8 0 0,6-4-131 0 0,-3 2-200 0 0,0 0 0 0 0,0 0 0 0 0,0 0-1 0 0,-1 0 1 0 0,1 0 0 0 0,-1 0 0 0 0,1-1 0 0 0,-1 0-1 0 0,0 1 1 0 0,0-1 0 0 0,0 0 0 0 0,0 0 0 0 0,-1 0-1 0 0,1 0 1 0 0,-1 0 0 0 0,0 0 0 0 0,0-1 0 0 0,0 1-1 0 0,0 0 1 0 0,0-1 0 0 0,-1 1 0 0 0,1 0 0 0 0,-1-1-1 0 0,0 1 1 0 0,0-1 0 0 0,-1 1 0 0 0,1-1 0 0 0,-1 1-1 0 0,1 0 1 0 0,-1-1 0 0 0,0 1 0 0 0,0 0 0 0 0,-1 0-1 0 0,1 0 1 0 0,0 0 0 0 0,-1 0 0 0 0,0 0 0 0 0,0 0-1 0 0,0 0 8 0 0,0 2-24 0 0,0-1 0 0 0,-1 1-1 0 0,1 0 1 0 0,-1 0 0 0 0,1 0-1 0 0,-1 0 1 0 0,1 0 0 0 0,-1 0-1 0 0,1 1 1 0 0,-1-1 0 0 0,0 1-1 0 0,1 0 1 0 0,-1 0 0 0 0,0 0-1 0 0,1 0 1 0 0,-1 1 0 0 0,0-1-1 0 0,1 0 1 0 0,-1 1-1 0 0,0 0 1 0 0,1 0 0 0 0,-1 0-1 0 0,1 0 1 0 0,0 0 0 0 0,-1 0-1 0 0,1 1 1 0 0,0-1 0 0 0,0 1-1 0 0,0-1 1 0 0,0 1 0 0 0,0 0-1 0 0,0 0 1 0 0,0 0 0 0 0,0 0-1 0 0,1 0 1 0 0,-1 0-1 0 0,1 1 1 0 0,0-1 0 0 0,-1 0-1 0 0,1 1 1 0 0,0-1 0 0 0,1 1-1 0 0,-1-1 1 0 0,0 1 0 0 0,1 0-1 0 0,-1-1 1 0 0,1 1 0 0 0,0 0-1 0 0,0-1 1 0 0,0 1 0 0 0,0 0-1 0 0,0-1 1 0 0,1 1-1 0 0,-1 0 1 0 0,1-1 0 0 0,0 1-1 0 0,-1-1 1 0 0,1 1 0 0 0,1-1-1 0 0,-1 1 1 0 0,0-1 0 0 0,0 0-1 0 0,2 1 25 0 0,51 25-5621 0 0,-37-23-297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34.8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 9129 0 0,'0'0'8937'0'0,"0"0"-8937"0"0,0 0-24 0 0,8 48 24 0 0,-5-28 384 0 0,-3 1 48 0 0,0-1-52 0 0,-3 2-48 0 0,2 0-136 0 0,-3-1-88 0 0,-1 0-32 0 0,1 0 4 0 0,-2 0-80 0 0,-1-3-524 0 0,3-1-636 0 0,-1-3-624 0 0,0-4-2925 0 0,4-9-6676 0 0</inkml:trace>
  <inkml:trace contextRef="#ctx0" brushRef="#br0" timeOffset="248.08">11 376 7189 0 0,'0'0'5484'0'0,"0"7"-3846"0"0,0-7-1716 0 0,-1 2 200 0 0,1 0 0 0 0,-1 0 0 0 0,1 0 1 0 0,-1 0-1 0 0,1 0 0 0 0,0 0 0 0 0,0-1 0 0 0,0 1 0 0 0,0 0 1 0 0,0 0-1 0 0,0 0 0 0 0,1 0 0 0 0,-1 0 0 0 0,1 0 1 0 0,-1 0-1 0 0,1-1 0 0 0,0 1 0 0 0,-1 0 0 0 0,1 0 0 0 0,0-1 1 0 0,0 1-1 0 0,0 0 0 0 0,0-1 0 0 0,1 1 0 0 0,-1-1 1 0 0,0 0-1 0 0,1 1 0 0 0,-1-1 0 0 0,1 0 0 0 0,-1 0 0 0 0,1 0 1 0 0,0 0-1 0 0,-1 0 0 0 0,1 0 0 0 0,0 0 0 0 0,0-1 1 0 0,-1 1-1 0 0,1-1 0 0 0,0 1 0 0 0,0-1 0 0 0,0 0 0 0 0,1 1-122 0 0,5-57-449 0 0,-15 36-2715 0 0,-2 5-3809 0 0,2 7-373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33.7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 8 6749 0 0,'0'0'7316'0'0,"0"0"-5106"0"0,0 0-1728 0 0,0 0 14 0 0,-7 7-34 0 0,-4 3-314 0 0,1-2-125 0 0,1 0 0 0 0,0 0 0 0 0,0 1 0 0 0,1 0-1 0 0,0 0 1 0 0,1 1 0 0 0,0 0 0 0 0,0 1 0 0 0,1-1 0 0 0,1 1-1 0 0,-4 8-22 0 0,11-16-32 0 0,0 0-1 0 0,0 0 0 0 0,0 0 0 0 0,0 0 1 0 0,0-1-1 0 0,1 1 0 0 0,-1-1 1 0 0,1 0-1 0 0,0 0 0 0 0,0 0 0 0 0,-1 0 1 0 0,1 0-1 0 0,0 0 0 0 0,1-1 1 0 0,-1 1-1 0 0,0-1 0 0 0,0 0 0 0 0,1 0 1 0 0,-1 0-1 0 0,1-1 0 0 0,-1 1 1 0 0,0-1-1 0 0,1 0 0 0 0,-1 0 0 0 0,1 0 1 0 0,-1 0-1 0 0,1 0 0 0 0,-1-1 1 0 0,1 0-1 0 0,-1 1 0 0 0,0-1 0 0 0,2-1 33 0 0,6 2-23 0 0,-4 1 27 0 0,0-1 0 0 0,-1 0 0 0 0,1 0-1 0 0,0 0 1 0 0,0-1 0 0 0,0 0 0 0 0,-1 0 0 0 0,1-1-1 0 0,-1 0 1 0 0,1 0 0 0 0,-1 0 0 0 0,1-1 0 0 0,-1 0-1 0 0,0 0 1 0 0,0-1 0 0 0,-1 1 0 0 0,4-4-4 0 0,-13-44-6281 0 0,-16 21 6023 0 0,14 21 2240 0 0,4 62 2536 0 0,-27 118-2365 0 0,31-149-3756 0 0,11-14-6168 0 0,1-8-1534 0 0</inkml:trace>
  <inkml:trace contextRef="#ctx0" brushRef="#br0" timeOffset="249.104">516 241 1068 0 0,'0'0'14821'0'0,"0"0"-12896"0"0,0 0-1925 0 0,0 0-360 0 0,0 0 360 0 0,-45 0 172 0 0,24-1-164 0 0,1 1-8 0 0,-3 0-8 0 0,2 0-948 0 0,0 1-441 0 0,3 1-1003 0 0,5 0-2612 0 0,4-4-2589 0 0</inkml:trace>
  <inkml:trace contextRef="#ctx0" brushRef="#br0" timeOffset="495.914">626 122 10605 0 0,'0'0'2510'0'0,"0"0"-2046"0"0,0 0-272 0 0,0 0-89 0 0,7 1-106 0 0,-3-2 90 0 0,0 1 0 0 0,0 0 0 0 0,0 1 0 0 0,-1-1 0 0 0,1 1 0 0 0,0 0 0 0 0,0 0 0 0 0,0 0 0 0 0,0 0 0 0 0,-1 1 0 0 0,1-1 0 0 0,-1 1 0 0 0,1 0 0 0 0,-1 0 0 0 0,0 0 0 0 0,1 1 0 0 0,-1-1 0 0 0,0 1 0 0 0,-1-1 0 0 0,1 1 0 0 0,0 0 0 0 0,-1 0 0 0 0,0 1 0 0 0,1-1 0 0 0,-1 0 1 0 0,0 1-1 0 0,-1-1 0 0 0,1 1 0 0 0,-1 0 0 0 0,0-1 0 0 0,1 1 0 0 0,-2 0 0 0 0,1 0 0 0 0,0 0 0 0 0,-1 0 0 0 0,0 0 0 0 0,0 0 0 0 0,0 0 0 0 0,0-1 0 0 0,0 1 0 0 0,-1 0 0 0 0,0 0 0 0 0,0 0 0 0 0,0 0 0 0 0,0 0 0 0 0,-1-1 0 0 0,1 1 0 0 0,-2 1-87 0 0,-44 65 236 0 0,118-57 651 0 0,-31-23-1760 0 0,-28 2-1995 0 0,-3-4-3669 0 0,-4 0-1516 0 0</inkml:trace>
  <inkml:trace contextRef="#ctx0" brushRef="#br0" timeOffset="771.979">983 1 6433 0 0,'0'0'6004'0'0,"0"0"-4608"0"0,8 3-1052 0 0,-2 0-134 0 0,0 0 1 0 0,0 0 0 0 0,0 1 0 0 0,0 0-1 0 0,0 0 1 0 0,-1 0 0 0 0,0 0-1 0 0,0 1 1 0 0,0 0 0 0 0,0 0 0 0 0,-1 0-1 0 0,0 1 1 0 0,0-1 0 0 0,0 1-1 0 0,-1 0 1 0 0,0 0 0 0 0,0 1 0 0 0,-1-1-1 0 0,1 1 1 0 0,-1-1 0 0 0,0 5-211 0 0,0 1 125 0 0,-1-1 0 0 0,-1 0 0 0 0,0 0 1 0 0,-1 0-1 0 0,0 0 0 0 0,0 1 0 0 0,-1-1 0 0 0,-1-1 1 0 0,0 1-1 0 0,0 0 0 0 0,-1-1 0 0 0,0 1 0 0 0,-1-1 1 0 0,0 0-1 0 0,-1-1 0 0 0,-2 3-125 0 0,-88 71-5667 0 0,83-79-176 0 0,4-8-3092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2:44.5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3105 1809 548 0 0,'0'0'1146'0'0,"0"0"634"0"0,0 0-857 0 0,0 0-438 0 0,0 0 229 0 0,0 0 115 0 0,0 0-85 0 0,0 0-188 0 0,-3-3-74 0 0,-153-25 3586 0 0,121 26-3924 0 0,-1276-28 3036 0 0,-149-24-1329 0 0,1375 54-1670 0 0,36 0-6579 0 0,43 0 850 0 0</inkml:trace>
  <inkml:trace contextRef="#ctx0" brushRef="#br0" timeOffset="2056.978">2125 700 2540 0 0,'0'0'9516'0'0,"0"0"-6482"0"0,0 0-2353 0 0,0 0 4 0 0,0 0 63 0 0,0 0-352 0 0,0 0-238 0 0,0 0-77 0 0,3-3-152 0 0,-1 1-2 0 0,1 0 1 0 0,0 0-1 0 0,-1 0 1 0 0,1 1-1 0 0,0-1 1 0 0,0 1-1 0 0,0 0 1 0 0,0 0-1 0 0,1 0 1 0 0,-1 0-1 0 0,0 0 1 0 0,0 1 0 0 0,0-1-1 0 0,1 1 1 0 0,-1 0-1 0 0,0 0 1 0 0,1 0-1 0 0,-1 1 1 0 0,0-1-1 0 0,0 1 1 0 0,1 0-1 0 0,-1-1 1 0 0,0 1-1 0 0,0 1 1 0 0,0-1-1 0 0,0 0 1 0 0,0 1 72 0 0,0-1 43 0 0,0 0 0 0 0,0 0 0 0 0,0 1 0 0 0,0-1 0 0 0,0 1 0 0 0,-1 0 0 0 0,1 0 0 0 0,0 0 0 0 0,-1 0 0 0 0,0 0 0 0 0,1 0 0 0 0,-1 1-1 0 0,0-1 1 0 0,0 1 0 0 0,0-1 0 0 0,-1 1 0 0 0,1 0 0 0 0,-1 0 0 0 0,1 0 0 0 0,-1 0 0 0 0,0 0 0 0 0,0 0 0 0 0,0 0 0 0 0,0 0 0 0 0,-1 0 0 0 0,0 1 0 0 0,1-1 0 0 0,-1 0 0 0 0,0 0 0 0 0,0 1 0 0 0,-1-1 0 0 0,1 0 0 0 0,-1 0 0 0 0,1 0 0 0 0,-1 1 0 0 0,0-1 0 0 0,0 0 0 0 0,-1 0-1 0 0,1 0 1 0 0,-1-1 0 0 0,1 1 0 0 0,-1 0 0 0 0,-1 1-43 0 0,-126 88 340 0 0,129-90-304 0 0,1-1 1 0 0,0 1-1 0 0,0-1 1 0 0,0 1-1 0 0,0-1 1 0 0,0 0-1 0 0,1 1 1 0 0,-1-1-1 0 0,0 0 1 0 0,1 0 0 0 0,-1 0-1 0 0,1 0 1 0 0,-1 0-1 0 0,1 0 1 0 0,-1 0-1 0 0,1-1 1 0 0,0 1-1 0 0,-1 0 1 0 0,1-1-1 0 0,0 1 1 0 0,-1-1-1 0 0,1 0 1 0 0,0 0-1 0 0,0 0 1 0 0,0 1 0 0 0,-1-2-1 0 0,1 1 1 0 0,0 0-1 0 0,0 0 1 0 0,-1 0-1 0 0,1-1 1 0 0,0 1-1 0 0,-1-1 1 0 0,2 0-37 0 0,1 1-4 0 0,164 4 590 0 0,-126-4-3399 0 0,-34-1-2632 0 0,3-4-5415 0 0</inkml:trace>
  <inkml:trace contextRef="#ctx0" brushRef="#br0" timeOffset="654.944">899 613 3788 0 0,'0'0'8930'0'0,"0"0"-6918"0"0,0 6-2660 0 0,22 236 3795 0 0,-22-217-2929 0 0,-1-1-2908 0 0,3-25-4419 0 0,2-11 325 0 0</inkml:trace>
  <inkml:trace contextRef="#ctx0" brushRef="#br0" timeOffset="857.709">961 601 380 0 0,'0'0'8593'0'0,"0"0"-6257"0"0,8 0-1889 0 0,78 25 1326 0 0,-84-24-1713 0 0,0-1 0 0 0,0 1 0 0 0,0 0 0 0 0,0 0 0 0 0,0 0 0 0 0,0 0 0 0 0,0 0 0 0 0,0 0 0 0 0,0 1 0 0 0,-1-1 0 0 0,1 1 0 0 0,0-1 0 0 0,-1 1 1 0 0,1-1-1 0 0,-1 1 0 0 0,0 0 0 0 0,0 0 0 0 0,1 0 0 0 0,-1 0 0 0 0,0 0 0 0 0,-1 0 0 0 0,1 0 0 0 0,0 0 0 0 0,-1 0 0 0 0,1 0 0 0 0,-1 0 0 0 0,1 1 0 0 0,-1-1 1 0 0,0 0-1 0 0,0 0 0 0 0,0 0 0 0 0,0 1 0 0 0,-1-1 0 0 0,1 0 0 0 0,0 0 0 0 0,-1 0 0 0 0,0 0 0 0 0,1 0 0 0 0,-1 0 0 0 0,0 0 0 0 0,0 0 0 0 0,0 0 0 0 0,0 0 0 0 0,-2 2-60 0 0,-76 33 1039 0 0,22-34-6506 0 0,51-3-299 0 0</inkml:trace>
  <inkml:trace contextRef="#ctx0" brushRef="#br0" timeOffset="1043.99">1418 889 8689 0 0,'0'0'5464'0'0,"0"0"-5452"0"0,0 0-12 0 0,-54 2 456 0 0,29-5-116 0 0,-2-1-176 0 0,3 1-76 0 0,-1 1-88 0 0,4-1-732 0 0,7 0-808 0 0,1 0-2604 0 0,10-7-3181 0 0</inkml:trace>
  <inkml:trace contextRef="#ctx0" brushRef="#br0" timeOffset="1198.897">1439 775 7201 0 0,'0'0'6736'0'0,"0"0"-5764"0"0,0 0-972 0 0,0 0-200 0 0,0 0 200 0 0,0 0 128 0 0,-49 0 172 0 0,28 0 16 0 0,-5 0-204 0 0,2 0-112 0 0,-1 0-464 0 0,1 0-840 0 0,8 0-1592 0 0,2-5-4313 0 0</inkml:trace>
  <inkml:trace contextRef="#ctx0" brushRef="#br0" timeOffset="1539.957">1680 814 4940 0 0,'0'0'4962'0'0,"0"0"-3753"0"0,0 0-976 0 0,6 3 287 0 0,27 14 836 0 0,-13-18 1978 0 0,19-49-3580 0 0,-38 47 207 0 0,0 0 1 0 0,1 0-1 0 0,-1 0 0 0 0,0 0 1 0 0,0 0-1 0 0,-1-1 0 0 0,1 1 1 0 0,-1 0-1 0 0,1-1 0 0 0,-1 1 0 0 0,0 0 1 0 0,0-1-1 0 0,-1 1 0 0 0,1 0 1 0 0,-1-1-1 0 0,0 1 0 0 0,1 0 1 0 0,-1-1-1 0 0,-1 1 0 0 0,1 0 1 0 0,0 0-1 0 0,-1 0 0 0 0,0 0 0 0 0,0 0 1 0 0,1 1-1 0 0,-2-1 0 0 0,1 0 1 0 0,0 1-1 0 0,0 0 0 0 0,-1-1 1 0 0,1 1-1 0 0,-1 0 0 0 0,0 0 0 0 0,0 0 1 0 0,0 1-1 0 0,0-1 0 0 0,0 1 1 0 0,0 0-1 0 0,0-1 0 0 0,0 2 1 0 0,-1-1-1 0 0,1 0 0 0 0,0 0 0 0 0,-1 1 1 0 0,1 0-1 0 0,0 0 0 0 0,-1 0 1 0 0,1 0-1 0 0,-3 1 39 0 0,-2 5 99 0 0,0 0 0 0 0,1 1-1 0 0,0 0 1 0 0,1 0 0 0 0,0 1 0 0 0,0 0-1 0 0,0 0 1 0 0,1 0 0 0 0,0 1 0 0 0,1-1-1 0 0,0 1 1 0 0,0 0 0 0 0,1 1 0 0 0,0-1-1 0 0,0 2-98 0 0,34 31-1325 0 0,5-33-3196 0 0,-17-7-1166 0 0</inkml:trace>
  <inkml:trace contextRef="#ctx0" brushRef="#br0" timeOffset="1789.078">1933 846 13449 0 0,'0'0'2580'0'0,"0"0"-2580"0"0,0 0-224 0 0,0 0 224 0 0,0 0 248 0 0,0 0 85 0 0,0 0-73 0 0,0 0-260 0 0,0 0-60 0 0,0 0-1097 0 0,-3 5-615 0 0,3-5-2396 0 0,3-1-1565 0 0</inkml:trace>
  <inkml:trace contextRef="#ctx0" brushRef="#br0" timeOffset="55393.683">2226 1597 588 0 0,'39'-15'472'0'0,"-1"-1"-1"0"0,0-2 0 0 0,-2-2 1 0 0,0-1-1 0 0,-2-2 1 0 0,0-1-1 0 0,-1-1 1 0 0,-2-2-1 0 0,19-22-471 0 0,66-95-1165 0 0,-103 122 1164 0 0,-1-1-1 0 0,0 0 0 0 0,-2 0 0 0 0,-1-1 1 0 0,-1 0-1 0 0,-1 0 0 0 0,-1-1 0 0 0,-1 0 0 0 0,-1 0 1 0 0,-2-1-1 0 0,0 1 0 0 0,-2-1 0 0 0,0 1 1 0 0,-2-1-1 0 0,-1 1 0 0 0,-1 0 0 0 0,-1 0 1 0 0,-1 0-1 0 0,-1 1 0 0 0,-2 0 0 0 0,0 0 0 0 0,-3-2 2 0 0,-1-2-440 0 0,-2 0 0 0 0,-1 1-1 0 0,-1 1 1 0 0,-1 1 0 0 0,-1 1-1 0 0,-1 0 1 0 0,-6-4 440 0 0,-20-14 250 0 0,-2 1 0 0 0,-2 3 1 0 0,-1 2-1 0 0,-2 2 0 0 0,-1 3 1 0 0,-2 1-1 0 0,-1 4 0 0 0,0 2 0 0 0,-2 2 1 0 0,-34-7-251 0 0,-7 4 15 0 0,-1 3 1 0 0,-1 5-1 0 0,-1 5 1 0 0,0 4-1 0 0,0 4 1 0 0,-3 5-16 0 0,37 2 10 0 0,0 3 0 0 0,1 3 1 0 0,0 3-1 0 0,1 3 0 0 0,-55 20-10 0 0,73-18 181 0 0,1 1-1 0 0,1 3 1 0 0,1 2-1 0 0,1 2 1 0 0,1 2-1 0 0,2 2 1 0 0,0 2-1 0 0,2 1 1 0 0,2 2-1 0 0,1 2 1 0 0,1 1-1 0 0,-19 28-180 0 0,33-36 9 0 0,2 0-1 0 0,0 1 0 0 0,2 1 1 0 0,2 1-1 0 0,1 1 0 0 0,1 0 1 0 0,2 1-1 0 0,1 0 0 0 0,1 1 1 0 0,3 0-1 0 0,0 0 1 0 0,3 1-1 0 0,0-1 0 0 0,3 1 1 0 0,1 0-1 0 0,1 0 0 0 0,2 0 1 0 0,7 29-9 0 0,-2-26 128 0 0,1 0 0 0 0,2 0 0 0 0,2-1 0 0 0,1-1 1 0 0,2 0-1 0 0,2-1 0 0 0,1 0 0 0 0,2-2 0 0 0,1 0 1 0 0,2-2-1 0 0,1 0 0 0 0,1-2 0 0 0,9 6-128 0 0,9 5 216 0 0,1-2-1 0 0,3-1 0 0 0,0-3 0 0 0,3-2 0 0 0,1-3 1 0 0,1-1-1 0 0,1-3 0 0 0,1-2 0 0 0,2-3 1 0 0,0-2-1 0 0,1-3 0 0 0,1-2 0 0 0,0-3 1 0 0,0-2-1 0 0,1-3 0 0 0,20-3-215 0 0,31 0 634 0 0,0-5 0 0 0,0-4 0 0 0,0-6 0 0 0,-1-5 0 0 0,57-17-634 0 0,-86 8-762 0 0,-33 1-3038 0 0,-41 17-91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37.9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16 169 6201 0 0,'0'0'10285'0'0,"0"0"-10285"0"0,0 0 148 0 0,0 0-148 0 0,0 0 612 0 0,0 0-176 0 0,0 0-376 0 0,0 0-60 0 0,0 0-248 0 0,0 0-412 0 0,-14 4-533 0 0,13-4-779 0 0,1 0-2404 0 0,0-3-2413 0 0</inkml:trace>
  <inkml:trace contextRef="#ctx0" brushRef="#br0" timeOffset="250.378">147 41 7009 0 0,'0'0'5603'0'0,"0"0"-3989"0"0,0 0-1378 0 0,0 0-131 0 0,0 0 157 0 0,7-3-123 0 0,-3 1-101 0 0,-1 1 0 0 0,1-1 0 0 0,0 1 1 0 0,-1 0-1 0 0,1 0 0 0 0,0 0 0 0 0,0 0 0 0 0,0 1 0 0 0,0-1 0 0 0,0 1 1 0 0,0 0-1 0 0,-1 0 0 0 0,1 1 0 0 0,0-1 0 0 0,0 1 0 0 0,0 0 0 0 0,0 0 0 0 0,0 0 1 0 0,-1 1-1 0 0,1-1 0 0 0,-1 1 0 0 0,1 0 0 0 0,-1 0 0 0 0,1 0 0 0 0,-1 0 1 0 0,0 0-1 0 0,0 1 0 0 0,0 0 0 0 0,0-1 0 0 0,-1 1 0 0 0,1 0 0 0 0,-1 0 1 0 0,0 1-1 0 0,1-1 0 0 0,-1 2-38 0 0,-1-2 49 0 0,-1 0 1 0 0,1 1-1 0 0,-1-1 1 0 0,0 1-1 0 0,0-1 1 0 0,0 0-1 0 0,-1 1 1 0 0,1-1-1 0 0,-1 1 0 0 0,1-1 1 0 0,-1 0-1 0 0,0 1 1 0 0,-1-1-1 0 0,1 0 1 0 0,-1 0-1 0 0,1 0 1 0 0,-1 0-1 0 0,0 0 1 0 0,0 0-1 0 0,0-1 1 0 0,0 1-1 0 0,-1-1 1 0 0,1 1-1 0 0,-1-1 0 0 0,1 0 1 0 0,-1 0-1 0 0,-1 1-49 0 0,-37 65-734 0 0,43-65 794 0 0,1-1 0 0 0,-1 0 0 0 0,1 0 0 0 0,0 0 0 0 0,-1 0 0 0 0,1 0 0 0 0,0-1 0 0 0,0 1 0 0 0,0-1 0 0 0,0 0 0 0 0,1 0 0 0 0,-1 0 0 0 0,0 0 0 0 0,0 0 0 0 0,1-1 0 0 0,-1 0 0 0 0,0 1 0 0 0,1-1 0 0 0,-1-1 0 0 0,0 1 0 0 0,1 0 0 0 0,-1-1 0 0 0,0 1 0 0 0,2-2-59 0 0,3 2 21 0 0,8 1-284 0 0,32-2-226 0 0,-23-12-7889 0 0,-16 1 229 0 0</inkml:trace>
  <inkml:trace contextRef="#ctx0" brushRef="#br0" timeOffset="498.716">576 0 9021 0 0,'0'0'6084'0'0,"0"0"-6084"0"0,31 39 8 0 0,-22-21 40 0 0,-2 3 644 0 0,-3 0-159 0 0,-2 2 139 0 0,-2-2-160 0 0,-2 3-168 0 0,-5-2-72 0 0,-6 0-96 0 0,-2 2-68 0 0,-3-3-20 0 0,-6 0-88 0 0,0-2-704 0 0,-2-1-588 0 0,6-5-1169 0 0,-9-7-5207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37.3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 0 1864 0 0,'0'0'9723'0'0,"0"0"-6870"0"0,0 0-2626 0 0,-5 6 168 0 0,-6 11-186 0 0,1 0 0 0 0,1 0 1 0 0,0 0-1 0 0,1 1 0 0 0,1 1 0 0 0,1-1 1 0 0,0 1-1 0 0,1 0 0 0 0,2 1 0 0 0,0-1 0 0 0,0 0 1 0 0,2 1-1 0 0,1 0 0 0 0,1 12-209 0 0,0-27-40 0 0,0 1 0 0 0,1-1-1 0 0,-1 0 1 0 0,1 0 0 0 0,0-1 0 0 0,1 1-1 0 0,-1 0 1 0 0,1-1 0 0 0,0 1 0 0 0,0-1 0 0 0,1 0-1 0 0,-1 0 1 0 0,1 0 0 0 0,0-1 0 0 0,0 1-1 0 0,0-1 1 0 0,0 0 0 0 0,1 0 0 0 0,-1 0 0 0 0,1-1-1 0 0,2 2 41 0 0,41 1-10315 0 0,-32-11 3484 0 0</inkml:trace>
  <inkml:trace contextRef="#ctx0" brushRef="#br0" timeOffset="354.147">330 276 12553 0 0,'0'0'1447'0'0,"0"0"-1460"0"0,0 0 367 0 0,0 0 219 0 0,0 0 12 0 0,0 0-141 0 0,0 0-230 0 0,14 13 699 0 0,-11-14-938 0 0,0 0 1 0 0,0 0 0 0 0,0 0 0 0 0,0-1 0 0 0,0 1 0 0 0,0-1 0 0 0,0 0-1 0 0,-1 1 1 0 0,1-1 0 0 0,-1 0 0 0 0,1-1 0 0 0,-1 1 0 0 0,0 0 0 0 0,0-1-1 0 0,0 1 1 0 0,0-1 0 0 0,0 0 0 0 0,0 0 0 0 0,-1 1 0 0 0,1-1 0 0 0,-1 0 0 0 0,0 0-1 0 0,0 0 1 0 0,0-1 0 0 0,-1 1 0 0 0,1 0 0 0 0,-1 0 0 0 0,1 0 0 0 0,-1-1-1 0 0,0 1 1 0 0,0 0 0 0 0,-1 0 0 0 0,1-1 0 0 0,-1 1 0 0 0,1 0 0 0 0,-1 0-1 0 0,0 0 1 0 0,0 0 0 0 0,0 0 0 0 0,-1 0 0 0 0,1 0 0 0 0,-1 0 0 0 0,0 1-1 0 0,1-1 1 0 0,-1 0 0 0 0,-1 1 0 0 0,1-1 0 0 0,0 1 0 0 0,0 0 0 0 0,-1 0 0 0 0,1 0-1 0 0,-1 0 1 0 0,0 0 0 0 0,0 1 0 0 0,1-1 0 0 0,-1 1 0 0 0,0 0 0 0 0,0-1-1 0 0,-1 1 1 0 0,1 1 0 0 0,0-1 0 0 0,0 0 0 0 0,0 1 0 0 0,0 0 0 0 0,-1-1-1 0 0,1 1 1 0 0,0 1 0 0 0,0-1 0 0 0,-1 0 24 0 0,-2 5 56 0 0,0-1 0 0 0,1 1-1 0 0,-1 0 1 0 0,1 0 0 0 0,1 0 0 0 0,-1 1 0 0 0,1 0-1 0 0,0 0 1 0 0,0 0 0 0 0,0 0 0 0 0,1 0-1 0 0,0 1 1 0 0,0 0 0 0 0,1 0 0 0 0,0-1 0 0 0,0 1-1 0 0,0 0 1 0 0,1 1-56 0 0,31 27-1057 0 0,3-27-4450 0 0,-14-9-933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42.0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0 13521 0 0,'0'0'2136'0'0,"0"0"-2024"0"0,0 0-60 0 0,16 40 953 0 0,-13-24-61 0 0,-3 0-276 0 0,-5 1-112 0 0,1 1-128 0 0,-2-1-144 0 0,-2 0-116 0 0,1-1-92 0 0,1-2-4 0 0,2-1-72 0 0,1-2-96 0 0,2-2-664 0 0,2-3-748 0 0,2-2-1097 0 0,11-8-5811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42.2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242 11 8837 0 0,'0'0'8725'0'0,"0"0"-7897"0"0,0 0-828 0 0,0 0 0 0 0,0 0 24 0 0,-58-6 260 0 0,32 3-192 0 0,-1 1-92 0 0,-3 2-48 0 0,2 0-752 0 0,1 0-456 0 0,6 2-885 0 0,4-2-2811 0 0,10 0-3521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42.5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75 129 13433 0 0,'0'0'1962'0'0,"0"0"-1528"0"0,0 0 88 0 0,0 0-1 0 0,0 0-187 0 0,0 0-215 0 0,0 0-55 0 0,23 0 15 0 0,-20-1-193 0 0,0 0 1 0 0,0-1-1 0 0,-1 1 1 0 0,1-1 0 0 0,0 0-1 0 0,-1 0 1 0 0,0 0-1 0 0,1 0 1 0 0,-1-1-1 0 0,0 1 1 0 0,0-1 0 0 0,0 1-1 0 0,0-1 1 0 0,-1 1-1 0 0,1-1 1 0 0,-1 0 0 0 0,0 0-1 0 0,0 0 1 0 0,0 0-1 0 0,0 0 1 0 0,0 0 0 0 0,0 0-1 0 0,-1 0 1 0 0,0 0-1 0 0,1-1 1 0 0,-1 1-1 0 0,0 0 1 0 0,-1 0 0 0 0,1 0-1 0 0,0 0 1 0 0,-1 0-1 0 0,0 0 1 0 0,0-1 0 0 0,0 1-1 0 0,0 1 1 0 0,0-1-1 0 0,-1 0 1 0 0,1 0 0 0 0,-1 0-1 0 0,1 1 1 0 0,-1-1-1 0 0,0 1 1 0 0,0-1-1 0 0,-1 1 1 0 0,1 0 0 0 0,0 0-1 0 0,-1 0 1 0 0,1 0-1 0 0,-2-1 114 0 0,-1 3 130 0 0,1 0 0 0 0,0 0-1 0 0,-1 1 1 0 0,1-1-1 0 0,0 1 1 0 0,0 0-1 0 0,-1 0 1 0 0,1 0-1 0 0,0 0 1 0 0,0 1-1 0 0,0 0 1 0 0,0 0-1 0 0,0 0 1 0 0,1 0-1 0 0,-1 1 1 0 0,1-1 0 0 0,-1 1-1 0 0,1 0 1 0 0,0 0-1 0 0,0 0 1 0 0,0 0-1 0 0,0 1 1 0 0,1-1-1 0 0,0 1 1 0 0,-1 0-1 0 0,1-1 1 0 0,0 1-1 0 0,1 0 1 0 0,-1 0 0 0 0,1 0-1 0 0,0 1 1 0 0,0-1-1 0 0,0 0 1 0 0,0 0-1 0 0,1 1 1 0 0,-1-1-1 0 0,1 0 1 0 0,1 5-130 0 0,8 16-1427 0 0,10-20-6098 0 0,0-6-356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42.8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5 4608 0 0,'0'0'11661'0'0,"0"0"-10144"0"0,0 0-1517 0 0,0 0 0 0 0,0 0 64 0 0,0 0 652 0 0,0 0-296 0 0,0 0-420 0 0,0 0-136 0 0,0 0 124 0 0,-4 9-272 0 0,0-9-692 0 0,0 0-333 0 0,2 0-915 0 0,-1-4-4280 0 0,3-5-1037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43.0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75 12417 0 0,'0'0'3382'0'0,"0"0"-2755"0"0,6 0-557 0 0,-2-1-46 0 0,-1 1 1 0 0,0-1-1 0 0,1 1 0 0 0,-1 0 0 0 0,0 0 0 0 0,1 0 0 0 0,-1 0 1 0 0,1 1-1 0 0,-1-1 0 0 0,0 1 0 0 0,0 0 0 0 0,1 0 1 0 0,-1 0-1 0 0,0 0 0 0 0,0 1 0 0 0,0-1 0 0 0,0 1 1 0 0,0 0-1 0 0,0 0 0 0 0,-1 0 0 0 0,1 0 0 0 0,-1 0 1 0 0,1 1-1 0 0,-1-1 0 0 0,0 1 0 0 0,0-1 0 0 0,0 1 0 0 0,0 0 1 0 0,0 0-1 0 0,-1 0 0 0 0,1 0 0 0 0,-1 0 0 0 0,0 0 1 0 0,0 1-1 0 0,0-1 0 0 0,0 0 0 0 0,-1 0 0 0 0,1 1 1 0 0,-1-1-1 0 0,0 1 0 0 0,0-1 0 0 0,0 0 0 0 0,0 3-24 0 0,-108 101 814 0 0,109-105-783 0 0,0 0 0 0 0,1 0 1 0 0,-1 0-1 0 0,0 0 0 0 0,1 0 1 0 0,-1 0-1 0 0,1-1 0 0 0,0 1 1 0 0,-1-1-1 0 0,1 1 0 0 0,0-1 1 0 0,0 0-1 0 0,0 1 0 0 0,0-1 1 0 0,0 0-1 0 0,0-1 0 0 0,1 1 1 0 0,-1 0-1 0 0,0 0 0 0 0,0-1 1 0 0,1 1-1 0 0,-1-1 0 0 0,0 0 1 0 0,1 0-1 0 0,-1 0 0 0 0,0 0 1 0 0,0 0-1 0 0,1 0 0 0 0,-1-1 1 0 0,0 1-1 0 0,1-1 0 0 0,-1 0 1 0 0,0 1-1 0 0,0-1 0 0 0,0 0 1 0 0,2-1-32 0 0,7 1 76 0 0,33-3-407 0 0,-18-7-6800 0 0,-21 7 335 0 0</inkml:trace>
  <inkml:trace contextRef="#ctx0" brushRef="#br0" timeOffset="170.296">420 1 13965 0 0,'5'8'1668'0'0,"3"4"-1288"0"0,-1 1 0 0 0,0 0 0 0 0,-1 1 1 0 0,-1-1-1 0 0,0 1 0 0 0,-1 0 0 0 0,-1 0 1 0 0,0 1-1 0 0,-1-1 0 0 0,1 9-380 0 0,-3-12-20 0 0,-1 0 0 0 0,0 0 0 0 0,0 0 0 0 0,-1-1 0 0 0,-1 1 0 0 0,1 0-1 0 0,-2-1 1 0 0,1 0 0 0 0,-2 0 0 0 0,1 0 0 0 0,-1 0 0 0 0,-1-1 0 0 0,0 1 0 0 0,0-1 0 0 0,-1-1 0 0 0,0 1-1 0 0,0-1 1 0 0,-1-1 0 0 0,0 1 0 0 0,0-1 0 0 0,-1-1 0 0 0,0 1 0 0 0,0-1 0 0 0,-1-1 0 0 0,1 0 0 0 0,-1 0-1 0 0,0-1 1 0 0,-8 2 20 0 0,10-3-415 0 0,-22 9-1687 0 0,9-9-2913 0 0,-1-4-5793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59:56.7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195 616 3816 0 0,'0'0'806'0'0,"0"0"-98"0"0,0 0 71 0 0,0 0 35 0 0,0 0 13 0 0,0 0-52 0 0,0 0 14 0 0,0 0 288 0 0,-1-5-150 0 0,-1-1-572 0 0,-3-19 2539 0 0,45 21-4007 0 0,61 49 769 0 0,-99-43 355 0 0,0 0 0 0 0,0-1 1 0 0,-1 1-1 0 0,1 0 0 0 0,0 0 1 0 0,-1 0-1 0 0,1 1 0 0 0,-1-1 1 0 0,0 0-1 0 0,0 0 0 0 0,0 1 0 0 0,0-1 1 0 0,0 1-1 0 0,0-1 0 0 0,-1 1 1 0 0,1-1-1 0 0,-1 1 0 0 0,0 0 1 0 0,1-1-1 0 0,-1 1 0 0 0,0-1 0 0 0,-1 1 1 0 0,1 0-1 0 0,0-1 0 0 0,-1 1 1 0 0,0-1-1 0 0,1 1 0 0 0,-1-1 1 0 0,0 1-1 0 0,0-1 0 0 0,0 0 0 0 0,-1 1 1 0 0,1-1-1 0 0,-1 0 0 0 0,1 0 1 0 0,-1 0-1 0 0,1 0 0 0 0,-1 0 1 0 0,0 0-1 0 0,-1 0-11 0 0,-45 36 412 0 0,11-23-7395 0 0,29-15 1108 0 0</inkml:trace>
  <inkml:trace contextRef="#ctx0" brushRef="#br0" timeOffset="277.322">407 623 10377 0 0,'0'0'948'0'0,"0"0"-642"0"0,0 0-370 0 0,0 0 534 0 0,0 0 151 0 0,-6 7-52 0 0,-2 1-337 0 0,5-7-207 0 0,0-1-1 0 0,1 1 1 0 0,0 1 0 0 0,-1-1 0 0 0,1 0 0 0 0,0 0 0 0 0,-1 1 0 0 0,1 0-1 0 0,0-1 1 0 0,0 1 0 0 0,0 0 0 0 0,0 0 0 0 0,1 0 0 0 0,-1 0 0 0 0,1 0-1 0 0,-1 0 1 0 0,1 1 0 0 0,-1-1 0 0 0,1 0 0 0 0,0 1 0 0 0,0-1 0 0 0,1 1-1 0 0,-1 0 1 0 0,0-1 0 0 0,1 1 0 0 0,-1-1 0 0 0,1 1 0 0 0,0 0 0 0 0,0-1-1 0 0,0 1 1 0 0,0 0 0 0 0,1-1 0 0 0,-1 1 0 0 0,1 0 0 0 0,-1-1 0 0 0,1 1-1 0 0,0-1 1 0 0,0 1 0 0 0,0-1 0 0 0,0 1 0 0 0,0-1 0 0 0,1 0 0 0 0,-1 0 0 0 0,1 0-1 0 0,0 1 1 0 0,-1-2 0 0 0,1 1 0 0 0,0 0 0 0 0,0 0 0 0 0,0 0 0 0 0,1-1-1 0 0,0 1-24 0 0,62 12-311 0 0,-21-15-6008 0 0,-34-1 398 0 0</inkml:trace>
  <inkml:trace contextRef="#ctx0" brushRef="#br0" timeOffset="524.56">559 749 328 0 0,'0'0'10545'0'0,"0"0"-10173"0"0,0 0 128 0 0,22 42 308 0 0,-18-27-16 0 0,-1-4-116 0 0,-3 1-348 0 0,2 0-164 0 0,-2 2-48 0 0,2-1-116 0 0,1 0-748 0 0,1-1-1324 0 0,-3-3-3168 0 0,8-2-1329 0 0</inkml:trace>
  <inkml:trace contextRef="#ctx0" brushRef="#br0" timeOffset="771.293">1183 742 11789 0 0,'0'0'2248'0'0,"0"0"-2248"0"0,0 0-688 0 0,0 0 688 0 0,0 0 436 0 0,-49-1 8 0 0,26-1-256 0 0,-4 1-132 0 0,0-2-56 0 0,1 2-4 0 0,-1-1-72 0 0,0-2-1196 0 0,4 1-640 0 0,5-1-2648 0 0,-2-5-2089 0 0</inkml:trace>
  <inkml:trace contextRef="#ctx0" brushRef="#br0" timeOffset="943.384">1076 707 10817 0 0,'0'0'940'0'0,"0"0"-840"0"0,29 39-72 0 0,-27-26 356 0 0,1 1 100 0 0,-3-2-88 0 0,-3-1-152 0 0,-1 1 24 0 0,-2-2-40 0 0,-1 0 0 0 0,1 0-228 0 0,2-3-1272 0 0,0-2-1324 0 0,4-5-4761 0 0</inkml:trace>
  <inkml:trace contextRef="#ctx0" brushRef="#br0" timeOffset="1177.248">1341 637 15001 0 0,'0'0'450'0'0,"0"0"-836"0"0,0 0-482 0 0,0 0-18 0 0,0 0 311 0 0,8-2 185 0 0,-2 2 390 0 0,1 0 1 0 0,-1 0 0 0 0,0 0-1 0 0,1 1 1 0 0,-1 0 0 0 0,0 0-1 0 0,0 1 1 0 0,0-1 0 0 0,1 1-1 0 0,-2 1 1 0 0,1-1 0 0 0,0 1-1 0 0,0 0 1 0 0,-1 0 0 0 0,0 1-1 0 0,1 0 1 0 0,-1 0 0 0 0,-1 0-1 0 0,1 0 1 0 0,0 1 0 0 0,0 1-1 0 0,-3-4 35 0 0,0 0 1 0 0,0 0 0 0 0,0 0-1 0 0,0 0 1 0 0,0 0-1 0 0,-1 0 1 0 0,1 1 0 0 0,-1-1-1 0 0,0 1 1 0 0,0-1-1 0 0,1 1 1 0 0,-2-1-1 0 0,1 1 1 0 0,0 0 0 0 0,0-1-1 0 0,-1 1 1 0 0,0 0-1 0 0,1 0 1 0 0,-1-1 0 0 0,0 1-1 0 0,0 0 1 0 0,-1 0-1 0 0,1-1 1 0 0,0 1 0 0 0,-1 0-1 0 0,0 0 1 0 0,0-1-1 0 0,0 1 1 0 0,0-1 0 0 0,0 1-1 0 0,0-1 1 0 0,0 1-1 0 0,-1-1 1 0 0,0 0-1 0 0,1 1 1 0 0,-1-1 0 0 0,0 0-1 0 0,0 0 1 0 0,0 0-1 0 0,0-1 1 0 0,0 1 0 0 0,-1 0-1 0 0,1-1 1 0 0,-2 2-36 0 0,-52 15-2296 0 0,43-18-1220 0 0,3-3-2778 0 0</inkml:trace>
  <inkml:trace contextRef="#ctx0" brushRef="#br0" timeOffset="1363.336">1560 663 11569 0 0,'0'0'564'0'0,"0"0"-564"0"0,0 0-992 0 0,0 0 992 0 0,0 0 556 0 0,0 0-56 0 0,-37 32-320 0 0,29-20-132 0 0,-1 2 56 0 0,5 0-96 0 0,0 0 56 0 0,4 0-60 0 0,2-2-4 0 0,6-1-12 0 0,4-3-668 0 0,2 1-864 0 0,2-4-1616 0 0,4-3-3745 0 0</inkml:trace>
  <inkml:trace contextRef="#ctx0" brushRef="#br0" timeOffset="1672.366">1709 785 12377 0 0,'0'0'30'0'0,"0"0"268"0"0,0 0 124 0 0,0 0-333 0 0,0 0-304 0 0,0 0-98 0 0,7-3 63 0 0,-5 2 269 0 0,-1 0 0 0 0,1 0 0 0 0,0 0 0 0 0,1 0 0 0 0,-1 0 0 0 0,0 1 0 0 0,0-1 0 0 0,0 0 0 0 0,0 1 0 0 0,1 0 0 0 0,-1 0 0 0 0,0 0 0 0 0,0 0 0 0 0,0 0 0 0 0,1 0 0 0 0,-1 0 0 0 0,0 1 0 0 0,0-1 0 0 0,0 1 0 0 0,1-1 0 0 0,-1 1 0 0 0,0 0 0 0 0,0 0 0 0 0,0 0 0 0 0,0 0 0 0 0,0 0 0 0 0,-1 0 0 0 0,1 1 0 0 0,0-1 0 0 0,0 1 0 0 0,-1-1 0 0 0,1 1 0 0 0,-1 0 0 0 0,0 0 0 0 0,1-1 0 0 0,-1 1 0 0 0,0 0 0 0 0,0 0 0 0 0,0 0 0 0 0,0 0 0 0 0,0 0 0 0 0,-1 1 0 0 0,1-1 0 0 0,-1 0 0 0 0,1 0 0 0 0,-1 0 0 0 0,0 0 0 0 0,0 1 0 0 0,0-1 0 0 0,0 0 0 0 0,0 0 0 0 0,-1 2-19 0 0,-76 84 1479 0 0,135-73-477 0 0,47-17-751 0 0,-35-11-5350 0 0,-55 9 349 0 0</inkml:trace>
  <inkml:trace contextRef="#ctx0" brushRef="#br0" timeOffset="1860.351">2226 832 8233 0 0,'0'0'8397'0'0,"0"0"-8397"0"0,0 0-981 0 0,0 0 981 0 0,0 0 200 0 0,-54 7 76 0 0,31-7-132 0 0,-2-1-144 0 0,0-3-596 0 0,1 0-816 0 0,1-3-1040 0 0,2 0-1616 0 0,7 1-1677 0 0</inkml:trace>
  <inkml:trace contextRef="#ctx0" brushRef="#br0" timeOffset="2029.436">2142 801 11461 0 0,'0'0'832'0'0,"0"0"-180"0"0,30 40 216 0 0,-26-26-248 0 0,1 2-152 0 0,-5-3-128 0 0,0-1-72 0 0,-3-2-80 0 0,-3-1 12 0 0,2-1-200 0 0,0-4-12 0 0,-1-1-820 0 0,3-3-1096 0 0,2 0-2688 0 0,2-4-1841 0 0</inkml:trace>
  <inkml:trace contextRef="#ctx0" brushRef="#br0" timeOffset="2292.373">2403 862 14645 0 0,'0'0'340'0'0,"0"0"-340"0"0,0 0-492 0 0,0 0 492 0 0,0 0 128 0 0,0 0 48 0 0,0 0-176 0 0,0 0-404 0 0,0 0-1304 0 0,0 0-2308 0 0,-2 10-1481 0 0,4-10 2325 0 0</inkml:trace>
  <inkml:trace contextRef="#ctx0" brushRef="#br0" timeOffset="2293.373">2563 854 8809 0 0,'0'0'2840'0'0,"0"0"-2468"0"0,0 0-104 0 0,0 0 564 0 0,0 0 124 0 0,0 0-476 0 0,0 0-480 0 0,0 0-240 0 0,0 0-192 0 0,0 0-576 0 0,6-10-748 0 0,-6 7-1428 0 0,5-1-4657 0 0</inkml:trace>
  <inkml:trace contextRef="#ctx0" brushRef="#br0" timeOffset="2451.397">2794 844 10453 0 0,'0'0'1932'0'0,"0"0"-1932"0"0,0 0-988 0 0,0 0-976 0 0,0 0 112 0 0,0 0-1169 0 0</inkml:trace>
  <inkml:trace contextRef="#ctx0" brushRef="#br0" timeOffset="2727.358">2996 862 11537 0 0,'0'0'2084'0'0,"0"0"-2084"0"0,0 0-64 0 0,0 0 64 0 0,0 0 0 0 0,0 0-316 0 0,0 0-388 0 0,0 0-452 0 0,0 0-1972 0 0,0 0-2933 0 0</inkml:trace>
  <inkml:trace contextRef="#ctx0" brushRef="#br0" timeOffset="2728.358">3573 833 14733 0 0,'0'0'2225'0'0,"0"0"-2225"0"0,0 0-1281 0 0,0 0 1281 0 0,-56 9 152 0 0,29-9 200 0 0,-6 0-160 0 0,1-1-192 0 0,-2-3-124 0 0,2-1-560 0 0,2 0-300 0 0,3-4-772 0 0,5 1-760 0 0,8 1-2633 0 0</inkml:trace>
  <inkml:trace contextRef="#ctx0" brushRef="#br0" timeOffset="2965.389">3428 782 12717 0 0,'0'0'980'0'0,"0"0"-968"0"0,17 39 384 0 0,-17-25-28 0 0,0 1-92 0 0,-2-1-84 0 0,-2-1-80 0 0,-4-1 16 0 0,2-2-128 0 0,-1 0-152 0 0,3 0-632 0 0,2-2-692 0 0,2-2-1124 0 0,0-2-2457 0 0</inkml:trace>
  <inkml:trace contextRef="#ctx0" brushRef="#br0" timeOffset="3120.885">3745 651 11009 0 0,'7'-1'815'0'0,"-3"-1"-766"0"0,1 1 0 0 0,-1 1 1 0 0,1-1-1 0 0,0 1 0 0 0,-1-1 1 0 0,1 1-1 0 0,0 1 0 0 0,-1-1 1 0 0,1 1-1 0 0,0-1 0 0 0,-1 2 1 0 0,1-1-1 0 0,-1 0 0 0 0,1 1 1 0 0,-1 0-1 0 0,0 0 1 0 0,0 0-1 0 0,0 0 0 0 0,0 1 1 0 0,0-1-1 0 0,0 1 0 0 0,-1 0 1 0 0,1 0-1 0 0,1 2-49 0 0,-1-1 32 0 0,0 0 1 0 0,0 0 0 0 0,-1 0-1 0 0,1 1 1 0 0,-1-1-1 0 0,0 1 1 0 0,0 0-1 0 0,0 0 1 0 0,-1 0-1 0 0,0 0 1 0 0,0 0 0 0 0,0 1-1 0 0,0-1 1 0 0,-1 1-1 0 0,0-1 1 0 0,0 1-1 0 0,-1-1 1 0 0,1 1-1 0 0,-1-1 1 0 0,-1 1 0 0 0,1 0-1 0 0,-1-1 1 0 0,0 1-1 0 0,0-1 1 0 0,0 1-1 0 0,-1-1 1 0 0,0 0-1 0 0,0 0 1 0 0,0 1 0 0 0,-1-1-1 0 0,1-1 1 0 0,-1 1-1 0 0,0 0 1 0 0,-1-1-1 0 0,1 1 1 0 0,-1-1 0 0 0,0 0-1 0 0,0 0 1 0 0,0-1-1 0 0,-1 1 1 0 0,1-1-1 0 0,-1 0 1 0 0,0 0-1 0 0,0 0 1 0 0,0-1 0 0 0,0 0-1 0 0,0 0 1 0 0,-3 1-33 0 0,-4-2-1777 0 0,6-5-2300 0 0,4 1-740 0 0</inkml:trace>
  <inkml:trace contextRef="#ctx0" brushRef="#br0" timeOffset="3320.338">4074 700 8053 0 0,'0'0'5594'0'0,"0"0"-5013"0"0,0 0-1112 0 0,-3 7 756 0 0,-65 167 1910 0 0,78-151-3396 0 0,5-15-6779 0 0,-4-7 1284 0 0</inkml:trace>
  <inkml:trace contextRef="#ctx0" brushRef="#br0" timeOffset="4129.89">4094 714 6961 0 0,'0'0'1474'0'0,"0"0"-303"0"0,0 0-569 0 0,0 0-255 0 0,0 0 166 0 0,0 0 116 0 0,0 0-164 0 0,0 0-237 0 0,-6 1-89 0 0,1 0-36 0 0,0 1-1 0 0,1 0 1 0 0,0 0-1 0 0,-1 0 1 0 0,1 1-1 0 0,0-1 1 0 0,0 1-1 0 0,0 0 1 0 0,0 0-1 0 0,1 0 1 0 0,-1 1-1 0 0,1-1 1 0 0,0 1-1 0 0,0 0 1 0 0,0 0-1 0 0,1 0 1 0 0,-1 0-1 0 0,1 0 1 0 0,0 1-1 0 0,-1 2-102 0 0,1-4 61 0 0,0-1 0 0 0,0 1 0 0 0,1-1 0 0 0,-1 1 0 0 0,1 0 0 0 0,0-1 0 0 0,-1 1 0 0 0,1 0 0 0 0,1 0 0 0 0,-1 0 0 0 0,0 0 0 0 0,1 0 0 0 0,-1 0 0 0 0,1 0 0 0 0,0 0 0 0 0,0 1 0 0 0,0-1 0 0 0,1 0 0 0 0,-1 0 0 0 0,1 0-1 0 0,-1 0 1 0 0,1 0 0 0 0,0 0 0 0 0,0-1 0 0 0,1 1 0 0 0,-1 0 0 0 0,0 0 0 0 0,1-1 0 0 0,0 1 0 0 0,0-1 0 0 0,-1 1 0 0 0,1-1 0 0 0,1 0 0 0 0,-1 0 0 0 0,0 1 0 0 0,0-2 0 0 0,1 1 0 0 0,0 0 0 0 0,-1 0 0 0 0,1-1 0 0 0,0 0 0 0 0,-1 1 0 0 0,1-1 0 0 0,1 0-61 0 0,50 20 315 0 0,-30-16-6409 0 0,-17-5-1385 0 0</inkml:trace>
  <inkml:trace contextRef="#ctx0" brushRef="#br0" timeOffset="4439.18">4216 851 13001 0 0,'0'0'1376'0'0,"0"0"-1376"0"0,0 0-968 0 0,0 0 804 0 0,0 0 164 0 0,0 0 700 0 0,2 41-244 0 0,-2-27-128 0 0,0 0-112 0 0,0-1-128 0 0,0 0-76 0 0,0-2 76 0 0,0 2-36 0 0,-2-4-52 0 0,2 0-380 0 0,-2 1-952 0 0,2-3-1320 0 0,0-1-3117 0 0</inkml:trace>
  <inkml:trace contextRef="#ctx0" brushRef="#br0" timeOffset="4749.821">4341 1009 13905 0 0,'0'0'484'0'0,"0"0"-511"0"0,0 0 54 0 0,0 0 49 0 0,0 0 40 0 0,19-8 794 0 0,-17 6-956 0 0,0 0 0 0 0,-1-1 0 0 0,1 1 1 0 0,-1 0-1 0 0,0-1 0 0 0,1 0 0 0 0,-1 1 0 0 0,0-1 1 0 0,-1 0-1 0 0,1 0 0 0 0,0 1 0 0 0,-1-1 1 0 0,0 0-1 0 0,0 0 0 0 0,0 0 0 0 0,0 1 0 0 0,0-1 1 0 0,0 0-1 0 0,-1 0 0 0 0,1 0 0 0 0,-1 0 1 0 0,0 1-1 0 0,0-1 0 0 0,0 0 0 0 0,0 1 0 0 0,0-1 1 0 0,0 1-1 0 0,-1-1 0 0 0,1 1 0 0 0,-1 0 1 0 0,0-1-1 0 0,0 1 0 0 0,0 0 0 0 0,0 0 0 0 0,0 0 1 0 0,0 1-1 0 0,-1-1 0 0 0,1 0 0 0 0,0 1 0 0 0,-1 0 1 0 0,1-1-1 0 0,-4 0 46 0 0,4 4-59 0 0,-1 0 1 0 0,1 1-1 0 0,0-1 1 0 0,-1 1-1 0 0,1-1 0 0 0,0 1 1 0 0,0 0-1 0 0,1 0 1 0 0,-1-1-1 0 0,1 1 0 0 0,-1 1 1 0 0,1-1-1 0 0,0 0 1 0 0,0 0-1 0 0,0 0 1 0 0,1 0-1 0 0,-1 1 0 0 0,1-1 1 0 0,0 0-1 0 0,-1 1 1 0 0,2-1-1 0 0,-1 0 0 0 0,0 1 1 0 0,1-1-1 0 0,-1 0 1 0 0,1 0-1 0 0,0 1 1 0 0,0-1-1 0 0,0 0 0 0 0,1 0 59 0 0,21 28-7282 0 0,-13-22 2790 0 0</inkml:trace>
  <inkml:trace contextRef="#ctx0" brushRef="#br0" timeOffset="5030.875">4466 1053 3740 0 0,'0'0'7483'0'0,"0"0"-5404"0"0,0 0-1620 0 0,0 0 158 0 0,0 0 226 0 0,0 0-279 0 0,0 0-250 0 0,0 0-102 0 0,0 0-67 0 0,4-4-109 0 0,-2 2-75 0 0,1 0 0 0 0,-1 0 0 0 0,0 0 0 0 0,1-1 0 0 0,-1 1 0 0 0,0-1 1 0 0,-1 1-1 0 0,1-1 0 0 0,0 1 0 0 0,-1-1 0 0 0,1 0 0 0 0,-1 0 1 0 0,0 0-1 0 0,0 0 0 0 0,0 0 0 0 0,0 0 0 0 0,-1 0 0 0 0,1 0 0 0 0,-1 0 1 0 0,0-1-1 0 0,0 1 0 0 0,0 0 0 0 0,0 0 0 0 0,0 0 0 0 0,-1 0 1 0 0,0-1-1 0 0,1 1 0 0 0,-1 0 0 0 0,0 0 0 0 0,0 0 0 0 0,-1 1 1 0 0,1-1-1 0 0,-1 0 0 0 0,1 0 0 0 0,-1 1 0 0 0,0-1 0 0 0,0 1 0 0 0,0-1 1 0 0,0 1-1 0 0,-1 0 0 0 0,1 0 0 0 0,-1 0 0 0 0,1 0 0 0 0,-1 0 1 0 0,1 1-1 0 0,-1-1 0 0 0,0 1 0 0 0,0-1 0 0 0,0 1 0 0 0,-1 0 39 0 0,3 0-37 0 0,0 1-1 0 0,0-1 1 0 0,0 1 0 0 0,0 0-1 0 0,0-1 1 0 0,0 1-1 0 0,0 0 1 0 0,1 0 0 0 0,-1 0-1 0 0,0-1 1 0 0,0 1-1 0 0,0 0 1 0 0,0 0-1 0 0,0 0 1 0 0,0 1 0 0 0,0-1-1 0 0,0 0 1 0 0,0 0-1 0 0,0 0 1 0 0,0 1-1 0 0,0-1 1 0 0,0 0 0 0 0,0 1-1 0 0,1-1 1 0 0,-1 1-1 0 0,0-1 1 0 0,0 1 0 0 0,0 0-1 0 0,1-1 1 0 0,-1 1-1 0 0,0 0 1 0 0,1-1-1 0 0,-1 1 1 0 0,0 0 0 0 0,1 0-1 0 0,-1 0 1 0 0,1-1-1 0 0,0 1 1 0 0,-1 0-1 0 0,1 0 1 0 0,0 0 0 0 0,-1 0-1 0 0,1 0 1 0 0,0 0-1 0 0,0 0 1 0 0,0 0 0 0 0,0 0-1 0 0,0 0 1 0 0,0 0-1 0 0,0 0 1 0 0,0 0-1 0 0,0 0 1 0 0,0-1 0 0 0,0 1-1 0 0,1 0 1 0 0,-1 0-1 0 0,0 0 1 0 0,1 0-1 0 0,-1 0 1 0 0,1 0 0 0 0,-1 0-1 0 0,1 0 38 0 0,28 31-6078 0 0,-20-25 1791 0 0</inkml:trace>
  <inkml:trace contextRef="#ctx0" brushRef="#br0" timeOffset="5359.328">4645 1031 1344 0 0,'0'0'6179'0'0,"0"0"-4560"0"0,0 0-1337 0 0,0 0-185 0 0,0 0 35 0 0,0 0 533 0 0,0 0 377 0 0,0 0-186 0 0,0 0-155 0 0,6-5-56 0 0,-5 4-637 0 0,1-1 0 0 0,0 1-1 0 0,0-1 1 0 0,-1 1 0 0 0,1-1 0 0 0,-1 0 0 0 0,1 1 0 0 0,-1-1-1 0 0,0 0 1 0 0,1 0 0 0 0,-1 0 0 0 0,0 0 0 0 0,0 0 0 0 0,-1 0-1 0 0,1 0 1 0 0,0-1 0 0 0,-1 1 0 0 0,1 0 0 0 0,-1 0 0 0 0,0 0-1 0 0,0-1 1 0 0,0 1 0 0 0,0 0 0 0 0,0 0 0 0 0,0-1 0 0 0,0 1-1 0 0,-1 0 1 0 0,1 0 0 0 0,-1-1 0 0 0,0 1 0 0 0,1 0 0 0 0,-1 0-1 0 0,0 0 1 0 0,0 0 0 0 0,-1 0 0 0 0,1 0 0 0 0,0 1 0 0 0,-1-1-1 0 0,1 0 1 0 0,-1 0 0 0 0,1 1 0 0 0,-1-1 0 0 0,0 1 0 0 0,0 0-1 0 0,1-1 1 0 0,-1 1 0 0 0,0 0 0 0 0,0 0 0 0 0,-1 0 0 0 0,1 0-1 0 0,0 1 1 0 0,-1-1-8 0 0,1 0-30 0 0,0 1 0 0 0,0-1 0 0 0,0 1-1 0 0,0 0 1 0 0,0 0 0 0 0,0-1-1 0 0,0 1 1 0 0,0 1 0 0 0,0-1 0 0 0,0 0-1 0 0,1 0 1 0 0,-1 1 0 0 0,0-1 0 0 0,0 1-1 0 0,0 0 1 0 0,0-1 0 0 0,0 1 0 0 0,0 0-1 0 0,1 0 1 0 0,-1 0 0 0 0,0 0 0 0 0,1 1-1 0 0,-1-1 1 0 0,1 0 0 0 0,-1 1 0 0 0,1-1-1 0 0,0 1 1 0 0,-1-1 0 0 0,1 1 0 0 0,0 0-1 0 0,0-1 1 0 0,0 1 0 0 0,0 0-1 0 0,1 0 1 0 0,-1 0 0 0 0,0 0 0 0 0,1 0-1 0 0,-1 0 1 0 0,1 0 0 0 0,0 0 0 0 0,0 0-1 0 0,0 0 1 0 0,0 0 0 0 0,0 0 0 0 0,0 0-1 0 0,0 0 1 0 0,1 0 0 0 0,-1 0 0 0 0,1-1-1 0 0,-1 1 1 0 0,1 0 0 0 0,0 0 0 0 0,-1 0-1 0 0,1 0 1 0 0,0-1 0 0 0,0 1 0 0 0,1 0-1 0 0,-1-1 1 0 0,0 1 0 0 0,0-1-1 0 0,1 1 1 0 0,-1-1 0 0 0,1 0 0 0 0,0 1-1 0 0,0-1 31 0 0,18 12-6225 0 0,-5-8 448 0 0</inkml:trace>
  <inkml:trace contextRef="#ctx0" brushRef="#br0" timeOffset="5603.955">4792 1019 7249 0 0,'0'0'6768'0'0,"0"0"-6768"0"0,0 0-664 0 0,0 0 664 0 0,0 0 560 0 0,0 0-88 0 0,0 0-108 0 0,-27 44-160 0 0,17-36-16 0 0,1 1-48 0 0,-3 0-4 0 0,1-2-136 0 0,-2 0-88 0 0,2 0-504 0 0,1 0-588 0 0,2-2-904 0 0,2-3-2524 0 0,3-2-1737 0 0</inkml:trace>
  <inkml:trace contextRef="#ctx0" brushRef="#br0" timeOffset="5867.336">4995 1036 8329 0 0,'0'0'826'0'0,"0"0"-155"0"0,0 0 165 0 0,0 0-76 0 0,0 0-282 0 0,0-7-338 0 0,1 4-164 0 0,-1-1 0 0 0,0 1-1 0 0,0-1 1 0 0,-1 1 0 0 0,1 0 0 0 0,-1-1 0 0 0,1 1 0 0 0,-1-1 0 0 0,0 1 0 0 0,-1 0 0 0 0,1 0 0 0 0,0-1 0 0 0,-1 1-1 0 0,0 0 1 0 0,0 0 0 0 0,0 1 0 0 0,0-1 0 0 0,0 0 0 0 0,0 1 0 0 0,-1-1 0 0 0,1 1 0 0 0,-1 0 0 0 0,0-1-1 0 0,1 1 1 0 0,-1 1 0 0 0,0-1 0 0 0,0 0 0 0 0,-1 1 0 0 0,1-1 0 0 0,0 1 0 0 0,0 0 0 0 0,-1 0 0 0 0,1 0 0 0 0,0 1-1 0 0,-1-1 1 0 0,0 1 24 0 0,2 2 29 0 0,0 1 1 0 0,0-1-1 0 0,0 0 0 0 0,0 1 0 0 0,1 0 0 0 0,-1-1 0 0 0,1 1 0 0 0,-1 0 1 0 0,1 0-1 0 0,0 0 0 0 0,0 0 0 0 0,1 0 0 0 0,-1 0 0 0 0,1 0 0 0 0,-1 0 0 0 0,1 0 1 0 0,0 0-1 0 0,0 0 0 0 0,0 0 0 0 0,0 0 0 0 0,1 0 0 0 0,-1 0 0 0 0,1 0 1 0 0,0 0-1 0 0,0 0 0 0 0,0 0 0 0 0,0 0 0 0 0,1 0 0 0 0,-1-1 0 0 0,1 1 0 0 0,-1 0 1 0 0,1-1-1 0 0,0 1 0 0 0,0-1 0 0 0,0 0 0 0 0,2 1-29 0 0,-1 0-22 0 0,13 7-175 0 0,-2-5-3750 0 0,-1-4-2152 0 0</inkml:trace>
  <inkml:trace contextRef="#ctx0" brushRef="#br0" timeOffset="6146.94">5125 992 11401 0 0,'0'0'1418'0'0,"0"0"-1034"0"0,0 0-284 0 0,0 0-79 0 0,0 0-35 0 0,0 0-71 0 0,-1-6-90 0 0,1 7 145 0 0,-1-1-1 0 0,1 1 1 0 0,-1 0 0 0 0,0 0-1 0 0,1 0 1 0 0,-1-1 0 0 0,0 1-1 0 0,1 0 1 0 0,-1-1 0 0 0,0 1-1 0 0,0 0 1 0 0,0-1 0 0 0,1 1-1 0 0,-1-1 1 0 0,0 0 0 0 0,0 1-1 0 0,0-1 1 0 0,0 0 0 0 0,0 1-1 0 0,0-1 1 0 0,0 0 0 0 0,0 0-1 0 0,0 0 1 0 0,0 0 0 0 0,0 0-1 0 0,0 0 1 0 0,0 0 0 0 0,0 0-1 0 0,0 0 1 0 0,0 0 0 0 0,0-1-1 0 0,0 1 1 0 0,0 0 0 0 0,0-1-1 0 0,0 1 1 0 0,1-1 0 0 0,-1 1-1 0 0,0-1 1 0 0,0 1 0 0 0,0-1-1 0 0,1 1 1 0 0,-1-1 0 0 0,0 0-1 0 0,0 0 1 0 0,1 1 0 0 0,-1-1-1 0 0,1 0 1 0 0,-1 0 0 0 0,1 0-1 0 0,-1 0 1 0 0,1 1 0 0 0,-1-1-1 0 0,1 0 1 0 0,0 0 0 0 0,-1 0-1 0 0,1 0 1 0 0,0 0 0 0 0,0 0-1 0 0,0 0 1 0 0,0 0 0 0 0,0 0-1 0 0,0 0 1 0 0,0 0 0 0 0,0 0-1 0 0,0 0 1 0 0,1 0 0 0 0,-1 0-1 0 0,0 0 1 0 0,1-1 30 0 0,-39 80 1156 0 0,85-66 1111 0 0,-19-30-6502 0 0,-24 11 771 0 0,0 0-2217 0 0</inkml:trace>
  <inkml:trace contextRef="#ctx0" brushRef="#br0" timeOffset="6395.546">5307 1007 7477 0 0,'0'0'852'0'0,"0"0"-310"0"0,0 0 167 0 0,0 0-20 0 0,0 0 16 0 0,0 0 115 0 0,2-6-353 0 0,6-21-293 0 0,-8 26-196 0 0,0 0 0 0 0,-1 0 0 0 0,1 1 0 0 0,-1-1 0 0 0,0 0 0 0 0,1 0-1 0 0,-1 1 1 0 0,1-1 0 0 0,-1 1 0 0 0,0-1 0 0 0,0 1 0 0 0,1-1 0 0 0,-1 1 0 0 0,0-1 0 0 0,0 1 0 0 0,0-1 0 0 0,1 1-1 0 0,-1 0 1 0 0,0 0 0 0 0,0-1 0 0 0,0 1 0 0 0,0 0 0 0 0,0 0 0 0 0,0 0 0 0 0,1 0 0 0 0,-1 0 0 0 0,0 0-1 0 0,0 0 1 0 0,0 0 0 0 0,0 1 0 0 0,0-1 0 0 0,0 0 0 0 0,0 0 0 0 0,1 1 0 0 0,-1-1 0 0 0,0 0 0 0 0,0 1 0 0 0,0-1-1 0 0,1 1 1 0 0,-1-1 0 0 0,0 1 0 0 0,1 0 0 0 0,-1-1 0 0 0,0 1 0 0 0,1 0 0 0 0,-1-1 0 0 0,1 1 0 0 0,-1 0-1 0 0,1 0 1 0 0,-1 0 22 0 0,0-1 69 0 0,0 1-1 0 0,-1-1 0 0 0,1 0 1 0 0,0 1-1 0 0,0-1 0 0 0,0 1 0 0 0,0 0 1 0 0,0-1-1 0 0,0 1 0 0 0,0 0 1 0 0,0 0-1 0 0,0-1 0 0 0,0 1 0 0 0,0 0 1 0 0,0 0-1 0 0,0 0 0 0 0,1 0 1 0 0,-1 0-1 0 0,0 0 0 0 0,1 0 0 0 0,-1 0 1 0 0,1 1-1 0 0,-1-1 0 0 0,1 0 1 0 0,0 0-1 0 0,-1 0 0 0 0,1 1 0 0 0,0-1 1 0 0,0 0-1 0 0,0 0 0 0 0,0 1 1 0 0,0-1-1 0 0,0 0 0 0 0,0 0 0 0 0,0 1 1 0 0,1-1-1 0 0,-1 0 0 0 0,0 0 1 0 0,1 0-1 0 0,-1 1 0 0 0,1-1 0 0 0,-1 0 1 0 0,1 0-1 0 0,0 0 0 0 0,-1 0 1 0 0,1 0-1 0 0,0 0 0 0 0,0 0 0 0 0,0 0 1 0 0,0 0-1 0 0,-1-1 0 0 0,1 1 1 0 0,1 0-1 0 0,-1 0 0 0 0,0-1 0 0 0,0 1 1 0 0,0-1-69 0 0,14 4-674 0 0,-3 1-4839 0 0,-10-3-767 0 0</inkml:trace>
  <inkml:trace contextRef="#ctx0" brushRef="#br0" timeOffset="6924.682">5514 1219 1656 0 0,'0'0'7878'0'0,"-7"4"-6778"0"0,-28 10-977 0 0,-1-3 1 0 0,0 0 0 0 0,-1-3-1 0 0,0 0 1 0 0,0-3 0 0 0,-38 1-124 0 0,5 2-98 0 0,-77 0 479 0 0,-1-5-1 0 0,0-8 0 0 0,1-6 0 0 0,1-6 0 0 0,-11-8-380 0 0,-431-36 2247 0 0,-667 83-1128 0 0,3-41 114 0 0,944 12-831 0 0,177 6-5417 0 0,122 0-477 0 0,7-5-2181 0 0</inkml:trace>
  <inkml:trace contextRef="#ctx0" brushRef="#br0" timeOffset="11096.649">458 917 3608 0 0,'0'0'-317'0'0,"0"0"354"0"0,7 5 943 0 0,-2-1-650 0 0,-1-1 0 0 0,1 1 0 0 0,0-1 0 0 0,0-1 0 0 0,0 1 0 0 0,0-1 0 0 0,0 0 0 0 0,0 0 1 0 0,1 0-1 0 0,-1-1 0 0 0,1 0 0 0 0,0 0 0 0 0,-1 0 0 0 0,1 0 0 0 0,0-1 0 0 0,-1 0 0 0 0,1-1 0 0 0,0 1 0 0 0,-1-1 0 0 0,1 0 1 0 0,0 0-1 0 0,-1-1 0 0 0,3-1-330 0 0,1 0 27 0 0,0 0 1 0 0,1-1-1 0 0,-2 0 1 0 0,1 0-1 0 0,0-1 0 0 0,-1-1 1 0 0,0 1-1 0 0,0-1 1 0 0,-1 0-1 0 0,0-1 1 0 0,0 0-1 0 0,0 0 0 0 0,-1-1 1 0 0,0 0-1 0 0,0 0 1 0 0,-1 0-1 0 0,0 0 1 0 0,0-1-1 0 0,-1 0 0 0 0,0 0 1 0 0,-1 0-1 0 0,0-1 1 0 0,-1 1-1 0 0,1-1 1 0 0,-2 1-1 0 0,1-1 1 0 0,-2 0-1 0 0,1 0 0 0 0,-1 0 1 0 0,-1 1-1 0 0,1-1 1 0 0,-2 0-1 0 0,-1-9-27 0 0,-18-13-901 0 0,-1 1-1 0 0,-2 1 0 0 0,0 1 1 0 0,-2 1-1 0 0,-1 1 0 0 0,-2 2 1 0 0,0 0-1 0 0,-2 2 0 0 0,-28-16 902 0 0,50 32 87 0 0,0 0-1 0 0,-1 0 0 0 0,0 1 0 0 0,0 0 0 0 0,-1 0 0 0 0,0 1 0 0 0,0 1 1 0 0,0 0-1 0 0,0 1 0 0 0,-1 0 0 0 0,1 0 0 0 0,-1 1 0 0 0,0 1 0 0 0,0 0 1 0 0,1 1-1 0 0,-1 0 0 0 0,0 0 0 0 0,0 2 0 0 0,0-1 0 0 0,1 1 0 0 0,-1 1 1 0 0,1 0-1 0 0,0 1 0 0 0,-1 0 0 0 0,2 1 0 0 0,-1 0 0 0 0,0 0 0 0 0,1 1 1 0 0,0 1-1 0 0,1 0 0 0 0,-1 0 0 0 0,1 1 0 0 0,1 0 0 0 0,-1 0 0 0 0,2 1 1 0 0,-1 0-1 0 0,1 1 0 0 0,0 0 0 0 0,0 1-86 0 0,1-2 145 0 0,0-1 0 0 0,1 1 1 0 0,0 0-1 0 0,1 0 0 0 0,0 0 0 0 0,0 0 0 0 0,1 1 0 0 0,0 0 0 0 0,0-1 1 0 0,1 1-1 0 0,1 0 0 0 0,0 0 0 0 0,0 1 0 0 0,1-1 0 0 0,0 0 0 0 0,1 0 1 0 0,0 0-1 0 0,0 0 0 0 0,1 0 0 0 0,1 0 0 0 0,0-1 0 0 0,0 1 0 0 0,1-1 1 0 0,0 1-1 0 0,0-1 0 0 0,1 0 0 0 0,0-1 0 0 0,1 1 0 0 0,0-1 1 0 0,0 0-1 0 0,1-1 0 0 0,0 1 0 0 0,0-1 0 0 0,1-1 0 0 0,0 1 0 0 0,0-1 1 0 0,5 2-146 0 0,139 24 819 0 0,-89-42-3436 0 0,-48 3-1377 0 0,2-10-2351 0 0</inkml:trace>
  <inkml:trace contextRef="#ctx0" brushRef="#br0" timeOffset="11435.771">257 47 12881 0 0,'0'0'1095'0'0,"0"0"-1205"0"0,0 0-67 0 0,0 0 21 0 0,8-3-54 0 0,-3 0 204 0 0,-1 1 1 0 0,1 0-1 0 0,0 0 0 0 0,0 0 0 0 0,0 0 1 0 0,0 1-1 0 0,0 0 0 0 0,1 0 0 0 0,-1 0 0 0 0,0 0 1 0 0,0 1-1 0 0,1 0 0 0 0,-1 0 0 0 0,0 1 1 0 0,1-1-1 0 0,-1 1 0 0 0,0 0 0 0 0,0 1 0 0 0,0-1 1 0 0,0 1-1 0 0,0 0 0 0 0,0 0 0 0 0,0 1 1 0 0,3 2 5 0 0,-8-1 30 0 0,0 0 1 0 0,-1-1-1 0 0,1 1 1 0 0,-1 0 0 0 0,0-1-1 0 0,0 1 1 0 0,-1 0-1 0 0,1-1 1 0 0,-1 1 0 0 0,1-1-1 0 0,-1 0 1 0 0,0 0-1 0 0,0 0 1 0 0,-1 0 0 0 0,1 0-1 0 0,-1 0 1 0 0,1 0 0 0 0,-1-1-1 0 0,0 1 1 0 0,0-1-1 0 0,-3 2-30 0 0,-3 6 255 0 0,-23 36 33 0 0,32-45-270 0 0,0 1-1 0 0,0-1 1 0 0,0 0 0 0 0,0 0 0 0 0,1 0 0 0 0,-1 0-1 0 0,0 0 1 0 0,1 1 0 0 0,-1-1 0 0 0,1 0-1 0 0,-1 0 1 0 0,1 0 0 0 0,-1 0 0 0 0,1 0-1 0 0,0 0 1 0 0,0-1 0 0 0,-1 1 0 0 0,1 0-1 0 0,0 0 1 0 0,0 0 0 0 0,0-1 0 0 0,0 1-1 0 0,0 0 1 0 0,0-1 0 0 0,0 1 0 0 0,0-1-1 0 0,0 1 1 0 0,0-1 0 0 0,0 0 0 0 0,0 1-1 0 0,0-1 1 0 0,0 0 0 0 0,1 0 0 0 0,-1 0 0 0 0,0 1-1 0 0,0-1 1 0 0,0-1 0 0 0,0 1 0 0 0,0 0-1 0 0,1 0 1 0 0,-1 0 0 0 0,0-1 0 0 0,0 1-1 0 0,1 0-17 0 0,113-3 1119 0 0,-32 0-2650 0 0,-28 6-4981 0 0,-39-1-843 0 0</inkml:trace>
  <inkml:trace contextRef="#ctx0" brushRef="#br0" timeOffset="11980.961">1550 1009 7249 0 0,'0'0'-10'0'0,"0"0"-112"0"0,7 6 390 0 0,2 1 219 0 0,0-1 0 0 0,1 0 0 0 0,0 0 0 0 0,-1-1 0 0 0,2 0 0 0 0,-1 0 0 0 0,1-1 0 0 0,-1-1 0 0 0,1 0 0 0 0,0 0 0 0 0,0-1 0 0 0,4 0-487 0 0,8-2 393 0 0,-1-1-1 0 0,0 0 1 0 0,0-1 0 0 0,0-2-1 0 0,0 0 1 0 0,0-2-1 0 0,-1 0 1 0 0,1-1-1 0 0,14-8-392 0 0,-28 12 22 0 0,0-1-1 0 0,-1 0 0 0 0,1 0 0 0 0,-1-1 1 0 0,0 0-1 0 0,0 0 0 0 0,0 0 0 0 0,-1-1 0 0 0,0 0 1 0 0,0-1-1 0 0,0 1 0 0 0,-1-1 0 0 0,0 0 1 0 0,0-1-1 0 0,-1 1 0 0 0,0-1 0 0 0,0 0 0 0 0,-1 0 1 0 0,0 0-1 0 0,0 0 0 0 0,-1 0 0 0 0,0-1 1 0 0,0 1-1 0 0,-1-1 0 0 0,0 1 0 0 0,-1-4-21 0 0,-4-11-207 0 0,-1-1 1 0 0,-2 2-1 0 0,0-1 0 0 0,-2 1 0 0 0,0 0 1 0 0,-1 0-1 0 0,-1 1 0 0 0,-1 1 0 0 0,-1 0 1 0 0,-1 1-1 0 0,-1 0 0 0 0,0 1 0 0 0,-1 1 1 0 0,-1 0-1 0 0,-1 1 0 0 0,0 1 0 0 0,-1 1 1 0 0,-1 0-1 0 0,-15-7 207 0 0,20 13 1 0 0,-1 0-1 0 0,0 1 1 0 0,0 0 0 0 0,-1 1 0 0 0,0 1-1 0 0,0 1 1 0 0,0 0 0 0 0,-1 2 0 0 0,1 0-1 0 0,-1 0 1 0 0,1 2 0 0 0,-1 0 0 0 0,0 1-1 0 0,1 1 1 0 0,-1 0 0 0 0,1 2 0 0 0,0 0-1 0 0,0 1 1 0 0,0 0 0 0 0,-14 8-1 0 0,19-8 45 0 0,0 0 1 0 0,0 1-1 0 0,0 0 0 0 0,1 1 1 0 0,0 1-1 0 0,1 0 1 0 0,-1 0-1 0 0,1 1 0 0 0,1 0 1 0 0,0 1-1 0 0,0 0 1 0 0,1 0-1 0 0,0 1 0 0 0,1 0 1 0 0,0 1-1 0 0,1-1 1 0 0,0 1-1 0 0,1 0 0 0 0,0 1 1 0 0,1-1-1 0 0,1 1 1 0 0,0 0-1 0 0,0 0 0 0 0,1 0 1 0 0,1 0-1 0 0,0 1 1 0 0,1 10-46 0 0,2-15 35 0 0,0 0 0 0 0,0 0 1 0 0,1-1-1 0 0,0 1 0 0 0,0 0 1 0 0,1-1-1 0 0,0 0 0 0 0,1 0 0 0 0,0 0 1 0 0,0-1-1 0 0,0 1 0 0 0,1-1 1 0 0,0 0-1 0 0,1-1 0 0 0,0 1 1 0 0,0-1-1 0 0,0-1 0 0 0,0 1 1 0 0,1-1-1 0 0,0-1 0 0 0,0 1 1 0 0,0-1-1 0 0,8 2-35 0 0,78 11-7490 0 0,-70-21 297 0 0</inkml:trace>
  <inkml:trace contextRef="#ctx0" brushRef="#br0" timeOffset="12306.364">1342 158 15221 0 0,'0'0'398'0'0,"0"0"-260"0"0,0 0-30 0 0,0 0-132 0 0,0 0-86 0 0,8-4-82 0 0,-4 1 186 0 0,0 0 0 0 0,0 1 0 0 0,0 0 1 0 0,1 0-1 0 0,-1 0 0 0 0,1 1 0 0 0,-1-1 0 0 0,1 1 0 0 0,0 0 1 0 0,0 0-1 0 0,0 1 0 0 0,-1-1 0 0 0,1 1 0 0 0,0 0 1 0 0,0 0-1 0 0,0 1 0 0 0,0 0 0 0 0,-1 0 0 0 0,1 0 0 0 0,0 0 1 0 0,-1 0-1 0 0,1 1 0 0 0,-1 0 0 0 0,1 0 0 0 0,0 1 6 0 0,-4 1-16 0 0,0 0-1 0 0,-1 0 0 0 0,1 0 0 0 0,-1 0 0 0 0,0 0 0 0 0,0 0 1 0 0,-1 0-1 0 0,1 0 0 0 0,-1 0 0 0 0,0 0 0 0 0,0-1 0 0 0,0 1 0 0 0,0 0 1 0 0,-1 0-1 0 0,1-1 0 0 0,-1 1 0 0 0,0-1 0 0 0,0 1 0 0 0,0-1 1 0 0,-1 0-1 0 0,1 0 0 0 0,-1 0 0 0 0,-1 1 17 0 0,-2 5-49 0 0,5-8 73 0 0,-1 0 1 0 0,1 0 0 0 0,-1 0-1 0 0,1 0 1 0 0,-1 0 0 0 0,1 1-1 0 0,0-1 1 0 0,0 0 0 0 0,0 0 0 0 0,0 1-1 0 0,0-1 1 0 0,0 1 0 0 0,0-1-1 0 0,0 1 1 0 0,0-1 0 0 0,1 1-1 0 0,-1 0 1 0 0,1-1 0 0 0,-1 1-1 0 0,1 0 1 0 0,-1 0 0 0 0,1-1-1 0 0,0 1 1 0 0,0 0 0 0 0,0 0-1 0 0,0-1 1 0 0,0 1 0 0 0,1 0-1 0 0,-1 0 1 0 0,0-1 0 0 0,1 1-1 0 0,-1 0 1 0 0,1-1 0 0 0,0 1 0 0 0,-1 0-1 0 0,1-1 1 0 0,0 1 0 0 0,0-1-1 0 0,0 1 1 0 0,0-1 0 0 0,0 0-1 0 0,0 1 1 0 0,1-1 0 0 0,-1 0-1 0 0,0 0 1 0 0,1 0 0 0 0,-1 0-1 0 0,1 0 1 0 0,-1 0 0 0 0,1 0-1 0 0,-1-1 1 0 0,1 1 0 0 0,0 0-1 0 0,-1-1 1 0 0,1 1 0 0 0,0-1 0 0 0,0 0-1 0 0,0 1-24 0 0,116 4-1418 0 0,-98-5-1209 0 0,-2 0-3211 0 0</inkml:trace>
  <inkml:trace contextRef="#ctx0" brushRef="#br0" timeOffset="13130.154">2516 357 5653 0 0,'0'0'566'0'0,"0"0"-117"0"0,0 0 461 0 0,0 0 217 0 0,5-6 161 0 0,-4 5-1208 0 0,1-1 0 0 0,-1 1 0 0 0,1-1 1 0 0,-1 1-1 0 0,1-1 0 0 0,-1 1 0 0 0,0-1 0 0 0,0 0 0 0 0,0 1 1 0 0,0-1-1 0 0,0 0 0 0 0,0 0 0 0 0,-1 0 0 0 0,1 0 1 0 0,0 0-1 0 0,-1 0 0 0 0,0 0 0 0 0,1 0 0 0 0,-1 0 0 0 0,0 0 1 0 0,0 0-1 0 0,0 0 0 0 0,0 0 0 0 0,-1 0 0 0 0,1 0 0 0 0,0 0 1 0 0,-1 0-1 0 0,0 0 0 0 0,1 0 0 0 0,-1 0 0 0 0,0 0 0 0 0,0 0 1 0 0,0 1-1 0 0,0-1 0 0 0,0 0 0 0 0,-1 1 0 0 0,1-1 1 0 0,0 1-1 0 0,-1-1 0 0 0,1 1 0 0 0,-1-1 0 0 0,1 1 0 0 0,-1 0 1 0 0,0 0-1 0 0,0 0 0 0 0,1 0 0 0 0,-1 0 0 0 0,0 0 0 0 0,0 1 1 0 0,0-1-1 0 0,0 0 0 0 0,0 1 0 0 0,0 0 0 0 0,0-1 1 0 0,0 1-1 0 0,0 0-80 0 0,-2 1 25 0 0,1 0 0 0 0,0 0 0 0 0,1 0 0 0 0,-1 0 1 0 0,0 1-1 0 0,0-1 0 0 0,0 1 0 0 0,1 0 0 0 0,-1 0 1 0 0,1 0-1 0 0,-1 0 0 0 0,1 0 0 0 0,0 0 0 0 0,0 1 1 0 0,0-1-1 0 0,0 1 0 0 0,0 0 0 0 0,1-1 0 0 0,-1 1 1 0 0,1 0-1 0 0,0 0 0 0 0,0 0 0 0 0,0 0 0 0 0,0 0 1 0 0,0 0-1 0 0,1 0 0 0 0,-1 0 0 0 0,1 0 0 0 0,0 0 1 0 0,0 1-1 0 0,0-1 0 0 0,0 0 0 0 0,0 0 0 0 0,1 0 1 0 0,0 0-1 0 0,-1 0 0 0 0,1 0 0 0 0,0 0 0 0 0,1 0 1 0 0,-1 0-1 0 0,0 0 0 0 0,1 0 0 0 0,0-1 0 0 0,-1 1 1 0 0,1 0-1 0 0,0-1 0 0 0,0 0 0 0 0,1 1 0 0 0,-1-1-25 0 0,2 0 61 0 0,-1 0 0 0 0,1-1-1 0 0,0 0 1 0 0,0 1-1 0 0,-1-1 1 0 0,1 0 0 0 0,0-1-1 0 0,0 1 1 0 0,0-1-1 0 0,0 0 1 0 0,0 0-1 0 0,0 0 1 0 0,0 0 0 0 0,0-1-1 0 0,0 1 1 0 0,0-1-1 0 0,0 0 1 0 0,-1-1 0 0 0,1 1-1 0 0,0 0 1 0 0,-1-1-1 0 0,1 0 1 0 0,-1 0 0 0 0,1 0-1 0 0,-1 0 1 0 0,0-1-1 0 0,0 1 1 0 0,0-1-1 0 0,0 0 1 0 0,0 0 0 0 0,0-1-61 0 0,-12-19-2635 0 0,-14 6-3791 0 0,6 9 235 0 0</inkml:trace>
  <inkml:trace contextRef="#ctx0" brushRef="#br0" timeOffset="13742.398">3208 255 10817 0 0,'0'0'2204'0'0,"0"0"-2204"0"0,0 0-380 0 0,15 38 380 0 0,-12-22 420 0 0,-2-2-164 0 0,2 0-104 0 0,-3 1-52 0 0,0 1-100 0 0,2 0-228 0 0,2 1-488 0 0,3 3-900 0 0,0-2-1020 0 0,0-4-1981 0 0</inkml:trace>
  <inkml:trace contextRef="#ctx0" brushRef="#br0" timeOffset="14113.827">4610 576 9217 0 0,'0'0'0'0'0,"0"0"-1504"0"0,0 0-1097 0 0</inkml:trace>
  <inkml:trace contextRef="#ctx0" brushRef="#br0" timeOffset="15826.327">5132 596 6917 0 0,'-10'-17'-2'0'0,"-1"1"1"0"0,0 0 0 0 0,-1 1 0 0 0,-1 0 0 0 0,-1 1 0 0 0,0 0 0 0 0,0 1-1 0 0,-1 1 1 0 0,-1 1 0 0 0,0 0 0 0 0,-1 0 0 0 0,0 2 0 0 0,-1 0-1 0 0,1 1 1 0 0,-2 1 0 0 0,-3-1 1 0 0,-16-4 237 0 0,1 2-1 0 0,-1 1 1 0 0,-1 2 0 0 0,0 2-1 0 0,0 1 1 0 0,0 2 0 0 0,-27 2-237 0 0,18 5 173 0 0,1 1 1 0 0,0 3-1 0 0,1 2 1 0 0,0 2-1 0 0,0 1 1 0 0,2 3-1 0 0,-33 17-173 0 0,-82 47-4381 0 0,142-71 57 0 0</inkml:trace>
  <inkml:trace contextRef="#ctx0" brushRef="#br0" timeOffset="16165.367">4191 6 13997 0 0,'0'0'-610'0'0,"0"0"-818"0"0,0 0-167 0 0,0 0 266 0 0,0 0 314 0 0,7-2 516 0 0,0 1 627 0 0,0 0 1 0 0,0 0-1 0 0,0 1 1 0 0,0 0-1 0 0,0 0 1 0 0,0 0 0 0 0,0 1-1 0 0,0 0 1 0 0,0 1-1 0 0,0 0 1 0 0,0 0-1 0 0,0 0 1 0 0,-1 1-1 0 0,1 0 1 0 0,2 1-129 0 0,-7-2 37 0 0,1-1 1 0 0,-1 1-1 0 0,0-1 1 0 0,1 1-1 0 0,-1 0 1 0 0,0 0 0 0 0,0 0-1 0 0,0 0 1 0 0,0 0-1 0 0,-1 0 1 0 0,1 0-1 0 0,-1 1 1 0 0,1-1-1 0 0,-1 1 1 0 0,0-1-1 0 0,0 1 1 0 0,0 0-1 0 0,0-1 1 0 0,0 1-1 0 0,0 0 1 0 0,-1 0-1 0 0,0-1 1 0 0,1 1-1 0 0,-1 0 1 0 0,0 0-1 0 0,0 0 1 0 0,-1-1-1 0 0,1 1 1 0 0,0 0-1 0 0,-1 0 1 0 0,0-1-1 0 0,0 1 1 0 0,0 0-1 0 0,0-1 1 0 0,0 1-1 0 0,0-1 1 0 0,-1 1-1 0 0,1-1 1 0 0,-1 1-1 0 0,1-1 1 0 0,-2 1-38 0 0,-7 11 403 0 0,8-12-383 0 0,0-1 0 0 0,0 0 0 0 0,0 1 0 0 0,0-1 1 0 0,0 1-1 0 0,1 0 0 0 0,-1-1 0 0 0,1 1 0 0 0,-1 0 0 0 0,1 0 1 0 0,0 0-1 0 0,-1 0 0 0 0,1 0 0 0 0,0 1 0 0 0,0-1 0 0 0,1 0 1 0 0,-1 0-1 0 0,0 1 0 0 0,1-1 0 0 0,0 0 0 0 0,-1 1 0 0 0,1-1 1 0 0,0 1-1 0 0,0-1 0 0 0,0 0 0 0 0,0 1 0 0 0,1-1 0 0 0,-1 0 1 0 0,1 1-1 0 0,-1-1 0 0 0,1 0 0 0 0,0 1 0 0 0,0-1 0 0 0,0 0 1 0 0,0 0-1 0 0,0 0 0 0 0,1 0 0 0 0,-1 0 0 0 0,1 0 0 0 0,0 1-20 0 0,68 24 643 0 0,-20-16-4997 0 0,-19-10-3251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41.3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34 652 0 0,'0'0'8878'0'0,"0"0"-6070"0"0,0 0-1999 0 0,0 0 48 0 0,0 0 44 0 0,0 0-399 0 0,0 0-386 0 0,5-6-227 0 0,-3 4 121 0 0,1-1-1 0 0,-1 1 1 0 0,1 0 0 0 0,0 0 0 0 0,-1 0-1 0 0,1 0 1 0 0,0 0 0 0 0,0 0-1 0 0,0 1 1 0 0,1-1 0 0 0,-1 1-1 0 0,0 0 1 0 0,0 0 0 0 0,1 0-1 0 0,-1 1 1 0 0,0-1 0 0 0,1 1-1 0 0,-1 0 1 0 0,1 0 0 0 0,-1 0 0 0 0,1 0-1 0 0,-1 0 1 0 0,1 1 0 0 0,-1 0-1 0 0,0 0 1 0 0,1 0 0 0 0,-1 0-1 0 0,0 0 1 0 0,0 0 0 0 0,0 1-1 0 0,0 0 1 0 0,0-1 0 0 0,0 1-1 0 0,1 1-9 0 0,-1-1 45 0 0,0-1 0 0 0,0 1-1 0 0,0-1 1 0 0,-1 1 0 0 0,1 0-1 0 0,-1 0 1 0 0,1 0-1 0 0,-1 1 1 0 0,0-1 0 0 0,1 0-1 0 0,-1 1 1 0 0,-1 0 0 0 0,1-1-1 0 0,0 1 1 0 0,-1 0-1 0 0,1 0 1 0 0,-1 0 0 0 0,0 0-1 0 0,0 0 1 0 0,0 0 0 0 0,0 0-1 0 0,0 0 1 0 0,-1 1-1 0 0,1-1 1 0 0,-1 0 0 0 0,0 0-1 0 0,0 0 1 0 0,-1 1 0 0 0,1-1-1 0 0,0 0 1 0 0,-1 0-1 0 0,0 1 1 0 0,0-1 0 0 0,0 0-1 0 0,0 0 1 0 0,0 0 0 0 0,-1 0-1 0 0,1-1 1 0 0,-1 1-1 0 0,0 0 1 0 0,0 0 0 0 0,0-1-1 0 0,0 0 1 0 0,0 1 0 0 0,-2 0-45 0 0,-105 86 134 0 0,177-82 682 0 0,25-10-482 0 0,-53 5-9614 0 0,-36-2 1522 0 0</inkml:trace>
  <inkml:trace contextRef="#ctx0" brushRef="#br0" timeOffset="400.997">493 235 4940 0 0,'0'0'3867'0'0,"0"0"-1594"0"0,0 0-1239 0 0,0 0-533 0 0,0 0 171 0 0,-8 1 205 0 0,4 0-731 0 0,0 1 0 0 0,-1-1 0 0 0,1 1 1 0 0,0-1-1 0 0,0 1 0 0 0,0 1 0 0 0,0-1 0 0 0,0 0 0 0 0,0 1 0 0 0,1 0 0 0 0,-1 0 1 0 0,1 0-1 0 0,0 0 0 0 0,0 1 0 0 0,0-1 0 0 0,0 1 0 0 0,0 0 0 0 0,1 0 1 0 0,0 0-1 0 0,0 0 0 0 0,0 0 0 0 0,0 1-146 0 0,-7 12 219 0 0,2-1 0 0 0,0 1 1 0 0,2 1-1 0 0,-1-1 0 0 0,2 1 1 0 0,0 0-1 0 0,2 0 0 0 0,0 1 0 0 0,0-1 1 0 0,2 0-1 0 0,0 0 0 0 0,2 1 0 0 0,0-1 1 0 0,0 0-1 0 0,6 17-219 0 0,37 4-134 0 0,-8-44-6599 0 0,-28-3-115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44.7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14 7461 0 0,'0'0'6424'0'0,"0"0"-4656"0"0,0 0-1982 0 0,0 0 227 0 0,0 0 20 0 0,0 0-70 0 0,-3-3-90 0 0,3 3 116 0 0,1 0-1 0 0,-1 0 1 0 0,0-1 0 0 0,1 1 0 0 0,-1 0-1 0 0,0 0 1 0 0,0-1 0 0 0,1 1 0 0 0,-1 0-1 0 0,0-1 1 0 0,1 1 0 0 0,-1 0 0 0 0,0-1 0 0 0,0 1-1 0 0,0 0 1 0 0,1-1 0 0 0,-1 1 0 0 0,0 0-1 0 0,0-1 1 0 0,0 1 0 0 0,0-1 0 0 0,0 1 0 0 0,0-1-1 0 0,0 1 1 0 0,0 0 0 0 0,0-1 0 0 0,0 1-1 0 0,0-1 1 0 0,0 1 11 0 0,52 22 73 0 0,-49-19-9 0 0,0 0 0 0 0,0 0 0 0 0,-1 0 1 0 0,1 1-1 0 0,-1-1 0 0 0,1 0 0 0 0,-1 1 0 0 0,0 0 0 0 0,-1-1 0 0 0,1 1 0 0 0,-1 0 0 0 0,1 0 1 0 0,-1 0-1 0 0,0 0 0 0 0,-1 0 0 0 0,1 0 0 0 0,-1 1 0 0 0,1-1 0 0 0,-1 0 0 0 0,-1 0 1 0 0,1 0-1 0 0,0 0 0 0 0,-1 0 0 0 0,0 1 0 0 0,0-1 0 0 0,0 0 0 0 0,-1-1 0 0 0,1 1 0 0 0,-1 0 1 0 0,0 0-1 0 0,0-1 0 0 0,0 1 0 0 0,-1-1 0 0 0,1 1 0 0 0,-1-1 0 0 0,0 0 0 0 0,0 0 0 0 0,0 0 1 0 0,0-1-1 0 0,0 1 0 0 0,-1-1 0 0 0,1 1 0 0 0,-1-1 0 0 0,-3 1-64 0 0,-4 9-23 0 0,13-10 91 0 0,-1 0 0 0 0,1 0 0 0 0,0 1 0 0 0,0-1 0 0 0,-1-1 0 0 0,1 1 0 0 0,0 0 0 0 0,1 0 0 0 0,-1-1 0 0 0,0 1 0 0 0,0-1 0 0 0,1 0 1 0 0,-1 0-1 0 0,1 0 0 0 0,-1 0 0 0 0,1 0 0 0 0,-1 0 0 0 0,1-1 0 0 0,0 1 0 0 0,-1-1 0 0 0,1 0 0 0 0,0 0 0 0 0,-1 0 0 0 0,1 0 0 0 0,0 0 0 0 0,-1 0 1 0 0,1-1-1 0 0,-1 1 0 0 0,1-1 0 0 0,0 0 0 0 0,1-1-68 0 0,-1 2-47 0 0,23 2-105 0 0,19-1-901 0 0,-18-7-9220 0 0,-15 0 1822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44.2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1 12745 0 0,'0'0'1826'0'0,"0"0"-1798"0"0,0 0-29 0 0,0 0 326 0 0,-7 5 39 0 0,-57 73 54 0 0,63-76-393 0 0,0 0 0 0 0,0 0 0 0 0,0 1 1 0 0,0-1-1 0 0,0 0 0 0 0,0 0 0 0 0,1 1 0 0 0,-1-1 0 0 0,1 0 0 0 0,0 1 0 0 0,-1-1 1 0 0,1 0-1 0 0,0 1 0 0 0,1-1 0 0 0,-1 1 0 0 0,0-1 0 0 0,1 0 0 0 0,-1 1 1 0 0,1-1-1 0 0,0 0 0 0 0,-1 0 0 0 0,1 1 0 0 0,0-1 0 0 0,0 0 0 0 0,1 0 0 0 0,-1 0 1 0 0,0 0-1 0 0,1 0 0 0 0,-1-1 0 0 0,1 1 0 0 0,0 0 0 0 0,0-1 0 0 0,-1 1 1 0 0,1-1-1 0 0,0 1 0 0 0,0-1 0 0 0,0 0 0 0 0,1 0 0 0 0,-1 0 0 0 0,0 0 0 0 0,0 0 1 0 0,0-1-1 0 0,1 1 0 0 0,0 0-25 0 0,8 2-19 0 0,0 1 0 0 0,0-1-1 0 0,0-1 1 0 0,0 0 0 0 0,0-1 0 0 0,0 0 0 0 0,1 0-1 0 0,-1-1 1 0 0,0-1 0 0 0,0 0 0 0 0,1-1 0 0 0,-1 0 0 0 0,4-1 19 0 0,9-60-2008 0 0,-30 30 3836 0 0,-11 211 981 0 0,16-175-2909 0 0,-1 39 10 0 0,24-27-5858 0 0,-6-15-996 0 0</inkml:trace>
  <inkml:trace contextRef="#ctx0" brushRef="#br0" timeOffset="247.755">527 274 14085 0 0,'0'0'2421'0'0,"0"0"-2421"0"0,0 0 288 0 0,0 0-288 0 0,0 0 632 0 0,0 0-260 0 0,-45 1-236 0 0,28-2-136 0 0,3 1-4 0 0,-3 0-680 0 0,3 0-657 0 0,-2 0-819 0 0,11-1-4108 0 0,0-8-1209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54.8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220 53 5244 0 0,'0'0'4650'0'0,"0"0"-2254"0"0,0 0-1007 0 0,0 0 51 0 0,0 0 189 0 0,0 0-131 0 0,0 0-411 0 0,0 0-474 0 0,8-15-272 0 0,-73 6-215 0 0,-80 2-1801 0 0,132 2-669 0 0,9-2-5317 0 0,6-3 40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55.1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38 3588 0 0,'0'0'7497'0'0,"0"0"-5905"0"0,0 0-380 0 0,0 0 380 0 0,0 0-135 0 0,0 0-821 0 0,0 0-440 0 0,0 0-32 0 0,-49-17-44 0 0,26 14-116 0 0,-5-1 48 0 0,3 3-52 0 0,-2-1-632 0 0,6 2-693 0 0,5-2-1355 0 0,5 0-3212 0 0,11-4-1689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57.2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151 1 9401 0 0,'0'0'4030'0'0,"0"0"-3166"0"0,-4 8-134 0 0,-142 210 3163 0 0,146-214-3867 0 0,-1 1-1 0 0,1 0 0 0 0,1 0 1 0 0,-1-1-1 0 0,0 1 1 0 0,1 0-1 0 0,0-1 0 0 0,0 1 1 0 0,1-1-1 0 0,-1 1 0 0 0,1-1 1 0 0,0 0-1 0 0,0 0 0 0 0,1 0 1 0 0,-1 0-1 0 0,1 0 0 0 0,0 0 1 0 0,0 0-1 0 0,0-1 0 0 0,0 1 1 0 0,0-1-1 0 0,1 0 0 0 0,0 0 1 0 0,0-1-1 0 0,0 1 1 0 0,0-1-1 0 0,0 0 0 0 0,0 0 1 0 0,0 0-1 0 0,1 0 0 0 0,-1-1 1 0 0,1 1-1 0 0,-1-1 0 0 0,1 0 1 0 0,0-1-1 0 0,-1 1 0 0 0,1-1 1 0 0,0 0-1 0 0,-1 0 0 0 0,1-1 1 0 0,0 1-1 0 0,-1-1 0 0 0,1 0 1 0 0,-1 0-1 0 0,1-1 1 0 0,3-1-26 0 0,-6 3-6 0 0,-1 0 0 0 0,1 0 0 0 0,-1-1 0 0 0,1 1 0 0 0,-1-1 1 0 0,1 1-1 0 0,-1-1 0 0 0,1 0 0 0 0,-1 1 0 0 0,1-1 1 0 0,-1 0-1 0 0,0 0 0 0 0,0 0 0 0 0,1 0 0 0 0,-1 0 0 0 0,0 0 1 0 0,0 0-1 0 0,0-1 0 0 0,0 1 0 0 0,0 0 0 0 0,0-1 1 0 0,0 1-1 0 0,-1-1 0 0 0,1 1 0 0 0,0-1 0 0 0,-1 1 1 0 0,0-1-1 0 0,1 1 0 0 0,-1-1 0 0 0,0 1 0 0 0,1-1 0 0 0,-1 0 1 0 0,0 1-1 0 0,0-1 0 0 0,0 1 0 0 0,0-1 0 0 0,-1 0 1 0 0,1 1-1 0 0,0-1 0 0 0,-1 1 0 0 0,1-1 0 0 0,-1 1 0 0 0,0-1 1 0 0,1 1-1 0 0,-1-1 0 0 0,0 1 0 0 0,0 0 0 0 0,0-1 6 0 0,-61-51-2097 0 0,29 49-395 0 0,9 7-3709 0 0,5 1-742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55.6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7 200 2980 0 0,'0'0'7760'0'0,"0"0"-5210"0"0,0 0-1971 0 0,0 0-91 0 0,0 0 283 0 0,0 0-72 0 0,0 0-238 0 0,6 3-171 0 0,-1-1-265 0 0,1 0 1 0 0,-1-1-1 0 0,1 1 0 0 0,0-1 0 0 0,0 0 1 0 0,-1 0-1 0 0,1-1 0 0 0,0 0 0 0 0,0 0 1 0 0,0 0-1 0 0,0-1 0 0 0,0 1 0 0 0,-1-1 1 0 0,1-1-1 0 0,0 1 0 0 0,-1-1 0 0 0,1 0 1 0 0,-1-1-1 0 0,0 1 0 0 0,1-1 0 0 0,-1 0 1 0 0,0 0-1 0 0,-1 0 0 0 0,1-1 0 0 0,-1 0 1 0 0,1 0-1 0 0,-1 0 0 0 0,0 0 0 0 0,-1-1 1 0 0,1 0-1 0 0,-1 0 0 0 0,0 1 0 0 0,0-2 1 0 0,0 1-1 0 0,-1 0 0 0 0,0-1 0 0 0,0 1 1 0 0,0-1-1 0 0,0 1 0 0 0,-1-1 0 0 0,0 0 0 0 0,-1 0 1 0 0,1 0-1 0 0,-1-2-25 0 0,-1 4-20 0 0,-1 0-1 0 0,1 0 1 0 0,-1 0-1 0 0,0-1 1 0 0,0 2-1 0 0,0-1 1 0 0,-1 0-1 0 0,1 0 1 0 0,-1 1-1 0 0,0-1 1 0 0,0 1 0 0 0,0 0-1 0 0,0 0 1 0 0,-1 0-1 0 0,1 0 1 0 0,-1 1-1 0 0,0-1 1 0 0,0 1-1 0 0,0 0 1 0 0,0 0-1 0 0,0 0 1 0 0,0 1 0 0 0,0 0-1 0 0,-1 0 1 0 0,1 0-1 0 0,0 0 1 0 0,-1 0-1 0 0,1 1 1 0 0,-1 0-1 0 0,1 0 1 0 0,-1 0 0 0 0,1 0-1 0 0,-1 1 1 0 0,1 0-1 0 0,-1 0 1 0 0,1 0-1 0 0,0 0 1 0 0,0 1-1 0 0,0 0 1 0 0,0 0-1 0 0,0 0 1 0 0,0 0 0 0 0,0 0-1 0 0,0 1 1 0 0,1 0-1 0 0,-1 0 21 0 0,0 3 66 0 0,0 1 0 0 0,0 0-1 0 0,1 0 1 0 0,-1 1 0 0 0,2-1-1 0 0,-1 1 1 0 0,1 0 0 0 0,0-1 0 0 0,1 1-1 0 0,0 0 1 0 0,0 0 0 0 0,1 0-1 0 0,-1 0 1 0 0,2 0 0 0 0,-1 0 0 0 0,1 0-1 0 0,1 0 1 0 0,-1-1 0 0 0,3 7-66 0 0,47 27-4264 0 0,-40-41-1578 0 0,5-3-2049 0 0</inkml:trace>
  <inkml:trace contextRef="#ctx0" brushRef="#br0" timeOffset="261.878">345 249 13717 0 0,'0'0'2989'0'0,"0"0"-2465"0"0,0 0-464 0 0,0 0 388 0 0,0 0 256 0 0,0 0-64 0 0,0 0-208 0 0,0 0-432 0 0,0 0-148 0 0,0 0-100 0 0,5 14-280 0 0,-7-11-436 0 0,2 1-433 0 0,0-3-1447 0 0,0-1-4496 0 0</inkml:trace>
  <inkml:trace contextRef="#ctx0" brushRef="#br0" timeOffset="449.967">589 18 132 0 0,'0'0'11448'0'0,"0"0"-7949"0"0,3 8-2894 0 0,0 3-248 0 0,-1 1 0 0 0,0-1 1 0 0,0 0-1 0 0,-1 1 0 0 0,-1 0 0 0 0,0-1 0 0 0,-1 1 0 0 0,0-1 0 0 0,0 1 1 0 0,-1-1-1 0 0,-1 0 0 0 0,-1 5-357 0 0,-37 78-1836 0 0,42-92-2873 0 0,3-2-1783 0 0</inkml:trace>
  <inkml:trace contextRef="#ctx0" brushRef="#br0" timeOffset="2855.608">457 285 680 0 0,'0'0'340'0'0,"0"0"-100"0"0,0 0 434 0 0,0 0 1817 0 0,0 0-38 0 0,0 0-966 0 0,0 0-370 0 0,0 0 111 0 0,0 0 167 0 0,-23-3 4411 0 0,10 1-5497 0 0,-49 5-955 0 0,106 20 244 0 0,-43-23 406 0 0,1 0-1 0 0,-1 0 0 0 0,1 0 0 0 0,-1-1 1 0 0,0 1-1 0 0,1 0 0 0 0,-1 0 1 0 0,1-1-1 0 0,-1 1 0 0 0,0-1 0 0 0,0 1 1 0 0,1-1-1 0 0,-1 0 0 0 0,0 1 1 0 0,0-1-1 0 0,1 0 0 0 0,-1 0 0 0 0,0 0 1 0 0,0 0-1 0 0,0 0 0 0 0,0 0 1 0 0,0 0-1 0 0,-1 0 0 0 0,1 0 0 0 0,0 0 1 0 0,0-1-1 0 0,-1 1 0 0 0,1 0 1 0 0,-1 0-1 0 0,1-1 0 0 0,-1 1 0 0 0,1 0 1 0 0,-1-1-1 0 0,0 1 0 0 0,0-1 1 0 0,0 1-1 0 0,0 0 0 0 0,0-1 0 0 0,0 1 1 0 0,0-1-1 0 0,0 1 0 0 0,0 0 1 0 0,-1-1-1 0 0,1 1 0 0 0,-1 0 0 0 0,1-1 1 0 0,-1 1-1 0 0,1 0 0 0 0,-1-1 1 0 0,0 1-1 0 0,1 0 0 0 0,-1 0 0 0 0,0 0 1 0 0,0 0-1 0 0,0 0 0 0 0,0 0 1 0 0,-1-1-4 0 0,-31 43-1948 0 0,30-37 1306 0 0,-2 5-1904 0 0,0-3-1954 0 0,-3-2-3224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57.5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1853 181 11237 0 0,'-10'-2'1920'0'0,"-182"-39"767"0"0,-1 8 1 0 0,-75 3-2688 0 0,-137 13 907 0 0,-55-4-1080 0 0,157-10-5476 0 0,288 28 760 0 0,9 1-1787 0 0</inkml:trace>
  <inkml:trace contextRef="#ctx0" brushRef="#br0" timeOffset="250.857">1224 216 11221 0 0,'-76'-11'2200'0'0,"-3"-2"-1716"0"0,-16-2-480 0 0,1 2 668 0 0,-2 2 352 0 0,-3 2-344 0 0,0 1-355 0 0,2 2-249 0 0,4-1-68 0 0,4 0-8 0 0,9 0-124 0 0,9-3-833 0 0,10-4-1283 0 0,20 1-4872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1:53:56.3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26 12105 0 0,'0'0'2316'0'0,"0"0"-1909"0"0,-6-1-546 0 0,4 1 132 0 0,1-1 1 0 0,0 0 0 0 0,0 1 0 0 0,0-1 0 0 0,-1 1-1 0 0,1 0 1 0 0,0-1 0 0 0,0 1 0 0 0,-1 0 0 0 0,1 0-1 0 0,0 0 1 0 0,-1 0 0 0 0,1 0 0 0 0,0 0 0 0 0,-1 0-1 0 0,1 0 1 0 0,0 1 0 0 0,0-1 0 0 0,-1 0 0 0 0,1 1-1 0 0,0-1 1 0 0,0 1 0 0 0,0 0 0 0 0,-1-1 0 0 0,1 1-1 0 0,0 0 1 0 0,0 0 0 0 0,0-1 0 0 0,0 1 0 0 0,0 0-1 0 0,0 0 1 0 0,1 0 0 0 0,-1 0 0 0 0,0 0-1 0 0,0 0 1 0 0,1 0 0 0 0,-1 1 0 0 0,1-1 0 0 0,-1 0-1 0 0,1 0 1 0 0,-1 1 0 0 0,1-1 0 0 0,0 0 0 0 0,-1 0-1 0 0,1 1 1 0 0,0-1 0 0 0,0 0 0 0 0,0 1 0 0 0,0-1-1 0 0,0 0 1 0 0,0 1 0 0 0,1-1 0 0 0,-1 0 0 0 0,0 0-1 0 0,1 1 1 0 0,-1-1 0 0 0,1 0 0 0 0,-1 0 0 0 0,1 0-1 0 0,-1 1 1 0 0,1-1 0 0 0,0 0 0 0 0,0 0 0 0 0,0 0-1 0 0,0 0 7 0 0,134 152 1850 0 0,-134-152-1805 0 0,0 1-1 0 0,0-1 1 0 0,-1 0 0 0 0,1 1 0 0 0,0-1 0 0 0,-1 1-1 0 0,1-1 1 0 0,-1 1 0 0 0,1 0 0 0 0,-1-1 0 0 0,0 1-1 0 0,0-1 1 0 0,1 1 0 0 0,-1 0 0 0 0,0-1 0 0 0,-1 1 0 0 0,1 0-1 0 0,0-1 1 0 0,0 1 0 0 0,-1-1 0 0 0,1 1 0 0 0,-1-1-1 0 0,1 1 1 0 0,-1 0 0 0 0,0-1 0 0 0,1 0 0 0 0,-1 1-1 0 0,0-1 1 0 0,0 0 0 0 0,0 1 0 0 0,0-1 0 0 0,0 0-1 0 0,-1 0 1 0 0,1 0 0 0 0,0 0 0 0 0,0 0 0 0 0,-1 0-1 0 0,1 0 1 0 0,-1 0 0 0 0,1 0 0 0 0,0-1 0 0 0,-1 1 0 0 0,0-1-1 0 0,1 1 1 0 0,-1-1 0 0 0,1 1 0 0 0,-1-1 0 0 0,0 0-1 0 0,1 0 1 0 0,-2 0-45 0 0,-43-1-162 0 0,8-13-3632 0 0,32 5-553 0 0,6-5-2661 0 0</inkml:trace>
  <inkml:trace contextRef="#ctx0" brushRef="#br0" timeOffset="169.916">299 25 5533 0 0,'0'0'8832'0'0,"0"0"-7668"0"0,0 0-940 0 0,0 0-172 0 0,0 0 312 0 0,0 0 101 0 0,-51-10-201 0 0,29 6-260 0 0,-1 2-4 0 0,-2 1-577 0 0,4 0-479 0 0,2 0-412 0 0,5 1-2364 0 0,6-6-3741 0 0</inkml:trace>
  <inkml:trace contextRef="#ctx0" brushRef="#br0" timeOffset="590.424">442 94 6837 0 0,'0'0'5912'0'0,"0"0"-3888"0"0,0 0-1518 0 0,0 0-137 0 0,0 0 28 0 0,0 0-135 0 0,0 0-177 0 0,0 0-89 0 0,28 4-917 0 0,97 69 2062 0 0,-125-72-1134 0 0,1-1 1 0 0,-1 1 0 0 0,1 0-1 0 0,-1-1 1 0 0,1 1 0 0 0,-1 0 0 0 0,1 0-1 0 0,-1 0 1 0 0,0 0 0 0 0,0-1-1 0 0,0 1 1 0 0,1 0 0 0 0,-1 0 0 0 0,0 0-1 0 0,0 0 1 0 0,0 0 0 0 0,0 0-1 0 0,0 0 1 0 0,0-1 0 0 0,-1 1 0 0 0,1 0-1 0 0,0 0 1 0 0,0 0 0 0 0,-1 0-1 0 0,1 0 1 0 0,0-1 0 0 0,-1 1 0 0 0,1 0-1 0 0,-1 0 1 0 0,1-1 0 0 0,-1 1-1 0 0,1 0 1 0 0,-1-1 0 0 0,0 1 0 0 0,1 0-1 0 0,-1-1 1 0 0,0 1 0 0 0,1-1-1 0 0,-1 1 1 0 0,0-1 0 0 0,0 1 0 0 0,1-1-1 0 0,-1 0 1 0 0,0 1 0 0 0,0-1-1 0 0,0 0 1 0 0,0 0 0 0 0,0 0 0 0 0,1 0-1 0 0,-1 1 1 0 0,0-1 0 0 0,0 0-1 0 0,0 0 1 0 0,0-1 0 0 0,0 1 0 0 0,0 0-1 0 0,0 0 1 0 0,1 0 0 0 0,-2-1-8 0 0,-57 6-266 0 0,47-7-588 0 0,49 7 802 0 0,56 59 1501 0 0,-91-63-1416 0 0,0 1 1 0 0,-1-1-1 0 0,0 0 0 0 0,1 1 0 0 0,-1 0 1 0 0,0-1-1 0 0,0 1 0 0 0,0 0 0 0 0,0 0 0 0 0,0-1 1 0 0,0 1-1 0 0,0 0 0 0 0,-1 0 0 0 0,1 0 1 0 0,-1 0-1 0 0,1 0 0 0 0,-1 0 0 0 0,0 0 0 0 0,0 0 1 0 0,0 0-1 0 0,0 0 0 0 0,0 0 0 0 0,0 0 1 0 0,-1 0-1 0 0,1 0 0 0 0,-1 0 0 0 0,1 0 0 0 0,-1 0 1 0 0,0 0-1 0 0,1 0 0 0 0,-1 0 0 0 0,0 0 1 0 0,-1-1-1 0 0,1 1 0 0 0,0 0 0 0 0,0-1 0 0 0,-1 1 1 0 0,1-1-1 0 0,-1 1 0 0 0,1-1 0 0 0,-1 0 1 0 0,1 0-1 0 0,-1 1 0 0 0,0-1 0 0 0,0 0 0 0 0,0-1 1 0 0,1 1-1 0 0,-1 0 0 0 0,0 0 0 0 0,0-1 1 0 0,0 1-1 0 0,-1-1-33 0 0,-99 18 106 0 0,36-31-5288 0 0,58 6-670 0 0,7-6-2288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09:37.3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1 11297 0 0,'0'0'783'0'0,"7"6"-504"0"0,0 2-137 0 0,1-1 0 0 0,-1 1 0 0 0,0 1-1 0 0,-1-1 1 0 0,0 1 0 0 0,0 0 0 0 0,-1 0 0 0 0,0 1-1 0 0,-1 0 1 0 0,0 0 0 0 0,0 0 0 0 0,-1 0 0 0 0,-1 0 0 0 0,0 1-1 0 0,0-1 1 0 0,-1 1 0 0 0,0 0 0 0 0,-1-1 0 0 0,0 1-1 0 0,0 0 1 0 0,-1-1 0 0 0,-1 1 0 0 0,0-1 0 0 0,0 1-1 0 0,-1-1 1 0 0,-1 0 0 0 0,0 0 0 0 0,0 0 0 0 0,0 0 0 0 0,-3 2-142 0 0,-49 56-260 0 0,6-41-5761 0 0,36-27-48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0:16.9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1 768 5733 0 0,'0'0'1415'0'0,"0"0"-619"0"0,0 0 163 0 0,0 0-436 0 0,0 0-275 0 0,0 0 178 0 0,0 0 768 0 0,28-4-37 0 0,631 74 3365 0 0,-543-68-3625 0 0,-152-22-2379 0 0,-90-37 673 0 0,171 63 645 0 0,-35-4 223 0 0,-1 1 1 0 0,0 1-1 0 0,0 0 0 0 0,0 0 1 0 0,0 1-1 0 0,-1 0 0 0 0,0 1 1 0 0,0 0-1 0 0,0 0 1 0 0,-1 0-1 0 0,0 1 0 0 0,0 0 1 0 0,1 2-60 0 0,-8-4 15 0 0,-1-1 0 0 0,1 1-1 0 0,-1-1 1 0 0,1 1 0 0 0,-1-1 0 0 0,-1 1 0 0 0,1-1 0 0 0,-1 0 0 0 0,0 0 0 0 0,0 1-1 0 0,0-1 1 0 0,0 0 0 0 0,0-1 0 0 0,-1 1 0 0 0,0 0 0 0 0,0-1 0 0 0,0 1 0 0 0,0-1-1 0 0,-1 0 1 0 0,1 0 0 0 0,-1-1 0 0 0,0 1 0 0 0,0-1 0 0 0,0 1 0 0 0,0-1 0 0 0,0 0-1 0 0,0-1 1 0 0,0 1 0 0 0,-1-1 0 0 0,1 0 0 0 0,-1 0 0 0 0,-3 0-15 0 0,0 3-254 0 0,5-2 64 0 0,-33 14-1671 0 0,10-8-3408 0 0,11-5-1564 0 0</inkml:trace>
  <inkml:trace contextRef="#ctx0" brushRef="#br0" timeOffset="356.597">1200 648 8949 0 0,'0'0'1057'0'0,"0"0"-307"0"0,0 7-564 0 0,6 307 6704 0 0,-6-177-7956 0 0,9-138-2324 0 0,-5-10-1797 0 0,0-8-2302 0 0</inkml:trace>
  <inkml:trace contextRef="#ctx0" brushRef="#br0" timeOffset="697.074">1190 592 8689 0 0,'0'0'2304'0'0,"0"0"-1806"0"0,0 0-655 0 0,0 0 282 0 0,0 0 142 0 0,-1 8 123 0 0,0-2-273 0 0,0 0 1 0 0,1-1 0 0 0,-1 1-1 0 0,1 0 1 0 0,1 0 0 0 0,-1 0-1 0 0,1 0 1 0 0,0 0-1 0 0,1 0 1 0 0,-1-1 0 0 0,1 1-1 0 0,0 0 1 0 0,1-1 0 0 0,-1 0-1 0 0,1 1 1 0 0,0-1-1 0 0,0 0 1 0 0,1-1 0 0 0,-1 1-1 0 0,1 0 1 0 0,0-1 0 0 0,1 0-1 0 0,-1 0 1 0 0,1 0-1 0 0,-1-1 1 0 0,3 2-118 0 0,-3-2 31 0 0,1 0 0 0 0,0 0 1 0 0,-1 0-1 0 0,1-1 0 0 0,0 0 0 0 0,0 0 0 0 0,0 0 1 0 0,1 0-1 0 0,-1-1 0 0 0,0 0 0 0 0,1 0 0 0 0,-1 0 1 0 0,0-1-1 0 0,1 0 0 0 0,-1 0 0 0 0,1 0 0 0 0,-1 0 0 0 0,1-1 1 0 0,-1 0-1 0 0,0 0 0 0 0,1-1 0 0 0,-1 0 0 0 0,0 0 1 0 0,0 0-1 0 0,0 0 0 0 0,0-1 0 0 0,-1 1 0 0 0,1-1 1 0 0,-1-1-1 0 0,1 1 0 0 0,-1 0 0 0 0,0-1 0 0 0,0 0 0 0 0,-1 0 1 0 0,1 0-1 0 0,-1-1 0 0 0,0 1 0 0 0,0-1 0 0 0,0 0 1 0 0,-1 1-1 0 0,0-1 0 0 0,0 0 0 0 0,0-1 0 0 0,0 1 1 0 0,0-3-32 0 0,8 147 360 0 0,1-76-1677 0 0,4-24-7227 0 0,-3-22 1467 0 0</inkml:trace>
  <inkml:trace contextRef="#ctx0" brushRef="#br0" timeOffset="120443.465">1564 1421 2692 0 0,'0'0'1527'0'0,"0"0"-980"0"0,0 0-171 0 0,0 0 234 0 0,-9 5-51 0 0,-5 0-404 0 0,1-1 0 0 0,-1-1 0 0 0,0 0 1 0 0,1 0-1 0 0,-1-1 0 0 0,-1-1 1 0 0,1-1-1 0 0,0 0 0 0 0,0 0 0 0 0,0-1 1 0 0,-8-3-156 0 0,-36-12 355 0 0,1-2 0 0 0,1-3 0 0 0,1-2 0 0 0,1-3 0 0 0,1-2 0 0 0,1-2 0 0 0,2-3 0 0 0,1-2 0 0 0,-9-10-355 0 0,21 16 90 0 0,2-2 0 0 0,0-1-1 0 0,2-2 1 0 0,2-1 0 0 0,1-1 0 0 0,2-2 0 0 0,1-1 0 0 0,2-1 0 0 0,2-1 0 0 0,-13-32-90 0 0,26 50 16 0 0,1 0 0 0 0,1 0 0 0 0,1 0 0 0 0,1-1 0 0 0,1 0 0 0 0,2 0 0 0 0,0 0 0 0 0,1-1 0 0 0,1 1 0 0 0,2-1 0 0 0,0 1 0 0 0,2-1 0 0 0,0 1 0 0 0,2 0 0 0 0,1 0 0 0 0,1 1 0 0 0,0 0 0 0 0,2 0 0 0 0,1 0 0 0 0,0 1 0 0 0,7-7-16 0 0,-5 11-45 0 0,2 1 0 0 0,0 1 0 0 0,0 1 0 0 0,1 0 0 0 0,1 1 0 0 0,1 0 0 0 0,0 1 0 0 0,1 1 0 0 0,0 1 0 0 0,0 1 0 0 0,1 0 0 0 0,1 1 0 0 0,0 1 0 0 0,0 1 0 0 0,0 1 0 0 0,1 1 0 0 0,0 0 0 0 0,0 2 1 0 0,0 0-1 0 0,1 2 0 0 0,-1 0 0 0 0,0 1 0 0 0,1 2 0 0 0,-1 0 0 0 0,0 1 0 0 0,0 1 0 0 0,0 1 0 0 0,1 1 45 0 0,17 3 39 0 0,-1 1 0 0 0,0 2 0 0 0,-1 2 0 0 0,0 1 0 0 0,-1 2 0 0 0,-1 2-1 0 0,-1 1 1 0 0,-1 1 0 0 0,-1 2 0 0 0,0 1 0 0 0,-2 2 0 0 0,-1 1 0 0 0,-1 1 0 0 0,-1 1 0 0 0,-2 2 0 0 0,-1 0 0 0 0,-1 2 0 0 0,-2 1 0 0 0,-2 0 0 0 0,5 13-39 0 0,-9-13-21 0 0,-1 1 0 0 0,-2 1-1 0 0,-2 1 1 0 0,-1-1 0 0 0,-2 1-1 0 0,-1 1 1 0 0,-2-1 0 0 0,-2 1 0 0 0,-1 0-1 0 0,-3 6 22 0 0,1-25 6 0 0,-1 1 0 0 0,0-1 0 0 0,-2 0 0 0 0,-1 0 0 0 0,0 0 0 0 0,-1 0 0 0 0,-1-1 0 0 0,0 0 0 0 0,-2-1 0 0 0,0 1 0 0 0,-1-2 0 0 0,-1 1 0 0 0,0-1 0 0 0,-1-1 0 0 0,-1 0 0 0 0,0-1 0 0 0,-1 0 0 0 0,-1-1 0 0 0,0-1 0 0 0,-8 6-6 0 0,9-10 88 0 0,-1-1 0 0 0,1 0 1 0 0,-1-1-1 0 0,0-1 0 0 0,-1 0 0 0 0,1-1 1 0 0,-1 0-1 0 0,0-2 0 0 0,0 0 1 0 0,0 0-1 0 0,0-2 0 0 0,0 0 0 0 0,0 0 1 0 0,0-2-1 0 0,0 0 0 0 0,0-1 1 0 0,0 0-1 0 0,-8-4-88 0 0,-155-71-699 0 0,79 6-3825 0 0,84 57 858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09:36.7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 0 10065 0 0,'0'0'776'0'0,"0"0"-398"0"0,-6 9 309 0 0,-3 4-389 0 0,0 1 1 0 0,1 0-1 0 0,1 1 1 0 0,0 0-1 0 0,1 0 1 0 0,0 0-1 0 0,1 1 1 0 0,1 0-1 0 0,0 0 1 0 0,2 0-1 0 0,-1 2-298 0 0,3-5 48 0 0,-1 0-1 0 0,2 1 0 0 0,-1-1 1 0 0,2 0-1 0 0,0 0 0 0 0,0 0 0 0 0,2 0 1 0 0,-1 0-1 0 0,2-1 0 0 0,-1 0 0 0 0,2 1 1 0 0,1 1-48 0 0,52 26-5006 0 0,-50-40 1381 0 0,0-3-2229 0 0</inkml:trace>
  <inkml:trace contextRef="#ctx0" brushRef="#br0" timeOffset="172.026">451 116 12437 0 0,'0'0'980'0'0,"0"0"-840"0"0,-11 40 308 0 0,0-22 108 0 0,-3 5-40 0 0,-3 0-72 0 0,-2-1-56 0 0,-2 1-136 0 0,1 1-124 0 0,-2 0-64 0 0,1-2-64 0 0,2-3-532 0 0,2-1-348 0 0,3-8-388 0 0,4-1-1048 0 0,2-7-1748 0 0,-1-4-2245 0 0</inkml:trace>
  <inkml:trace contextRef="#ctx0" brushRef="#br0" timeOffset="342.615">280 193 8797 0 0,'0'0'1072'0'0,"0"0"-464"0"0,0 0 36 0 0,33 47 180 0 0,-22-31-96 0 0,-4 0-176 0 0,5 2-32 0 0,-4-2-228 0 0,-1 0-152 0 0,4-1-128 0 0,-1-2 52 0 0,0 0 36 0 0,1-4-100 0 0,2-2-64 0 0,-3-2-900 0 0,-2-4-776 0 0,1-1-1076 0 0,-3-1-3381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09:35.8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17 3268 0 0,'0'0'4082'0'0,"0"0"-1789"0"0,0 0-1018 0 0,0 0-554 0 0,0 0-448 0 0,0 0 86 0 0,3 7 607 0 0,33 90 2508 0 0,-32-84-3458 0 0,-1-1-1 0 0,0 1 1 0 0,-1 0-1 0 0,-1-1 1 0 0,0 1-1 0 0,-1 0 1 0 0,0 0-1 0 0,-1 0 1 0 0,0-1 0 0 0,-1 1-1 0 0,-1 0 1 0 0,0 0-16 0 0,-3-3-1163 0 0,2-12-7043 0 0,3-10 765 0 0</inkml:trace>
  <inkml:trace contextRef="#ctx0" brushRef="#br0" timeOffset="248.77">233 5 10393 0 0,'0'0'983'0'0,"0"0"-447"0"0,-7 0-160 0 0,-125-4 2491 0 0,39 4-4817 0 0,108 7-8249 0 0,2-2 7193 0 0</inkml:trace>
  <inkml:trace contextRef="#ctx0" brushRef="#br0" timeOffset="497.791">316 177 6461 0 0,'0'0'1520'0'0,"0"0"-752"0"0,0 0-84 0 0,0 0 352 0 0,0 0-136 0 0,-49 6-436 0 0,28-6-260 0 0,-4 0-156 0 0,2 1-48 0 0,0-1-308 0 0,1 1-784 0 0,1-1-812 0 0,5 0-1228 0 0,-5 0-2253 0 0</inkml:trace>
  <inkml:trace contextRef="#ctx0" brushRef="#br0" timeOffset="732.541">359 346 7385 0 0,'0'0'1244'0'0,"0"0"-660"0"0,0 0 116 0 0,0 0 628 0 0,0 0 200 0 0,0 0-472 0 0,-54 10-448 0 0,30-8-380 0 0,-5 0-216 0 0,0 1-12 0 0,0-1-744 0 0,1 1-496 0 0,1-1-864 0 0,8-1-2680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09:39.0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187 30 9865 0 0,'0'0'2512'0'0,"0"0"-1848"0"0,0 0-180 0 0,0 0 240 0 0,0 0-128 0 0,0 0-44 0 0,0 0-88 0 0,-54-3-260 0 0,33 1-204 0 0,1 0-52 0 0,-5-1-764 0 0,4 0-412 0 0,2-1-416 0 0,3-2-1192 0 0,6 0-2289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09:39.1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194 11 1436 0 0,'0'0'9373'0'0,"0"0"-8065"0"0,0 0-1000 0 0,0 0 500 0 0,0 0 348 0 0,0 0-284 0 0,0 0-232 0 0,0 0-135 0 0,0 0-169 0 0,-54-4-248 0 0,26 4-88 0 0,-3 0-965 0 0,0-1-595 0 0,1-2-1200 0 0,10 1-3653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09:40.9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17 9701 0 0,'0'0'1325'0'0,"0"0"-828"0"0,0 0-343 0 0,0 0-63 0 0,0 0 5 0 0,0 0-19 0 0,0 0-122 0 0,7-4-233 0 0,-3 2 281 0 0,0 0 0 0 0,1 1 0 0 0,-1-1-1 0 0,0 1 1 0 0,1 0 0 0 0,-1 0 0 0 0,1 0 0 0 0,-1 0-1 0 0,1 1 1 0 0,-1 0 0 0 0,1 0 0 0 0,-1 0-1 0 0,1 1 1 0 0,-1-1 0 0 0,1 1 0 0 0,-1 0 0 0 0,1 0-1 0 0,-1 1 1 0 0,0-1 0 0 0,1 1 0 0 0,-1 0-1 0 0,0 0 1 0 0,0 0 0 0 0,-1 1 0 0 0,2 0-3 0 0,-3-3 69 0 0,1 1 1 0 0,-1 0 0 0 0,1-1-1 0 0,-1 1 1 0 0,1 0 0 0 0,-1 0-1 0 0,1 1 1 0 0,-1-1 0 0 0,0 1-1 0 0,1-1 1 0 0,-1 1-1 0 0,0-1 1 0 0,0 1 0 0 0,0 0-1 0 0,-1 0 1 0 0,1 0 0 0 0,0 0-1 0 0,-1 1 1 0 0,1-1 0 0 0,-1 0-1 0 0,0 1 1 0 0,0-1-1 0 0,0 0 1 0 0,0 1 0 0 0,0 0-1 0 0,0-1 1 0 0,-1 1 0 0 0,1-1-1 0 0,-1 1 1 0 0,1 0 0 0 0,-1-1-1 0 0,0 1 1 0 0,-1 0 0 0 0,1 0-1 0 0,0-1 1 0 0,-1 1-1 0 0,1-1 1 0 0,-1 1 0 0 0,0 0-1 0 0,0-1 1 0 0,0 1 0 0 0,0-1-1 0 0,0 0 1 0 0,0 1 0 0 0,-1-1-1 0 0,1 0 1 0 0,-1 0 0 0 0,0 0-1 0 0,0 0 1 0 0,1 0-1 0 0,-1 0 1 0 0,-1 0 0 0 0,1 0-70 0 0,-56 22-316 0 0,18-22-8030 0 0,30-6 1629 0 0</inkml:trace>
  <inkml:trace contextRef="#ctx0" brushRef="#br0" timeOffset="216.003">262 1 10065 0 0,'0'0'2057'0'0,"0"0"-1494"0"0,-8 8 1 0 0,-1 0-469 0 0,-1 0 138 0 0,1 0 1 0 0,0 1-1 0 0,0 1 1 0 0,1-1 0 0 0,0 2-1 0 0,0-1 1 0 0,1 1 0 0 0,1 0-1 0 0,0 0 1 0 0,0 0-1 0 0,-1 7-233 0 0,10-15-11 0 0,-1 0 1 0 0,1 0-1 0 0,0 0 0 0 0,0 0 0 0 0,1-1 0 0 0,-1 0 0 0 0,1 0 0 0 0,-1 1 0 0 0,1-2 0 0 0,-1 1 0 0 0,1 0 0 0 0,0-1 0 0 0,0 0 0 0 0,0 0 0 0 0,0 0 0 0 0,0 0 0 0 0,0-1 0 0 0,0 1 0 0 0,0-1 0 0 0,0 0 0 0 0,0 0 0 0 0,4-1 11 0 0,1 1-410 0 0,45 4-3478 0 0,-32-3-1217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09:40.0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462 66 1004 0 0,'0'0'3740'0'0,"0"0"-2631"0"0,0 0-785 0 0,7-1 447 0 0,13-1-748 0 0,-8 0 4831 0 0,-39-2-1440 0 0,-238-25-986 0 0,88 5-6427 0 0,160 21 1354 0 0,6 3-3427 0 0,7 0 1517 0 0</inkml:trace>
  <inkml:trace contextRef="#ctx0" brushRef="#br0" timeOffset="299.437">71 14 5837 0 0,'0'0'1456'0'0,"0"0"-986"0"0,0 0 23 0 0,7 7 353 0 0,16 15-57 0 0,-1 2 0 0 0,-1 0 0 0 0,-2 2 1 0 0,0 0-1 0 0,-2 1 0 0 0,0 0 0 0 0,-2 2 0 0 0,-2 0 0 0 0,8 22-789 0 0,-21-49 47 0 0,-1 1-1 0 0,0-1 1 0 0,0 0 0 0 0,0 1-1 0 0,0-1 1 0 0,0 0 0 0 0,-1 0-1 0 0,1 0 1 0 0,0 0 0 0 0,-1 0-1 0 0,0-1 1 0 0,1 1 0 0 0,-1 0-1 0 0,0-1 1 0 0,0 1 0 0 0,0-1-1 0 0,0 1 1 0 0,0-1 0 0 0,0 0-1 0 0,-1 0 1 0 0,1 0 0 0 0,0 0-1 0 0,0-1 1 0 0,-1 1 0 0 0,1-1-1 0 0,-1 1 1 0 0,1-1 0 0 0,-2 0-47 0 0,-28 15-215 0 0,-117 135-1710 0 0,148-149 1467 0 0,-3 4-2421 0 0,4-2-2086 0 0,7-3-2104 0 0</inkml:trace>
  <inkml:trace contextRef="#ctx0" brushRef="#br0" timeOffset="547.548">621 562 10921 0 0,'0'0'2346'0'0,"0"0"-1736"0"0,-6 1-364 0 0,-480 3 3310 0 0,422-2-4553 0 0,23-2-5764 0 0,34 0 1308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09:42.3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15 1828 0 0,'0'0'4627'0'0,"0"0"-3049"0"0,0 0-1019 0 0,0 0 247 0 0,0 0-188 0 0,0 0-355 0 0,0 0-158 0 0,0 0 23 0 0,4-3-50 0 0,0 1 3 0 0,-1 0 0 0 0,1 1-1 0 0,-1 0 1 0 0,1 0 0 0 0,0 0 0 0 0,-1 0-1 0 0,1 0 1 0 0,0 1 0 0 0,0-1 0 0 0,-1 1-1 0 0,1 0 1 0 0,0 0 0 0 0,0 1-1 0 0,-1-1 1 0 0,1 1 0 0 0,0 0 0 0 0,0 0-1 0 0,-1 0 1 0 0,1 0 0 0 0,-1 1 0 0 0,1-1-1 0 0,-1 1 1 0 0,0 0 0 0 0,0 0-1 0 0,1 0 1 0 0,0 2-81 0 0,-1-2 68 0 0,0 0 0 0 0,0 1 0 0 0,0-1 0 0 0,-1 1 0 0 0,1-1 0 0 0,-1 1 0 0 0,1 0 0 0 0,-1 0 0 0 0,0 0 0 0 0,-1 0 0 0 0,1 0 1 0 0,0 0-1 0 0,-1 1 0 0 0,1-1 0 0 0,-1 0 0 0 0,0 1 0 0 0,0-1 0 0 0,-1 1 0 0 0,1-1 0 0 0,-1 1 0 0 0,0 0 0 0 0,0-1 0 0 0,0 1 0 0 0,0 0 0 0 0,0-1 0 0 0,-1 1 0 0 0,0-1 0 0 0,0 1 0 0 0,0-1 0 0 0,0 1 0 0 0,0-1 0 0 0,-1 0 0 0 0,1 1 0 0 0,-1-1 0 0 0,0 0 0 0 0,0 0 0 0 0,0 0 0 0 0,0-1 0 0 0,-1 1 0 0 0,1 0 0 0 0,-1-1 0 0 0,0 1 0 0 0,1-1 0 0 0,-1 0 0 0 0,0 0 1 0 0,0 0-1 0 0,-1 0 0 0 0,1-1 0 0 0,0 1 0 0 0,-1-1 0 0 0,1 0 0 0 0,0 0 0 0 0,-1 0 0 0 0,1 0 0 0 0,-1-1 0 0 0,0 1 0 0 0,1-1 0 0 0,-2 0-68 0 0,-5 0-2341 0 0,10-6-3990 0 0,5-4 156 0 0</inkml:trace>
  <inkml:trace contextRef="#ctx0" brushRef="#br0" timeOffset="249.913">244 0 1136 0 0,'0'0'7713'0'0,"0"0"-5018"0"0,0 0-1967 0 0,0 0-252 0 0,0 0-230 0 0,0 0 52 0 0,0 0 209 0 0,-6 6 52 0 0,-41 65 407 0 0,46-69-946 0 0,0-1 0 0 0,0 1 0 0 0,1 0 0 0 0,-1 0 0 0 0,0 0 0 0 0,1 0 0 0 0,-1 0 0 0 0,1 0 0 0 0,0 0 0 0 0,-1 0 0 0 0,1 0 0 0 0,0 1 0 0 0,0-1 0 0 0,1 0 0 0 0,-1 0 0 0 0,0 0 0 0 0,1 0 0 0 0,-1 0 0 0 0,1 0 0 0 0,-1 0 0 0 0,1 0 0 0 0,0 0 0 0 0,0 0 0 0 0,0-1 0 0 0,0 1 0 0 0,0 0 0 0 0,1-1 0 0 0,-1 1 0 0 0,0 0 0 0 0,1-1 0 0 0,-1 1 0 0 0,1-1 0 0 0,0 0 0 0 0,-1 0 0 0 0,1 0 0 0 0,0 1 0 0 0,0-1 0 0 0,0-1 0 0 0,-1 1 0 0 0,1 0 0 0 0,0 0-1 0 0,0-1 1 0 0,0 1 0 0 0,2-1-20 0 0,43 7-739 0 0,-13-9-3119 0 0,-10-3-1471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09:48.0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10 6625 0 0,'0'0'6360'0'0,"0"0"-5064"0"0,0 0-1296 0 0,0 0 8 0 0,0 0 236 0 0,0 0 120 0 0,-49-1 16 0 0,27 1-196 0 0,-1 0-184 0 0,-3 0-12 0 0,-1 0-140 0 0,5 0-796 0 0,1 0-500 0 0,4-3-1136 0 0,7-2-3645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09:48.3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17 10857 0 0,'0'0'2540'0'0,"0"0"-1864"0"0,0 0-676 0 0,0 0-52 0 0,0 0 52 0 0,-52-8 188 0 0,17 6-88 0 0,-14 2-100 0 0,-5-2-1196 0 0,12 1-1088 0 0,8-3-4349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09:43.6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416 0 5440 0 0,'0'0'6710'0'0,"0"0"-4816"0"0,-4 8-1385 0 0,-4 4-238 0 0,-1 0-152 0 0,1 1 0 0 0,-1 0-1 0 0,2 0 1 0 0,0 0 0 0 0,1 1-1 0 0,0 0 1 0 0,1 0 0 0 0,0 1 0 0 0,2-1-1 0 0,-1 1 1 0 0,2 0 0 0 0,0 0-1 0 0,1 0 1 0 0,0 0 0 0 0,1 0 0 0 0,2 8-119 0 0,15 7-566 0 0,-8-22-2137 0 0,2-5-3439 0 0,-1-3-1171 0 0</inkml:trace>
  <inkml:trace contextRef="#ctx0" brushRef="#br0" timeOffset="265.086">498 150 4272 0 0,'0'0'6313'0'0,"0"0"-4891"0"0,0 0-1428 0 0,7-3-9 0 0,-4 1 56 0 0,1 1-1 0 0,-1-1 0 0 0,1 1 0 0 0,0-1 0 0 0,-1 1 0 0 0,1 0 0 0 0,0 0 0 0 0,0 1 0 0 0,-1-1 1 0 0,1 1-1 0 0,0 0 0 0 0,0 0 0 0 0,0 0 0 0 0,0 1 0 0 0,0-1 0 0 0,-1 1 0 0 0,1 0 0 0 0,0 0 0 0 0,0 0 1 0 0,-1 0-1 0 0,1 1 0 0 0,-1 0 0 0 0,1-1 0 0 0,-1 1 0 0 0,0 1 0 0 0,0-1 0 0 0,0 0 0 0 0,0 1 1 0 0,0-1-1 0 0,0 1 0 0 0,-1 0 0 0 0,3 3-40 0 0,-3-3 60 0 0,1 0 0 0 0,-1 0 0 0 0,0 0 0 0 0,0 0 0 0 0,-1 1 0 0 0,1-1 1 0 0,-1 1-1 0 0,0-1 0 0 0,1 1 0 0 0,-2 0 0 0 0,1-1 0 0 0,0 1 0 0 0,-1 0 0 0 0,1 0 0 0 0,-1 0 0 0 0,0-1 1 0 0,-1 1-1 0 0,1 0 0 0 0,0 0 0 0 0,-1 0 0 0 0,0-1 0 0 0,0 1 0 0 0,0-1 0 0 0,-1 1 0 0 0,1 0 0 0 0,-1-1 1 0 0,0 0-1 0 0,0 1 0 0 0,0-1 0 0 0,0 0 0 0 0,0 0 0 0 0,-1 0 0 0 0,1 0 0 0 0,-1-1 0 0 0,0 1 0 0 0,0-1 1 0 0,0 0-1 0 0,0 1 0 0 0,0-1 0 0 0,-1-1 0 0 0,1 1 0 0 0,0 0 0 0 0,-2-1-60 0 0,-67 19-3733 0 0,59-21-904 0 0,4-4-2783 0 0</inkml:trace>
  <inkml:trace contextRef="#ctx0" brushRef="#br0" timeOffset="544.476">766 154 4468 0 0,'0'0'6546'0'0,"0"0"-4703"0"0,0 0-1326 0 0,-8 6 132 0 0,3-2-533 0 0,0-1-33 0 0,-1 0-1 0 0,1 1 1 0 0,0 0 0 0 0,0-1-1 0 0,0 2 1 0 0,0-1-1 0 0,1 1 1 0 0,-1-1 0 0 0,1 1-1 0 0,0 0 1 0 0,1 1-1 0 0,-1-1 1 0 0,1 0 0 0 0,0 1-1 0 0,1 0 1 0 0,-1 0-1 0 0,1 0 1 0 0,0 0-1 0 0,1 0 1 0 0,0 0 0 0 0,0 1-1 0 0,0-1 1 0 0,0 4-83 0 0,3-7-38 0 0,0-1 0 0 0,1 1 0 0 0,-1-1 0 0 0,1 0 1 0 0,-1 0-1 0 0,1 0 0 0 0,0 0 0 0 0,0 0 0 0 0,0-1 0 0 0,0 0 1 0 0,0 1-1 0 0,0-1 0 0 0,0 0 0 0 0,0 0 0 0 0,1-1 0 0 0,-1 1 1 0 0,0-1-1 0 0,1 1 0 0 0,-1-1 0 0 0,0 0 0 0 0,1 0 0 0 0,-1-1 1 0 0,3 1 37 0 0,46-6-4950 0 0,-33 1-129 0 0</inkml:trace>
  <inkml:trace contextRef="#ctx0" brushRef="#br0" timeOffset="545.476">961 106 11805 0 0,'0'0'2732'0'0,"0"0"-2452"0"0,0 0-272 0 0,20 44 592 0 0,-16-20-36 0 0,-4 0-83 0 0,0 3-81 0 0,-7 0-52 0 0,-6 1-112 0 0,-5 1-100 0 0,-3 0-12 0 0,-5 1-124 0 0,-2-3-124 0 0,5-9-1689 0 0,-6 2-4467 0 0</inkml:trace>
  <inkml:trace contextRef="#ctx0" brushRef="#br0" timeOffset="-514.806">16 108 9913 0 0,'0'0'2229'0'0,"0"0"-1254"0"0,0 0-545 0 0,0 0 16 0 0,0 0-226 0 0,0 0-90 0 0,-1 6 208 0 0,-11 256 2355 0 0,13-248-3360 0 0,0-17-4850 0 0,1-9 324 0 0</inkml:trace>
  <inkml:trace contextRef="#ctx0" brushRef="#br0" timeOffset="-266.845">68 70 10677 0 0,'0'0'1384'0'0,"0"0"-1054"0"0,7 4-185 0 0,-5-3-202 0 0,3 1 223 0 0,1 0 1 0 0,-1 0-1 0 0,0 0 0 0 0,-1 1 1 0 0,1-1-1 0 0,0 1 0 0 0,-1 0 1 0 0,1 1-1 0 0,-1-1 0 0 0,0 1 1 0 0,0 0-1 0 0,-1 0 0 0 0,1 0 1 0 0,-1 0-1 0 0,0 1 0 0 0,0-1 1 0 0,0 1-1 0 0,0 0 0 0 0,-1 0 1 0 0,0 0-1 0 0,0 0 0 0 0,0 0 1 0 0,-1 3-167 0 0,-56 27 260 0 0,8-31-5355 0 0,27-6-1087 0 0</inkml:trace>
  <inkml:trace contextRef="#ctx0" brushRef="#br0" timeOffset="3601.988">20 406 640 0 0,'0'0'140'0'0,"0"0"-140"0"0,0 0-48 0 0,0 0 48 0 0,0 0 52 0 0,0 0 92 0 0,0 0 156 0 0,0 0 76 0 0,0 0-24 0 0,3 26-40 0 0,-6-22-48 0 0,1-1-148 0 0,0 1-36 0 0,2-2 8 0 0,-2 2-88 0 0,2-2-952 0 0,-3 0-416 0 0</inkml:trace>
  <inkml:trace contextRef="#ctx0" brushRef="#br0" timeOffset="3885.405">20 406 344 0 0,'-7'12'383'0'0,"-6"20"2618"0"0,38 3-1363 0 0,-11-20-1425 0 0,0-1 0 0 0,2 0-1 0 0,-1-1 1 0 0,2-1-1 0 0,0 0 1 0 0,0-1 0 0 0,1-1-1 0 0,0-1 1 0 0,1 0-1 0 0,0-2 1 0 0,0 0 0 0 0,0-1-1 0 0,1 0 1 0 0,0-2-1 0 0,1-1 1 0 0,-1 0 0 0 0,0-2-1 0 0,1 0 1 0 0,-1-1-1 0 0,1-1 1 0 0,11-3-213 0 0,0 4 439 0 0,-1-3 1 0 0,1 0-1 0 0,-1-2 0 0 0,0-2 1 0 0,-1 0-1 0 0,1-3 1 0 0,8-4-440 0 0,-27 4-10 0 0,-16 4-2357 0 0,-5-1-2562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56:59.1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791 979 2736 0 0,'0'0'658'0'0,"0"0"-435"0"0,0 0-24 0 0,0 0 251 0 0,0 0 129 0 0,0 0-176 0 0,0 0-17 0 0,-7 0 39 0 0,-53 29 1706 0 0,49-18-1828 0 0,-1-1 0 0 0,0 0 1 0 0,-1-1-1 0 0,0 0 0 0 0,0-1 0 0 0,-1 0 0 0 0,0-1 1 0 0,0-1-1 0 0,0 0 0 0 0,-1-1 0 0 0,0-1 0 0 0,0 0 1 0 0,0-1-1 0 0,-1 0 0 0 0,1-2 0 0 0,-1 0 0 0 0,1 0 1 0 0,-9-2-304 0 0,-13 0 234 0 0,0-3-1 0 0,0 0 1 0 0,0-3 0 0 0,0-1 0 0 0,1-2 0 0 0,0-1 0 0 0,-7-5-234 0 0,-52-31 663 0 0,43 19-3086 0 0,51 28-280 0 0,1 0-2390 0 0</inkml:trace>
  <inkml:trace contextRef="#ctx0" brushRef="#br0" timeOffset="3365.59">1437 1147 3372 0 0,'0'0'1955'0'0,"0"0"-947"0"0,0 0-170 0 0,0 0 240 0 0,7 0 35 0 0,84-23 2148 0 0,-72 11-3027 0 0,0 0-1 0 0,0-1 0 0 0,-1-1 1 0 0,0 0-1 0 0,-2-1 1 0 0,1-1-1 0 0,-2-1 0 0 0,0 0 1 0 0,-2-1-1 0 0,1-1 1 0 0,-2 0-1 0 0,3-8-233 0 0,0-5-9 0 0,-2-1-1 0 0,-1-1 1 0 0,-2 0 0 0 0,-1-1-1 0 0,-2 0 1 0 0,-2 0-1 0 0,0 0 1 0 0,-3-1 0 0 0,-1 1-1 0 0,-1-1 1 0 0,-2 1-1 0 0,-6-31 10 0 0,3 48 9 0 0,0 0 0 0 0,-1 1 0 0 0,-1-1 0 0 0,-1 1 0 0 0,0 1-1 0 0,-1-1 1 0 0,-1 2 0 0 0,-1-1 0 0 0,0 1 0 0 0,-1 1-1 0 0,0 0 1 0 0,-1 1 0 0 0,-1 0 0 0 0,0 1 0 0 0,0 0 0 0 0,-1 1-1 0 0,-1 1 1 0 0,0 1 0 0 0,0 0 0 0 0,-1 1 0 0 0,0 0 0 0 0,-1 2-1 0 0,1 0 1 0 0,-1 1 0 0 0,0 1 0 0 0,-1 0 0 0 0,1 1-1 0 0,-1 2 1 0 0,1 0 0 0 0,-1 0 0 0 0,1 2 0 0 0,-1 0 0 0 0,1 1-1 0 0,-18 5-8 0 0,1 3-20 0 0,1 2 0 0 0,1 1 0 0 0,0 2 0 0 0,1 1 0 0 0,1 2 0 0 0,0 1 0 0 0,1 1 0 0 0,1 1 0 0 0,1 2 0 0 0,-12 14 20 0 0,32-25 21 0 0,0 1 0 0 0,1 0 0 0 0,1 0 0 0 0,0 0 0 0 0,1 1 0 0 0,0 0 0 0 0,1 0 0 0 0,1 0 0 0 0,0 1 0 0 0,1-1 0 0 0,1 1 0 0 0,0-1 0 0 0,1 1 0 0 0,0-1 0 0 0,1 1 0 0 0,1 0 0 0 0,0-1 0 0 0,1 0 0 0 0,1 1 0 0 0,0-1 0 0 0,1-1 0 0 0,0 1 0 0 0,1-1-1 0 0,1 0 1 0 0,0 0 0 0 0,1 0 0 0 0,6 7-21 0 0,20 32 349 0 0,2-2-1 0 0,3-2 0 0 0,2-2 1 0 0,1-1-1 0 0,20 14-348 0 0,71 43-2590 0 0,-119-95-1175 0 0,-1-1-3925 0 0</inkml:trace>
  <inkml:trace contextRef="#ctx0" brushRef="#br0" timeOffset="-107449.691">1804 1082 5440 0 0,'0'0'286'0'0,"0"0"-204"0"0,7 0 3 0 0,0 0 24 0 0,0-1 0 0 0,-1 0 0 0 0,1 0 0 0 0,-1-1 0 0 0,1 0 0 0 0,-1 0 0 0 0,1 0 0 0 0,-1-1 0 0 0,0 0 0 0 0,0 0 0 0 0,-1-1 0 0 0,1 0 0 0 0,-1 0 1 0 0,1 0-1 0 0,-1 0 0 0 0,0-1 0 0 0,2-2-109 0 0,6-9 88 0 0,0 0 0 0 0,-1 0 0 0 0,-1-1 0 0 0,0-1 0 0 0,-1 0 0 0 0,-1 0 0 0 0,-1-1 0 0 0,0 0 0 0 0,-2 0 0 0 0,0-1 0 0 0,-1 0 0 0 0,-1 0 0 0 0,-1 0 0 0 0,-1-1 0 0 0,-1 1 0 0 0,0 0 0 0 0,-2-1 0 0 0,0 1 0 0 0,-1-1 0 0 0,-1 1 0 0 0,-1 0 0 0 0,-1 0 0 0 0,-1 0 0 0 0,-1 1 0 0 0,0 0 0 0 0,-1 0 0 0 0,-1 1 0 0 0,-7-10-88 0 0,-10-13-121 0 0,-1 2 0 0 0,-2 0-1 0 0,-1 2 1 0 0,-2 1 0 0 0,-2 2 0 0 0,-1 1 0 0 0,-2 2 0 0 0,-1 2-1 0 0,-1 1 1 0 0,-1 2 0 0 0,-2 1 0 0 0,-39-16 121 0 0,56 34 93 0 0,-1 0 0 0 0,0 2 0 0 0,-1 1 0 0 0,1 1 0 0 0,-1 1 0 0 0,0 1 0 0 0,1 2 0 0 0,-1 0 0 0 0,0 2 0 0 0,1 1 0 0 0,0 1 0 0 0,0 2 0 0 0,0 0 0 0 0,1 1 0 0 0,0 2 0 0 0,0 1 0 0 0,1 0 0 0 0,1 2 0 0 0,0 1 0 0 0,0 1 0 0 0,2 1 0 0 0,0 0 0 0 0,1 2 0 0 0,0 0 0 0 0,2 1 0 0 0,0 1 0 0 0,1 1 0 0 0,-5 10-93 0 0,11-13-70 0 0,1 0 0 0 0,1 1 0 0 0,1 0 0 0 0,0 0 0 0 0,2 1 0 0 0,0 0 0 0 0,1 0 0 0 0,1 0 0 0 0,1 1 0 0 0,1-1 0 0 0,1 1 0 0 0,0 0 0 0 0,2-1 0 0 0,0 1 0 0 0,2 0 0 0 0,0-1 0 0 0,1 0 0 0 0,1 1 0 0 0,1-2 0 0 0,0 1 0 0 0,2-1 1 0 0,0 0-1 0 0,2 0 0 0 0,1 2 70 0 0,3 3 69 0 0,0 0 1 0 0,1-1 0 0 0,2-1 0 0 0,0 0 0 0 0,1-2 0 0 0,1 0 0 0 0,1-1 0 0 0,1 0 0 0 0,0-2 0 0 0,1-1 0 0 0,1 0 0 0 0,1-2 0 0 0,0-1 0 0 0,1 0 0 0 0,0-2-1 0 0,1-1 1 0 0,0-1 0 0 0,1-1-70 0 0,150 13 2551 0 0,-67-46-3884 0 0,-88 0-957 0 0,-21 2-4324 0 0,-6 6 3360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09:56.0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6169 0 0,'0'0'1669'0'0,"0"0"-463"0"0,0 0 60 0 0,0 0 24 0 0,0 0-341 0 0,0 0-332 0 0,0 0-210 0 0,0 0-353 0 0,3 0-224 0 0,3 1 234 0 0,-1 1 0 0 0,0-1 0 0 0,0 1 0 0 0,-1 1 0 0 0,1-1 0 0 0,0 1 0 0 0,-1 0 0 0 0,0 0 0 0 0,1 0 0 0 0,-1 0 0 0 0,0 1 0 0 0,-1-1 0 0 0,1 1 0 0 0,-1 0 0 0 0,1 0 0 0 0,-1 1 0 0 0,0-1 0 0 0,-1 1 0 0 0,1-1 0 0 0,-1 1 0 0 0,0 0 0 0 0,0 0 0 0 0,-1 0 0 0 0,1 0 0 0 0,-1 0 0 0 0,0 1 0 0 0,0-1 0 0 0,-1 0 0 0 0,0 0 0 0 0,0 1 0 0 0,0-1 0 0 0,0 0 0 0 0,-1 0 0 0 0,0 1 0 0 0,0-1 0 0 0,0 0 0 0 0,-2 3-64 0 0,-19 29-2221 0 0,-18-13-3385 0 0,31-24-1608 0 0</inkml:trace>
  <inkml:trace contextRef="#ctx0" brushRef="#br0" timeOffset="204.788">194 48 12417 0 0,'0'0'1405'0'0,"0"0"-1113"0"0,0 0 85 0 0,-5 9 14 0 0,-45 123 854 0 0,67-49-2645 0 0,38-56-4025 0 0,-34-26-1641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09:55.4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12 13181 0 0,'0'0'1465'0'0,"0"0"-1096"0"0,0 0-242 0 0,0 0-42 0 0,0 0-348 0 0,6 0-168 0 0,81 17 315 0 0,-85-17 157 0 0,0 0 0 0 0,1 1 0 0 0,-1-1 0 0 0,0 1 0 0 0,0 0 0 0 0,0 0 0 0 0,0 0 0 0 0,0 0 0 0 0,0 0 0 0 0,0 0 0 0 0,0 1 0 0 0,0-1 0 0 0,0 1 0 0 0,-1-1 0 0 0,1 1 0 0 0,-1 0 0 0 0,1-1 0 0 0,-1 1 0 0 0,1 0 0 0 0,-1 0 0 0 0,0 0 0 0 0,0 0 0 0 0,0 0 0 0 0,0 0 0 0 0,-1 0 0 0 0,1 1 0 0 0,0-1 0 0 0,-1 0 0 0 0,1 0 0 0 0,-1 1 0 0 0,0-1 0 0 0,0 0 0 0 0,0 0 0 0 0,0 1 0 0 0,0-1 0 0 0,-1 0 0 0 0,1 1 0 0 0,-1-1 0 0 0,0 2-41 0 0,-44 36 949 0 0,8-26-6716 0 0,34-13-267 0 0</inkml:trace>
  <inkml:trace contextRef="#ctx0" brushRef="#br0" timeOffset="248.959">262 0 8777 0 0,'0'0'4256'0'0,"0"0"-4220"0"0,0 0 540 0 0,0 0-576 0 0,0 0 568 0 0,-10 37-60 0 0,3-21 20 0 0,-1 0-224 0 0,2 1-180 0 0,4 1-60 0 0,2-3-4 0 0,0-1-60 0 0,10-1-328 0 0,4-2-416 0 0,3-1-408 0 0,6-3-600 0 0,-5-3-2156 0 0,13-4-2657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09:54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485 36 2824 0 0,'0'0'5138'0'0,"0"0"-3036"0"0,0 0-1036 0 0,0 0-134 0 0,0 0 161 0 0,0 0-73 0 0,0 0-288 0 0,0 0-289 0 0,-2 0-75 0 0,-378-10 873 0 0,330 3-3726 0 0,18-2-3500 0 0,12 0-1324 0 0</inkml:trace>
  <inkml:trace contextRef="#ctx0" brushRef="#br0" timeOffset="262.233">59 42 2612 0 0,'0'0'7060'0'0,"0"0"-5340"0"0,6 7-1309 0 0,130 198 3199 0 0,-135-202-3600 0 0,0 0-1 0 0,-1 0 0 0 0,1 0 0 0 0,-1 0 1 0 0,1 1-1 0 0,-1-1 0 0 0,0 0 0 0 0,0 0 1 0 0,-1 0-1 0 0,1 1 0 0 0,-1-1 0 0 0,1 0 1 0 0,-1 0-1 0 0,0 0 0 0 0,0 0 0 0 0,-1 0 1 0 0,1 0-1 0 0,0-1 0 0 0,-1 1 0 0 0,0 0 1 0 0,0 0-1 0 0,0-1 0 0 0,0 0 0 0 0,0 1 1 0 0,0-1-1 0 0,0 0 0 0 0,-1 0 0 0 0,1 0 0 0 0,-2 1-9 0 0,-24 29 28 0 0,-104 218 657 0 0,128-236-5499 0 0,6-11-1297 0 0</inkml:trace>
  <inkml:trace contextRef="#ctx0" brushRef="#br0" timeOffset="480.408">554 650 7841 0 0,'0'0'6360'0'0,"0"0"-6092"0"0,0 0 36 0 0,-55 7-104 0 0,14-7 420 0 0,-10 0-196 0 0,-2 0 81 0 0,2 0-81 0 0,4-1-284 0 0,9 1-132 0 0,4 0-8 0 0,6 0-296 0 0,7 0-409 0 0,4 0-327 0 0,-3-1-640 0 0,-1-1-1216 0 0,4 0-3341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09:57.4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10665 0 0,'3'7'2216'0'0,"1"3"-2042"0"0,-1-1 0 0 0,0 1 0 0 0,-1-1 0 0 0,0 1 0 0 0,-1 0 1 0 0,0 0-1 0 0,0 0 0 0 0,-1 0 0 0 0,0 0 0 0 0,-1-1 0 0 0,0 1 0 0 0,0 0 0 0 0,-1 0 0 0 0,-1 0 0 0 0,-1 4-174 0 0,3-13 154 0 0,12-33-2133 0 0,40-43 1437 0 0,-50 74 580 0 0,0 0 0 0 0,0-1 0 0 0,1 1 0 0 0,-1 0 0 0 0,0 0 0 0 0,1 0 0 0 0,-1 0 0 0 0,1 0 0 0 0,0 0 0 0 0,-1 0 0 0 0,1 0-1 0 0,0 1 1 0 0,0-1 0 0 0,-1 1 0 0 0,1-1 0 0 0,0 1 0 0 0,0 0 0 0 0,0 0 0 0 0,-1 0 0 0 0,1 0 0 0 0,0 0 0 0 0,0 0 0 0 0,0 0 0 0 0,-1 1 0 0 0,1-1 0 0 0,0 0 0 0 0,0 1 0 0 0,-1 0 0 0 0,1-1 0 0 0,0 1 0 0 0,-1 0 0 0 0,1 0 0 0 0,0 0 0 0 0,-1 0 0 0 0,1 0 0 0 0,-1 0 0 0 0,0 0 0 0 0,1 1 0 0 0,-1-1 0 0 0,0 0 0 0 0,0 1 0 0 0,0-1 0 0 0,0 1-1 0 0,0 0 1 0 0,0-1 0 0 0,0 1 0 0 0,0 1-38 0 0,1 2 48 0 0,0 0 0 0 0,0 0 0 0 0,-1 1 0 0 0,0-1 0 0 0,0 0 0 0 0,0 1 0 0 0,0-1 0 0 0,-1 1 0 0 0,0-1 0 0 0,0 1 0 0 0,0-1 0 0 0,-1 1 0 0 0,0-1 0 0 0,0 1 0 0 0,0-1 0 0 0,-1 0 0 0 0,0 1 0 0 0,0-1 0 0 0,0 0 0 0 0,-1 0 0 0 0,0 1-48 0 0,2-3-2048 0 0,1-2-571 0 0,0-1-3030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09:57.6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0 13033 0 0,'0'0'1904'0'0,"0"0"-1904"0"0,0 0 328 0 0,19 47 212 0 0,-19-33-84 0 0,0 0-83 0 0,-3 0-21 0 0,2 1-128 0 0,-3-1-88 0 0,0 1-88 0 0,-1-2 16 0 0,1-2-64 0 0,0 1-924 0 0,0-4-749 0 0,2-1-2999 0 0,2-5-3337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09:57.9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2812 0 0,'0'0'13261'0'0,"0"0"-12568"0"0,0 0-693 0 0,0 0 0 0 0,0 0 248 0 0,0 0 36 0 0,0 0-284 0 0,0 0-36 0 0,0 0-1141 0 0,0 0-1655 0 0,3 19-432 0 0,-3-14-4593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09:59.0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1 8141 0 0,'0'0'5304'0'0,"0"0"-4126"0"0,0 0-1065 0 0,-3 6 310 0 0,-6 11-211 0 0,1 1 0 0 0,0 0 1 0 0,2 0-1 0 0,0 1 0 0 0,1 0 0 0 0,1 0 1 0 0,1 0-1 0 0,0 0 0 0 0,1 1 0 0 0,2-1 1 0 0,0 6-213 0 0,23 17-583 0 0,-9-33-2238 0 0,1-5-3735 0 0,-3-6-978 0 0</inkml:trace>
  <inkml:trace contextRef="#ctx0" brushRef="#br0" timeOffset="268.668">177 132 13121 0 0,'0'0'1222'0'0,"0"0"-861"0"0,0 0-11 0 0,1 8 147 0 0,-11 114 1193 0 0,15-133-4762 0 0,13-27-1612 0 0,-17 36 4764 0 0,0 0 0 0 0,0 1 0 0 0,0-1 0 0 0,0 1 0 0 0,1 0 0 0 0,-1-1 0 0 0,1 1-1 0 0,-1 0 1 0 0,1 0 0 0 0,-1 0 0 0 0,1 0 0 0 0,0 0 0 0 0,0 0 0 0 0,-1 0 0 0 0,1 1 0 0 0,0-1 0 0 0,0 1 0 0 0,0-1 0 0 0,0 1 0 0 0,0 0 0 0 0,0-1 0 0 0,-1 1 0 0 0,1 0 0 0 0,0 0 0 0 0,0 1 0 0 0,0-1-1 0 0,0 0 1 0 0,0 1 0 0 0,0-1 0 0 0,0 1 0 0 0,-1-1 0 0 0,1 1 0 0 0,1 0-80 0 0,-1 0 168 0 0,1 0 0 0 0,-1 0-1 0 0,1 0 1 0 0,-1 0 0 0 0,1 0 0 0 0,-1 1-1 0 0,0-1 1 0 0,0 1 0 0 0,1 0 0 0 0,-1-1 0 0 0,0 1-1 0 0,-1 0 1 0 0,1 0 0 0 0,0 0 0 0 0,0 1-1 0 0,-1-1 1 0 0,0 0 0 0 0,1 1 0 0 0,-1-1-1 0 0,0 0 1 0 0,0 1 0 0 0,0 0 0 0 0,0-1 0 0 0,-1 1-1 0 0,1-1 1 0 0,-1 1 0 0 0,1 0 0 0 0,-1 1-168 0 0,-11 49 233 0 0,11-53-571 0 0,-2 4-629 0 0,4-2-5328 0 0,3-1 225 0 0</inkml:trace>
  <inkml:trace contextRef="#ctx0" brushRef="#br0" timeOffset="516.295">541 287 9673 0 0,'0'0'5460'0'0,"0"0"-5020"0"0,0 0-340 0 0,0 0-48 0 0,0 0 312 0 0,-47-8-96 0 0,27 3-155 0 0,-2 3-113 0 0,-1-1-48 0 0,-1 1-821 0 0,4 0-711 0 0,3 0-1672 0 0,5-3-4497 0 0</inkml:trace>
  <inkml:trace contextRef="#ctx0" brushRef="#br0" timeOffset="764.244">572 188 2692 0 0,'0'0'7280'0'0,"0"0"-5294"0"0,0 0-1782 0 0,0 0-194 0 0,0 0-96 0 0,0 0-94 0 0,7-1-76 0 0,-2 0 315 0 0,-1 1 0 0 0,1 0 0 0 0,0 0-1 0 0,0 0 1 0 0,0 1 0 0 0,0 0 0 0 0,0 0-1 0 0,0 0 1 0 0,-1 0 0 0 0,1 1 0 0 0,0 0-1 0 0,-1 0 1 0 0,1 0 0 0 0,-1 0 0 0 0,0 1-1 0 0,0 0 1 0 0,0 0 0 0 0,0 0 0 0 0,0 0-1 0 0,-1 1 1 0 0,1-1 0 0 0,-1 1 0 0 0,0 0-1 0 0,0 0 1 0 0,-1 0 0 0 0,1 0-59 0 0,-2-2 51 0 0,0 0-1 0 0,0-1 1 0 0,0 1 0 0 0,-1 0-1 0 0,1-1 1 0 0,0 1 0 0 0,-1 0 0 0 0,0 0-1 0 0,1 0 1 0 0,-1 0 0 0 0,0 0-1 0 0,0-1 1 0 0,0 1 0 0 0,0 0-1 0 0,0 0 1 0 0,0 0 0 0 0,-1 0 0 0 0,1 0-1 0 0,-1 0 1 0 0,1-1 0 0 0,-1 1-1 0 0,0 0 1 0 0,1 0 0 0 0,-1-1 0 0 0,0 1-1 0 0,0 0 1 0 0,0-1 0 0 0,0 1-1 0 0,-1-1 1 0 0,1 0 0 0 0,0 1 0 0 0,-1-1-1 0 0,1 0 1 0 0,-1 0 0 0 0,1 0-1 0 0,-1 0 1 0 0,1 0 0 0 0,-1 0 0 0 0,0 0-1 0 0,0 0 1 0 0,1-1 0 0 0,-1 1-1 0 0,0-1 1 0 0,0 1 0 0 0,0-1-1 0 0,-1 0-50 0 0,-56 11-3646 0 0,51-12-594 0 0,3-5-2396 0 0</inkml:trace>
  <inkml:trace contextRef="#ctx0" brushRef="#br0" timeOffset="999.356">807 168 3524 0 0,'0'0'7442'0'0,"0"0"-5740"0"0,0 0-1381 0 0,0 0 72 0 0,-8 6 446 0 0,2-1-640 0 0,-2-1-94 0 0,1 0 0 0 0,1 1 0 0 0,-1 0 1 0 0,1 1-1 0 0,-1-1 0 0 0,2 1 1 0 0,-1 0-1 0 0,1 1 0 0 0,-1-1 0 0 0,2 1 1 0 0,-1 0-1 0 0,1 0 0 0 0,0 1 1 0 0,1-1-1 0 0,-1 1 0 0 0,-1 7-105 0 0,51 19-889 0 0,-8-29-4433 0 0,-27-5 593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09:58.2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26 5348 0 0,'0'0'5957'0'0,"0"0"-4096"0"0,0 0-1628 0 0,0 0 37 0 0,0 0 16 0 0,0 0-99 0 0,0 0-26 0 0,0 0-85 0 0,28-6-1287 0 0,-25 5 1262 0 0,1 1 0 0 0,0 0 0 0 0,-1 0 1 0 0,1 0-1 0 0,0 0 0 0 0,-1 0 0 0 0,1 1 0 0 0,0-1 0 0 0,-1 1 1 0 0,1 0-1 0 0,-1 0 0 0 0,1 1 0 0 0,-1-1 0 0 0,0 1 1 0 0,1-1-1 0 0,-1 1 0 0 0,0 0 0 0 0,0 0 0 0 0,0 1 0 0 0,-1-1 1 0 0,1 1-1 0 0,0-1 0 0 0,-1 1 0 0 0,0 0 0 0 0,1 0 1 0 0,-1 0-1 0 0,0 0 0 0 0,0 0 0 0 0,-1 0 0 0 0,1 1 0 0 0,-1-1 1 0 0,0 0-1 0 0,0 1 0 0 0,0 0 0 0 0,0-1 0 0 0,0 1 1 0 0,-1-1-1 0 0,0 1 0 0 0,1 0 0 0 0,-1-1 0 0 0,-1 1 0 0 0,1 0 1 0 0,-1-1-1 0 0,1 1 0 0 0,-1 0 0 0 0,0-1 0 0 0,0 1 1 0 0,0-1-1 0 0,-1 0 0 0 0,1 1 0 0 0,-1-1 0 0 0,0 0 0 0 0,0 0 1 0 0,0 0-1 0 0,-3 3-51 0 0,-23 12 187 0 0,7-15-4920 0 0,17-4-823 0 0</inkml:trace>
  <inkml:trace contextRef="#ctx0" brushRef="#br0" timeOffset="265.564">223 15 10125 0 0,'0'0'2568'0'0,"0"0"-1833"0"0,0 0-447 0 0,0 0 0 0 0,-7 3 158 0 0,2-1-383 0 0,-1 0-1 0 0,1 1 1 0 0,0-1-1 0 0,1 1 1 0 0,-1 0-1 0 0,0 0 1 0 0,1 0-1 0 0,-1 1 1 0 0,1 0 0 0 0,0 0-1 0 0,1 0 1 0 0,-1 0-1 0 0,0 0 1 0 0,1 1-1 0 0,0 0 1 0 0,0-1 0 0 0,1 1-1 0 0,-1 0 1 0 0,1 1-1 0 0,0-1 1 0 0,1 0-1 0 0,-1 1 1 0 0,1-1-1 0 0,0 2-62 0 0,34 15-2182 0 0,-3-20-3834 0 0,-7-4-653 0 0</inkml:trace>
  <inkml:trace contextRef="#ctx0" brushRef="#br0" timeOffset="527.518">367 1 12705 0 0,'0'0'1804'0'0,"0"0"-1688"0"0,0 0 188 0 0,0 0 276 0 0,0 0-28 0 0,-4 46-147 0 0,0-30-133 0 0,0 0-108 0 0,-1 2-76 0 0,-2 0 24 0 0,2-1-112 0 0,0 0-813 0 0,1-1-955 0 0,3-4-3164 0 0,-2-3-4289 0 0</inkml:trace>
  <inkml:trace contextRef="#ctx0" brushRef="#br0" timeOffset="528.518">374 267 15969 0 0,'0'0'2021'0'0,"0"0"-1797"0"0,0 0-92 0 0,0 0-8 0 0,0 0 36 0 0,0 0-108 0 0,0 0 12 0 0,0 0-64 0 0,0 0-160 0 0,0 0 148 0 0,5 11-716 0 0,-5-8-552 0 0,0 0-1281 0 0,0-3-3839 0 0,8-4-1205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0:05.2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12973 0 0,'0'0'1032'0'0,"0"0"-798"0"0,2 7-98 0 0,8 83 1733 0 0,1-133-3887 0 0,-10 41 2049 0 0,0 0-1 0 0,0 0 1 0 0,0 1-1 0 0,0-1 1 0 0,1 0-1 0 0,-1 1 1 0 0,0-1 0 0 0,1 1-1 0 0,0-1 1 0 0,-1 1-1 0 0,1 0 1 0 0,0 0-1 0 0,0 0 1 0 0,-1 0-1 0 0,1 0 1 0 0,0 0 0 0 0,0 0-1 0 0,0 0 1 0 0,0 1-1 0 0,0-1 1 0 0,1 1-1 0 0,-1 0 1 0 0,0 0 0 0 0,0-1-1 0 0,0 1 1 0 0,0 0-1 0 0,0 1 1 0 0,0-1-1 0 0,0 0 1 0 0,0 1 0 0 0,1-1-1 0 0,-1 1 1 0 0,0 0-1 0 0,0-1 1 0 0,-1 1-1 0 0,1 0 1 0 0,0 0-1 0 0,0 0 1 0 0,0 1 0 0 0,-1-1-1 0 0,1 0 1 0 0,0 1-1 0 0,-1-1 1 0 0,1 1-1 0 0,-1-1 1 0 0,0 1 0 0 0,0 0-1 0 0,1-1 1 0 0,-1 1-1 0 0,0 0 1 0 0,0 0-1 0 0,-1 0 1 0 0,1 0 0 0 0,0 0-1 0 0,-1 0 1 0 0,1 0-1 0 0,-1 0 1 0 0,1 0-1 0 0,-1 0 1 0 0,0 0 0 0 0,0 1-1 0 0,0-1 1 0 0,0 0-1 0 0,-1 0 1 0 0,1 1-31 0 0,0 4-72 0 0,1 19-1028 0 0,10-17-6632 0 0,1-8 435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0:05.3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148 129 12953 0 0,'0'0'2500'0'0,"0"0"-1836"0"0,0 0-664 0 0,0 0 0 0 0,0 0 425 0 0,0 0 63 0 0,-49-6-164 0 0,33 4-324 0 0,0 0 0 0 0,-1-1-272 0 0,0 0-493 0 0,7 1-203 0 0,0-1-588 0 0,1-1-1468 0 0,5 1-3065 0 0</inkml:trace>
  <inkml:trace contextRef="#ctx0" brushRef="#br0" timeOffset="218.604">226 6 10997 0 0,'0'0'1081'0'0,"0"0"-549"0"0,0 0-73 0 0,7-1 110 0 0,-3 0-559 0 0,0 0 1 0 0,0 0 0 0 0,0 0-1 0 0,0 1 1 0 0,-1 0-1 0 0,1 0 1 0 0,0 0-1 0 0,0 0 1 0 0,0 1 0 0 0,0 0-1 0 0,0-1 1 0 0,-1 1-1 0 0,1 1 1 0 0,0-1-1 0 0,-1 0 1 0 0,1 1 0 0 0,-1 0-1 0 0,1 0 1 0 0,-1 0-1 0 0,0 0 1 0 0,0 0-1 0 0,0 1 1 0 0,0 0 0 0 0,0-1-1 0 0,-1 1 1 0 0,1 0-1 0 0,-1 0 1 0 0,2 4-11 0 0,-1-5 32 0 0,-1 1 0 0 0,0-1-1 0 0,-1 1 1 0 0,1 0 0 0 0,0 0 0 0 0,-1 0 0 0 0,0 0 0 0 0,1 0-1 0 0,-1 0 1 0 0,-1 0 0 0 0,1 0 0 0 0,0 1 0 0 0,-1-1 0 0 0,1 0-1 0 0,-1 1 1 0 0,0-1 0 0 0,0 0 0 0 0,0 0 0 0 0,-1 1-1 0 0,1-1 1 0 0,-1 0 0 0 0,0 0 0 0 0,0 0 0 0 0,0 1 0 0 0,0-1-1 0 0,0 0 1 0 0,-1 0 0 0 0,1 0 0 0 0,-1-1 0 0 0,0 1 0 0 0,0 0-1 0 0,0-1 1 0 0,0 1 0 0 0,-1-1 0 0 0,1 0 0 0 0,0 1 0 0 0,-1-1-1 0 0,-1 0-31 0 0,-54 13-5938 0 0,50-15 613 0 0</inkml:trace>
  <inkml:trace contextRef="#ctx0" brushRef="#br0" timeOffset="469.834">409 41 11237 0 0,'0'0'1628'0'0,"0"0"-1628"0"0,0 0-268 0 0,0 0 268 0 0,0 0 396 0 0,-14 43 0 0 0,10-22 88 0 0,0 4 8 0 0,1-1-60 0 0,0 1-92 0 0,3-3-100 0 0,0 0-100 0 0,2-3-72 0 0,3-2-68 0 0,6 2-504 0 0,1-4-784 0 0,-1-4-1632 0 0,6-4-5021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55:35.7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9403 2253 3640 0 0,'-7'5'-104'0'0,"-34"14"537"0"0,-1-1 0 0 0,-1-2-1 0 0,-1-2 1 0 0,0-2 0 0 0,0-2 0 0 0,-1-1 0 0 0,0-3 0 0 0,-1-2 0 0 0,0-2 0 0 0,1-1 0 0 0,-1-3 0 0 0,-3-2-433 0 0,18 4 127 0 0,-87-2-184 0 0,0-6 1 0 0,1-4-1 0 0,0-6 0 0 0,1-5 0 0 0,1-5 0 0 0,-19-11 57 0 0,100 27-33 0 0,3 1 192 0 0,58 29 129 0 0,20 6-335 0 0,0-3-1 0 0,2-1 1 0 0,0-3 0 0 0,1-1 0 0 0,1-3-1 0 0,0-2 1 0 0,0-3 0 0 0,12 0 47 0 0,420 8-5059 0 0,-417-17 3876 0 0,-16 0-360 0 0</inkml:trace>
  <inkml:trace contextRef="#ctx0" brushRef="#br0" timeOffset="1403.561">5577 1787 820 0 0,'0'0'641'0'0,"0"0"-173"0"0,0 0-131 0 0,0 0-149 0 0,-6 2-76 0 0,-10 1 48 0 0,0 0 0 0 0,0-2 1 0 0,0 1-1 0 0,0-2 0 0 0,0 0 0 0 0,0-1 0 0 0,0-1 0 0 0,0 0 0 0 0,0-2 0 0 0,0 1 0 0 0,1-2 0 0 0,0 0 1 0 0,-1-1-1 0 0,2 0 0 0 0,-1-1 0 0 0,1-1 0 0 0,0 0 0 0 0,1-1 0 0 0,0 0 0 0 0,0-1 0 0 0,1-1 0 0 0,1 0 1 0 0,-10-12-161 0 0,9 11 62 0 0,0-2 1 0 0,2 0-1 0 0,0 0 1 0 0,0-1 0 0 0,1 0-1 0 0,1-1 1 0 0,1 1-1 0 0,0-2 1 0 0,1 1-1 0 0,1-1 1 0 0,0 0 0 0 0,1 0-1 0 0,1 0 1 0 0,1 0-1 0 0,0-1 1 0 0,1 1 0 0 0,1-1-1 0 0,1 1 1 0 0,1-1-1 0 0,0 1 1 0 0,1-1 0 0 0,1 1-1 0 0,0 0 1 0 0,2-1-63 0 0,0-1-31 0 0,2 1 1 0 0,0 0-1 0 0,0 0 0 0 0,2 1 1 0 0,0 0-1 0 0,1 0 1 0 0,1 1-1 0 0,0 1 0 0 0,1 0 1 0 0,1 1-1 0 0,0 0 1 0 0,1 1-1 0 0,1 1 1 0 0,0 0-1 0 0,0 1 0 0 0,1 1 1 0 0,1 0-1 0 0,-1 1 1 0 0,2 1-1 0 0,-1 1 1 0 0,1 1-1 0 0,0 0 0 0 0,0 2 1 0 0,0 0-1 0 0,1 1 1 0 0,0 1-1 0 0,0 0 0 0 0,-1 2 1 0 0,1 1-1 0 0,0 0 1 0 0,0 1-1 0 0,-1 1 1 0 0,1 1-1 0 0,-1 1 0 0 0,0 0 1 0 0,0 2-1 0 0,2 1 31 0 0,-4 0 52 0 0,-1 1 0 0 0,1 1 0 0 0,-1 0 0 0 0,-1 1 0 0 0,0 1 0 0 0,-1 0 0 0 0,0 1 1 0 0,-1 1-1 0 0,0 0 0 0 0,-1 0 0 0 0,-1 1 0 0 0,0 1 0 0 0,-1 0 0 0 0,-1 1 0 0 0,0 0 0 0 0,-1 0 0 0 0,-1 0 0 0 0,-1 1 0 0 0,0 0 0 0 0,-2 1 0 0 0,0-1 0 0 0,-1 1 0 0 0,0 0 0 0 0,-2 0 0 0 0,0 0 0 0 0,-2-1 0 0 0,-1 19-52 0 0,2-25 37 0 0,1 0 0 0 0,-2-1-1 0 0,0 1 1 0 0,0 0 0 0 0,-1 0-1 0 0,0-1 1 0 0,-1 1 0 0 0,0-1 0 0 0,-1 0-1 0 0,-1 0 1 0 0,1 0 0 0 0,-2 0-1 0 0,1-1 1 0 0,-2 0 0 0 0,1 0 0 0 0,-1-1-1 0 0,-1 1 1 0 0,0-2 0 0 0,0 1-1 0 0,-1-1 1 0 0,1 0 0 0 0,-2-1 0 0 0,1 0-1 0 0,-1 0 1 0 0,0-1 0 0 0,-10 4-37 0 0,-1-2-230 0 0,-1 0 0 0 0,1-2 0 0 0,-2 0 0 0 0,1-2 0 0 0,0 0 0 0 0,-1-2 0 0 0,0 0 0 0 0,0-1 0 0 0,-18-3 230 0 0,13-6-2627 0 0,19 3 17 0 0</inkml:trace>
  <inkml:trace contextRef="#ctx0" brushRef="#br0" timeOffset="21691.663">9515 1975 132 0 0,'0'0'584'0'0,"0"0"-584"0"0</inkml:trace>
  <inkml:trace contextRef="#ctx0" brushRef="#br0" timeOffset="20342.02">8222 2067 412 0 0,'0'0'239'0'0,"0"0"-43"0"0,0 0-48 0 0,0 0-24 0 0,0 0 37 0 0,0 0 147 0 0,0 0 98 0 0,0 0-12 0 0,2-3-134 0 0,-2 3-254 0 0,0-1-16 0 0,1 1 0 0 0,-1 0 0 0 0,1-1 0 0 0,-1 1 1 0 0,1 0-1 0 0,-1-1 0 0 0,0 1 0 0 0,1 0 0 0 0,-1-1 1 0 0,0 1-1 0 0,1-1 0 0 0,-1 1 0 0 0,0-1 0 0 0,0 1 1 0 0,1-1-1 0 0,-1 1 0 0 0,0-1 0 0 0,0 1 0 0 0,0-1 1 0 0,0 1-1 0 0,0-1 0 0 0,0 1 0 0 0,1-1 0 0 0,-1 1 1 0 0,0-1-1 0 0,-1 1 0 0 0,1-1 0 0 0,0 1 0 0 0,0-1 1 0 0,0 1-1 0 0,0-1 0 0 0,0 1 0 0 0,0-1 0 0 0,-1 1 1 0 0,1-1-1 0 0,0 1 0 0 0,0-1 0 0 0,-1 1 0 0 0,1-1 1 0 0,0 1-1 0 0,-1 0 0 0 0,1-1 0 0 0,0 1 0 0 0,-1-1 1 0 0,1 1-1 0 0,-1 0 0 0 0,1 0 0 0 0,-1-1 0 0 0,1 1 1 0 0,-1 0-1 0 0,1 0 0 0 0,-1-1 0 0 0,1 1 0 0 0,-1 0 1 0 0,1 0-1 0 0,-1 0 0 0 0,1 0 0 0 0,-1 0 0 0 0,1 0 1 0 0,-1 0-1 0 0,1 0 0 0 0,-1 0 0 0 0,0 0 10 0 0,-11 12-1195 0 0,10-10 354 0 0</inkml:trace>
  <inkml:trace contextRef="#ctx0" brushRef="#br0" timeOffset="20883.487">8288 2012 1084 0 0,'0'0'948'0'0,"0"0"-88"0"0,0 0 110 0 0,0 0 210 0 0,0 0 113 0 0,0 0-53 0 0,0 0-140 0 0,0 0-235 0 0,0 0-341 0 0,-29-6 748 0 0,-27-6-925 0 0,30 10-6309 0 0,22 2 1889 0 0</inkml:trace>
  <inkml:trace contextRef="#ctx0" brushRef="#br0" timeOffset="21038.903">8300 1934 7585 0 0,'0'0'1180'0'0,"0"0"-468"0"0,0 0-144 0 0,0 0-372 0 0,0 0 176 0 0,0 0-36 0 0,-36-14-196 0 0,20 11-140 0 0,-1 2-64 0 0,0 1-736 0 0,3 0-972 0 0,-1 1-932 0 0,7 3-1705 0 0</inkml:trace>
  <inkml:trace contextRef="#ctx0" brushRef="#br0" timeOffset="21291.98">8487 1965 5673 0 0,'0'0'0'0'0,"0"0"-104"0"0,0 0-1045 0 0,0 0-75 0 0,0 0-80 0 0,0 0-288 0 0</inkml:trace>
  <inkml:trace contextRef="#ctx0" brushRef="#br0" timeOffset="21444.267">8702 1954 3656 0 0,'0'0'352'0'0,"0"0"-352"0"0,0 0-132 0 0,39-4-324 0 0,-26 3-444 0 0,0 1 144 0 0,-5 0-664 0 0</inkml:trace>
  <inkml:trace contextRef="#ctx0" brushRef="#br0" timeOffset="22144.628">8964 1986 3896 0 0,'0'0'0'0'0,"48"6"-1552"0"0,-31-4-172 0 0</inkml:trace>
  <inkml:trace contextRef="#ctx0" brushRef="#br0" timeOffset="18131.938">2981 2950 2684 0 0,'0'0'786'0'0,"0"0"-528"0"0,0 0-204 0 0,-8 0 75 0 0,-609-19 5492 0 0,-769 17-4684 0 0,1352-3-2076 0 0,105 1-587 0 0,91 3-2152 0 0,-83 0 904 0 0</inkml:trace>
  <inkml:trace contextRef="#ctx0" brushRef="#br0" timeOffset="18397.142">2546 3014 7657 0 0,'0'0'762'0'0,"-11"0"-480"0"0,-650-27 3603 0 0,111 38-3375 0 0,-2-1-992 0 0,652-25-5592 0 0,-58 9 1242 0 0</inkml:trace>
  <inkml:trace contextRef="#ctx0" brushRef="#br0" timeOffset="38148.97">2540 2944 3064 0 0,'101'-48'-510'0'0,"-91"42"794"0"0,0 1 0 0 0,0-1 0 0 0,-1-1 0 0 0,1 0 0 0 0,-2 0 0 0 0,1-1-1 0 0,-1 0 1 0 0,0 0 0 0 0,0-1 0 0 0,-1 0 0 0 0,0-1 0 0 0,-1 1 0 0 0,0-1-1 0 0,-1 0 1 0 0,0-1 0 0 0,0 1 0 0 0,-1-1 0 0 0,-1 0 0 0 0,0 0 0 0 0,0 0-1 0 0,-1-1-283 0 0,0-11 140 0 0,-1 0-1 0 0,-1 0 0 0 0,-1 0 0 0 0,-1 1 0 0 0,0-1 0 0 0,-2 0 0 0 0,-1 1 0 0 0,-1 0 0 0 0,-1 0 0 0 0,-1 0 0 0 0,0 1 0 0 0,-2 0 1 0 0,-1 1-1 0 0,0 0 0 0 0,-1 0 0 0 0,-1 2 0 0 0,-1-1 0 0 0,-2 0-139 0 0,-21-24 26 0 0,-2 2 0 0 0,-2 1 0 0 0,-1 3 0 0 0,-2 1 1 0 0,-2 2-1 0 0,-40-22-26 0 0,24 19-225 0 0,-2 3 0 0 0,-2 3 1 0 0,-1 3-1 0 0,-1 3 1 0 0,-1 3-1 0 0,0 3 0 0 0,-2 2 1 0 0,0 4-1 0 0,-1 4 0 0 0,0 2 1 0 0,-1 3-1 0 0,1 4 0 0 0,-13 3 225 0 0,22 4-24 0 0,-1 3-1 0 0,1 2 0 0 0,1 3 1 0 0,0 3-1 0 0,1 3 0 0 0,2 2 1 0 0,-29 16 24 0 0,66-27-41 0 0,1 1 1 0 0,0 0-1 0 0,1 2 0 0 0,0 0 1 0 0,1 1-1 0 0,1 1 1 0 0,0 1-1 0 0,2 1 0 0 0,0 0 1 0 0,1 1-1 0 0,1 0 1 0 0,1 1-1 0 0,0 1 1 0 0,2 0-1 0 0,1 1 0 0 0,0 0 1 0 0,2 1-1 0 0,-2 11 41 0 0,4-10 0 0 0,1 1 0 0 0,1-1 0 0 0,1 1 0 0 0,2 0 0 0 0,0 0 0 0 0,2 0 1 0 0,1 0-1 0 0,1-1 0 0 0,1 1 0 0 0,1-1 0 0 0,5 15 0 0 0,4-1-402 0 0,1-2 0 0 0,1 0 0 0 0,2 0 1 0 0,2-2-1 0 0,1 0 0 0 0,2-2 1 0 0,1 0-1 0 0,17 16 402 0 0,151 125-1081 0 0,-147-151 1528 0 0,1-1 1 0 0,1-3-1 0 0,0-2 1 0 0,2-2-1 0 0,0-3 1 0 0,0-1-1 0 0,1-2 1 0 0,0-3-1 0 0,0-2 0 0 0,1-2 1 0 0,10-3-448 0 0,-39 3 76 0 0,113 2 243 0 0,0-6-1 0 0,-1-6 0 0 0,42-11-318 0 0,69-23-2614 0 0,-190 29 525 0 0,-11 1-711 0 0</inkml:trace>
  <inkml:trace contextRef="#ctx0" brushRef="#br0" timeOffset="-17207.089">1252 28 4620 0 0,'0'0'499'0'0,"0"0"1208"0"0,0 0-430 0 0,0 0-603 0 0,-6-2 101 0 0,-167-17 4810 0 0,-100 18-4754 0 0,134 3-473 0 0,-461-2-135 0 0,539-5-64 0 0,103 3-6861 0 0,-27 2 1760 0 0</inkml:trace>
  <inkml:trace contextRef="#ctx0" brushRef="#br0" timeOffset="-16222.732">3700 42 1944 0 0,'0'0'3804'0'0,"0"0"-2103"0"0,0 0-949 0 0,0 0-271 0 0,0 0 41 0 0,0 0 91 0 0,0 0 8 0 0,0 0-57 0 0,-7-2-88 0 0,-217-2 3097 0 0,-374 17-2147 0 0,113-12-321 0 0,476 0-1827 0 0,40 4-3248 0 0,-28-5 2931 0 0,12 3-5271 0 0</inkml:trace>
  <inkml:trace contextRef="#ctx0" brushRef="#br0" timeOffset="-15143.342">6920 110 1708 0 0,'0'0'928'0'0,"0"0"139"0"0,0 0 863 0 0,0 0-796 0 0,0 0-552 0 0,0 0 166 0 0,0 0 194 0 0,0 0-138 0 0,0 0-211 0 0,-6-2-203 0 0,-253-8 2599 0 0,-1-10-1719 0 0,22-1-536 0 0,0 10 1 0 0,-122 16-735 0 0,254 0 282 0 0,132 1-4022 0 0,1-5-2531 0 0</inkml:trace>
  <inkml:trace contextRef="#ctx0" brushRef="#br0" timeOffset="172459.275">7282 346 3848 0 0,'0'0'5799'0'0,"0"0"-5338"0"0,-10 1-821 0 0,-558-24 2594 0 0,-399-14 602 0 0,-1291 3-1771 0 0,2256 34-1065 0 0,-2944-42 2732 0 0,2876 40-2827 0 0,25 2-105 0 0,1-1-1 0 0,-1-2 1 0 0,1-2 0 0 0,0-2 0 0 0,0-2 0 0 0,-21-8 200 0 0,38 0-2583 0 0,18-4-4490 0 0,12-8-590 0 0</inkml:trace>
  <inkml:trace contextRef="#ctx0" brushRef="#br0" timeOffset="-146318.537">6128 2127 1760 0 0,'0'0'2150'0'0,"0"0"-1586"0"0,0 0-412 0 0,0 9 144 0 0,-1-5-169 0 0,1 1 1 0 0,-1-1 0 0 0,0 1-1 0 0,0-1 1 0 0,0 0 0 0 0,0 1-1 0 0,-1-1 1 0 0,0 0 0 0 0,0 0-1 0 0,0 0 1 0 0,0 0 0 0 0,-1 0-1 0 0,1 0 1 0 0,-1-1 0 0 0,0 1-1 0 0,0-1 1 0 0,0 0 0 0 0,-1 0-1 0 0,1 0 1 0 0,-1 0 0 0 0,0-1-1 0 0,0 1 1 0 0,-1-1-128 0 0,-31 14 422 0 0,-2-2 0 0 0,0-1-1 0 0,-1-2 1 0 0,0-2 0 0 0,0-1 0 0 0,-1-3 0 0 0,0-1-1 0 0,0-1 1 0 0,0-3 0 0 0,0-1 0 0 0,-32-6-422 0 0,3 3 171 0 0,0-3 0 0 0,0-4 0 0 0,1-2-1 0 0,1-4 1 0 0,0-2 0 0 0,1-3 0 0 0,1-3 0 0 0,2-3 0 0 0,-54-32-171 0 0,95 46-19 0 0,0-1 0 0 0,1-1 0 0 0,1 0 0 0 0,0-2 0 0 0,1 0 0 0 0,1-2 0 0 0,1 0 0 0 0,1 0 0 0 0,1-2 0 0 0,0 0 0 0 0,2-1 0 0 0,1 0 0 0 0,0-1 0 0 0,2 0 0 0 0,1-1 0 0 0,1 0 0 0 0,0 0 0 0 0,3-1 0 0 0,0 0-1 0 0,1 0 1 0 0,2 0 0 0 0,0 0 0 0 0,2-1 0 0 0,1 1 0 0 0,1 0 0 0 0,1 0 0 0 0,1 0 0 0 0,2 0 0 0 0,1 0 0 0 0,4-9 19 0 0,5-3-46 0 0,2 1 1 0 0,2 0-1 0 0,1 2 0 0 0,2 0 0 0 0,1 2 0 0 0,2 0 1 0 0,1 2-1 0 0,2 1 0 0 0,0 1 0 0 0,2 1 0 0 0,2 2 1 0 0,2 0 45 0 0,53-36-87 0 0,2 5 0 0 0,3 4 0 0 0,2 4 0 0 0,13-1 87 0 0,94-29-275 0 0,4 9-1 0 0,2 9 1 0 0,3 9-1 0 0,2 10 1 0 0,2 9-1 0 0,1 9 1 0 0,0 10-1 0 0,1 9 1 0 0,146 18 275 0 0,-163-7 187 0 0,-1 10 0 0 0,0 8 0 0 0,-1 9 0 0 0,-2 8 0 0 0,-2 9 0 0 0,-2 8 0 0 0,-3 9 0 0 0,-4 8 0 0 0,-2 8 0 0 0,-5 7 0 0 0,52 42-187 0 0,-179-102 151 0 0,-2 2 1 0 0,-1 3-1 0 0,-1 2 1 0 0,-2 1-1 0 0,-2 3 0 0 0,-1 1 1 0 0,-3 2-1 0 0,-1 2 1 0 0,-2 2-1 0 0,-3 1 1 0 0,-2 1-1 0 0,-2 2 0 0 0,-2 1 1 0 0,-2 1-1 0 0,12 43-151 0 0,-32-68 51 0 0,-1 1 0 0 0,-2-1-1 0 0,-1 1 1 0 0,-1 0-1 0 0,-1-1 1 0 0,-2 1 0 0 0,-1-1-1 0 0,-1 1 1 0 0,-2-1 0 0 0,-1-1-1 0 0,-1 1 1 0 0,-1-2-1 0 0,-1 1 1 0 0,-2-1 0 0 0,-1-1-1 0 0,-1 0 1 0 0,-1-1-1 0 0,-1-1 1 0 0,-1-1 0 0 0,-1 0-1 0 0,-1-1 1 0 0,-1-1 0 0 0,-1-1-1 0 0,-1-1 1 0 0,-1-1-1 0 0,-2 0-50 0 0,-63 37 129 0 0,-2-3 0 0 0,-3-4 0 0 0,-2-5 0 0 0,-1-4 1 0 0,-2-4-1 0 0,-2-4 0 0 0,-1-5 0 0 0,0-4 0 0 0,-2-5 0 0 0,-70 1-129 0 0,-310 24 163 0 0,-2-22 0 0 0,-1-20 1 0 0,-367-53-164 0 0,625 33 9 0 0,2-10 1 0 0,1-10 0 0 0,2-9-1 0 0,2-11 1 0 0,3-9 0 0 0,3-9 0 0 0,-51-34-10 0 0,218 88 22 0 0,0-1 0 0 0,2-3 1 0 0,1-2-1 0 0,1-2 1 0 0,-8-9-23 0 0,45 34 20 0 0,2 0 0 0 0,-1-1 1 0 0,1 1-1 0 0,0-1 0 0 0,1-1 1 0 0,0 1-1 0 0,0-1 1 0 0,1 1-1 0 0,0-1 0 0 0,0-1 1 0 0,1 1-1 0 0,0 0 0 0 0,1-1 1 0 0,0 0-1 0 0,1 1 0 0 0,0-1 1 0 0,0-9-21 0 0,13-58-4467 0 0,-9 69-734 0 0,5-2-3127 0 0</inkml:trace>
  <inkml:trace contextRef="#ctx0" brushRef="#br0" timeOffset="144636.539">10107 2280 536 0 0,'9'-3'5714'0'0,"3"-2"-5705"0"0,1-1 0 0 0,-1 0 0 0 0,0 0-1 0 0,0-1 1 0 0,-1-1 0 0 0,1 0 0 0 0,-2-1 0 0 0,1 0 0 0 0,-2 0 0 0 0,1-1 0 0 0,-1 0-1 0 0,0-1 1 0 0,-1 0 0 0 0,-1 0 0 0 0,1-1 0 0 0,-2 0 0 0 0,0-1 0 0 0,0 1 0 0 0,-1-1-1 0 0,-1 0 1 0 0,0 0 0 0 0,0-3-9 0 0,0-12-2 0 0,-1 0 0 0 0,-1 0 0 0 0,-2 0-1 0 0,-1 0 1 0 0,0 0 0 0 0,-3 0 0 0 0,0 0 0 0 0,-2 1 0 0 0,0-1-1 0 0,-2 2 1 0 0,-2-1 0 0 0,0 1 0 0 0,-1 0 0 0 0,-2 1-1 0 0,0 0 1 0 0,-2 1 0 0 0,-1 1 0 0 0,-1 1 0 0 0,-1-2 2 0 0,-25-27 163 0 0,-2 2 1 0 0,-2 1 0 0 0,-2 3-1 0 0,-2 2 1 0 0,-2 2 0 0 0,-1 3-1 0 0,-35-18-163 0 0,-70-22-69 0 0,-4 6 0 0 0,-3 7-1 0 0,-3 8 1 0 0,-2 8 0 0 0,-2 6-1 0 0,-2 9 1 0 0,-33 3 69 0 0,-179-26-86 0 0,-2 18 1 0 0,-2 17-1 0 0,-218 21 86 0 0,463 8-10 0 0,1 6 0 0 0,0 7-1 0 0,1 5 1 0 0,2 7 0 0 0,-84 33 10 0 0,116-30 372 0 0,14-8-331 0 0,1 5-1 0 0,1 3 1 0 0,2 5 0 0 0,2 4 0 0 0,-7 9-41 0 0,81-40 20 0 0,1 2 1 0 0,1 0-1 0 0,0 0 0 0 0,1 1 1 0 0,0 1-1 0 0,2 0 0 0 0,0 1 0 0 0,1 0 1 0 0,1 1-1 0 0,0 0 0 0 0,2 0 1 0 0,0 1-1 0 0,1 0 0 0 0,1 0 1 0 0,1 0-1 0 0,0 1 0 0 0,2-1 0 0 0,1 1 1 0 0,0 0-1 0 0,1 0 0 0 0,2-1 1 0 0,0 1-1 0 0,1-1 0 0 0,1 1 1 0 0,1-1-1 0 0,0 0 0 0 0,2 0 0 0 0,0-1 1 0 0,2 0-1 0 0,0 0 0 0 0,4 5-20 0 0,4 2 128 0 0,0-1-1 0 0,2-1 1 0 0,1 0 0 0 0,1-2-1 0 0,1 0 1 0 0,0-2-1 0 0,2 0 1 0 0,0-2-1 0 0,2 0 1 0 0,0-2-1 0 0,0 0 1 0 0,1-2 0 0 0,7 1-128 0 0,62 23 420 0 0,1-4 0 0 0,2-4 0 0 0,29 2-420 0 0,-36-8-91 0 0,600 130-157 0 0,115-12 248 0 0,-313-82-787 0 0,2-21-1 0 0,91-21 788 0 0,-330-20 275 0 0,-53-1-1468 0 0,-71 7-2768 0 0,-113-1 1770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0:04.2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14 182 14485 0 0,'0'0'978'0'0,"2"6"-350"0"0,-16 126 1163 0 0,14-123-1862 0 0,-1 7-1772 0 0,0-12-9610 0 0,1-4 7498 0 0</inkml:trace>
  <inkml:trace contextRef="#ctx0" brushRef="#br0" timeOffset="386.182">27 85 8341 0 0,'0'0'845'0'0,"0"0"-513"0"0,0 0-106 0 0,0 0 95 0 0,8-2-65 0 0,-3 1-126 0 0,1 1 1 0 0,-1-1-1 0 0,1 1 1 0 0,-1 0-1 0 0,0 0 1 0 0,1 1-1 0 0,-1-1 1 0 0,0 1-1 0 0,1 0 1 0 0,-1 1-1 0 0,0-1 1 0 0,0 1-1 0 0,0 0 1 0 0,0 0-1 0 0,0 1 1 0 0,0 0-1 0 0,-1-1 1 0 0,1 2-1 0 0,-1-1 1 0 0,0 0-1 0 0,0 1 1 0 0,2 2-131 0 0,-7-6 45 0 0,-1 0 0 0 0,1 0 1 0 0,0-1-1 0 0,-1 1 0 0 0,1 0 0 0 0,-1 0 1 0 0,1 1-1 0 0,0-1 0 0 0,-1 0 0 0 0,1 0 1 0 0,0 1-1 0 0,-1-1 0 0 0,1 0 0 0 0,0 1 1 0 0,-1 0-1 0 0,1-1 0 0 0,0 1 0 0 0,0 0 1 0 0,0 0-1 0 0,-1-1 0 0 0,1 1 0 0 0,0 0 1 0 0,0 0-1 0 0,0 0 0 0 0,0 0 0 0 0,1 0 1 0 0,-1 1-1 0 0,0-1 0 0 0,0 0 1 0 0,1 0-1 0 0,-1 0 0 0 0,1 1 0 0 0,-1-1 1 0 0,1 0-1 0 0,-1 1 0 0 0,1-1 0 0 0,0 1 1 0 0,0-1-1 0 0,-1 0 0 0 0,1 1 0 0 0,0-1 1 0 0,0 1-1 0 0,1-1 0 0 0,-1 0 0 0 0,0 1 1 0 0,0-1-1 0 0,1 0 0 0 0,-1 1 0 0 0,1-1 1 0 0,-1 0-1 0 0,1 1 0 0 0,-1-1 0 0 0,1 0 1 0 0,0 0-1 0 0,0 0 0 0 0,-1 1 0 0 0,1-1 1 0 0,0 0-1 0 0,0 0 0 0 0,0 0 0 0 0,0 0 1 0 0,0-1-1 0 0,1 1 0 0 0,-1 0-45 0 0,-53-8-1035 0 0,19-6-3678 0 0,22 7-203 0 0</inkml:trace>
  <inkml:trace contextRef="#ctx0" brushRef="#br0" timeOffset="620.78">308 0 3788 0 0,'0'0'6460'0'0,"0"0"-4605"0"0,7 9-1308 0 0,0-1-273 0 0,-1 1 0 0 0,0 0 1 0 0,0 0-1 0 0,-1 0 0 0 0,0 1 0 0 0,0-1 1 0 0,-1 1-1 0 0,-1 0 0 0 0,0 1 0 0 0,0-1 1 0 0,-1 1-1 0 0,0-1 0 0 0,-1 1 1 0 0,0 1-275 0 0,-1-4 65 0 0,0 0 1 0 0,-1 0-1 0 0,0 0 1 0 0,-1 0-1 0 0,1-1 1 0 0,-1 1 0 0 0,-1 0-1 0 0,0 0 1 0 0,0-1-1 0 0,0 0 1 0 0,-1 0 0 0 0,0 0-1 0 0,0 0 1 0 0,-1 0-1 0 0,0-1 1 0 0,0 0 0 0 0,0 0-1 0 0,-1 0 1 0 0,0 0-1 0 0,0-1 1 0 0,0 0 0 0 0,-3 1-66 0 0,-71 3-9112 0 0,66-16 423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0:03.7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6917 0 0,'0'0'6488'0'0,"0"0"-6488"0"0,0 0 140 0 0,0 0 24 0 0,21 51 524 0 0,-20-32-68 0 0,-1-1-80 0 0,0 1-100 0 0,0 0-160 0 0,0-1-180 0 0,0 1-35 0 0,0-4 31 0 0,0 0-96 0 0,0-3-285 0 0,7-1-951 0 0,-1-4-1180 0 0,2-4-3584 0 0</inkml:trace>
  <inkml:trace contextRef="#ctx0" brushRef="#br0" timeOffset="261.423">284 163 11189 0 0,'0'0'5237'0'0,"0"0"-5109"0"0,0 0-128 0 0,0 0 0 0 0,-56-7 84 0 0,33 3-8 0 0,-2 1-76 0 0,5 3-4 0 0,-1-1-941 0 0,1 0-935 0 0,8 0-2724 0 0,0-4-3381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0:03.1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11 9865 0 0,'0'0'1994'0'0,"0"0"-891"0"0,0 0-628 0 0,0 0-47 0 0,0 0-156 0 0,0 0-167 0 0,0 0-170 0 0,0 0-128 0 0,5-3-89 0 0,-2 2 277 0 0,0 0 0 0 0,0 0 0 0 0,0 0 1 0 0,1 0-1 0 0,-1 0 0 0 0,0 1 0 0 0,0-1 0 0 0,1 1 0 0 0,-1 0 0 0 0,0 0 1 0 0,1 0-1 0 0,-1 0 0 0 0,0 1 0 0 0,1 0 0 0 0,-1-1 0 0 0,0 1 1 0 0,0 0-1 0 0,0 0 0 0 0,0 1 0 0 0,0-1 0 0 0,0 1 0 0 0,0-1 0 0 0,0 1 1 0 0,0 0-1 0 0,-1 0 0 0 0,1 0 0 0 0,-1 1 0 0 0,1-1 0 0 0,-1 1 1 0 0,1 1 4 0 0,0-1 57 0 0,0-1 1 0 0,0 1 0 0 0,-1 0 0 0 0,1 0 0 0 0,-1 1 0 0 0,0-1-1 0 0,0 0 1 0 0,0 1 0 0 0,0-1 0 0 0,-1 1 0 0 0,1 0 0 0 0,-1-1 0 0 0,0 1-1 0 0,0 0 1 0 0,0 0 0 0 0,-1 0 0 0 0,1 0 0 0 0,-1 0 0 0 0,0 0-1 0 0,0 0 1 0 0,0 0 0 0 0,-1 0 0 0 0,0-1 0 0 0,1 1 0 0 0,-1 0 0 0 0,0 0-1 0 0,-1 0 1 0 0,1-1 0 0 0,-1 1 0 0 0,0-1 0 0 0,0 1 0 0 0,0-1-1 0 0,0 1 1 0 0,0-1 0 0 0,-1 0 0 0 0,1 0 0 0 0,-1 0 0 0 0,-1 0-58 0 0,-62 21-4091 0 0,56-25-795 0 0,2-5-1892 0 0</inkml:trace>
  <inkml:trace contextRef="#ctx0" brushRef="#br0" timeOffset="246.707">222 35 11237 0 0,'0'0'744'0'0,"0"0"-744"0"0,0 0 0 0 0,0 0 576 0 0,0 0 76 0 0,-34 41-52 0 0,28-27-28 0 0,-2 2-220 0 0,1 1-188 0 0,1 0-48 0 0,5-1-48 0 0,1-2-60 0 0,0-3-4 0 0,7 1-4 0 0,4-2-228 0 0,2 1-1192 0 0,-3-4-1144 0 0,11-4-3509 0 0</inkml:trace>
  <inkml:trace contextRef="#ctx0" brushRef="#br0" timeOffset="418.837">376 159 4668 0 0,'0'0'7206'0'0,"0"0"-5605"0"0,0 0-1399 0 0,-3 7 379 0 0,-6 17-174 0 0,0 0 0 0 0,2 0-1 0 0,1 1 1 0 0,0 1 0 0 0,2-1 0 0 0,1 0-1 0 0,1 1 1 0 0,1 0 0 0 0,3 16-407 0 0,32 26-246 0 0,-15-51-2733 0 0,2-8-4247 0 0,-5-9-242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0:02.6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3 8401 0 0,'0'0'6162'0'0,"0"0"-4838"0"0,1 8-1128 0 0,3 17-4 0 0,-2 0 1 0 0,0 0-1 0 0,-2 1 0 0 0,-1-1 0 0 0,-1 0 0 0 0,-1 0 0 0 0,-6 25-192 0 0,8-48 229 0 0,1-2-2464 0 0,0 0-6132 0 0,0-7 1312 0 0</inkml:trace>
  <inkml:trace contextRef="#ctx0" brushRef="#br0" timeOffset="250.063">96 0 9837 0 0,'0'0'1458'0'0,"9"0"-929"0"0,80 14 1246 0 0,-86-14-1714 0 0,0 1 1 0 0,-1-1-1 0 0,1 1 0 0 0,0 0 0 0 0,0-1 1 0 0,-1 1-1 0 0,1 1 0 0 0,0-1 1 0 0,-1 0-1 0 0,1 0 0 0 0,-1 1 0 0 0,0 0 1 0 0,1-1-1 0 0,-1 1 0 0 0,0 0 1 0 0,0 0-1 0 0,0 0 0 0 0,0 0 0 0 0,-1 1 1 0 0,1-1-1 0 0,0 0 0 0 0,-1 1 1 0 0,0-1-1 0 0,1 1 0 0 0,-1 0 0 0 0,0-1 1 0 0,-1 1-1 0 0,1 0 0 0 0,0 0 1 0 0,-1-1-1 0 0,1 1 0 0 0,-1 0 0 0 0,0 0 1 0 0,0 1-62 0 0,-2-1 39 0 0,0 1 0 0 0,0-1 1 0 0,0 0-1 0 0,0 0 0 0 0,-1 0 0 0 0,0 0 1 0 0,1-1-1 0 0,-1 1 0 0 0,0-1 0 0 0,0 1 1 0 0,0-1-1 0 0,-1 0 0 0 0,1 0 0 0 0,0-1 1 0 0,-1 1-1 0 0,1-1 0 0 0,-1 0 0 0 0,0 1 1 0 0,1-2-1 0 0,-1 1 0 0 0,0 0 1 0 0,0-1-1 0 0,1 1 0 0 0,-1-1 0 0 0,-2 0-39 0 0,-31 1-2281 0 0,8-5-3598 0 0,9-5-2509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09:57.0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1006 45 5004 0 0,'0'0'5997'0'0,"0"0"-4173"0"0,-11 0-1874 0 0,-522-14 2171 0 0,420 16-1817 0 0,55 1-740 0 0,1-2 0 0 0,-1-3 0 0 0,0-3 1 0 0,-33-8 435 0 0,88 13-583 0 0,-14-5-1645 0 0,10 1-2368 0 0,7-3-914 0 0</inkml:trace>
  <inkml:trace contextRef="#ctx0" brushRef="#br0" timeOffset="4821.271">1777 106 404 0 0,'0'0'6183'0'0,"0"0"-2951"0"0,0 0-2415 0 0,-6 0-604 0 0,-511-28 5672 0 0,431 29-5760 0 0,-72-3-4250 0 0,134-1-545 0 0,2-4-2390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0:00.2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1 11189 0 0,'0'0'1271'0'0,"0"0"-922"0"0,3 7 57 0 0,1 3-109 0 0,0 1-1 0 0,-1-1 1 0 0,-1 1-1 0 0,0 0 0 0 0,0 0 1 0 0,-1 0-1 0 0,0 1 1 0 0,-1-1-1 0 0,0 0 1 0 0,-1 0-1 0 0,0 0 0 0 0,-1 0 1 0 0,-1 4-297 0 0,-51 82-2382 0 0,48-93-1118 0 0,3-3-3239 0 0</inkml:trace>
  <inkml:trace contextRef="#ctx0" brushRef="#br0" timeOffset="201.811">196 296 7021 0 0,'0'0'1678'0'0,"0"0"-219"0"0,0 0 37 0 0,0 0-30 0 0,0 0-265 0 0,0 0-215 0 0,0 0-129 0 0,0 0-261 0 0,0 0-288 0 0,-1 4-142 0 0,0 0-500 0 0,-9 18 1012 0 0,-5-19-4473 0 0,12-5-2802 0 0,8-7 1283 0 0,20-13 3442 0 0</inkml:trace>
  <inkml:trace contextRef="#ctx0" brushRef="#br0" timeOffset="1042.044">241 62 3756 0 0,'0'0'1919'0'0,"0"0"1340"0"0,0 0-1951 0 0,0 0-586 0 0,0 0 262 0 0,-1 6 47 0 0,-10 110 1146 0 0,7-103-3026 0 0,5-6-6073 0 0,0-6-403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0:49.8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302 40 872 0 0,'0'0'3740'0'0,"0"0"-2008"0"0,0 0 513 0 0,0 0-386 0 0,0 0-339 0 0,0 0-247 0 0,0 0-107 0 0,0 0-155 0 0,-36-1 1214 0 0,-50-2-1271 0 0,-65-9-3210 0 0,150 12 1993 0 0,-19-6-1922 0 0,12-3-5009 0 0,11 1 495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0:50.0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290 16 4012 0 0,'0'0'5489'0'0,"0"0"-4545"0"0,0 0-104 0 0,0 0-532 0 0,0 0 308 0 0,0 0 36 0 0,-62-11 100 0 0,23 9-116 0 0,-1 0-408 0 0,3 1-228 0 0,6 1-460 0 0,5 0-1072 0 0,-4 0-1416 0 0,6 0-3017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0:50.4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8189 0 0,'0'0'1659'0'0,"0"0"-445"0"0,0 0-676 0 0,0 0-143 0 0,0 0 653 0 0,2 8 316 0 0,23 165 2235 0 0,-26-153-3597 0 0,1 5 506 0 0,9-43-1006 0 0,-4 5 204 0 0,55-116-976 0 0,-58 126 1296 0 0,0 0 1 0 0,0 0-1 0 0,1 0 0 0 0,-1 1 1 0 0,1-1-1 0 0,0 1 0 0 0,0 0 1 0 0,0 0-1 0 0,0 0 1 0 0,0 0-1 0 0,0 0 0 0 0,0 1 1 0 0,1-1-1 0 0,-1 1 1 0 0,0 0-1 0 0,1 0 0 0 0,-1 0 1 0 0,1 0-1 0 0,0 1 0 0 0,-1 0 1 0 0,1-1-1 0 0,-1 1 1 0 0,1 1-1 0 0,0-1 0 0 0,-1 0 1 0 0,1 1-1 0 0,-1 0 0 0 0,1 0 1 0 0,-1 0-1 0 0,1 0 1 0 0,-1 0-1 0 0,0 1 0 0 0,1-1 1 0 0,-1 1-1 0 0,0 0 1 0 0,2 2-27 0 0,-2-2 35 0 0,0 0 1 0 0,0 1 0 0 0,0-1-1 0 0,0 1 1 0 0,-1-1 0 0 0,1 1-1 0 0,-1 0 1 0 0,0 0 0 0 0,0 0-1 0 0,0 0 1 0 0,0 1 0 0 0,0-1 0 0 0,-1 1-1 0 0,1-1 1 0 0,-1 0 0 0 0,0 1-1 0 0,0 0 1 0 0,-1-1 0 0 0,1 1-1 0 0,-1 0 1 0 0,1-1 0 0 0,-1 1-1 0 0,-1 0 1 0 0,1 0 0 0 0,0-1-1 0 0,-1 1 1 0 0,1 0 0 0 0,-1-1 0 0 0,0 1-1 0 0,-1 0-35 0 0,4 69-1747 0 0,7-62-1093 0 0,1-7-1849 0 0,-4-2-413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0:50.7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60 8945 0 0,'0'0'1399'0'0,"0"0"-769"0"0,0 0-140 0 0,7 7 290 0 0,-3-3-506 0 0,1 0-1 0 0,-1 1 1 0 0,-1-1 0 0 0,1 1-1 0 0,-1 0 1 0 0,1 1 0 0 0,-2-1 0 0 0,1 0-1 0 0,0 1 1 0 0,-1 0 0 0 0,0-1 0 0 0,-1 1-1 0 0,1 0 1 0 0,-1 0 0 0 0,0 0 0 0 0,0 3-274 0 0,-1 173 1210 0 0,0-182-1315 0 0,0-1 0 0 0,0 1 0 0 0,1-1 0 0 0,-1 1 0 0 0,0-1 0 0 0,1 1 0 0 0,-1-1 0 0 0,0 1 0 0 0,1-1 0 0 0,-1 1 0 0 0,1-1 0 0 0,-1 1 0 0 0,1 0 0 0 0,-1-1 0 0 0,1 1 0 0 0,-1 0 0 0 0,1-1 0 0 0,-1 1 0 0 0,1 0-1 0 0,-1 0 1 0 0,1-1 0 0 0,-1 1 0 0 0,1 0 0 0 0,0 0 0 0 0,-1 0 0 0 0,1 0 0 0 0,-1 0 0 0 0,1 0 0 0 0,0 0 0 0 0,-1 0 0 0 0,1 0 0 0 0,-1 0 0 0 0,1 0 0 0 0,0 0 0 0 0,-1 1 0 0 0,1-1 0 0 0,-1 0 0 0 0,1 0 0 0 0,-1 0 0 0 0,1 1 0 0 0,-1-1 0 0 0,1 0 0 0 0,-1 1-1 0 0,1-1 1 0 0,-1 1 0 0 0,1-1 0 0 0,-1 0 0 0 0,1 1 0 0 0,-1-1 0 0 0,0 1 0 0 0,1-1 0 0 0,-1 1 0 0 0,0-1 0 0 0,0 1 0 0 0,1-1 0 0 0,-1 1 0 0 0,0 0 0 0 0,0-1 0 0 0,0 1 0 0 0,0-1 0 0 0,1 1 0 0 0,-1-1 0 0 0,0 1 0 0 0,0 0 0 0 0,0-1 0 0 0,0 1 105 0 0,17-45-8506 0 0,-16 27 6110 0 0</inkml:trace>
  <inkml:trace contextRef="#ctx0" brushRef="#br0" timeOffset="249.862">100 65 2632 0 0,'0'0'2298'0'0,"2"-6"-122"0"0,-2 4-2009 0 0,0-1 0 0 0,0 0 1 0 0,1 1-1 0 0,-1-1 0 0 0,1 1 0 0 0,-1-1 0 0 0,1 1 0 0 0,0 0 1 0 0,0-1-1 0 0,0 1 0 0 0,0 0 0 0 0,1 0 0 0 0,-1-1 0 0 0,1 1 1 0 0,-1 0-1 0 0,1 0 0 0 0,0 0 0 0 0,0 1 0 0 0,0-1 1 0 0,0 0-1 0 0,0 1 0 0 0,0-1 0 0 0,0 1 0 0 0,0 0 0 0 0,1 0 1 0 0,-1 0-1 0 0,0 0 0 0 0,1 0 0 0 0,-1 0 0 0 0,1 1 1 0 0,-1-1-1 0 0,1 1 0 0 0,-1-1 0 0 0,1 1 0 0 0,-1 0 0 0 0,1 0 1 0 0,0 0-1 0 0,-1 1 0 0 0,1-1 0 0 0,-1 1 0 0 0,1-1 0 0 0,-1 1 1 0 0,2 0-168 0 0,6 4 119 0 0,0 0 0 0 0,-1 1 1 0 0,0 0-1 0 0,0 0 0 0 0,0 1 1 0 0,-1 1-1 0 0,0-1 0 0 0,-1 1 1 0 0,1 0-1 0 0,-1 1 0 0 0,-1 0 1 0 0,0 0-1 0 0,0 0 0 0 0,-1 1 1 0 0,0 0-1 0 0,0 0 0 0 0,0 5-119 0 0,-7-12-57 0 0,-1 0-1 0 0,1 1 1 0 0,-1-1-1 0 0,0 0 1 0 0,0-1-1 0 0,0 1 0 0 0,-1 0 1 0 0,1-1-1 0 0,-1 0 1 0 0,1 0-1 0 0,-1 0 0 0 0,0 0 1 0 0,0-1-1 0 0,0 1 1 0 0,0-1-1 0 0,0 0 1 0 0,0 0-1 0 0,0 0 0 0 0,0-1 1 0 0,0 0-1 0 0,-1 1 1 0 0,1-1-1 0 0,0-1 0 0 0,0 1 1 0 0,0-1-1 0 0,0 1 1 0 0,0-1-1 0 0,-1-1 1 0 0,2 1-1 0 0,-3-1 58 0 0,-20-5-3549 0 0,-5-8-4510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40.1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7585 0 0,'0'0'5913'0'0,"3"7"-4406"0"0,3 9-1318 0 0,0 0-1 0 0,0 0 0 0 0,-2 0 1 0 0,0 1-1 0 0,0-1 0 0 0,-2 1 1 0 0,0 0-1 0 0,-1 0 0 0 0,-1 0 1 0 0,-1 0-1 0 0,0 0 0 0 0,-1 0 1 0 0,-3 13-189 0 0,54-54-4639 0 0,-46 22 4709 0 0,-1 1 0 0 0,0 0 0 0 0,1 0-1 0 0,-1-1 1 0 0,0 1 0 0 0,1 1 0 0 0,0-1 0 0 0,-1 0 0 0 0,1 1-1 0 0,-1-1 1 0 0,1 1 0 0 0,0 0 0 0 0,-1 0 0 0 0,1 0 0 0 0,0 0-1 0 0,-1 0 1 0 0,1 1 0 0 0,-1-1 0 0 0,1 1 0 0 0,0-1-1 0 0,-1 1 1 0 0,1 0 0 0 0,-1 0 0 0 0,0 0 0 0 0,1 1 0 0 0,-1-1-1 0 0,0 1 1 0 0,0-1 0 0 0,1 1 0 0 0,-1 0 0 0 0,-1-1 0 0 0,1 1-1 0 0,0 0 1 0 0,0 0 0 0 0,-1 0 0 0 0,1 1 0 0 0,-1-1 0 0 0,1 0-1 0 0,-1 1 1 0 0,0-1 0 0 0,0 1 0 0 0,0-1 0 0 0,-1 1-1 0 0,1 0-69 0 0,-1-1 42 0 0,-1 0-1 0 0,1 1 0 0 0,-1-1 0 0 0,0 0 0 0 0,0 1 0 0 0,0-1 0 0 0,0 0 0 0 0,0 0 0 0 0,-1 0 0 0 0,1 0 0 0 0,-1 0 0 0 0,1 0 0 0 0,-1 0 0 0 0,0-1 0 0 0,1 1 0 0 0,-1 0 0 0 0,0-1 0 0 0,0 1 0 0 0,0-1 0 0 0,0 0 0 0 0,-1 0 1 0 0,1 0-1 0 0,0 0 0 0 0,0 0 0 0 0,-1 0 0 0 0,1-1 0 0 0,0 1 0 0 0,-1-1 0 0 0,1 1 0 0 0,-1-1 0 0 0,1 0 0 0 0,-2 0-41 0 0,-49 1-2136 0 0,40-6-728 0 0,6-1-2300 0 0,5-7-1873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6:25.4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108 0 7657 0 0,'0'0'4768'0'0,"0"0"-3465"0"0,0 0-1186 0 0,0 0 9 0 0,0 0 246 0 0,-4 8 358 0 0,-11 17-97 0 0,3-6-458 0 0,0 0 1 0 0,2 1-1 0 0,0 0 0 0 0,1 0 1 0 0,1 1-1 0 0,1 0 1 0 0,1 0-1 0 0,1 1 0 0 0,0 0 1 0 0,1 12-176 0 0,31 20-1745 0 0,7-33-4047 0 0,-18-16-203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28.5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3404 0 0,'0'0'2704'0'0,"0"0"-753"0"0,0 0-587 0 0,0 0-107 0 0,0 0-155 0 0,0 0-121 0 0,0 0-206 0 0,7 7-457 0 0,28 48 221 0 0,-2 2 0 0 0,-3 1 0 0 0,-2 2 0 0 0,13 41-539 0 0,-42-99 51 0 0,1 0 0 0 0,0 0-1 0 0,0-1 1 0 0,0 1 0 0 0,0 0-1 0 0,0 0 1 0 0,0 0 0 0 0,1 0-1 0 0,-1 0 1 0 0,1-1 0 0 0,-1 1-1 0 0,1 0 1 0 0,0 0 0 0 0,-1-1 0 0 0,1 1-1 0 0,0 0 1 0 0,0-1 0 0 0,0 1-1 0 0,0-1 1 0 0,1 1 0 0 0,-1-1-1 0 0,0 0 1 0 0,1 1 0 0 0,-1-1 0 0 0,0 0-1 0 0,1 0 1 0 0,0 0 0 0 0,-1 0-1 0 0,1 0 1 0 0,0 0 0 0 0,-1-1-1 0 0,1 1 1 0 0,0 0 0 0 0,0-1 0 0 0,-1 0-1 0 0,1 1 1 0 0,0-1 0 0 0,0 0-1 0 0,0 0 1 0 0,0 0 0 0 0,0 0-1 0 0,-1 0 1 0 0,1 0 0 0 0,0-1 0 0 0,0 1-1 0 0,0 0 1 0 0,0-1 0 0 0,-1 0-1 0 0,1 1 1 0 0,0-1 0 0 0,-1 0-1 0 0,2-1-50 0 0,7-14 28 0 0,-1 0 0 0 0,-1-1 0 0 0,0 0 0 0 0,-1-1 0 0 0,-1 1 0 0 0,-1-1 0 0 0,0-1 0 0 0,-1 1 0 0 0,-1-1 1 0 0,-1 1-1 0 0,-1-1 0 0 0,0 0 0 0 0,-2 0 0 0 0,0 1 0 0 0,-1-1 0 0 0,-1 0 0 0 0,-2-9-28 0 0,3 15-11 0 0,3-2-1472 0 0,11 27-5508 0 0,-3 1 2962 0 0,4 0-1646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28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86 33 3300 0 0,'0'0'5146'0'0,"0"0"-3202"0"0,0 0-1238 0 0,0 0-42 0 0,0 0 172 0 0,0 0-141 0 0,0 0-233 0 0,0 0-206 0 0,-3-5-292 0 0,2 3 18 0 0,1 1 0 0 0,-1-1-1 0 0,0 1 1 0 0,0-1-1 0 0,0 1 1 0 0,0-1 0 0 0,0 1-1 0 0,0 0 1 0 0,0-1-1 0 0,0 1 1 0 0,0 0 0 0 0,-1 0-1 0 0,1 0 1 0 0,0 0 0 0 0,-1 0-1 0 0,1 0 1 0 0,-1 0-1 0 0,1 0 1 0 0,-1 1 0 0 0,0-1-1 0 0,1 1 1 0 0,-1-1 0 0 0,0 1-1 0 0,1-1 1 0 0,-1 1-1 0 0,0 0 1 0 0,1 0 0 0 0,-1 0-1 0 0,0 0 1 0 0,0 0-1 0 0,1 0 1 0 0,-1 1 0 0 0,0-1-1 0 0,1 0 1 0 0,-1 1 0 0 0,0-1-1 0 0,1 1 1 0 0,-1 0-1 0 0,1 0 1 0 0,-1-1 0 0 0,1 1-1 0 0,-1 0 1 0 0,1 0 0 0 0,0 0-1 0 0,-1 1 1 0 0,1-1-1 0 0,0 0 1 0 0,0 0 0 0 0,0 1-1 0 0,0-1 1 0 0,0 1-1 0 0,0-1 1 0 0,0 1 0 0 0,0-1-1 0 0,1 1 1 0 0,-1-1 0 0 0,1 1-1 0 0,-1 1 19 0 0,0-1 50 0 0,0 1-1 0 0,0 0 1 0 0,0 0-1 0 0,0 0 1 0 0,1 0-1 0 0,-1 0 1 0 0,1 0-1 0 0,0 0 1 0 0,0 0-1 0 0,0 0 1 0 0,0 0-1 0 0,0 0 1 0 0,1 1-1 0 0,0-1 1 0 0,-1-1-1 0 0,1 1 1 0 0,0 0-1 0 0,0 0 1 0 0,1 0-1 0 0,-1 0 1 0 0,1-1-1 0 0,-1 1 1 0 0,1-1-1 0 0,0 1 1 0 0,0-1-1 0 0,0 1 1 0 0,0-1-1 0 0,0 0 1 0 0,0 0-1 0 0,1 0 1 0 0,-1-1-1 0 0,1 1 1 0 0,0 0-1 0 0,-1-1 1 0 0,1 0-1 0 0,0 1 1 0 0,0-1-1 0 0,0 0 1 0 0,0-1-1 0 0,0 1 1 0 0,0 0-1 0 0,0-1 1 0 0,0 0-1 0 0,0 1 1 0 0,0-1-1 0 0,0 0 1 0 0,0-1-1 0 0,0 1 1 0 0,0-1-1 0 0,0 1 1 0 0,0-1-1 0 0,3-1-49 0 0,12-19 385 0 0,-18 20-397 0 0,0 0 0 0 0,0 1 1 0 0,1-1-1 0 0,-1 0 0 0 0,0 1 1 0 0,1-1-1 0 0,-1 1 0 0 0,0-1 1 0 0,1 1-1 0 0,-1-1 0 0 0,1 0 0 0 0,-1 1 1 0 0,1-1-1 0 0,-1 1 0 0 0,1 0 1 0 0,-1-1-1 0 0,1 1 0 0 0,-1-1 1 0 0,1 1-1 0 0,-1 0 0 0 0,1-1 1 0 0,0 1-1 0 0,-1 0 0 0 0,1 0 1 0 0,0 0-1 0 0,-1 0 0 0 0,1-1 1 0 0,0 1-1 0 0,-1 0 0 0 0,1 0 1 0 0,0 0-1 0 0,0 0 0 0 0,-1 0 0 0 0,1 0 1 0 0,0 1-1 0 0,-1-1 0 0 0,1 0 1 0 0,0 0-1 0 0,-1 0 0 0 0,1 1 1 0 0,-1-1-1 0 0,1 0 0 0 0,0 1 1 0 0,-1-1-1 0 0,1 0 0 0 0,-1 1 1 0 0,1-1-1 0 0,-1 1 0 0 0,1-1 1 0 0,-1 1-1 0 0,1-1 0 0 0,-1 1 1 0 0,0-1-1 0 0,1 1 0 0 0,-1 0 1 0 0,0-1-1 0 0,1 1 0 0 0,-1-1 0 0 0,0 1 1 0 0,0 0-1 0 0,1-1 0 0 0,-1 1 1 0 0,0 0-1 0 0,0-1 0 0 0,0 1 1 0 0,0 0-1 0 0,0 0 0 0 0,0 0 12 0 0,13 27 257 0 0,6 10-921 0 0,2-25-5965 0 0,-8-12 658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29.2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95 4772 0 0,'0'0'5726'0'0,"0"0"-4305"0"0,0 0-942 0 0,0 0 148 0 0,0 0 163 0 0,1 6 36 0 0,-2 40 1192 0 0,1-46-1903 0 0,48-90-1215 0 0,5 41-772 0 0,-21 42-6516 0 0,-20 7 2974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32.1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266 5 5945 0 0,'0'0'7354'0'0,"0"0"-5632"0"0,-9-2-1727 0 0,-248 0-688 0 0,277 42 1236 0 0,-11-18-309 0 0,-1 0 1 0 0,0 1-1 0 0,-2-1 1 0 0,-1 2-1 0 0,0-1 1 0 0,-2 0-1 0 0,-1 1 0 0 0,-1 0 1 0 0,-1-1-1 0 0,-1 1 1 0 0,0 0-1 0 0,-2-1 0 0 0,-4 15-234 0 0,-1 45-60 0 0,-6 168-23 0 0,14-248 140 0 0,1 1 0 0 0,0-1 0 0 0,-1 1 0 0 0,1-1 0 0 0,1 1 0 0 0,-1-1-1 0 0,0 0 1 0 0,1 0 0 0 0,0 1 0 0 0,0-1 0 0 0,0 0 0 0 0,0 0 0 0 0,0-1 0 0 0,0 1-1 0 0,1 0 1 0 0,0-1 0 0 0,-1 1 0 0 0,1-1 0 0 0,0 0 0 0 0,0 0 0 0 0,0 0 0 0 0,0-1-1 0 0,1 1 1 0 0,-1 0 0 0 0,0-1 0 0 0,1 0 0 0 0,-1 0 0 0 0,1 0 0 0 0,-1-1-1 0 0,1 1 1 0 0,-1-1 0 0 0,1 1 0 0 0,0-1 0 0 0,-1 0 0 0 0,1-1 0 0 0,-1 1 0 0 0,1-1-1 0 0,-1 1 1 0 0,1-1-57 0 0,138-47-2100 0 0,-130 39-1366 0 0,3-8-3119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31.2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55 3240 0 0,'0'0'2777'0'0,"0"0"840"0"0,0 0-1928 0 0,0 0-1206 0 0,0 0-35 0 0,0 0 413 0 0,3 8 230 0 0,1 4-788 0 0,0 0 1 0 0,-1 0-1 0 0,0 0 0 0 0,0 0 1 0 0,-1 0-1 0 0,-1 0 0 0 0,0 1 1 0 0,-1-1-1 0 0,0 0 1 0 0,-1 1-1 0 0,0-1 0 0 0,-1 0 1 0 0,-2 8-304 0 0,2-15-542 0 0,-6 19 397 0 0,10-21-3309 0 0,6-6-3754 0 0,8-11 407 0 0</inkml:trace>
  <inkml:trace contextRef="#ctx0" brushRef="#br0" timeOffset="173.568">299 28 4456 0 0,'0'0'7517'0'0,"0"0"-6261"0"0,0 0-416 0 0,0 0 408 0 0,0 0-1236 0 0,0 0 0 0 0,-48-28 176 0 0,13 28 88 0 0,1 0-176 0 0,-1 3-100 0 0,1 1 0 0 0,6 0-348 0 0,-2 2-928 0 0,6-2-892 0 0,7-2-2644 0 0,3-2-2089 0 0</inkml:trace>
  <inkml:trace contextRef="#ctx0" brushRef="#br0" timeOffset="357.798">325 109 5717 0 0,'0'0'5760'0'0,"0"0"-5252"0"0,0 0-504 0 0,0 0 556 0 0,0 0 272 0 0,-53 17-84 0 0,27-14-216 0 0,-4-2-368 0 0,-3 1-164 0 0,2-1-136 0 0,0 2-1160 0 0,9-2-1628 0 0,-4-1-4525 0 0</inkml:trace>
  <inkml:trace contextRef="#ctx0" brushRef="#br0" timeOffset="513.766">356 239 7021 0 0,'0'0'5920'0'0,"0"0"-5880"0"0,0 0 140 0 0,0 0 328 0 0,0 0 36 0 0,0 0 128 0 0,-26 37 236 0 0,8-31-227 0 0,-8-2-433 0 0,0 1-248 0 0,-3-1-425 0 0,0-1-999 0 0,9-1-1312 0 0,-7-2-4385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29.9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117 79 9685 0 0,'0'0'2240'0'0,"0"0"-1868"0"0,0 0 12 0 0,0 0 536 0 0,18 46 248 0 0,-24-29 12 0 0,-2 0-35 0 0,-6 3-253 0 0,0 1-412 0 0,-3-1-292 0 0,0 1-188 0 0,1-2-384 0 0,4-4-596 0 0,-1-2-977 0 0,4-3-503 0 0,5-6-2460 0 0,0-4-3033 0 0</inkml:trace>
  <inkml:trace contextRef="#ctx0" brushRef="#br0" timeOffset="247.109">35 118 9129 0 0,'0'0'3290'0'0,"0"0"-2482"0"0,0 0-330 0 0,4 7 620 0 0,62 129 2129 0 0,-39-95-4076 0 0,-11-46-9707 0 0,-8-8 3931 0 0</inkml:trace>
  <inkml:trace contextRef="#ctx0" brushRef="#br0" timeOffset="498.438">307 0 6201 0 0,'0'0'5747'0'0,"0"0"-4212"0"0,8 9-977 0 0,-3-4-351 0 0,0 0-1 0 0,0 1 0 0 0,0 0 0 0 0,0 0 1 0 0,-1 0-1 0 0,0 1 0 0 0,0 0 1 0 0,-1 0-1 0 0,0 0 0 0 0,0 0 0 0 0,-1 0 1 0 0,1 0-1 0 0,-2 1 0 0 0,1-1 0 0 0,-1 1 1 0 0,0-1-1 0 0,0 1 0 0 0,-1 0 1 0 0,0-1-1 0 0,-1 1 0 0 0,0-1 0 0 0,0 1 1 0 0,-1 3-207 0 0,-63 107 340 0 0,27-79-5820 0 0,34-37-241 0 0,3-4-2204 0 0</inkml:trace>
  <inkml:trace contextRef="#ctx0" brushRef="#br0" timeOffset="499.438">735 330 11609 0 0,'0'0'4240'0'0,"0"0"-4240"0"0,0 0-584 0 0,0 0 584 0 0,0 0 340 0 0,0 0 8 0 0,-50 15-196 0 0,28-13-152 0 0,0-2-1284 0 0,0 0-1108 0 0,6 0-3476 0 0</inkml:trace>
  <inkml:trace contextRef="#ctx0" brushRef="#br0" timeOffset="670.311">742 249 13669 0 0,'0'0'2805'0'0,"0"0"-2805"0"0,0 0-153 0 0,0 0 153 0 0,0 0 65 0 0,0 0 211 0 0,-58 0-276 0 0,32-1-521 0 0,-2-1-1315 0 0,4 0-2848 0 0,-5-6-4081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29.4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32 612 0 0,'0'0'0'0'0</inkml:trace>
  <inkml:trace contextRef="#ctx0" brushRef="#br0" timeOffset="263.054">104 0 4256 0 0,'0'0'2686'0'0,"0"0"-222"0"0,0 0-734 0 0,0 0-224 0 0,0 0-97 0 0,0 0-383 0 0,0 0-600 0 0,0 0-240 0 0,0 0 134 0 0,-6 4 173 0 0,-3 6-362 0 0,0-1 0 0 0,0 2 0 0 0,1-1 1 0 0,0 1-1 0 0,1 0 0 0 0,0 1 0 0 0,0-1 1 0 0,2 1-1 0 0,-1 1 0 0 0,1-1 0 0 0,1 1 1 0 0,1 0-1 0 0,0 0 0 0 0,0 0 0 0 0,1 0 1 0 0,1 0-1 0 0,0 1 0 0 0,1-1 0 0 0,0 1 1 0 0,1-1-1 0 0,1 0 0 0 0,1 6-131 0 0,-1-15-62 0 0,0-1 0 0 0,0 1 0 0 0,0-1-1 0 0,0 0 1 0 0,1 0 0 0 0,-1 0 0 0 0,1 0 0 0 0,0 0 0 0 0,0-1-1 0 0,0 1 1 0 0,0-1 0 0 0,0 0 0 0 0,1 0 0 0 0,-1 0 0 0 0,1 0-1 0 0,-1 0 1 0 0,1-1 0 0 0,0 0 0 0 0,-1 1 0 0 0,1-2 0 0 0,0 1-1 0 0,0 0 1 0 0,0-1 0 0 0,2 1 62 0 0,60-12-6597 0 0,-49 3 1078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34.5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0 7161 0 0,'0'0'7608'0'0,"0"0"-7332"0"0,0 0 64 0 0,0 0-340 0 0,0 0 492 0 0,-43 9-304 0 0,23-9-140 0 0,-2 3-48 0 0,-1-2-4 0 0,-1 1-1188 0 0,3-1-1060 0 0,4-1-3352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36.1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 35 8445 0 0,'0'0'8593'0'0,"0"0"-8593"0"0,0 0-424 0 0,0 0 35 0 0,-48-1 309 0 0,23-3-584 0 0,1-1-888 0 0,1-2-392 0 0,5 2-2244 0 0,1-8-3537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36.3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44 10045 0 0,'0'0'4412'0'0,"0"0"-3680"0"0,0 0-380 0 0,0 0 248 0 0,0 0-480 0 0,0 0-72 0 0,-37-13-36 0 0,11 9-12 0 0,-4 0-716 0 0,2-1-1044 0 0,2 0-2388 0 0,-5-8-4249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6:27.8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33 8053 0 0,'0'0'8076'0'0,"0"0"-6995"0"0,0 0-1081 0 0,0 0-124 0 0,0 0-4 0 0,0 0 240 0 0,0 0-112 0 0,-41-2 252 0 0,16 0-116 0 0,-3-1-136 0 0,1 0-764 0 0,-3-1-433 0 0,8-2-507 0 0,5-1-2400 0 0,4 1-2225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36.9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511 24 3312 0 0,'0'0'7394'0'0,"0"0"-5408"0"0,0 0-1737 0 0,-11 0 102 0 0,-489-24-294 0 0,509 26 25 0 0,-1 0-1 0 0,0 0 1 0 0,0 1-1 0 0,0 0 1 0 0,0 1-1 0 0,0-1 1 0 0,-1 2-1 0 0,1-1 0 0 0,-1 1 1 0 0,0 0-1 0 0,-1 0 1 0 0,1 1-1 0 0,-1 0 1 0 0,0 0-1 0 0,0 0 1 0 0,-1 1-1 0 0,0 0 1 0 0,0 0-1 0 0,-1 0 1 0 0,0 1-1 0 0,0-1 1 0 0,0 1-1 0 0,-1 0 1 0 0,0 0-1 0 0,-1 0 0 0 0,0 1 1 0 0,0-1-1 0 0,-1 1 1 0 0,0-1-1 0 0,0 1 1 0 0,-1 7-82 0 0,-71 119 891 0 0,61-121-879 0 0,0 0 0 0 0,1 0 0 0 0,1 1 0 0 0,0 0 0 0 0,1 1 0 0 0,1-1 0 0 0,0 2 0 0 0,1-1 0 0 0,1 0 0 0 0,0 1 0 0 0,0 15-12 0 0,6-27 71 0 0,0 0-1 0 0,1 0 0 0 0,0 0 1 0 0,0 0-1 0 0,1-1 1 0 0,-1 1-1 0 0,1-1 0 0 0,0 0 1 0 0,0 0-1 0 0,0 0 1 0 0,1-1-1 0 0,-1 0 1 0 0,1 1-1 0 0,0-2 0 0 0,0 1 1 0 0,0 0-1 0 0,0-1 1 0 0,0 0-1 0 0,1 0 0 0 0,-1-1 1 0 0,1 1-1 0 0,-1-1 1 0 0,1-1-1 0 0,0 1 0 0 0,-1-1 1 0 0,1 0-1 0 0,0 0 1 0 0,-1 0-1 0 0,1-1 1 0 0,-1 0-1 0 0,4 0-70 0 0,-7 1 13 0 0,32 2 9 0 0,0-2 0 0 0,0-1 0 0 0,0-1-1 0 0,-1-2 1 0 0,1-1 0 0 0,-1-2 0 0 0,0-2 0 0 0,0 0 0 0 0,28-14-22 0 0,-54 19-2454 0 0,-4 1-2549 0 0,-3-2-4363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38.3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 1 2600 0 0,'0'0'6419'0'0,"0"0"-3958"0"0,0 0-1789 0 0,0 0-462 0 0,0 0 44 0 0,0 0 167 0 0,0 0 114 0 0,-7 7 39 0 0,-3 7-248 0 0,0-1 0 0 0,1 2-1 0 0,0-1 1 0 0,1 1 0 0 0,1 0 0 0 0,1 1 0 0 0,0-1-1 0 0,1 1 1 0 0,-3 12-326 0 0,5-16 71 0 0,0 0-1 0 0,0 0 1 0 0,2 0 0 0 0,-1 0-1 0 0,1 0 1 0 0,1 1 0 0 0,0-1-1 0 0,1 0 1 0 0,0 0 0 0 0,1 0-1 0 0,0 0 1 0 0,1 0-1 0 0,1 0 1 0 0,0-1 0 0 0,0 1-1 0 0,1-1-70 0 0,70 39-6842 0 0,-58-49-32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39.3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 11 7929 0 0,'0'0'8529'0'0,"0"0"-8529"0"0,0 0-89 0 0,0 0 89 0 0,-37 7 361 0 0,16-7-137 0 0,2-1-136 0 0,-7-1-88 0 0,2 0-1005 0 0,-1-1-807 0 0,4 0-2032 0 0,-3-3-3845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40.9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1 7069 0 0,'0'0'5992'0'0,"0"0"-5584"0"0,30 60-192 0 0,-22-30 648 0 0,-1 3-32 0 0,0 2-280 0 0,-5-2-144 0 0,-2-1-111 0 0,0-1-133 0 0,-6 0-104 0 0,-2-1 28 0 0,-5-3 0 0 0,-1-2 0 0 0,0-4-88 0 0,-5-5-680 0 0,3-4-669 0 0,1-5-1243 0 0,-9-9-4068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42.8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10 12017 0 0,'0'0'1827'0'0,"0"0"-1182"0"0,0 0-570 0 0,0 0-60 0 0,6-2 87 0 0,-2 1-58 0 0,-1 0 0 0 0,0 0 0 0 0,0 0 0 0 0,1 0 0 0 0,-1 0 1 0 0,0 1-1 0 0,1-1 0 0 0,-1 1 0 0 0,0 0 0 0 0,1 0 0 0 0,-1 0 0 0 0,1 1 0 0 0,-1-1 1 0 0,0 1-1 0 0,1 0 0 0 0,-1 0 0 0 0,0 0 0 0 0,0 0 0 0 0,0 0 0 0 0,0 1 1 0 0,0-1-1 0 0,0 1 0 0 0,0 0 0 0 0,0 0 0 0 0,-1 0 0 0 0,1 0 0 0 0,-1 1 1 0 0,1-1-1 0 0,-1 1 0 0 0,0-1 0 0 0,0 1 0 0 0,0 0 0 0 0,0 0 0 0 0,-1 0 0 0 0,1 0 1 0 0,-1 0-1 0 0,1 0 0 0 0,-1 0 0 0 0,0 1 0 0 0,-1-1 0 0 0,1 0 0 0 0,0 1 1 0 0,-1-1-1 0 0,0 0 0 0 0,0 1-44 0 0,-3 3 92 0 0,-1 0 0 0 0,0-1-1 0 0,0 0 1 0 0,0 0 0 0 0,-1 0 0 0 0,0-1 0 0 0,0 1 0 0 0,-1-1 0 0 0,1 0-1 0 0,-1-1 1 0 0,0 1 0 0 0,0-1 0 0 0,-1-1 0 0 0,-5 4-92 0 0,-49 40-244 0 0,62-46 254 0 0,0 1 0 0 0,0 0 0 0 0,0 0 1 0 0,0-1-1 0 0,1 1 0 0 0,-1-1 0 0 0,0 1 0 0 0,1-1 1 0 0,-1 0-1 0 0,1 1 0 0 0,-1-1 0 0 0,1 0 0 0 0,0 0 0 0 0,0 0 1 0 0,-1 0-1 0 0,1 0 0 0 0,0 0 0 0 0,0-1 0 0 0,0 1 1 0 0,0-1-1 0 0,0 1 0 0 0,0-1 0 0 0,0 0 0 0 0,0 0 0 0 0,0 0 1 0 0,0 0-1 0 0,0 0 0 0 0,0 0 0 0 0,0 0 0 0 0,0-1 1 0 0,0 1-1 0 0,0-1 0 0 0,0 0 0 0 0,0 1 0 0 0,0-1 0 0 0,0 0-10 0 0,4 0-63 0 0,28 2-291 0 0,24 0-729 0 0,-22-6-7737 0 0,-30 2 1093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44.7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195 44 14469 0 0,'0'0'2629'0'0,"0"0"-2629"0"0,0 0-200 0 0,0 0 0 0 0,-49 0 200 0 0,24-5 56 0 0,1 0-56 0 0,-6-1-1029 0 0,3-2-955 0 0,9 2-2240 0 0,-3-7-2545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44.9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18 13417 0 0,'0'0'2908'0'0,"0"0"-2908"0"0,0 0-568 0 0,0 0 532 0 0,-54 9 36 0 0,15-10 0 0 0,2-4-36 0 0,2 1-1480 0 0,12-1-3364 0 0,-2-7-2821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45.1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7689 0 0,'0'0'9901'0'0,"0"0"-9405"0"0,0 0-496 0 0,0 0-1244 0 0,0 0 920 0 0,0 0-117 0 0,0 0-175 0 0,0 0-344 0 0,0 0-2140 0 0,0 0-4409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45.2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5897 0 0,'0'0'7268'0'0,"0"0"-7268"0"0,0 0-180 0 0,0 0-920 0 0,0 0 4 0 0,0 0-2024 0 0,35 1-4053 0 0</inkml:trace>
  <inkml:trace contextRef="#ctx0" brushRef="#br0" timeOffset="1">260 8 10817 0 0,'0'0'5436'0'0,"0"0"-5263"0"0,0 0-173 0 0,0 0-317 0 0,0 0-7 0 0,0 0-900 0 0,0 0-864 0 0,0 0-356 0 0,0 0-2129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43.8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0 12137 0 0,'0'0'3369'0'0,"-5"8"-2446"0"0,-55 146 490 0 0,72-70-1418 0 0,8-53-5840 0 0,-15-27 142 0 0</inkml:trace>
  <inkml:trace contextRef="#ctx0" brushRef="#br0" timeOffset="170.368">126 175 6097 0 0,'0'0'6164'0'0,"0"0"-4599"0"0,0 0-1713 0 0,8-4-306 0 0,-5 2 476 0 0,0 0 0 0 0,1 0 0 0 0,0 0 0 0 0,-1 1 0 0 0,1-1 0 0 0,0 1 0 0 0,0 0 0 0 0,0 0 0 0 0,0 0 0 0 0,-1 0 0 0 0,1 1 0 0 0,0 0 0 0 0,0 0 0 0 0,0 0 0 0 0,0 0 0 0 0,0 1 0 0 0,0-1 1 0 0,0 1-1 0 0,0 0 0 0 0,0 0 0 0 0,0 0 0 0 0,0 1 0 0 0,-1-1 0 0 0,1 1 0 0 0,-1 0 0 0 0,1 0 0 0 0,-1 0 0 0 0,0 1 0 0 0,1-1 0 0 0,-1 1 0 0 0,-1 0 0 0 0,1 0 0 0 0,0 0 0 0 0,-1 0 0 0 0,1 0 0 0 0,-1 0 0 0 0,0 1 0 0 0,0-1 0 0 0,1 4-22 0 0,-2-2 63 0 0,-1-1-1 0 0,0 0 0 0 0,0 1 1 0 0,0-1-1 0 0,0 0 1 0 0,-1 1-1 0 0,0-1 0 0 0,0 0 1 0 0,0 0-1 0 0,0 0 1 0 0,0 1-1 0 0,-1-1 0 0 0,0 0 1 0 0,0-1-1 0 0,0 1 1 0 0,-1 0-1 0 0,1-1 0 0 0,-1 1 1 0 0,0-1-1 0 0,1 0 0 0 0,-2 0 1 0 0,1 0-1 0 0,0 0 1 0 0,-1 0-1 0 0,1-1 0 0 0,-3 2-62 0 0,-41 15-5373 0 0,39-17-7 0 0</inkml:trace>
  <inkml:trace contextRef="#ctx0" brushRef="#br0" timeOffset="372.79">368 185 5260 0 0,'0'0'5390'0'0,"0"0"-3964"0"0,0 0-1214 0 0,0 0 83 0 0,0 0 293 0 0,-6 8 31 0 0,2-2-571 0 0,0-3-30 0 0,1-1 0 0 0,0 1 0 0 0,0 1 0 0 0,0-1 0 0 0,0 0 0 0 0,0 1 0 0 0,1-1 0 0 0,0 1 0 0 0,-1 0 0 0 0,1 0 0 0 0,1 0 0 0 0,-1 0 0 0 0,0 0 0 0 0,1 0 0 0 0,0 1 1 0 0,0-1-1 0 0,0 0 0 0 0,1 1 0 0 0,0-1 0 0 0,-1 1 0 0 0,1-1 0 0 0,1 0 0 0 0,-1 1 0 0 0,1-1 0 0 0,0 0 0 0 0,0 1 0 0 0,0-1 0 0 0,0 0 0 0 0,1 0 0 0 0,-1 0 0 0 0,1 0 0 0 0,0 0 0 0 0,1 0 0 0 0,-1 0 0 0 0,1-1 0 0 0,0 2-18 0 0,42 7-6247 0 0,-25-13 407 0 0</inkml:trace>
  <inkml:trace contextRef="#ctx0" brushRef="#br0" timeOffset="651.531">544 169 10737 0 0,'0'0'2580'0'0,"0"0"-2300"0"0,18 46 0 0 0,-15-27 404 0 0,0 4-192 0 0,-3 0-128 0 0,0-1-24 0 0,-1 2-76 0 0,-9-4-140 0 0,-3 2 20 0 0,-4-1 13 0 0,-5-2-157 0 0,-4-3-1313 0 0,8-5-1703 0 0,-6-6-5757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6:28.0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320 58 7373 0 0,'0'0'7660'0'0,"0"0"-6311"0"0,0 0-1349 0 0,0 0-381 0 0,0 0 17 0 0,-38-6 364 0 0,-3-1 240 0 0,-12-1-104 0 0,-5-1-136 0 0,1-2-1092 0 0,12 1-1312 0 0,17 3-3556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43.3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58 12233 0 0,'2'8'2350'0'0,"3"11"-2003"0"0,0 0 1 0 0,-1 0-1 0 0,-2 0 1 0 0,0 1-1 0 0,0-1 1 0 0,-2 1-1 0 0,-1-1 1 0 0,0 1-1 0 0,-1-1 1 0 0,-2 1-348 0 0,1-14-892 0 0,-4-13-7353 0 0,7-1 1436 0 0</inkml:trace>
  <inkml:trace contextRef="#ctx0" brushRef="#br0" timeOffset="248.168">59 1 808 0 0,'6'-1'5471'0'0,"55"9"733"0"0,-57-8-6043 0 0,-1 1 1 0 0,1 0-1 0 0,0 0 0 0 0,0 1 0 0 0,-1-1 0 0 0,1 1 0 0 0,-1 0 0 0 0,1 0 1 0 0,-1 0-1 0 0,0 0 0 0 0,0 0 0 0 0,0 1 0 0 0,0-1 0 0 0,0 1 0 0 0,0 0 0 0 0,-1 0 1 0 0,0 0-1 0 0,1 0 0 0 0,-1 1 0 0 0,0-1 0 0 0,0 0 0 0 0,-1 1 0 0 0,1 0 1 0 0,-1-1-1 0 0,0 1 0 0 0,0 0-161 0 0,-1-1 41 0 0,-1 1 1 0 0,0-1-1 0 0,1 0 0 0 0,-1 1 1 0 0,-1-1-1 0 0,1 0 1 0 0,0 0-1 0 0,-1 0 0 0 0,0 0 1 0 0,0 0-1 0 0,0-1 1 0 0,0 1-1 0 0,0 0 0 0 0,0-1 1 0 0,-1 1-1 0 0,1-1 1 0 0,-1 0-1 0 0,0 0 0 0 0,1 0 1 0 0,-1 0-1 0 0,0-1 1 0 0,0 1-1 0 0,0-1 0 0 0,-1 1 1 0 0,1-1-1 0 0,0 0 0 0 0,0 0 1 0 0,-1-1-1 0 0,-1 1-41 0 0,-62 7-7150 0 0,53-12-453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09:37.5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238 517 12237 0 0,'0'0'1748'0'0,"0"0"-1580"0"0,0 0 84 0 0,0 0 140 0 0,0 0 76 0 0,-50 1-232 0 0,28-1-160 0 0,-4 0-76 0 0,4 0-552 0 0,-1-1-664 0 0,1-2-676 0 0,9-1-2224 0 0,-1-7-2449 0 0</inkml:trace>
  <inkml:trace contextRef="#ctx0" brushRef="#br0" timeOffset="278.983">207 405 9941 0 0,'0'0'1844'0'0,"0"0"-1356"0"0,0 0-40 0 0,0 0-156 0 0,0 0 28 0 0,-43-3 24 0 0,18 3-64 0 0,-6 0-180 0 0,0 1-100 0 0,1 0-1496 0 0,8 0-1280 0 0,-2-2-4221 0 0</inkml:trace>
  <inkml:trace contextRef="#ctx0" brushRef="#br0" timeOffset="545.334">542 244 10409 0 0,'0'0'1208'0'0,"0"0"-634"0"0,0 0-338 0 0,2 6 172 0 0,4 53 618 0 0,-1-1 0 0 0,-4 0 1 0 0,-2 1-1 0 0,-5 33-1026 0 0,0 12 346 0 0,7-72-715 0 0,2-32-8271 0 0,0-15 479 0 0</inkml:trace>
  <inkml:trace contextRef="#ctx0" brushRef="#br0" timeOffset="763.338">585 197 4164 0 0,'0'0'1551'0'0,"0"0"-654"0"0,0 0 6 0 0,0 0 324 0 0,0 0-86 0 0,0 0-375 0 0,0 0-477 0 0,0 0-64 0 0,2 6 436 0 0,30 178 4011 0 0,-31-183-4647 0 0,-1 1 0 0 0,1-1 0 0 0,-1 0 0 0 0,1 1 1 0 0,-1-1-1 0 0,1 0 0 0 0,0 0 0 0 0,0 0 1 0 0,0 0-1 0 0,0 1 0 0 0,0-1 0 0 0,0 0 0 0 0,0 0 1 0 0,0-1-1 0 0,0 1 0 0 0,0 0 0 0 0,0 0 1 0 0,1 0-1 0 0,-1-1 0 0 0,0 1 0 0 0,0-1 0 0 0,1 1 1 0 0,-1-1-1 0 0,1 0 0 0 0,-1 1 0 0 0,0-1 1 0 0,1 0-1 0 0,-1 0 0 0 0,1 0 0 0 0,-1 0 0 0 0,1 0 1 0 0,-1 0-1 0 0,0 0 0 0 0,1 0 0 0 0,-1-1 1 0 0,1 1-1 0 0,-1-1 0 0 0,0 1 0 0 0,1-1 0 0 0,-1 1 1 0 0,0-1-1 0 0,0 0 0 0 0,0 0 0 0 0,1 1 1 0 0,-1-1-1 0 0,0 0 0 0 0,0 0 0 0 0,0 0 0 0 0,0 0 1 0 0,0-1-26 0 0,47-58 203 0 0,-28-2-883 0 0,-13 106 176 0 0,-7-44 493 0 0,24 137 1277 0 0,15-99-7354 0 0,-27-36-415 0 0</inkml:trace>
  <inkml:trace contextRef="#ctx0" brushRef="#br0" timeOffset="124371.986">774 782 3312 0 0,'0'0'2296'0'0,"0"0"-927"0"0,8 0-1023 0 0,5-1-202 0 0,1 0-1 0 0,0-1 0 0 0,-1-1 0 0 0,0 0 1 0 0,1 0-1 0 0,-1-2 0 0 0,0 1 0 0 0,-1-2 0 0 0,1 0 1 0 0,-1 0-1 0 0,-1-1 0 0 0,1-1 0 0 0,-1 0 1 0 0,0 0-1 0 0,-1-1 0 0 0,0 0 0 0 0,0-1 1 0 0,-1 0-1 0 0,0-1 0 0 0,-1 0 0 0 0,0 0 1 0 0,-1-1-1 0 0,0 0 0 0 0,5-12-143 0 0,-5 13 70 0 0,0-1 0 0 0,-1 0 0 0 0,0 0 1 0 0,-1-1-1 0 0,-1 0 0 0 0,0 1 0 0 0,0-2 0 0 0,-1 1 0 0 0,-1 0 0 0 0,0 0 0 0 0,-1-1 1 0 0,0 1-1 0 0,-1-1 0 0 0,-1 1 0 0 0,0-1 0 0 0,-1 1 0 0 0,0-1 0 0 0,-1 1 1 0 0,0 0-1 0 0,-1 0 0 0 0,-1 1 0 0 0,0-1 0 0 0,-1 1 0 0 0,0 0 0 0 0,-1 0 0 0 0,-4-5-70 0 0,-6-4-50 0 0,-2 0 0 0 0,0 2-1 0 0,-1 0 1 0 0,0 1-1 0 0,-2 1 1 0 0,0 1-1 0 0,-1 1 1 0 0,-1 1-1 0 0,0 1 1 0 0,0 1-1 0 0,-2 1 1 0 0,1 1-1 0 0,-1 2 1 0 0,-1 0-1 0 0,1 2 1 0 0,-1 1-1 0 0,0 1 1 0 0,-1 1-1 0 0,1 2 1 0 0,0 0-1 0 0,-16 3 51 0 0,28 0-51 0 0,1 0 0 0 0,0 0 0 0 0,0 2 0 0 0,0 0-1 0 0,1 0 1 0 0,0 1 0 0 0,-1 1 0 0 0,2 0 0 0 0,-1 1-1 0 0,1 0 1 0 0,0 1 0 0 0,0 0 0 0 0,1 1 0 0 0,0 0 0 0 0,1 1-1 0 0,0 1 1 0 0,0-1 0 0 0,1 1 0 0 0,1 1 0 0 0,0 0-1 0 0,0 0 1 0 0,1 0 0 0 0,1 1 0 0 0,0 0 0 0 0,0 0-1 0 0,2 1 1 0 0,-3 11 51 0 0,2-8 83 0 0,1 0 0 0 0,0 1 0 0 0,2-1-1 0 0,0 1 1 0 0,1-1 0 0 0,1 1 0 0 0,0 0 0 0 0,2-1-1 0 0,0 1 1 0 0,1-1 0 0 0,0 0 0 0 0,2 0 0 0 0,0 0-1 0 0,1 0 1 0 0,0-1 0 0 0,1 0 0 0 0,1 0 0 0 0,1 0-1 0 0,0-2 1 0 0,1 1 0 0 0,1-1 0 0 0,0 0 0 0 0,1-1-1 0 0,0 0 1 0 0,1-1 0 0 0,0-1 0 0 0,1 0 0 0 0,0-1-1 0 0,1 0 1 0 0,0-1 0 0 0,1-1 0 0 0,13 6-83 0 0,198 23 2149 0 0,-78-43-3921 0 0,-116 1-1287 0 0,-4-3-3543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40.3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3 5076 0 0,'0'0'5431'0'0,"0"0"-4156"0"0,0 9-879 0 0,-25 300 5133 0 0,24-305-4738 0 0,0 4-2667 0 0,3-10-5194 0 0,2-4 954 0 0</inkml:trace>
  <inkml:trace contextRef="#ctx0" brushRef="#br0" timeOffset="325.728">42 0 8141 0 0,'0'0'3473'0'0,"0"0"-2829"0"0,0 0-342 0 0,0 0 89 0 0,1 8-66 0 0,-1-4-301 0 0,0 0 33 0 0,0 0 0 0 0,-1 1 0 0 0,1-1 0 0 0,1 0 0 0 0,-1 1 0 0 0,1-1 0 0 0,0 0 0 0 0,0 1 0 0 0,0-1 0 0 0,0 0 0 0 0,1 0 0 0 0,-1 0 1 0 0,1 0-1 0 0,0 0 0 0 0,0 0 0 0 0,1 0 0 0 0,-1-1 0 0 0,1 1 0 0 0,0-1 0 0 0,0 0 0 0 0,0 0 0 0 0,0 0 0 0 0,1 0 0 0 0,-1 0 0 0 0,1-1 0 0 0,0 0 0 0 0,-1 0 0 0 0,1 0 0 0 0,0 0 0 0 0,0 0 0 0 0,1-1 0 0 0,-1 1-57 0 0,-2-2-18 0 0,1 1 1 0 0,0-1-1 0 0,-1 0 0 0 0,1 0 0 0 0,0 0 0 0 0,-1 0 0 0 0,1 0 0 0 0,0-1 0 0 0,-1 1 0 0 0,1-1 0 0 0,-1 1 0 0 0,1-1 0 0 0,0 0 0 0 0,-1 0 0 0 0,0-1 1 0 0,1 1-1 0 0,-1 0 0 0 0,0-1 0 0 0,0 1 0 0 0,0-1 0 0 0,1 0 0 0 0,-2 1 0 0 0,1-1 0 0 0,0 0 0 0 0,0 0 0 0 0,-1-1 0 0 0,1 1 0 0 0,-1 0 0 0 0,1 0 1 0 0,-1-1-1 0 0,0 1 0 0 0,0-1 0 0 0,0 1 0 0 0,-1-1 0 0 0,1 1 0 0 0,0-1 0 0 0,-1 0 0 0 0,0 1 0 0 0,1-1 0 0 0,-1 0 0 0 0,0 1 0 0 0,-1-1 1 0 0,1 0-1 0 0,0 1 0 0 0,-1-1 18 0 0,6 146 2263 0 0,4-127-4099 0 0,3-13-3032 0 0,-3-6-1546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38.8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180 0 3360 0 0,'0'0'8593'0'0,"0"0"-6223"0"0,-2 7-1743 0 0,-81 172 3181 0 0,-3-74-6793 0 0,79-100 870 0 0,6-4-3120 0 0,0-5-1092 0 0</inkml:trace>
  <inkml:trace contextRef="#ctx0" brushRef="#br0" timeOffset="249.589">33 53 5136 0 0,'0'0'6641'0'0,"0"0"-5437"0"0,0 0-1064 0 0,0 0 612 0 0,42 51 336 0 0,-31-32-44 0 0,2 0-227 0 0,-3 0-269 0 0,1 2-188 0 0,-1-1-160 0 0,-4-2-104 0 0,2 2-8 0 0,1-3-88 0 0,-1-3-324 0 0,2 0-792 0 0,3-4-1041 0 0,-3-3-2671 0 0,9-7-4665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37.3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 11205 0 0,'0'0'4544'0'0,"0"0"-3565"0"0,0 0-826 0 0,0 0-56 0 0,0 0-243 0 0,8 1-100 0 0,-6-1 185 0 0,5 0 84 0 0,-1-1 1 0 0,0 2 0 0 0,1-1-1 0 0,-1 1 1 0 0,0-1 0 0 0,0 2-1 0 0,0-1 1 0 0,0 1 0 0 0,0 0-1 0 0,0 0 1 0 0,0 0-1 0 0,0 1 1 0 0,-1 0 0 0 0,1 0-1 0 0,-1 1 1 0 0,0-1 0 0 0,0 1-1 0 0,0 0 1 0 0,-1 1 0 0 0,1-1-1 0 0,-1 1 1 0 0,0 0 0 0 0,0 0-1 0 0,-1 0 1 0 0,1 0 0 0 0,-1 2-24 0 0,-46 38 423 0 0,19-36-5293 0 0,23-10-514 0 0,0-3-1925 0 0</inkml:trace>
  <inkml:trace contextRef="#ctx0" brushRef="#br0" timeOffset="253.611">246 0 9081 0 0,'0'0'2584'0'0,"0"0"-1336"0"0,0 0-760 0 0,0 0 31 0 0,0 0 278 0 0,0 0 108 0 0,-6 8-150 0 0,3-6-738 0 0,0 0 0 0 0,0 0-1 0 0,0 1 1 0 0,0-1 0 0 0,1 1 0 0 0,0 0 0 0 0,-1 0 0 0 0,1 0-1 0 0,0 0 1 0 0,0 0 0 0 0,0 0 0 0 0,1 0 0 0 0,-1 1 0 0 0,1-1 0 0 0,0 1-1 0 0,0-1 1 0 0,0 1 0 0 0,0-1 0 0 0,1 1 0 0 0,-1 0 0 0 0,1-1-1 0 0,0 1 1 0 0,0 0 0 0 0,1 0 0 0 0,-1-1 0 0 0,1 1 0 0 0,-1-1-1 0 0,1 1 1 0 0,0 0 0 0 0,0-1 0 0 0,1 0 0 0 0,-1 1 0 0 0,1-1 0 0 0,0 0-1 0 0,0 0 1 0 0,0 0 0 0 0,0 0 0 0 0,0 0 0 0 0,1 0 0 0 0,-1 0-1 0 0,1-1 1 0 0,0 1 0 0 0,0-1 0 0 0,0 0 0 0 0,2 1-17 0 0,18 5-2212 0 0,-3-6-2803 0 0,9-3-4561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34.8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37 269 4984 0 0,'0'0'6384'0'0,"0"0"-4712"0"0,1 7-1345 0 0,1 20 257 0 0,-1 0 1 0 0,-1 0 0 0 0,-2 0-1 0 0,0-1 1 0 0,-2 1 0 0 0,-1 0 0 0 0,-1-1-1 0 0,-8 21-584 0 0,7-10 118 0 0,6-31-8920 0 0,7-18 874 0 0</inkml:trace>
  <inkml:trace contextRef="#ctx0" brushRef="#br0" timeOffset="170.681">4 226 5380 0 0,'0'0'5010'0'0,"0"0"-3734"0"0,0 0-1224 0 0,0 0 364 0 0,1 7 200 0 0,3 13 25 0 0,-4-15-553 0 0,-1 0 0 0 0,2 0 0 0 0,-1 0 0 0 0,1 0 1 0 0,-1 0-1 0 0,1 0 0 0 0,1 0 0 0 0,-1 0 0 0 0,1 0 0 0 0,0 0 0 0 0,0-1 0 0 0,0 1 0 0 0,1-1 0 0 0,-1 1 0 0 0,1-1 0 0 0,0 0 0 0 0,1 0 1 0 0,-1 0-1 0 0,1-1 0 0 0,-1 1 0 0 0,1-1 0 0 0,0 0 0 0 0,0 0 0 0 0,1 0 0 0 0,-1 0 0 0 0,0-1 0 0 0,1 0 0 0 0,0 0 0 0 0,0 0 0 0 0,0 0-88 0 0,0-2-2 0 0,-1-1 0 0 0,1 1 0 0 0,-1-1 0 0 0,0 0-1 0 0,1 0 1 0 0,-1-1 0 0 0,0 1 0 0 0,0-1-1 0 0,0 0 1 0 0,0 0 0 0 0,0 0 0 0 0,0 0 0 0 0,0-1-1 0 0,-1 0 1 0 0,0 1 0 0 0,1-1 0 0 0,-1-1-1 0 0,0 1 1 0 0,0 0 0 0 0,0-1 0 0 0,-1 0 0 0 0,0 1-1 0 0,1-1 1 0 0,-1 0 0 0 0,0 0 0 0 0,-1 0-1 0 0,1 0 1 0 0,-1-1 0 0 0,0 1 0 0 0,0 0 0 0 0,0-1-1 0 0,0 1 1 0 0,-1-1 0 0 0,0 1 0 0 0,0 0-1 0 0,0-1 1 0 0,0 1 0 0 0,-1-1 0 0 0,0-2 2 0 0,4 153 1299 0 0,0-136-2890 0 0,3-6-2517 0 0,-1-4-1130 0 0</inkml:trace>
  <inkml:trace contextRef="#ctx0" brushRef="#br0" timeOffset="432.693">359 174 7433 0 0,'0'0'5708'0'0,"7"8"-4164"0"0,1 1-1304 0 0,0 2 1 0 0,0-1 0 0 0,-1 1-1 0 0,0 0 1 0 0,-1 1 0 0 0,-1-1 0 0 0,0 1-1 0 0,0 0 1 0 0,-1 1 0 0 0,0-1-1 0 0,-1 1 1 0 0,-1 0 0 0 0,0 0-1 0 0,-1 0 1 0 0,0 4-241 0 0,-2-5 22 0 0,-1-1-1 0 0,0 0 1 0 0,-1 1-1 0 0,0-1 1 0 0,0 0-1 0 0,-2 0 1 0 0,1 0 0 0 0,-1-1-1 0 0,-1 0 1 0 0,0 0-1 0 0,0 0 1 0 0,-2 1-22 0 0,-37 34-2751 0 0,32-38-678 0 0,-2-6-3232 0 0</inkml:trace>
  <inkml:trace contextRef="#ctx0" brushRef="#br0" timeOffset="681.149">524 44 1448 0 0,'0'0'9790'0'0,"0"0"-6839"0"0,0 0-2647 0 0,7-1-286 0 0,-4 0 9 0 0,-1 0-1 0 0,0 0 0 0 0,0 0 0 0 0,1 1 0 0 0,-1-1 1 0 0,0 1-1 0 0,1 0 0 0 0,-1 0 0 0 0,0-1 0 0 0,1 2 1 0 0,-1-1-1 0 0,1 0 0 0 0,-1 0 0 0 0,0 1 0 0 0,1-1 1 0 0,-1 1-1 0 0,0 0 0 0 0,0-1 0 0 0,1 1 0 0 0,-1 0 0 0 0,0 1 1 0 0,0-1-1 0 0,0 0 0 0 0,0 1 0 0 0,0-1 0 0 0,0 1 1 0 0,-1-1-1 0 0,1 1 0 0 0,0 0 0 0 0,-1 0 0 0 0,0-1 1 0 0,1 1-1 0 0,-1 0 0 0 0,0 1 0 0 0,0-1 0 0 0,0 0 1 0 0,0 0-1 0 0,0 0 0 0 0,0 1 0 0 0,-1-1 0 0 0,1 0 1 0 0,-1 1-1 0 0,0-1 0 0 0,1 0 0 0 0,-1 1 0 0 0,0-1 1 0 0,-1 1-1 0 0,1-1 0 0 0,0 0 0 0 0,-1 1 0 0 0,1 0-26 0 0,-68 105 352 0 0,71-106-428 0 0,0 0 1 0 0,0 0-1 0 0,1 0 1 0 0,-1 0-1 0 0,0-1 1 0 0,1 0 0 0 0,0 1-1 0 0,-1-1 1 0 0,1 0-1 0 0,0-1 1 0 0,-1 1-1 0 0,1-1 1 0 0,0 0-1 0 0,0 1 1 0 0,-1-2-1 0 0,1 1 1 0 0,0 0-1 0 0,0-1 1 0 0,-1 0-1 0 0,1 0 1 0 0,1 0 75 0 0,20-7-6077 0 0,-10-1-632 0 0</inkml:trace>
  <inkml:trace contextRef="#ctx0" brushRef="#br0" timeOffset="1038.169">760 10 4304 0 0,'0'0'5570'0'0,"0"0"-4274"0"0,0 0-1082 0 0,0 0 258 0 0,0 0 26 0 0,0 0 15 0 0,6-2-182 0 0,-1 0-358 0 0,0 1 1 0 0,0 0-1 0 0,-1 0 0 0 0,1 0 1 0 0,0 0-1 0 0,0 1 0 0 0,0-1 1 0 0,1 1-1 0 0,-1 1 0 0 0,0-1 1 0 0,0 1-1 0 0,0-1 0 0 0,0 2 1 0 0,-1-1-1 0 0,1 0 1 0 0,0 1-1 0 0,0 0 0 0 0,-1 0 1 0 0,1 0-1 0 0,-1 1 0 0 0,0 0 1 0 0,0 0-1 0 0,0 0 0 0 0,0 0 1 0 0,0 0-1 0 0,0 1 0 0 0,1 1 27 0 0,12 51 774 0 0,-2 1 0 0 0,-2 0-1 0 0,-3 0 1 0 0,-2 1-1 0 0,-3 0 1 0 0,-2 1-1 0 0,-3-1 1 0 0,-4 22-774 0 0,4-73 30 0 0,-1-1 0 0 0,0 0 0 0 0,0 0 0 0 0,0 0 0 0 0,-1 0 0 0 0,0 0 0 0 0,0 0 0 0 0,-1 0 0 0 0,1-1 0 0 0,-1 1-1 0 0,-1-1 1 0 0,1 0 0 0 0,-1 1 0 0 0,0-2 0 0 0,0 1 0 0 0,0 0 0 0 0,0-1 0 0 0,-1 0 0 0 0,0 0 0 0 0,0 0 0 0 0,0-1 0 0 0,0 1 0 0 0,-1-1 0 0 0,1 0 0 0 0,-1-1 0 0 0,0 0 0 0 0,0 1 0 0 0,0-2 0 0 0,0 1-1 0 0,-5 0-29 0 0,-75-5-3422 0 0,70-3-807 0 0,-1-9-3481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33.8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1 1604 0 0,'0'0'839'0'0,"0"0"2556"0"0,0 0-1475 0 0,0 0-894 0 0,0 0-277 0 0,0 0-208 0 0,0 0 113 0 0,0 0 92 0 0,0 0-74 0 0,0 0-92 0 0,-7 5-72 0 0,3-1-376 0 0,-1 1 0 0 0,0 0 0 0 0,1 0 0 0 0,0 0 0 0 0,0 0-1 0 0,1 0 1 0 0,-1 1 0 0 0,1 0 0 0 0,0 0 0 0 0,1 0 0 0 0,0 0 0 0 0,0 0 0 0 0,0 0 0 0 0,0 1 0 0 0,1-1 0 0 0,0 0 0 0 0,0 5-132 0 0,-1 2 202 0 0,-2 13 158 0 0,0 0 0 0 0,2 0 0 0 0,1 0-1 0 0,0 0 1 0 0,3-1 0 0 0,0 1 0 0 0,1 0 0 0 0,6 20-360 0 0,-7-42 25 0 0,0 0 0 0 0,0 0 1 0 0,1 0-1 0 0,-1 0 0 0 0,1 0 1 0 0,0-1-1 0 0,0 1 0 0 0,0-1 1 0 0,1 0-1 0 0,-1 0 0 0 0,1 0 1 0 0,0-1-1 0 0,0 1 0 0 0,0-1 1 0 0,0 0-1 0 0,0 0 0 0 0,0 0 1 0 0,1 0-1 0 0,-1-1 0 0 0,1 0 1 0 0,2 1-26 0 0,35-5-3398 0 0,-35-2-230 0 0,3-7-3204 0 0</inkml:trace>
  <inkml:trace contextRef="#ctx0" brushRef="#br0" timeOffset="251.457">413 131 9429 0 0,'0'0'3104'0'0,"0"0"-2620"0"0,-7 39 320 0 0,-1-21 148 0 0,-4 2-108 0 0,-3 1-212 0 0,-3 0-247 0 0,-1 0-185 0 0,1-1-100 0 0,1-1-100 0 0,0-2-160 0 0,3-4-909 0 0,0-4-599 0 0,3-2-1440 0 0,3-4-3393 0 0</inkml:trace>
  <inkml:trace contextRef="#ctx0" brushRef="#br0" timeOffset="500.483">245 178 5805 0 0,'0'0'5672'0'0,"0"0"-4900"0"0,36 38-264 0 0,-27-21 756 0 0,4 0-240 0 0,0 2-268 0 0,-3-2-188 0 0,-2 0-155 0 0,1-2-189 0 0,-4-1-100 0 0,2 0-60 0 0,-1-1-64 0 0,3-2-388 0 0,0-2-969 0 0,1-2-1143 0 0,-1-3-3388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2:22.5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0 5837 0 0,'0'0'3692'0'0,"0"0"-1967"0"0,0 0-998 0 0,0 0-734 0 0,0 7 617 0 0,-6 144 3136 0 0,2-68-4005 0 0,2-2-3448 0 0,3-76-1605 0 0,3-5-1740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2:22.9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100 216 10845 0 0,'0'0'1250'0'0,"0"0"-926"0"0,0 0-239 0 0,0 0 98 0 0,0 0 185 0 0,0 0 27 0 0,7 2-102 0 0,-3-1-254 0 0,0 1 0 0 0,1-1 0 0 0,-1 0 0 0 0,0 0 0 0 0,0 0 0 0 0,0 0 0 0 0,1-1 0 0 0,-1 0 1 0 0,0 0-1 0 0,1 0 0 0 0,-1 0 0 0 0,0-1 0 0 0,0 1 0 0 0,1-1 0 0 0,-1 0 0 0 0,0-1 0 0 0,0 1 0 0 0,0-1 1 0 0,0 1-1 0 0,0-1 0 0 0,-1 0 0 0 0,1-1 0 0 0,0 1 0 0 0,-1-1 0 0 0,0 1 0 0 0,1-1 0 0 0,-1 0 0 0 0,0-1 1 0 0,-1 1-1 0 0,1 0 0 0 0,0-1 0 0 0,-1 1 0 0 0,0-1 0 0 0,0 0 0 0 0,0 0 0 0 0,0 0 0 0 0,0-2-39 0 0,-2 0-61 0 0,-1-1 0 0 0,1 0 0 0 0,-1 0 0 0 0,-1 0 0 0 0,1 1 0 0 0,-1-1 0 0 0,0 1 0 0 0,-1-1 0 0 0,0 1 0 0 0,0 0 0 0 0,0 0 0 0 0,0 0 0 0 0,-1 0 0 0 0,0 1 0 0 0,0-1 0 0 0,-1 1 0 0 0,0 0-1 0 0,1 0 1 0 0,-2 1 0 0 0,1-1 0 0 0,0 1 0 0 0,-1 0 0 0 0,0 1 0 0 0,0 0 0 0 0,-2-1 61 0 0,4 2 0 0 0,1 0-1 0 0,-1 0 1 0 0,0 0-1 0 0,0 1 1 0 0,0-1-1 0 0,-1 1 1 0 0,1 0-1 0 0,0 1 1 0 0,0-1-1 0 0,-1 1 1 0 0,1 0 0 0 0,0 0-1 0 0,-1 0 1 0 0,1 0-1 0 0,0 1 1 0 0,0 0-1 0 0,0 0 1 0 0,-1 0-1 0 0,1 0 1 0 0,0 1-1 0 0,0-1 1 0 0,0 1-1 0 0,1 0 1 0 0,-1 0 0 0 0,0 1-1 0 0,1-1 1 0 0,-1 1-1 0 0,1 0 1 0 0,0 0-1 0 0,0 0 1 0 0,0 0-1 0 0,0 0 1 0 0,1 1-1 0 0,-1-1 1 0 0,1 1-1 0 0,0 0 1 0 0,0-1-1 0 0,0 1 1 0 0,1 0 0 0 0,-1 2 0 0 0,1-4 49 0 0,0 1 0 0 0,0-1 1 0 0,0 1-1 0 0,1 0 1 0 0,-1-1-1 0 0,1 1 1 0 0,0 0-1 0 0,0-1 1 0 0,0 1-1 0 0,0 0 1 0 0,0-1-1 0 0,0 1 1 0 0,1 0-1 0 0,-1-1 0 0 0,1 1 1 0 0,0-1-1 0 0,0 1 1 0 0,0 0-1 0 0,0-1 1 0 0,0 0-1 0 0,1 1 1 0 0,-1-1-1 0 0,1 0 1 0 0,-1 0-1 0 0,1 0 0 0 0,0 0 1 0 0,0 0-1 0 0,0 0 1 0 0,0 0-1 0 0,0-1 1 0 0,0 1-1 0 0,0-1 1 0 0,1 1-1 0 0,-1-1 1 0 0,1 0-1 0 0,-1 0 1 0 0,1 0-1 0 0,0 0-49 0 0,21 16-417 0 0,-17-6-1496 0 0,-9-5-4030 0 0,-10-5 660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2:23.2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187 24 13773 0 0,'0'0'1168'0'0,"0"0"-1092"0"0,0 0-76 0 0,0 0 604 0 0,-48-3-316 0 0,30 0-188 0 0,1 2-100 0 0,1-1-88 0 0,-5 1-24 0 0,4 0-604 0 0,-3-2-604 0 0,4-1-1008 0 0,3-1-3020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6:29.0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419 27 4468 0 0,'0'0'7236'0'0,"-7"1"-6092"0"0,-405-28 783 0 0,419 29-1951 0 0,0 0 1 0 0,0 0-1 0 0,0 1 0 0 0,0 0 1 0 0,-1 0-1 0 0,1 1 1 0 0,-1 0-1 0 0,0 0 1 0 0,0 0-1 0 0,-1 1 1 0 0,1 0-1 0 0,-1 0 0 0 0,0 1 1 0 0,0-1-1 0 0,0 1 1 0 0,-1 0-1 0 0,0 0 1 0 0,0 0-1 0 0,-1 1 1 0 0,0-1-1 0 0,0 1 0 0 0,0 0 1 0 0,-1 0-1 0 0,0 1 24 0 0,-1 4 99 0 0,-1 1-1 0 0,0 0 1 0 0,-1 0 0 0 0,0-1-1 0 0,-1 1 1 0 0,0 0-1 0 0,-1-1 1 0 0,0 0-1 0 0,-1 1 1 0 0,-1-1 0 0 0,0-1-1 0 0,0 1 1 0 0,-2-1-1 0 0,1 0 1 0 0,-5 6-99 0 0,-46 127 493 0 0,57-141-439 0 0,0-1 0 0 0,0 1 0 0 0,0 0 0 0 0,1 0 0 0 0,0 0 0 0 0,-1-1 0 0 0,1 1 0 0 0,0 0 0 0 0,0-1 0 0 0,0 1 0 0 0,1-1 0 0 0,-1 1-1 0 0,0-1 1 0 0,1 0 0 0 0,0 0 0 0 0,0 1 0 0 0,-1-1 0 0 0,1 0 0 0 0,1 0 0 0 0,-1-1 0 0 0,0 1 0 0 0,0 0 0 0 0,1-1 0 0 0,-1 1 0 0 0,0-1 0 0 0,1 0 0 0 0,0 0 0 0 0,-1 0 0 0 0,1 0 0 0 0,0 0 0 0 0,-1-1 0 0 0,1 1 0 0 0,0-1 0 0 0,2 1-54 0 0,107 8 1654 0 0,-100-9-1712 0 0,22 1 218 0 0,-1 1 77 0 0,0-2 0 0 0,0 0 0 0 0,0-2-1 0 0,0-2 1 0 0,-1-1 0 0 0,1-2-1 0 0,-1 0 1 0 0,8-5-237 0 0,-26 2-1933 0 0,-30 2-10160 0 0,-3 1 4453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2:23.4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14 11369 0 0,'0'0'2188'0'0,"0"0"-1792"0"0,0 0-332 0 0,0 0-64 0 0,0 0 216 0 0,0 0 300 0 0,-58 0-236 0 0,19-3-280 0 0,2 1-240 0 0,3 0-2128 0 0,2-4-5001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2:23.7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14221 0 0,'0'0'112'0'0,"0"6"-70"0"0,25 155 1320 0 0,-24-173-1441 0 0,1 0-1 0 0,1 0 0 0 0,0 0 0 0 0,0 0 0 0 0,1 1 0 0 0,0 0 0 0 0,1-1 0 0 0,1 2 0 0 0,-1-1 1 0 0,2 1-1 0 0,4-6 80 0 0,-8 15 41 0 0,1 0 1 0 0,-1 1 0 0 0,1-1 0 0 0,-1 1 0 0 0,1 0-1 0 0,0 0 1 0 0,-1 0 0 0 0,1 0 0 0 0,0 1-1 0 0,-1-1 1 0 0,1 1 0 0 0,-1 0 0 0 0,1 0-1 0 0,-1 0 1 0 0,0 1 0 0 0,1-1 0 0 0,-1 1 0 0 0,0 0-1 0 0,0 0 1 0 0,0 0 0 0 0,0 0 0 0 0,0 0-1 0 0,0 1 1 0 0,-1-1 0 0 0,1 1 0 0 0,-1 0-1 0 0,0 0 1 0 0,0-1 0 0 0,0 2 0 0 0,0-1 0 0 0,0 0-1 0 0,-1 0 1 0 0,1 1 0 0 0,-1-1 0 0 0,0 0-1 0 0,0 1 1 0 0,0 0 0 0 0,-1-1 0 0 0,1 1-1 0 0,-1-1 1 0 0,0 1 0 0 0,0 0 0 0 0,0-1-1 0 0,0 1 1 0 0,0-1 0 0 0,-1 1 0 0 0,0 0 0 0 0,0-1-1 0 0,0 1 1 0 0,0-1 0 0 0,-2 3-42 0 0,1 3-236 0 0,-5 20-378 0 0,7-11-5151 0 0,4-11-2425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2:24.4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 1 4288 0 0,'0'0'8549'0'0,"0"0"-7985"0"0,0 0-556 0 0,0 0 124 0 0,0 0 404 0 0,0 0-120 0 0,0 0 128 0 0,0 0-52 0 0,-43 29-92 0 0,21-29-400 0 0,1-2-164 0 0,3-3-1120 0 0,4-2-1780 0 0,4-8-4493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2:24.6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177 4 10605 0 0,'0'0'4176'0'0,"0"0"-3948"0"0,0 0-216 0 0,0 0 404 0 0,0 0-320 0 0,0 0-92 0 0,0 0 228 0 0,-41-3-56 0 0,14 3-176 0 0,0 0-48 0 0,-4 0-1136 0 0,7 0-1480 0 0,-3 0-4305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2:24.8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48 175 4620 0 0,'0'0'6716'0'0,"0"0"-5001"0"0,0 0-1515 0 0,0 0-100 0 0,0 0 152 0 0,0 0 50 0 0,0 0-14 0 0,0 0-80 0 0,0 0-70 0 0,19-2 2153 0 0,-15-1-2316 0 0,-1 0 0 0 0,0-1 0 0 0,1 1 1 0 0,-2-1-1 0 0,1 0 0 0 0,0 0 1 0 0,-1 0-1 0 0,0 0 0 0 0,0 0 1 0 0,0-1-1 0 0,0 1 0 0 0,-1-1 1 0 0,1 1-1 0 0,-1-1 0 0 0,-1 1 1 0 0,1-1-1 0 0,0 0 0 0 0,-1 1 1 0 0,0-1-1 0 0,0 0 0 0 0,-1 1 0 0 0,1-1 1 0 0,-1 0-1 0 0,0 1 0 0 0,0-1 1 0 0,-1 1-1 0 0,1-1 0 0 0,-1 1 1 0 0,0 0-1 0 0,0-1 0 0 0,0 1 1 0 0,-1 0-1 0 0,1 0 0 0 0,-1 1 1 0 0,0-1-1 0 0,0 0 0 0 0,-1 1 1 0 0,1 0-1 0 0,-1 0 0 0 0,1 0 0 0 0,-4-2 25 0 0,4 7 15 0 0,0-1 0 0 0,0 1 0 0 0,0 0-1 0 0,0 0 1 0 0,0 0 0 0 0,0 1 0 0 0,1-1 0 0 0,-1 0-1 0 0,1 1 1 0 0,0 0 0 0 0,0 0 0 0 0,0-1-1 0 0,0 1 1 0 0,0 0 0 0 0,0 0 0 0 0,1 1-1 0 0,-1-1 1 0 0,1 0 0 0 0,0 1 0 0 0,0-1-1 0 0,1 0 1 0 0,-1 1 0 0 0,1-1 0 0 0,-1 1-1 0 0,1-1 1 0 0,0 1 0 0 0,0 0-15 0 0,0-3-21 0 0,-1 6-259 0 0,-4 67 938 0 0,15-54-2945 0 0,13-9-3474 0 0,-5-10-2624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2:25.0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13477 0 0,'0'0'2772'0'0,"0"0"-2772"0"0,0 0-44 0 0,0 0 44 0 0,0 0 104 0 0,0 0-56 0 0,0 0-48 0 0,0 0-140 0 0,0 0 124 0 0,0 0-852 0 0,0 10-952 0 0,0-10-2712 0 0,0-2-1921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2:25.2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 11969 0 0,'0'0'2582'0'0,"0"0"-1755"0"0,7-2-588 0 0,-3 1-228 0 0,1-1 0 0 0,-1 1 0 0 0,0 0-1 0 0,1 0 1 0 0,-1 0 0 0 0,0 0 0 0 0,1 1 0 0 0,-1 0 0 0 0,1 0 0 0 0,-1 0 0 0 0,1 1 0 0 0,-1-1 0 0 0,1 1 0 0 0,-1 0 0 0 0,0 0-1 0 0,1 1 1 0 0,-1-1 0 0 0,0 1 0 0 0,0 0 0 0 0,0 0 0 0 0,0 0 0 0 0,0 1 0 0 0,-1-1 0 0 0,2 2-11 0 0,-3-3 8 0 0,0 1 0 0 0,0-1 0 0 0,0 1 0 0 0,0 0 0 0 0,0-1-1 0 0,0 1 1 0 0,0 0 0 0 0,-1 0 0 0 0,1 1 0 0 0,-1-1 0 0 0,1 0 0 0 0,-1 0 0 0 0,0 1 0 0 0,0-1 0 0 0,0 1 0 0 0,0-1 0 0 0,-1 1 0 0 0,1-1 0 0 0,0 1 0 0 0,-1-1 0 0 0,0 1 0 0 0,0-1 0 0 0,0 1-1 0 0,0 0 1 0 0,0-1 0 0 0,0 1 0 0 0,-1 0 0 0 0,1-1 0 0 0,-1 1 0 0 0,1-1 0 0 0,-1 1 0 0 0,0-1 0 0 0,0 1 0 0 0,-1-1 0 0 0,1 0 0 0 0,0 0 0 0 0,-1 1 0 0 0,1-1 0 0 0,-1 0 0 0 0,0 0 0 0 0,1 0 0 0 0,-1-1-1 0 0,0 1 1 0 0,0 0 0 0 0,-1-1 0 0 0,1 1 0 0 0,0-1 0 0 0,0 0 0 0 0,-2 1-8 0 0,-69 63 126 0 0,74-62-80 0 0,1-1 0 0 0,0 1 0 0 0,0-1 0 0 0,0 0 0 0 0,0 0 0 0 0,0 0 0 0 0,0 0 0 0 0,1 0 0 0 0,-1-1 0 0 0,1 1 0 0 0,-1 0-1 0 0,1-1 1 0 0,-1 0 0 0 0,1 0 0 0 0,0 0 0 0 0,0 0 0 0 0,0 0 0 0 0,0 0 0 0 0,-1-1 0 0 0,1 0 0 0 0,0 1 0 0 0,0-1 0 0 0,0 0 0 0 0,1 0-46 0 0,7 2 72 0 0,9 3-248 0 0,57 11 103 0 0,-23-9-5780 0 0,-21-7-4982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2:24.0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11 11669 0 0,'0'0'1537'0'0,"0"0"-426"0"0,0 0-417 0 0,0 0-403 0 0,2 8 5 0 0,4 26-32 0 0,-1 1 1 0 0,-2 0-1 0 0,-1 0 1 0 0,-1-1-1 0 0,-3 1 0 0 0,-3 26-264 0 0,-6-115-13916 0 0,10 38 10916 0 0</inkml:trace>
  <inkml:trace contextRef="#ctx0" brushRef="#br0" timeOffset="249.818">21 2 4080 0 0,'0'0'2229'0'0,"8"-2"-671"0"0,106 4 2971 0 0,-111-2-4457 0 0,0 1 1 0 0,0-1-1 0 0,-1 1 1 0 0,1 0-1 0 0,0 0 1 0 0,0 0-1 0 0,0 1 1 0 0,-1-1-1 0 0,1 1 0 0 0,-1-1 1 0 0,1 1-1 0 0,-1 0 1 0 0,0 0-1 0 0,0 0 1 0 0,0 0-1 0 0,0 0 1 0 0,0 1-1 0 0,0-1 0 0 0,0 1 1 0 0,-1-1-1 0 0,1 1 1 0 0,-1-1-1 0 0,0 1 1 0 0,0 0-1 0 0,0 0 1 0 0,0 0-1 0 0,0-1 1 0 0,-1 1-1 0 0,1 0 0 0 0,-1 0 1 0 0,0 0-1 0 0,0 0 1 0 0,0 0-1 0 0,0 0 1 0 0,0 0-1 0 0,-1 0 1 0 0,1 0-1 0 0,-1 0 0 0 0,0 2-72 0 0,-1-2 38 0 0,0 0 0 0 0,0 0 0 0 0,0 0 0 0 0,0 0-1 0 0,0-1 1 0 0,-1 1 0 0 0,1-1 0 0 0,-1 1-1 0 0,1-1 1 0 0,-1 0 0 0 0,0 0 0 0 0,0 0-1 0 0,0-1 1 0 0,0 1 0 0 0,0-1 0 0 0,0 0 0 0 0,-1 1-1 0 0,1-1 1 0 0,0-1 0 0 0,-1 1 0 0 0,1 0-1 0 0,0-1 1 0 0,-1 0 0 0 0,1 0 0 0 0,-1 0 0 0 0,-1 0-38 0 0,-33-9-5167 0 0,23-3-2098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2:29.5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306 305 10001 0 0,'0'0'1497'0'0,"0"0"-1067"0"0,0 0-289 0 0,0 0 374 0 0,0 0 38 0 0,0 0-159 0 0,0 0-110 0 0,-4 0-41 0 0,-3 1-410 0 0,-17 1 1187 0 0,40-14-961 0 0,-11 10-74 0 0,1 0 0 0 0,0 0 0 0 0,-1 1 0 0 0,1 0 0 0 0,0 1 0 0 0,0-1 0 0 0,0 1 0 0 0,0 0 0 0 0,0 0 0 0 0,0 1 0 0 0,0 0 0 0 0,0 0 0 0 0,-1 0-1 0 0,1 1 1 0 0,0 0 0 0 0,-1 0 0 0 0,1 0 0 0 0,-1 1 0 0 0,1-1 0 0 0,-1 1 0 0 0,0 1 0 0 0,-1-1 0 0 0,1 1 0 0 0,0 0 0 0 0,-1 0 0 0 0,0 0 0 0 0,0 1 0 0 0,0-1 0 0 0,-1 1 0 0 0,1 0 0 0 0,-1 0 0 0 0,0 0 0 0 0,0 0 0 0 0,-1 1 0 0 0,0-1 0 0 0,1 4 15 0 0,-7-1 77 0 0,0-1 0 0 0,0 0 0 0 0,-1 0 0 0 0,0-1 1 0 0,0 1-1 0 0,-1-1 0 0 0,0 0 0 0 0,0 0 0 0 0,0-1 1 0 0,-1 0-1 0 0,0 0 0 0 0,0-1 0 0 0,0 1 0 0 0,0-2 0 0 0,-1 1 1 0 0,1-1-1 0 0,-1 0 0 0 0,-1 0-77 0 0,-8 6 69 0 0,4-3-96 0 0,-9 6 375 0 0,38-5 460 0 0,34-5-824 0 0,139 29-1213 0 0,-180-25-640 0 0,-4-2-2338 0 0,-4-1-2356 0 0</inkml:trace>
  <inkml:trace contextRef="#ctx0" brushRef="#br0" timeOffset="402.774">440 694 2904 0 0,'0'0'5617'0'0,"0"0"-4062"0"0,0 0-745 0 0,0 0 440 0 0,0 0 73 0 0,9 4-241 0 0,3 1-870 0 0,1-1 0 0 0,1-1 0 0 0,-1 0 0 0 0,0 0 0 0 0,1-1 0 0 0,-1-1 0 0 0,1 0 0 0 0,0-1 0 0 0,-1-1 0 0 0,1 0 0 0 0,7-2-212 0 0,-11 2 30 0 0,1-1-1 0 0,-1 0 1 0 0,0 0 0 0 0,0-1 0 0 0,1 0 0 0 0,-2-1-1 0 0,1 0 1 0 0,0-1 0 0 0,-1 0 0 0 0,0 0 0 0 0,0-1 0 0 0,-1 0-1 0 0,1-1 1 0 0,-1 1 0 0 0,-1-2 0 0 0,1 1 0 0 0,-1-1-1 0 0,-1 0 1 0 0,1-1 0 0 0,-1 0 0 0 0,-1 0 0 0 0,0 0-1 0 0,0 0 1 0 0,-1-1 0 0 0,0 0 0 0 0,0 0 0 0 0,-1 0-1 0 0,-1 0 1 0 0,1 0 0 0 0,-1-7-30 0 0,-5-8-110 0 0,-2 0-1 0 0,0 0 1 0 0,-2 1 0 0 0,0 0 0 0 0,-2 0-1 0 0,0 0 1 0 0,-2 1 0 0 0,-1 1 0 0 0,0 0-1 0 0,-2 0 1 0 0,0 1 0 0 0,-2 1 0 0 0,0 1-1 0 0,-1 0 1 0 0,-1 1 0 0 0,-1 1 0 0 0,0 0-1 0 0,-1 2 1 0 0,-18-11 110 0 0,25 17-5 0 0,-1 1 1 0 0,0 0-1 0 0,0 1 0 0 0,0 0 0 0 0,-1 1 1 0 0,0 1-1 0 0,0 0 0 0 0,0 1 0 0 0,-1 1 1 0 0,1 0-1 0 0,-1 1 0 0 0,0 1 1 0 0,0 0-1 0 0,1 1 0 0 0,-1 1 0 0 0,0 1 1 0 0,0 0-1 0 0,1 1 0 0 0,-1 0 0 0 0,1 1 1 0 0,0 1-1 0 0,0 1 0 0 0,0 0 0 0 0,1 1 1 0 0,0 0-1 0 0,1 1 0 0 0,-1 1 0 0 0,1 0 1 0 0,1 1-1 0 0,0 0 0 0 0,0 1 1 0 0,1 0-1 0 0,0 1 0 0 0,1 0 0 0 0,1 1 1 0 0,0 0-1 0 0,0 0 0 0 0,-2 7 5 0 0,6-9 17 0 0,0 1-1 0 0,0 0 1 0 0,1 1-1 0 0,1-1 1 0 0,0 1-1 0 0,1-1 1 0 0,0 1-1 0 0,1 0 1 0 0,0 0-1 0 0,1 0 1 0 0,1 0-1 0 0,0 0 1 0 0,0 0-1 0 0,1-1 1 0 0,1 1-1 0 0,0-1 1 0 0,1 1-1 0 0,0-1 1 0 0,1 0 0 0 0,1 0-1 0 0,0-1 1 0 0,0 0-1 0 0,1 0 1 0 0,0 0-1 0 0,1-1 1 0 0,0 0-1 0 0,1 0 1 0 0,0-1-1 0 0,1 0 1 0 0,-1-1-1 0 0,2 0 1 0 0,6 4-17 0 0,235 79 1954 0 0,-79-58-4131 0 0,-146-29-1959 0 0,-4-4-6130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2:33.4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28 3756 0 0,'0'0'5983'0'0,"0"0"-4444"0"0,0 0-1133 0 0,0 0 174 0 0,-7-2-17 0 0,1 1-503 0 0,6 1-46 0 0,1-1 0 0 0,-1 1 0 0 0,0 0 0 0 0,1-1 0 0 0,-1 1 1 0 0,0 0-1 0 0,0-1 0 0 0,1 1 0 0 0,-1-1 0 0 0,0 1 0 0 0,0 0 0 0 0,1-1 0 0 0,-1 1 0 0 0,0-1 1 0 0,0 1-1 0 0,0-1 0 0 0,0 1 0 0 0,0-1 0 0 0,0 1 0 0 0,1-1 0 0 0,-1 1 0 0 0,0-1 0 0 0,-1 1 1 0 0,1-1-1 0 0,0 1 0 0 0,0-1 0 0 0,0 1-14 0 0,15-4 103 0 0,1 1-1 0 0,0 0 1 0 0,-1 2 0 0 0,1 0 0 0 0,0 0-1 0 0,0 2 1 0 0,0 0 0 0 0,-1 0-1 0 0,1 2 1 0 0,0 0 0 0 0,-1 0 0 0 0,12 6-103 0 0,-25-5 34 0 0,0 0 0 0 0,-1 0 0 0 0,1 0 0 0 0,-1 0 0 0 0,0 0 0 0 0,0 0 0 0 0,-1 1 0 0 0,1-1 0 0 0,-1 0 1 0 0,0 1-1 0 0,0-1 0 0 0,0 0 0 0 0,-1 1 0 0 0,1-1 0 0 0,-1 0 0 0 0,0 0 0 0 0,-1 0 0 0 0,1 1 0 0 0,0-1 0 0 0,-1 0 0 0 0,0-1 1 0 0,0 1-1 0 0,0 0 0 0 0,-1-1 0 0 0,1 1 0 0 0,-1-1 0 0 0,0 1 0 0 0,0-1 0 0 0,0 0 0 0 0,0 0 0 0 0,-1-1 0 0 0,1 1 0 0 0,-1-1 1 0 0,0 0-1 0 0,1 0 0 0 0,-3 1-34 0 0,-3 6 6 0 0,6-8-2 0 0,1 0 0 0 0,-1 1 0 0 0,0-1 0 0 0,1 1 0 0 0,-1-1 0 0 0,1 1 0 0 0,0 0 0 0 0,-1 0 0 0 0,1 0 0 0 0,0 0 0 0 0,0 1 0 0 0,0-1 0 0 0,0 1 0 0 0,1-1 0 0 0,-1 1 0 0 0,1-1 0 0 0,0 1 0 0 0,-1 0 0 0 0,1 0 0 0 0,0-1 0 0 0,0 1 0 0 0,1 0 0 0 0,-1 0 0 0 0,1 0 0 0 0,-1 0 0 0 0,1 0 0 0 0,0 0 0 0 0,0 0 0 0 0,1 0 0 0 0,-1 0 0 0 0,0 0 0 0 0,1 0 0 0 0,0 0 0 0 0,0 0 0 0 0,0 0 0 0 0,0 0 0 0 0,0 0 0 0 0,0-1 0 0 0,1 1 0 0 0,-1-1 0 0 0,1 1 0 0 0,0-1 0 0 0,0 1-1 0 0,0-1 1 0 0,0 0 0 0 0,0 0 0 0 0,0 0 0 0 0,2 1-4 0 0,128 22 1272 0 0,-79-36-4016 0 0,-44 5-1009 0 0,1-5-4003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6:29.8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132 100 5196 0 0,'0'0'6418'0'0,"0"0"-5520"0"0,0 0-677 0 0,0 0-63 0 0,0 0 61 0 0,8-4 212 0 0,-4 2-504 0 0,-2 2 109 0 0,0 0-1 0 0,0 0 1 0 0,0-1-1 0 0,0 1 1 0 0,0 0-1 0 0,0-1 1 0 0,0 1-1 0 0,0-1 1 0 0,0 0-1 0 0,-1 1 1 0 0,1-1-1 0 0,0 0 1 0 0,0 0-1 0 0,-1 0 1 0 0,1 0-1 0 0,-1-1 1 0 0,1 1-1 0 0,-1 0 1 0 0,1-1-1 0 0,-1 1 0 0 0,0-1 1 0 0,0 1-1 0 0,0-1 1 0 0,0 0-1 0 0,0 1 1 0 0,0-1-1 0 0,0 0 1 0 0,0 0-1 0 0,0 0 1 0 0,-1 1-1 0 0,1-1 1 0 0,-1 0-1 0 0,0 0 1 0 0,0 0-1 0 0,1 0 1 0 0,-1 0-1 0 0,0 0 1 0 0,0 0-1 0 0,-1 0 1 0 0,1 0-1 0 0,0 0 1 0 0,-1 0-1 0 0,1 0 1 0 0,-1 0-1 0 0,0 1 1 0 0,1-1-1 0 0,-1 0 0 0 0,0 0 1 0 0,0 1-1 0 0,0-1 1 0 0,-1 0-1 0 0,1 1-35 0 0,-113-18-1457 0 0,112 19 1451 0 0,-1 0-1 0 0,1 0 0 0 0,-1 0 1 0 0,0 0-1 0 0,1 1 1 0 0,-1-1-1 0 0,0 1 1 0 0,1-1-1 0 0,-1 1 1 0 0,1 0-1 0 0,-1 0 0 0 0,1 0 1 0 0,0 1-1 0 0,-1-1 1 0 0,1 1-1 0 0,0-1 1 0 0,0 1-1 0 0,0-1 1 0 0,0 1-1 0 0,0 0 0 0 0,0 0 1 0 0,1 0-1 0 0,-1 0 1 0 0,1 1-1 0 0,-1-1 1 0 0,1 0-1 0 0,0 1 1 0 0,0-1-1 0 0,0 0 0 0 0,0 1 1 0 0,0-1-1 0 0,0 1 1 0 0,1 0-1 0 0,-1-1 1 0 0,1 1-1 0 0,0 0 0 0 0,0-1 1 0 0,0 1-1 0 0,0-1 1 0 0,0 1-1 0 0,1 1 7 0 0,2 0 108 0 0,0-1-1 0 0,1 0 1 0 0,-1 0-1 0 0,1-1 1 0 0,0 1-1 0 0,0-1 0 0 0,0 0 1 0 0,0 0-1 0 0,0 0 1 0 0,0 0-1 0 0,0-1 1 0 0,1 1-1 0 0,-1-1 1 0 0,1 0-1 0 0,-1-1 1 0 0,1 1-1 0 0,-1-1 0 0 0,1 0 1 0 0,-1 0-1 0 0,1 0 1 0 0,-1-1-1 0 0,1 1 1 0 0,-1-1-1 0 0,1 0 1 0 0,-1-1-1 0 0,0 1 1 0 0,1-1-1 0 0,-1 0 1 0 0,2-1-108 0 0,42-35 432 0 0,-15 87-966 0 0,-4 55 2220 0 0,-29-99-1647 0 0,-1 0 0 0 0,0 0 1 0 0,1 0-1 0 0,-2 0 0 0 0,1 0 0 0 0,0-1 1 0 0,-1 1-1 0 0,0 0 0 0 0,0-1 0 0 0,0 1 1 0 0,-1-1-1 0 0,0 0 0 0 0,0 0 0 0 0,0 0 0 0 0,0 0 1 0 0,0-1-1 0 0,-1 1 0 0 0,1-1 0 0 0,-1 0 1 0 0,0 0-1 0 0,0 0 0 0 0,0 0 0 0 0,-1-1 1 0 0,1 1-1 0 0,-1-1 0 0 0,1 0 0 0 0,-1-1 1 0 0,0 1-1 0 0,0-1 0 0 0,-4 1-39 0 0,-20 2-1724 0 0,15-11-3408 0 0,12 2-512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2:34.1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55 220 8809 0 0,'0'0'5272'0'0,"0"0"-3952"0"0,0 0-1150 0 0,0 0 40 0 0,0 0 40 0 0,0 0-5 0 0,7 1-127 0 0,-2-1-173 0 0,0 1 0 0 0,0-1 0 0 0,0 1 1 0 0,1-2-1 0 0,-1 1 0 0 0,0 0 1 0 0,0-1-1 0 0,0 0 0 0 0,0 0 0 0 0,0-1 1 0 0,0 1-1 0 0,0-1 0 0 0,0 0 1 0 0,-1 0-1 0 0,1-1 0 0 0,-1 1 0 0 0,1-1 1 0 0,-1 0-1 0 0,0-1 0 0 0,0 1 1 0 0,-1 0-1 0 0,1-1 0 0 0,-1 0 0 0 0,1 0 1 0 0,-1 0-1 0 0,0 0 0 0 0,-1-1 1 0 0,1 1-1 0 0,-1-1 0 0 0,0 0 0 0 0,0 1 1 0 0,0-1-1 0 0,-1 0 0 0 0,1 0 1 0 0,-1-1 54 0 0,-26-77-2135 0 0,23 80 2195 0 0,-1-1 0 0 0,0 1 0 0 0,0 0 0 0 0,0 0 0 0 0,0 1 0 0 0,0-1 0 0 0,-1 0 0 0 0,1 1-1 0 0,-1 0 1 0 0,1 0 0 0 0,-1 0 0 0 0,0 0 0 0 0,0 1 0 0 0,0-1 0 0 0,0 1 0 0 0,0 0 0 0 0,0 0 0 0 0,0 1 0 0 0,-1-1 0 0 0,1 1 0 0 0,0 0 0 0 0,0 0 0 0 0,0 0 0 0 0,-1 1 0 0 0,1-1-1 0 0,0 1 1 0 0,0 0 0 0 0,0 0 0 0 0,0 0 0 0 0,0 1 0 0 0,0 0 0 0 0,0 0 0 0 0,1 0 0 0 0,-1 0 0 0 0,1 0 0 0 0,-1 1 0 0 0,1-1 0 0 0,0 1 0 0 0,0 0 0 0 0,0 0 0 0 0,0 0 0 0 0,0 0 0 0 0,1 1-1 0 0,-1-1 1 0 0,-1 4-60 0 0,3-4 6 0 0,-1 1 0 0 0,1-1 1 0 0,0 0-1 0 0,0 1 0 0 0,0-1 0 0 0,0 1 0 0 0,0-1 0 0 0,1 1 0 0 0,-1 0 0 0 0,1-1 0 0 0,0 1 0 0 0,0-1 0 0 0,1 1 0 0 0,-1 0 0 0 0,1-1 0 0 0,0 1 0 0 0,0-1 0 0 0,0 1 0 0 0,0-1 0 0 0,0 1 1 0 0,1-1-1 0 0,0 0 0 0 0,-1 0 0 0 0,1 0 0 0 0,0 0 0 0 0,1 0 0 0 0,-1 0 0 0 0,3 2-6 0 0,35 22-5499 0 0,-14-20-1381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2:34.3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7037 0 0,'0'0'7880'0'0,"0"0"-6952"0"0,0 0-916 0 0,0 0 140 0 0,0 0 377 0 0,0 0-53 0 0,0 0-204 0 0,0 0-272 0 0,0 0-124 0 0,0 0-713 0 0,10 6 81 0 0,-4-6-428 0 0,6-3-1856 0 0,-3 0-2724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2:34.7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78 140 12805 0 0,'0'0'1696'0'0,"0"0"-702"0"0,0 0-3 0 0,0 0-101 0 0,0 0-422 0 0,0 0-361 0 0,0 0-176 0 0,6-6-74 0 0,-3 2 155 0 0,0 3-85 0 0,0-1-1 0 0,0 0 1 0 0,-1 0 0 0 0,1 0-1 0 0,-1 0 1 0 0,1-1 0 0 0,-1 1-1 0 0,0-1 1 0 0,0 1 0 0 0,0-1-1 0 0,-1 0 1 0 0,1 0 0 0 0,0 0-1 0 0,-1 0 1 0 0,0 0 0 0 0,0 0-1 0 0,0 0 1 0 0,0 0 0 0 0,0-1 0 0 0,-1 1-1 0 0,1 0 1 0 0,-1 0 0 0 0,0-1-1 0 0,0 1 1 0 0,0 0 0 0 0,0-1-1 0 0,-1 1 1 0 0,0 0 0 0 0,1 0-1 0 0,-1-1 1 0 0,0 1 0 0 0,0 0-1 0 0,-1 0 1 0 0,1 0 0 0 0,-1 0-1 0 0,1 0 1 0 0,-1 1 0 0 0,0-1-1 0 0,0 0 1 0 0,-2-1 73 0 0,1 2-13 0 0,1 1 0 0 0,-1-1 0 0 0,1 1 0 0 0,-1 0 0 0 0,0 0 0 0 0,0 0 0 0 0,1 1 0 0 0,-1-1 0 0 0,0 0 0 0 0,0 1 0 0 0,0 0 0 0 0,0 0 0 0 0,0 0 0 0 0,0 0 0 0 0,0 0 0 0 0,1 0 1 0 0,-1 1-1 0 0,0 0 0 0 0,0-1 0 0 0,0 1 0 0 0,0 0 0 0 0,1 0 0 0 0,-1 1 0 0 0,0-1 0 0 0,1 0 0 0 0,-1 1 0 0 0,1 0 0 0 0,0-1 0 0 0,0 1 0 0 0,-1 0 0 0 0,1 0 0 0 0,0 0 0 0 0,0 1 0 0 0,1-1 0 0 0,-1 0 0 0 0,0 1 0 0 0,1-1 0 0 0,0 1 0 0 0,-1 0 0 0 0,1-1 0 0 0,0 1 0 0 0,0 0 0 0 0,1 0 0 0 0,-1 0 0 0 0,0-1 0 0 0,1 1 0 0 0,0 0 0 0 0,0 0 0 0 0,0 0 1 0 0,0 0-1 0 0,0 0 0 0 0,0 0 0 0 0,1 0 0 0 0,0 0 0 0 0,-1-1 0 0 0,1 1 0 0 0,0 0 0 0 0,0 0 0 0 0,1-1 0 0 0,-1 1 0 0 0,0-1 0 0 0,1 1 0 0 0,0-1 0 0 0,1 2 13 0 0,122 160 1853 0 0,-124-163-1843 0 0,0 1 0 0 0,0-1 0 0 0,0 1 0 0 0,0-1 0 0 0,-1 1-1 0 0,1 0 1 0 0,-1-1 0 0 0,1 1 0 0 0,-1 0 0 0 0,0 0 0 0 0,0-1 0 0 0,0 1 0 0 0,1 0 0 0 0,-2 0 0 0 0,1-1 0 0 0,0 1 0 0 0,0 0 0 0 0,0-1 0 0 0,-1 1 0 0 0,1 0 0 0 0,-1-1 0 0 0,0 1 0 0 0,1 0 0 0 0,-1-1-1 0 0,0 1 1 0 0,0-1 0 0 0,0 1 0 0 0,0-1 0 0 0,0 0 0 0 0,0 1 0 0 0,0-1 0 0 0,0 0 0 0 0,-1 0 0 0 0,1 0 0 0 0,-1 0 0 0 0,1 0 0 0 0,-1 0 0 0 0,1 0 0 0 0,-1 0 0 0 0,1 0 0 0 0,-1-1 0 0 0,1 1 0 0 0,-1-1-1 0 0,0 1 1 0 0,0-1 0 0 0,1 0 0 0 0,-1 1 0 0 0,0-1 0 0 0,0 0 0 0 0,1 0 0 0 0,-2-1-10 0 0,-1 2 14 0 0,1-1 0 0 0,-1 0 0 0 0,0 0 0 0 0,0-1 0 0 0,1 1 0 0 0,-1-1 0 0 0,0 0 0 0 0,1 0 0 0 0,-1 0 0 0 0,0 0 0 0 0,1 0 0 0 0,0-1 0 0 0,-1 0 1 0 0,1 0-1 0 0,0 0 0 0 0,0 0 0 0 0,0 0 0 0 0,0-1 0 0 0,0 1 0 0 0,0-1 0 0 0,1 0 0 0 0,0 1 0 0 0,-1-1 0 0 0,0-2-14 0 0,2 2 10 0 0,-1 0 1 0 0,1 1 0 0 0,0-1-1 0 0,1 0 1 0 0,-1 0 0 0 0,0 1-1 0 0,1-1 1 0 0,-1 0-1 0 0,1 0 1 0 0,0 0 0 0 0,0 0-1 0 0,0 0 1 0 0,1 0 0 0 0,-1 1-1 0 0,1-1 1 0 0,-1 0-1 0 0,1 0 1 0 0,0 0 0 0 0,0 1-1 0 0,0-1 1 0 0,0 0-1 0 0,1 1 1 0 0,-1-1 0 0 0,1 1-1 0 0,0 0 1 0 0,-1-1 0 0 0,1 1-1 0 0,0 0 1 0 0,0 0-1 0 0,0 0 1 0 0,1 0 0 0 0,-1 0-1 0 0,0 1 1 0 0,1-1 0 0 0,-1 1-1 0 0,1 0 1 0 0,0-1-1 0 0,-1 1 1 0 0,1 0 0 0 0,0 0-1 0 0,1 1-10 0 0,60-13-1586 0 0,-6 20-3330 0 0,-41-1 443 0 0,4-1-1072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2:35.0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204 597 6949 0 0,'0'0'7732'0'0,"0"0"-7052"0"0,0 0-604 0 0,0 0-76 0 0,0 0 12 0 0,-40-4 124 0 0,22-1-48 0 0,-7 0-76 0 0,1-2-12 0 0,-2 2-720 0 0,1-2-968 0 0,9-1-2636 0 0,4 3-1109 0 0</inkml:trace>
  <inkml:trace contextRef="#ctx0" brushRef="#br0" timeOffset="233.5">205 492 8961 0 0,'0'0'3156'0'0,"0"0"-2028"0"0,0 0-1052 0 0,0 0 712 0 0,0 0-472 0 0,-49-10 128 0 0,22 4-180 0 0,0-1-264 0 0,-2 2 0 0 0,0 0-896 0 0,4-1-1468 0 0,7 1-3708 0 0</inkml:trace>
  <inkml:trace contextRef="#ctx0" brushRef="#br0" timeOffset="234.5">502 339 8281 0 0,'0'0'7000'0'0,"0"0"-7000"0"0,19 38 0 0 0,-16-21 212 0 0,-3 3 392 0 0,0 1-175 0 0,-4-1-41 0 0,0 1-100 0 0,-5-1-92 0 0,4 0-84 0 0,0-3-112 0 0,2 1-268 0 0,3-2-292 0 0,3-2-245 0 0,3-1-899 0 0,2-4-3844 0 0,9-8-3037 0 0</inkml:trace>
  <inkml:trace contextRef="#ctx0" brushRef="#br0" timeOffset="494.621">667 578 7717 0 0,'0'0'8444'0'0,"0"0"-8127"0"0,0 0-317 0 0,0 0-213 0 0,0 0-19 0 0,0 0-44 0 0,0 0 276 0 0,0 0 60 0 0,0 0-60 0 0,0 0-844 0 0,-10 27-1224 0 0,10-23-3172 0 0,14-4-1889 0 0</inkml:trace>
  <inkml:trace contextRef="#ctx0" brushRef="#br0" timeOffset="743.493">978 353 14025 0 0,'0'0'1164'0'0,"-4"6"-1662"0"0,-19 29 937 0 0,10-18-329 0 0,0 2 1 0 0,1-1 0 0 0,1 2 0 0 0,1-1 0 0 0,0 1 0 0 0,2 1 0 0 0,1 0 0 0 0,0 1-111 0 0,6-19 22 0 0,1-1 1 0 0,0 1 0 0 0,0 0-1 0 0,1 0 1 0 0,-1 0-1 0 0,1-1 1 0 0,-1 1 0 0 0,1 0-1 0 0,0 0 1 0 0,0-1-1 0 0,0 1 1 0 0,0-1 0 0 0,0 1-1 0 0,1-1 1 0 0,-1 1 0 0 0,1-1-1 0 0,0 0 1 0 0,0 0-1 0 0,-1 0 1 0 0,1 0 0 0 0,1 0-1 0 0,-1 0 1 0 0,0 0-1 0 0,0-1 1 0 0,1 1 0 0 0,-1-1-1 0 0,1 0 1 0 0,-1 1-1 0 0,1-1 1 0 0,-1 0 0 0 0,1-1-1 0 0,0 1 1 0 0,0 0-1 0 0,2 0-22 0 0,99 4 569 0 0,-102-6-596 0 0,1 0 1 0 0,-1 0 0 0 0,0-1 0 0 0,0 1 0 0 0,0-1-1 0 0,0 0 1 0 0,0 1 0 0 0,-1-1 0 0 0,1 0 0 0 0,0 0-1 0 0,-1 0 1 0 0,0 0 0 0 0,1 0 0 0 0,-1 0 0 0 0,0-1 0 0 0,0 1-1 0 0,0 0 1 0 0,0-1 0 0 0,-1 1 0 0 0,1-1 0 0 0,-1 1-1 0 0,1-1 1 0 0,-1 1 0 0 0,0-1 0 0 0,0 1 0 0 0,0-1-1 0 0,0 1 1 0 0,0-1 0 0 0,-1 1 0 0 0,1 0 0 0 0,-1-1-1 0 0,1 1 1 0 0,-1-1 0 0 0,0 1 0 0 0,0 0 0 0 0,0-1-1 0 0,0 1 1 0 0,-1 0 0 0 0,1 0 0 0 0,-1 0 0 0 0,1 0 0 0 0,-1 0-1 0 0,0 0 1 0 0,1 1 0 0 0,-1-1 0 0 0,0 0 0 0 0,0 1-1 0 0,0-1 1 0 0,0 1 0 0 0,-1 0 0 0 0,1 0 0 0 0,0 0-1 0 0,-1 0 1 0 0,1 0 0 0 0,0 0 0 0 0,-1 1 0 0 0,1-1-1 0 0,-1 1 1 0 0,1 0 0 0 0,-1 0 0 0 0,1 0 0 0 0,-1 0-1 0 0,0 0 27 0 0,-60 16-1670 0 0,28 9-3191 0 0,19-13-187 0 0</inkml:trace>
  <inkml:trace contextRef="#ctx0" brushRef="#br0" timeOffset="1072.681">1036 884 5196 0 0,'0'0'4245'0'0,"0"0"-3100"0"0,0 0-935 0 0,0 0 487 0 0,-9 6 393 0 0,-1-1-855 0 0,0-1 0 0 0,0 1 0 0 0,0-2 0 0 0,-1 0 1 0 0,1 0-1 0 0,-1-1 0 0 0,0 0 0 0 0,1-1 0 0 0,-1 0 0 0 0,0 0 0 0 0,0-2 0 0 0,-5 0-235 0 0,-11 2 23 0 0,1-2 1 0 0,0-2-1 0 0,0 0 1 0 0,0-1-1 0 0,0-2 0 0 0,1 0 1 0 0,0-2-1 0 0,0-1 1 0 0,0-1-1 0 0,2-1 0 0 0,-1-1 1 0 0,-15-11-24 0 0,27 8 14 0 0,0-1 0 0 0,1-1 0 0 0,1 0 0 0 0,0 0 0 0 0,1-1 1 0 0,1 0-1 0 0,1 0 0 0 0,1-1 0 0 0,0 0 0 0 0,1 0 0 0 0,1-1 1 0 0,1 1-1 0 0,1-1 0 0 0,1 0-14 0 0,-6-11-159 0 0,2 0 1 0 0,1 1-1 0 0,1-2 0 0 0,2 1 1 0 0,1 0-1 0 0,2 0 0 0 0,0 0 1 0 0,3 0-1 0 0,0 1 0 0 0,2-1 1 0 0,1 1-1 0 0,2 0 1 0 0,7-16 158 0 0,-11 38-10 0 0,0 0 0 0 0,1 0 0 0 0,0 0 0 0 0,0 1 0 0 0,1 0 0 0 0,0 1 0 0 0,0-1 1 0 0,0 1-1 0 0,1 1 0 0 0,0 0 0 0 0,0 0 0 0 0,0 1 0 0 0,1 0 0 0 0,-1 0 0 0 0,1 1 0 0 0,0 0 1 0 0,0 1-1 0 0,0 0 0 0 0,1 1 0 0 0,-1 0 0 0 0,0 1 0 0 0,1 0 0 0 0,-1 0 0 0 0,9 2 10 0 0,21 2-9 0 0,0 2 0 0 0,-1 1 1 0 0,1 2-1 0 0,-2 2 0 0 0,30 13 9 0 0,-33-11 43 0 0,-1 2 0 0 0,0 1 0 0 0,-2 2 1 0 0,0 2-1 0 0,0 0 0 0 0,-2 2 0 0 0,-1 2 1 0 0,-1 0-1 0 0,-1 2 0 0 0,23 28-43 0 0,-37-39 48 0 0,0 1 1 0 0,-1 1-1 0 0,-1 0 0 0 0,-1 1 0 0 0,0 0 0 0 0,-2 0 0 0 0,0 1 1 0 0,-1 0-1 0 0,0 1 0 0 0,-2 0 0 0 0,0 0 0 0 0,-2 0 0 0 0,0 0 1 0 0,-1 0-1 0 0,-1 1 0 0 0,-1-1 0 0 0,0 1 0 0 0,-2-1 1 0 0,-1 0-1 0 0,-3 13-48 0 0,3-22 53 0 0,-1 1 0 0 0,-1-1 0 0 0,0 0 0 0 0,0 0 0 0 0,-1-1 0 0 0,-1 0 0 0 0,0 0 0 0 0,0 0 0 0 0,-1-1 1 0 0,0 0-1 0 0,0-1 0 0 0,-1 0 0 0 0,0 0 0 0 0,-1 0 0 0 0,1-2 0 0 0,-1 1 0 0 0,-1-1 0 0 0,1 0 0 0 0,-1-1 0 0 0,0-1 0 0 0,-1 1 1 0 0,1-2-1 0 0,-12 3-53 0 0,-24 5-1 0 0,-1-2 0 0 0,0-1 0 0 0,-1-3 0 0 0,1-3 0 0 0,-16-1 1 0 0,-24-6-1914 0 0,30-10-4213 0 0,25 1-1079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2:33.6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1 11549 0 0,'0'0'3112'0'0,"0"0"-3112"0"0,0 0-1076 0 0,0 0 1076 0 0,2 50 468 0 0,-12-30-60 0 0,-3 0 136 0 0,-2 3-56 0 0,-6-1-184 0 0,-1-1-168 0 0,0 2-60 0 0,2-2 0 0 0,0-2-76 0 0,5-5-644 0 0,2 0-292 0 0,5-7-664 0 0,2-3-1216 0 0,2-3-2597 0 0</inkml:trace>
  <inkml:trace contextRef="#ctx0" brushRef="#br0" timeOffset="157.092">32 40 9793 0 0,'0'0'1932'0'0,"0"0"-1624"0"0,38 30 308 0 0,-18-10 72 0 0,2 4 88 0 0,-2 0-128 0 0,0-1-196 0 0,-5 0-124 0 0,-2 1-176 0 0,-3-2-64 0 0,-2 0-4 0 0,4-3-84 0 0,-3-1-172 0 0,4-4-596 0 0,0-2-972 0 0,-2-6-4556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1:45.7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201 793 6369 0 0,'0'0'9956'0'0,"0"0"-8771"0"0,0 0-961 0 0,0 0-224 0 0,0 0-116 0 0,0 0 116 0 0,0 0 76 0 0,-52 0-28 0 0,35-2-48 0 0,-2-1-296 0 0,-2 1-652 0 0,6 0-361 0 0,1-2-1003 0 0,2 1-2608 0 0,4-10-3037 0 0</inkml:trace>
  <inkml:trace contextRef="#ctx0" brushRef="#br0" timeOffset="247.432">185 684 14129 0 0,'0'0'2597'0'0,"0"0"-2597"0"0,0 0-236 0 0,0 0-57 0 0,-58-13 181 0 0,36 7 64 0 0,-2-1 44 0 0,1 3 0 0 0,2 0-776 0 0,4 0-964 0 0,5 1-1028 0 0,4 1-2969 0 0</inkml:trace>
  <inkml:trace contextRef="#ctx0" brushRef="#br0" timeOffset="1595.287">1750 681 7737 0 0,'0'0'5324'0'0,"0"0"-4892"0"0,7 46 268 0 0,-11-28 148 0 0,0 1-56 0 0,-2 0-272 0 0,-1-2-195 0 0,-2-2-153 0 0,4-2-84 0 0,1 0-24 0 0,-1-5-52 0 0,4-1 36 0 0,-2-2-48 0 0,2-3-272 0 0,1 0-937 0 0,0-2-571 0 0,0 0-2112 0 0,4-7-1157 0 0</inkml:trace>
  <inkml:trace contextRef="#ctx0" brushRef="#br0" timeOffset="1844.22">2192 786 12105 0 0,'0'0'4116'0'0,"0"0"-4104"0"0,0 0-4 0 0,0 0-8 0 0,0 0 501 0 0,0 0 47 0 0,-43-2-136 0 0,24-1-276 0 0,-5-1-132 0 0,1 1-4 0 0,0-1-344 0 0,1-1-364 0 0,1 0-485 0 0,5-3-719 0 0,3 2-2404 0 0,8-7-3017 0 0</inkml:trace>
  <inkml:trace contextRef="#ctx0" brushRef="#br0" timeOffset="2091.562">2304 800 6005 0 0,'4'8'7059'0'0,"0"5"-6752"0"0,0-1-1 0 0,-1 1 1 0 0,0 0 0 0 0,-1 0-1 0 0,-1-1 1 0 0,0 1 0 0 0,0 1-1 0 0,-2-1 1 0 0,1 0 0 0 0,-2 0 0 0 0,1 0-1 0 0,-2-1 1 0 0,0 1 0 0 0,0 0-1 0 0,-1-1 1 0 0,-1 0 0 0 0,-1 2-307 0 0,14-88-13652 0 0,6 15 11458 0 0,11-38 3791 0 0,14 12 5342 0 0,6 56-2306 0 0,-16 64-3451 0 0,-27-32-1166 0 0,-1 0 0 0 0,0 1 1 0 0,0-1-1 0 0,-1 0 0 0 0,1 1 0 0 0,-1-1 1 0 0,1 1-1 0 0,-1-1 0 0 0,0 1 1 0 0,0-1-1 0 0,-1 1 0 0 0,1-1 0 0 0,-1 0 1 0 0,1 1-1 0 0,-1-1 0 0 0,0 1 1 0 0,-1-1-1 0 0,1 0 0 0 0,0 0 0 0 0,-1 0 1 0 0,0 0-1 0 0,0 0 0 0 0,0 0 0 0 0,0 0 1 0 0,0-1-1 0 0,0 1 0 0 0,-1-1 1 0 0,1 1-1 0 0,-1-1 0 0 0,0 0 0 0 0,0 0 1 0 0,-3 2-17 0 0,-35 1-1814 0 0,14-16-3984 0 0,16-1-1490 0 0</inkml:trace>
  <inkml:trace contextRef="#ctx0" brushRef="#br0" timeOffset="2342.936">2687 672 8385 0 0,'0'0'7836'0'0,"21"44"-7471"0"0,-20-9-105 0 0,-1 0-260 0 0,0-1 548 0 0,-8-5-212 0 0,-3-6-164 0 0,-9 1-108 0 0,-3 4-64 0 0,-5-2-472 0 0,-6-4-725 0 0,2-2-911 0 0,9-7-3668 0 0,-11-7-2637 0 0</inkml:trace>
  <inkml:trace contextRef="#ctx0" brushRef="#br0" timeOffset="682.318">592 549 2736 0 0,'0'0'8174'0'0,"0"0"-5713"0"0,0 0-2025 0 0,0 0 34 0 0,3 9 359 0 0,1 2-604 0 0,-1 0 0 0 0,0 0 0 0 0,0 1 0 0 0,-1-1 1 0 0,-1 1-1 0 0,0-1 0 0 0,-1 1 0 0 0,0 0 0 0 0,0-1 0 0 0,-1 1 0 0 0,-1 0 0 0 0,0-1 0 0 0,-2 4-225 0 0,91-127-1057 0 0,-84 110 1081 0 0,-1 1 1 0 0,1-1-1 0 0,-1 1 1 0 0,1 0-1 0 0,-1 0 1 0 0,1 0-1 0 0,0 0 1 0 0,-1 0-1 0 0,1 1 1 0 0,0-1-1 0 0,0 1 1 0 0,0 0-1 0 0,-1 0 1 0 0,1 0-1 0 0,0 0 1 0 0,0 0-1 0 0,0 0 1 0 0,0 1-1 0 0,-1 0 0 0 0,1-1 1 0 0,0 1-1 0 0,-1 0 1 0 0,1 0-1 0 0,-1 1 1 0 0,1-1-1 0 0,-1 0 1 0 0,1 1-1 0 0,-1 0 1 0 0,0-1-1 0 0,0 1 1 0 0,1 0-1 0 0,-1 0 1 0 0,-1 0-1 0 0,1 0 1 0 0,0 1-1 0 0,0-1 1 0 0,-1 0-1 0 0,0 1 1 0 0,1-1-1 0 0,-1 1 1 0 0,0-1-1 0 0,0 1 1 0 0,0 0-1 0 0,-1 0 0 0 0,1-1 1 0 0,-1 1-1 0 0,1 0 1 0 0,-1 0-1 0 0,0 0 1 0 0,0-1-1 0 0,0 1 1 0 0,0 0-1 0 0,-1 0 1 0 0,1 0-1 0 0,-1-1 1 0 0,0 1-1 0 0,1 0 1 0 0,-1-1-1 0 0,-1 1 1 0 0,0 2-25 0 0,-9 14 469 0 0,2-3-2476 0 0,6-7-6484 0 0,3-11 464 0 0</inkml:trace>
  <inkml:trace contextRef="#ctx0" brushRef="#br0" timeOffset="1347.277">1540 482 6961 0 0,'0'0'5195'0'0,"0"0"-3936"0"0,-1 9-802 0 0,-23 97 2412 0 0,17-88-2661 0 0,2 0 1 0 0,0 1-1 0 0,1-1 0 0 0,1 1 0 0 0,1 0 0 0 0,0 0 0 0 0,1 0 0 0 0,2 0 0 0 0,0 5-208 0 0,30 25-644 0 0,-9-57-7530 0 0,-11-5 1166 0 0</inkml:trace>
  <inkml:trace contextRef="#ctx0" brushRef="#br0" timeOffset="929.309">1104 629 7129 0 0,'0'0'6113'0'0,"4"8"-4414"0"0,1 2-1423 0 0,-1 0 0 0 0,0 1 1 0 0,-1-1-1 0 0,0 1 0 0 0,0 0 1 0 0,-1 0-1 0 0,-1 0 0 0 0,0 0 1 0 0,0 1-1 0 0,-1-1 0 0 0,-1 0 1 0 0,0 0-1 0 0,-1 8-276 0 0,-31 79 679 0 0,29-87-4029 0 0,4-11-3680 0 0,6-16 130 0 0</inkml:trace>
  <inkml:trace contextRef="#ctx0" brushRef="#br0" timeOffset="1117.587">1190 591 3892 0 0,'0'0'4125'0'0,"0"0"-1518"0"0,0 0-1249 0 0,8-2-381 0 0,24-9-243 0 0,-30 12-655 0 0,1 0 1 0 0,-1-1-1 0 0,0 1 1 0 0,0 0-1 0 0,1 0 1 0 0,-1 1-1 0 0,0-1 1 0 0,0 0 0 0 0,0 1-1 0 0,0-1 1 0 0,-1 1-1 0 0,1-1 1 0 0,0 1-1 0 0,-1 0 1 0 0,1 0-1 0 0,-1 0 1 0 0,1 0 0 0 0,-1 0-1 0 0,0 0 1 0 0,0 0-1 0 0,0 1 1 0 0,0-1-1 0 0,0 0 1 0 0,-1 0-1 0 0,1 1 1 0 0,-1-1 0 0 0,1 1-1 0 0,-1 1-79 0 0,1 0 46 0 0,1 1-1 0 0,-1-1 1 0 0,-1 1-1 0 0,1-1 1 0 0,-1 1-1 0 0,1 0 1 0 0,-1-1 0 0 0,-1 1-1 0 0,1 0 1 0 0,-1-1-1 0 0,0 1 1 0 0,0-1-1 0 0,0 1 1 0 0,0-1-1 0 0,-1 1 1 0 0,0-1 0 0 0,0 0-1 0 0,0 0 1 0 0,0 0-1 0 0,-3 3-45 0 0,-38 5-5359 0 0,35-13 184 0 0</inkml:trace>
  <inkml:trace contextRef="#ctx0" brushRef="#br0" timeOffset="19865.383">1394 1095 512 0 0,'0'0'278'0'0,"0"0"-158"0"0,0 0-49 0 0,0 0 426 0 0,0 0 1291 0 0,0 0-649 0 0,0 0-586 0 0,0 0-80 0 0,0 0 55 0 0,0 0-34 0 0,14 2 558 0 0,-18 0-907 0 0,1-1 0 0 0,-1 0 0 0 0,1 0 0 0 0,-1 0-1 0 0,1 0 1 0 0,-1 0 0 0 0,0-1 0 0 0,1 0 0 0 0,-1 0 0 0 0,0 0 0 0 0,1 0 0 0 0,-1 0 0 0 0,1-1 0 0 0,-1 1 0 0 0,0-1 0 0 0,1 0 0 0 0,-1-1 0 0 0,1 1 0 0 0,0 0 0 0 0,-1-1 0 0 0,1 0-145 0 0,2 2 10 0 0,-33-12 241 0 0,22 6-97 0 0,-1 1-1 0 0,0 0 0 0 0,0 1 0 0 0,-1 0 0 0 0,1 1 0 0 0,-1 0 1 0 0,0 1-1 0 0,1 1 0 0 0,-1 1 0 0 0,0-1 0 0 0,0 2 1 0 0,0 0-1 0 0,0 1-153 0 0,10-1 23 0 0,1 0 0 0 0,0 1 0 0 0,-1-1 0 0 0,1 1 0 0 0,0-1 0 0 0,0 1 0 0 0,0 0 0 0 0,0 1 0 0 0,0-1 0 0 0,1 0 0 0 0,-1 1 0 0 0,1-1 0 0 0,0 1 1 0 0,-1 0-1 0 0,1 0 0 0 0,0 0 0 0 0,1 0 0 0 0,-1 0 0 0 0,0 0 0 0 0,1 1 0 0 0,0-1 0 0 0,0 0 0 0 0,0 1 0 0 0,0-1 0 0 0,0 1 0 0 0,1-1 0 0 0,-1 1 0 0 0,1 2-23 0 0,0-6 12 0 0,0-1 0 0 0,0 1 0 0 0,0-1 0 0 0,0 1-1 0 0,0 0 1 0 0,0-1 0 0 0,0 1 0 0 0,0-1 0 0 0,0 1 0 0 0,0-1-1 0 0,0 1 1 0 0,0 0 0 0 0,0-1 0 0 0,0 1 0 0 0,0-1 0 0 0,1 1-1 0 0,-1 0 1 0 0,0-1 0 0 0,0 1 0 0 0,0 0 0 0 0,1-1 0 0 0,-1 1-1 0 0,0 0 1 0 0,0-1 0 0 0,1 1 0 0 0,-1 0 0 0 0,0-1 0 0 0,1 1 0 0 0,-1 0-1 0 0,0 0 1 0 0,1 0 0 0 0,-1-1 0 0 0,0 1 0 0 0,1 0 0 0 0,-1 0-1 0 0,1 0 1 0 0,-1 0 0 0 0,0 0 0 0 0,1-1 0 0 0,-1 1 0 0 0,1 0-1 0 0,-1 0 1 0 0,0 0 0 0 0,1 0 0 0 0,-1 0 0 0 0,1 0 0 0 0,-1 1-1 0 0,1-1 1 0 0,-1 0 0 0 0,0 0 0 0 0,1 0 0 0 0,-1 0 0 0 0,0 0-1 0 0,1 1 1 0 0,-1-1 0 0 0,1 0 0 0 0,-1 0 0 0 0,0 0 0 0 0,1 1-1 0 0,-1-1 1 0 0,0 0-12 0 0,-5-7 7 0 0,-1 1-1 0 0,-1-1 0 0 0,1 1 1 0 0,-1 0-1 0 0,0 1 1 0 0,0-1-1 0 0,-1 1 0 0 0,1 1 1 0 0,-1 0-1 0 0,0 0 0 0 0,-1 0 1 0 0,1 1-1 0 0,-1 0 1 0 0,1 1-1 0 0,-1-1 0 0 0,0 2 1 0 0,0-1-1 0 0,1 2 1 0 0,-1-1-1 0 0,0 1 0 0 0,-1 0-6 0 0,-70-6 518 0 0,54 6-425 0 0,-1-2 0 0 0,0-1 0 0 0,0-1 1 0 0,1-1-1 0 0,0-1 0 0 0,0-1 0 0 0,-15-7-93 0 0,20-2-314 0 0,29 8-5874 0 0,-2 8 521 0 0</inkml:trace>
  <inkml:trace contextRef="#ctx0" brushRef="#br0" timeOffset="21062.905">1078 1203 312 0 0,'0'0'486'0'0,"0"0"87"0"0,8 0 859 0 0,151-47 1125 0 0,-144 39-2564 0 0,0 0 0 0 0,-1-1 0 0 0,0-1-1 0 0,-1-1 1 0 0,0 0 0 0 0,0 0 0 0 0,-1-1 0 0 0,-1-1-1 0 0,0 0 1 0 0,-1-1 0 0 0,0 0 0 0 0,-1 0 0 0 0,0-1-1 0 0,-1 0 1 0 0,-1 0 0 0 0,-1-1 0 0 0,0 0 0 0 0,-1-1-1 0 0,-1 1 1 0 0,0-1 0 0 0,-1 1 0 0 0,0-18 7 0 0,-3 5 41 0 0,-1-1-1 0 0,-2 1 1 0 0,-1 0 0 0 0,-1 0 0 0 0,-1 0 0 0 0,-2 1 0 0 0,-1 0 0 0 0,-1 0-1 0 0,-2 1 1 0 0,0 1 0 0 0,-2 0 0 0 0,-1 0 0 0 0,0 1 0 0 0,-2 1-1 0 0,-1 1 1 0 0,-1 1 0 0 0,-1 0 0 0 0,-1 1 0 0 0,-1 2 0 0 0,0 0 0 0 0,-2 1-1 0 0,0 1 1 0 0,-1 2 0 0 0,0 0 0 0 0,-1 1 0 0 0,-1 2 0 0 0,-14-4-41 0 0,18 10-178 0 0,1 1 0 0 0,-1 1 0 0 0,0 1 0 0 0,-1 1 0 0 0,1 0 0 0 0,0 2 0 0 0,-1 1 0 0 0,1 1 0 0 0,0 1 0 0 0,0 1 0 0 0,0 2 0 0 0,1 0 0 0 0,-1 1 0 0 0,1 0 0 0 0,1 2 1 0 0,0 1-1 0 0,0 1 0 0 0,1 1 0 0 0,0 0 0 0 0,1 1 0 0 0,0 2 0 0 0,2 0 0 0 0,-1 0 0 0 0,2 2 0 0 0,0 0 0 0 0,1 1 0 0 0,-9 14 178 0 0,13-20 29 0 0,1 2 0 0 0,0-1 0 0 0,1 1-1 0 0,0 0 1 0 0,1 1 0 0 0,1 0 0 0 0,0 0 0 0 0,1 1-1 0 0,1 0 1 0 0,0 0 0 0 0,1 0 0 0 0,1 1 0 0 0,1-1-1 0 0,0 1 1 0 0,1-1 0 0 0,1 1 0 0 0,0 0 0 0 0,1 0-1 0 0,1-1 1 0 0,1 1 0 0 0,0-1 0 0 0,1 0 0 0 0,1 0 0 0 0,1 0-1 0 0,0 0 1 0 0,1-1 0 0 0,0 0 0 0 0,1 0 0 0 0,2 0-29 0 0,-4-6-40 0 0,34 48 653 0 0,3-1 1 0 0,2-2-1 0 0,2-3 0 0 0,6 1-613 0 0,-37-37 173 0 0,1-2 0 0 0,0 0-1 0 0,1 0 1 0 0,0-2 0 0 0,1-1-1 0 0,0 0 1 0 0,1-1 0 0 0,0-1-1 0 0,0-1 1 0 0,1-1 0 0 0,0 0-1 0 0,0-2 1 0 0,0 0 0 0 0,1-2-1 0 0,6 0-172 0 0,-3-2 52 0 0,0-1 0 0 0,1-1 0 0 0,-1-1 0 0 0,0-1 0 0 0,-1-2-1 0 0,1 0 1 0 0,13-6-52 0 0,45-30-4614 0 0,-53 18 1526 0 0</inkml:trace>
  <inkml:trace contextRef="#ctx0" brushRef="#br0" timeOffset="23885.569">1687 941 548 0 0,'0'0'691'0'0,"0"0"522"0"0,0 0-890 0 0,0 0-414 0 0,-7 2-3 0 0,6-2 66 0 0,0 0 54 0 0,0 0-1 0 0,0 0 1 0 0,0 0-1 0 0,0 0 0 0 0,0 0 1 0 0,0 0-1 0 0,0 0 1 0 0,0 0-1 0 0,0 0 0 0 0,0 1 1 0 0,0-1-1 0 0,0 0 1 0 0,0 1-1 0 0,0-1 0 0 0,0 1 1 0 0,0-1-1 0 0,0 1 1 0 0,1-1-1 0 0,-1 1 0 0 0,0-1 1 0 0,0 1-1 0 0,1 0 1 0 0,-1-1-1 0 0,0 1 0 0 0,1 0 1 0 0,-1 0-1 0 0,0 0 1 0 0,1 0-1 0 0,-1-1 0 0 0,1 1 1 0 0,0 0-1 0 0,-1 0 1 0 0,1 0-1 0 0,0 0 0 0 0,-1 0 1 0 0,1 0-1 0 0,0 0 1 0 0,0 0-1 0 0,0 0 0 0 0,0 0 1 0 0,0 0-1 0 0,0 0 1 0 0,0 0-1 0 0,0 0 0 0 0,1 0 1 0 0,-1 0-1 0 0,0 0 1 0 0,0 0-1 0 0,1 0 0 0 0,-1 0 1 0 0,1 0-1 0 0,-1 0 1 0 0,1-1-1 0 0,-1 1 0 0 0,1 0 1 0 0,0 0-1 0 0,-1 0 1 0 0,1-1-1 0 0,0 1 0 0 0,-1 0 1 0 0,2 0-26 0 0,23 17 148 0 0,2-1 0 0 0,0-2 0 0 0,1 0 0 0 0,0-2 0 0 0,1-1 0 0 0,0-1 0 0 0,1-1 0 0 0,0-2 0 0 0,1-1 0 0 0,-1-2 0 0 0,1-1 0 0 0,1-1 0 0 0,-1-1 0 0 0,0-2 1 0 0,0-1-1 0 0,4-2-148 0 0,-33 3 26 0 0,47 2-57 0 0,123-14-2653 0 0,-161 0 819 0 0,-11 8 554 0 0</inkml:trace>
  <inkml:trace contextRef="#ctx0" brushRef="#br0" timeOffset="73365.991">1101 474 432 0 0,'0'0'273'0'0,"0"0"-157"0"0,0 0-26 0 0,0 0 158 0 0,0 0 354 0 0,0 0-379 0 0,6 4-153 0 0,30 16 542 0 0,-39-12 7334 0 0,-7-14-2642 0 0,-41-281-4818 0 0,14 114-412 0 0,62 202-1058 0 0,54 105 1221 0 0,-224-286 303 0 0,101 101-736 0 0,45 112 454 0 0,-4-54-203 0 0,0 0-1 0 0,0 0 1 0 0,0-1 0 0 0,-1 1 0 0 0,0-1 0 0 0,0 1 0 0 0,0-1-1 0 0,-1 0 1 0 0,0-1 0 0 0,0 1 0 0 0,-1-1 0 0 0,1 0-1 0 0,-1-1 1 0 0,0 1 0 0 0,-4 1-55 0 0,-32 21-9280 0 0,39-26 1407 0 0</inkml:trace>
  <inkml:trace contextRef="#ctx0" brushRef="#br0" timeOffset="74685.173">2416 1154 140 0 0,'0'0'68'0'0,"0"0"-68"0"0,0 0-64 0 0,0 0-80 0 0</inkml:trace>
  <inkml:trace contextRef="#ctx0" brushRef="#br0" timeOffset="74968.353">2416 1154 256 0 0,'48'7'658'0'0,"-34"-24"3312"0"0,-7 8-8150 0 0,-7 9 4164 0 0,0 0-672 0 0</inkml:trace>
  <inkml:trace contextRef="#ctx0" brushRef="#br0" timeOffset="76362.434">1259 1027 52 0 0,'0'0'411'0'0,"0"0"-285"0"0,0 0-46 0 0,0 7 32 0 0,0-3-87 0 0,0 1 1 0 0,-1 0 0 0 0,0 0-1 0 0,0-1 1 0 0,0 1-1 0 0,0 0 1 0 0,0-1 0 0 0,-1 1-1 0 0,0-1 1 0 0,0 0 0 0 0,0 0-1 0 0,-1 1 1 0 0,0-2-1 0 0,1 1 1 0 0,-1 0 0 0 0,-1 0-1 0 0,1-1 1 0 0,0 1 0 0 0,-1-1-1 0 0,0 0 1 0 0,1 0-1 0 0,-1-1 1 0 0,0 1 0 0 0,-1-1-1 0 0,1 0 1 0 0,-4 2-26 0 0,-55 12 3611 0 0,22-11-3415 0 0,-2-2 1 0 0,1-2-1 0 0,0-2 1 0 0,0-1-1 0 0,0-3 1 0 0,0-1-1 0 0,1-2 0 0 0,0-2 1 0 0,0-2-1 0 0,1-1 1 0 0,1-2-1 0 0,-36-20-196 0 0,57 20 51 0 0,0-1-1 0 0,1-1 0 0 0,1 0 0 0 0,0-1 1 0 0,2-1-1 0 0,0-1 0 0 0,1 0 0 0 0,1 0 1 0 0,0-1-1 0 0,2-1 0 0 0,1 0 0 0 0,0 0 1 0 0,2-1-1 0 0,1 0 0 0 0,0 0 0 0 0,2-1 1 0 0,1 1-1 0 0,0-1 0 0 0,2 0 0 0 0,1 0 1 0 0,1 0-1 0 0,1 0 0 0 0,1 1 0 0 0,4-18-50 0 0,-1 20-125 0 0,1 1 1 0 0,1-1-1 0 0,1 1 0 0 0,0 1 0 0 0,2 0 0 0 0,0 0 0 0 0,1 1 0 0 0,1 0 0 0 0,1 1 0 0 0,0 1 0 0 0,1 0 0 0 0,1 1 0 0 0,0 1 0 0 0,1 0 0 0 0,1 1 0 0 0,0 1 0 0 0,0 0 0 0 0,1 2 0 0 0,1 0 0 0 0,0 1 0 0 0,0 2 0 0 0,1-1 0 0 0,0 2 0 0 0,0 1 0 0 0,0 1 0 0 0,1 0 0 0 0,-1 2 0 0 0,1 1 0 0 0,5 0 125 0 0,208 15-2088 0 0,-203-8 2438 0 0,-1 1 0 0 0,0 2 0 0 0,0 0 0 0 0,-1 3 0 0 0,0 0-1 0 0,-1 2 1 0 0,0 1 0 0 0,-1 2 0 0 0,-1 0 0 0 0,0 3-350 0 0,-14-7 100 0 0,-1 2 1 0 0,0-1-1 0 0,-1 2 1 0 0,-1 0-1 0 0,0 0 0 0 0,-1 0 1 0 0,-1 1-1 0 0,-1 1 1 0 0,0-1-1 0 0,-1 1 1 0 0,-1 0-1 0 0,-1 1 0 0 0,-1-1 1 0 0,0 1-1 0 0,-1 0 1 0 0,-1 15-101 0 0,-2-5-10 0 0,-2 0 1 0 0,0 0 0 0 0,-2-1 0 0 0,-2 0-1 0 0,0 0 1 0 0,-2 0 0 0 0,-1-1-1 0 0,-1-1 1 0 0,-1 0 0 0 0,-1 0 0 0 0,-2-1-1 0 0,0-1 1 0 0,-2 0 0 0 0,-1-1-1 0 0,0-1 1 0 0,-10 7 9 0 0,17-18 197 0 0,0-1 0 0 0,-2-1 0 0 0,1 0 0 0 0,-1 0 0 0 0,0-2 0 0 0,0 1 0 0 0,-1-2 0 0 0,0 0 0 0 0,-1 0 0 0 0,1-1 0 0 0,-1-1 0 0 0,0-1 0 0 0,0 0 0 0 0,0-1 0 0 0,0 0 0 0 0,-1-1 0 0 0,-3-1-197 0 0,-259-37 2321 0 0,279 37-2271 0 0,-1-1-1 0 0,0 1 1 0 0,0 0 0 0 0,1 0-1 0 0,-1 0 1 0 0,0-1 0 0 0,0 1-1 0 0,1 0 1 0 0,-1 0 0 0 0,0-1-1 0 0,0 1 1 0 0,0 0 0 0 0,0-1-1 0 0,0 1 1 0 0,1 0 0 0 0,-1 0-1 0 0,0-1 1 0 0,0 1 0 0 0,0 0-1 0 0,0-1 1 0 0,0 1 0 0 0,0 0-1 0 0,0-1 1 0 0,0 1 0 0 0,0 0-1 0 0,0-1 1 0 0,0 1 0 0 0,0 0-1 0 0,0-1 1 0 0,0 1 0 0 0,0 0-1 0 0,-1-1 1 0 0,1 1 0 0 0,0 0-1 0 0,0 0 1 0 0,0-1 0 0 0,0 1-1 0 0,0 0 1 0 0,-1 0 0 0 0,1-1-1 0 0,0 1 1 0 0,0 0 0 0 0,-1 0-1 0 0,1-1 1 0 0,0 1 0 0 0,0 0-1 0 0,-1 0 1 0 0,1 0 0 0 0,0 0-1 0 0,-1-1-49 0 0,22-5-1050 0 0,-1 1-3534 0 0,-13 3 552 0 0,8-2-1609 0 0</inkml:trace>
  <inkml:trace contextRef="#ctx0" brushRef="#br0" timeOffset="77157.274">2434 1220 1644 0 0,'0'0'2924'0'0,"0"0"-1055"0"0,0 0-1321 0 0,0 0-178 0 0,0 0 46 0 0,7 1-47 0 0,-2 0-278 0 0,0-1-1 0 0,-1 0 1 0 0,1 0 0 0 0,0-1-1 0 0,-1 1 1 0 0,1-1 0 0 0,-1 0-1 0 0,1 0 1 0 0,-1-1 0 0 0,1 1-1 0 0,-1-1 1 0 0,0 0-1 0 0,0 0 1 0 0,0 0 0 0 0,0-1-1 0 0,0 0 1 0 0,0 1 0 0 0,-1-1-1 0 0,1-1 1 0 0,-1 1 0 0 0,0 0-1 0 0,0-1 1 0 0,2-2-91 0 0,6-9-85 0 0,1-1-1 0 0,-2 0 1 0 0,0-1-1 0 0,-1 0 1 0 0,-1-1-1 0 0,-1 1 1 0 0,0-2 0 0 0,-1 1-1 0 0,-1-1 1 0 0,-1 1-1 0 0,0-1 1 0 0,-2-1 0 0 0,0 1-1 0 0,-1 0 1 0 0,-1 0-1 0 0,-1-1 1 0 0,0 1-1 0 0,-2 0 1 0 0,0 0 0 0 0,-3-6 85 0 0,2 8 54 0 0,-1 0 0 0 0,0 1 1 0 0,-1 0-1 0 0,-1 0 0 0 0,-1 1 1 0 0,0-1-1 0 0,-1 2 0 0 0,-1-1 1 0 0,0 1-1 0 0,-1 1 0 0 0,0 0 1 0 0,-1 0-1 0 0,-1 1 1 0 0,-13-9-55 0 0,21 17-16 0 0,-1 0 1 0 0,0 1 0 0 0,0-1 0 0 0,0 2 0 0 0,-1-1 0 0 0,1 1-1 0 0,0 0 1 0 0,-1 0 0 0 0,0 0 0 0 0,0 1 0 0 0,1 0 0 0 0,-1 1 0 0 0,0-1-1 0 0,0 1 1 0 0,0 1 0 0 0,1-1 0 0 0,-1 1 0 0 0,0 0 0 0 0,0 1 0 0 0,1 0-1 0 0,-1 0 1 0 0,1 0 0 0 0,-1 1 0 0 0,1 0 0 0 0,0 0 0 0 0,0 0 0 0 0,1 1-1 0 0,-1 0 1 0 0,1 0 0 0 0,-1 0 0 0 0,1 1 0 0 0,-2 3 15 0 0,-139 178 317 0 0,140-179-338 0 0,1 0 0 0 0,0 1 0 0 0,0 0 0 0 0,1 0 0 0 0,0 0 1 0 0,0 0-1 0 0,1 1 0 0 0,0 0 0 0 0,0-1 0 0 0,1 1 1 0 0,0 0-1 0 0,1 0 0 0 0,0 0 0 0 0,1 1 0 0 0,-1-1 0 0 0,2 0 1 0 0,-1 0-1 0 0,1 0 0 0 0,1 0 0 0 0,0 0 0 0 0,0 0 1 0 0,0 0-1 0 0,1 0 0 0 0,1-1 0 0 0,-1 1 0 0 0,1-1 1 0 0,1 0-1 0 0,0 0 0 0 0,0-1 0 0 0,0 1 0 0 0,1-1 0 0 0,1 0 21 0 0,145 92 1299 0 0,-81-85-5212 0 0,-61-14-960 0 0</inkml:trace>
  <inkml:trace contextRef="#ctx0" brushRef="#br0" timeOffset="78316.615">2369 1220 508 0 0,'0'0'283'0'0,"0"0"-102"0"0,0 0-124 0 0,0 0 62 0 0,0 0 495 0 0,0 0 1491 0 0,0 0-826 0 0,0 0-797 0 0,3 7-122 0 0,5 21 418 0 0,0 0 1 0 0,-2 1-1 0 0,-1 0 1 0 0,-2 0-1 0 0,0 0 1 0 0,-2 1-1 0 0,-1-1 1 0 0,-4 25-779 0 0,-3-28 277 0 0,8-45-1294 0 0,-1 20 1004 0 0,0 0 1 0 0,0 0 0 0 0,0 0 0 0 0,0 0-1 0 0,1 0 1 0 0,-1 0 0 0 0,0 0 0 0 0,1 0-1 0 0,-1 0 1 0 0,0-1 0 0 0,1 1 0 0 0,-1 0-1 0 0,1 0 1 0 0,-1 0 0 0 0,1-1 0 0 0,0 1-1 0 0,-1 0 1 0 0,1-1 0 0 0,0 1-1 0 0,-1-1 1 0 0,1 1 0 0 0,0 0 0 0 0,0-1-1 0 0,-1 1 1 0 0,1-1 0 0 0,0 0 0 0 0,0 1-1 0 0,0-1 1 0 0,0 0 0 0 0,0 0 0 0 0,0 1-1 0 0,0-1 1 0 0,-1 0 0 0 0,1 0 0 0 0,0 0-1 0 0,0 0 1 0 0,0 0 0 0 0,0 0 0 0 0,0 0-1 0 0,0-1 1 0 0,0 1 0 0 0,0 0-1 0 0,0 0 1 0 0,0-1 0 0 0,-1 1 0 0 0,1 0-1 0 0,0-1 1 0 0,0 1 0 0 0,0-1 0 0 0,-1 1-1 0 0,1-1 1 0 0,0 0 0 0 0,-1 1 0 0 0,1-1-1 0 0,0 0 1 0 0,-1 1 0 0 0,1-1 0 0 0,-1 0-1 0 0,1 0 1 0 0,-1 1 0 0 0,1-1 0 0 0,-1 0-1 0 0,0 0 1 0 0,1 0 12 0 0,0 2 52 0 0,0 0 0 0 0,0 1 0 0 0,0-1-1 0 0,0 0 1 0 0,0 0 0 0 0,0 1 0 0 0,-1-1 0 0 0,1 1 0 0 0,0-1 0 0 0,-1 1-1 0 0,1-1 1 0 0,-1 1 0 0 0,0-1 0 0 0,1 1 0 0 0,-1 0 0 0 0,0-1 0 0 0,0 1-1 0 0,0-1 1 0 0,0 1 0 0 0,0-1 0 0 0,-1 1 0 0 0,1 0 0 0 0,0-1 0 0 0,-1 1-1 0 0,1-1 1 0 0,-1 1 0 0 0,1-1 0 0 0,-1 1 0 0 0,0-1 0 0 0,1 0 0 0 0,-1 1-1 0 0,0-1 1 0 0,0 0 0 0 0,0 1 0 0 0,0-1 0 0 0,-1 0 0 0 0,1 0 0 0 0,0 0 0 0 0,0 0-1 0 0,0 0 1 0 0,-1 0 0 0 0,1-1 0 0 0,-1 1 0 0 0,1 0 0 0 0,-1-1 0 0 0,1 1-1 0 0,-1-1 1 0 0,1 1 0 0 0,-1-1 0 0 0,1 0 0 0 0,-1 1 0 0 0,0-1-52 0 0,-82-27 803 0 0,54-9-2598 0 0,18 7-4469 0 0,12 18 652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3:31.5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47 560 0 0,'0'0'1704'0'0,"0"0"2239"0"0,0 0-1610 0 0,0 0-939 0 0,0 0-354 0 0,0 0-266 0 0,0 0-269 0 0,0 0-226 0 0,3 36 1247 0 0,11 162 991 0 0,-4-195-5407 0 0,-2-7-3064 0 0,0-4-697 0 0</inkml:trace>
  <inkml:trace contextRef="#ctx0" brushRef="#br0" timeOffset="311.327">13 15 4364 0 0,'0'0'1925'0'0,"0"0"-950"0"0,0 0-486 0 0,0 0-188 0 0,0 0 34 0 0,0 0 159 0 0,8-4 74 0 0,-2 2-382 0 0,0 0 0 0 0,0 0 0 0 0,0 1 0 0 0,1 0 0 0 0,-1 0 0 0 0,0 0 0 0 0,1 1-1 0 0,-1 0 1 0 0,0 0 0 0 0,1 0 0 0 0,-1 1 0 0 0,1 0 0 0 0,-1 0 0 0 0,0 1 0 0 0,0-1 0 0 0,0 2 0 0 0,0-1 0 0 0,0 0 0 0 0,0 1 0 0 0,5 4-186 0 0,-9-7 47 0 0,0 1-1 0 0,0-1 1 0 0,0 1 0 0 0,0 0 0 0 0,0-1 0 0 0,0 1 0 0 0,-1 0-1 0 0,1 0 1 0 0,0 0 0 0 0,0 1 0 0 0,-1-1 0 0 0,1 0-1 0 0,0 1 1 0 0,-1-1 0 0 0,0 1 0 0 0,1-1 0 0 0,-1 1-1 0 0,0 0 1 0 0,0 0 0 0 0,0 0 0 0 0,0-1 0 0 0,0 1-1 0 0,0 0 1 0 0,0 0 0 0 0,-1 0 0 0 0,1 0 0 0 0,-1 0 0 0 0,1 0-1 0 0,-1 1 1 0 0,0-1 0 0 0,0 0 0 0 0,0 0 0 0 0,0 0-1 0 0,0 0 1 0 0,0 0 0 0 0,-1 0 0 0 0,1 0 0 0 0,-1 0-1 0 0,0 0 1 0 0,1 0 0 0 0,-1 0 0 0 0,0 0 0 0 0,0 0-1 0 0,0 0 1 0 0,0 0 0 0 0,0-1 0 0 0,-1 1 0 0 0,1 0-1 0 0,-1-1 1 0 0,1 1 0 0 0,-1-1 0 0 0,1 0 0 0 0,-1 1 0 0 0,0-1-1 0 0,1 0 1 0 0,-1 0 0 0 0,0 0 0 0 0,0 0 0 0 0,0 0-1 0 0,0-1 1 0 0,0 1 0 0 0,0-1 0 0 0,-2 1-47 0 0,-124 14-206 0 0,128-19-6701 0 0,7-3-1907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3:51.1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2017 73 248 0 0,'0'0'6289'0'0,"0"0"-3770"0"0,0 0-2286 0 0,0 0-338 0 0,-9-1 599 0 0,-417-17 4860 0 0,296 20-4735 0 0,-96-1 79 0 0,-520-16-102 0 0,267-26-1865 0 0,481 47-6432 0 0,20-2 2110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3:51.6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1904 0 0,'0'0'4055'0'0,"0"0"-2377"0"0,0 0-692 0 0,0 0 130 0 0,0 0 102 0 0,0 0 11 0 0,0 0-206 0 0,0 0-479 0 0,17 18-270 0 0,1 134 1339 0 0,13-215-613 0 0,-31 61-1013 0 0,0 0 1 0 0,0 1-1 0 0,0-1 0 0 0,0 0 0 0 0,0 0 0 0 0,0 1 0 0 0,0-1 1 0 0,1 0-1 0 0,-1 1 0 0 0,0-1 0 0 0,1 0 0 0 0,-1 1 0 0 0,1-1 1 0 0,0 1-1 0 0,0-1 0 0 0,-1 1 0 0 0,1-1 0 0 0,0 1 0 0 0,0 0 1 0 0,1-1-1 0 0,-1 1 0 0 0,0 0 0 0 0,0 0 0 0 0,0-1 0 0 0,1 1 1 0 0,-1 0-1 0 0,1 1 0 0 0,-1-1 0 0 0,1 0 0 0 0,-1 0 0 0 0,1 1 1 0 0,-1-1-1 0 0,1 0 0 0 0,0 1 0 0 0,-1 0 0 0 0,1-1 0 0 0,0 1 0 0 0,-1 0 1 0 0,1 0-1 0 0,0 0 0 0 0,0 0 0 0 0,-1 0 0 0 0,1 0 0 0 0,0 1 1 0 0,-1-1-1 0 0,1 1 0 0 0,0-1 0 0 0,-1 1 0 0 0,1-1 0 0 0,-1 1 1 0 0,1 0-1 0 0,-1 0 0 0 0,1 0 0 0 0,-1 0 0 0 0,0 0 0 0 0,1 0 1 0 0,-1 0-1 0 0,0 0 0 0 0,0 0 0 0 0,1 1 0 0 0,-1-1 0 0 0,0 0 1 0 0,-1 1-1 0 0,1-1 0 0 0,0 1 0 0 0,0-1 0 0 0,-1 1 0 0 0,1 1 13 0 0,4 103-1072 0 0,-2-97-4860 0 0,1-6 797 0 0</inkml:trace>
  <inkml:trace contextRef="#ctx0" brushRef="#br0" timeOffset="171.043">439 207 11597 0 0,'0'0'1268'0'0,"0"0"-1268"0"0,0 0-100 0 0,0 0 100 0 0,0 0 460 0 0,0 0 328 0 0,0 0-256 0 0,-44 0-344 0 0,30-2-84 0 0,-3 0-104 0 0,3 1-780 0 0,1 0-544 0 0,5-1-1156 0 0,2 0-2152 0 0,6-3-845 0 0</inkml:trace>
  <inkml:trace contextRef="#ctx0" brushRef="#br0" timeOffset="327.079">462 130 10757 0 0,'0'0'1632'0'0,"0"0"-1632"0"0,0 0-76 0 0,0 0 76 0 0,0 0 1032 0 0,0 0-64 0 0,-46-10-564 0 0,25 6-348 0 0,0-1-56 0 0,1 3-1004 0 0,-1-1-936 0 0,8 1-2572 0 0,4-3-2805 0 0</inkml:trace>
  <inkml:trace contextRef="#ctx0" brushRef="#br0" timeOffset="774.689">680 111 744 0 0,'0'0'5612'0'0,"0"0"-3435"0"0,0 0-934 0 0,0 0-21 0 0,0 0-259 0 0,0 0-322 0 0,0 0-257 0 0,0 0-176 0 0,0 0-123 0 0,2-5-25 0 0,-2 3-58 0 0,0 1 0 0 0,1-1 0 0 0,-1 1 0 0 0,0 0 1 0 0,1-1-1 0 0,-1 1 0 0 0,1 0 0 0 0,0 0 0 0 0,0-1 0 0 0,-1 1 0 0 0,1 0 0 0 0,0 0 0 0 0,0 0 0 0 0,0 0 0 0 0,0 0 0 0 0,0 0 0 0 0,0 0 0 0 0,0 0 1 0 0,1 1-1 0 0,-1-1 0 0 0,0 0 0 0 0,0 1 0 0 0,1-1 0 0 0,-1 0 0 0 0,0 1 0 0 0,1 0 0 0 0,-1-1 0 0 0,0 1 0 0 0,1 0 0 0 0,-1 0 0 0 0,1 0 0 0 0,-1 0 0 0 0,1 0 1 0 0,-1 0-1 0 0,0 0 0 0 0,1 0 0 0 0,-1 0 0 0 0,0 1 0 0 0,1-1 0 0 0,-1 1 0 0 0,0-1 0 0 0,1 1 0 0 0,-1-1 0 0 0,0 1 0 0 0,0 0 0 0 0,1 0 0 0 0,-1-1 0 0 0,0 1 1 0 0,0 0-1 0 0,0 0 0 0 0,0 0 0 0 0,0 0 0 0 0,0 1 0 0 0,0-1 0 0 0,-1 0 0 0 0,1 0 0 0 0,0 0 0 0 0,-1 1 0 0 0,1-1 0 0 0,0 1-2 0 0,1 1 40 0 0,1 0-1 0 0,-1 1 1 0 0,1-1-1 0 0,-1 1 1 0 0,0-1-1 0 0,0 1 1 0 0,0 0-1 0 0,-1 0 1 0 0,0-1-1 0 0,1 1 1 0 0,-1 0-1 0 0,-1 0 1 0 0,1 1-1 0 0,0-1 1 0 0,-1 0-1 0 0,0 0 1 0 0,0 0-1 0 0,0 0 1 0 0,-1 0-1 0 0,1 0 1 0 0,-1 0-1 0 0,0 0 1 0 0,0 0-1 0 0,-1 0 1 0 0,1 0-1 0 0,-1 0 1 0 0,1 0-1 0 0,-1-1 1 0 0,-1 1-1 0 0,1-1 1 0 0,0 1-1 0 0,-1-1 1 0 0,0 0-1 0 0,1 0 1 0 0,-1 0-1 0 0,0 0 1 0 0,-1-1-1 0 0,1 1 1 0 0,0-1-1 0 0,-1 0 1 0 0,0 0-1 0 0,1 0 1 0 0,-1 0-1 0 0,-2 0-39 0 0,-4 4-214 0 0,10-6 271 0 0,1 0 0 0 0,-1 1 1 0 0,0-1-1 0 0,1 0 0 0 0,-1 1 1 0 0,0-1-1 0 0,0 1 0 0 0,1-1 1 0 0,-1 0-1 0 0,0 1 0 0 0,0-1 1 0 0,0 1-1 0 0,0-1 0 0 0,1 0 1 0 0,-1 1-1 0 0,0-1 0 0 0,0 1 1 0 0,0-1-1 0 0,0 1 1 0 0,0-1-1 0 0,0 1 0 0 0,0-1 1 0 0,0 0-1 0 0,0 1 0 0 0,-1-1 1 0 0,1 1-1 0 0,0-1 0 0 0,0 1 1 0 0,0-1-1 0 0,0 0 0 0 0,-1 1 1 0 0,1-1-1 0 0,0 1 0 0 0,0-1 1 0 0,-1 0-1 0 0,1 1 0 0 0,0-1 1 0 0,-1 0-1 0 0,1 1 0 0 0,0-1 1 0 0,-1 0-58 0 0,158 42-2940 0 0,-155-42-290 0 0,1 0-2397 0 0</inkml:trace>
  <inkml:trace contextRef="#ctx0" brushRef="#br0" timeOffset="1053.648">1081 165 12953 0 0,'0'0'1082'0'0,"0"0"-1163"0"0,0 0-294 0 0,0 0 347 0 0,0 0-190 0 0,0 0-22 0 0,-5 0 120 0 0,4 1 135 0 0,0-1 1 0 0,0 0 0 0 0,-1 0 0 0 0,1 1 0 0 0,0-1 0 0 0,0 1 0 0 0,0-1 0 0 0,0 1 0 0 0,-1 0 0 0 0,1-1 0 0 0,0 1 0 0 0,0 0 0 0 0,1 0-1 0 0,-1 0 1 0 0,0 0 0 0 0,0 0 0 0 0,0 0 0 0 0,0 0 0 0 0,1 0 0 0 0,-1 0 0 0 0,0 0 0 0 0,1 0 0 0 0,-1 0 0 0 0,1 0 0 0 0,0 0 0 0 0,-1 1 0 0 0,1-1-1 0 0,0 0 1 0 0,-1 0 0 0 0,1 1 0 0 0,0-1 0 0 0,0 0 0 0 0,0 0 0 0 0,0 1 0 0 0,1-1 0 0 0,-1 0 0 0 0,0 0 0 0 0,0 1 0 0 0,1-1 0 0 0,-1 0-1 0 0,1 0 1 0 0,-1 0 0 0 0,1 1 0 0 0,-1-1 0 0 0,1 0 0 0 0,0 0 0 0 0,-1 0 0 0 0,1 0 0 0 0,0 0 0 0 0,0 0 0 0 0,0-1 0 0 0,0 1 0 0 0,0 0-16 0 0,85 135 1710 0 0,-86-135-1699 0 0,1 0-1 0 0,-1 0 1 0 0,1 0 0 0 0,-1 1-1 0 0,1-1 1 0 0,-1 0-1 0 0,0 1 1 0 0,0-1-1 0 0,0 0 1 0 0,0 0-1 0 0,0 1 1 0 0,0-1-1 0 0,0 0 1 0 0,0 1-1 0 0,0-1 1 0 0,-1 0-1 0 0,1 0 1 0 0,0 1-1 0 0,-1-1 1 0 0,1 0-1 0 0,-1 0 1 0 0,0 1-1 0 0,1-1 1 0 0,-1 0-1 0 0,0 0 1 0 0,0 0-1 0 0,1 0 1 0 0,-1 0 0 0 0,0 0-1 0 0,0 0 1 0 0,0-1-1 0 0,0 1 1 0 0,0 0-1 0 0,0 0 1 0 0,-1-1-1 0 0,1 1 1 0 0,0-1-1 0 0,0 1 1 0 0,0-1-1 0 0,-1 1 1 0 0,1-1-1 0 0,0 0 1 0 0,-1 0-1 0 0,1 1 1 0 0,0-1-1 0 0,0 0 1 0 0,-1 0-1 0 0,1 0 1 0 0,0-1-1 0 0,-1 1 1 0 0,1 0 0 0 0,-1 0-11 0 0,-45-10-1307 0 0,25-4-3089 0 0,16 1-1976 0 0</inkml:trace>
  <inkml:trace contextRef="#ctx0" brushRef="#br0" timeOffset="1319.123">1370 244 12881 0 0,'0'0'2212'0'0,"0"0"-2212"0"0,0 0-204 0 0,0 0-288 0 0,0 0 492 0 0,-49-14 504 0 0,9 3-340 0 0,-9-1-164 0 0,2 0-1076 0 0,12 3-3672 0 0,4-5-4365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3:57.5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5008 67 1004 0 0,'0'0'1355'0'0,"0"0"1096"0"0,0 0-1140 0 0,0 0-709 0 0,0 0-150 0 0,0 0 35 0 0,0 0 134 0 0,-6-3 147 0 0,-98-24 2563 0 0,-79 25-2639 0 0,101 4-465 0 0,-1013 18 1310 0 0,-1 1-1081 0 0,-305-32-1 0 0,1126-6-1019 0 0,262 12-1019 0 0,21-4-5272 0 0,12 3 548 0 0</inkml:trace>
  <inkml:trace contextRef="#ctx0" brushRef="#br0" timeOffset="978.073">4981 27 496 0 0,'0'0'1241'0'0,"0"0"-546"0"0,0 0-139 0 0,0 0 1096 0 0,0 0-75 0 0,0 0-416 0 0,0 0-447 0 0,0 0-529 0 0,0 0 103 0 0,-3 0 249 0 0,-267 6 3067 0 0,-1002-37-1547 0 0,39 58-1351 0 0,-135-2-100 0 0,874-43 388 0 0,228 5-833 0 0,194-3 109 0 0,70 12-2820 0 0,4 2-3753 0 0,0 1 1000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6:34.0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20 416 0 0,'0'0'971'0'0,"0"0"1428"0"0,0 0 2218 0 0,0 0-2206 0 0,0 0-1050 0 0,0 0-65 0 0,0 0-385 0 0,0 0-341 0 0,0 0-197 0 0,-1-15 107 0 0,6 13-438 0 0,1 1 0 0 0,-1 1 0 0 0,1-1 1 0 0,-1 1-1 0 0,1 0 0 0 0,-1 0 0 0 0,1 0 0 0 0,-1 1 1 0 0,1 0-1 0 0,-1 0 0 0 0,0 1 0 0 0,1-1 0 0 0,-1 1 0 0 0,0 0 1 0 0,0 0-1 0 0,0 1 0 0 0,0 0 0 0 0,-1 0 0 0 0,1 0 1 0 0,-1 0-1 0 0,0 1 0 0 0,0-1 0 0 0,0 1 0 0 0,0 0 1 0 0,0 0-1 0 0,-1 1 0 0 0,2 1-42 0 0,-3-3 40 0 0,0 0-1 0 0,0 0 1 0 0,0 0 0 0 0,0 0-1 0 0,0 0 1 0 0,-1 0 0 0 0,1 0-1 0 0,-1 1 1 0 0,0-1 0 0 0,0 1-1 0 0,0-1 1 0 0,-1 1 0 0 0,1-1-1 0 0,-1 1 1 0 0,0-1 0 0 0,0 1-1 0 0,0-1 1 0 0,0 1 0 0 0,0-1-1 0 0,-1 1 1 0 0,0-1 0 0 0,0 1-1 0 0,0-1 1 0 0,0 1-1 0 0,0-1 1 0 0,-1 0 0 0 0,1 0-1 0 0,-1 0 1 0 0,0 0 0 0 0,0 0-1 0 0,0 0 1 0 0,0 0 0 0 0,-1 0-1 0 0,1-1 1 0 0,-1 1 0 0 0,1-1-1 0 0,-1 0 1 0 0,0 0 0 0 0,0 0-1 0 0,0 0 1 0 0,0 0 0 0 0,-1 0-40 0 0,-28 11-1218 0 0,10-13-3171 0 0,13-6-2053 0 0</inkml:trace>
  <inkml:trace contextRef="#ctx0" brushRef="#br0" timeOffset="217.599">188 17 12285 0 0,'0'0'3132'0'0,"0"0"-3132"0"0,0 0-236 0 0,0 0 236 0 0,-2 40 564 0 0,2-26-8 0 0,0 0-107 0 0,0 2-37 0 0,0-2-64 0 0,4 0-172 0 0,0 3-52 0 0,4-3 12 0 0,1 0 0 0 0,5-1-136 0 0,2-1-632 0 0,3-2-593 0 0,0-3-1747 0 0,14-7-8081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03.6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15 208 0 0,'0'0'4877'0'0,"0"0"-1147"0"0,0 0-2161 0 0,0 0-361 0 0,0 0 49 0 0,0 0-189 0 0,0 0-640 0 0,-4-3-487 0 0,-6 0 40 0 0,0 1 0 0 0,0 0 0 0 0,0 0 0 0 0,0 1 0 0 0,0 0 0 0 0,-1 1 0 0 0,1 0 0 0 0,0 1 1 0 0,0 0-1 0 0,0 0 0 0 0,0 1 0 0 0,0 0 0 0 0,0 1 0 0 0,0 0 0 0 0,1 1 0 0 0,-1 0 0 0 0,1 0 0 0 0,0 1 0 0 0,0 1 0 0 0,-6 4 19 0 0,15-7 3 0 0,-1 0 0 0 0,1 0 0 0 0,0 0 0 0 0,0 0 0 0 0,1 0 0 0 0,-1 1 0 0 0,1-1 0 0 0,-1 0 0 0 0,1 0 0 0 0,0 0 0 0 0,0-1 0 0 0,0 1 0 0 0,1 0 0 0 0,-1 0 0 0 0,1-1 0 0 0,-1 1 0 0 0,1 0 0 0 0,0-1 0 0 0,0 0 0 0 0,0 1 0 0 0,0-1 0 0 0,1 0 0 0 0,-1 0 0 0 0,0 0 0 0 0,1 0 0 0 0,0-1-1 0 0,-1 1 1 0 0,1-1 0 0 0,0 0 0 0 0,0 1 0 0 0,0-1 0 0 0,-1 0 0 0 0,1-1 0 0 0,0 1 0 0 0,1 0 0 0 0,-1-1 0 0 0,0 0 0 0 0,2 0-3 0 0,8 7 172 0 0,-4-2-20 0 0,-4-4-91 0 0,1 1 0 0 0,-1 0 0 0 0,0 0 0 0 0,0 1-1 0 0,0-1 1 0 0,0 1 0 0 0,0 0 0 0 0,-1 1 0 0 0,1-1-1 0 0,-1 1 1 0 0,0 0 0 0 0,0 0 0 0 0,0 0 0 0 0,0 0 0 0 0,-1 1-1 0 0,0-1 1 0 0,0 1 0 0 0,0 0 0 0 0,-1 0 0 0 0,1 0-1 0 0,-1 1 1 0 0,0-1 0 0 0,-1 0 0 0 0,1 1 0 0 0,-1-1-1 0 0,0 2-60 0 0,-5-4 59 0 0,1 1-1 0 0,-1-1 1 0 0,0 0-1 0 0,-1 0 1 0 0,1 0-1 0 0,0 0 1 0 0,-1-1-1 0 0,1 1 1 0 0,-1-1-1 0 0,0-1 1 0 0,0 1-1 0 0,0-1 0 0 0,0 1 1 0 0,0-1-1 0 0,0-1 1 0 0,0 1-1 0 0,0-1 1 0 0,0 0-1 0 0,0 0 1 0 0,0 0-1 0 0,0-1 1 0 0,-1 0-1 0 0,1 0 0 0 0,0 0 1 0 0,0-1-59 0 0,-47-12-1587 0 0,24-6-3701 0 0,23 12-156 0 0</inkml:trace>
  <inkml:trace contextRef="#ctx0" brushRef="#br0" timeOffset="388.641">414 117 4864 0 0,'0'0'3932'0'0,"0"0"-2142"0"0,0 0-708 0 0,0 0-124 0 0,0 0-173 0 0,0 0-278 0 0,0 0-397 0 0,0 0-25 0 0,0 0 181 0 0,-1 7 116 0 0,26 98 1087 0 0,-24-102-1438 0 0,1-1-1 0 0,-1 0 0 0 0,0 1 0 0 0,1-1 1 0 0,0 0-1 0 0,-1 0 0 0 0,1 0 0 0 0,0 0 1 0 0,0 0-1 0 0,0 0 0 0 0,0 0 0 0 0,1 0 1 0 0,-1-1-1 0 0,0 0 0 0 0,1 1 1 0 0,-1-1-1 0 0,1 0 0 0 0,-1 0 0 0 0,1 0 1 0 0,0 0-1 0 0,-1-1 0 0 0,1 1 0 0 0,0-1 1 0 0,0 1-1 0 0,-1-1 0 0 0,1 0 0 0 0,0 0 1 0 0,0 0-1 0 0,-1-1 0 0 0,1 1 1 0 0,0-1-1 0 0,-1 1 0 0 0,1-1 0 0 0,0 0 1 0 0,-1 0-1 0 0,1 0 0 0 0,-1-1 0 0 0,1 1 1 0 0,-1 0-1 0 0,2-2-30 0 0,27-54-683 0 0,-20 19 511 0 0,14 82 149 0 0,-15-15 45 0 0,14 26-745 0 0,5-31-6574 0 0,-13-18 548 0 0</inkml:trace>
  <inkml:trace contextRef="#ctx0" brushRef="#br0" timeOffset="671.142">904 101 9773 0 0,'0'0'2001'0'0,"0"0"-1413"0"0,0 0-303 0 0,-7-1-70 0 0,3 1-141 0 0,1-1 0 0 0,-1 1 0 0 0,0 0 0 0 0,1 0 0 0 0,-1 0 0 0 0,0 1 0 0 0,1-1 0 0 0,-1 1 0 0 0,0 0 0 0 0,1 0 0 0 0,-1 0 0 0 0,1 0 0 0 0,0 1 0 0 0,-1-1 0 0 0,1 1 0 0 0,0 0 0 0 0,0 0 0 0 0,0 0 0 0 0,0 1 0 0 0,0-1 0 0 0,1 1 0 0 0,-1-1 0 0 0,1 1 1 0 0,-1 0-1 0 0,1 0 0 0 0,0 0 0 0 0,0 0 0 0 0,0 1 0 0 0,1-1 0 0 0,-1 0 0 0 0,0 4-74 0 0,0-4 5 0 0,0 1 0 0 0,1-1 0 0 0,-1 1 0 0 0,1-1 1 0 0,0 1-1 0 0,0 0 0 0 0,0-1 0 0 0,0 1 0 0 0,1 0 1 0 0,-1 0-1 0 0,1 0 0 0 0,0 0 0 0 0,0 0 0 0 0,1-1 1 0 0,-1 1-1 0 0,1 0 0 0 0,0 0 0 0 0,0 0 0 0 0,0-1 0 0 0,0 1 1 0 0,1 0-1 0 0,-1-1 0 0 0,1 0 0 0 0,0 1 0 0 0,0-1 1 0 0,0 0-1 0 0,1 0 0 0 0,-1 0 0 0 0,1 0 0 0 0,0 0 1 0 0,0-1-1 0 0,0 1 0 0 0,0-1 0 0 0,0 0 0 0 0,0 1 0 0 0,0-2 1 0 0,1 1-1 0 0,-1 0 0 0 0,1-1 0 0 0,0 1 0 0 0,-1-1 1 0 0,1 0-1 0 0,0 0 0 0 0,0-1 0 0 0,-1 1 0 0 0,1-1 1 0 0,0 0-1 0 0,0 0 0 0 0,0 0 0 0 0,2-1-5 0 0,56 2-1524 0 0,-21-9-5959 0 0,-23 2 1742 0 0</inkml:trace>
  <inkml:trace contextRef="#ctx0" brushRef="#br0" timeOffset="932.725">1208 185 4700 0 0,'0'0'4199'0'0,"0"0"-2854"0"0,0 0-747 0 0,0 0 74 0 0,0 0 52 0 0,0 0-171 0 0,0 0-1 0 0,-3-7-50 0 0,2 5-459 0 0,0 0 0 0 0,1 0 0 0 0,-2 0-1 0 0,1 0 1 0 0,0 0 0 0 0,0 1 0 0 0,-1-1 0 0 0,1 0 0 0 0,0 1 0 0 0,-1-1 0 0 0,0 0 0 0 0,1 1 0 0 0,-1 0 0 0 0,0 0 0 0 0,0-1 0 0 0,0 1 0 0 0,0 0 0 0 0,0 0 0 0 0,0 1 0 0 0,0-1 0 0 0,0 0 0 0 0,0 1 0 0 0,0-1 0 0 0,-1 1 0 0 0,1 0 0 0 0,0-1 0 0 0,0 1 0 0 0,-1 0 0 0 0,1 0 0 0 0,0 1 0 0 0,0-1 0 0 0,0 0-1 0 0,0 1 1 0 0,-1 0 0 0 0,1-1 0 0 0,0 1 0 0 0,0 0 0 0 0,0 0 0 0 0,0 0 0 0 0,0 0 0 0 0,0 0 0 0 0,1 1 0 0 0,-1-1 0 0 0,0 0 0 0 0,0 1-43 0 0,0-1 12 0 0,0 1-1 0 0,-1-1 1 0 0,1 0-1 0 0,0 1 1 0 0,0 0-1 0 0,0-1 1 0 0,0 1-1 0 0,0 0 1 0 0,0 0-1 0 0,1 0 1 0 0,-1 0-1 0 0,1 0 1 0 0,-1 1-1 0 0,1-1 1 0 0,0 0-1 0 0,0 1 1 0 0,0-1-1 0 0,0 1 1 0 0,0-1-1 0 0,1 1 1 0 0,-1-1-1 0 0,1 1 1 0 0,-1 0-1 0 0,1-1 1 0 0,0 1-1 0 0,0-1 1 0 0,0 1-1 0 0,0 0 1 0 0,1-1-1 0 0,-1 1 1 0 0,1-1-1 0 0,0 1 1 0 0,0 0-1 0 0,-1-1 1 0 0,1 0-1 0 0,1 1 1 0 0,-1-1-1 0 0,0 0 1 0 0,1 1-1 0 0,-1-1 1 0 0,1 0 0 0 0,0 0-1 0 0,-1 0 1 0 0,1 0-1 0 0,0-1 1 0 0,0 1-1 0 0,0 0 1 0 0,1-1-1 0 0,-1 1 1 0 0,0-1-1 0 0,1 0 1 0 0,-1 0-1 0 0,0 0 1 0 0,1 0-1 0 0,-1 0 1 0 0,1-1-1 0 0,0 1 1 0 0,-1-1-1 0 0,1 1 1 0 0,0-1-1 0 0,0 0-11 0 0,142 13 453 0 0,-83-13-8152 0 0,-52 0 2685 0 0</inkml:trace>
  <inkml:trace contextRef="#ctx0" brushRef="#br0" timeOffset="1321.286">1479 246 10165 0 0,'0'0'1123'0'0,"0"0"-503"0"0,0 0-236 0 0,0 0 61 0 0,0 0-19 0 0,0 0 0 0 0,0 0-84 0 0,0 0-441 0 0,24-35 2473 0 0,-25 35-2385 0 0,0 0 0 0 0,1 1 1 0 0,-1-1-1 0 0,0 0 0 0 0,0 1 0 0 0,0-1 0 0 0,0 0 1 0 0,0 0-1 0 0,1 0 0 0 0,-1 0 0 0 0,0 0 0 0 0,0 0 0 0 0,0 0 1 0 0,0 0-1 0 0,0 0 0 0 0,0 0 0 0 0,0 0 0 0 0,1-1 0 0 0,-1 1 1 0 0,0 0-1 0 0,0-1 0 0 0,0 1 0 0 0,0-1 0 0 0,1 1 0 0 0,-1-1 1 0 0,0 1-1 0 0,0-1 0 0 0,1 1 0 0 0,-1-1 0 0 0,1 1 0 0 0,-1-1 1 0 0,0 0-1 0 0,1 0 0 0 0,-1 1 0 0 0,1-1 0 0 0,-1 0 0 0 0,1 0 1 0 0,0 0-1 0 0,-1 1 0 0 0,1-1 0 0 0,0 0 0 0 0,0 0 0 0 0,-1 0 1 0 0,1 0-1 0 0,0 0 0 0 0,0 0 0 0 0,0 1 0 0 0,0-1 0 0 0,0 0 1 0 0,0 0-1 0 0,0 0 0 0 0,1 0 0 0 0,-1 0 0 0 0,0 0 1 0 0,0 0-1 0 0,1 1 0 0 0,-1-1 0 0 0,1 0 0 0 0,-1 0 0 0 0,0 0 1 0 0,1 1-1 0 0,-1-1 0 0 0,1 0 0 0 0,0 1 0 0 0,-1-1 0 0 0,1 0 1 0 0,0 1-1 0 0,-1-1 0 0 0,1 1 0 0 0,0-1 11 0 0,-5 7 24 0 0,0 1 0 0 0,0 0 0 0 0,0 1 0 0 0,1-1 0 0 0,0 1 0 0 0,1-1 0 0 0,-1 1 0 0 0,1 0 0 0 0,1 0 0 0 0,0 0 0 0 0,0 0 0 0 0,0 0 0 0 0,1 0 0 0 0,0 0 0 0 0,1 2-24 0 0,0-8 31 0 0,0 1 1 0 0,0 0-1 0 0,1-1 0 0 0,-1 1 0 0 0,1-1 0 0 0,-1 1 1 0 0,1-1-1 0 0,0 0 0 0 0,0 0 0 0 0,0 0 1 0 0,0 0-1 0 0,0 0 0 0 0,0 0 0 0 0,1 0 1 0 0,-1-1-1 0 0,1 1 0 0 0,-1-1 0 0 0,1 0 0 0 0,0 0 1 0 0,-1 0-1 0 0,1 0 0 0 0,0 0 0 0 0,0 0 1 0 0,-1-1-1 0 0,1 1 0 0 0,0-1 0 0 0,0 0 1 0 0,0 0-1 0 0,0 0 0 0 0,0 0 0 0 0,0-1 0 0 0,0 1 1 0 0,-1-1-1 0 0,1 1 0 0 0,0-1 0 0 0,1-1-31 0 0,37-7-6995 0 0,-32 5 2330 0 0</inkml:trace>
  <inkml:trace contextRef="#ctx0" brushRef="#br0" timeOffset="1603.788">1835 173 12029 0 0,'0'0'1057'0'0,"0"0"-988"0"0,-6-3-213 0 0,5 2 130 0 0,-1 0-4 0 0,0-1 0 0 0,0 1 0 0 0,0-1 1 0 0,0 1-1 0 0,0 0 0 0 0,0 0 0 0 0,-1 0 0 0 0,1 0 0 0 0,0 0 0 0 0,-1 1 0 0 0,1-1 0 0 0,0 1 0 0 0,-1-1 0 0 0,1 1 0 0 0,-1 0 1 0 0,1 0-1 0 0,-1 0 0 0 0,1 0 0 0 0,0 1 0 0 0,-1-1 0 0 0,1 1 0 0 0,-1-1 0 0 0,1 1 0 0 0,0 0 0 0 0,-1 0 0 0 0,1 0 1 0 0,0 0-1 0 0,0 0 0 0 0,0 0 0 0 0,0 1 18 0 0,40 34 1209 0 0,36 34 524 0 0,-73-69-1702 0 0,0 1 0 0 0,0-1 0 0 0,0 0 0 0 0,-1 1 0 0 0,1-1 0 0 0,0 1 0 0 0,0 0 0 0 0,-1-1 1 0 0,1 1-1 0 0,-1 0 0 0 0,0-1 0 0 0,1 1 0 0 0,-1 0 0 0 0,0-1 0 0 0,0 1 0 0 0,0 0 0 0 0,0 0 1 0 0,0-1-1 0 0,0 1 0 0 0,-1 0 0 0 0,1-1 0 0 0,-1 1 0 0 0,1 0 0 0 0,-1-1 0 0 0,1 1 1 0 0,-1-1-1 0 0,0 1 0 0 0,0-1 0 0 0,0 1 0 0 0,0-1 0 0 0,0 1 0 0 0,0-1 0 0 0,0 0 0 0 0,0 0 1 0 0,-1 1-1 0 0,1-1 0 0 0,0 0 0 0 0,-1 0 0 0 0,1 0 0 0 0,-1-1 0 0 0,1 1 0 0 0,-1 0 1 0 0,1 0-1 0 0,-1-1 0 0 0,0 1 0 0 0,1-1 0 0 0,-1 0 0 0 0,0 1 0 0 0,1-1 0 0 0,-1 0 0 0 0,0 0 1 0 0,0 0-1 0 0,1 0 0 0 0,-1 0 0 0 0,-1-1-31 0 0,-43 8-145 0 0,18-13-5637 0 0,22 2-240 0 0</inkml:trace>
  <inkml:trace contextRef="#ctx0" brushRef="#br0" timeOffset="1850.509">2134 212 11445 0 0,'0'0'1759'0'0,"0"0"-853"0"0,0 0-509 0 0,0 0-519 0 0,-6-4-80 0 0,3 2 180 0 0,-1 0 0 0 0,1 0-1 0 0,-1 0 1 0 0,1 0-1 0 0,-1 1 1 0 0,1-1 0 0 0,-1 1-1 0 0,0 0 1 0 0,0 0 0 0 0,0 0-1 0 0,0 1 1 0 0,0-1-1 0 0,1 1 1 0 0,-1 0 0 0 0,0 0-1 0 0,0 0 1 0 0,0 1 0 0 0,0 0-1 0 0,0-1 1 0 0,0 1-1 0 0,0 0 1 0 0,1 1 0 0 0,-1-1-1 0 0,0 1 1 0 0,1 0-1 0 0,-1 0 1 0 0,1 0 0 0 0,0 0-1 0 0,0 0 1 0 0,-1 1 0 0 0,2-1-1 0 0,-4 4 23 0 0,55 71 757 0 0,-26-53-86 0 0,-22-23-649 0 0,1 0 1 0 0,-1 0-1 0 0,0 0 1 0 0,0 0-1 0 0,1 0 1 0 0,-1 0-1 0 0,0 0 1 0 0,0 0-1 0 0,0 1 1 0 0,0-1 0 0 0,0 0-1 0 0,-1 1 1 0 0,1-1-1 0 0,0 1 1 0 0,0-1-1 0 0,-1 1 1 0 0,1-1-1 0 0,-1 1 1 0 0,0-1-1 0 0,1 1 1 0 0,-1-1-1 0 0,0 1 1 0 0,0 0-1 0 0,0-1 1 0 0,0 1-1 0 0,0-1 1 0 0,0 1 0 0 0,-1 0-1 0 0,1-1 1 0 0,0 1-1 0 0,-1-1 1 0 0,1 1-1 0 0,-1-1 1 0 0,0 1-1 0 0,1-1 1 0 0,-1 1-1 0 0,0-1 1 0 0,0 0-1 0 0,0 0 1 0 0,0 1-1 0 0,0-1 1 0 0,0 0 0 0 0,0 0-1 0 0,0 0 1 0 0,-1 0-1 0 0,1 0 1 0 0,0 0-1 0 0,-1 0 1 0 0,1 0-1 0 0,-1-1 1 0 0,1 1-1 0 0,-1-1 1 0 0,1 1-1 0 0,-1-1 1 0 0,1 1-1 0 0,-1-1 1 0 0,1 0-1 0 0,-2 0-22 0 0,-53 9-770 0 0,13-11-5223 0 0,7-4-1925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3:29.7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3088 171 2284 0 0,'0'0'728'0'0,"0"0"1392"0"0,0 0-963 0 0,0 0-845 0 0,0 0-214 0 0,0 0 174 0 0,-7-2 100 0 0,-450-37 4915 0 0,203 15-4295 0 0,-132-12 1107 0 0,-108 14-2099 0 0,26 35 306 0 0,-239-5 150 0 0,394-20-672 0 0,311 16-5677 0 0,3-3 1016 0 0</inkml:trace>
  <inkml:trace contextRef="#ctx0" brushRef="#br0" timeOffset="36389.209">1187 133 352 0 0,'0'0'468'0'0,"36"-44"-336"0"0,-19 21-132 0 0,1-12-104 0 0,-1 4-744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07.8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197 44 11597 0 0,'0'0'2540'0'0,"0"0"-2540"0"0,0 0-556 0 0,0 0 556 0 0,-51 3 280 0 0,29-6-92 0 0,-4-1-84 0 0,4-1-104 0 0,-4-2-688 0 0,6 0-1320 0 0,5 0-2724 0 0,1-7-1993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08.0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199 7 12357 0 0,'0'0'2104'0'0,"0"0"-2104"0"0,0 0-876 0 0,0 0 660 0 0,-47-1 216 0 0,24-1 200 0 0,-7 2-108 0 0,4-1-92 0 0,-3 0-220 0 0,4 0-1920 0 0,7 1-3484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08.3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71 150 12057 0 0,'0'0'1830'0'0,"0"0"-1462"0"0,6 3-145 0 0,-4-2-163 0 0,0 1-1 0 0,1-1 1 0 0,-1 0-1 0 0,0 0 1 0 0,0 0-1 0 0,1 0 1 0 0,-1 0-1 0 0,1 0 1 0 0,-1 0-1 0 0,0-1 1 0 0,1 0-1 0 0,-1 1 1 0 0,1-1-1 0 0,0 0 1 0 0,-1 0-1 0 0,1 0 1 0 0,-1 0-1 0 0,1-1 1 0 0,-1 1-1 0 0,1-1 1 0 0,-1 0-1 0 0,0 1 1 0 0,1-1 0 0 0,-1 0-1 0 0,0 0 1 0 0,1 0-1 0 0,-1-1 1 0 0,0 1-1 0 0,0-1 1 0 0,0 1-1 0 0,0-1 1 0 0,0 0-1 0 0,0 1 1 0 0,-1-1-1 0 0,1 0 1 0 0,-1 0-1 0 0,1 0 1 0 0,-1-1-1 0 0,0 1 1 0 0,1-2-60 0 0,0 1-58 0 0,0-1 1 0 0,-1 1-1 0 0,1-1 0 0 0,-1 1 1 0 0,0-1-1 0 0,0 0 1 0 0,-1 0-1 0 0,1 1 0 0 0,-1-1 1 0 0,0 0-1 0 0,0 0 1 0 0,0 0-1 0 0,0 1 0 0 0,-1-1 1 0 0,1 0-1 0 0,-1 0 0 0 0,0 1 1 0 0,0-1-1 0 0,0 0 1 0 0,-1 1-1 0 0,0-1 0 0 0,1 1 1 0 0,-1 0-1 0 0,0-1 1 0 0,0 1-1 0 0,-1 0 0 0 0,1 0 1 0 0,-1 1-1 0 0,1-1 1 0 0,-1 0-1 0 0,0 1 0 0 0,0-1 1 0 0,0 1-1 0 0,0 0 0 0 0,-1 0 1 0 0,1 0-1 0 0,-1 1 1 0 0,1-1-1 0 0,-1 1 0 0 0,1 0 1 0 0,-1 0-1 0 0,0 0 1 0 0,1 0-1 0 0,-1 1 0 0 0,0 0 1 0 0,0-1-1 0 0,0 1 0 0 0,1 0 1 0 0,-1 1-1 0 0,0-1 1 0 0,0 1-1 0 0,0 0 0 0 0,1 0 1 0 0,-1 0-1 0 0,1 0 1 0 0,-3 2 57 0 0,-41 68 1581 0 0,42-29-2304 0 0,30-16-4858 0 0,-8-24-1429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09.4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4456 0 0,'0'0'6097'0'0,"0"0"-3483"0"0,0 0-1962 0 0,0 0-542 0 0,2 7 340 0 0,3 8-182 0 0,-1 0 1 0 0,-1 0 0 0 0,0 0 0 0 0,-1 1-1 0 0,-1 0 1 0 0,-1-1 0 0 0,0 1 0 0 0,0 0-1 0 0,-2-1 1 0 0,-1 4-269 0 0,71-98-7752 0 0,5 16 11077 0 0,-71 62-3220 0 0,0 0-1 0 0,0 0 0 0 0,0 0 1 0 0,0 0-1 0 0,0 1 0 0 0,0-1 1 0 0,1 1-1 0 0,-1-1 1 0 0,0 1-1 0 0,0 0 0 0 0,0-1 1 0 0,1 1-1 0 0,-1 1 0 0 0,0-1 1 0 0,0 0-1 0 0,1 0 0 0 0,-1 1 1 0 0,0-1-1 0 0,0 1 0 0 0,0 0 1 0 0,0 0-1 0 0,1 0 1 0 0,-1 0-1 0 0,-1 0 0 0 0,1 0 1 0 0,0 0-1 0 0,0 0 0 0 0,0 1 1 0 0,-1-1-1 0 0,1 1 0 0 0,0 0 1 0 0,-1-1-1 0 0,1 1 0 0 0,-1 0 1 0 0,0 0-1 0 0,0 0 0 0 0,0 0 1 0 0,0 0-1 0 0,0 0 1 0 0,0 0-1 0 0,0 0 0 0 0,-1 1-104 0 0,-2 99 1005 0 0,-8-42-3607 0 0,11-51-1238 0 0,5-4-4385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09.7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 1 14173 0 0,'0'0'4113'0'0,"0"0"-4113"0"0,0 0-880 0 0,0 0 880 0 0,0 0 40 0 0,-41 8 292 0 0,19-5-72 0 0,-7-2-160 0 0,5 1-100 0 0,-1-1-112 0 0,2-1-880 0 0,4 0-793 0 0,3-1-3611 0 0,6-13-4201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09.9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241 17 13697 0 0,'0'0'3081'0'0,"0"0"-2969"0"0,0 0-112 0 0,0 0-388 0 0,0 0 388 0 0,-43-6 152 0 0,16 5-100 0 0,-4-1-52 0 0,-7 1-449 0 0,4 0-1203 0 0,6 0-3904 0 0,-11-4-3393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10.5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42 4772 0 0,'0'0'8614'0'0,"0"0"-6191"0"0,0 0-2107 0 0,0 0-240 0 0,0 0-137 0 0,0 0 18 0 0,0 0 41 0 0,-5-6 27 0 0,-15-17 51 0 0,20 22-91 0 0,0 1 0 0 0,0-1 0 0 0,0 1 0 0 0,0-1 0 0 0,0 0 0 0 0,1 1 0 0 0,-1-1 1 0 0,0 1-1 0 0,1-1 0 0 0,-1 1 0 0 0,0-1 0 0 0,1 1 0 0 0,-1-1 0 0 0,1 1 0 0 0,-1-1 0 0 0,0 1 0 0 0,1-1 0 0 0,-1 1 0 0 0,1 0 0 0 0,-1-1 0 0 0,1 1 0 0 0,0 0 0 0 0,-1-1 0 0 0,1 1 0 0 0,-1 0 0 0 0,1 0 0 0 0,-1 0 0 0 0,1 0 1 0 0,0-1-1 0 0,-1 1 0 0 0,1 0 0 0 0,0 0 0 0 0,-1 0 0 0 0,1 0 0 0 0,-1 0 0 0 0,1 1 0 0 0,0-1 0 0 0,-1 0 0 0 0,1 0 0 0 0,0 0 0 0 0,-1 0 0 0 0,1 1 0 0 0,-1-1 0 0 0,1 0 0 0 0,-1 0 0 0 0,1 1 0 0 0,-1-1 0 0 0,1 1 0 0 0,-1-1 1 0 0,1 0-1 0 0,-1 1 0 0 0,1-1 0 0 0,-1 1 0 0 0,0-1 0 0 0,1 1 0 0 0,-1-1 0 0 0,0 1 0 0 0,1-1 0 0 0,-1 1 0 0 0,0 0 0 0 0,1 0 15 0 0,3 0 34 0 0,1 2 0 0 0,0-1-1 0 0,-1 0 1 0 0,0 1 0 0 0,1 0-1 0 0,-1 0 1 0 0,0 0 0 0 0,0 1 0 0 0,-1-1-1 0 0,1 1 1 0 0,-1 0 0 0 0,0 0-1 0 0,0 0 1 0 0,0 0 0 0 0,0 1 0 0 0,-1-1-1 0 0,1 1 1 0 0,-1 0 0 0 0,-1-1-1 0 0,1 1 1 0 0,0 0 0 0 0,-1 0 0 0 0,0 0-1 0 0,-1 0 1 0 0,1 0 0 0 0,-1 1 0 0 0,0-1-1 0 0,0 0 1 0 0,0 0 0 0 0,-1 0-1 0 0,0 0 1 0 0,0 0 0 0 0,0 0 0 0 0,0 0-1 0 0,-1 0 1 0 0,0 0 0 0 0,0-1-1 0 0,0 1 1 0 0,-1 0 0 0 0,0-1 0 0 0,1 0-1 0 0,-1 0 1 0 0,-1 0 0 0 0,1 0 0 0 0,-4 3-34 0 0,-72 38-436 0 0,95-69 902 0 0,-1 22-371 0 0,0 0 0 0 0,0 1 0 0 0,0 1 0 0 0,-1 0 0 0 0,1 1 0 0 0,0 0 0 0 0,0 1 1 0 0,0 1-1 0 0,-1 1 0 0 0,0 0 0 0 0,1 0 0 0 0,-1 2-95 0 0,2 3-311 0 0,5 3-1481 0 0,-5-11-5689 0 0,-2-5-628 0 0</inkml:trace>
  <inkml:trace contextRef="#ctx0" brushRef="#br0" timeOffset="248.868">576 39 13997 0 0,'0'0'502'0'0,"-7"-1"-500"0"0,4 0-11 0 0,0 0-1 0 0,0 1 1 0 0,1-1 0 0 0,-1 0 0 0 0,0 1 0 0 0,0 0 0 0 0,0 0 0 0 0,0 0 0 0 0,0 0 0 0 0,0 0 0 0 0,0 1 0 0 0,0-1-1 0 0,0 1 1 0 0,0 0 0 0 0,0 0 0 0 0,1 0 0 0 0,-1 0 0 0 0,0 0 0 0 0,1 0 0 0 0,-1 1 0 0 0,1 0 0 0 0,-1-1 0 0 0,1 1-1 0 0,0 0 1 0 0,-1 0 0 0 0,1 0 0 0 0,0 0 0 0 0,0 1 0 0 0,1-1 0 0 0,-1 1 0 0 0,0-1 0 0 0,1 1 0 0 0,0-1 0 0 0,-1 1-1 0 0,1 0 1 0 0,0 0 0 0 0,0-1 0 0 0,1 1 0 0 0,-1 0 0 0 0,1 0 0 0 0,-1 0 0 0 0,1 0 0 0 0,0 0 0 0 0,0 1 9 0 0,129 156 2805 0 0,-129-157-2844 0 0,-1 0 1 0 0,1-1-1 0 0,-1 1 1 0 0,1 0 0 0 0,-1 0-1 0 0,0-1 1 0 0,0 1 0 0 0,0-1-1 0 0,-1 1 1 0 0,1-1-1 0 0,0 1 1 0 0,-1-1 0 0 0,0 0-1 0 0,0 1 1 0 0,1-1 0 0 0,-1 0-1 0 0,-1 0 1 0 0,1-1-1 0 0,0 1 1 0 0,0 0 0 0 0,-1-1-1 0 0,1 1 1 0 0,-1-1 0 0 0,1 0-1 0 0,-1 0 1 0 0,1 0-1 0 0,-1 0 1 0 0,0 0 0 0 0,1 0-1 0 0,-1-1 1 0 0,0 0 0 0 0,0 1-1 0 0,0-1 1 0 0,1 0-1 0 0,-1 0 1 0 0,0-1 0 0 0,0 1-1 0 0,0 0 1 0 0,1-1 0 0 0,-1 0-1 0 0,0 1 1 0 0,1-1-1 0 0,-1-1 1 0 0,0 1 0 0 0,0 0 38 0 0,-12-4-3786 0 0,3-10-4159 0 0</inkml:trace>
  <inkml:trace contextRef="#ctx0" brushRef="#br0" timeOffset="450.97">795 74 14409 0 0,'0'0'2581'0'0,"0"0"-2581"0"0,0 0-388 0 0,0 0 55 0 0,-45-2 333 0 0,5 2 56 0 0,-9 0-56 0 0,-8 1-48 0 0,2 2-532 0 0,4-2-1548 0 0,16-1-4232 0 0,4-1-849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08.5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1 232 1580 0 0,'0'0'14141'0'0,"0"0"-13841"0"0,0 0-300 0 0,0 0-136 0 0,0 0 136 0 0,0 0 352 0 0,0 0-11 0 0,0 0-205 0 0,0 0-136 0 0,0 0-272 0 0,2 3-1077 0 0,1-3-491 0 0,-1 0-2332 0 0,6-3-1341 0 0</inkml:trace>
  <inkml:trace contextRef="#ctx0" brushRef="#br0" timeOffset="233.317">126 15 13253 0 0,'0'0'1610'0'0,"0"0"-1135"0"0,0 0-391 0 0,7-3-195 0 0,2 0 71 0 0,0 1 0 0 0,0 0 0 0 0,1 0 0 0 0,-1 1 0 0 0,0 0 0 0 0,1 1 0 0 0,-1 0 0 0 0,0 0 0 0 0,1 1-1 0 0,-1 0 1 0 0,0 1 0 0 0,0 0 0 0 0,1 0 0 0 0,-2 1 0 0 0,8 3 40 0 0,-11-5 42 0 0,0 0 1 0 0,1 1-1 0 0,-1 0 0 0 0,0-1 0 0 0,0 1 1 0 0,0 1-1 0 0,0-1 0 0 0,-1 1 1 0 0,1 0-1 0 0,-1 0 0 0 0,1 0 0 0 0,-1 1 1 0 0,0 0-1 0 0,0-1 0 0 0,-1 1 1 0 0,1 1-1 0 0,-1-1 0 0 0,0 0 0 0 0,0 1 1 0 0,0 0-1 0 0,-1-1 0 0 0,1 1 1 0 0,-1 0-1 0 0,-1 0 0 0 0,1 1 0 0 0,-1-1 1 0 0,1 0-1 0 0,-1 1 0 0 0,-1-1 1 0 0,1 0-1 0 0,-1 1 0 0 0,0-1 0 0 0,0 1 1 0 0,-1-1-1 0 0,0 0 0 0 0,0 1 1 0 0,0-1-1 0 0,0 0-42 0 0,-13 24 87 0 0,-12 37 383 0 0,31-29-3403 0 0,0-32-46 0 0,0-2-2166 0 0</inkml:trace>
  <inkml:trace contextRef="#ctx0" brushRef="#br0" timeOffset="403.951">461 204 14897 0 0,'0'0'1184'0'0,"0"0"-1184"0"0,-41-6-456 0 0,15 3 456 0 0,-2 1 132 0 0,-2 0-132 0 0,4 2-728 0 0,-1 0-1444 0 0,7-1-3580 0 0,-7-5-1353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6:30.1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1 4576 0 0,'0'0'7989'0'0,"0"0"-6328"0"0,0 0-2193 0 0,-2 7 827 0 0,-2 7 121 0 0,-2 2-71 0 0,0 0 0 0 0,1 1 0 0 0,1 0 1 0 0,0 0-1 0 0,1 0 0 0 0,1 0 0 0 0,1 0 0 0 0,1 1 0 0 0,0-1 1 0 0,1 0-1 0 0,1 1 0 0 0,2 6-345 0 0,35 18-1265 0 0,-1-34-5869 0 0,-25-8 1378 0 0</inkml:trace>
  <inkml:trace contextRef="#ctx0" brushRef="#br0" timeOffset="343.623">322 96 280 0 0,'0'0'537'0'0,"0"0"-223"0"0,0 0-83 0 0,0 0 755 0 0,0 0 1520 0 0,0 0-657 0 0,0 0-1027 0 0,0 0-454 0 0,0 0 100 0 0,-8 12 7568 0 0,5-6-8860 0 0,-57 107 3545 0 0,0-55-5944 0 0,59-58 2408 0 0,-2 2-456 0 0,0-3-3515 0 0,-3-2-1097 0 0</inkml:trace>
  <inkml:trace contextRef="#ctx0" brushRef="#br0" timeOffset="591.623">189 133 4424 0 0,'0'0'7588'0'0,"0"0"-5601"0"0,4 6-1213 0 0,9 22 176 0 0,37 63 1751 0 0,-1-42-4568 0 0,-49-49 1695 0 0,9 4-2898 0 0,-3-6-3229 0 0,2-10-717 0 0</inkml:trace>
  <inkml:trace contextRef="#ctx0" brushRef="#br0" timeOffset="840.56">489 89 12865 0 0,'0'0'1364'0'0,"0"0"-1152"0"0,0 0-212 0 0,25 44 632 0 0,-19-25 124 0 0,-2 1-87 0 0,0 0-121 0 0,-4 1-88 0 0,0 1-160 0 0,-4-1-68 0 0,-2-1-44 0 0,-5-1-52 0 0,0-2-136 0 0,-1-1-392 0 0,0-2-452 0 0,2-4-573 0 0,1-3-1307 0 0,5-7-5413 0 0</inkml:trace>
  <inkml:trace contextRef="#ctx0" brushRef="#br0" timeOffset="3029.435">146 133 5136 0 0,'0'0'2121'0'0,"0"0"-483"0"0,0 0-1343 0 0,0 0-325 0 0,0 0 276 0 0,0 0 356 0 0,0 0 107 0 0,5-5-240 0 0,-4 3-418 0 0,0 1 0 0 0,0-1 0 0 0,0 1 0 0 0,0-1 0 0 0,0 1 0 0 0,0-1 0 0 0,1 1 0 0 0,-1 0 0 0 0,1 0 0 0 0,-1-1 0 0 0,0 1 0 0 0,1 0 0 0 0,0 0 0 0 0,-1 1 0 0 0,1-1 0 0 0,0 0 0 0 0,-1 0 0 0 0,1 1 0 0 0,0-1 0 0 0,0 1 0 0 0,0 0 0 0 0,-1-1 0 0 0,1 1 0 0 0,0 0 0 0 0,0 0 0 0 0,0 0 1 0 0,0 0-1 0 0,-1 1 0 0 0,1-1 0 0 0,0 0 0 0 0,0 1 0 0 0,0-1 0 0 0,-1 1 0 0 0,1 0 0 0 0,0-1 0 0 0,-1 1 0 0 0,1 0 0 0 0,-1 0 0 0 0,1 0 0 0 0,-1 0 0 0 0,1 1 0 0 0,-1-1 0 0 0,0 0 0 0 0,1 0 0 0 0,-1 1 0 0 0,0-1 0 0 0,0 1 0 0 0,0-1 0 0 0,0 1 0 0 0,0 0 0 0 0,0-1 0 0 0,-1 1-51 0 0,2 2 126 0 0,0 1-1 0 0,-1-1 1 0 0,0 0-1 0 0,0 0 0 0 0,-1 1 1 0 0,1-1-1 0 0,-1 0 1 0 0,0 1-1 0 0,0-1 0 0 0,0 1 1 0 0,-1-1-1 0 0,1 0 1 0 0,-1 1-1 0 0,0-1 1 0 0,0 0-1 0 0,-1 0 0 0 0,1 1 1 0 0,-1-1-1 0 0,0 0 1 0 0,0-1-1 0 0,0 1 1 0 0,-1 0-1 0 0,1-1 0 0 0,-4 4-125 0 0,-35 16-3558 0 0,40-23 494 0 0,1-1-1386 0 0</inkml:trace>
  <inkml:trace contextRef="#ctx0" brushRef="#br0" timeOffset="3278.352">305 90 5989 0 0,'0'0'4739'0'0,"0"0"-3341"0"0,0 0-1170 0 0,0 0 142 0 0,0 0 271 0 0,-3 7 174 0 0,0-1-692 0 0,1-1 0 0 0,-1 0 1 0 0,1 1-1 0 0,0-1 0 0 0,1 1 1 0 0,-1 0-1 0 0,1 0 0 0 0,0-1 0 0 0,1 1 1 0 0,-1 0-1 0 0,1 0 0 0 0,0 0 0 0 0,1 0 1 0 0,-1 0-1 0 0,1 0 0 0 0,0 0 0 0 0,1-1 1 0 0,-1 1-1 0 0,1 0 0 0 0,0-1 1 0 0,1 1-1 0 0,-1-1 0 0 0,1 0 0 0 0,0 0 1 0 0,2 1-124 0 0,32 26 414 0 0,-9-18-7840 0 0,-22-14-612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07.4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94 1720 0 0,'0'0'4377'0'0,"0"0"-2020"0"0,0 0-1169 0 0,0 0-88 0 0,0 0 32 0 0,0 0-139 0 0,0 0-103 0 0,-3-3-412 0 0,0 7-347 0 0,1 1 0 0 0,-1-1 0 0 0,1 1 0 0 0,0-1 0 0 0,1 1 1 0 0,-1 0-1 0 0,1 0 0 0 0,0-1 0 0 0,0 1 0 0 0,1 0 0 0 0,-1 0 1 0 0,1 0-1 0 0,0 0 0 0 0,1 0 0 0 0,-1 0 0 0 0,1 0 0 0 0,0 0 0 0 0,0 0 1 0 0,0 0-1 0 0,1 0 0 0 0,1 3-131 0 0,0 40 230 0 0,-9 26 82 0 0,5-68-3367 0 0,2-10-3284 0 0,1-17-1546 0 0</inkml:trace>
  <inkml:trace contextRef="#ctx0" brushRef="#br0" timeOffset="187.051">72 2 1840 0 0,'0'0'8118'0'0,"8"-1"-5883"0"0,-2 1-2127 0 0,0-1 0 0 0,0 1 0 0 0,0 1 0 0 0,0-1 0 0 0,0 1 0 0 0,0 0-1 0 0,0 1 1 0 0,0-1 0 0 0,0 1 0 0 0,0 0 0 0 0,-1 1 0 0 0,1-1 0 0 0,-1 1 0 0 0,1 0 0 0 0,-1 0 0 0 0,0 1 0 0 0,0 0 0 0 0,-1 0-1 0 0,1 0 1 0 0,-1 0 0 0 0,0 1 0 0 0,0-1 0 0 0,0 1 0 0 0,0 0 0 0 0,-1 1 0 0 0,0-1 0 0 0,0 0 0 0 0,-1 1 0 0 0,1 0-1 0 0,-1-1 1 0 0,0 1 0 0 0,-1 0 0 0 0,0 0 0 0 0,1 1-108 0 0,-4-3 38 0 0,0-1 0 0 0,0 1 0 0 0,0-1 0 0 0,-1 1 0 0 0,1-1 0 0 0,-1 0 0 0 0,0 0 0 0 0,0 0-1 0 0,0 0 1 0 0,0 0 0 0 0,0-1 0 0 0,0 1 0 0 0,-1-1 0 0 0,1 0 0 0 0,-1 0 0 0 0,0 0 0 0 0,0 0 0 0 0,0-1 0 0 0,0 0 0 0 0,0 1 0 0 0,0-2 0 0 0,0 1-1 0 0,0 0 1 0 0,0-1 0 0 0,0 0 0 0 0,-3 0-38 0 0,-67 1-3737 0 0,56-4-450 0 0,2-6-1965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13.2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200 30 7009 0 0,'0'0'7464'0'0,"0"0"-7464"0"0,0 0-88 0 0,0 0 88 0 0,0 0 228 0 0,-43 4 504 0 0,24-6-256 0 0,-4 0-224 0 0,-2-1-252 0 0,1 0-188 0 0,3 0-872 0 0,-1-2-716 0 0,8 1-2568 0 0,6-8-2309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13.4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 26 11865 0 0,'0'0'2680'0'0,"0"0"-1872"0"0,0 0-368 0 0,0 0-440 0 0,0 0-164 0 0,-49-11 64 0 0,23 9 88 0 0,-5 1 4 0 0,2-1-1712 0 0,6 1-3928 0 0,-9-7-2493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12.6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5685 0 0,'0'0'5502'0'0,"0"0"-3795"0"0,0 0-878 0 0,0 0 203 0 0,0 0-174 0 0,0 0-674 0 0,2 7-240 0 0,11 40 322 0 0,-1 0 0 0 0,-3 1 0 0 0,-2 0 0 0 0,-2 0-1 0 0,-3 1 1 0 0,-1-1 0 0 0,-2 1 0 0 0,-3 4-266 0 0,28-88-11509 0 0,-16 21 6334 0 0</inkml:trace>
  <inkml:trace contextRef="#ctx0" brushRef="#br0" timeOffset="345.53">54 47 1800 0 0,'0'0'592'0'0,"0"0"1618"0"0,-1-6-771 0 0,1 4-1933 0 0,-4-33 3862 0 0,0 50 1584 0 0,25 96-2838 0 0,-19-109-2071 0 0,-1 1 0 0 0,1 0 0 0 0,0-1 0 0 0,0 1 0 0 0,0-1 1 0 0,0 0-1 0 0,0 0 0 0 0,1 0 0 0 0,-1 0 0 0 0,0 0 0 0 0,1 0 0 0 0,0-1 0 0 0,-1 1 0 0 0,1-1 0 0 0,0 1 1 0 0,0-1-1 0 0,0 0 0 0 0,0 0 0 0 0,0-1 0 0 0,0 1 0 0 0,0-1 0 0 0,0 1 0 0 0,0-1 0 0 0,0 0 1 0 0,0 0-1 0 0,0 0 0 0 0,0-1 0 0 0,0 1 0 0 0,0-1 0 0 0,0 1 0 0 0,0-1 0 0 0,0 0 0 0 0,0 0 0 0 0,0-1 1 0 0,0 1-44 0 0,2-1-9 0 0,0-1 0 0 0,-1 0 1 0 0,1 1-1 0 0,-1-1 0 0 0,0-1 0 0 0,0 1 1 0 0,0-1-1 0 0,0 0 0 0 0,0 1 1 0 0,-1-2-1 0 0,0 1 0 0 0,0 0 1 0 0,0-1-1 0 0,0 1 0 0 0,-1-1 1 0 0,0 0-1 0 0,0 0 0 0 0,0 0 1 0 0,0 0-1 0 0,-1 0 0 0 0,0 0 0 0 0,0 0 1 0 0,0-1-1 0 0,-1 1 0 0 0,1 0 1 0 0,-2-1-1 0 0,1 1 0 0 0,0 0 1 0 0,-1 0-1 0 0,0-3 9 0 0,-1 54-766 0 0,1 59 1279 0 0,19-47-4275 0 0,-8-47-296 0 0,6-4-2030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15.1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3404 0 0,'0'0'7142'0'0,"0"0"-4463"0"0,0 0-1803 0 0,0 0-652 0 0,0 0 162 0 0,6 7 218 0 0,-2-1-486 0 0,-1 0 0 0 0,1 1 0 0 0,-1-1 0 0 0,0 1 0 0 0,0 0 0 0 0,-1-1 0 0 0,0 1 0 0 0,0 0 0 0 0,-1 1-1 0 0,0-1 1 0 0,0 0 0 0 0,0 0 0 0 0,-1 0 0 0 0,0 1 0 0 0,-1-1 0 0 0,1 0 0 0 0,-2 0 0 0 0,0 5-118 0 0,-4 10 41 0 0,2 0 233 0 0,14-48-1678 0 0,63-83-1034 0 0,-70 106 2476 0 0,1 1 1 0 0,0-1-1 0 0,-1 1 1 0 0,1 0-1 0 0,1 0 0 0 0,-1 0 1 0 0,0 0-1 0 0,0 1 1 0 0,1 0-1 0 0,-1 0 0 0 0,0 0 1 0 0,1 0-1 0 0,-1 1 0 0 0,1 0 1 0 0,-1 0-1 0 0,1 0 1 0 0,-1 0-1 0 0,1 1 0 0 0,-1 0 1 0 0,1-1-1 0 0,-1 2 1 0 0,0-1-1 0 0,1 0 0 0 0,-1 1 1 0 0,0 0-1 0 0,0 0 1 0 0,0 0-1 0 0,1 1-38 0 0,-2 0 60 0 0,1 0 0 0 0,-1 0 0 0 0,1 0 0 0 0,-1 1 0 0 0,0-1 0 0 0,0 1 0 0 0,-1 0 0 0 0,1 0 0 0 0,-1-1 0 0 0,0 2 0 0 0,0-1 0 0 0,0 0 0 0 0,0 0 0 0 0,-1 1 0 0 0,1-1 0 0 0,-1 1-1 0 0,0-1 1 0 0,-1 1 0 0 0,1-1 0 0 0,-1 1 0 0 0,0 0 0 0 0,0-1 0 0 0,-1 1 0 0 0,1 0 0 0 0,-1-1 0 0 0,0 1 0 0 0,0-1 0 0 0,0 1 0 0 0,-1-1 0 0 0,0 0-60 0 0,-3 47-7613 0 0,5-52-495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16.1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249 173 11549 0 0,'0'0'4628'0'0,"0"0"-4628"0"0,0 0-316 0 0,0 0 316 0 0,0 0 316 0 0,-40 7-11 0 0,18-7-169 0 0,-2-2-136 0 0,-3-1-441 0 0,2-1-767 0 0,2-3-1308 0 0,6 2-3760 0 0</inkml:trace>
  <inkml:trace contextRef="#ctx0" brushRef="#br0" timeOffset="1">252 18 12017 0 0,'0'0'3984'0'0,"0"0"-3355"0"0,0 0-505 0 0,0 0-8 0 0,0 0-116 0 0,0 0 0 0 0,-58-13 56 0 0,31 12-48 0 0,-4-1-8 0 0,-7 2-777 0 0,6 0-759 0 0,5 0-2660 0 0,-11-1-2917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18.0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103 255 14497 0 0,'0'0'2087'0'0,"0"0"-1587"0"0,0 0-276 0 0,0 0-13 0 0,0 0-124 0 0,0 0-54 0 0,0 0 68 0 0,0 0 41 0 0,27-15-577 0 0,-23 12 351 0 0,-1-1 1 0 0,-1 1 0 0 0,1-1-1 0 0,0 0 1 0 0,-1 0-1 0 0,0 0 1 0 0,0-1-1 0 0,0 1 1 0 0,0 0-1 0 0,-1-1 1 0 0,0 0-1 0 0,0 1 1 0 0,0-1 0 0 0,0 1-1 0 0,-1-1 1 0 0,0 0-1 0 0,0 0 1 0 0,0 1-1 0 0,0-1 1 0 0,-1 0-1 0 0,0 1 1 0 0,0-1-1 0 0,0 1 1 0 0,-1-1 0 0 0,1 1-1 0 0,-1-1 1 0 0,0 1-1 0 0,0 0 1 0 0,0 0-1 0 0,-1 0 1 0 0,0 0-1 0 0,0 0 1 0 0,0 1-1 0 0,0-1 1 0 0,-1 0 83 0 0,-2 4 42 0 0,0 1 0 0 0,1 0 0 0 0,-1 0 0 0 0,0 0 0 0 0,1 0 0 0 0,-1 1 0 0 0,1 0 0 0 0,0 0 0 0 0,-1 1 0 0 0,1-1 0 0 0,0 1 0 0 0,0 0 0 0 0,1 1 0 0 0,-1-1 0 0 0,1 1 0 0 0,0 0 0 0 0,-1 0 0 0 0,2 0 0 0 0,-1 1 0 0 0,0-1 0 0 0,1 1 0 0 0,0 0 0 0 0,0 0 0 0 0,0 0 0 0 0,1 0 0 0 0,0 1 0 0 0,-1 1-42 0 0,0 21-916 0 0,16-15-2857 0 0,-3-10-1105 0 0</inkml:trace>
  <inkml:trace contextRef="#ctx0" brushRef="#br0" timeOffset="188.108">337 256 12269 0 0,'0'0'3832'0'0,"0"0"-3832"0"0,0 0-464 0 0,0 0 464 0 0,0 0 40 0 0,0 0 88 0 0,0 0 96 0 0,0 0-224 0 0,0 0-100 0 0,0 0-1208 0 0,-18-4-1640 0 0,15-3-4041 0 0</inkml:trace>
  <inkml:trace contextRef="#ctx0" brushRef="#br0" timeOffset="449.727">573 21 8689 0 0,'0'0'5118'0'0,"0"0"-3681"0"0,0 0-1261 0 0,0 0-97 0 0,0 0 43 0 0,0 0 11 0 0,0 0 52 0 0,0 0-47 0 0,0 0-106 0 0,2-4-28 0 0,-1 3-27 0 0,1-1 1 0 0,-1 1 0 0 0,1-1-1 0 0,-1 1 1 0 0,1 0-1 0 0,0 0 1 0 0,-1 0 0 0 0,1 0-1 0 0,0 0 1 0 0,0 0-1 0 0,0 0 1 0 0,0 0 0 0 0,-1 1-1 0 0,1-1 1 0 0,0 1-1 0 0,0 0 1 0 0,0-1 0 0 0,0 1-1 0 0,1 0 1 0 0,-1 0-1 0 0,0 0 1 0 0,0 0 0 0 0,0 1-1 0 0,0-1 1 0 0,0 0-1 0 0,0 1 1 0 0,-1 0 0 0 0,1-1-1 0 0,0 1 1 0 0,0 0-1 0 0,0 0 1 0 0,0 0 22 0 0,8 1 71 0 0,109 20 738 0 0,-121 52-277 0 0,-54 150 770 0 0,60-212-3307 0 0,7-13-3429 0 0,1-5-2705 0 0</inkml:trace>
  <inkml:trace contextRef="#ctx0" brushRef="#br0" timeOffset="653.521">938 234 15117 0 0,'0'0'1761'0'0,"0"0"-1761"0"0,0 0-176 0 0,-57-10 176 0 0,26 5 212 0 0,-1 1-200 0 0,1 1-12 0 0,0 1-288 0 0,0 1-1169 0 0,3-1-1379 0 0,10 1-4233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16.8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15 6021 0 0,'0'0'7685'0'0,"0"0"-5414"0"0,0 0-1891 0 0,0 0 163 0 0,0 0-107 0 0,0 0-246 0 0,0 0-86 0 0,0 0-30 0 0,31-9-848 0 0,-27 8 776 0 0,0 1 0 0 0,0-1 0 0 0,0 1 0 0 0,0 0 0 0 0,0 0 1 0 0,0 0-1 0 0,0 0 0 0 0,0 1 0 0 0,0-1 0 0 0,-1 1 1 0 0,1 0-1 0 0,0 0 0 0 0,0 1 0 0 0,-1-1 0 0 0,1 1 1 0 0,0 0-1 0 0,-1 0 0 0 0,0 0 0 0 0,0 0 0 0 0,1 0 0 0 0,-1 1 1 0 0,0 0-1 0 0,-1 0 0 0 0,1-1 0 0 0,0 1 0 0 0,-1 1 1 0 0,0-1-1 0 0,0 0 0 0 0,0 1 0 0 0,0-1 0 0 0,0 1 0 0 0,-1-1 1 0 0,1 1-1 0 0,-1 0 0 0 0,0 0 0 0 0,0 0 0 0 0,-1-1 1 0 0,1 1-1 0 0,-1 0 0 0 0,0 0 0 0 0,0 0 0 0 0,0 0 1 0 0,0 0-1 0 0,-1 0 0 0 0,1 0 0 0 0,-1 0 0 0 0,0 0-2 0 0,-136 123 534 0 0,139-125-515 0 0,0 0 1 0 0,1 0-1 0 0,-1-1 1 0 0,1 1-1 0 0,-1-1 1 0 0,1 1-1 0 0,0-1 1 0 0,-1 0-1 0 0,1 0 1 0 0,0-1-1 0 0,0 1 1 0 0,0 0-1 0 0,0-1 1 0 0,0 0-1 0 0,0 0 1 0 0,0 1-1 0 0,0-2 1 0 0,0 1 0 0 0,0 0-1 0 0,-1-1 1 0 0,1 1-1 0 0,0-1 1 0 0,0 0-1 0 0,0 0 1 0 0,2-1-20 0 0,155-28-190 0 0,-154 29-2148 0 0,-2 2-3435 0 0,0-1-1100 0 0</inkml:trace>
  <inkml:trace contextRef="#ctx0" brushRef="#br0" timeOffset="275.4">558 4 14041 0 0,'0'0'1586'0'0,"0"0"-1838"0"0,-6 0-63 0 0,4-1 306 0 0,-1 0-1 0 0,1 1 1 0 0,0-1 0 0 0,0 1-1 0 0,0 0 1 0 0,0 0 0 0 0,0 0-1 0 0,0 0 1 0 0,-1 0 0 0 0,1 0 0 0 0,0 0-1 0 0,0 1 1 0 0,0-1 0 0 0,0 1-1 0 0,0 0 1 0 0,0-1 0 0 0,0 1-1 0 0,0 0 1 0 0,0 0 0 0 0,0 0-1 0 0,0 1 1 0 0,1-1 0 0 0,-1 0-1 0 0,0 1 1 0 0,1-1 0 0 0,-1 1-1 0 0,1-1 1 0 0,0 1 0 0 0,-1 0-1 0 0,1-1 1 0 0,0 1 0 0 0,0 0-1 0 0,0 0 1 0 0,0 0 0 0 0,0 0-1 0 0,1 0 1 0 0,-1 0 0 0 0,1 0-1 0 0,-1 0 1 0 0,1 1 0 0 0,0-1 0 0 0,-1 0-1 0 0,1 0 1 0 0,0 0 0 0 0,1 0-1 0 0,-1 0 1 0 0,0 1 0 0 0,1-1-1 0 0,-1 0 1 0 0,1 0 0 0 0,-1 0-1 0 0,1 0 1 0 0,1 1 9 0 0,129 110 2064 0 0,-130-112-2048 0 0,0 0 0 0 0,-1 0 0 0 0,1 0 1 0 0,0 0-1 0 0,-1 1 0 0 0,1-1 1 0 0,-1 0-1 0 0,1 0 0 0 0,-1 1 0 0 0,0-1 1 0 0,1 0-1 0 0,-1 1 0 0 0,0-1 1 0 0,0 0-1 0 0,0 1 0 0 0,0-1 1 0 0,0 0-1 0 0,0 1 0 0 0,-1-1 0 0 0,1 0 1 0 0,0 1-1 0 0,-1-1 0 0 0,1 0 1 0 0,-1 0-1 0 0,1 1 0 0 0,-1-1 0 0 0,1 0 1 0 0,-1 0-1 0 0,0 0 0 0 0,0 0 1 0 0,0 0-1 0 0,0 0 0 0 0,1 0 1 0 0,-1 0-1 0 0,0 0 0 0 0,-1 0 0 0 0,1 0 1 0 0,0-1-1 0 0,0 1 0 0 0,0 0 1 0 0,0-1-1 0 0,-1 1 0 0 0,1-1 0 0 0,0 1 1 0 0,0-1-1 0 0,-1 0 0 0 0,1 1 1 0 0,0-1-1 0 0,-1 0 0 0 0,1 0-16 0 0,-71 6-2834 0 0,62-12-554 0 0,4-7-2994 0 0</inkml:trace>
  <inkml:trace contextRef="#ctx0" brushRef="#br0" timeOffset="523.244">735 10 13269 0 0,'0'0'1964'0'0,"0"0"-1964"0"0,0 0-704 0 0,0 0 704 0 0,-53-7 188 0 0,30 5-136 0 0,-4 2-52 0 0,1 0-1004 0 0,0 0-2200 0 0,8 0-3265 0 0</inkml:trace>
  <inkml:trace contextRef="#ctx0" brushRef="#br0" timeOffset="772.378">1135 78 8293 0 0,'0'0'6096'0'0,"0"0"-6096"0"0,0 0 0 0 0,-9 49 404 0 0,-1-32 48 0 0,-2 0-24 0 0,-2 0 88 0 0,-3-2-123 0 0,0 2-193 0 0,1 0-128 0 0,-1-3 4 0 0,0 1-12 0 0,0-3-64 0 0,3-1-388 0 0,0-1-745 0 0,1-5-803 0 0,5-1-2928 0 0,2-6-2365 0 0</inkml:trace>
  <inkml:trace contextRef="#ctx0" brushRef="#br0" timeOffset="1023.163">982 147 11369 0 0,'0'0'2712'0'0,"0"0"-2348"0"0,0 0 68 0 0,50 43 412 0 0,-38-28-288 0 0,0-1-295 0 0,-1 0-73 0 0,-5-1-136 0 0,2-1-48 0 0,-2 0-4 0 0,2-3-176 0 0,-1 1-505 0 0,0-2-579 0 0,2-3-1836 0 0,6-3-4201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15.5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55 13149 0 0,'0'0'1582'0'0,"3"8"-1014"0"0,2 10-349 0 0,0 1-1 0 0,-1 0 1 0 0,-1-1-1 0 0,-1 1 1 0 0,-1 1-1 0 0,0-1 0 0 0,-2 0 1 0 0,0 0-1 0 0,-1 0 1 0 0,-1 0-1 0 0,0 0 1 0 0,-2-1-1 0 0,-2 6-218 0 0,6 6-1377 0 0,2-24-6980 0 0,3-9 2616 0 0</inkml:trace>
  <inkml:trace contextRef="#ctx0" brushRef="#br0" timeOffset="250.465">84 1 9581 0 0,'0'0'2773'0'0,"8"-1"-1761"0"0,88 18 226 0 0,-94-17-1206 0 0,1 1 1 0 0,-1 0 0 0 0,1-1 0 0 0,-1 1 0 0 0,0 0 0 0 0,0 0 0 0 0,1 0-1 0 0,-1 1 1 0 0,0-1 0 0 0,0 1 0 0 0,0-1 0 0 0,0 1 0 0 0,0-1 0 0 0,-1 1-1 0 0,1 0 1 0 0,0 0 0 0 0,-1 0 0 0 0,1 0 0 0 0,-1 0 0 0 0,0 0 0 0 0,0 1-1 0 0,0-1 1 0 0,0 0 0 0 0,0 1 0 0 0,0-1 0 0 0,0 1 0 0 0,-1-1-1 0 0,1 0 1 0 0,-1 1 0 0 0,0-1 0 0 0,0 1 0 0 0,0 0 0 0 0,0-1 0 0 0,0 1-1 0 0,-1-1 1 0 0,1 0 0 0 0,-1 1 0 0 0,1-1 0 0 0,-1 1 0 0 0,0-1 0 0 0,0 0-1 0 0,0 1-32 0 0,-58 33-147 0 0,35-33-2526 0 0,1-5-3409 0 0,1-3-999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27.6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408 12 6249 0 0,'0'0'5361'0'0,"0"0"-4123"0"0,0 0-1522 0 0,0 0 384 0 0,0 0 463 0 0,-7 3 58 0 0,-5 3-560 0 0,-1 0 0 0 0,0-1-1 0 0,0-1 1 0 0,0 0 0 0 0,0-1 0 0 0,-1 0 0 0 0,0-1-1 0 0,0-1 1 0 0,1 0 0 0 0,-1 0 0 0 0,0-2 0 0 0,0 0 0 0 0,0 0-1 0 0,1-1 1 0 0,-1-1 0 0 0,1 0 0 0 0,-1-1 0 0 0,-11-5-61 0 0,26 8 17 0 0,0 1 1 0 0,-1 0-1 0 0,1 0 1 0 0,0-1-1 0 0,-1 1 1 0 0,1 0-1 0 0,-1-1 1 0 0,1 1-1 0 0,0-1 1 0 0,-1 1-1 0 0,1 0 0 0 0,-1-1 1 0 0,0 0-1 0 0,1 1 1 0 0,-1-1-1 0 0,1 1 1 0 0,-1-1-1 0 0,0 1 1 0 0,1-1-1 0 0,-1 0 1 0 0,0 1-1 0 0,0-1 1 0 0,1 0-1 0 0,-1 1 1 0 0,0-1-1 0 0,0 0 1 0 0,0 1-1 0 0,0-1 1 0 0,0 0-1 0 0,0 1 1 0 0,0-1-1 0 0,0 0 1 0 0,0 1-1 0 0,0-1 1 0 0,-1 0-1 0 0,1 1 0 0 0,0-1 1 0 0,0 0-1 0 0,0 1 1 0 0,-1-1-1 0 0,1 0 1 0 0,0 1-1 0 0,-1-1 1 0 0,1 1-1 0 0,-1-1 1 0 0,1 1-18 0 0,7 5 81 0 0,1 1 0 0 0,-1 0 0 0 0,0 0 0 0 0,0 1 0 0 0,-1 0 0 0 0,0 0 0 0 0,0 1 0 0 0,-1-1 0 0 0,0 1 0 0 0,0 0 0 0 0,-1 1 0 0 0,0-1 0 0 0,-1 1 0 0 0,1 0 0 0 0,-2 0 0 0 0,1 0 0 0 0,-1 0 0 0 0,-1 0 0 0 0,1 1 0 0 0,-2 0-81 0 0,1-5 59 0 0,-1 0 0 0 0,0 1 0 0 0,0-1-1 0 0,-1 0 1 0 0,0 0 0 0 0,0 0 0 0 0,0 1-1 0 0,0-1 1 0 0,-1 0 0 0 0,0 0 0 0 0,0-1 0 0 0,0 1-1 0 0,-1 0 1 0 0,1-1 0 0 0,-1 1 0 0 0,0-1-1 0 0,-1 0 1 0 0,1 0 0 0 0,-1 0 0 0 0,1 0 0 0 0,-1-1-1 0 0,-1 0 1 0 0,1 0 0 0 0,0 0 0 0 0,-1 0-1 0 0,1 0 1 0 0,-1-1 0 0 0,0 0 0 0 0,0 0 0 0 0,0 0-1 0 0,0-1 1 0 0,0 1 0 0 0,0-1 0 0 0,0 0-1 0 0,0-1 1 0 0,-1 1-59 0 0,0-1-12 0 0,1-1 0 0 0,0 1 0 0 0,0-1-1 0 0,-1 0 1 0 0,1 0 0 0 0,0-1 0 0 0,0 1 0 0 0,0-1 0 0 0,1 0 0 0 0,-1 0-1 0 0,0-1 1 0 0,1 0 0 0 0,-1 0 0 0 0,1 0 0 0 0,0 0 0 0 0,0 0-1 0 0,0-1 1 0 0,0 0 0 0 0,1 0 0 0 0,0 0 0 0 0,-1 0 0 0 0,1 0-1 0 0,1-1 1 0 0,-1 1 0 0 0,1-1 0 0 0,0 0 0 0 0,0 0 0 0 0,0 0-1 0 0,0 0 1 0 0,1 0 0 0 0,0 0 0 0 0,0 0 0 0 0,1 0 0 0 0,-1-1-1 0 0,1 1 1 0 0,0 0 0 0 0,0 0 0 0 0,1-1 0 0 0,0 1 0 0 0,0 0-1 0 0,0 0 1 0 0,0 0 0 0 0,1 0 0 0 0,0 0 0 0 0,0 0 0 0 0,0 0 0 0 0,1 1-1 0 0,-1-1 1 0 0,1 1 0 0 0,0 0 0 0 0,1 0 0 0 0,-1 0 0 0 0,1 0-1 0 0,-1 0 1 0 0,1 1 0 0 0,0-1 0 0 0,1 1 0 0 0,2-2 12 0 0,12-1-2143 0 0,-10 5-1315 0 0,-3 1-261 0 0,5-1-3627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6:32.0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 1 6613 0 0,'0'0'6950'0'0,"-2"6"-6393"0"0,-52 212 3761 0 0,71-181-5681 0 0,7-25-7091 0 0,-12-13 1369 0 0</inkml:trace>
  <inkml:trace contextRef="#ctx0" brushRef="#br0" timeOffset="154.821">129 149 4060 0 0,'0'0'7759'0'0,"0"0"-5884"0"0,0 0-1775 0 0,0 0-56 0 0,0 0-19 0 0,7-2-7 0 0,-3 0-28 0 0,0 1 0 0 0,1 0 0 0 0,-1 0-1 0 0,0 0 1 0 0,0 0 0 0 0,1 1 0 0 0,-1 0-1 0 0,0 0 1 0 0,1 0 0 0 0,-1 0 0 0 0,0 1-1 0 0,0-1 1 0 0,1 1 0 0 0,-1 0 0 0 0,0 1-1 0 0,0-1 1 0 0,0 1 0 0 0,0-1 0 0 0,0 1-1 0 0,0 1 1 0 0,-1-1 0 0 0,1 0 0 0 0,-1 1 0 0 0,1 0-1 0 0,-1 0 1 0 0,0 0 0 0 0,0 0 0 0 0,0 1 10 0 0,-1-3 28 0 0,-1 0 1 0 0,1 0 0 0 0,-1 0 0 0 0,1 0 0 0 0,-1 1-1 0 0,1-1 1 0 0,-1 0 0 0 0,0 1 0 0 0,0-1 0 0 0,0 1 0 0 0,0 0-1 0 0,0-1 1 0 0,0 1 0 0 0,0 0 0 0 0,0 0 0 0 0,-1-1-1 0 0,1 1 1 0 0,-1 0 0 0 0,1 0 0 0 0,-1 0 0 0 0,0 0-1 0 0,1 0 1 0 0,-1 0 0 0 0,0 0 0 0 0,-1 0 0 0 0,1 0 0 0 0,0-1-1 0 0,0 1 1 0 0,-1 0 0 0 0,1 0 0 0 0,-1 0 0 0 0,0 0-1 0 0,1 0 1 0 0,-1-1 0 0 0,0 1 0 0 0,0 0 0 0 0,0-1 0 0 0,0 1-1 0 0,-1-1 1 0 0,1 1 0 0 0,0-1 0 0 0,-1 1 0 0 0,1-1-1 0 0,-1 0 1 0 0,1 0 0 0 0,-1 0 0 0 0,1 0 0 0 0,-1 0-1 0 0,0 0-28 0 0,-47 17-245 0 0,1-12-3570 0 0,32-6-898 0 0</inkml:trace>
  <inkml:trace contextRef="#ctx0" brushRef="#br0" timeOffset="371.907">329 131 6625 0 0,'0'0'5224'0'0,"-3"6"-4375"0"0,-1 0-695 0 0,1 0 0 0 0,1-1 0 0 0,-1 1 0 0 0,1 0 0 0 0,0 0 0 0 0,0 1-1 0 0,1-1 1 0 0,0 0 0 0 0,0 1 0 0 0,0-1 0 0 0,1 0 0 0 0,0 1 0 0 0,0-1-1 0 0,1 1 1 0 0,0-1 0 0 0,0 0 0 0 0,0 0 0 0 0,1 1 0 0 0,0-1 0 0 0,0 0-154 0 0,52 27-2343 0 0,-47-33-1089 0 0,2-4-3041 0 0</inkml:trace>
  <inkml:trace contextRef="#ctx0" brushRef="#br0" timeOffset="622.723">524 111 7281 0 0,'0'0'7296'0'0,"0"0"-7296"0"0,24 45 0 0 0,-17-26 216 0 0,-3 3 236 0 0,-2 0 28 0 0,-2 1-116 0 0,-2-1-23 0 0,-6 0-41 0 0,-5 0-128 0 0,-4-2-172 0 0,-3 0-236 0 0,-8-3-421 0 0,-4 1-363 0 0,3-6-948 0 0,-10-5-4388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27.8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231 9 9925 0 0,'0'0'4632'0'0,"0"0"-4632"0"0,0 0 24 0 0,0 0-24 0 0,0 0 632 0 0,0 0-204 0 0,-48 2-88 0 0,24-2 0 0 0,-1 0-251 0 0,-4 0-89 0 0,3 2-489 0 0,0-2-591 0 0,5 0-700 0 0,5-2-2212 0 0,1-8-2313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28.1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200 3 10893 0 0,'0'0'1720'0'0,"0"0"-1372"0"0,0 0 184 0 0,0 0 600 0 0,0 0-60 0 0,-37-3-824 0 0,16 6 4 0 0,-3 0-252 0 0,-6 0-464 0 0,2 1-1140 0 0,2-3-1092 0 0,-7-1-4189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32.6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 26 3676 0 0,'0'0'11969'0'0,"0"0"-11012"0"0,0 0-957 0 0,0 0-845 0 0,0 0 845 0 0,0 0 76 0 0,-49-8-76 0 0,29 4 0 0 0,2 0-1132 0 0,1-1-1672 0 0,7 1-2812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32.9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 36 5565 0 0,'0'0'7480'0'0,"0"0"-5856"0"0,0 0-1204 0 0,0 0 472 0 0,0 0 173 0 0,0 0-753 0 0,0 0-252 0 0,0 0 92 0 0,-49-12-92 0 0,18 9-60 0 0,-4-1-1056 0 0,2 0-745 0 0,8 1-2043 0 0,-10-7-3945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39.2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234 19 1488 0 0,'0'0'14157'0'0,"0"0"-12588"0"0,0 0-1569 0 0,0 0-512 0 0,0 0 512 0 0,-44 10 372 0 0,21-10-60 0 0,-3-3-112 0 0,-3 1-132 0 0,0-2-68 0 0,2 1-796 0 0,3-2-621 0 0,4-1-1275 0 0,9 0-3820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39.3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404 109 13073 0 0,'0'0'3693'0'0,"-61"-15"-3693"0"0,12 0-1449 0 0,-9-2 897 0 0,3 2 400 0 0,2 2-688 0 0,1 0-1100 0 0,14 3-2148 0 0,0-1-2661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33.6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1 532 10665 0 0,'4'9'5206'0'0,"83"243"-2787"0"0,-67-199-1417 0 0,26-156 145 0 0,112-431-3338 0 0,-78 326 3903 0 0,-25 207-2416 0 0,1298 97 1868 0 0,-1028-71-1163 0 0,-349-17-10392 0 0,-1-11 3161 0 0</inkml:trace>
  <inkml:trace contextRef="#ctx0" brushRef="#br0" timeOffset="634.783">482 605 11341 0 0,'0'0'3576'0'0,"0"0"-2614"0"0,0 0-814 0 0,0 0 118 0 0,0 0 53 0 0,0 0 5 0 0,0 0 40 0 0,0 0-8 0 0,0 0-140 0 0,7-19-145 0 0,-6 18-88 0 0,1 1 0 0 0,-1 0 0 0 0,0 0 0 0 0,1 0 0 0 0,-1 0 0 0 0,1 0 0 0 0,-1 1 0 0 0,1-1 1 0 0,-1 0-1 0 0,0 1 0 0 0,1-1 0 0 0,-1 1 0 0 0,0-1 0 0 0,1 1 0 0 0,-1 0 0 0 0,0-1 0 0 0,0 1 0 0 0,1 0 0 0 0,-1 0 0 0 0,0 0 0 0 0,0 0 0 0 0,0 0 0 0 0,0 0 1 0 0,0 0-1 0 0,0 1 0 0 0,-1-1 0 0 0,1 0 0 0 0,0 0 0 0 0,-1 1 0 0 0,1-1 0 0 0,0 0 0 0 0,-1 1 0 0 0,0-1 0 0 0,1 0 0 0 0,-1 1 0 0 0,0-1 0 0 0,0 1 0 0 0,0-1 1 0 0,0 1-1 0 0,0-1 0 0 0,0 1 0 0 0,0-1 0 0 0,0 0 0 0 0,0 1 0 0 0,-1-1 0 0 0,1 1 0 0 0,-1-1 0 0 0,1 0 0 0 0,-1 1 0 0 0,1-1 0 0 0,-1 1 17 0 0,-35 70 554 0 0,34-68-527 0 0,0-2-19 0 0,-1 0 0 0 0,1 0 0 0 0,0 1 0 0 0,1-1-1 0 0,-1 0 1 0 0,0 1 0 0 0,1 0 0 0 0,-1-1 0 0 0,1 1-1 0 0,0 0 1 0 0,-1 0 0 0 0,2-1 0 0 0,-1 1 0 0 0,0 0-1 0 0,0 0 1 0 0,1 0 0 0 0,0 0 0 0 0,-1 0 0 0 0,1 0-1 0 0,1 0 1 0 0,-1 0 0 0 0,0 0 0 0 0,1 0 0 0 0,-1 0-1 0 0,1 0 1 0 0,0 0 0 0 0,0 0 0 0 0,0 0 0 0 0,0 0 0 0 0,0-1-1 0 0,1 1 1 0 0,0 0 0 0 0,-1-1 0 0 0,1 0 0 0 0,0 1-1 0 0,0-1 1 0 0,0 0 0 0 0,0 0 0 0 0,1 0 0 0 0,-1 0-1 0 0,0 0 1 0 0,1 0 0 0 0,-1-1 0 0 0,1 1 0 0 0,0-1-1 0 0,0 0 1 0 0,-1 0 0 0 0,1 0 0 0 0,0 0 0 0 0,0 0 0 0 0,0-1-1 0 0,3 1-7 0 0,96-4-216 0 0,-60-16-6410 0 0,-25 8-1226 0 0</inkml:trace>
  <inkml:trace contextRef="#ctx0" brushRef="#br0" timeOffset="900.337">881 632 5244 0 0,'0'0'6221'0'0,"0"0"-4725"0"0,0 0-1351 0 0,-6 5 40 0 0,4-3-146 0 0,-1 0 1 0 0,1 0-1 0 0,0 0 1 0 0,0 0-1 0 0,0 0 1 0 0,1 0-1 0 0,-1 1 1 0 0,0-1-1 0 0,1 1 1 0 0,-1-1 0 0 0,1 1-1 0 0,0-1 1 0 0,0 1-1 0 0,0 0 1 0 0,0 0-1 0 0,1-1 1 0 0,-1 1-1 0 0,1 0 1 0 0,-1 0-1 0 0,1 0 1 0 0,0 0-1 0 0,0 0 1 0 0,0 0 0 0 0,1-1-1 0 0,-1 1 1 0 0,1 0-1 0 0,-1 0 1 0 0,1 0-1 0 0,0-1 1 0 0,0 1-1 0 0,1 0 1 0 0,-1-1-1 0 0,0 1 1 0 0,1-1 0 0 0,-1 1-1 0 0,1-1 1 0 0,0 0-1 0 0,0 1 1 0 0,2 1-40 0 0,35 69 1665 0 0,-39-72-1675 0 0,1 1-1 0 0,-1-1 1 0 0,0 1-1 0 0,0 0 0 0 0,0-1 1 0 0,0 1-1 0 0,0 0 1 0 0,0-1-1 0 0,0 1 1 0 0,-1-1-1 0 0,1 1 0 0 0,0 0 1 0 0,-1-1-1 0 0,1 1 1 0 0,-1-1-1 0 0,0 1 0 0 0,1-1 1 0 0,-1 1-1 0 0,0-1 1 0 0,0 0-1 0 0,0 1 0 0 0,0-1 1 0 0,0 0-1 0 0,0 0 1 0 0,-1 0-1 0 0,1 0 0 0 0,0 0 1 0 0,-1 0-1 0 0,1 0 1 0 0,0 0-1 0 0,-1 0 1 0 0,1-1-1 0 0,-1 1 0 0 0,1-1 1 0 0,-1 1-1 0 0,0-1 1 0 0,1 1-1 0 0,-1-1 0 0 0,1 0 1 0 0,-1 0-1 0 0,0 0 1 0 0,1 0-1 0 0,-1 0 0 0 0,1 0 1 0 0,-1 0-1 0 0,0 0 1 0 0,1-1-1 0 0,-2 1 11 0 0,-12-6-5173 0 0,14-5-2028 0 0</inkml:trace>
  <inkml:trace contextRef="#ctx0" brushRef="#br0" timeOffset="1146.026">1076 644 3816 0 0,'0'0'10017'0'0,"0"0"-9065"0"0,0 0-952 0 0,0 0 0 0 0,-41-14 124 0 0,20 11 104 0 0,-5-1-128 0 0,0 2-96 0 0,-3 2-4 0 0,3 0-1116 0 0,-1 0-976 0 0,7 0-3796 0 0</inkml:trace>
  <inkml:trace contextRef="#ctx0" brushRef="#br0" timeOffset="1534.189">1193 586 600 0 0,'0'0'8654'0'0,"6"5"-5895"0"0,1 1-2634 0 0,-1-1 0 0 0,0 0 0 0 0,-1 1 0 0 0,1 0 0 0 0,-1 1-1 0 0,0-1 1 0 0,-1 1 0 0 0,1 0 0 0 0,-1 0 0 0 0,-1 0 0 0 0,1 0 0 0 0,-1 1 0 0 0,-1 0-1 0 0,1-1 1 0 0,-1 1 0 0 0,-1 0 0 0 0,1 0 0 0 0,-1 0 0 0 0,-1 0 0 0 0,1 0 0 0 0,-2 1 0 0 0,1-1-1 0 0,-1 0 1 0 0,0 0 0 0 0,-1 0 0 0 0,1 0 0 0 0,-2-1 0 0 0,1 1 0 0 0,-1 0 0 0 0,0-1-1 0 0,-1 1 1 0 0,0-1 0 0 0,0 0 0 0 0,0 0 0 0 0,-1-1 0 0 0,-1 1-125 0 0,-82 54-1062 0 0,16-44-4113 0 0,30-15-2061 0 0</inkml:trace>
  <inkml:trace contextRef="#ctx0" brushRef="#br0" timeOffset="1815.122">462 480 7949 0 0,'0'0'2693'0'0,"0"0"-1693"0"0,0 0-374 0 0,0 0 224 0 0,-6 8-37 0 0,-34 86 637 0 0,35-58-1150 0 0,1 118 1206 0 0,52-74-5341 0 0,-30-71 90 0 0,8-4-3370 0 0</inkml:trace>
  <inkml:trace contextRef="#ctx0" brushRef="#br0" timeOffset="2108.957">1524 522 14909 0 0,'0'0'1693'0'0,"-7"8"-1356"0"0,-79 151 793 0 0,84-152-1468 0 0,-15 127 611 0 0,52-95-8856 0 0,-15-35-566 0 0</inkml:trace>
  <inkml:trace contextRef="#ctx0" brushRef="#br0" timeOffset="2430.764">1671 839 10605 0 0,'0'0'5204'0'0,"0"0"-4108"0"0,0 0-627 0 0,0 0 140 0 0,0 0-62 0 0,0 0-203 0 0,31-24-1334 0 0,-28 19 865 0 0,0 1 0 0 0,0-1 0 0 0,-1-1 0 0 0,1 1 1 0 0,-1 0-1 0 0,0-1 0 0 0,-1 1 0 0 0,1-1 1 0 0,-1 1-1 0 0,0-1 0 0 0,-1 1 0 0 0,1-1 0 0 0,-1 0 1 0 0,0 0-1 0 0,-1 1 0 0 0,1-1 0 0 0,-1 0 1 0 0,0 1-1 0 0,-1-1 0 0 0,1 1 0 0 0,-1-1 0 0 0,0 1 1 0 0,-1 0-1 0 0,1 0 0 0 0,-3-3 125 0 0,2 7 53 0 0,0 1 0 0 0,0 0 0 0 0,-1 0 0 0 0,1 0 0 0 0,0 1 0 0 0,0-1 0 0 0,0 1 0 0 0,0 0 0 0 0,-1-1 0 0 0,1 1 0 0 0,0 1 0 0 0,1-1 0 0 0,-1 0 0 0 0,0 1 0 0 0,0 0 1 0 0,0-1-1 0 0,1 1 0 0 0,-1 0 0 0 0,1 1 0 0 0,0-1 0 0 0,-1 0 0 0 0,1 1 0 0 0,0-1 0 0 0,0 1 0 0 0,1-1 0 0 0,-1 1 0 0 0,0 0 0 0 0,1 0 0 0 0,0 0 0 0 0,0 0 0 0 0,0 0 0 0 0,0 0 0 0 0,0 0 0 0 0,0 0 0 0 0,1 0 0 0 0,-1 1 0 0 0,1 0-53 0 0,-2 2-211 0 0,-9 47 736 0 0,22-21-5811 0 0,-5-25-327 0 0</inkml:trace>
  <inkml:trace contextRef="#ctx0" brushRef="#br0" timeOffset="2681.981">1849 817 3828 0 0,'0'0'11805'0'0,"0"0"-10312"0"0,0 0-1493 0 0,0 0 0 0 0,0 0 228 0 0,0 0 144 0 0,0 0-64 0 0,0 0-108 0 0,0 0-156 0 0,0 0-44 0 0,1 2-12 0 0,-1-2-832 0 0,0 0-657 0 0,0 0-863 0 0,0 0-2316 0 0,5-4-1929 0 0</inkml:trace>
  <inkml:trace contextRef="#ctx0" brushRef="#br0" timeOffset="2927.272">2018 658 13697 0 0,'0'0'1742'0'0,"0"0"-1289"0"0,0 0-356 0 0,0 0 82 0 0,7 1-106 0 0,19 5 1 0 0,-20-7-43 0 0,-1 1 0 0 0,1 0 1 0 0,0 0-1 0 0,-1 0 0 0 0,1 0 1 0 0,-1 1-1 0 0,1 0 0 0 0,-1 0 1 0 0,1 1-1 0 0,-1-1 0 0 0,0 1 1 0 0,0 1-1 0 0,0-1 0 0 0,0 0 1 0 0,0 1-1 0 0,0 0 0 0 0,-1 1 1 0 0,1-1-1 0 0,-1 1 1 0 0,0-1-1 0 0,0 1 0 0 0,0 0 1 0 0,-1 1-1 0 0,1-1 0 0 0,-1 1 1 0 0,0-1-1 0 0,-1 1 0 0 0,1 0 1 0 0,-1 0-1 0 0,0 0 0 0 0,0 1 1 0 0,0-1-1 0 0,-1 0 0 0 0,1 1 1 0 0,-2-1-1 0 0,1 1 0 0 0,0-1 1 0 0,-1 1-1 0 0,0-1 0 0 0,0 1 1 0 0,-1 0-32 0 0,-51 112-559 0 0,51-115-427 0 0,1-3-4423 0 0,3-1 1084 0 0</inkml:trace>
  <inkml:trace contextRef="#ctx0" brushRef="#br0" timeOffset="3174.059">2258 845 12673 0 0,'0'0'2352'0'0,"0"0"-2128"0"0,0 0-96 0 0,0 0-128 0 0,-41-10 200 0 0,21 7-84 0 0,1 0-116 0 0,-4 0 0 0 0,2 2-1104 0 0,0 0-548 0 0,5-1-2360 0 0,4-2-2749 0 0</inkml:trace>
  <inkml:trace contextRef="#ctx0" brushRef="#br0" timeOffset="3328.878">2413 663 8505 0 0,'0'0'4884'0'0,"0"0"-4184"0"0,40 53-256 0 0,-34-29 388 0 0,-2 5 24 0 0,-3 0-143 0 0,-2 0-241 0 0,-8-1-272 0 0,-1 0-112 0 0,-5-2-76 0 0,-1-3 60 0 0,-5 0 28 0 0,3-3-100 0 0,0-2-360 0 0,1-4-696 0 0,4-2-533 0 0,4-6-1535 0 0,4-5-4517 0 0</inkml:trace>
  <inkml:trace contextRef="#ctx0" brushRef="#br0" timeOffset="3515.297">2638 621 8897 0 0,'0'0'4150'0'0,"0"0"-3082"0"0,-5 9-340 0 0,-4 7-403 0 0,-74 173 3114 0 0,83-90-4366 0 0,62-14-4197 0 0,-44-75 13 0 0,6-2-2334 0 0</inkml:trace>
  <inkml:trace contextRef="#ctx0" brushRef="#br0" timeOffset="3777.557">2806 1019 8645 0 0,'0'0'4781'0'0,"0"0"-3571"0"0,0 0-976 0 0,0 0 225 0 0,0 0 160 0 0,0 0-194 0 0,0 0-445 0 0,4-1-389 0 0,1 0 279 0 0,0 0-1 0 0,1 0 1 0 0,-1-1 0 0 0,0 0-1 0 0,0 0 1 0 0,-1 0-1 0 0,1 0 1 0 0,0-1 0 0 0,-1 0-1 0 0,0 0 1 0 0,1 0-1 0 0,-1 0 1 0 0,0-1 0 0 0,-1 1-1 0 0,1-1 1 0 0,-1 0-1 0 0,1 0 1 0 0,-1-1 0 0 0,0 1-1 0 0,-1-1 1 0 0,1 1 0 0 0,-1-1-1 0 0,0 0 1 0 0,0 0-1 0 0,0 0 1 0 0,-1 0 0 0 0,0 0-1 0 0,0 0 1 0 0,0-1-1 0 0,-1 1 1 0 0,1 0 0 0 0,-1-1-1 0 0,0 1 1 0 0,-1 0-1 0 0,1 0 1 0 0,-1-1 0 0 0,-1 1 130 0 0,2 4 54 0 0,0-1 0 0 0,0 1 0 0 0,0 0 0 0 0,-1 0 0 0 0,1-1 0 0 0,-1 1 0 0 0,1 0 0 0 0,-1 0 0 0 0,0 0 0 0 0,1 0 0 0 0,-1 0 0 0 0,0 0 1 0 0,1 0-1 0 0,-1 0 0 0 0,0 0 0 0 0,0 0 0 0 0,0 0 0 0 0,0 1 0 0 0,0-1 0 0 0,0 0 0 0 0,0 1 0 0 0,0-1 0 0 0,-1 0 0 0 0,1 1 0 0 0,0-1 0 0 0,0 1 1 0 0,0 0-1 0 0,-1-1 0 0 0,1 1 0 0 0,0 0 0 0 0,0 0 0 0 0,-1 0 0 0 0,1 0 0 0 0,0 0 0 0 0,0 0 0 0 0,-1 0 0 0 0,1 0 0 0 0,0 1 0 0 0,0-1 0 0 0,-1 0 0 0 0,1 1 1 0 0,0-1-1 0 0,0 1 0 0 0,0-1 0 0 0,0 1 0 0 0,0 0 0 0 0,0-1 0 0 0,0 1 0 0 0,0 0 0 0 0,0 0 0 0 0,0 0 0 0 0,0 0 0 0 0,0 0 0 0 0,0 0 0 0 0,1 0 0 0 0,-1 0 1 0 0,0 0-1 0 0,1 0 0 0 0,-1 0 0 0 0,1 0 0 0 0,-1 1-54 0 0,-44 70 1607 0 0,45-1-2077 0 0,28-53-7214 0 0,-11-17-95 0 0</inkml:trace>
  <inkml:trace contextRef="#ctx0" brushRef="#br0" timeOffset="4025.341">3129 982 15781 0 0,'0'0'2445'0'0,"0"0"-2445"0"0,0 0 208 0 0,0 0-208 0 0,0 0 420 0 0,0 0-112 0 0,0 0-112 0 0,0 0-148 0 0,0 0-48 0 0,0 0-4 0 0,0 3-80 0 0,0-3-288 0 0,0 0-452 0 0,0 0-604 0 0,0-1-981 0 0,-3-1-1955 0 0,3-8-3345 0 0,3 20 5497 0 0</inkml:trace>
  <inkml:trace contextRef="#ctx0" brushRef="#br0" timeOffset="4291.986">3254 859 11865 0 0,'0'0'1864'0'0,"0"0"-1250"0"0,0 0-507 0 0,0 0 76 0 0,7-1 4 0 0,-5 0-174 0 0,1 0 0 0 0,-1 1 0 0 0,1-1 0 0 0,-1 1 1 0 0,1-1-1 0 0,-1 1 0 0 0,1 0 0 0 0,-1 0 0 0 0,1 0 0 0 0,-1 0 0 0 0,1 1 0 0 0,-1-1 1 0 0,0 0-1 0 0,1 1 0 0 0,-1 0 0 0 0,1 0 0 0 0,-1 0 0 0 0,0 0 0 0 0,0 0 0 0 0,0 0 0 0 0,1 0 1 0 0,-1 1-1 0 0,0-1 0 0 0,0 1 0 0 0,-1 0 0 0 0,1-1 0 0 0,0 1 0 0 0,-1 0 0 0 0,1 0 1 0 0,-1 0-1 0 0,1 0 0 0 0,-1 0 0 0 0,0 1 0 0 0,0-1 0 0 0,0 0 0 0 0,0 1 0 0 0,0-1 0 0 0,-1 0 1 0 0,1 1-1 0 0,0 1-13 0 0,-31 15-297 0 0,31-19 263 0 0,-1 1 0 0 0,1-1 0 0 0,-1 0 0 0 0,1 0 0 0 0,-1 1 0 0 0,1-1 0 0 0,-1 0 0 0 0,1 1 0 0 0,-1-1 0 0 0,1 0 0 0 0,-1 1 0 0 0,0-1 1 0 0,1 1-1 0 0,-1-1 0 0 0,0 1 0 0 0,1-1 0 0 0,-1 0 0 0 0,0 1 0 0 0,0 0 0 0 0,1-1 0 0 0,-1 1 0 0 0,0-1 0 0 0,0 1 0 0 0,0-1 0 0 0,0 1 0 0 0,0-1 0 0 0,0 1 0 0 0,0-1 0 0 0,0 1 0 0 0,0 0 1 0 0,0-1-1 0 0,0 1 0 0 0,0-1 0 0 0,0 1 0 0 0,0-1 0 0 0,0 1 0 0 0,0-1 0 0 0,-1 1 0 0 0,1-1 0 0 0,0 1 0 0 0,-1-1 0 0 0,1 1 0 0 0,0-1 0 0 0,0 1 0 0 0,-1-1 0 0 0,1 1 0 0 0,-1-1 0 0 0,1 0 0 0 0,-1 1 1 0 0,1-1-1 0 0,0 0 0 0 0,-1 1 0 0 0,1-1 0 0 0,-1 0 0 0 0,1 0 0 0 0,-1 1 0 0 0,0-1 0 0 0,1 0 0 0 0,-1 0 0 0 0,1 0 0 0 0,-1 0 0 0 0,0 0 34 0 0,22 21 585 0 0,-13-15-235 0 0,0 1 0 0 0,-1 0 0 0 0,0 0 0 0 0,0 1 1 0 0,-1 0-1 0 0,0 0 0 0 0,0 1 0 0 0,-1-1 0 0 0,0 1 0 0 0,-1 0 0 0 0,0 1 1 0 0,2 4-351 0 0,-6-11 37 0 0,0-1 0 0 0,0 0 0 0 0,0 1 0 0 0,-1-1 1 0 0,1 0-1 0 0,-1 1 0 0 0,1-1 0 0 0,-1 0 1 0 0,0 0-1 0 0,0 0 0 0 0,0 1 0 0 0,0-1 0 0 0,0 0 1 0 0,-1 0-1 0 0,1-1 0 0 0,0 1 0 0 0,-1 0 1 0 0,0 0-1 0 0,1-1 0 0 0,-1 1 0 0 0,0-1 0 0 0,0 1 1 0 0,0-1-1 0 0,0 0 0 0 0,0 0 0 0 0,0 0 0 0 0,0 0 1 0 0,0 0-1 0 0,0 0 0 0 0,0 0 0 0 0,-1-1 1 0 0,1 1-1 0 0,0-1 0 0 0,-1 0 0 0 0,1 0 0 0 0,0 1 1 0 0,-3-2-38 0 0,-89 0-1063 0 0,59-11-1160 0 0,13-4-3280 0 0,9 1-1271 0 0</inkml:trace>
  <inkml:trace contextRef="#ctx0" brushRef="#br0" timeOffset="4492.99">3606 863 11549 0 0,'0'0'1804'0'0,"22"41"-1572"0"0,-15-17 200 0 0,-1 4 440 0 0,-2 3-28 0 0,-4-1-135 0 0,0-2-225 0 0,-6-2-196 0 0,-2-3-116 0 0,-5-2-60 0 0,-4 0-24 0 0,-1-2-88 0 0,-3-4-496 0 0,1-2-549 0 0,-2-4-415 0 0,5-4-1576 0 0,-5-7-5353 0 0</inkml:trace>
  <inkml:trace contextRef="#ctx0" brushRef="#br0" timeOffset="5037.117">3663 260 732 0 0,'0'0'10354'0'0,"-6"-1"-7944"0"0,-362-72 273 0 0,48 26-583 0 0,-239 0-2100 0 0,490 42-74 0 0,23 3-580 0 0,-56-6-682 0 0,38-7-5239 0 0,52 11 735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28.8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1 411 340 0 0,'0'0'6169'0'0,"0"0"-4003"0"0,0 0-1137 0 0,0 0-233 0 0,0 0-569 0 0,0 0-1 0 0,0 0 129 0 0,2 8 408 0 0,89 349 4796 0 0,-65-228-5608 0 0,-10-185-12544 0 0,-13 39 8001 0 0</inkml:trace>
  <inkml:trace contextRef="#ctx0" brushRef="#br0" timeOffset="311.376">236 26 4592 0 0,'0'0'5615'0'0,"0"0"-4345"0"0,4 9-767 0 0,16 138 2936 0 0,-29-86-2743 0 0,-2-1-1 0 0,-4-1 1 0 0,-1 0-1 0 0,-25 54-695 0 0,-33 121 395 0 0,67-171-370 0 0,8-61-3279 0 0,2-10-3432 0 0,3-11-1875 0 0</inkml:trace>
  <inkml:trace contextRef="#ctx0" brushRef="#br0" timeOffset="938.608">2277 54 8717 0 0,'0'0'4138'0'0,"-10"-1"-3786"0"0,-679-33 4903 0 0,-127 33-5255 0 0,388 3 526 0 0,241-17-1545 0 0,195 13-4520 0 0,2 2 724 0 0,8-3-1916 0 0</inkml:trace>
  <inkml:trace contextRef="#ctx0" brushRef="#br0" timeOffset="1880.388">631 466 3860 0 0,'0'0'8314'0'0,"0"0"-5968"0"0,0 0-2099 0 0,0 0-199 0 0,0 0-79 0 0,0 7 140 0 0,-8 163 1971 0 0,35-229-5223 0 0,-19 40 3056 0 0,-7 15 176 0 0,-1 0 0 0 0,1 0 0 0 0,0 0 0 0 0,0 0 0 0 0,1 0 0 0 0,-1 0 0 0 0,1 1-1 0 0,0-1 1 0 0,0 1 0 0 0,0-1 0 0 0,0 1 0 0 0,0 0 0 0 0,1-1 0 0 0,0 1 0 0 0,-1 0-1 0 0,1 1 1 0 0,0-1 0 0 0,0 1 0 0 0,1-1 0 0 0,-1 1 0 0 0,1 0 0 0 0,-1 0 0 0 0,1 0-1 0 0,-1 1 1 0 0,1-1 0 0 0,0 1 0 0 0,0 0 0 0 0,0 0 0 0 0,2 0-89 0 0,-2 5 87 0 0,-1 1 0 0 0,0 0 0 0 0,-1 0 0 0 0,1 1 0 0 0,-1-1 0 0 0,0 0 0 0 0,0 1 0 0 0,-1-1 0 0 0,0 1 0 0 0,0 0 0 0 0,0-1 0 0 0,0 1 0 0 0,-1 0 0 0 0,0 0 0 0 0,0-1 0 0 0,-1 1 0 0 0,0 0 0 0 0,0 0 0 0 0,0-1 0 0 0,0 1 0 0 0,-2 1-87 0 0,1 4-289 0 0,-5 32 127 0 0,14-23-7283 0 0,0-19 53 0 0</inkml:trace>
  <inkml:trace contextRef="#ctx0" brushRef="#br0" timeOffset="2687.302">1444 410 8673 0 0,'-2'6'4002'0'0,"1"-2"-3789"0"0,-44 133 4149 0 0,23 11-3522 0 0,49-103-1459 0 0,6-49-5542 0 0,-23-2 199 0 0</inkml:trace>
  <inkml:trace contextRef="#ctx0" brushRef="#br0" timeOffset="2953.203">1685 558 10165 0 0,'0'0'2813'0'0,"0"0"-1833"0"0,0 0-333 0 0,5 8 205 0 0,-3-4-728 0 0,0 0 0 0 0,0 0 0 0 0,0 1 0 0 0,0-1 0 0 0,-1 0 0 0 0,0 1 0 0 0,0 0 0 0 0,0-1 0 0 0,0 1 1 0 0,-1 0-1 0 0,1-1 0 0 0,-1 1 0 0 0,0 0 0 0 0,-1-1 0 0 0,1 1 0 0 0,-1 0 0 0 0,0-1 0 0 0,0 1 0 0 0,-1-1 0 0 0,1 1 0 0 0,-2 1-124 0 0,-34 69-922 0 0,45-70-6212 0 0,2-7 1468 0 0</inkml:trace>
  <inkml:trace contextRef="#ctx0" brushRef="#br0" timeOffset="2954.203">2014 654 12733 0 0,'0'0'2500'0'0,"0"0"-2500"0"0,0 0-176 0 0,0 0 176 0 0,-46 0 504 0 0,24-1-188 0 0,-3-1-180 0 0,1 1-132 0 0,-1 0-4 0 0,2 1-864 0 0,2-1-908 0 0,7 0-1488 0 0,1-5-3765 0 0</inkml:trace>
  <inkml:trace contextRef="#ctx0" brushRef="#br0" timeOffset="3204.44">2221 705 13717 0 0,'0'0'2048'0'0,"2"8"-1424"0"0,-16 148 1585 0 0,12-151-2131 0 0,-15 36-383 0 0,17-73-6549 0 0,2 16 2143 0 0,2-10-1223 0 0</inkml:trace>
  <inkml:trace contextRef="#ctx0" brushRef="#br0" timeOffset="3452.812">2237 548 3392 0 0,'0'0'7139'0'0,"0"0"-5126"0"0,7 1-1750 0 0,-2 1-102 0 0,0-1 0 0 0,1 0 1 0 0,-1 1-1 0 0,0 0 0 0 0,-1 0 0 0 0,1 1 0 0 0,0-1 0 0 0,-1 1 0 0 0,1 0 0 0 0,-1 0 1 0 0,0 1-1 0 0,0-1 0 0 0,0 1 0 0 0,0 0 0 0 0,-1 0 0 0 0,0 0 0 0 0,1 0 0 0 0,-1 1 1 0 0,-1-1-1 0 0,1 1 0 0 0,-1 0 0 0 0,0 0 0 0 0,0 0 0 0 0,0 0 0 0 0,-1 0 0 0 0,0 0 1 0 0,1 1-162 0 0,-3-3 18 0 0,1 0 0 0 0,0 0 0 0 0,-1 0 0 0 0,0 0 0 0 0,0 0 0 0 0,0 0 0 0 0,0 0 0 0 0,0 0 0 0 0,0-1 0 0 0,-1 1 1 0 0,1 0-1 0 0,-1-1 0 0 0,0 1 0 0 0,0-1 0 0 0,0 0 0 0 0,0 1 0 0 0,0-1 0 0 0,-1 0 0 0 0,1 0 0 0 0,0-1 0 0 0,-1 1 0 0 0,0 0 1 0 0,1-1-1 0 0,-1 1 0 0 0,0-1 0 0 0,0 0 0 0 0,0 0 0 0 0,1 0 0 0 0,-1-1 0 0 0,0 1 0 0 0,-1 0 0 0 0,1-1 0 0 0,0 0 0 0 0,0 0 1 0 0,-1 0-19 0 0,-33-6-3012 0 0,7-15-4536 0 0,21 6 317 0 0</inkml:trace>
  <inkml:trace contextRef="#ctx0" brushRef="#br0" timeOffset="3703.716">2533 459 6585 0 0,'0'0'5410'0'0,"0"0"-3970"0"0,8 8-1136 0 0,-1 0-61 0 0,-1 0 0 0 0,1 1 0 0 0,-2 0 0 0 0,1 0 0 0 0,-1 0 0 0 0,0 1 0 0 0,-1-1 0 0 0,0 1 0 0 0,-1 0 0 0 0,0 0 1 0 0,-1 1-1 0 0,0-1 0 0 0,0 1 0 0 0,-1-1 0 0 0,0 7-243 0 0,-2-4 46 0 0,0 1-1 0 0,-1-1 1 0 0,-1-1 0 0 0,0 1 0 0 0,-1 0-1 0 0,0-1 1 0 0,-1 1 0 0 0,0-1-1 0 0,-1-1 1 0 0,0 1 0 0 0,-1-1 0 0 0,0 0-1 0 0,-1 0 1 0 0,-3 2-46 0 0,-57 31-5705 0 0,60-43 400 0 0,3-5-1710 0 0</inkml:trace>
  <inkml:trace contextRef="#ctx0" brushRef="#br0" timeOffset="2145.684">1039 562 13329 0 0,'0'0'1998'0'0,"0"0"-1481"0"0,1 8-265 0 0,-17 109 1816 0 0,-33 33-1662 0 0,60-211-9962 0 0,0-26 4338 0 0,-7 35 3030 0 0</inkml:trace>
  <inkml:trace contextRef="#ctx0" brushRef="#br0" timeOffset="2409.843">1039 562 684 0 0,'-5'-55'4512'0'0,"35"23"135"0"0,38 32-1866 0 0,-65 1-2659 0 0,1 0 1 0 0,0 1-1 0 0,-1-1 0 0 0,1 1 1 0 0,-1 0-1 0 0,0 0 0 0 0,0 0 1 0 0,0 1-1 0 0,0-1 0 0 0,0 1 1 0 0,0-1-1 0 0,0 1 0 0 0,-1 0 1 0 0,0 0-1 0 0,1 0 0 0 0,-1 1 1 0 0,0-1-1 0 0,-1 0 0 0 0,1 1 1 0 0,0-1-1 0 0,-1 1 0 0 0,0 0 1 0 0,0-1-1 0 0,0 1 1 0 0,0 0-1 0 0,-1 0 0 0 0,0 0 1 0 0,1-1-1 0 0,-1 1 0 0 0,-1 0 1 0 0,1 0-1 0 0,0 0 0 0 0,-1 0 1 0 0,0-1-1 0 0,0 1 0 0 0,0 0 1 0 0,-1 1-123 0 0,1-1-51 0 0,-1-1 0 0 0,0 1 0 0 0,0-1 0 0 0,0 0 0 0 0,0 0 0 0 0,0 0 1 0 0,-1 0-1 0 0,1 0 0 0 0,-1 0 0 0 0,0-1 0 0 0,0 1 0 0 0,0-1 0 0 0,0 0 0 0 0,0 0 1 0 0,0 0-1 0 0,-1 0 0 0 0,1 0 0 0 0,-1-1 0 0 0,1 0 0 0 0,-1 1 0 0 0,0-1 0 0 0,1-1 1 0 0,-1 1-1 0 0,0 0 0 0 0,-2-1 51 0 0,1 0-515 0 0,-17-2-5246 0 0,8-8-1642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18.8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263 905 13609 0 0,'0'0'3117'0'0,"0"0"-3065"0"0,0 0-52 0 0,0 0 0 0 0,-35-5 112 0 0,10 2 124 0 0,-2-2-228 0 0,-4 0-8 0 0,0 1-64 0 0,3-1-813 0 0,-2 0-407 0 0,6-2-800 0 0,4 0-2020 0 0,9 0-1725 0 0</inkml:trace>
  <inkml:trace contextRef="#ctx0" brushRef="#br0" timeOffset="250.152">211 771 1656 0 0,'0'0'12077'0'0,"0"0"-10409"0"0,0 0-1376 0 0,0 0 196 0 0,0 0-436 0 0,0 0-44 0 0,0 0-8 0 0,0 0 128 0 0,-52-17-128 0 0,21 14-4 0 0,0 1-1220 0 0,-2 0-844 0 0,8 1-2124 0 0,-9-5-2277 0 0</inkml:trace>
  <inkml:trace contextRef="#ctx0" brushRef="#br0" timeOffset="5471.833">1741 629 468 0 0,'0'0'10377'0'0,"0"0"-7407"0"0,0 0-2632 0 0,0 0-218 0 0,0 0 84 0 0,0 0 1 0 0,0 0-106 0 0,0 0-76 0 0,-6 6-10 0 0,3-4 6 0 0,1 1 0 0 0,-1-1-1 0 0,1 1 1 0 0,0-1 0 0 0,0 1-1 0 0,0 0 1 0 0,1 0 0 0 0,-1 0-1 0 0,0 0 1 0 0,1 0-1 0 0,0 0 1 0 0,0 0 0 0 0,0 1-1 0 0,0-1 1 0 0,1 0 0 0 0,-1 1-1 0 0,1-1 1 0 0,0 0 0 0 0,0 1-1 0 0,0-1 1 0 0,0 0 0 0 0,0 1-1 0 0,1-1 1 0 0,0 0 0 0 0,-1 1-1 0 0,1-1 1 0 0,0 0 0 0 0,1 0-1 0 0,-1 0 1 0 0,1 0-1 0 0,-1 0 1 0 0,1 0 0 0 0,0 0-1 0 0,1 0-18 0 0,29 43 683 0 0,-27-41-577 0 0,0 1 0 0 0,0-1 0 0 0,-1 1 0 0 0,0 0 0 0 0,0 0 0 0 0,-1 0 1 0 0,1 0-1 0 0,-1 1 0 0 0,-1-1 0 0 0,1 1 0 0 0,-1 0 0 0 0,0 0 0 0 0,-1 0 0 0 0,1 0 1 0 0,-1 4-107 0 0,-4-8-36 0 0,0 0 0 0 0,1 0 1 0 0,-1 0-1 0 0,0-1 0 0 0,-1 1 1 0 0,1-1-1 0 0,0 1 0 0 0,-1-1 1 0 0,1 0-1 0 0,-1 0 0 0 0,0-1 1 0 0,0 1-1 0 0,1-1 1 0 0,-1 0-1 0 0,0 0 0 0 0,0 0 1 0 0,0 0-1 0 0,-1-1 0 0 0,1 0 1 0 0,0 0-1 0 0,0 0 0 0 0,0 0 1 0 0,0 0-1 0 0,0-1 0 0 0,0 0 1 0 0,0 0-1 0 0,0 0 0 0 0,0 0 1 0 0,0-1-1 0 0,-2 0 36 0 0,4 1-195 0 0,-15-8-2178 0 0,7 0-2246 0 0,4-9-4418 0 0</inkml:trace>
  <inkml:trace contextRef="#ctx0" brushRef="#br0" timeOffset="5472.833">1941 597 15037 0 0,'0'0'1585'0'0,"0"0"-1585"0"0,0 0 0 0 0,-54-17 212 0 0,26 10 100 0 0,-6 0-312 0 0,2 3 0 0 0,-6 3-773 0 0,5-2-1423 0 0,6 1-3972 0 0,-6-7-1841 0 0</inkml:trace>
  <inkml:trace contextRef="#ctx0" brushRef="#br0" timeOffset="4397.477">687 487 6169 0 0,'0'0'5099'0'0,"0"0"-3115"0"0,0 0-1147 0 0,0 0-446 0 0,0 0 167 0 0,3 10 289 0 0,3 19-516 0 0,-1 0 0 0 0,-1 1 0 0 0,-1 0 0 0 0,-2 0 1 0 0,0-1-1 0 0,-3 1 0 0 0,0 0 0 0 0,-2-1 0 0 0,-6 23-331 0 0,9 0-562 0 0,16-53-8492 0 0,-2-13 21 0 0</inkml:trace>
  <inkml:trace contextRef="#ctx0" brushRef="#br0" timeOffset="4710.033">921 563 12445 0 0,'0'0'1284'0'0,"0"0"-1403"0"0,0 0 340 0 0,6 4 149 0 0,165 55-418 0 0,-167-55 166 0 0,0 1-1 0 0,0 1 1 0 0,-1-1 0 0 0,0 0 0 0 0,0 1 0 0 0,0 0 0 0 0,-1 0 0 0 0,1-1 0 0 0,-1 2-1 0 0,-1-1 1 0 0,1 0 0 0 0,-1 0 0 0 0,0 0 0 0 0,-1 1 0 0 0,0-1 0 0 0,0 0 0 0 0,0 1 0 0 0,0-1-1 0 0,-1 0 1 0 0,0 0 0 0 0,-1 1 0 0 0,1-1 0 0 0,-1 0 0 0 0,0 0 0 0 0,-1 0 0 0 0,1-1-1 0 0,-1 1 1 0 0,0-1 0 0 0,-1 1 0 0 0,1-1 0 0 0,-4 3-118 0 0,-50 80 589 0 0,66-85-2831 0 0,3-9-2270 0 0,-11 5 3410 0 0,16-8-6786 0 0</inkml:trace>
  <inkml:trace contextRef="#ctx0" brushRef="#br0" timeOffset="4973.958">1268 826 11805 0 0,'0'0'2604'0'0,"0"0"-2364"0"0,0 0 28 0 0,-54-6-232 0 0,15 1 380 0 0,-3 0-216 0 0,8 1-60 0 0,3 1-140 0 0,5 1-404 0 0,1 0-1100 0 0,5 0-2616 0 0,-1-5-2969 0 0</inkml:trace>
  <inkml:trace contextRef="#ctx0" brushRef="#br0" timeOffset="5223.49">1379 861 3496 0 0,'0'0'10457'0'0,"0"0"-9533"0"0,0 0-872 0 0,0 0 112 0 0,0 0 288 0 0,0 0 24 0 0,0 0 57 0 0,0 0 3 0 0,0 0-288 0 0,0 0-248 0 0,-18 28-64 0 0,14-28-708 0 0,0 0-401 0 0,1-4-827 0 0,3 0-3156 0 0,3-8-3017 0 0</inkml:trace>
  <inkml:trace contextRef="#ctx0" brushRef="#br0" timeOffset="26992.912">723 944 2384 0 0,'0'0'656'0'0,"-6"-2"1298"0"0,-10-2-1644 0 0,0-2 0 0 0,0 1 0 0 0,1-2 0 0 0,0 0-1 0 0,0-1 1 0 0,1 0 0 0 0,0-1 0 0 0,0-1 0 0 0,1 0-1 0 0,0-1 1 0 0,1-1 0 0 0,0 1 0 0 0,1-2 0 0 0,1 0-1 0 0,-1 0 1 0 0,2-1 0 0 0,0 0 0 0 0,1 0 0 0 0,0-1-1 0 0,-5-15-309 0 0,6 10-24 0 0,1 1 0 0 0,1-2 0 0 0,0 1 0 0 0,2 0 0 0 0,0-1 0 0 0,1 0 0 0 0,1 0-1 0 0,1 0 1 0 0,1 1 0 0 0,1-1 0 0 0,1 0 0 0 0,0 1 0 0 0,2-1 0 0 0,0 1 0 0 0,2 0-1 0 0,0 1 1 0 0,1-1 0 0 0,1 1 0 0 0,0 1 0 0 0,2 0 0 0 0,0 0 0 0 0,1 1 0 0 0,1 1 0 0 0,0 0-1 0 0,1 0 1 0 0,1 2 0 0 0,0 0 0 0 0,1 0 0 0 0,6-2 24 0 0,35-11-42 0 0,0 4-1 0 0,1 2 1 0 0,1 2 0 0 0,1 3-1 0 0,1 3 1 0 0,0 2 0 0 0,0 3 0 0 0,1 3-1 0 0,0 2 1 0 0,0 3 0 0 0,40 6 42 0 0,-34-4 86 0 0,1 4 0 0 0,-1 2 0 0 0,-1 3 1 0 0,0 3-1 0 0,0 3 0 0 0,-2 3 1 0 0,0 3-1 0 0,-1 2 0 0 0,-2 3 0 0 0,-1 3 1 0 0,-1 3-1 0 0,-2 2 0 0 0,-1 3 0 0 0,-2 2 1 0 0,15 17-87 0 0,-49-42 53 0 0,0 0 1 0 0,-1 2-1 0 0,0 0 1 0 0,-2 1-1 0 0,0 1 1 0 0,-2 1 0 0 0,0 0-1 0 0,-1 1 1 0 0,-1 1-1 0 0,-1 0 1 0 0,-1 1-1 0 0,-1 0 1 0 0,-1 1-1 0 0,-2 0 1 0 0,0 1-1 0 0,3 22-53 0 0,-11-40 34 0 0,-1-1 0 0 0,0 1 0 0 0,0-1 0 0 0,0 1-1 0 0,-1-1 1 0 0,0 0 0 0 0,-1 1 0 0 0,1-1-1 0 0,-1-1 1 0 0,-1 1 0 0 0,1 0 0 0 0,-1-1 0 0 0,-1 1-1 0 0,1-1 1 0 0,-1 0 0 0 0,0-1 0 0 0,0 1 0 0 0,-1-1-1 0 0,1 0 1 0 0,-1-1 0 0 0,0 1 0 0 0,-1-1-1 0 0,-4 3-33 0 0,-166 65 301 0 0,170-70-276 0 0,-101 23 126 0 0,-1-5 0 0 0,-1-5-1 0 0,-1-4 1 0 0,1-5 0 0 0,-4-5-151 0 0,84 0 36 0 0,-189 6 317 0 0,1-9 0 0 0,-174-25-353 0 0,271 5-1171 0 0,41-4-3155 0 0,34 6-2548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5:42.3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1010 2653 14397 0 0,'0'0'1993'0'0,"0"0"-1993"0"0,0 0-777 0 0,0 0 777 0 0,0 0 464 0 0,-51 9-147 0 0,30-10-317 0 0,-2-1-517 0 0,2-2-1339 0 0,4 2-2564 0 0,3-5-2517 0 0</inkml:trace>
  <inkml:trace contextRef="#ctx0" brushRef="#br0" timeOffset="260.926">1075 2571 10797 0 0,'0'0'4144'0'0,"0"0"-3680"0"0,0 0-160 0 0,0 0 28 0 0,0 0-328 0 0,0 0-4 0 0,-51-19 4 0 0,19 11-4 0 0,-1 2-1048 0 0,-2 1-1252 0 0,8-1-3096 0 0,-7-5-1909 0 0</inkml:trace>
  <inkml:trace contextRef="#ctx0" brushRef="#br0" timeOffset="-808.975">241 2161 8989 0 0,'0'0'4638'0'0,"-2"7"-3873"0"0,-12 30-286 0 0,-2 0 1 0 0,-2-1 0 0 0,-1 0-1 0 0,-2-2 1 0 0,-20 27-480 0 0,35-51-574 0 0,-6 10-516 0 0,5-14-5608 0 0,6-6 1998 0 0</inkml:trace>
  <inkml:trace contextRef="#ctx0" brushRef="#br0" timeOffset="-557.226">59 2238 1160 0 0,'0'0'8953'0'0,"0"0"-7741"0"0,0 0-1044 0 0,0 0 628 0 0,38 40 316 0 0,-24-23 80 0 0,3 3-284 0 0,-3-1-268 0 0,0 0-307 0 0,-1-3-133 0 0,0 2-152 0 0,-3-1 16 0 0,2-2-64 0 0,-2 0-705 0 0,3-2-631 0 0,0-4-1272 0 0,-3-2-3540 0 0</inkml:trace>
  <inkml:trace contextRef="#ctx0" brushRef="#br0" timeOffset="-264.104">432 2476 8233 0 0,'0'0'6478'0'0,"0"0"-4972"0"0,0 0-1241 0 0,0 0 54 0 0,0 0-95 0 0,0 0-185 0 0,-6-1-2149 0 0,55 15-5 0 0,13 34 3089 0 0,-62-47-896 0 0,1 1 0 0 0,-1-1 1 0 0,0 0-1 0 0,0 1 1 0 0,0-1-1 0 0,0 0 1 0 0,0 1-1 0 0,0-1 1 0 0,0 0-1 0 0,0 1 1 0 0,-1-1-1 0 0,1 0 0 0 0,0 1 1 0 0,-1-1-1 0 0,1 0 1 0 0,-1 0-1 0 0,1 1 1 0 0,-1-1-1 0 0,0 0 1 0 0,1 0-1 0 0,-1 0 0 0 0,0 0 1 0 0,0 0-1 0 0,0 0 1 0 0,0 0-1 0 0,0 0 1 0 0,0 0-1 0 0,0 0 1 0 0,0-1-1 0 0,0 1 0 0 0,-1 0 1 0 0,1-1-1 0 0,0 1 1 0 0,0-1-1 0 0,-1 1 1 0 0,1-1-1 0 0,0 0 1 0 0,-1 1-1 0 0,1-1 0 0 0,0 0 1 0 0,-1 0-79 0 0,31 23-934 0 0,-27-22 960 0 0,0-1-1 0 0,0 1 0 0 0,0 0 0 0 0,0 0 0 0 0,0-1 1 0 0,0 1-1 0 0,0 0 0 0 0,0 1 0 0 0,0-1 0 0 0,-1 0 1 0 0,1 1-1 0 0,0-1 0 0 0,-1 0 0 0 0,1 1 0 0 0,-1 0 1 0 0,0-1-1 0 0,1 1 0 0 0,-1 0 0 0 0,0 0 0 0 0,0 0 1 0 0,0 0-1 0 0,0 0 0 0 0,-1 0 0 0 0,1 0 0 0 0,0 0 1 0 0,-1 0-1 0 0,0 0 0 0 0,1 0 0 0 0,-1 0 0 0 0,0 0 1 0 0,0 0-1 0 0,0 1 0 0 0,0-1 0 0 0,-1 0 0 0 0,1 0 0 0 0,0 0 1 0 0,-1 0-1 0 0,0 0 0 0 0,1 0 0 0 0,-1 0 0 0 0,0 0 1 0 0,0 0-1 0 0,0 0 0 0 0,0 0 0 0 0,0-1 0 0 0,-1 1 1 0 0,1 0-1 0 0,0-1 0 0 0,-1 1 0 0 0,0-1 0 0 0,1 1 1 0 0,-1-1-1 0 0,0 0 0 0 0,1 1 0 0 0,-1-1 0 0 0,0 0 1 0 0,-1 0-26 0 0,-41 4-209 0 0,17-8-5266 0 0,18-3-2273 0 0</inkml:trace>
  <inkml:trace contextRef="#ctx0" brushRef="#br0" timeOffset="-1760.405">1471 1405 392 0 0,'0'0'12342'0'0,"0"0"-8548"0"0,-2 7-3594 0 0,-31 213 817 0 0,40-203-3972 0 0,4-12-3294 0 0,4-7-2204 0 0</inkml:trace>
  <inkml:trace contextRef="#ctx0" brushRef="#br0" timeOffset="-1493.236">1778 1470 10949 0 0,'0'0'4423'0'0,"0"0"-3426"0"0,0 0-888 0 0,-8-2 248 0 0,-64 5 55 0 0,71-4-453 0 0,0 1-1 0 0,0 0 1 0 0,-1 0-1 0 0,1 0 1 0 0,0 0-1 0 0,-1 0 1 0 0,1 0-1 0 0,0 0 1 0 0,-1 0-1 0 0,1 1 1 0 0,0-1 0 0 0,0 0-1 0 0,-1 1 1 0 0,1-1-1 0 0,0 1 1 0 0,0 0-1 0 0,0-1 1 0 0,0 1-1 0 0,0 0 1 0 0,0-1 0 0 0,0 1-1 0 0,0 0 1 0 0,0 0-1 0 0,0 0 1 0 0,0 0-1 0 0,0 0 1 0 0,0 0-1 0 0,1 0 1 0 0,-1 0 0 0 0,0 1-1 0 0,1-1 1 0 0,-1 0-1 0 0,1 0 1 0 0,0 0-1 0 0,-1 1 1 0 0,1-1-1 0 0,0 0 1 0 0,0 1 0 0 0,-1-1-1 0 0,1 0 1 0 0,0 0-1 0 0,0 1 1 0 0,1-1-1 0 0,-1 0 1 0 0,0 1-1 0 0,0-1 1 0 0,1 0-1 0 0,-1 0 1 0 0,0 1 0 0 0,1-1-1 0 0,-1 0 1 0 0,1 0-1 0 0,0 0 1 0 0,-1 0-1 0 0,1 0 1 0 0,0 1-1 0 0,0-1 1 0 0,0-1 0 0 0,0 1-1 0 0,0 0 1 0 0,0 0 41 0 0,142 129 1703 0 0,-142-130-1686 0 0,0 1 0 0 0,-1 0-1 0 0,1 0 1 0 0,0 0 0 0 0,-1 0-1 0 0,1 0 1 0 0,0 0 0 0 0,-1 0 0 0 0,1 0-1 0 0,-1 0 1 0 0,0 0 0 0 0,1 0-1 0 0,-1 0 1 0 0,0 0 0 0 0,0 0 0 0 0,0 0-1 0 0,1 1 1 0 0,-1-1 0 0 0,0 0-1 0 0,-1 0 1 0 0,1 0 0 0 0,0 0 0 0 0,0 0-1 0 0,0 0 1 0 0,-1 1 0 0 0,1-1-1 0 0,0 0 1 0 0,-1 0 0 0 0,1 0 0 0 0,-1 0-1 0 0,1 0 1 0 0,-1 0 0 0 0,0-1-1 0 0,1 1 1 0 0,-1 0 0 0 0,0 0 0 0 0,0 0-1 0 0,0 0 1 0 0,0-1 0 0 0,1 1-1 0 0,-1 0 1 0 0,0-1 0 0 0,0 1 0 0 0,0-1-1 0 0,0 1 1 0 0,0-1 0 0 0,0 0-1 0 0,-1 1 1 0 0,1-1 0 0 0,0 0 0 0 0,0 0-1 0 0,0 1 1 0 0,0-1 0 0 0,0 0-1 0 0,0 0 1 0 0,-1 0 0 0 0,1-1-1 0 0,0 1 1 0 0,0 0 0 0 0,0 0 0 0 0,-1-1-17 0 0,-72-10-2214 0 0,73 11 2112 0 0,-15-10-3074 0 0,7 0-1835 0 0,3-7-1928 0 0</inkml:trace>
  <inkml:trace contextRef="#ctx0" brushRef="#br0" timeOffset="-1246.169">1978 1505 13253 0 0,'0'0'1712'0'0,"0"0"-1712"0"0,0 0 0 0 0,0 0 396 0 0,-57-11 68 0 0,31 8-312 0 0,-5-2-152 0 0,-2-1-1400 0 0,8 3-2808 0 0,-12-11-5125 0 0</inkml:trace>
  <inkml:trace contextRef="#ctx0" brushRef="#br0" timeOffset="-2925.126">275 1289 10805 0 0,'0'0'1860'0'0,"0"0"-1860"0"0,0 0-152 0 0,-4 38 152 0 0,1-17 804 0 0,-1 2-232 0 0,-1 1-216 0 0,-3-1-52 0 0,1 2-76 0 0,-4 0-40 0 0,-1-2-60 0 0,0-3-128 0 0,-4-2-76 0 0,5-2-684 0 0,0-6-588 0 0,5-3-1440 0 0,0-7-3733 0 0</inkml:trace>
  <inkml:trace contextRef="#ctx0" brushRef="#br0" timeOffset="-2740.273">204 1369 6445 0 0,'0'0'5376'0'0,"0"0"-4812"0"0,29 41 264 0 0,-21-26 216 0 0,2 1-108 0 0,-2 1-144 0 0,-1-2-263 0 0,2 0-165 0 0,-3 0-180 0 0,2-1-60 0 0,0-1-12 0 0,1 1-112 0 0,-2-3-832 0 0,4 1-1049 0 0,-2-5-2375 0 0,5-6-4589 0 0</inkml:trace>
  <inkml:trace contextRef="#ctx0" brushRef="#br0" timeOffset="-2426.747">578 1556 10409 0 0,'0'0'3695'0'0,"0"0"-2626"0"0,0 0-795 0 0,0 0 84 0 0,0 0 50 0 0,0 0-85 0 0,0 0-222 0 0,0 0-224 0 0,46 27-1607 0 0,-65 31 3005 0 0,17-57-1240 0 0,1 0-1 0 0,-1 0 1 0 0,1 0 0 0 0,-1 0-1 0 0,1 0 1 0 0,0 0-1 0 0,0 0 1 0 0,-1 1-1 0 0,1-1 1 0 0,0 0 0 0 0,0 1-1 0 0,0-1 1 0 0,0 1-1 0 0,1-1 1 0 0,-1 1-1 0 0,0 0 1 0 0,1-1 0 0 0,-1 1-1 0 0,1 0 1 0 0,-1-1-1 0 0,1 1 1 0 0,0 0-1 0 0,0 0 1 0 0,0-1 0 0 0,0 1-1 0 0,0 0 1 0 0,0-1-1 0 0,0 1 1 0 0,0 0-1 0 0,1 0 1 0 0,-1-1 0 0 0,1 1-1 0 0,-1 0 1 0 0,1-1-1 0 0,0 1 1 0 0,0-1-1 0 0,-1 1 1 0 0,1-1 0 0 0,0 1-1 0 0,0-1 1 0 0,1 1-1 0 0,-1-1 1 0 0,0 0 0 0 0,0 0-1 0 0,1 0 1 0 0,-1 0-1 0 0,0 0 1 0 0,1 0-1 0 0,-1 0 1 0 0,1 0 0 0 0,0 0-1 0 0,-1-1 1 0 0,2 1-35 0 0,38 15-288 0 0,-11-12-6809 0 0,-12-3-878 0 0</inkml:trace>
  <inkml:trace contextRef="#ctx0" brushRef="#br0" timeOffset="-2240.239">1116 1719 1016 0 0,'0'0'13941'0'0,"0"0"-12268"0"0,0 0-1309 0 0,0 0-68 0 0,0 0-232 0 0,0 0 132 0 0,0 0-72 0 0,-54-10-124 0 0,33 6-188 0 0,-2 1-760 0 0,2 0-173 0 0,3-2-827 0 0,5 2-2328 0 0,6-1-2129 0 0</inkml:trace>
  <inkml:trace contextRef="#ctx0" brushRef="#br0" timeOffset="-2070.471">1130 1596 260 0 0,'0'0'11089'0'0,"0"0"-9449"0"0,0 0-1004 0 0,0 0-176 0 0,0 0-320 0 0,0 0 88 0 0,-51-24 48 0 0,23 18-176 0 0,-3 1-100 0 0,1-1-544 0 0,2 2-1212 0 0,5 0-2656 0 0,1-5-3673 0 0</inkml:trace>
  <inkml:trace contextRef="#ctx0" brushRef="#br0" timeOffset="-6187.241">142 512 808 0 0,'0'0'451'0'0,"0"0"560"0"0,0 0 2201 0 0,0 0-1363 0 0,0 0-343 0 0,2-6 85 0 0,7-29 878 0 0,-16 85-171 0 0,-10-6-2182 0 0,-2-1 0 0 0,-1-1 0 0 0,-3-1 0 0 0,-1-1 0 0 0,-15 17-116 0 0,36-54-2017 0 0,3-13-8173 0 0,3-4 6622 0 0</inkml:trace>
  <inkml:trace contextRef="#ctx0" brushRef="#br0" timeOffset="-5919.265">32 515 572 0 0,'0'0'5429'0'0,"0"0"-3393"0"0,0 0-1219 0 0,0 0-32 0 0,0 0 270 0 0,3 8 106 0 0,67 150 3359 0 0,2-60-4445 0 0,-65-89-1239 0 0,2 2-1516 0 0,-1-5-3295 0 0,0-3-656 0 0</inkml:trace>
  <inkml:trace contextRef="#ctx0" brushRef="#br0" timeOffset="-5659.297">333 814 4972 0 0,'0'0'4260'0'0,"0"0"-2688"0"0,0 0-690 0 0,0 0 127 0 0,4 7 33 0 0,11 20-114 0 0,-18 10 1401 0 0,1-5-4937 0 0,12-20-1892 0 0,-6-8 123 0 0</inkml:trace>
  <inkml:trace contextRef="#ctx0" brushRef="#br0" timeOffset="-5471.719">599 888 236 0 0,'0'0'4520'0'0,"0"0"-195"0"0,0 0-2853 0 0,0 0-544 0 0,0 0 316 0 0,0 0 336 0 0,0 0-456 0 0,0 0-396 0 0,-48-8-680 0 0,36 6-48 0 0,-2-2-176 0 0,4 0-704 0 0,-2-1-624 0 0,4-2-1032 0 0,4 3-2288 0 0</inkml:trace>
  <inkml:trace contextRef="#ctx0" brushRef="#br0" timeOffset="-5316.432">642 773 4332 0 0,'0'0'3905'0'0,"0"0"-1821"0"0,0 0-1080 0 0,0 0-808 0 0,0 0 176 0 0,0 0 88 0 0,-37 1-240 0 0,20-4-208 0 0,2 3-12 0 0,-5-2-932 0 0,4 0-1376 0 0,4 1-2697 0 0</inkml:trace>
  <inkml:trace contextRef="#ctx0" brushRef="#br0" timeOffset="-4636.46">743 769 872 0 0,'0'0'4412'0'0,"0"0"-2447"0"0,0 0-949 0 0,0 0-396 0 0,0 0 28 0 0,-41 0 0 0 0,29 0-264 0 0,2 0-228 0 0,-3 0-152 0 0,3 0-4 0 0,-1 0 12 0 0,0 0-12 0 0,-1 0-424 0 0,0-1-816 0 0,2 0-564 0 0,4-2-1425 0 0</inkml:trace>
  <inkml:trace contextRef="#ctx0" brushRef="#br0" timeOffset="-4015.212">996 641 3676 0 0,'0'0'2714'0'0,"0"0"-484"0"0,0 0-655 0 0,0 0-434 0 0,0 0-75 0 0,0 0-252 0 0,0 0-335 0 0,0 0-203 0 0,0 0-201 0 0,-6 16 490 0 0,-49 28-674 0 0,55-44 116 0 0,-1 1-1 0 0,1 0 0 0 0,-1 1 1 0 0,0-1-1 0 0,1 0 0 0 0,0 0 0 0 0,-1 0 1 0 0,1 0-1 0 0,0 0 0 0 0,0 0 1 0 0,-1 0-1 0 0,1 1 0 0 0,0-1 1 0 0,0 0-1 0 0,0 0 0 0 0,0 0 1 0 0,0 1-1 0 0,1-1 0 0 0,-1 0 1 0 0,0 0-1 0 0,1 0 0 0 0,-1 0 1 0 0,0 0-1 0 0,1 0 0 0 0,-1 0 1 0 0,1 0-1 0 0,0 0 0 0 0,-1 0 1 0 0,1 0-1 0 0,0 0 0 0 0,0 0 1 0 0,-1 0-1 0 0,1 0 0 0 0,0-1 1 0 0,0 1-1 0 0,0 0 0 0 0,0-1 1 0 0,0 1-1 0 0,0 0 0 0 0,0-1 1 0 0,0 1-1 0 0,0-1 0 0 0,0 0 0 0 0,1 1 1 0 0,-1-1-1 0 0,0 0 0 0 0,0 0 1 0 0,0 0-1 0 0,0 0 0 0 0,1 0 1 0 0,-1 0-1 0 0,0 0 0 0 0,0 0 1 0 0,0 0-1 0 0,0 0 0 0 0,1-1 1 0 0,0 1-7 0 0,0 1 50 0 0,1 0 1 0 0,0 0 0 0 0,0 0 0 0 0,0 0-1 0 0,0-1 1 0 0,0 1 0 0 0,0-1-1 0 0,0 0 1 0 0,0 0 0 0 0,0 0-1 0 0,0 0 1 0 0,0 0 0 0 0,0-1 0 0 0,1 1-1 0 0,-2-1 1 0 0,1 0 0 0 0,0 0-1 0 0,0 0 1 0 0,0 0 0 0 0,0-1 0 0 0,-1 1-1 0 0,1-1 1 0 0,0 1 0 0 0,-1-1-1 0 0,1 0 1 0 0,-1 0 0 0 0,0 0 0 0 0,0 0-1 0 0,0-1 1 0 0,0 1 0 0 0,0-1-1 0 0,0 1 1 0 0,-1-1 0 0 0,1 1-1 0 0,-1-1 1 0 0,1-2-51 0 0,-4 134-191 0 0,3-91-1283 0 0,12-17-6738 0 0,-1-15 1401 0 0</inkml:trace>
  <inkml:trace contextRef="#ctx0" brushRef="#br0" timeOffset="-3675.192">1329 883 12285 0 0,'0'0'1980'0'0,"0"0"-1342"0"0,0 0-496 0 0,0 0-2 0 0,0 0 129 0 0,0 0-94 0 0,34 0 333 0 0,-31-1-528 0 0,-1 0-1 0 0,1-1 0 0 0,-1 0 0 0 0,1 1 0 0 0,-1-1 0 0 0,0 0 0 0 0,0 0 0 0 0,0 0 0 0 0,0 0 0 0 0,0-1 0 0 0,-1 1 0 0 0,1 0 1 0 0,-1-1-1 0 0,1 1 0 0 0,-1-1 0 0 0,0 0 0 0 0,0 1 0 0 0,0-1 0 0 0,0 0 0 0 0,-1 0 0 0 0,1 0 0 0 0,-1 1 0 0 0,0-1 0 0 0,1 0 1 0 0,-1 0-1 0 0,0 0 0 0 0,-1 0 0 0 0,1 0 0 0 0,-1 1 0 0 0,1-1 0 0 0,-1 0 0 0 0,0 0 0 0 0,0 1 0 0 0,0-1 0 0 0,0 0 0 0 0,0 1 1 0 0,-1-1-1 0 0,1 1 0 0 0,-1-1 0 0 0,1 1 0 0 0,-1 0 0 0 0,0 0 0 0 0,0 0 0 0 0,0 0 0 0 0,-1 0 0 0 0,1 0 0 0 0,0 1 0 0 0,-1-1 1 0 0,1 0-1 0 0,-1 1 0 0 0,1 0 0 0 0,-1 0 0 0 0,0 0 0 0 0,1 0 0 0 0,-1 0 0 0 0,0 0 0 0 0,0 1 0 0 0,1 0 0 0 0,-1-1 0 0 0,0 1 1 0 0,0 0-1 0 0,0 0 0 0 0,0 0 0 0 0,0 1 0 0 0,1-1 0 0 0,-1 1 0 0 0,-1 0 21 0 0,1-1-8 0 0,0 1-1 0 0,0 0 0 0 0,1-1 1 0 0,-1 1-1 0 0,0 0 1 0 0,0 1-1 0 0,1-1 1 0 0,-1 0-1 0 0,1 1 1 0 0,-1 0-1 0 0,1-1 1 0 0,-1 1-1 0 0,1 0 1 0 0,0 0-1 0 0,0 0 1 0 0,0 1-1 0 0,0-1 1 0 0,1 0-1 0 0,-1 1 1 0 0,0-1-1 0 0,1 1 1 0 0,0 0-1 0 0,-1-1 1 0 0,1 1-1 0 0,0 0 1 0 0,1 0-1 0 0,-1 0 1 0 0,0 0-1 0 0,1 0 1 0 0,0 0-1 0 0,-1 0 1 0 0,1-1-1 0 0,1 1 1 0 0,-1 0-1 0 0,0 0 1 0 0,1 0-1 0 0,-1 0 1 0 0,1 0-1 0 0,0 0 1 0 0,0 0-1 0 0,0-1 1 0 0,0 1-1 0 0,0 0 1 0 0,1-1-1 0 0,-1 1 1 0 0,1-1-1 0 0,0 1 1 0 0,0-1-1 0 0,0 0 1 0 0,2 2 8 0 0,23 14-4508 0 0,-9-13-2331 0 0</inkml:trace>
  <inkml:trace contextRef="#ctx0" brushRef="#br0" timeOffset="2470.933">592 3118 8189 0 0,'0'0'9821'0'0,"0"0"-9685"0"0,0 0-136 0 0,0 0-1264 0 0,0 0 888 0 0,0 0 276 0 0,0 0-281 0 0,0 0-1219 0 0,0 0-2660 0 0,-18 39-3017 0 0</inkml:trace>
  <inkml:trace contextRef="#ctx0" brushRef="#br0" timeOffset="2720.676">676 3504 1252 0 0,'0'0'11801'0'0,"0"0"-10809"0"0,0 0-876 0 0,0 0-52 0 0,-13 42-64 0 0,3-31-256 0 0,-3 1-980 0 0,3-5-2976 0 0,-6-1-4297 0 0</inkml:trace>
  <inkml:trace contextRef="#ctx0" brushRef="#br0" timeOffset="2721.676">698 3880 7537 0 0,'0'0'6480'0'0,"0"0"-6480"0"0,0 0-828 0 0,0 0 496 0 0,0 0-52 0 0,-22 41-332 0 0,10-34-1076 0 0,5 0-1336 0 0,-5 3-3317 0 0</inkml:trace>
  <inkml:trace contextRef="#ctx0" brushRef="#br0" timeOffset="2986.72">693 4194 4820 0 0,'0'0'5593'0'0,"0"0"-5001"0"0,0 0-592 0 0,14 45 0 0 0,-14-33 76 0 0,-3 4-76 0 0,-3-2-140 0 0,-2 0-1228 0 0,3-4-1772 0 0,-4 3-3293 0 0</inkml:trace>
  <inkml:trace contextRef="#ctx0" brushRef="#br0" timeOffset="2987.72">688 4548 6869 0 0,'0'0'6580'0'0,"0"0"-5944"0"0,0 0-624 0 0,0 47 64 0 0,-4-33 128 0 0,-3-1-204 0 0,-1 0-380 0 0,2-4-168 0 0,-3 0-308 0 0,4 0-428 0 0,-2-2-844 0 0,1-1-2061 0 0</inkml:trace>
  <inkml:trace contextRef="#ctx0" brushRef="#br0" timeOffset="5250.891">1624 6091 8053 0 0,'0'0'5329'0'0,"0"0"-3834"0"0,0 0-1140 0 0,0 0 328 0 0,0 0 28 0 0,0 0-234 0 0,0 0-166 0 0,4-6-144 0 0,-3 4-176 0 0,1 0-1 0 0,-1-1 1 0 0,1 1-1 0 0,-1 0 1 0 0,0 0 0 0 0,0-1-1 0 0,0 1 1 0 0,0-1 0 0 0,0 1-1 0 0,-1-1 1 0 0,1 0-1 0 0,-1 1 1 0 0,1-1 0 0 0,-1 1-1 0 0,0-1 1 0 0,0 0 0 0 0,0 1-1 0 0,-1-1 1 0 0,1 0-1 0 0,-1 1 1 0 0,1-1 0 0 0,-1 1-1 0 0,0-1 1 0 0,0 1-1 0 0,0-1 1 0 0,0 1 0 0 0,0 0-1 0 0,-1-1 1 0 0,1 1 0 0 0,-2-2 9 0 0,3 2-12 0 0,-1 1 0 0 0,1-1 0 0 0,-1 0 0 0 0,1 0 1 0 0,-1 0-1 0 0,0 1 0 0 0,0-1 0 0 0,0 0 1 0 0,0 1-1 0 0,0-1 0 0 0,0 1 0 0 0,0-1 0 0 0,-1 1 1 0 0,1-1-1 0 0,0 1 0 0 0,-1 0 0 0 0,1 0 0 0 0,-1 0 1 0 0,1 0-1 0 0,-1 0 0 0 0,0 0 0 0 0,0 0 0 0 0,1 0 1 0 0,-1 1-1 0 0,0-1 0 0 0,0 1 0 0 0,0-1 1 0 0,1 1-1 0 0,-1 0 0 0 0,0-1 0 0 0,0 1 0 0 0,0 0 1 0 0,0 0-1 0 0,0 1 0 0 0,0-1 0 0 0,0 0 0 0 0,1 1 1 0 0,-1-1-1 0 0,0 1 0 0 0,0-1 0 0 0,0 1 1 0 0,1 0-1 0 0,-1 0 0 0 0,0 0 0 0 0,1 0 0 0 0,-1 0 1 0 0,1 0-1 0 0,-1 0 0 0 0,1 0 0 0 0,-1 1 0 0 0,1-1 1 0 0,0 1-1 0 0,0-1 0 0 0,0 1 0 0 0,0-1 1 0 0,0 1-1 0 0,0 0 0 0 0,0-1 0 0 0,0 2 12 0 0,-1-1 15 0 0,1 1-1 0 0,0-1 1 0 0,-1 0-1 0 0,1 1 1 0 0,0-1 0 0 0,1 0-1 0 0,-1 1 1 0 0,0 0-1 0 0,1-1 1 0 0,-1 1-1 0 0,1-1 1 0 0,0 1-1 0 0,0-1 1 0 0,0 1 0 0 0,0 0-1 0 0,0-1 1 0 0,0 1-1 0 0,1-1 1 0 0,-1 1-1 0 0,1-1 1 0 0,0 1 0 0 0,0-1-1 0 0,0 1 1 0 0,0-1-1 0 0,0 0 1 0 0,0 1-1 0 0,1-1 1 0 0,0 1-15 0 0,25 16-5808 0 0,-20-16 52 0 0</inkml:trace>
  <inkml:trace contextRef="#ctx0" brushRef="#br0" timeOffset="5501.924">2149 6126 6537 0 0,'0'0'9564'0'0,"0"0"-8239"0"0,0 0-841 0 0,0 0 36 0 0,0 0-100 0 0,0 0-112 0 0,0 0-112 0 0,-46-17-124 0 0,27 10-72 0 0,-2 1-12 0 0,-1 0-308 0 0,3 1-380 0 0,2-1-488 0 0,4-1-1161 0 0,5 2-2487 0 0,8-7-3601 0 0</inkml:trace>
  <inkml:trace contextRef="#ctx0" brushRef="#br0" timeOffset="5736.902">2254 5963 3436 0 0,'0'0'11885'0'0,"0"0"-9840"0"0,0 0-1797 0 0,0 0-88 0 0,0 0-160 0 0,0 0 284 0 0,-52-18-284 0 0,20 8-72 0 0,-1 1-1160 0 0,-2 0-1185 0 0,10 2-3611 0 0,-6-6-2281 0 0</inkml:trace>
  <inkml:trace contextRef="#ctx0" brushRef="#br0" timeOffset="4363.449">788 5784 5320 0 0,'0'0'5191'0'0,"0"0"-2811"0"0,0 0-1335 0 0,0 0-526 0 0,0 0-210 0 0,0 0 310 0 0,2 9 58 0 0,-9 143 816 0 0,6-146-1616 0 0,-4 27-285 0 0,12-17-4677 0 0,0-13-151 0 0</inkml:trace>
  <inkml:trace contextRef="#ctx0" brushRef="#br0" timeOffset="4673.074">947 5992 4972 0 0,'0'0'4534'0'0,"0"0"-2511"0"0,0 0-1332 0 0,0 0 213 0 0,0 0 311 0 0,0 0-131 0 0,0 0-366 0 0,0 0-330 0 0,0 0-209 0 0,5 3-57 0 0,-3-2-123 0 0,0 0 0 0 0,-1 0 0 0 0,1 0 0 0 0,0 0 0 0 0,0-1 0 0 0,0 1 0 0 0,0-1 0 0 0,0 1 0 0 0,0-1 0 0 0,0 0 0 0 0,1 1 0 0 0,-1-1 0 0 0,0 0 0 0 0,0 0 0 0 0,0-1 0 0 0,0 1 0 0 0,0 0 0 0 0,0-1 0 0 0,0 1 0 0 0,0-1 0 0 0,0 0 0 0 0,0 0 0 0 0,0 1 0 0 0,0-1 0 0 0,0-1 0 0 0,-1 1 0 0 0,1 0 1 0 0,0 0-1 0 0,-1-1 0 0 0,1 1 0 0 0,-1 0 0 0 0,1-1 0 0 0,-1 0 0 0 0,0 1 0 0 0,1-1 0 0 0,-1 0 0 0 0,0 0 0 0 0,0 0 0 0 0,0 1 0 0 0,-1-1 0 0 0,1 0 0 0 0,0 0 0 0 0,-1 0 0 0 0,1 0 0 0 0,-1-1 0 0 0,0 1 0 0 0,0-2 1 0 0,1-1-144 0 0,-1 0-1 0 0,0 0 1 0 0,-1-1-1 0 0,1 1 1 0 0,-1 0-1 0 0,0 0 1 0 0,0 0-1 0 0,-1 0 1 0 0,0 0-1 0 0,1 0 1 0 0,-2 0-1 0 0,1 0 1 0 0,0 1-1 0 0,-1-1 1 0 0,0 1-1 0 0,0-1 0 0 0,-1 1 1 0 0,1 0-1 0 0,-1 1 1 0 0,0-1-1 0 0,0 1 1 0 0,0-1-1 0 0,0 1 1 0 0,-1 0 144 0 0,2 4 62 0 0,-1 1-1 0 0,1-1 1 0 0,-1 1 0 0 0,1 0 0 0 0,0 0 0 0 0,0 1-1 0 0,0-1 1 0 0,0 0 0 0 0,0 1 0 0 0,0 0 0 0 0,1 0-1 0 0,-1 0 1 0 0,1 0 0 0 0,0 0 0 0 0,0 0 0 0 0,0 0-1 0 0,0 1 1 0 0,0-1 0 0 0,1 1 0 0 0,0-1 0 0 0,0 1-1 0 0,0 0 1 0 0,0-1 0 0 0,0 1 0 0 0,1 0 0 0 0,-1 0-1 0 0,1 0 1 0 0,0 0 0 0 0,0-1 0 0 0,1 1 0 0 0,-1 0-1 0 0,1 1-61 0 0,31 46 435 0 0,4-35-5795 0 0,-25-14-128 0 0</inkml:trace>
  <inkml:trace contextRef="#ctx0" brushRef="#br0" timeOffset="4985.393">1256 6065 6081 0 0,'0'0'6184'0'0,"0"0"-3978"0"0,0 0-1431 0 0,0 0 230 0 0,0 0 107 0 0,0 0-401 0 0,0 0-327 0 0,0 0-165 0 0,0 0-97 0 0,4-1-53 0 0,-2 0-102 0 0,1-1 0 0 0,-1 0 0 0 0,0 1 0 0 0,0-1 0 0 0,0 0 0 0 0,0 0 0 0 0,0-1 0 0 0,0 1 0 0 0,0 0 0 0 0,-1-1 0 0 0,1 1 0 0 0,-1-1 0 0 0,0 1 0 0 0,0-1 0 0 0,0 0 0 0 0,0 1 0 0 0,0-1 0 0 0,0 0 0 0 0,-1 0 0 0 0,1 0 0 0 0,-1 1 0 0 0,0-1 0 0 0,0 0 0 0 0,0 0 0 0 0,0 0 0 0 0,0 0 0 0 0,-1 0 0 0 0,1 1 0 0 0,-1-1 0 0 0,0-1 33 0 0,-37-84-1058 0 0,36 86 1062 0 0,1 1-1 0 0,0 0 0 0 0,0 0 1 0 0,0-1-1 0 0,-1 1 0 0 0,1 0 1 0 0,-1 0-1 0 0,1 0 0 0 0,-1 1 1 0 0,1-1-1 0 0,-1 0 0 0 0,1 0 1 0 0,-1 1-1 0 0,0-1 0 0 0,1 1 0 0 0,-1 0 1 0 0,0-1-1 0 0,0 1 0 0 0,1 0 1 0 0,-1 0-1 0 0,0 0 0 0 0,0 0 1 0 0,1 0-1 0 0,-1 1 0 0 0,0-1 1 0 0,1 0-1 0 0,-1 1 0 0 0,0-1 1 0 0,1 1-1 0 0,-1 0 0 0 0,0-1 1 0 0,1 1-1 0 0,-1 0 0 0 0,1 0 1 0 0,0 0-1 0 0,-1 0 0 0 0,1 0 0 0 0,0 1 1 0 0,-1-1-1 0 0,1 0 0 0 0,0 1 1 0 0,0-1-1 0 0,0 0 0 0 0,0 1 1 0 0,0-1-1 0 0,1 1 0 0 0,-1 0 1 0 0,0-1-1 0 0,1 1 0 0 0,-1 0 1 0 0,1-1-1 0 0,-1 2-3 0 0,-1 1-12 0 0,0 0 1 0 0,1 0 0 0 0,-1 0-1 0 0,1 0 1 0 0,-1 0-1 0 0,1 1 1 0 0,1-1-1 0 0,-1 0 1 0 0,0 1-1 0 0,1-1 1 0 0,0 1-1 0 0,0-1 1 0 0,1 1-1 0 0,-1-1 1 0 0,1 0 0 0 0,0 1-1 0 0,0-1 1 0 0,0 0-1 0 0,1 0 1 0 0,-1 1-1 0 0,1-1 1 0 0,0 0-1 0 0,0-1 1 0 0,1 1-1 0 0,-1 0 1 0 0,1-1-1 0 0,0 1 1 0 0,2 1 11 0 0,46 24-8063 0 0,-30-26 1038 0 0</inkml:trace>
  <inkml:trace contextRef="#ctx0" brushRef="#br0" timeOffset="3622.345">417 5484 4500 0 0,'0'0'5835'0'0,"0"0"-4526"0"0,0 0-1152 0 0,-2 8 270 0 0,-6 12-224 0 0,-1 0 0 0 0,-1-1 0 0 0,0 0-1 0 0,-2-1 1 0 0,0-1 0 0 0,-1 1-1 0 0,0-2 1 0 0,-2 0 0 0 0,0-1-1 0 0,-1 0 1 0 0,-16 11-203 0 0,22-20-4356 0 0,5-5-145 0 0</inkml:trace>
  <inkml:trace contextRef="#ctx0" brushRef="#br0" timeOffset="3869.958">264 5538 5396 0 0,'0'0'6081'0'0,"0"0"-5117"0"0,42 37 16 0 0,-27-18 428 0 0,7 5-400 0 0,-4 1-51 0 0,0-2-337 0 0,-1 1-320 0 0,0-1-152 0 0,-3-2-60 0 0,0-2 36 0 0,-1 0-124 0 0,-3-1-384 0 0,-2-2-1229 0 0,1-4-1231 0 0,-1-5-3664 0 0</inkml:trace>
  <inkml:trace contextRef="#ctx0" brushRef="#br0" timeOffset="1353.692">1519 2414 4560 0 0,'0'0'5780'0'0,"0"0"-3667"0"0,0 0-1213 0 0,0 0-68 0 0,0 0-50 0 0,0 0-230 0 0,0 0-464 0 0,19-13-1336 0 0,-14 14 1257 0 0,-1 0 1 0 0,1 1 0 0 0,0 0-1 0 0,-1 0 1 0 0,0 0 0 0 0,1 1-1 0 0,-1-1 1 0 0,0 1 0 0 0,0 0-1 0 0,0 0 1 0 0,-1 1 0 0 0,1-1-1 0 0,-1 1 1 0 0,0-1 0 0 0,0 1-1 0 0,0 0 1 0 0,0 0 0 0 0,-1 1-1 0 0,1-1 1 0 0,-1 1 0 0 0,0-1-1 0 0,-1 1 1 0 0,1-1 0 0 0,-1 1-1 0 0,0 0 1 0 0,0 0-1 0 0,0 0 1 0 0,-1 0 0 0 0,0 0-1 0 0,0-1 1 0 0,0 1 0 0 0,0 0-1 0 0,-1 0 1 0 0,0 0 0 0 0,0 0-1 0 0,0 0 1 0 0,0-1 0 0 0,-1 1-1 0 0,0 0 1 0 0,0-1 0 0 0,0 0-1 0 0,-1 1 1 0 0,1-1 0 0 0,-1 0-1 0 0,0 0 1 0 0,0 0 0 0 0,-1-1-1 0 0,1 1 1 0 0,-4 2-10 0 0,1-2 84 0 0,7-4-72 0 0,0 1 0 0 0,0-1-1 0 0,0 0 1 0 0,0 0 0 0 0,0 0-1 0 0,0 1 1 0 0,0-1 0 0 0,0 0-1 0 0,0 1 1 0 0,0-1 0 0 0,-1 1 0 0 0,1-1-1 0 0,0 1 1 0 0,0 0 0 0 0,-1-1-1 0 0,1 1 1 0 0,0 0 0 0 0,-1-1-1 0 0,1 1 1 0 0,0 0 0 0 0,-1 0-1 0 0,1-1 1 0 0,-1 1 0 0 0,0 0 0 0 0,1 0-1 0 0,-1 0 1 0 0,1 0 0 0 0,-1 0-1 0 0,0 0 1 0 0,0 0 0 0 0,0 0-1 0 0,0 0 1 0 0,1 0 0 0 0,-1 0 0 0 0,0 0-1 0 0,-1-1 1 0 0,1 1 0 0 0,0 0-1 0 0,0 0 1 0 0,0 0 0 0 0,-1 0-1 0 0,1 0 1 0 0,0 0 0 0 0,-1 0-1 0 0,1 0 1 0 0,0 0 0 0 0,-1-1 0 0 0,0 1-1 0 0,1 0 1 0 0,-1 0 0 0 0,1-1-1 0 0,-1 1 1 0 0,0 0 0 0 0,1-1-1 0 0,-1 1 1 0 0,0 0 0 0 0,0-1 0 0 0,0 1-1 0 0,1-1 1 0 0,-1 1 0 0 0,0-1-1 0 0,0 0 1 0 0,0 1 0 0 0,0-1-1 0 0,0 0 1 0 0,0 0-12 0 0,74 13 944 0 0,0-1-1003 0 0,-29 4-3100 0 0,-44-16-288 0 0,0 0-2608 0 0</inkml:trace>
  <inkml:trace contextRef="#ctx0" brushRef="#br0" timeOffset="1820.718">1897 2496 4956 0 0,'0'0'5354'0'0,"0"0"-4646"0"0,0 0-817 0 0,0 0 406 0 0,0 0-11 0 0,0 0-185 0 0,-3-1-124 0 0,-37 19 4805 0 0,38 3-5081 0 0,88 31 358 0 0,-86-52-56 0 0,5 2-27 0 0,0 0 1 0 0,0 0-1 0 0,0 1 0 0 0,0-1 1 0 0,-1 1-1 0 0,1 0 0 0 0,-1 0 1 0 0,0 1-1 0 0,0-1 0 0 0,0 1 1 0 0,0 0-1 0 0,-1 0 0 0 0,1 0 0 0 0,-1 1 1 0 0,0-1-1 0 0,-1 1 0 0 0,1 0 1 0 0,-1-1-1 0 0,0 1 0 0 0,0 0 1 0 0,0 0-1 0 0,0 1 0 0 0,-1-1 1 0 0,0 4 23 0 0,-62 12 561 0 0,17-31-5921 0 0,30-2-736 0 0</inkml:trace>
  <inkml:trace contextRef="#ctx0" brushRef="#br0" timeOffset="2068.064">2149 2469 5717 0 0,'0'0'8976'0'0,"0"0"-8976"0"0,0 0-392 0 0,-37 5 164 0 0,12-7 228 0 0,-8 2 0 0 0,-8-1-140 0 0,3 1-1404 0 0,-3-2-4872 0 0</inkml:trace>
  <inkml:trace contextRef="#ctx0" brushRef="#br0" timeOffset="9879.991">2760 5943 4316 0 0,'0'0'3788'0'0,"0"0"-1389"0"0,0 0-1129 0 0,0 0-324 0 0,0 0-168 0 0,0 0-100 0 0,0 0 392 0 0,0 9 339 0 0,6 205 1344 0 0,-3-160-3351 0 0,15-42-4863 0 0,-7-11-750 0 0</inkml:trace>
  <inkml:trace contextRef="#ctx0" brushRef="#br0" timeOffset="10158.56">3005 6011 13509 0 0,'0'0'1748'0'0,"0"0"-1357"0"0,0 0-376 0 0,0 0-134 0 0,0 0 161 0 0,8 3 60 0 0,32 13-95 0 0,-31-14 52 0 0,-1-1 1 0 0,1 2-1 0 0,-1-1 0 0 0,1 1 1 0 0,-1 1-1 0 0,0 0 0 0 0,0 0 1 0 0,0 0-1 0 0,-1 1 1 0 0,0 0-1 0 0,1 0 0 0 0,-2 1 1 0 0,1 0-1 0 0,-1 0 1 0 0,0 1-1 0 0,0 0 0 0 0,-1 0 1 0 0,1 0-1 0 0,-2 0 1 0 0,1 1-1 0 0,-1 0 0 0 0,0 0 1 0 0,-1 0-1 0 0,0 0 0 0 0,0 1 1 0 0,-1-1-1 0 0,1 8-59 0 0,-33 95-562 0 0,33-108-5787 0 0,1-2 458 0 0</inkml:trace>
  <inkml:trace contextRef="#ctx0" brushRef="#br0" timeOffset="10408.695">3344 6252 11057 0 0,'0'0'4076'0'0,"0"0"-3924"0"0,0 0-144 0 0,-41-2 620 0 0,14-2-123 0 0,-3 2-317 0 0,-2-1-188 0 0,-2-1-1257 0 0,7 1-3163 0 0,-4-9-6185 0 0</inkml:trace>
  <inkml:trace contextRef="#ctx0" brushRef="#br0" timeOffset="11684.445">3393 6727 7825 0 0,'0'0'4310'0'0,"0"0"-3547"0"0,0 0-910 0 0,7 4 169 0 0,-2-2 15 0 0,-1 0 1 0 0,1 0-1 0 0,-1 0 0 0 0,1 0 0 0 0,0 0 1 0 0,0-1-1 0 0,0 0 0 0 0,0 0 0 0 0,0-1 1 0 0,0 1-1 0 0,0-1 0 0 0,0 0 0 0 0,0 0 1 0 0,0-1-1 0 0,0 0 0 0 0,0 1 0 0 0,0-2 1 0 0,0 1-1 0 0,-1 0 0 0 0,1-1 0 0 0,0 0 1 0 0,-1 0-1 0 0,3-2-37 0 0,13-10 82 0 0,0-1 0 0 0,-1-1 0 0 0,0-1 1 0 0,-2 0-1 0 0,0-2 0 0 0,-1 0 0 0 0,0 0 0 0 0,-2-2 1 0 0,-1 0-1 0 0,0 0 0 0 0,-1-1 0 0 0,-2-1 0 0 0,0 0 0 0 0,-2 0 1 0 0,3-12-83 0 0,14-56 45 0 0,-4 0 1 0 0,-5-1 0 0 0,1-43-46 0 0,-16 129 3 0 0,19-274-157 0 0,-12-1 0 0 0,-12-1 1 0 0,-16-32 153 0 0,9 100-152 0 0,-24-278 137 0 0,-22 1 1 0 0,-34-66 14 0 0,-1 171 255 0 0,-17 3 0 0 0,-83-172-255 0 0,170 493-47 0 0,-25-68 93 0 0,-5 2 0 0 0,-6 2 0 0 0,-6 3-1 0 0,-4 2 1 0 0,-6 4 0 0 0,-5 3 0 0 0,-5 4 0 0 0,-29-25-46 0 0,44 61 104 0 0,-4 3 1 0 0,-2 3 0 0 0,-3 3-1 0 0,-82-52-104 0 0,118 90-12 0 0,-2 2 1 0 0,-1 1-1 0 0,0 3 0 0 0,-2 1 1 0 0,0 3-1 0 0,-1 1 0 0 0,-1 3 1 0 0,0 2-1 0 0,0 2 0 0 0,-49-2 12 0 0,77 10-40 0 0,0 1 0 0 0,-1 2 0 0 0,1 0 0 0 0,0 1 0 0 0,1 1 0 0 0,-1 1 0 0 0,1 0 0 0 0,0 2 0 0 0,0 1 0 0 0,0 0 0 0 0,1 1 0 0 0,1 1 0 0 0,0 1 0 0 0,0 1 0 0 0,1 0 0 0 0,0 1 0 0 0,1 1 0 0 0,1 1 0 0 0,0 0 0 0 0,1 1 0 0 0,1 0 0 0 0,-5 8 40 0 0,-9 21 6 0 0,2 0-1 0 0,3 2 1 0 0,1 0 0 0 0,3 2-1 0 0,1 0 1 0 0,3 1 0 0 0,-5 34-6 0 0,-39 123 171 0 0,32-134-145 0 0,3 1 0 0 0,3 1 0 0 0,4 0 0 0 0,3 2 0 0 0,3 0 0 0 0,1 65-26 0 0,18 32 125 0 0,8-1 0 0 0,7-1 0 0 0,8-1-1 0 0,7-2 1 0 0,7-2 0 0 0,8-2 0 0 0,7-2-1 0 0,81 152-124 0 0,40 67 439 0 0,-16 8 0 0 0,-18 6 0 0 0,18 127-439 0 0,-128-375 129 0 0,4 39 9 0 0,9-2 0 0 0,8-2 0 0 0,8-4 1 0 0,73 138-139 0 0,-77-204 167 0 0,5-4 1 0 0,5-2 0 0 0,4-3-1 0 0,5-4 1 0 0,4-4-1 0 0,4-3 1 0 0,45 31-168 0 0,-102-96 40 0 0,1-1 1 0 0,1-1-1 0 0,1-2 0 0 0,1-2 0 0 0,1-1 1 0 0,0-2-1 0 0,2-2 0 0 0,0-2 1 0 0,1-1-1 0 0,2-2-40 0 0,2-7-1356 0 0,-19-16-4760 0 0,-9-11-2956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6:31.5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 1420 0 0,'0'0'7582'0'0,"0"0"-4536"0"0,0 0-1941 0 0,0 0-625 0 0,0 0-209 0 0,2 7 409 0 0,8 23 62 0 0,-2-1 1 0 0,-1 1-1 0 0,-1 0 1 0 0,-2 1-1 0 0,-1-1 1 0 0,-2 1-1 0 0,-1 21-742 0 0,-7-44-3341 0 0,-1-21-3355 0 0,3-2-640 0 0</inkml:trace>
  <inkml:trace contextRef="#ctx0" brushRef="#br0" timeOffset="246.165">34 1 4484 0 0,'0'0'6658'0'0,"0"0"-4499"0"0,7 0-1865 0 0,-2 1-190 0 0,0-1 1 0 0,0 0 0 0 0,-1 1 0 0 0,1 0-1 0 0,0 0 1 0 0,-1 1 0 0 0,1-1 0 0 0,-1 1 0 0 0,1 0-1 0 0,-1 0 1 0 0,0 0 0 0 0,0 1 0 0 0,0-1-1 0 0,0 1 1 0 0,0 0 0 0 0,0 0 0 0 0,-1 1 0 0 0,0-1-1 0 0,1 1 1 0 0,-1-1 0 0 0,-1 1 0 0 0,1 0 0 0 0,0 0-1 0 0,-1 1 1 0 0,0-1 0 0 0,0 0 0 0 0,0 1-1 0 0,-1-1 1 0 0,1 1 0 0 0,-1 0 0 0 0,0-1 0 0 0,0 2-105 0 0,-5-3-25 0 0,1-1 0 0 0,0 1 1 0 0,-1-1-1 0 0,1 1 1 0 0,-1-1-1 0 0,0 0 1 0 0,1-1-1 0 0,-1 1 0 0 0,0-1 1 0 0,0 1-1 0 0,0-1 1 0 0,-1-1-1 0 0,1 1 1 0 0,0 0-1 0 0,0-1 0 0 0,0 0 1 0 0,0 0-1 0 0,-1 0 1 0 0,1 0-1 0 0,0-1 1 0 0,-1 0 24 0 0,2 1-143 0 0,-40-6-3830 0 0,28 1-1362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4:44.0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2002 1259 9157 0 0,'-13'-1'4537'0'0,"-567"-44"-2121"0"0,65 36-1352 0 0,262 6-1705 0 0,2-3-3636 0 0,236 5 860 0 0,9 1-2434 0 0</inkml:trace>
  <inkml:trace contextRef="#ctx0" brushRef="#br0" timeOffset="-1838.215">295 524 1684 0 0,'0'0'6433'0'0,"0"0"-4074"0"0,0 0-1403 0 0,0 0 1 0 0,0 0 33 0 0,0 0-221 0 0,0 0-168 0 0,0 0-162 0 0,-8 0 334 0 0,13-1-753 0 0,0 0 0 0 0,1 1 0 0 0,-1-1 0 0 0,1 1 0 0 0,0 0 0 0 0,-1 0-1 0 0,1 1 1 0 0,-1 0 0 0 0,0 0 0 0 0,1 0 0 0 0,-1 0 0 0 0,0 1-1 0 0,1 0 1 0 0,-1 0 0 0 0,0 1 0 0 0,-1-1 0 0 0,1 1 0 0 0,0 0 0 0 0,-1 0-1 0 0,1 1 1 0 0,-1-1 0 0 0,0 1 0 0 0,0 0 0 0 0,-1 0 0 0 0,1 1 0 0 0,-1-1-1 0 0,0 1 1 0 0,0-1 0 0 0,0 1 0 0 0,-1 0 0 0 0,1 0 0 0 0,-1 0-1 0 0,0 0 1 0 0,-1 1 0 0 0,1 3-20 0 0,-105 135 1104 0 0,157-111-546 0 0,40-14-510 0 0,-30-14-4851 0 0,-50-8 16 0 0,-1-8-3777 0 0</inkml:trace>
  <inkml:trace contextRef="#ctx0" brushRef="#br0" timeOffset="-1572.791">680 745 13717 0 0,'0'0'2689'0'0,"0"0"-2377"0"0,0 0-148 0 0,0 0 368 0 0,0 0 288 0 0,0 0-304 0 0,0 0-516 0 0,0 0-12 0 0,0 0-704 0 0,0 0-1037 0 0,7 7-507 0 0,-4-7-2524 0 0,5-1-4269 0 0</inkml:trace>
  <inkml:trace contextRef="#ctx0" brushRef="#br0" timeOffset="-1216.142">915 608 5549 0 0,'0'0'5859'0'0,"0"0"-3895"0"0,0 0-1569 0 0,0 0-274 0 0,0 0-2 0 0,0 0-126 0 0,7-5-450 0 0,-3 2 379 0 0,1 0-1 0 0,0 1 1 0 0,0-1-1 0 0,0 1 1 0 0,1 0-1 0 0,-1 1 1 0 0,1-1-1 0 0,-1 1 1 0 0,1 0-1 0 0,-1 0 1 0 0,1 1-1 0 0,-1 0 1 0 0,1 0-1 0 0,0 0 1 0 0,-1 1 0 0 0,1-1-1 0 0,-1 1 1 0 0,1 1-1 0 0,-1-1 1 0 0,1 1-1 0 0,4 2 79 0 0,-7-4 68 0 0,1 0-1 0 0,-1 0 1 0 0,1 0-1 0 0,-1 1 1 0 0,1 0-1 0 0,-1-1 1 0 0,0 1-1 0 0,1 1 1 0 0,-1-1 0 0 0,0 0-1 0 0,0 1 1 0 0,0 0-1 0 0,0-1 1 0 0,0 1-1 0 0,0 0 1 0 0,0 1-1 0 0,-1-1 1 0 0,1 0-1 0 0,-1 1 1 0 0,1-1 0 0 0,-1 1-1 0 0,0 0 1 0 0,0 0-1 0 0,0 0 1 0 0,-1 0-1 0 0,1 0 1 0 0,-1 0-1 0 0,0 1 1 0 0,1-1-1 0 0,-2 0 1 0 0,1 1-1 0 0,0-1 1 0 0,0 1 0 0 0,-1-1-1 0 0,0 0 1 0 0,0 1-1 0 0,0-1 1 0 0,0 1-1 0 0,-1-1 1 0 0,1 1-1 0 0,-1-1 1 0 0,0 1-1 0 0,0-1 1 0 0,0 0 0 0 0,0 1-1 0 0,0-1 1 0 0,-1 0-1 0 0,0 0 1 0 0,0 1-68 0 0,-135 89 1633 0 0,137-91-1618 0 0,0-1-1 0 0,-1 1 1 0 0,1-1 0 0 0,0 1 0 0 0,0 0 0 0 0,0-1 0 0 0,0 1 0 0 0,1-1 0 0 0,-1 1 0 0 0,0 0 0 0 0,1-1 0 0 0,-1 1 0 0 0,1-1 0 0 0,-1 1 0 0 0,1-1 0 0 0,0 0 0 0 0,0 1 0 0 0,0-1 0 0 0,-1 0 0 0 0,1 1 0 0 0,0-1 0 0 0,1 0 0 0 0,-1 0 0 0 0,0 0 0 0 0,0 0 0 0 0,0 0 0 0 0,1 0 0 0 0,-1 0 0 0 0,0 0 0 0 0,1-1 0 0 0,-1 1 0 0 0,1 0 0 0 0,-1-1 0 0 0,1 1 0 0 0,-1-1 0 0 0,1 1 0 0 0,-1-1-1 0 0,1 0 1 0 0,0 0 0 0 0,-1 0 0 0 0,1 0 0 0 0,-1 0 0 0 0,1 0 0 0 0,0 0 0 0 0,-1-1 0 0 0,1 1 0 0 0,-1 0 0 0 0,1-1 0 0 0,-1 1 0 0 0,1-1-15 0 0,8 3-38 0 0,63 13-1341 0 0,-25-9-4546 0 0,-33-5 49 0 0</inkml:trace>
  <inkml:trace contextRef="#ctx0" brushRef="#br0" timeOffset="-748.579">1429 777 5653 0 0,'0'0'5986'0'0,"0"0"-4278"0"0,0 0-1357 0 0,0 0 232 0 0,0 0 141 0 0,0 0-506 0 0,0 0-250 0 0,7-3-70 0 0,76-47-110 0 0,-81 49 186 0 0,0-1 0 0 0,-1 1 0 0 0,1-1-1 0 0,-1 1 1 0 0,0-1 0 0 0,1 0 0 0 0,-1 0 0 0 0,0 1 0 0 0,0-1-1 0 0,0 0 1 0 0,0 0 0 0 0,-1 0 0 0 0,1 0 0 0 0,0 0-1 0 0,-1 0 1 0 0,0-1 0 0 0,1 1 0 0 0,-1 0 0 0 0,0 0 0 0 0,0 0-1 0 0,0 0 1 0 0,0 0 0 0 0,0 0 0 0 0,-1-1 0 0 0,1 1-1 0 0,-1 0 1 0 0,1 0 0 0 0,-1 0 0 0 0,0 0 0 0 0,0 0 0 0 0,0 0-1 0 0,0 1 1 0 0,0-1 0 0 0,0 0 0 0 0,-1 0 0 0 0,1 1-1 0 0,0-1 1 0 0,-1 0 0 0 0,1 1 0 0 0,-1 0 0 0 0,0-1-1 0 0,1 1 1 0 0,-1 0 0 0 0,0 0 0 0 0,0 0 0 0 0,0 0 0 0 0,-1 0 26 0 0,-1-2 37 0 0,-1 1 1 0 0,0 0 0 0 0,0 0 0 0 0,0 0 0 0 0,0 0 0 0 0,0 1-1 0 0,-1 0 1 0 0,1 0 0 0 0,0 0 0 0 0,0 1 0 0 0,-1 0 0 0 0,1 0 0 0 0,0 0-1 0 0,-1 1 1 0 0,1 0 0 0 0,0 0 0 0 0,0 0 0 0 0,-1 0 0 0 0,1 1-1 0 0,0 0 1 0 0,0 0 0 0 0,1 0 0 0 0,-1 1 0 0 0,0-1 0 0 0,1 1 0 0 0,-1 1-1 0 0,1-1 1 0 0,0 0 0 0 0,0 1 0 0 0,1 0 0 0 0,-1 0 0 0 0,1 0-1 0 0,-1 0 1 0 0,1 1 0 0 0,1-1 0 0 0,-1 1 0 0 0,1 0 0 0 0,-1 0 0 0 0,2 0-1 0 0,-1 0 1 0 0,0 0 0 0 0,1 0-38 0 0,4 0 20 0 0,0-1 0 0 0,0 0 0 0 0,1 0 0 0 0,0 0 0 0 0,0-1 0 0 0,0 1-1 0 0,0-1 1 0 0,0 0 0 0 0,1 0 0 0 0,-1 0 0 0 0,1-1 0 0 0,0 1 0 0 0,0-1 0 0 0,0 0 0 0 0,0-1 0 0 0,0 1-1 0 0,0-1 1 0 0,0 0 0 0 0,1 0 0 0 0,-1-1 0 0 0,0 0 0 0 0,1 1 0 0 0,-1-2 0 0 0,0 1 0 0 0,1-1 0 0 0,-1 0 0 0 0,0 0-1 0 0,4-1-19 0 0,66-32-1650 0 0,-74 72 2998 0 0,-16 53 754 0 0,-10-36-3478 0 0,15-45-1570 0 0,-3-4-3300 0 0</inkml:trace>
  <inkml:trace contextRef="#ctx0" brushRef="#br0" timeOffset="-325.762">748 770 3952 0 0,'0'0'5946'0'0,"0"0"-3829"0"0,0 0-1500 0 0,0 0-49 0 0,0 0 132 0 0,0 0 79 0 0,0 0-177 0 0,0 0-344 0 0,-23 9-428 0 0,16-7-4299 0 0,7-3-2151 0 0</inkml:trace>
  <inkml:trace contextRef="#ctx0" brushRef="#br0" timeOffset="91152.751">726 773 3160 0 0,'0'0'862'0'0,"0"0"-228"0"0,0 0-162 0 0,0 0-21 0 0,0 0 41 0 0,0 0 66 0 0,0 0-48 0 0,0 0-115 0 0,-4-1-104 0 0,-1-1-515 0 0,-7-1 1316 0 0,25 13 1386 0 0,34 30-2121 0 0,-59-51 1373 0 0,12 12-1745 0 0,0-1-1 0 0,0 1 1 0 0,0-1-1 0 0,0 1 1 0 0,0-1-1 0 0,0 1 1 0 0,0-1-1 0 0,0 1 1 0 0,0-1-1 0 0,0 1 1 0 0,-1-1-1 0 0,1 1 1 0 0,0-1-1 0 0,0 1 1 0 0,0-1-1 0 0,-1 0 1 0 0,1 1-1 0 0,0-1 1 0 0,-1 1-1 0 0,1-1 0 0 0,0 0 1 0 0,-1 1-1 0 0,1-1 1 0 0,0 0-1 0 0,-1 1 1 0 0,1-1-1 0 0,0 0 1 0 0,-1 0-1 0 0,1 1 1 0 0,-1-1-1 0 0,1 0 1 0 0,-1 0-1 0 0,1 0 1 0 0,-1 0-1 0 0,1 1 1 0 0,-1-1-1 0 0,1 0 1 0 0,-1 0-1 0 0,1 0 1 0 0,-1 0-1 0 0,1 0 1 0 0,-1 0-1 0 0,1 0 1 0 0,-1 0-1 0 0,1-1 1 0 0,0 1-1 0 0,-1 0 16 0 0,1 1 85 0 0,-1 1-1 0 0,1-1 1 0 0,0 0 0 0 0,0 0-1 0 0,0 1 1 0 0,0-1-1 0 0,0 0 1 0 0,0 0 0 0 0,0 1-1 0 0,0-1 1 0 0,1 0-1 0 0,-1 1 1 0 0,0-1 0 0 0,1 0-1 0 0,-1 0 1 0 0,1 0-1 0 0,-1 0 1 0 0,1 1-1 0 0,0-1 1 0 0,-1 0 0 0 0,1 0-1 0 0,0 0 1 0 0,0 0-1 0 0,0 0 1 0 0,0-1 0 0 0,0 1-1 0 0,0 0 1 0 0,0 0-1 0 0,0 0 1 0 0,0-1 0 0 0,0 1-1 0 0,0-1 1 0 0,0 1-1 0 0,1-1 1 0 0,-1 1 0 0 0,0-1-1 0 0,0 0 1 0 0,1 0-1 0 0,-1 1 1 0 0,0-1 0 0 0,1 0-1 0 0,-1 0 1 0 0,0 0-1 0 0,0 0 1 0 0,1-1 0 0 0,-1 1-1 0 0,0 0 1 0 0,0 0-1 0 0,1-1 1 0 0,-1 1 0 0 0,0-1-1 0 0,1 0-84 0 0,0-21-571 0 0,-6 14-2454 0 0,1 3-4011 0 0,2 4 740 0 0</inkml:trace>
  <inkml:trace contextRef="#ctx0" brushRef="#br0" timeOffset="91755.165">788 830 5184 0 0,'0'0'800'0'0,"0"0"120"0"0,0 0-180 0 0,0 0-132 0 0,0 0-114 0 0,0 0 40 0 0,0 0 32 0 0,-6-3-162 0 0,-31-14-89 0 0,12 33 744 0 0,42-14 1048 0 0,-14-32-1341 0 0,-8 43-2260 0 0,11 10 1653 0 0,-6-25-9347 0 0,-8-43 5214 0 0</inkml:trace>
  <inkml:trace contextRef="#ctx0" brushRef="#br0" timeOffset="92750.607">1818 1271 392 0 0,'0'0'399'0'0,"9"-3"-286"0"0,6-1 135 0 0,0-1 0 0 0,-1 0 0 0 0,0-1 0 0 0,0-1 0 0 0,0 0 0 0 0,-1-1 0 0 0,0 0 0 0 0,-1-1 0 0 0,0-1 0 0 0,0 1 0 0 0,-1-2 0 0 0,0 0 0 0 0,-1 0 0 0 0,0-1 0 0 0,-1 0 0 0 0,0-1-1 0 0,-1 0 1 0 0,0 0 0 0 0,-1-1 0 0 0,-1 0 0 0 0,0 0 0 0 0,-1-1 0 0 0,1-6-248 0 0,-6-5 93 0 0,-1-1 0 0 0,-2 1-1 0 0,0 0 1 0 0,-2 0 0 0 0,-1 0-1 0 0,-1 1 1 0 0,-1 0 0 0 0,-1 0-1 0 0,-1 1 1 0 0,-2 0 0 0 0,0 0-1 0 0,-1 2 1 0 0,-2-1 0 0 0,0 2-1 0 0,-1 0 1 0 0,-1 1 0 0 0,-1 1-1 0 0,-13-11-92 0 0,-15-22-69 0 0,-2 3 0 0 0,-2 1-1 0 0,-3 3 1 0 0,-1 2-1 0 0,-2 3 1 0 0,-2 2-1 0 0,-1 3 1 0 0,-2 2-1 0 0,-1 3 1 0 0,-1 3-1 0 0,-2 2 1 0 0,-1 3-1 0 0,0 4 1 0 0,-1 2 0 0 0,-1 3-1 0 0,-1 3 1 0 0,-57-1 69 0 0,79 10-38 0 0,-1 2-1 0 0,1 2 1 0 0,0 2 0 0 0,0 2 0 0 0,0 2 0 0 0,1 3 0 0 0,-6 3 38 0 0,33-9-72 0 0,1 1-1 0 0,1 1 1 0 0,-1 1-1 0 0,1 0 1 0 0,1 1 0 0 0,0 1-1 0 0,0 0 1 0 0,1 1 0 0 0,1 1-1 0 0,0 1 1 0 0,0 0-1 0 0,2 0 1 0 0,-1 1 0 0 0,2 1-1 0 0,0 0 1 0 0,1 1 0 0 0,1 0-1 0 0,-7 18 73 0 0,-1 7-321 0 0,1 1 0 0 0,3 1 0 0 0,2 0-1 0 0,1 0 1 0 0,3 1 0 0 0,1 1 0 0 0,2-1-1 0 0,3 1 1 0 0,2 18 321 0 0,5-43-116 0 0,0-1 0 0 0,2 1 0 0 0,0-1-1 0 0,1-1 1 0 0,1 1 0 0 0,1-2 0 0 0,1 1 0 0 0,0-2-1 0 0,1 1 1 0 0,1-2 0 0 0,1 0 0 0 0,0-1 0 0 0,1 0-1 0 0,5 2 117 0 0,5 6 79 0 0,0-1-1 0 0,2-2 0 0 0,0-1 0 0 0,1-1 0 0 0,0-1 0 0 0,2-1 0 0 0,0-2 0 0 0,0-2 0 0 0,2 0 1 0 0,-1-3-1 0 0,1 0 0 0 0,1-2 0 0 0,29 2-78 0 0,25 0-220 0 0,-77-8-911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6:39.5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1306 0 2704 0 0,'0'0'436'0'0,"0"0"-64"0"0,0 0-100 0 0,0 0 23 0 0,0 0-121 0 0,0 0 93 0 0,0 0 295 0 0,0 0 973 0 0,1 14 2422 0 0,-196-21 342 0 0,-143 7-4308 0 0,322 3-1068 0 0,28-3-6372 0 0,5-3 2275 0 0</inkml:trace>
  <inkml:trace contextRef="#ctx0" brushRef="#br0" timeOffset="233.637">1177 65 5565 0 0,'0'0'4155'0'0,"0"0"-2627"0"0,-7 0-796 0 0,-154-8 2960 0 0,-88-8-4019 0 0,252 14-9229 0 0,2 2 3767 0 0</inkml:trace>
  <inkml:trace contextRef="#ctx0" brushRef="#br0" timeOffset="23380.272">1269 739 732 0 0,'0'0'691'0'0,"0"0"-10"0"0,0 0 425 0 0,0 0-241 0 0,0 0-310 0 0,0 0-26 0 0,0 0-73 0 0,0 0-106 0 0,1 5-120 0 0,-1-1-216 0 0,0-1 0 0 0,0 1-1 0 0,0-1 1 0 0,0 1-1 0 0,0-1 1 0 0,-1 1 0 0 0,1-1-1 0 0,-1 0 1 0 0,0 1 0 0 0,0-1-1 0 0,0 0 1 0 0,-1 1 0 0 0,1-1-1 0 0,-1 0 1 0 0,0 0 0 0 0,0 0-1 0 0,0 0 1 0 0,0-1-1 0 0,0 1 1 0 0,-1 0 0 0 0,1-1-1 0 0,-1 1 1 0 0,1-1 0 0 0,-1 0-1 0 0,0 0 1 0 0,-1 0-14 0 0,-24 11 22 0 0,0-1 1 0 0,-1-2-1 0 0,0-1 1 0 0,-1-1-1 0 0,1-1 1 0 0,-2-2-1 0 0,1-1 1 0 0,0-1-1 0 0,-1-2 0 0 0,0-1 1 0 0,-5-2-23 0 0,14 3 11 0 0,-27 1 75 0 0,1-2 0 0 0,-1-2 0 0 0,1-3 0 0 0,-1-1 0 0 0,1-2 0 0 0,1-3 0 0 0,0-2 0 0 0,1-1 0 0 0,0-3 0 0 0,1-1 0 0 0,1-3 0 0 0,1-1-86 0 0,15 2 196 0 0,1-1 1 0 0,1 0-1 0 0,0-2 1 0 0,2-1-1 0 0,1-1 0 0 0,1-1 1 0 0,-16-26-197 0 0,34 46-39 0 0,1 0 1 0 0,0 0-1 0 0,1-1 0 0 0,-1 1 1 0 0,1 0-1 0 0,1-1 1 0 0,-1 0-1 0 0,1 1 0 0 0,0-1 1 0 0,0 0-1 0 0,1 1 1 0 0,0-1-1 0 0,0 0 0 0 0,1 0 1 0 0,0 1-1 0 0,0-1 1 0 0,0 0-1 0 0,1 1 0 0 0,0-1 1 0 0,0 1-1 0 0,1 0 1 0 0,0 0-1 0 0,0 0 0 0 0,0 0 1 0 0,1 0-1 0 0,0 1 1 0 0,0-1-1 0 0,0 1 0 0 0,1 0 1 0 0,-1 0-1 0 0,1 1 1 0 0,0-1-1 0 0,1 1 0 0 0,-1 0 1 0 0,1 0-1 0 0,0 1 1 0 0,0 0-1 0 0,0 0 0 0 0,2 0 39 0 0,49-32-612 0 0,3 3-1 0 0,0 2 0 0 0,2 3 0 0 0,63-18 613 0 0,-67 27 205 0 0,2 3 0 0 0,0 2 0 0 0,1 3 1 0 0,0 2-1 0 0,1 4 0 0 0,-1 2 0 0 0,1 2 0 0 0,53 9-205 0 0,-79-3 128 0 0,-1 2 0 0 0,1 1 0 0 0,-2 2 0 0 0,1 2 0 0 0,-2 1 0 0 0,0 1 1 0 0,0 2-1 0 0,-2 1 0 0 0,0 2 0 0 0,-1 1 0 0 0,-1 1 0 0 0,-1 1 0 0 0,-2 2 0 0 0,0 1 1 0 0,-1 0-1 0 0,-2 2 0 0 0,5 9-128 0 0,-23-28 46 0 0,0 1 0 0 0,-1 0 0 0 0,0 1 0 0 0,0-1 1 0 0,-1 1-1 0 0,0-1 0 0 0,-1 1 0 0 0,0 0 0 0 0,-1 0 0 0 0,0 0 1 0 0,-1 0-1 0 0,0 0 0 0 0,-1 0 0 0 0,0 0 0 0 0,-1 0 0 0 0,0-1 1 0 0,-1 1-1 0 0,0 0 0 0 0,0-1 0 0 0,-1 0 0 0 0,0 1 0 0 0,-1-2 1 0 0,-1 1-1 0 0,1 0 0 0 0,-1-1 0 0 0,-1 0 0 0 0,0-1 0 0 0,0 0 1 0 0,-1 0-1 0 0,0 0 0 0 0,0-1 0 0 0,0 0 0 0 0,-1 0 0 0 0,0-1 1 0 0,-1 0-1 0 0,1-1 0 0 0,-8 3-46 0 0,-81 47-242 0 0,31-26-3399 0 0,41-20-489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6:46.2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8101 1455 236 0 0,'0'0'1693'0'0,"0"0"-922"0"0,0 0-354 0 0,0 0 208 0 0,0 0 1232 0 0,0 0 340 0 0,0 0-785 0 0,0 0-562 0 0,0 0-130 0 0,-2 3 3533 0 0,2-45-2872 0 0,2 3-1199 0 0,-2 0-1 0 0,-2-1 0 0 0,-2 1 0 0 0,-2 0 0 0 0,-1 0 1 0 0,-3-4-182 0 0,0 1-91 0 0,-2-1 1 0 0,-2 1-1 0 0,-1 1 1 0 0,-3 1 0 0 0,-1 0-1 0 0,-2 2 1 0 0,-1 0-1 0 0,-3 1 1 0 0,0 1 0 0 0,-3 2-1 0 0,0 1 1 0 0,-3 1 0 0 0,0 1-1 0 0,-34-24 91 0 0,48 41-25 0 0,0 0 1 0 0,-1 2-1 0 0,-1 0 0 0 0,0 1 1 0 0,-1 1-1 0 0,0 1 0 0 0,0 0 1 0 0,-1 2-1 0 0,0 0 0 0 0,0 2 1 0 0,-1 0-1 0 0,0 1 0 0 0,1 2 0 0 0,-1 0 1 0 0,0 1-1 0 0,0 1 0 0 0,-1 1 1 0 0,2 1-1 0 0,-1 1 0 0 0,0 1 1 0 0,0 1-1 0 0,1 1 0 0 0,0 0 1 0 0,0 2-1 0 0,1 1 0 0 0,0 0 0 0 0,0 1 25 0 0,-15 14 92 0 0,1 1-1 0 0,2 2 0 0 0,0 1 0 0 0,2 1 1 0 0,1 2-1 0 0,1 1 0 0 0,-22 34-91 0 0,-240 325 993 0 0,116-250 433 0 0,113-99-1240 0 0,20-19-59 0 0,-2-2 0 0 0,0-1 0 0 0,-1-3 0 0 0,0-1 0 0 0,-2-2 0 0 0,1-3 0 0 0,-2-1 0 0 0,1-3 0 0 0,-1-1 0 0 0,-1-2 0 0 0,1-3 1 0 0,0-2-1 0 0,-33-4-127 0 0,-171-15-1413 0 0,253 25-6032 0 0,13-5 1000 0 0</inkml:trace>
  <inkml:trace contextRef="#ctx0" brushRef="#br0" timeOffset="610.775">8180 1746 2496 0 0,'0'0'137'0'0,"0"0"408"0"0,0 0 933 0 0,-6 1-615 0 0,-267 6 6181 0 0,-144-12-3879 0 0,-33-1-2026 0 0,356 7-924 0 0,-867-18 881 0 0,842 12-1226 0 0,39 3-4351 0 0,67 1-23 0 0,5-3-2843 0 0</inkml:trace>
  <inkml:trace contextRef="#ctx0" brushRef="#br0" timeOffset="1763.518">8188 1853 156 0 0,'0'0'777'0'0,"6"-5"-409"0"0,91-89 3326 0 0,-83 76-3691 0 0,-2-2 0 0 0,0 0 0 0 0,-1 0 0 0 0,-1-1 0 0 0,-1-1 0 0 0,-1 0 0 0 0,-1 0-1 0 0,1-5-2 0 0,5-33 136 0 0,-2 0 0 0 0,-3 0-1 0 0,-3-1 1 0 0,-2 0-1 0 0,-3 0 1 0 0,-3 0-1 0 0,-3-6-135 0 0,-1 7 241 0 0,-3 1 0 0 0,-2 0 0 0 0,-3 1 0 0 0,-3 0 0 0 0,-1 2 0 0 0,-4 0-1 0 0,-2 1 1 0 0,-2 2 0 0 0,-2 1 0 0 0,-3 1 0 0 0,-16-18-241 0 0,21 36-100 0 0,-2 0 1 0 0,0 3 0 0 0,-2 0 0 0 0,-2 2-1 0 0,0 1 1 0 0,-2 2 0 0 0,-1 2-1 0 0,-1 1 1 0 0,0 1 0 0 0,-2 3-1 0 0,0 0 1 0 0,-1 3 0 0 0,-1 2-1 0 0,0 1 1 0 0,-1 2 0 0 0,0 2 0 0 0,0 2-1 0 0,-1 1 1 0 0,-38 2 99 0 0,50 0-11 0 0,0 2 0 0 0,0 1 0 0 0,0 1 0 0 0,1 2 0 0 0,-1 1 0 0 0,1 1 0 0 0,0 2 1 0 0,0 1-1 0 0,1 1 0 0 0,0 2 0 0 0,0 1 0 0 0,1 1 0 0 0,1 1 0 0 0,0 1 0 0 0,1 2 0 0 0,1 1 0 0 0,1 0 0 0 0,-9 10 11 0 0,-1 7 104 0 0,2 1-1 0 0,1 1 0 0 0,2 2 1 0 0,2 1-1 0 0,1 1 1 0 0,2 1-1 0 0,2 1 0 0 0,2 1 1 0 0,2 1-1 0 0,2 1 0 0 0,2 0 1 0 0,2 1-1 0 0,2 0 1 0 0,2 1-1 0 0,2 0 0 0 0,1 28-103 0 0,10 13-239 0 0,3 1-1 0 0,5-1 0 0 0,3-1 0 0 0,4 0 0 0 0,12 26 240 0 0,-15-77 297 0 0,0-1-1 0 0,3 0 1 0 0,1-2 0 0 0,1 0-1 0 0,2-2 1 0 0,2 0 0 0 0,0-2 0 0 0,2 0-1 0 0,2-2 1 0 0,0-2 0 0 0,2 0-1 0 0,0-2 1 0 0,2-2 0 0 0,15 7-297 0 0,0 1 29 0 0,1-3 0 0 0,1-2 1 0 0,1-2-1 0 0,1-3 0 0 0,1-1 1 0 0,1-4-1 0 0,1-1 0 0 0,0-3 1 0 0,23 0-30 0 0,26-4-1542 0 0,-65-7-2085 0 0</inkml:trace>
  <inkml:trace contextRef="#ctx0" brushRef="#br0" timeOffset="6117.296">1 2866 2428 0 0,'0'0'1379'0'0,"0"0"294"0"0,0 0-646 0 0,0 0-578 0 0,0 0-92 0 0,0 0 88 0 0,0 0-60 0 0,0 0-83 0 0,39-11 86 0 0,16 0-208 0 0,-1 2-1 0 0,2 3 1 0 0,-1 3 0 0 0,0 1-1 0 0,1 4 1 0 0,-1 1 0 0 0,1 3 0 0 0,-2 3-1 0 0,50 13-179 0 0,29 20 933 0 0,-1 6-1 0 0,-2 5 0 0 0,116 68-932 0 0,-107-56 342 0 0,2-7 0 0 0,2-6 0 0 0,3-6 0 0 0,1-6 0 0 0,2-7 0 0 0,43-1-342 0 0,245 47 629 0 0,-526-125-764 0 0,-84-17-319 0 0,293 123 634 0 0,57 9-300 0 0,-177-67 157 0 0,0-1 0 0 0,0 1 0 0 0,-1 0 0 0 0,1-1-1 0 0,0 1 1 0 0,-1 0 0 0 0,0-1 0 0 0,1 1 0 0 0,-1-1-1 0 0,0 1 1 0 0,0-1 0 0 0,0 0 0 0 0,0 1 0 0 0,0-1-1 0 0,0 0 1 0 0,0 0 0 0 0,-1 1 0 0 0,1-1 0 0 0,0 0-1 0 0,-1 0 1 0 0,1 0 0 0 0,0-1 0 0 0,-1 1 0 0 0,1 0-1 0 0,-1 0 1 0 0,0-1 0 0 0,1 1 0 0 0,-1-1 0 0 0,1 0-1 0 0,-1 1 1 0 0,0-1 0 0 0,1 0 0 0 0,-1 0 0 0 0,0 0-1 0 0,1 0 1 0 0,-1 0-37 0 0,-123 27 836 0 0,-59 19-4243 0 0,172-40 408 0 0,5-2-1786 0 0</inkml:trace>
  <inkml:trace contextRef="#ctx0" brushRef="#br0" timeOffset="7003.398">6299 3844 208 0 0,'0'0'1713'0'0,"0"0"235"0"0,0 0 573 0 0,0 0-1174 0 0,0 0-1082 0 0,-6-3-134 0 0,-20-3 216 0 0,0 0-1 0 0,-1 2 0 0 0,1 1 0 0 0,0 1 0 0 0,-1 1 0 0 0,0 1 0 0 0,1 2 0 0 0,-1 0 0 0 0,-6 3-346 0 0,-54 2 607 0 0,-1279 2 2927 0 0,1152-10-3316 0 0,76-2 187 0 0,0 6 1 0 0,-132 20-406 0 0,224-11-2747 0 0,45-12-215 0 0,1 0-2503 0 0</inkml:trace>
  <inkml:trace contextRef="#ctx0" brushRef="#br0" timeOffset="8390.392">3718 3770 1212 0 0,'0'0'1746'0'0,"0"0"450"0"0,0 0-1297 0 0,0 0-323 0 0,0 0 325 0 0,0 0 35 0 0,0 0-196 0 0,0-2 5963 0 0,-1 0-7223 0 0,-6-19 737 0 0,2 0 0 0 0,1-1 0 0 0,1 1 0 0 0,1-1 0 0 0,0 1-1 0 0,2-1 1 0 0,0 0 0 0 0,2 0 0 0 0,0 1 0 0 0,2-1 0 0 0,4-16-217 0 0,1-20 67 0 0,-2 16-92 0 0,1 1 0 0 0,2 1 1 0 0,2 0-1 0 0,2 0 0 0 0,2 1 1 0 0,1 1-1 0 0,2 1 0 0 0,1 0 1 0 0,2 2-1 0 0,2 0 0 0 0,1 1 1 0 0,1 2-1 0 0,2 1 0 0 0,1 1 1 0 0,2 1-1 0 0,27-20 25 0 0,-41 36-44 0 0,1-1 1 0 0,0 2-1 0 0,1 1 1 0 0,1 0-1 0 0,0 1 1 0 0,0 1-1 0 0,1 1 1 0 0,-1 1-1 0 0,2 0 1 0 0,-1 2-1 0 0,1 1 1 0 0,0 0-1 0 0,0 2 1 0 0,0 0-1 0 0,0 2 1 0 0,0 0-1 0 0,0 2 1 0 0,0 0-1 0 0,0 1 1 0 0,0 2-1 0 0,0 0 1 0 0,-1 1-1 0 0,0 1 1 0 0,0 1-1 0 0,-1 1 1 0 0,0 1-1 0 0,-1 0 1 0 0,17 13 43 0 0,10 16 17 0 0,-2 3-1 0 0,-1 1 1 0 0,-2 2 0 0 0,-3 2 0 0 0,0 4-17 0 0,125 140 515 0 0,-99-133-337 0 0,2-2 0 0 0,2-3-1 0 0,3-3 1 0 0,2-3 0 0 0,2-4 0 0 0,1-3-1 0 0,15 2-177 0 0,-19-8 234 0 0,2-3 1 0 0,2-3-1 0 0,0-4 0 0 0,1-3 0 0 0,2-3 0 0 0,-1-4 0 0 0,2-4 0 0 0,0-3-234 0 0,259 8 576 0 0,-341-14-9267 0 0,0 1 3342 0 0</inkml:trace>
  <inkml:trace contextRef="#ctx0" brushRef="#br0" timeOffset="8901.439">6805 3939 2552 0 0,'0'0'0'0'0,"0"0"272"0"0,-66-9 1528 0 0,21 4-1228 0 0,-16-3-572 0 0,8 4-284 0 0,5-1-2832 0 0</inkml:trace>
  <inkml:trace contextRef="#ctx0" brushRef="#br0" timeOffset="9956.428">4576 4213 1316 0 0,'0'0'1317'0'0,"0"0"510"0"0,0 0-941 0 0,0 0-643 0 0,7 0-178 0 0,6-2 380 0 0,1 0 0 0 0,-1 0 0 0 0,-1-1 0 0 0,1-1 0 0 0,0 0 0 0 0,-1 0 0 0 0,0-2 0 0 0,0 1 0 0 0,0-2 0 0 0,-1 0 0 0 0,0 0 0 0 0,0-1 0 0 0,0 0 1 0 0,-1 0-1 0 0,-1-1 0 0 0,1-1 0 0 0,-2 0 0 0 0,1 0 0 0 0,1-3-445 0 0,137-228 1253 0 0,-123 188-1247 0 0,-3-2 0 0 0,-3-1-1 0 0,-1 0 1 0 0,-3-1 0 0 0,-3 0-1 0 0,-2-1 1 0 0,-3-1 0 0 0,-2 1-1 0 0,-3-1 1 0 0,-3 1 0 0 0,-1-1-1 0 0,-4 1 1 0 0,-2 0-1 0 0,-3 0 1 0 0,-2-2-6 0 0,9 24-62 0 0,0-1 0 0 0,-2 1 0 0 0,-2 0 1 0 0,-2 1-1 0 0,-1 0 0 0 0,-1 1 0 0 0,-2 0 0 0 0,-1 1 0 0 0,-2 1 0 0 0,-1 0 1 0 0,-2 2-1 0 0,-1 0 0 0 0,-1 1 0 0 0,-1 2 0 0 0,-2 0 0 0 0,0 2 0 0 0,-2 1 1 0 0,-1 1-1 0 0,-14-8 62 0 0,9 16-85 0 0,0 1 0 0 0,-1 2 1 0 0,-1 1-1 0 0,0 2 0 0 0,-1 2 0 0 0,1 1 1 0 0,-1 2-1 0 0,0 1 0 0 0,-1 2 1 0 0,1 2-1 0 0,0 1 0 0 0,0 2 1 0 0,0 1-1 0 0,1 2 0 0 0,0 2 0 0 0,0 1 1 0 0,1 2-1 0 0,0 1 0 0 0,1 2 1 0 0,0 1-1 0 0,1 2 0 0 0,-14 11 85 0 0,13-8-17 0 0,1 2-1 0 0,1 1 0 0 0,2 2 0 0 0,0 0 1 0 0,1 3-1 0 0,2 0 0 0 0,1 1 1 0 0,1 2-1 0 0,2 1 0 0 0,2 0 1 0 0,0 2-1 0 0,3 0 0 0 0,-8 22 18 0 0,14-22-21 0 0,1 0 1 0 0,2 1-1 0 0,2 0 0 0 0,1 0 0 0 0,2 0 1 0 0,1 1-1 0 0,2 0 0 0 0,2 0 0 0 0,1-1 1 0 0,2 1-1 0 0,1-1 0 0 0,2 1 1 0 0,2-2-1 0 0,1 1 0 0 0,2-1 0 0 0,1-1 21 0 0,17 38 186 0 0,3-2-1 0 0,3 0 0 0 0,2-3 0 0 0,4-1 0 0 0,3-3 1 0 0,2-1-1 0 0,5 0-185 0 0,-21-25 532 0 0,1-1 0 0 0,2-2 0 0 0,1-1 0 0 0,1-2 0 0 0,2-1 0 0 0,1-2 0 0 0,1-2 0 0 0,2-1 0 0 0,36 15-532 0 0,13-14 658 0 0,-58-23-2692 0 0,-2-7-3346 0 0,-7-3-2404 0 0</inkml:trace>
  <inkml:trace contextRef="#ctx0" brushRef="#br0" timeOffset="17809.382">1351 1912 1120 0 0,'0'0'733'0'0,"0"0"-486"0"0,0 0 230 0 0,0 0 706 0 0,0 0-452 0 0,0 0-310 0 0,0 0 69 0 0,0 0 95 0 0,-7-16 2359 0 0,229-88-597 0 0,-213 100-2146 0 0,9-1-1389 0 0,-4 6-3823 0 0,-8 0 631 0 0</inkml:trace>
  <inkml:trace contextRef="#ctx0" brushRef="#br0" timeOffset="18637.931">1375 1828 1240 0 0,'0'0'511'0'0,"0"0"-63"0"0,0 0 609 0 0,0 0-21 0 0,0 0-168 0 0,0 0-155 0 0,0 0-141 0 0,0 0-195 0 0,0 0-174 0 0,45-14 993 0 0,113-31 2006 0 0,-149 40-2436 0 0,24 8-6106 0 0,-33-3 5344 0 0,0 0 54 0 0,0 0 247 0 0,0 0 234 0 0,0 0 61 0 0,0 1 233 0 0,0-1-6251 0 0,0 0 1648 0 0</inkml:trace>
  <inkml:trace contextRef="#ctx0" brushRef="#br0" timeOffset="19583.324">1579 1783 6005 0 0,'0'0'450'0'0,"0"0"-336"0"0,0 0-51 0 0,0 0 66 0 0,0 0 10 0 0,7 0 4 0 0,432 28 3538 0 0,761 15-2671 0 0,-690-6 169 0 0,442 93-1179 0 0,-307 6 1437 0 0,278 110-1437 0 0,-886-235-11 0 0,951 314 426 0 0,-531-201 428 0 0,-455-122-861 0 0,-1-1 1 0 0,1 0-1 0 0,-1 0 1 0 0,1 0-1 0 0,0 0 0 0 0,-1 0 1 0 0,1-1-1 0 0,0 1 1 0 0,0 0-1 0 0,-1-1 1 0 0,1 0-1 0 0,0 1 1 0 0,0-1-1 0 0,0 0 1 0 0,0 0-1 0 0,0 0 0 0 0,0 0 1 0 0,0 0-1 0 0,-1 0 1 0 0,1 0-1 0 0,0-1 1 0 0,0 1-1 0 0,0-1 1 0 0,0 1-1 0 0,-1-1 0 0 0,1 0 1 0 0,0 0-1 0 0,-1 0 1 0 0,1 0-1 0 0,0 0 1 0 0,-1 0-1 0 0,1 0 1 0 0,-1 0-1 0 0,0-1 1 0 0,1 1-1 0 0,-1-1 0 0 0,0 1 1 0 0,0-1-1 0 0,0 1 1 0 0,0-1-1 0 0,0 0 1 0 0,0 1-1 0 0,0-1 1 0 0,-1 0-1 0 0,1 0 0 0 0,-1 1 1 0 0,1-1-1 0 0,-1 0 1 0 0,0 0-1 0 0,1 0 1 0 0,-1 0-1 0 0,0 0 1 0 0,0-1 17 0 0,-41-68-208 0 0,67 100 169 0 0,-21-25 69 0 0,1 1 0 0 0,-1-1 0 0 0,-1 1 0 0 0,1 0 0 0 0,-1 1 1 0 0,1-1-1 0 0,-1 1 0 0 0,-1 0 0 0 0,1 0 0 0 0,-1 0 0 0 0,0 0 0 0 0,-1 0 0 0 0,1 1 0 0 0,-1-1 0 0 0,-1 1 0 0 0,1 0 0 0 0,-1-1 0 0 0,0 1 0 0 0,-1 0-30 0 0,-3-1 76 0 0,-2 0 0 0 0,1 0 1 0 0,-1-1-1 0 0,0 0 0 0 0,0 0 0 0 0,0-1 1 0 0,-1 1-1 0 0,1-1 0 0 0,-1 0 0 0 0,0 0 1 0 0,-1-1-1 0 0,1 0 0 0 0,-1 0 0 0 0,1-1 1 0 0,-1 1-1 0 0,0-1 0 0 0,1-1 0 0 0,-4 1-75 0 0,-71 19-900 0 0,25-11-5927 0 0,35-8-1121 0 0</inkml:trace>
  <inkml:trace contextRef="#ctx0" brushRef="#br0" timeOffset="20376.933">11361 3712 7837 0 0,'0'0'2398'0'0,"0"0"-2059"0"0,0 0-317 0 0,-6 1 169 0 0,-155 14 1107 0 0,0-7 0 0 0,-1-6 0 0 0,-123-18-1298 0 0,-703-30 632 0 0,698 46-62 0 0,1-13 0 0 0,-146-31-570 0 0,319 18-214 0 0,117 16-5563 0 0,12 1-1617 0 0</inkml:trace>
  <inkml:trace contextRef="#ctx0" brushRef="#br0" timeOffset="21649.066">11339 3418 1668 0 0,'0'0'300'0'0,"0"0"-105"0"0,0 0 280 0 0,0 0 868 0 0,0 0-598 0 0,0 0-299 0 0,0 0 152 0 0,0 0 47 0 0,-2 6 83 0 0,0-2-556 0 0,0-1-1 0 0,0 1 1 0 0,0-1-1 0 0,0 1 0 0 0,-1-1 1 0 0,1 0-1 0 0,-1 0 1 0 0,0 0-1 0 0,0 0 1 0 0,0-1-1 0 0,0 1 0 0 0,-1-1 1 0 0,1 0-1 0 0,0 0 1 0 0,-1 0-1 0 0,0 0 1 0 0,1 0-1 0 0,-1-1 0 0 0,0 0 1 0 0,0 0-1 0 0,0 0 1 0 0,0 0-1 0 0,0 0 1 0 0,0-1-1 0 0,-3 0-171 0 0,-14 2 201 0 0,0-2 0 0 0,0-1 0 0 0,0 0 0 0 0,0-1 0 0 0,0-2 0 0 0,0 0 0 0 0,1-1 0 0 0,-1-1 0 0 0,1-1 0 0 0,1 0 0 0 0,0-2 0 0 0,0 0 0 0 0,0-1 0 0 0,1-1-1 0 0,1-1 1 0 0,-14-12-201 0 0,-9-8 104 0 0,1-2 0 0 0,2-2 0 0 0,2-1-1 0 0,1-2 1 0 0,2-2 0 0 0,-10-17-104 0 0,-34-66 84 0 0,6-3 0 0 0,5-3 0 0 0,-6-30-84 0 0,-153-293-100 0 0,196 408 203 0 0,-1 1 1 0 0,-2 1-1 0 0,-2 2 1 0 0,-2 2-1 0 0,-2 0 1 0 0,-19-13-104 0 0,39 37-45 0 0,-1 1 1 0 0,0 1-1 0 0,-1 1 1 0 0,0 0-1 0 0,-1 1 1 0 0,0 2-1 0 0,-1 0 1 0 0,0 1-1 0 0,-1 1 1 0 0,0 0-1 0 0,0 2 1 0 0,0 1-1 0 0,0 1 0 0 0,-1 1 1 0 0,1 0-1 0 0,-8 2 45 0 0,11 6 37 0 0,-1 0 0 0 0,1 1 0 0 0,0 1 0 0 0,1 1 0 0 0,0 0 0 0 0,0 2 0 0 0,1 0 0 0 0,0 0 0 0 0,1 2-1 0 0,1 0 1 0 0,0 1 0 0 0,0 1 0 0 0,2 0 0 0 0,-1 0 0 0 0,2 2 0 0 0,1 0 0 0 0,0 0 0 0 0,1 1 0 0 0,0 0-1 0 0,2 0 1 0 0,-1 3-37 0 0,-45 65 21 0 0,-22 29 148 0 0,4 3 0 0 0,6 4 0 0 0,-34 88-169 0 0,45-69 151 0 0,44-100-69 0 0,-1 0 1 0 0,-2-1-1 0 0,-2 0 1 0 0,-2-1-1 0 0,-1-1 1 0 0,-2-1-1 0 0,-1-1 1 0 0,-3-1-1 0 0,0 0 1 0 0,-2-2-1 0 0,-2-2 1 0 0,-1 0-1 0 0,-1-2 1 0 0,-1-1-1 0 0,-2-2 1 0 0,-16 9-83 0 0,-128 30-607 0 0,96-62-8916 0 0,48-8 1552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7:12.6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1005 798 116 0 0,'0'0'644'0'0,"0"0"-189"0"0,0 0-28 0 0,0 0 439 0 0,0 0 1242 0 0,0 0-1099 0 0,7 2-714 0 0,17 0-68 0 0,0-1 0 0 0,0-1 1 0 0,0-1-1 0 0,0-2 0 0 0,0 0 1 0 0,0-1-1 0 0,0-2 0 0 0,-1 0 0 0 0,0-1 1 0 0,0-2-228 0 0,-10 5-53 0 0,9-2 222 0 0,0-2-1 0 0,0 0 0 0 0,-1-2 1 0 0,0 0-1 0 0,-1-1 1 0 0,0-1-1 0 0,0-1 1 0 0,-1-1-1 0 0,-1-1 1 0 0,-1 0-1 0 0,0-1 1 0 0,-1-1-1 0 0,0-1 1 0 0,-2 0-1 0 0,0-1 1 0 0,0-3-169 0 0,-10 16 35 0 0,-1-1-1 0 0,0 0 1 0 0,-1 0 0 0 0,0-1 0 0 0,0 1 0 0 0,0 0 0 0 0,-1-1-1 0 0,0 1 1 0 0,-1-1 0 0 0,1 0 0 0 0,-1 1 0 0 0,-1-1 0 0 0,0 1-1 0 0,0-1 1 0 0,0 1 0 0 0,-1-1 0 0 0,0 1 0 0 0,0 0 0 0 0,-1 0 0 0 0,0 0-1 0 0,0 0 1 0 0,-1 0 0 0 0,0 1 0 0 0,0-1 0 0 0,0 1 0 0 0,-4-3-35 0 0,-150-133 138 0 0,110 114-235 0 0,-1 2-1 0 0,0 2 1 0 0,-2 3 0 0 0,-1 1 0 0 0,0 3 0 0 0,-2 2 0 0 0,0 2 0 0 0,0 3 0 0 0,-1 2-1 0 0,0 3 1 0 0,0 2 0 0 0,0 2 0 0 0,0 3 0 0 0,0 2 0 0 0,0 3 0 0 0,0 2 0 0 0,1 2-1 0 0,0 3 1 0 0,-27 11 97 0 0,61-18-8 0 0,1 1 0 0 0,0 1 0 0 0,0 1 0 0 0,1 0 0 0 0,0 1 0 0 0,1 1 0 0 0,0 1 0 0 0,1 0 0 0 0,0 1-1 0 0,1 1 1 0 0,1 0 0 0 0,0 1 0 0 0,1 1 0 0 0,1 0 0 0 0,1 0 0 0 0,0 1 0 0 0,-6 15 8 0 0,11-21-3 0 0,0 0 0 0 0,1-1 1 0 0,0 2-1 0 0,1-1 0 0 0,0 1 0 0 0,1-1 0 0 0,0 1 1 0 0,1 0-1 0 0,1 0 0 0 0,0 0 0 0 0,0 0 0 0 0,2 0 1 0 0,-1 0-1 0 0,2 0 0 0 0,0 0 0 0 0,0 0 1 0 0,4 11 2 0 0,5-4 116 0 0,1 0 1 0 0,1-1 0 0 0,1-1 0 0 0,0 0 0 0 0,1 0-1 0 0,1-1 1 0 0,1-1 0 0 0,0-1 0 0 0,1-1-1 0 0,1 0 1 0 0,0-1 0 0 0,1-1 0 0 0,0-1 0 0 0,1-1-1 0 0,0 0 1 0 0,0-2 0 0 0,1-1 0 0 0,16 4-117 0 0,-2-3 384 0 0,0-1 0 0 0,0-2 1 0 0,0-1-1 0 0,1-2 1 0 0,-1-1-1 0 0,1-2 0 0 0,13-3-384 0 0,80-10-2357 0 0,-93 10 668 0 0,-13 2-2790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7:24.2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503 57 300 0 0,'0'0'3969'0'0,"0"0"-2310"0"0,0 0-992 0 0,0 0-194 0 0,0 0-81 0 0,0 0-237 0 0,-16-10 299 0 0,-265 0 2239 0 0,93-22-9516 0 0,171 27 2920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17:25.1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1862 1419 4060 0 0,'0'0'3845'0'0,"0"0"-3350"0"0,0 0-410 0 0,-8 1 451 0 0,-40 3 131 0 0,-1-2-1 0 0,0-2 1 0 0,1-2 0 0 0,-1-3 0 0 0,-14-4-667 0 0,-31-1 551 0 0,-675-59 1037 0 0,721 67-1623 0 0,3-3-101 0 0,0 3-1 0 0,-1 2 0 0 0,1 1 1 0 0,0 3-1 0 0,0 2 0 0 0,-40 10 137 0 0,79-14-1072 0 0,9 0-5032 0 0,9-2 621 0 0</inkml:trace>
  <inkml:trace contextRef="#ctx0" brushRef="#br0" timeOffset="700.925">1 1209 1448 0 0,'0'0'2862'0'0,"0"0"-1752"0"0,0 0-787 0 0,0 0 148 0 0,0 0 101 0 0,0 0-115 0 0,0 0 127 0 0,0 0 162 0 0,0 0-42 0 0,4 4-171 0 0,-1-2-409 0 0,1 0 1 0 0,0 1-1 0 0,-1-1 0 0 0,1-1 0 0 0,0 1 0 0 0,0 0 0 0 0,0-1 0 0 0,0 0 0 0 0,1 0 1 0 0,-1 0-1 0 0,0-1 0 0 0,0 1 0 0 0,0-1 0 0 0,1 0 0 0 0,-1 0 0 0 0,0 0 1 0 0,1-1-1 0 0,-1 0 0 0 0,0 1 0 0 0,0-2 0 0 0,3 0-124 0 0,36-15 252 0 0,0-3-1 0 0,-2-1 1 0 0,0-2-1 0 0,-2-2 0 0 0,-1-1 1 0 0,0-2-1 0 0,-3-2 1 0 0,0-1-1 0 0,-2-2 1 0 0,-1-1-1 0 0,-2-2 1 0 0,23-34-252 0 0,-2-1 18 0 0,-3-2 1 0 0,-3-1-1 0 0,-3-3 1 0 0,-4-1-1 0 0,-3-2 1 0 0,2-17-19 0 0,-17 48-71 0 0,-16 35 12 0 0,1 1 0 0 0,1-1 0 0 0,0 1 0 0 0,0 0 0 0 0,1 1 0 0 0,1 0 0 0 0,0 0 0 0 0,1 0 0 0 0,0 1 0 0 0,1 0 0 0 0,0 1 0 0 0,0 0 1 0 0,1 1-1 0 0,1 0 0 0 0,0 1 0 0 0,0 0 0 0 0,0 1 0 0 0,1 0 0 0 0,0 1 0 0 0,8-3 59 0 0,-10 6-32 0 0,0 0 0 0 0,0 1-1 0 0,0 0 1 0 0,0 1 0 0 0,0 0 0 0 0,1 1-1 0 0,-1 0 1 0 0,0 1 0 0 0,0 0 0 0 0,0 0-1 0 0,1 2 1 0 0,-1-1 0 0 0,-1 1 0 0 0,1 1 0 0 0,0 0-1 0 0,-1 0 1 0 0,0 1 0 0 0,0 1 0 0 0,0-1-1 0 0,-1 2 1 0 0,0-1 0 0 0,0 1 0 0 0,0 1 0 0 0,-1-1-1 0 0,0 2 1 0 0,-1-1 0 0 0,0 1 0 0 0,0 0-1 0 0,-1 0 1 0 0,2 4 32 0 0,21 38 8 0 0,-2 2 0 0 0,-2 1-1 0 0,-2 1 1 0 0,-3 0 0 0 0,-3 2-1 0 0,4 23-7 0 0,36 108 82 0 0,-48-161-28 0 0,11 35 365 0 0,3-1 0 0 0,2-1 1 0 0,2-1-1 0 0,4-2 0 0 0,29 43-419 0 0,27-4 2107 0 0,-43-71-4543 0 0,-40-24-608 0 0,0-1-2717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2:49.436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13512 6616 1032 0 0,'0'0'6302'0'0,"0"0"-4240"0"0,0 0-1232 0 0,0 0-231 0 0,0 0-266 0 0,0 0-89 0 0,0 0-26 0 0,0 0 8 0 0,0 0-37 0 0,-2-5-13 0 0,10-15 186 0 0,33 41-213 0 0,-38-20-83 0 0,1 1-39 0 0,-1-1 1 0 0,1 1 0 0 0,0 0 0 0 0,-1 0 0 0 0,1 0 0 0 0,-1 1-1 0 0,0-1 1 0 0,0 1 0 0 0,0 0 0 0 0,0 0 0 0 0,0 0 0 0 0,0 0-1 0 0,-1 0 1 0 0,1 1 0 0 0,-1-1 0 0 0,0 1 0 0 0,0 0 0 0 0,-1-1-1 0 0,1 1 1 0 0,-1 0 0 0 0,0 0 0 0 0,1 1-28 0 0,-90 4 1071 0 0,138 104-1629 0 0,-52-110 609 0 0,0-1 0 0 0,0 1 0 0 0,0-1-1 0 0,0 1 1 0 0,-1-1 0 0 0,1 0 0 0 0,-1 0 0 0 0,1 0-1 0 0,-1 0 1 0 0,0 0 0 0 0,0-1 0 0 0,0 1 0 0 0,0-1-1 0 0,0 0 1 0 0,0 0 0 0 0,0 0 0 0 0,0 0 0 0 0,-1 0-1 0 0,1-1 1 0 0,0 0 0 0 0,0 1 0 0 0,-1-1-1 0 0,1 0 1 0 0,0-1 0 0 0,0 1 0 0 0,-1 0 0 0 0,1-1-1 0 0,0 0 1 0 0,0 0 0 0 0,0 0 0 0 0,-1 0 0 0 0,1 0-1 0 0,-1-1-50 0 0,-67-22-741 0 0,42 14-4803 0 0,23 8 100 0 0</inkml:trace>
  <inkml:trace contextRef="#ctx0" brushRef="#br0" timeOffset="481.448">13451 6962 8161 0 0,'0'0'2015'0'0,"0"0"-2109"0"0,0 0 174 0 0,0 0 252 0 0,3 7 134 0 0,0-2-314 0 0,-1-1 0 0 0,1 0 0 0 0,0 0 0 0 0,0 0 0 0 0,0-1 0 0 0,1 1 0 0 0,-1-1 0 0 0,1 1 0 0 0,0-1 0 0 0,0 0 0 0 0,0-1 0 0 0,0 1 0 0 0,1-1 0 0 0,-1 0 0 0 0,1 0 0 0 0,-1 0 0 0 0,1 0 0 0 0,0-1 0 0 0,0 0 0 0 0,-1 0 0 0 0,1 0 0 0 0,0-1 0 0 0,0 0 0 0 0,0 1 0 0 0,2-2-152 0 0,4 2 22 0 0,0-1 0 0 0,0 0 1 0 0,0-1-1 0 0,0 0 0 0 0,0-1 0 0 0,0 0 0 0 0,0-1 1 0 0,-1 0-1 0 0,1-1 0 0 0,-1 0 0 0 0,0 0 1 0 0,0-1-1 0 0,0-1 0 0 0,-1 1 0 0 0,1-2 0 0 0,-2 1 1 0 0,1-1-1 0 0,-1-1 0 0 0,0 1 0 0 0,0-1 0 0 0,-1-1 1 0 0,0 1-1 0 0,0-1 0 0 0,-1-1 0 0 0,0 1 0 0 0,-1-1 1 0 0,0 0-1 0 0,-1 0 0 0 0,2-7-22 0 0,-4-1-79 0 0,0-1 0 0 0,-2 1 0 0 0,0 0 1 0 0,-1-1-1 0 0,-1 1 0 0 0,-1 0 0 0 0,0 0 0 0 0,-2 0 0 0 0,0 0 0 0 0,0 1 1 0 0,-2 0-1 0 0,0 0 0 0 0,-1 0 0 0 0,-1 1 0 0 0,-1 0 0 0 0,0 1 0 0 0,-1 0 1 0 0,0 1-1 0 0,-1 0 0 0 0,-1 1 0 0 0,0 0 0 0 0,-1 1 0 0 0,0 0 0 0 0,-1 1 0 0 0,0 1 1 0 0,-1 0-1 0 0,0 1 0 0 0,0 1 79 0 0,4 2 21 0 0,0 1 1 0 0,-1 0-1 0 0,0 1 0 0 0,0 1 1 0 0,0-1-1 0 0,0 2 0 0 0,0 0 1 0 0,0 1-1 0 0,-1 0 0 0 0,1 1 1 0 0,0 0-1 0 0,-1 1 0 0 0,1 1 1 0 0,0 0-1 0 0,0 1 0 0 0,0 0 1 0 0,0 1-1 0 0,0 0 0 0 0,1 1 1 0 0,0 1-1 0 0,0 0 0 0 0,0 0 1 0 0,1 1-1 0 0,0 1 0 0 0,0 0 1 0 0,1 0-1 0 0,0 1 0 0 0,0 1 1 0 0,1-1-1 0 0,0 2 0 0 0,1-1 1 0 0,0 1-1 0 0,1 0 0 0 0,0 1 1 0 0,1-1-1 0 0,0 1 0 0 0,0 1 1 0 0,2-1-1 0 0,0 1 0 0 0,0 0 1 0 0,-1 12-22 0 0,8-7 76 0 0,2-1 1 0 0,0-1 0 0 0,2 1-1 0 0,-1-1 1 0 0,2 0 0 0 0,0 0-1 0 0,1-1 1 0 0,0 0 0 0 0,2-1-1 0 0,-1 0 1 0 0,2-1 0 0 0,0 0 0 0 0,0 0-1 0 0,1-2 1 0 0,1 1 0 0 0,0-2-1 0 0,0 0 1 0 0,1 0 0 0 0,1-2-1 0 0,-1 1 1 0 0,12 2-77 0 0,-14-2-311 0 0,-4-3-312 0 0,16 9-2483 0 0,-7-9-2420 0 0,0-4-589 0 0</inkml:trace>
  <inkml:trace contextRef="#ctx0" brushRef="#br1" timeOffset="-115970.188">1186 4078 1084 0 0,'0'0'359'0'0,"0"0"129"0"0,-8 5 793 0 0,-14 5-787 0 0,0 0 1 0 0,-1-1 0 0 0,-1-1 0 0 0,1-2-1 0 0,-1 0 1 0 0,0-1 0 0 0,0-2-1 0 0,-19 1-494 0 0,-10-2 135 0 0,0-2-1 0 0,-1-3 0 0 0,1-2 0 0 0,1-3 0 0 0,-1-1 0 0 0,-2-4-134 0 0,21 4-91 0 0,1-2-1 0 0,0-1 1 0 0,1-2 0 0 0,1-1-1 0 0,0-1 1 0 0,1-2-1 0 0,1-1 1 0 0,1-1 0 0 0,0-1-1 0 0,-6-9 92 0 0,24 21 124 0 0,0 1-1 0 0,1-2 1 0 0,0 1 0 0 0,1-1-1 0 0,0 0 1 0 0,0-1-1 0 0,1 0 1 0 0,1 0 0 0 0,0-1-1 0 0,0 0 1 0 0,1 0-1 0 0,1 0 1 0 0,0 0 0 0 0,0-1-1 0 0,2 1 1 0 0,-1-1-1 0 0,2 0 1 0 0,-1 0 0 0 0,2 0-1 0 0,0 0 1 0 0,0 0-1 0 0,1 0 1 0 0,1 0 0 0 0,0 0-1 0 0,1 1 1 0 0,0-1-1 0 0,1 1 1 0 0,4-9-124 0 0,0 6-9 0 0,0 2 0 0 0,1-1-1 0 0,0 1 1 0 0,1 0 0 0 0,1 1 0 0 0,0 0-1 0 0,1 0 1 0 0,0 2 0 0 0,0-1 0 0 0,1 2 0 0 0,0-1-1 0 0,1 2 1 0 0,0 0 0 0 0,1 0 0 0 0,0 2 0 0 0,5-2 9 0 0,253-60-1196 0 0,-196 59 948 0 0,0 4 0 0 0,1 3 1 0 0,-1 3-1 0 0,0 4 1 0 0,0 3-1 0 0,52 13 248 0 0,-92-13 126 0 0,-1 1 0 0 0,0 2 0 0 0,0 2 0 0 0,-1 1 0 0 0,-1 1 0 0 0,0 2 0 0 0,-2 2 0 0 0,0 1 0 0 0,-1 1 0 0 0,-1 2 0 0 0,0 0 0 0 0,-2 3 0 0 0,-2 0 0 0 0,18 21-126 0 0,-38-41 60 0 0,0 0 0 0 0,0 1 0 0 0,0-1 1 0 0,-1 1-1 0 0,1 0 0 0 0,-2 1 1 0 0,1-1-1 0 0,-1 1 0 0 0,0 0 1 0 0,-1 0-1 0 0,0 0 0 0 0,0 1 1 0 0,-1-1-1 0 0,0 1 0 0 0,0-1 1 0 0,-1 1-1 0 0,0 0 0 0 0,0-1 1 0 0,-1 1-1 0 0,-1 0 0 0 0,1 0 0 0 0,-1-1 1 0 0,-1 1-1 0 0,1-1 0 0 0,-2 1 1 0 0,1-1-1 0 0,-1 1 0 0 0,0-1 1 0 0,-1 0-1 0 0,-3 5-60 0 0,-14 8 129 0 0,-1-2 1 0 0,-1 0-1 0 0,-1-2 0 0 0,0 0 0 0 0,-1-2 1 0 0,-1 0-1 0 0,0-2 0 0 0,-1-1 0 0 0,-1-2 1 0 0,1 0-1 0 0,-2-2 0 0 0,1 0 0 0 0,-1-3 1 0 0,0 0-1 0 0,0-2 0 0 0,-7 0-129 0 0,-1 2-374 0 0,-113 11 1250 0 0,50-16-6748 0 0,81-3 149 0 0</inkml:trace>
  <inkml:trace contextRef="#ctx0" brushRef="#br1" timeOffset="-121199.794">4014 4106 652 0 0,'0'0'552'0'0,"-7"0"-376"0"0,-501-4 3905 0 0,-519 17-517 0 0,1055-10-8056 0 0,-17-2 1967 0 0</inkml:trace>
  <inkml:trace contextRef="#ctx0" brushRef="#br1" timeOffset="-120703.542">3961 4173 1068 0 0,'0'0'451'0'0,"0"0"-309"0"0,0 0 231 0 0,-8 0 485 0 0,-900-28 5282 0 0,459 11-5790 0 0,453 22-4734 0 0,0-4 1374 0 0</inkml:trace>
  <inkml:trace contextRef="#ctx0" brushRef="#br1" timeOffset="-119398.883">2889 3075 548 0 0,'0'0'5739'0'0,"0"0"-3869"0"0,0 0-1432 0 0,0 0-216 0 0,0 0-137 0 0,0 0-28 0 0,0 0 229 0 0,0 0 349 0 0,-1 5 122 0 0,-2 184 1583 0 0,1-183-2576 0 0,-3 10 451 0 0,9-17-6941 0 0,-1-2 1992 0 0</inkml:trace>
  <inkml:trace contextRef="#ctx0" brushRef="#br1" timeOffset="-119146.578">2902 3046 92 0 0,'0'0'2588'0'0,"0"0"-700"0"0,7-1-766 0 0,63 7 2072 0 0,-68-6-3094 0 0,0 1-1 0 0,0-1 1 0 0,0 0 0 0 0,0 0 0 0 0,0 1 0 0 0,0-1 0 0 0,0 1 0 0 0,-1 0 0 0 0,1 0 0 0 0,0 0 0 0 0,0-1-1 0 0,-1 1 1 0 0,1 1 0 0 0,-1-1 0 0 0,1 0 0 0 0,-1 0 0 0 0,1 1 0 0 0,-1-1 0 0 0,0 1 0 0 0,1-1 0 0 0,-1 1 0 0 0,0-1-1 0 0,0 1 1 0 0,0 0 0 0 0,0-1 0 0 0,-1 1 0 0 0,1 0 0 0 0,0 0 0 0 0,-1 0 0 0 0,1 0 0 0 0,-1 0 0 0 0,0 0-1 0 0,1 0 1 0 0,-1-1 0 0 0,0 1 0 0 0,0 0 0 0 0,0 0 0 0 0,-1 0 0 0 0,1 0 0 0 0,0 1-100 0 0,-58 38 1148 0 0,13-31-7152 0 0,38-10 1232 0 0</inkml:trace>
  <inkml:trace contextRef="#ctx0" brushRef="#br1" timeOffset="-118835.773">3294 3049 496 0 0,'0'0'9650'0'0,"0"0"-8037"0"0,-8 5-1865 0 0,-147 75 322 0 0,155-78-28 0 0,0 0 1 0 0,0 1-1 0 0,0-1 0 0 0,0 0 0 0 0,0 0 1 0 0,1 0-1 0 0,-1 0 0 0 0,1 0 1 0 0,-1 0-1 0 0,1 0 0 0 0,0 0 0 0 0,0 0 1 0 0,0 0-1 0 0,0 0 0 0 0,0 0 0 0 0,0 0 1 0 0,1-1-1 0 0,-1 1 0 0 0,0 0 1 0 0,1-1-1 0 0,0 1 0 0 0,-1-1 0 0 0,1 0 1 0 0,0 1-1 0 0,-1-1 0 0 0,1 0 0 0 0,0 0 1 0 0,0 0-1 0 0,0 0 0 0 0,0-1 1 0 0,2 1-43 0 0,2 4 202 0 0,37 40 1127 0 0,-18-12-3410 0 0,-15-28-3430 0 0,-7-4 184 0 0</inkml:trace>
  <inkml:trace contextRef="#ctx0" brushRef="#br1" timeOffset="-118494.194">3449 3240 7353 0 0,'0'0'1216'0'0,"0"0"-627"0"0,0 0 171 0 0,0 0 235 0 0,0 0 50 0 0,0 0-175 0 0,0 0-284 0 0,7 1-278 0 0,-1-1-387 0 0,-4 1 90 0 0,0 0-1 0 0,0-1 0 0 0,0 1 1 0 0,0-1-1 0 0,-1 1 0 0 0,1-1 1 0 0,0 0-1 0 0,0 0 1 0 0,0 0-1 0 0,0 0 0 0 0,0 0 1 0 0,0 0-1 0 0,0-1 0 0 0,0 1 1 0 0,0 0-1 0 0,0-1 0 0 0,-1 0 1 0 0,1 1-1 0 0,0-1 1 0 0,0 0-1 0 0,-1 0 0 0 0,1 0 1 0 0,0 0-1 0 0,-1 0 0 0 0,1 0 1 0 0,-1-1-1 0 0,0 1 0 0 0,1 0 1 0 0,-1-1-1 0 0,0 1 1 0 0,0-1-1 0 0,0 0 0 0 0,0 1 1 0 0,0-1-1 0 0,0 0 0 0 0,0 1 1 0 0,0-1-1 0 0,-1 0 0 0 0,1 0 1 0 0,-1 0-1 0 0,1 0 0 0 0,-1 0 1 0 0,0 0-1 0 0,0 1 1 0 0,0-1-1 0 0,0-1-10 0 0,0-3-97 0 0,0 0-1 0 0,0 0 1 0 0,-1 0-1 0 0,1 0 1 0 0,-2 0-1 0 0,1 0 1 0 0,-1 0-1 0 0,0 1 1 0 0,0-1 0 0 0,0 0-1 0 0,-1 1 1 0 0,0 0-1 0 0,0-1 1 0 0,0 1-1 0 0,-1 0 1 0 0,1 1 0 0 0,-1-1-1 0 0,-1 1 1 0 0,1-1-1 0 0,0 1 1 0 0,-3-1 97 0 0,3 7 49 0 0,1-1 1 0 0,-1 1-1 0 0,0 0 1 0 0,1 1-1 0 0,0-1 0 0 0,0 0 1 0 0,-1 1-1 0 0,1 0 1 0 0,1 0-1 0 0,-1 0 1 0 0,0 0-1 0 0,1 0 1 0 0,-1 1-1 0 0,1-1 1 0 0,0 1-1 0 0,0-1 0 0 0,1 1 1 0 0,-1 0-1 0 0,1 0 1 0 0,0-1-1 0 0,0 1 1 0 0,0 0-1 0 0,0 0 1 0 0,1 1-50 0 0,7 45 181 0 0,20-26-5020 0 0,-15-17 488 0 0</inkml:trace>
  <inkml:trace contextRef="#ctx0" brushRef="#br1" timeOffset="-118308.952">3678 3283 7313 0 0,'0'0'4512'0'0,"0"0"-4220"0"0,0 0-136 0 0,0 0-80 0 0,0 0 728 0 0,0 0-100 0 0,0 0-260 0 0,0 0-444 0 0,0 0-140 0 0,0 0 24 0 0,-2 11-88 0 0,0-9-700 0 0,2-1-788 0 0,0-1-1048 0 0,0 0-2349 0 0</inkml:trace>
  <inkml:trace contextRef="#ctx0" brushRef="#br1" timeOffset="-118015.911">3882 3112 9233 0 0,'0'0'2071'0'0,"0"0"-1449"0"0,0 0-317 0 0,0 0-18 0 0,-6-1-151 0 0,5 1-139 0 0,0-1 1 0 0,0 0-1 0 0,0 1 0 0 0,0-1 1 0 0,0 1-1 0 0,0-1 1 0 0,0 1-1 0 0,0 0 0 0 0,0-1 1 0 0,-1 1-1 0 0,1 0 1 0 0,0 0-1 0 0,0 0 0 0 0,0 0 1 0 0,0 0-1 0 0,-1 0 1 0 0,1 0-1 0 0,0 0 0 0 0,0 0 1 0 0,0 0-1 0 0,0 1 1 0 0,-1-1-1 0 0,1 0 0 0 0,0 1 1 0 0,0-1-1 0 0,0 1 1 0 0,0-1-1 0 0,0 1 0 0 0,0 0 1 0 0,0-1-1 0 0,0 1 1 0 0,0 0-1 0 0,1 0 0 0 0,-1 0 1 0 0,0 0-1 0 0,0 0 1 0 0,1 0-1 0 0,-1 0 0 0 0,0 0 1 0 0,1 0-1 0 0,-1 0 1 0 0,1 0-1 0 0,0 0 0 0 0,-1 0 1 0 0,1 0-1 0 0,0 0 1 0 0,-1 0-1 0 0,1 1 0 0 0,0-1 1 0 0,0 0-1 0 0,0 0 1 0 0,0 0-1 0 0,0 1 1 0 0,0-1-1 0 0,1 0 0 0 0,-1 0 1 0 0,0 0-1 0 0,1 0 1 0 0,-1 0-1 0 0,0 0 0 0 0,1 1 1 0 0,-1-1-1 0 0,1 0 1 0 0,0 0-1 0 0,-1 0 0 0 0,1 0 1 0 0,0-1-1 0 0,0 2 3 0 0,40 38 450 0 0,21 43 480 0 0,-64-81-957 0 0,0 0-1 0 0,1 0 1 0 0,-1 0 0 0 0,0 0-1 0 0,0-1 1 0 0,0 1-1 0 0,-1 0 1 0 0,1-1-1 0 0,0 0 1 0 0,0 1 0 0 0,-1-1-1 0 0,1 0 1 0 0,-1 0-1 0 0,1-1 1 0 0,-1 1 0 0 0,1 0-1 0 0,-1-1 1 0 0,0 0-1 0 0,1 1 1 0 0,-1-1-1 0 0,0 0 1 0 0,1 0 0 0 0,-1-1-1 0 0,1 1 1 0 0,-1 0-1 0 0,0-1 1 0 0,1 0 0 0 0,-1 0-1 0 0,1 1 1 0 0,-1-1-1 0 0,1-1 1 0 0,0 1 27 0 0,-21-12-6321 0 0,17 1 374 0 0</inkml:trace>
  <inkml:trace contextRef="#ctx0" brushRef="#br1" timeOffset="-117846.559">4063 3076 10577 0 0,'0'0'1784'0'0,"0"0"-1400"0"0,0 0 40 0 0,0 0-412 0 0,0 0 180 0 0,-37-12 88 0 0,13 9-276 0 0,0 0-4 0 0,-2 3-1060 0 0,3-2-2068 0 0,-11-2-5181 0 0</inkml:trace>
  <inkml:trace contextRef="#ctx0" brushRef="#br1" timeOffset="-117011.502">3864 3335 612 0 0,'0'0'505'0'0,"0"0"-187"0"0,0 0-88 0 0,0 0 167 0 0,0 0 523 0 0,0 0-172 0 0,-4 7-176 0 0,1-2-393 0 0,-1 1 1 0 0,0-1-1 0 0,0 0 0 0 0,-1-1 1 0 0,0 1-1 0 0,0-1 0 0 0,0 0 1 0 0,0 0-1 0 0,0 0 1 0 0,-1-1-1 0 0,0 0 0 0 0,1 0 1 0 0,-1 0-1 0 0,-1-1 1 0 0,1 0-1 0 0,0 0 0 0 0,-3 0-179 0 0,-43 9 214 0 0,-1-4-1 0 0,0-1 0 0 0,0-3 0 0 0,0-2 1 0 0,0-3-1 0 0,0-2 0 0 0,-51-10-213 0 0,60 7-130 0 0,0-2 0 0 0,0-2 1 0 0,1-2-1 0 0,1-2 0 0 0,0-2 0 0 0,-30-16 130 0 0,56 24-28 0 0,-1 0 1 0 0,2-1-1 0 0,-1-1 0 0 0,1 0 1 0 0,1-1-1 0 0,0 0 1 0 0,1-1-1 0 0,0-1 0 0 0,1 0 1 0 0,0-1-1 0 0,2 0 0 0 0,0-1 1 0 0,0 0-1 0 0,1-1 1 0 0,1 1-1 0 0,1-2 0 0 0,-3-8 28 0 0,8 17 53 0 0,1-1 1 0 0,-1 1-1 0 0,1 0 0 0 0,1 0 0 0 0,0-1 0 0 0,0 1 0 0 0,1 0 0 0 0,0-1 0 0 0,0 1 0 0 0,1 0 1 0 0,0 0-1 0 0,1 0 0 0 0,0 0 0 0 0,1 0 0 0 0,-1 1 0 0 0,2 0 0 0 0,-1-1 0 0 0,1 2 0 0 0,0-1 1 0 0,1 0-1 0 0,0 1 0 0 0,0 0 0 0 0,1 0 0 0 0,-1 1 0 0 0,1 0 0 0 0,1 0 0 0 0,-1 1 0 0 0,1 0 1 0 0,0 0-1 0 0,3-1-53 0 0,28-16-547 0 0,1 2 1 0 0,1 1-1 0 0,0 2 1 0 0,1 2 0 0 0,33-6 546 0 0,-25 8-62 0 0,2 2 0 0 0,-1 2 1 0 0,1 3-1 0 0,1 2 0 0 0,-1 2 1 0 0,1 2-1 0 0,-1 3 0 0 0,0 2 1 0 0,17 5 61 0 0,-32-3 260 0 0,1 2 0 0 0,-2 1 0 0 0,1 2 0 0 0,-1 1 0 0 0,-1 2 0 0 0,-1 1 0 0 0,0 2 0 0 0,-1 2 0 0 0,-1 0 0 0 0,-1 3 0 0 0,0 0 0 0 0,-2 2 0 0 0,1 3-260 0 0,-21-19 61 0 0,1-1 1 0 0,-1 1 0 0 0,-1 1 0 0 0,0 0 0 0 0,0 0 0 0 0,-1 0 0 0 0,0 1 0 0 0,-1 0 0 0 0,0 0 0 0 0,-1 1 0 0 0,0 0-1 0 0,-1 0 1 0 0,0 0 0 0 0,-1 0 0 0 0,-1 1 0 0 0,1-1 0 0 0,-2 1 0 0 0,0-1 0 0 0,-1 1 0 0 0,0 0 0 0 0,0 0 0 0 0,-2-1 0 0 0,1 1-1 0 0,-2-1 1 0 0,0 1 0 0 0,0-1 0 0 0,-1 0 0 0 0,0 0 0 0 0,-1 0 0 0 0,-1-1 0 0 0,0 0 0 0 0,0 0 0 0 0,-1 0 0 0 0,-1-1-1 0 0,1 0 1 0 0,-5 3-62 0 0,-4 0 104 0 0,-2-1 0 0 0,1-1-1 0 0,-2 0 1 0 0,1-1-1 0 0,-1-2 1 0 0,-1 0-1 0 0,0 0 1 0 0,0-2 0 0 0,0-1-1 0 0,0 0 1 0 0,-1-2-1 0 0,-18 2-103 0 0,-154 2-2569 0 0,160-9-360 0 0,4-2-2354 0 0</inkml:trace>
  <inkml:trace contextRef="#ctx0" brushRef="#br1" timeOffset="-107019.747">4582 1955 456 0 0,'0'0'820'0'0,"0"0"482"0"0,0 0 1697 0 0,0 0-2065 0 0,0 0-818 0 0,0 0 198 0 0,0 0 288 0 0,0 0 175 0 0,-16 3 3407 0 0,10-53-3722 0 0,3 1 1 0 0,2-1-1 0 0,2 0 1 0 0,3 0-1 0 0,1 1 1 0 0,5-11-463 0 0,5-18 9 0 0,4 2 1 0 0,3 0-1 0 0,3 1 1 0 0,4 1 0 0 0,2 2-1 0 0,30-48-9 0 0,-38 80-49 0 0,1 1-1 0 0,2 2 1 0 0,2 0-1 0 0,1 2 1 0 0,2 1-1 0 0,1 2 1 0 0,1 1-1 0 0,2 1 1 0 0,1 2-1 0 0,1 2 1 0 0,2 1-1 0 0,7-2 50 0 0,-22 14-36 0 0,1 1-1 0 0,1 1 1 0 0,0 1 0 0 0,0 2 0 0 0,1 0-1 0 0,0 2 1 0 0,0 0 0 0 0,1 2-1 0 0,0 1 1 0 0,-1 2 0 0 0,1 0-1 0 0,0 2 1 0 0,0 1 0 0 0,-1 2-1 0 0,1 0 1 0 0,-1 2 0 0 0,0 0 0 0 0,0 2-1 0 0,-1 2 1 0 0,11 5 36 0 0,35 27 74 0 0,-1 3 1 0 0,-3 3-1 0 0,-2 3 1 0 0,-2 3 0 0 0,-2 2-1 0 0,-3 4 1 0 0,-2 1-1 0 0,-4 4 1 0 0,31 47-75 0 0,253 265 993 0 0,-266-315-702 0 0,2-2 1 0 0,2-4-1 0 0,3-3 0 0 0,2-3 0 0 0,3-4 1 0 0,1-4-1 0 0,2-3 0 0 0,85 25-291 0 0,-117-47 228 0 0,2-2-1 0 0,0-2 1 0 0,1-3-1 0 0,0-3 1 0 0,0-2-1 0 0,37-2-227 0 0,-79-8-1890 0 0,-33 0-5715 0 0,8 2 977 0 0</inkml:trace>
  <inkml:trace contextRef="#ctx0" brushRef="#br1" timeOffset="-106585.719">8998 2554 7445 0 0,'0'0'6281'0'0,"0"0"-5132"0"0,0 0-2272 0 0,-13-1 576 0 0,-491-48 596 0 0,-453 18-49 0 0,-1248 117 2175 0 0,2104-79-2121 0 0,-34 4 95 0 0,-1-6 0 0 0,-107-10-149 0 0,221 0-741 0 0,19-1-3433 0 0,13-5-2668 0 0</inkml:trace>
  <inkml:trace contextRef="#ctx0" brushRef="#br1" timeOffset="-105436.457">14286 2599 5565 0 0,'0'0'5767'0'0,"0"0"-4382"0"0,0 0-1586 0 0,0 0 268 0 0,-5-8 205 0 0,-14-23 73 0 0,0-2-1 0 0,2 0 1 0 0,2-1-1 0 0,1 0 1 0 0,2-1-1 0 0,1-1 1 0 0,1-1-345 0 0,-65-240 65 0 0,-80-182-65 0 0,118 368 24 0 0,-3 1-1 0 0,-5 3 1 0 0,-3 1 0 0 0,-4 2-1 0 0,-4 3 1 0 0,-56-62-24 0 0,74 99 32 0 0,-3 1-1 0 0,-1 3 1 0 0,-2 1 0 0 0,-2 2-1 0 0,-1 2 1 0 0,-2 3 0 0 0,-22-11-32 0 0,46 30-59 0 0,-1 1 0 0 0,0 1 1 0 0,0 1-1 0 0,-1 1 0 0 0,-1 2 0 0 0,1 1 1 0 0,-1 1-1 0 0,0 1 0 0 0,-1 1 1 0 0,1 2-1 0 0,0 1 0 0 0,-1 1 1 0 0,1 1-1 0 0,0 2 0 0 0,0 1 1 0 0,-9 3 58 0 0,3 3-34 0 0,0 1 1 0 0,1 1-1 0 0,1 2 1 0 0,0 2-1 0 0,1 1 0 0 0,1 1 1 0 0,0 1-1 0 0,2 2 1 0 0,0 1-1 0 0,2 1 1 0 0,-17 20 33 0 0,-34 44 524 0 0,5 3 0 0 0,-56 93-524 0 0,109-155 97 0 0,-491 630 978 0 0,453-589-876 0 0,-2-3 0 0 0,-3-2 1 0 0,-3-4-1 0 0,-3-2 1 0 0,-2-3-1 0 0,-2-3 1 0 0,-26 10-200 0 0,-7 0 105 0 0,-3-6 1 0 0,-3-4 0 0 0,-2-6 0 0 0,-2-4 0 0 0,-1-5 0 0 0,-2-6 0 0 0,-2-4-1 0 0,-27-2-105 0 0,-43-3-401 0 0,65-17-4581 0 0,107-7 53 0 0,1-4-2781 0 0</inkml:trace>
  <inkml:trace contextRef="#ctx0" brushRef="#br1" timeOffset="-104863.13">14590 3017 8869 0 0,'-9'0'2305'0'0,"-1113"-13"-899"0"0,-481-15 1223 0 0,696 20-2176 0 0,471 9-5358 0 0,363-1 377 0 0</inkml:trace>
  <inkml:trace contextRef="#ctx0" brushRef="#br1" timeOffset="-103759.885">5738 2918 4348 0 0,'0'0'2031'0'0,"0"0"313"0"0,0 0-899 0 0,0 0-337 0 0,0 0 42 0 0,0 0-1 0 0,0 0-337 0 0,-7-1-410 0 0,-7 145 804 0 0,13-140-1217 0 0,2-7-10208 0 0,0-8 4718 0 0</inkml:trace>
  <inkml:trace contextRef="#ctx0" brushRef="#br1" timeOffset="-103570.762">5822 2854 5168 0 0,'0'0'1919'0'0,"0"0"-789"0"0,7 1-310 0 0,-4-2-702 0 0,-1 1 0 0 0,0-1 0 0 0,0 1 0 0 0,0 0 1 0 0,0 0-1 0 0,0 0 0 0 0,0 0 0 0 0,0 0 0 0 0,0 0 0 0 0,0 1 0 0 0,1-1 0 0 0,-1 1 1 0 0,0 0-1 0 0,0-1 0 0 0,0 1 0 0 0,-1 0 0 0 0,1 0 0 0 0,0 0 0 0 0,0 0 1 0 0,0 0-1 0 0,-1 1 0 0 0,1-1 0 0 0,-1 0 0 0 0,1 1 0 0 0,-1 0 0 0 0,1-1 1 0 0,-1 1-1 0 0,0 0 0 0 0,0-1 0 0 0,0 1 0 0 0,0 0 0 0 0,0 0 0 0 0,0 0 1 0 0,0 0-1 0 0,-1 0 0 0 0,1 0 0 0 0,-1 0 0 0 0,1 0 0 0 0,-1 0 0 0 0,0 0 0 0 0,0 0 1 0 0,0 1-1 0 0,0-1 0 0 0,0 0 0 0 0,0 0 0 0 0,-1 0 0 0 0,0 1-118 0 0,-49 32 4 0 0,8-32-7280 0 0,32-5 1523 0 0</inkml:trace>
  <inkml:trace contextRef="#ctx0" brushRef="#br1" timeOffset="-103276.663">6067 2894 9293 0 0,'0'0'1073'0'0,"0"0"-731"0"0,0 0-194 0 0,0 0 200 0 0,0 0 119 0 0,0 0 50 0 0,0 0 27 0 0,0 0-103 0 0,0 0-151 0 0,-8 6-111 0 0,-67 43-124 0 0,115 25 721 0 0,7-16 165 0 0,-25-35-4831 0 0,-20-21-705 0 0,2-2-2242 0 0</inkml:trace>
  <inkml:trace contextRef="#ctx0" brushRef="#br1" timeOffset="-102886.434">6281 3069 6157 0 0,'0'0'6132'0'0,"0"0"-4656"0"0,0 0-1394 0 0,0 0 1 0 0,0 0 66 0 0,0 0 100 0 0,0 0 46 0 0,33 0 1295 0 0,-31-2-1623 0 0,0 1 1 0 0,1-1 0 0 0,-1 0-1 0 0,0 0 1 0 0,0 0 0 0 0,0 0-1 0 0,0 0 1 0 0,0 0-1 0 0,-1 0 1 0 0,1-1 0 0 0,-1 1-1 0 0,1-1 1 0 0,-1 1 0 0 0,0-1-1 0 0,0 0 1 0 0,0 1-1 0 0,0-1 1 0 0,0 0 0 0 0,-1 0-1 0 0,1 0 1 0 0,-1 1 0 0 0,0-1-1 0 0,0 0 1 0 0,0 0-1 0 0,0 0 1 0 0,-1 0 0 0 0,1 1-1 0 0,-1-1 1 0 0,1 0-1 0 0,-1 0 1 0 0,0 1 0 0 0,0-1-1 0 0,0 0 1 0 0,-1 1 0 0 0,1-1-1 0 0,0 1 1 0 0,-1-1-1 0 0,0 1 1 0 0,0 0 0 0 0,1 0-1 0 0,-1 0 1 0 0,0 0 0 0 0,-1 0-1 0 0,1 0 1 0 0,0 0-1 0 0,-1 1 1 0 0,1-1 0 0 0,-1 1 32 0 0,-22 6-427 0 0,26 6-7260 0 0,0-11 1154 0 0</inkml:trace>
  <inkml:trace contextRef="#ctx0" brushRef="#br1" timeOffset="-102484.44">5900 2882 14749 0 0,'0'0'828'0'0,"8"7"-588"0"0,10 6-85 0 0,0-2-1 0 0,0 0 0 0 0,1-1 1 0 0,0 0-1 0 0,1-2 0 0 0,0 0 0 0 0,1-1 1 0 0,6 0-155 0 0,58 20 40 0 0,-151-34-926 0 0,-291-46-1355 0 0,358 54 2264 0 0,0 0 0 0 0,0 0 1 0 0,0-1-1 0 0,0 1 1 0 0,0 0-1 0 0,0 0 0 0 0,0 0 1 0 0,-1 0-1 0 0,1 0 1 0 0,0 0-1 0 0,-1 0 1 0 0,1 0-1 0 0,-1 0 0 0 0,1 0 1 0 0,-1 0-1 0 0,1 1 1 0 0,-1-1-1 0 0,0 0 0 0 0,0 0 1 0 0,1 0-1 0 0,-1 1 1 0 0,0-1-1 0 0,0 0 1 0 0,0 0-1 0 0,0 0 0 0 0,-1 1 1 0 0,1-1-1 0 0,0 0 1 0 0,0 0-1 0 0,-1 0 0 0 0,1 1 1 0 0,-1-1-1 0 0,1 0 1 0 0,-1 0-1 0 0,1 0 0 0 0,-1 0 1 0 0,0 0-1 0 0,1 0 1 0 0,-1 0-1 0 0,0 0 1 0 0,0 0-1 0 0,0-1 0 0 0,0 1 1 0 0,0 0-1 0 0,0 0 1 0 0,0-1-1 0 0,0 1 0 0 0,0 0 1 0 0,0-1-1 0 0,0 0 1 0 0,0 1-1 0 0,0-1 0 0 0,-1 1 1 0 0,1-1-1 0 0,0 0 1 0 0,0 0-1 0 0,0 0 1 0 0,-1 0-1 0 0,1 0 0 0 0,0 0 1 0 0,-1 0-24 0 0,321 116 1458 0 0,-317-115-1815 0 0,6 2-2233 0 0,-2-4-3730 0 0,-1-4-1264 0 0</inkml:trace>
  <inkml:trace contextRef="#ctx0" brushRef="#br1" timeOffset="-102203.807">6899 2930 7189 0 0,'0'0'5279'0'0,"0"0"-3768"0"0,0 0-1300 0 0,0 0-174 0 0,0 0 451 0 0,0 7 284 0 0,-2 25-434 0 0,1 84 1672 0 0,12-38-8473 0 0,-9-70 155 0 0</inkml:trace>
  <inkml:trace contextRef="#ctx0" brushRef="#br1" timeOffset="-101803.344">6898 3218 12925 0 0,'0'0'835'0'0,"0"0"-507"0"0,0 0-97 0 0,0 0 423 0 0,6 4 133 0 0,124 32 2003 0 0,-123-36-2816 0 0,-1 0 0 0 0,1 0 0 0 0,0-1-1 0 0,-1 0 1 0 0,1 0 0 0 0,-1-1 0 0 0,0 1-1 0 0,1-1 1 0 0,-1-1 0 0 0,0 1 0 0 0,0-1-1 0 0,0 0 1 0 0,-1-1 0 0 0,1 0 0 0 0,-1 1-1 0 0,0-2 1 0 0,0 1 0 0 0,0 0 0 0 0,0-1 0 0 0,-1 0-1 0 0,0 0 1 0 0,0-1 0 0 0,0 1 0 0 0,-1-1-1 0 0,0 1 1 0 0,0-1 0 0 0,0 0 0 0 0,-1-1-1 0 0,1 1 1 0 0,-2 0 0 0 0,2-5 26 0 0,-1-9-145 0 0,-1-1 0 0 0,-1 1 0 0 0,0 0 1 0 0,-2-1-1 0 0,-1 1 0 0 0,0 0 0 0 0,-1 0 0 0 0,-1 1 1 0 0,-1-1-1 0 0,-1 1 0 0 0,-1 0 0 0 0,0 1 0 0 0,-1 0 0 0 0,-1 0 1 0 0,-1 1-1 0 0,0 0 0 0 0,-2 1 0 0 0,-3-4 145 0 0,8 12 29 0 0,0 0-1 0 0,0 1 1 0 0,-1 0 0 0 0,0 0 0 0 0,-1 1-1 0 0,1 0 1 0 0,-1 1 0 0 0,0 0-1 0 0,0 0 1 0 0,-1 1 0 0 0,1 0 0 0 0,-1 1-1 0 0,0 0 1 0 0,0 1 0 0 0,0 0-1 0 0,0 1 1 0 0,0 0 0 0 0,-1 1-1 0 0,1 0 1 0 0,0 1 0 0 0,0 0 0 0 0,0 1-1 0 0,0 0 1 0 0,0 0 0 0 0,0 2-1 0 0,0-1 1 0 0,1 1 0 0 0,-10 5-29 0 0,7-4 28 0 0,1 1 0 0 0,-1 1 0 0 0,1 0 0 0 0,0 0 0 0 0,0 1 1 0 0,1 1-1 0 0,1 0 0 0 0,-1 0 0 0 0,1 1 0 0 0,1 1 0 0 0,0-1 0 0 0,0 2 1 0 0,1-1-1 0 0,0 1 0 0 0,1 0 0 0 0,1 1 0 0 0,0-1 0 0 0,0 1 0 0 0,1 0 0 0 0,1 1 1 0 0,1-1-1 0 0,-1 1 0 0 0,2 2-28 0 0,4-4 64 0 0,0 0 0 0 0,1 0 0 0 0,1 0 0 0 0,0-1 0 0 0,1 1 0 0 0,0-1 0 0 0,1 0 0 0 0,0 0 0 0 0,0-1 0 0 0,1 0 0 0 0,1 0 0 0 0,0 0 0 0 0,0-1 0 0 0,1 0 0 0 0,0-1 0 0 0,0 0 0 0 0,1 0 0 0 0,0-1 0 0 0,0 0 0 0 0,1-1 0 0 0,10 5-64 0 0,-7-3-297 0 0,76 42 153 0 0,-28-29-8097 0 0,-42-20-582 0 0</inkml:trace>
  <inkml:trace contextRef="#ctx0" brushRef="#br1" timeOffset="-101056.129">12011 3240 3192 0 0,'0'0'4628'0'0,"0"0"-3381"0"0,0 0-1086 0 0,0 0 312 0 0,0 0 631 0 0,0 0 373 0 0,0 0-68 0 0,0 0-283 0 0,0-7 603 0 0,7 8-1768 0 0,-1-1 0 0 0,1 2 0 0 0,0-1 0 0 0,-1 1 0 0 0,1 0 0 0 0,-1 0 0 0 0,1 1 0 0 0,-1-1 1 0 0,0 2-1 0 0,0-1 0 0 0,-1 1 0 0 0,1-1 0 0 0,-1 2 0 0 0,1-1 0 0 0,-1 0 0 0 0,-1 1 0 0 0,1 0 1 0 0,-1 0-1 0 0,1 1 0 0 0,-1-1 0 0 0,-1 1 0 0 0,1 0 0 0 0,-1 0 0 0 0,0 0 0 0 0,-1 0 0 0 0,1 1 1 0 0,-1-1-1 0 0,0 1 0 0 0,-1-1 0 0 0,0 1 0 0 0,0 1 39 0 0,-5-1 45 0 0,-1-1 0 0 0,0 0 0 0 0,0 0 1 0 0,-1 0-1 0 0,0 0 0 0 0,0-1 0 0 0,-1 0 0 0 0,1-1 0 0 0,-1 1 0 0 0,0-1 1 0 0,0 0-1 0 0,0-1 0 0 0,-1 0 0 0 0,1 0 0 0 0,-1-1 0 0 0,1 1 0 0 0,-1-2 1 0 0,0 1-1 0 0,0-1 0 0 0,-6 0-45 0 0,-2 1 59 0 0,-10 4-240 0 0,39 7 1103 0 0,-6-10-1066 0 0,213 82 2378 0 0,-122-62-11160 0 0,-97-23 1851 0 0</inkml:trace>
  <inkml:trace contextRef="#ctx0" brushRef="#br1" timeOffset="-100653.943">12201 3628 5168 0 0,'0'0'6386'0'0,"0"0"-5058"0"0,0 0-1210 0 0,4 7 172 0 0,0-1-48 0 0,1 0 0 0 0,-1-1 1 0 0,1 0-1 0 0,0 0 0 0 0,1 0 0 0 0,-1 0 1 0 0,1-1-1 0 0,0 0 0 0 0,0 0 0 0 0,0-1 1 0 0,1 1-1 0 0,-1-1 0 0 0,1-1 0 0 0,0 1 1 0 0,-1-1-1 0 0,1 0 0 0 0,4 0-242 0 0,-3 0 4 0 0,0 0 1 0 0,0 0-1 0 0,0-1 0 0 0,1 0 0 0 0,-1 0 0 0 0,0-1 0 0 0,0 0 1 0 0,1-1-1 0 0,-1 0 0 0 0,0 0 0 0 0,0 0 0 0 0,0-1 0 0 0,0-1 1 0 0,0 1-1 0 0,0-1 0 0 0,-1-1 0 0 0,1 1 0 0 0,-1-1 0 0 0,0 0 1 0 0,0-1-1 0 0,0 0 0 0 0,-1 0 0 0 0,0 0 0 0 0,0-1 0 0 0,0 0 1 0 0,-1 0-1 0 0,1-1 0 0 0,-1 1 0 0 0,-1-1 0 0 0,0 0 0 0 0,0 0 1 0 0,0-1-1 0 0,-1 1 0 0 0,0-1 0 0 0,0 0 0 0 0,0 0 0 0 0,-2 0 0 0 0,1 0 1 0 0,-1 0-1 0 0,0 0 0 0 0,0-1-4 0 0,-2-13-172 0 0,-1 0-1 0 0,-2 1 1 0 0,0-1 0 0 0,-1 1 0 0 0,-1 0-1 0 0,0 0 1 0 0,-2 0 0 0 0,-1 1-1 0 0,0 0 1 0 0,-2 1 0 0 0,0 0 0 0 0,-1 1-1 0 0,0 0 1 0 0,-2 1 0 0 0,0 0 0 0 0,-1 1-1 0 0,-1 1 1 0 0,0 0 0 0 0,-13-8 172 0 0,12 10 43 0 0,-1 0 1 0 0,0 1 0 0 0,-1 1-1 0 0,0 1 1 0 0,-1 1-1 0 0,0 0 1 0 0,0 2 0 0 0,-1 0-1 0 0,1 1 1 0 0,-2 1-1 0 0,1 2 1 0 0,0-1 0 0 0,-1 2-1 0 0,0 1 1 0 0,1 1 0 0 0,-1 1-1 0 0,0 1 1 0 0,1 0-1 0 0,-1 2 1 0 0,0 1-44 0 0,8-2 64 0 0,1 0 0 0 0,-1 1 1 0 0,1 1-1 0 0,0 0 0 0 0,1 1 0 0 0,-1 1 0 0 0,1 0 1 0 0,0 0-1 0 0,1 1 0 0 0,0 1 0 0 0,0-1 0 0 0,1 2 1 0 0,0 0-1 0 0,1 0 0 0 0,0 1 0 0 0,0 0 0 0 0,1 0 1 0 0,0 1-1 0 0,1 0 0 0 0,1 0 0 0 0,0 1 0 0 0,1 0 0 0 0,0 0 1 0 0,1 0-1 0 0,0 1 0 0 0,1-1 0 0 0,1 1 0 0 0,0 0 1 0 0,0 0-1 0 0,2 0 0 0 0,0 0 0 0 0,0-1 0 0 0,2 1 1 0 0,-1 0-1 0 0,2 0 0 0 0,0 0 0 0 0,0-1 0 0 0,2 0 1 0 0,-1 0-1 0 0,2 0 0 0 0,-1 0 0 0 0,2-1 0 0 0,4 8-64 0 0,18 11 98 0 0,1 0 0 0 0,1-3-1 0 0,2 0 1 0 0,0-2 0 0 0,2-1-1 0 0,7 2-97 0 0,-31-20-222 0 0,41 25-4226 0 0,-25-23-2225 0 0</inkml:trace>
  <inkml:trace contextRef="#ctx0" brushRef="#br1" timeOffset="-92476.568">3624 3513 196 0 0,'38'-5'0'0'0</inkml:trace>
  <inkml:trace contextRef="#ctx0" brushRef="#br1" timeOffset="-92210.695">4175 3405 116 0 0,'47'-14'352'0'0,"-4"-1"-352"0"0,-4 3-468 0 0</inkml:trace>
  <inkml:trace contextRef="#ctx0" brushRef="#br1" timeOffset="-92209.695">3702 2465 536 0 0,'-71'-6'208'0'0,"-9"5"0"0"0,9 4-76 0 0,-3 7 48 0 0,2 5 28 0 0,-2 2-208 0 0,2 6-192 0 0,0 3-4 0 0,5 2 52 0 0,-3 3 92 0 0,7 0-196 0 0</inkml:trace>
  <inkml:trace contextRef="#ctx0" brushRef="#br1" timeOffset="-91868.588">2517 3051 1084 0 0,'26'32'382'0'0,"1"-1"0"0"0,1-2 0 0 0,2 0 1 0 0,1-2-1 0 0,2-2 0 0 0,0 0 0 0 0,1-3 0 0 0,1 0 0 0 0,2-3 0 0 0,0-1 1 0 0,0-1-1 0 0,2-2 0 0 0,0-2 0 0 0,37 7-382 0 0,-2 4 82 0 0,1-4 0 0 0,1-2 0 0 0,0-4 0 0 0,2-4 0 0 0,-1-3 0 0 0,1-3 0 0 0,0-3 1 0 0,-1-4-1 0 0,30-7-82 0 0,-73 5 107 0 0,-1-1 0 0 0,-1-2 0 0 0,0-1-1 0 0,0-2 1 0 0,0-1 0 0 0,-2-1 0 0 0,0-2 0 0 0,8-5-107 0 0,-25 12-133 0 0,0 0-1 0 0,0-2 1 0 0,-1 1-1 0 0,0-1 0 0 0,-1-1 1 0 0,0 0-1 0 0,0-1 1 0 0,-1 0-1 0 0,-1 0 0 0 0,0-1 1 0 0,-1 0-1 0 0,0-1 1 0 0,-1 0-1 0 0,-1 0 1 0 0,0 0-1 0 0,-1-1 0 0 0,0 0 1 0 0,1-12 133 0 0,-3 12-179 0 0,-1 0 1 0 0,0 0 0 0 0,-1 0-1 0 0,-1 0 1 0 0,-1 1-1 0 0,0-1 1 0 0,0 0 0 0 0,-2 0-1 0 0,0 0 1 0 0,0 1-1 0 0,-2 0 1 0 0,0-1 0 0 0,0 2-1 0 0,-1-1 1 0 0,-1 1-1 0 0,0-1 1 0 0,-5-5 178 0 0,-8-7-197 0 0,-1 0-1 0 0,-1 1 1 0 0,-1 1 0 0 0,-1 2-1 0 0,-1 0 1 0 0,-1 1 0 0 0,-1 2 0 0 0,0 1-1 0 0,-2 1 1 0 0,0 1 0 0 0,-27-10 197 0 0,-5-1-421 0 0</inkml:trace>
  <inkml:trace contextRef="#ctx0" brushRef="#br1" timeOffset="-84461.434">5560 2698 432 0 0,'0'0'1069'0'0,"0"0"-330"0"0,8 3-213 0 0,2 1-221 0 0,0 0 1 0 0,0-1-1 0 0,0 0 0 0 0,1-1 0 0 0,-1 0 0 0 0,1 0 1 0 0,-1-1-1 0 0,1-1 0 0 0,0 0 0 0 0,-1 0 0 0 0,1-1 0 0 0,-1-1 1 0 0,1 0-1 0 0,-1 0 0 0 0,0-1 0 0 0,1 0 0 0 0,-2 0 1 0 0,1-2-1 0 0,9-4-305 0 0,7-8 269 0 0,0-1 1 0 0,-1-1-1 0 0,-1-1 0 0 0,-1-1 1 0 0,0-2-1 0 0,-2 0 1 0 0,-1-1-1 0 0,-1-1 0 0 0,0-1 1 0 0,0-6-270 0 0,14-26-65 0 0,-3-3 0 0 0,-3 0 0 0 0,-2-2-1 0 0,-3 0 1 0 0,-3-2 0 0 0,10-60 65 0 0,-15 33-139 0 0,-4-1-1 0 0,-4 0 1 0 0,-4 0-1 0 0,-4 0 1 0 0,-5 0-1 0 0,-3 1 1 0 0,-4 0-1 0 0,-4 0 1 0 0,-26-71 139 0 0,35 124 5 0 0,-1 0 1 0 0,-3 1-1 0 0,-1 0 1 0 0,-2 1-1 0 0,-1 1 1 0 0,-2 1-1 0 0,-2 0 0 0 0,-1 2 1 0 0,-1 0-1 0 0,-2 1 1 0 0,-1 2-1 0 0,-1 1 1 0 0,-2 0-1 0 0,-1 3 1 0 0,-1 0-1 0 0,-1 2 0 0 0,-1 1 1 0 0,-12-4-6 0 0,-14 1-63 0 0,-1 2 1 0 0,0 3-1 0 0,-2 3 0 0 0,0 2 1 0 0,-1 3-1 0 0,-1 3 1 0 0,1 3-1 0 0,-2 2 0 0 0,1 3 1 0 0,0 3-1 0 0,-44 7 63 0 0,80-5-20 0 0,1 1-1 0 0,0 1 1 0 0,0 1 0 0 0,1 1-1 0 0,0 1 1 0 0,0 2 0 0 0,1 1-1 0 0,0 1 1 0 0,1 0 0 0 0,0 2-1 0 0,1 1 1 0 0,1 1 0 0 0,0 1-1 0 0,1 1 1 0 0,1 0 0 0 0,1 2-1 0 0,1 0 1 0 0,-14 21 20 0 0,-3 5 44 0 0,3 1 0 0 0,2 2-1 0 0,2 0 1 0 0,2 2 0 0 0,2 2 0 0 0,-1 10-44 0 0,3 5 79 0 0,2 2 0 0 0,4 0 0 0 0,2 1 0 0 0,4 1 1 0 0,2 0-1 0 0,4 0 0 0 0,4 35-79 0 0,-3-30-162 0 0,4 1 0 0 0,3-1-1 0 0,4 0 1 0 0,3 0 0 0 0,3-1 0 0 0,3-1 0 0 0,4-1 0 0 0,3 0 0 0 0,3-2-1 0 0,11 15 163 0 0,-14-41 120 0 0,2 0-1 0 0,3-2 1 0 0,1-2-1 0 0,2 0 1 0 0,1-2-1 0 0,3-2 1 0 0,1-1-1 0 0,2-2 0 0 0,1-1 1 0 0,1-2-1 0 0,2-3 1 0 0,3 0-120 0 0,205 93 1881 0 0,-202-114 1596 0 0,-49-9-3495 0 0,0 1-36 0 0,7-5 3001 0 0,0 1-5614 0 0,-2 16 2516 0 0,-2-11-3284 0 0,2-1-4938 0 0,-12 1 5481 0 0</inkml:trace>
  <inkml:trace contextRef="#ctx0" brushRef="#br1" timeOffset="-79284.292">8338 2714 640 0 0,'0'0'185'0'0,"6"1"-71"0"0,1 2 242 0 0,1-1-1 0 0,-1 0 1 0 0,1 0 0 0 0,-1-1 0 0 0,1 0 0 0 0,-1-1-1 0 0,1 1 1 0 0,0-1 0 0 0,-1-1 0 0 0,1 0 0 0 0,0 0-1 0 0,-1 0 1 0 0,1-1 0 0 0,-1 0 0 0 0,2-1-356 0 0,7-2 235 0 0,0 0-1 0 0,0-2 1 0 0,0 0 0 0 0,-1-1-1 0 0,0 0 1 0 0,0-1 0 0 0,-1-1-1 0 0,0 0 1 0 0,-1-1 0 0 0,0 0-1 0 0,-1-1 1 0 0,0-1 0 0 0,-1 0 0 0 0,0 0-1 0 0,-1-1 1 0 0,-1-1 0 0 0,0 0-1 0 0,-1 0 1 0 0,0 0 0 0 0,-1-2-235 0 0,-1-18 110 0 0,-1 0 1 0 0,-2-1-1 0 0,-1 1 1 0 0,-2-1-1 0 0,-1 1 1 0 0,-2 0-1 0 0,-2 0 1 0 0,-1 0 0 0 0,-1 0-1 0 0,-2 1 1 0 0,-2 0-1 0 0,-1 1 1 0 0,-1 0-1 0 0,-2 1 1 0 0,-1 0-1 0 0,-2 2 1 0 0,-1 0-1 0 0,-1 1 1 0 0,-16-17-111 0 0,17 12-25 0 0,-2 1 1 0 0,-1 1-1 0 0,-1 1 0 0 0,-2 1 1 0 0,-1 2-1 0 0,-1 0 1 0 0,-1 2-1 0 0,-2 0 0 0 0,-1 3 1 0 0,0 0-1 0 0,-2 2 1 0 0,-10-4 24 0 0,-5 3-109 0 0,-1 1 1 0 0,-1 3-1 0 0,0 1 1 0 0,-1 3 0 0 0,-1 3-1 0 0,0 1 1 0 0,-1 3-1 0 0,0 2 1 0 0,0 3 0 0 0,0 1-1 0 0,0 3 1 0 0,0 3-1 0 0,0 2 1 0 0,1 2 0 0 0,0 2-1 0 0,0 2 109 0 0,-1 5-294 0 0,1 1-1 0 0,1 3 1 0 0,1 2-1 0 0,-44 29 295 0 0,78-43-30 0 0,1 0 0 0 0,0 1 0 0 0,0 1 0 0 0,2 1 0 0 0,0 0 0 0 0,0 0 0 0 0,1 1 0 0 0,1 1 0 0 0,0 0 0 0 0,1 1 0 0 0,0 0 0 0 0,2 0 0 0 0,0 1 0 0 0,1 0 0 0 0,0 1 0 0 0,-1 9 30 0 0,1 12 15 0 0,2-1-1 0 0,2 1 1 0 0,2 0 0 0 0,1 0 0 0 0,2-1 0 0 0,2 1 0 0 0,1 0 0 0 0,2-1 0 0 0,1 0 0 0 0,3-1 0 0 0,1 0 0 0 0,1 0 0 0 0,7 8-15 0 0,-1-13 127 0 0,1-1 0 0 0,2 0 0 0 0,1-2 0 0 0,1 0 0 0 0,2-2 0 0 0,1-1 0 0 0,1 0 0 0 0,1-3 0 0 0,1 0 0 0 0,0-2-1 0 0,2-1 1 0 0,1-2 0 0 0,24 10-127 0 0,-9-1 152 0 0,0-2 1 0 0,2-3-1 0 0,0-2 0 0 0,1-2 0 0 0,1-2 0 0 0,8-1-152 0 0,-49-14 4199 0 0,-7 0-8069 0 0,-3 3-7456 0 0,1-9 10184 0 0</inkml:trace>
  <inkml:trace contextRef="#ctx0" brushRef="#br1" timeOffset="-72939.439">13784 3257 1552 0 0,'0'0'131'0'0,"0"0"14"0"0,7 2 76 0 0,127 18 4470 0 0,-114-23-4479 0 0,1-1-1 0 0,-1 0 0 0 0,-1-1 0 0 0,1-1 0 0 0,-1-1 0 0 0,0-1 1 0 0,0-1-1 0 0,-1 0 0 0 0,6-5-211 0 0,11-9 135 0 0,0-2-1 0 0,-2-1 1 0 0,-1-2-1 0 0,-1-1 1 0 0,-1-1-1 0 0,-2-2 1 0 0,12-17-135 0 0,6-26 51 0 0,-3-2 1 0 0,-3-1 0 0 0,-3-2-1 0 0,-4-2 1 0 0,-4-1-1 0 0,-3-2 1 0 0,-4 0-1 0 0,-4-1 1 0 0,-4-1-1 0 0,-3-1 1 0 0,-4 0 0 0 0,-5-65-52 0 0,0 80-9 0 0,-4 1 0 0 0,-3-1 0 0 0,-3 1 0 0 0,-3 0 0 0 0,-3 1 0 0 0,-3 0 0 0 0,-4 2 0 0 0,-2 0 0 0 0,-4 1 0 0 0,-2 2 0 0 0,-28-46 9 0 0,19 46-213 0 0,-1 1-1 0 0,-4 3 1 0 0,-2 1 0 0 0,-3 3-1 0 0,-3 1 1 0 0,-2 3-1 0 0,-2 2 1 0 0,-2 3 0 0 0,-3 2-1 0 0,-16-7 214 0 0,23 15-38 0 0,-2 3-1 0 0,-1 1 0 0 0,-2 4 0 0 0,-2 2 1 0 0,0 2-1 0 0,-2 3 0 0 0,0 3 1 0 0,-1 3-1 0 0,-1 2 0 0 0,-1 4 0 0 0,0 2 1 0 0,-17 1 38 0 0,53 9 4 0 0,1 0 1 0 0,0 2-1 0 0,0 1 1 0 0,0 1-1 0 0,0 2 1 0 0,1 1 0 0 0,0 0-1 0 0,0 2 1 0 0,0 2-1 0 0,2 0 1 0 0,-1 1-1 0 0,1 2 1 0 0,1 1-1 0 0,1 0 1 0 0,0 2-1 0 0,1 1 1 0 0,-13 13-5 0 0,-20 32 127 0 0,3 2-1 0 0,3 2 1 0 0,2 2-1 0 0,4 2 1 0 0,3 2-1 0 0,-13 38-126 0 0,29-59 37 0 0,2 0 0 0 0,2 1 0 0 0,3 1 0 0 0,2 1 0 0 0,3 0 0 0 0,2 0 0 0 0,0 26-37 0 0,9 239 471 0 0,5-223-248 0 0,4 0 0 0 0,4-1-1 0 0,4 0 1 0 0,5-2-1 0 0,3 0 1 0 0,5-1-1 0 0,4-2 1 0 0,6 6-223 0 0,32 37 407 0 0,5-2 1 0 0,6-4-1 0 0,63 73-407 0 0,-106-155 211 0 0,2-2 0 0 0,1-1 0 0 0,3-3 0 0 0,43 31-211 0 0,114 43 934 0 0,-100-62-369 0 0,-30-39 1103 0 0,-72-13-1623 0 0,0 0-16 0 0,0 0 6 0 0,2 2-897 0 0,4 2-9984 0 0,-10-10 6360 0 0</inkml:trace>
  <inkml:trace contextRef="#ctx0" brushRef="#br1" timeOffset="-70715.572">11055 3287 6537 0 0,'0'0'1674'0'0,"0"0"-1290"0"0,0 0-632 0 0,7 0 146 0 0,8 0 291 0 0,0 0 0 0 0,0-1 0 0 0,0-1 0 0 0,0 0-1 0 0,-1-1 1 0 0,1-1 0 0 0,-1 0 0 0 0,1-1-1 0 0,-1-1 1 0 0,-1 0 0 0 0,1-1 0 0 0,-1 0 0 0 0,0-1-1 0 0,-1 0 1 0 0,0-1 0 0 0,0-1 0 0 0,-1 0 0 0 0,0 0-1 0 0,-1-1 1 0 0,5-7-189 0 0,5-12 1 0 0,-1-2 1 0 0,-1 0-1 0 0,-2-1 0 0 0,-2 0 1 0 0,0-1-1 0 0,-3-1 0 0 0,-1 0 1 0 0,-1 0-1 0 0,-2-1 0 0 0,-2 0 1 0 0,-1-1-1 0 0,-1 1-1 0 0,-1-54-416 0 0,-3-1 0 0 0,-4 1 0 0 0,-4 0 1 0 0,-9-27 415 0 0,9 62-199 0 0,-2 1 1 0 0,-3 0 0 0 0,-2 1-1 0 0,-2 1 1 0 0,-2 0 0 0 0,-3 2-1 0 0,-28-46 199 0 0,36 71 17 0 0,-1 2 1 0 0,-1 0-1 0 0,-1 1 0 0 0,-1 1 0 0 0,-1 1 1 0 0,0 0-1 0 0,-2 2 0 0 0,0 0 0 0 0,-1 2 0 0 0,-1 0 1 0 0,0 2-1 0 0,-1 0 0 0 0,-1 2 0 0 0,0 1 1 0 0,0 1-1 0 0,-14-3-17 0 0,0 4-20 0 0,0 1 1 0 0,-1 3 0 0 0,0 1-1 0 0,0 2 1 0 0,0 1 0 0 0,0 3-1 0 0,0 1 1 0 0,0 2-1 0 0,1 2 1 0 0,-1 2 0 0 0,2 1-1 0 0,-1 2 1 0 0,2 2 0 0 0,0 1-1 0 0,-5 5 20 0 0,-8 5-51 0 0,1 3 0 0 0,1 1 0 0 0,2 3 0 0 0,1 1-1 0 0,2 3 1 0 0,2 1 0 0 0,1 3 0 0 0,1 1 0 0 0,3 1 0 0 0,-24 37 51 0 0,45-54 62 0 0,1 0 0 0 0,2 1 0 0 0,0 1 0 0 0,2 0 0 0 0,1 1-1 0 0,1 0 1 0 0,1 0 0 0 0,1 1 0 0 0,2 0 0 0 0,1 1 0 0 0,1-1 0 0 0,2 0 0 0 0,1 1 0 0 0,1-1 0 0 0,2 1 0 0 0,2 12-62 0 0,4 9 377 0 0,2-1-1 0 0,3 0 1 0 0,1-1 0 0 0,3 0-1 0 0,1-2 1 0 0,3 0 0 0 0,1-2-1 0 0,3 0 1 0 0,5 3-377 0 0,17 15 327 0 0,2-2 0 0 0,3-2 0 0 0,2-3 0 0 0,3-2 0 0 0,3-3 0 0 0,1-3 0 0 0,2-2 0 0 0,3-3 0 0 0,5-1-327 0 0,-65-38-4 0 0,10 8 213 0 0,2 0 0 0 0,-1-2-1 0 0,1 0 1 0 0,1-1 0 0 0,0-2-1 0 0,0 1 1 0 0,1-2 0 0 0,-1-1 0 0 0,1-1-1 0 0,16 2-208 0 0,-23-16-1029 0 0,-19-10-4945 0 0,2 13 2375 0 0,1-2-2117 0 0</inkml:trace>
  <inkml:trace contextRef="#ctx0" brushRef="#br1" timeOffset="-33813.666">8098 3771 1840 0 0,'0'0'744'0'0,"0"0"24"0"0,0 0 1166 0 0,0 0-743 0 0,0 0-531 0 0,0 0-243 0 0,0 0-98 0 0,0 0 33 0 0,-7 26 1340 0 0,9-10-1291 0 0,0-1 1 0 0,2 0-1 0 0,-1 0 0 0 0,2 0 1 0 0,0 0-1 0 0,1-1 0 0 0,0 0 1 0 0,1 0-1 0 0,0-1 1 0 0,4 5-402 0 0,3-25 3832 0 0,15-22-3823 0 0,-25 24 327 0 0,36-38-121 0 0,2 1 1 0 0,2 3-1 0 0,2 1 1 0 0,1 2 0 0 0,2 3-1 0 0,52-27-215 0 0,-126 85-5624 0 0,17-15 292 0 0,2-2-3029 0 0</inkml:trace>
  <inkml:trace contextRef="#ctx0" brushRef="#br0" timeOffset="-25621">6175 293 2604 0 0,'0'0'449'0'0,"0"0"922"0"0,0 0 121 0 0,0 0-554 0 0,0 0-87 0 0,0 0 189 0 0,0 0 19 0 0,0 0-173 0 0,-2-4-440 0 0,12 65 2750 0 0,5 103-2735 0 0,-15-186-10968 0 0,2-24 7057 0 0,3-105 6900 0 0,-5 149-3302 0 0,-1 1 0 0 0,1-1 0 0 0,0 1 0 0 0,0-1 0 0 0,0 0 0 0 0,0 1 0 0 0,0-1 0 0 0,0 0 0 0 0,0 1 0 0 0,1-1 0 0 0,-1 1 0 0 0,0-1 0 0 0,1 0 0 0 0,0 1 0 0 0,-1-1-1 0 0,1 1 1 0 0,0 0 0 0 0,0-1 0 0 0,-1 1 0 0 0,1-1 0 0 0,0 1 0 0 0,1 0 0 0 0,-1 0 0 0 0,0 0 0 0 0,0-1 0 0 0,0 1 0 0 0,1 0 0 0 0,-1 1 0 0 0,0-1 0 0 0,1 0 0 0 0,-1 0 0 0 0,1 1-1 0 0,-1-1 1 0 0,1 0 0 0 0,0 1 0 0 0,-1 0 0 0 0,1-1 0 0 0,-1 1 0 0 0,1 0 0 0 0,0 0 0 0 0,-1 0 0 0 0,1 0 0 0 0,0 0 0 0 0,-1 0 0 0 0,1 0 0 0 0,-1 1 0 0 0,2-1-148 0 0,67 44 666 0 0,-69-44-644 0 0,0 1-1 0 0,0 0 1 0 0,0 0-1 0 0,0 0 0 0 0,0-1 1 0 0,-1 1-1 0 0,1 0 1 0 0,0 0-1 0 0,0 0 0 0 0,-1 1 1 0 0,1-1-1 0 0,0 0 1 0 0,-1 0-1 0 0,1 0 0 0 0,-1 0 1 0 0,0 0-1 0 0,1 1 1 0 0,-1-1-1 0 0,0 0 0 0 0,0 0 1 0 0,0 1-1 0 0,0-1 1 0 0,0 0-1 0 0,0 1 0 0 0,0-1 1 0 0,0 0-1 0 0,0 0 1 0 0,-1 1-1 0 0,1-1 0 0 0,0 0 1 0 0,-1 0-1 0 0,1 0 1 0 0,-1 0-1 0 0,1 1 1 0 0,-1-1-1 0 0,0 0 0 0 0,1 0 1 0 0,-1 0-1 0 0,0 0 1 0 0,0 0-1 0 0,0 0 0 0 0,0-1 1 0 0,0 1-1 0 0,0 0 1 0 0,0 0-1 0 0,0-1 0 0 0,0 1 1 0 0,0 0-1 0 0,0-1 1 0 0,-1 1-1 0 0,1-1 0 0 0,0 0 1 0 0,0 1-1 0 0,0-1 1 0 0,-1 0-1 0 0,1 0 0 0 0,0 0 1 0 0,0 0-1 0 0,-1 0 1 0 0,1 0-1 0 0,-1 0-21 0 0,-83 9-157 0 0,119 20 533 0 0,56 74-1011 0 0,-90-103 552 0 0,11 13-2589 0 0,-1-7-3856 0 0,-1-4 3015 0 0</inkml:trace>
  <inkml:trace contextRef="#ctx0" brushRef="#br0" timeOffset="-25448.956">6469 489 11717 0 0,'0'0'808'0'0,"0"0"-476"0"0,0 0-332 0 0,0 0 664 0 0,0 0 148 0 0,0 0-28 0 0,0 0-80 0 0,8 40-260 0 0,-8-34-283 0 0,0-1-73 0 0,0 1-24 0 0,0 0-64 0 0,0-2-357 0 0,0 2-411 0 0,0-3-496 0 0,3-1-776 0 0,-2 1-2196 0 0,4-3-2329 0 0</inkml:trace>
  <inkml:trace contextRef="#ctx0" brushRef="#br0" timeOffset="-25277.189">6560 387 12925 0 0,'0'0'1400'0'0,"0"0"-1392"0"0,0 0 624 0 0,0 0 72 0 0,0 0-652 0 0,0 0-52 0 0,0 0-768 0 0,0 0-1084 0 0,0 0-2916 0 0,0 0-1401 0 0</inkml:trace>
  <inkml:trace contextRef="#ctx0" brushRef="#br0" timeOffset="-24906.165">6771 504 8433 0 0,'0'0'4994'0'0,"0"0"-3652"0"0,0 0-1077 0 0,0 0 174 0 0,0 0-37 0 0,0 0-94 0 0,-7-1-253 0 0,0-1-83 0 0,-4-2-42 0 0,0 1 0 0 0,0 1 0 0 0,0-1 0 0 0,-1 2 0 0 0,1 0 0 0 0,0 0 0 0 0,-1 1 0 0 0,1 0 0 0 0,0 1 0 0 0,-1 0 0 0 0,-9 3 70 0 0,19-3-16 0 0,1 0 0 0 0,0 0 0 0 0,0 0 0 0 0,0 0 0 0 0,0 0 0 0 0,0 0 0 0 0,1 0 0 0 0,-1 0 0 0 0,0 0 0 0 0,0 0 0 0 0,1 0 0 0 0,-1 0-1 0 0,0 1 1 0 0,1-1 0 0 0,0 0 0 0 0,-1 1 0 0 0,1-1 0 0 0,0 0 0 0 0,-1 1 0 0 0,1-1 0 0 0,0 0 0 0 0,0 1 0 0 0,0-1 0 0 0,0 0 0 0 0,0 1 0 0 0,1-1 0 0 0,-1 1 0 0 0,0-1 0 0 0,1 0 0 0 0,-1 0 0 0 0,1 1 0 0 0,-1-1 0 0 0,1 0 0 0 0,-1 0-1 0 0,1 1 1 0 0,0-1 0 0 0,0 0 0 0 0,-1 0 0 0 0,1 0 0 0 0,0 0 0 0 0,0 0 0 0 0,0 0 0 0 0,0 0 0 0 0,1-1 0 0 0,-1 1 0 0 0,0 0 0 0 0,0 0 0 0 0,0-1 0 0 0,1 1 0 0 0,-1-1 0 0 0,0 1 0 0 0,0-1 0 0 0,1 0 0 0 0,-1 1 0 0 0,0-1-1 0 0,1 0 1 0 0,-1 0 0 0 0,1 0 0 0 0,-1 0 0 0 0,1 0 16 0 0,108-8 1724 0 0,-90 55-2226 0 0,-20-42 574 0 0,1-1-1 0 0,-1 1 1 0 0,0 0-1 0 0,-1-1 0 0 0,1 1 1 0 0,-1 0-1 0 0,0-1 1 0 0,0 1-1 0 0,0-1 0 0 0,-1 1 1 0 0,1-1-1 0 0,-1 0 0 0 0,0 0 1 0 0,-1 0-1 0 0,1 0 1 0 0,-1 0-1 0 0,1 0 0 0 0,-1 0 1 0 0,0-1-1 0 0,-3 3-71 0 0,-61 11-3600 0 0,55-20-549 0 0,0-7-3077 0 0</inkml:trace>
  <inkml:trace contextRef="#ctx0" brushRef="#br0" timeOffset="-24533.288">6955 359 6505 0 0,'0'0'5397'0'0,"0"0"-4204"0"0,0 0-965 0 0,4 7 407 0 0,0 3-327 0 0,0 1 0 0 0,0-1 0 0 0,-1 1 1 0 0,-1 0-1 0 0,0 0 0 0 0,-1 0 0 0 0,1 0 0 0 0,-2 0 0 0 0,0 0 0 0 0,0 0 0 0 0,-1 0 1 0 0,-1 5-309 0 0,-9 59 224 0 0,42-124-1037 0 0,-29 47 802 0 0,0 1 1 0 0,0 0 0 0 0,1-1-1 0 0,-1 1 1 0 0,1 0-1 0 0,-1 0 1 0 0,0 0-1 0 0,1 0 1 0 0,0 1-1 0 0,-1-1 1 0 0,1 1-1 0 0,-1-1 1 0 0,1 1-1 0 0,0 0 1 0 0,-1 0 0 0 0,1 0-1 0 0,0 0 1 0 0,-1 1-1 0 0,1-1 1 0 0,-1 1-1 0 0,1-1 1 0 0,-1 1-1 0 0,1 0 1 0 0,-1 0-1 0 0,1 0 1 0 0,-1 1 0 0 0,0-1-1 0 0,1 0 1 0 0,-1 1-1 0 0,0-1 1 0 0,0 1-1 0 0,0 0 1 0 0,0 0-1 0 0,-1 0 1 0 0,1 0-1 0 0,0 0 1 0 0,-1 0-1 0 0,1 0 1 0 0,-1 1 0 0 0,0-1-1 0 0,0 0 1 0 0,0 1-1 0 0,0-1 1 0 0,0 1-1 0 0,0 0 1 0 0,-1-1-1 0 0,1 1 1 0 0,-1-1-1 0 0,0 1 1 0 0,0 0 0 0 0,0-1-1 0 0,0 1 1 0 0,0 0-1 0 0,-1 2 11 0 0,0 5-163 0 0,-1 19-359 0 0,5-18-8022 0 0,1-10 2651 0 0</inkml:trace>
  <inkml:trace contextRef="#ctx0" brushRef="#br0" timeOffset="-24283.313">7329 359 11205 0 0,'0'0'3278'0'0,"3"6"-2481"0"0,3 9-582 0 0,-2 1 0 0 0,1 0 0 0 0,-2 0 0 0 0,0 0 0 0 0,-1 1 0 0 0,0-1 0 0 0,-2 0 0 0 0,0 1 0 0 0,0-1 0 0 0,-2 1 0 0 0,0-1 0 0 0,-3 12-215 0 0,4-26-112 0 0,-5 47-616 0 0,13-21-5670 0 0,-3-24 1249 0 0</inkml:trace>
  <inkml:trace contextRef="#ctx0" brushRef="#br0" timeOffset="-24033.96">7442 563 12613 0 0,'0'0'1820'0'0,"0"0"-1744"0"0,0 0-76 0 0,0 0-304 0 0,-39-18 88 0 0,20 15 92 0 0,-3 0 32 0 0,-2 1-1132 0 0,7 2-2716 0 0,-4-4-4221 0 0</inkml:trace>
  <inkml:trace contextRef="#ctx0" brushRef="#br0" timeOffset="-23786.317">7700 649 10905 0 0,'0'0'6365'0'0,"0"0"-6365"0"0,0 0-684 0 0,0 0 383 0 0,-38-7 301 0 0,14 2 88 0 0,-3 0-88 0 0,-4 1-160 0 0,0 0-900 0 0,0 1-944 0 0,9 2-2276 0 0,-5-4-3729 0 0</inkml:trace>
  <inkml:trace contextRef="#ctx0" brushRef="#br0" timeOffset="-23550.906">7988 471 14249 0 0,'0'0'1363'0'0,"0"0"-1382"0"0,0 0-419 0 0,-9-5 182 0 0,3 0 221 0 0,-1 1 1 0 0,1 1 0 0 0,-1-1 0 0 0,0 1 0 0 0,0 0-1 0 0,0 0 1 0 0,-1 1 0 0 0,1 0 0 0 0,-1 1-1 0 0,1-1 1 0 0,-1 1 0 0 0,1 1 0 0 0,-1 0-1 0 0,0 0 1 0 0,1 0 0 0 0,-1 1 0 0 0,1 0-1 0 0,-1 0 1 0 0,1 1 0 0 0,-3 1 34 0 0,41 42 275 0 0,97 77 1409 0 0,-127-121-1663 0 0,0 1 0 0 0,0-1-1 0 0,-1 1 1 0 0,1 0-1 0 0,0-1 1 0 0,-1 1-1 0 0,1 0 1 0 0,-1-1 0 0 0,0 1-1 0 0,0 0 1 0 0,1 0-1 0 0,-1-1 1 0 0,0 1-1 0 0,0 0 1 0 0,-1 0-1 0 0,1-1 1 0 0,0 1 0 0 0,-1 0-1 0 0,1-1 1 0 0,-1 1-1 0 0,1 0 1 0 0,-1-1-1 0 0,0 1 1 0 0,1 0-1 0 0,-1-1 1 0 0,0 1 0 0 0,0-1-1 0 0,0 0 1 0 0,0 1-1 0 0,-1-1 1 0 0,1 0-1 0 0,0 0 1 0 0,-1 0 0 0 0,1 1-1 0 0,0-1 1 0 0,-1-1-1 0 0,1 1 1 0 0,-1 0-1 0 0,0 0 1 0 0,1 0-1 0 0,-1-1 1 0 0,1 1 0 0 0,-1-1-1 0 0,0 0 1 0 0,0 1-1 0 0,1-1 1 0 0,-1 0-1 0 0,0 0 1 0 0,0 0-1 0 0,1 0 1 0 0,-3 0-21 0 0,-50-1-1230 0 0,13-13-5016 0 0,29 3-736 0 0</inkml:trace>
  <inkml:trace contextRef="#ctx0" brushRef="#br0" timeOffset="-23379.305">8131 363 12953 0 0,'0'0'950'0'0,"4"7"-617"0"0,1 0-155 0 0,-1 1 0 0 0,-1-1 0 0 0,1 1 0 0 0,-1 0 0 0 0,-1 1 0 0 0,1-1 0 0 0,-1 0 0 0 0,-1 1 0 0 0,0-1 0 0 0,0 1 0 0 0,0 0 0 0 0,-1-1 0 0 0,-1 1 0 0 0,1-1 0 0 0,-1 1 0 0 0,-1 0 0 0 0,0-1 0 0 0,-2 7-178 0 0,-18 30 58 0 0,-2 6-863 0 0,17-14-3186 0 0,9-28-133 0 0,6-2-2142 0 0</inkml:trace>
  <inkml:trace contextRef="#ctx0" brushRef="#br0" timeOffset="-23209.178">8258 535 8309 0 0,'0'0'4984'0'0,"0"0"-4272"0"0,0 0-1120 0 0,0 0 239 0 0,-7-2 82 0 0,5 2 81 0 0,-1-1 0 0 0,0 1 0 0 0,0-1 0 0 0,0 1 0 0 0,0 0 0 0 0,1 0 0 0 0,-1 0 0 0 0,0 0 0 0 0,0 0 0 0 0,0 1 0 0 0,0-1-1 0 0,1 1 1 0 0,-1 0 0 0 0,0 0 0 0 0,1 0 0 0 0,-1 0 0 0 0,0 0 0 0 0,1 1 0 0 0,-1-1 0 0 0,1 1 0 0 0,0 0 0 0 0,0-1 0 0 0,0 1 0 0 0,-1 0 0 0 0,2 0 0 0 0,-1 1 0 0 0,0-1 0 0 0,0 0-1 0 0,1 1 1 0 0,-1-1 0 0 0,1 0 0 0 0,0 1 0 0 0,-1 1 6 0 0,0-2-45 0 0,1 0 1 0 0,0 1-1 0 0,-1-1 0 0 0,1 0 0 0 0,0 1 0 0 0,0-1 1 0 0,0 0-1 0 0,1 1 0 0 0,-1-1 0 0 0,0 1 0 0 0,1 0 1 0 0,0-1-1 0 0,0 1 0 0 0,0-1 0 0 0,0 1 0 0 0,0 0 1 0 0,0-1-1 0 0,0 1 0 0 0,1-1 0 0 0,-1 1 0 0 0,1-1 0 0 0,0 1 1 0 0,0-1-1 0 0,0 0 0 0 0,0 1 0 0 0,0-1 0 0 0,1 0 1 0 0,-1 0-1 0 0,1 1 0 0 0,-1-1 0 0 0,1 0 0 0 0,0-1 1 0 0,0 1-1 0 0,0 0 0 0 0,0 0 0 0 0,0-1 0 0 0,0 1 1 0 0,0-1-1 0 0,0 0 0 0 0,1 0 0 0 0,-1 0 45 0 0,111 22-4464 0 0,-96-24-1504 0 0</inkml:trace>
  <inkml:trace contextRef="#ctx0" brushRef="#br0" timeOffset="-21700.913">8416 578 6473 0 0,'0'0'3485'0'0,"0"0"-2628"0"0,0 0-495 0 0,0 0-163 0 0,0 0-40 0 0,0 0 18 0 0,-4 7-23 0 0,-11 20 50 0 0,15-25-111 0 0,1-1 1 0 0,0 1 0 0 0,0-1-1 0 0,-1 0 1 0 0,1 1-1 0 0,0-1 1 0 0,0 0 0 0 0,0 1-1 0 0,0-1 1 0 0,1 0-1 0 0,-1 0 1 0 0,0 0 0 0 0,0 0-1 0 0,1 0 1 0 0,-1 0 0 0 0,1 0-1 0 0,-1 0 1 0 0,1-1-1 0 0,-1 1 1 0 0,1-1 0 0 0,-1 1-1 0 0,1-1 1 0 0,-1 1-1 0 0,1-1 1 0 0,0 0 0 0 0,-1 0-1 0 0,1 0 1 0 0,0 0 0 0 0,-1 0-1 0 0,1 0 1 0 0,0 0-1 0 0,-1-1 1 0 0,1 1 0 0 0,1-1-94 0 0,-3 1 32 0 0,4 1-25 0 0,-1-1 0 0 0,1 1 0 0 0,0-1 0 0 0,-1 0-1 0 0,1 0 1 0 0,-1 0 0 0 0,1-1 0 0 0,-1 1 0 0 0,1-1 0 0 0,-1 0 0 0 0,1 0 0 0 0,-1 0 0 0 0,0-1 0 0 0,1 1 0 0 0,-1-1 0 0 0,0 0 0 0 0,0 0 0 0 0,0 0 0 0 0,0 0 0 0 0,-1 0 0 0 0,1 0-1 0 0,0-1 1 0 0,-1 0 0 0 0,0 1 0 0 0,1-1 0 0 0,-1 0 0 0 0,0 0 0 0 0,-1 0 0 0 0,1 0 0 0 0,0 0 0 0 0,-1-1 0 0 0,0 1 0 0 0,0-1 0 0 0,0 1 0 0 0,0 0 0 0 0,0-1 0 0 0,-1 0 0 0 0,1 1-1 0 0,-1-1 1 0 0,0 1 0 0 0,0-1 0 0 0,-1 1 0 0 0,1-1 0 0 0,-1 1 0 0 0,0-1 0 0 0,0-2-7 0 0,-1 6-39 0 0,-1 0-1 0 0,1 0 1 0 0,0 0-1 0 0,-1 0 1 0 0,1 0-1 0 0,0 0 1 0 0,0 1 0 0 0,-1-1-1 0 0,1 1 1 0 0,0 0-1 0 0,0-1 1 0 0,0 1-1 0 0,0 0 1 0 0,0 0-1 0 0,0 0 1 0 0,0 1-1 0 0,0-1 1 0 0,0 0 0 0 0,1 1-1 0 0,-1-1 1 0 0,0 1-1 0 0,1 0 1 0 0,-1 0-1 0 0,1-1 1 0 0,0 1-1 0 0,-1 0 1 0 0,1 0 0 0 0,0 0-1 0 0,0 0 1 0 0,0 0-1 0 0,1 1 1 0 0,-1-1-1 0 0,0 0 1 0 0,1 2 39 0 0,0-4 0 0 0,-3 3 46 0 0,0 1 0 0 0,1-1 0 0 0,0 0-1 0 0,0 1 1 0 0,0-1 0 0 0,0 1 0 0 0,0 0-1 0 0,1 0 1 0 0,0 0 0 0 0,-1-1 0 0 0,1 1-1 0 0,1 0 1 0 0,-1 0 0 0 0,1 1 0 0 0,-1-1-1 0 0,1 0 1 0 0,1 0 0 0 0,-1 0 0 0 0,0 0 0 0 0,1 0-1 0 0,0 0 1 0 0,0 0 0 0 0,0 0 0 0 0,0 0-1 0 0,1 0 1 0 0,-1-1 0 0 0,1 1 0 0 0,0 0-1 0 0,0-1 1 0 0,1 0 0 0 0,-1 1 0 0 0,1-1-1 0 0,-1 0 1 0 0,1 0 0 0 0,0 0 0 0 0,0-1-1 0 0,1 1 1 0 0,-1-1 0 0 0,0 0 0 0 0,1 1-1 0 0,-1-1 1 0 0,1-1 0 0 0,0 1 0 0 0,0-1-1 0 0,0 1 1 0 0,0-1 0 0 0,0 0 0 0 0,0-1 0 0 0,1 1-46 0 0,-1 0-20 0 0,1-1 1 0 0,0 0 0 0 0,0 0 0 0 0,-1 0 0 0 0,1-1 0 0 0,0 1 0 0 0,0-1 0 0 0,-1 0 0 0 0,1-1 0 0 0,-1 1-1 0 0,1-1 1 0 0,-1 0 0 0 0,1 0 0 0 0,-1 0 0 0 0,0-1 0 0 0,0 1 0 0 0,0-1 0 0 0,0 0 0 0 0,-1 0 0 0 0,1-1 0 0 0,-1 1-1 0 0,0-1 1 0 0,0 1 0 0 0,0-1 0 0 0,0 0 0 0 0,-1 0 0 0 0,0 0 0 0 0,1-1 19 0 0,21-27-429 0 0,-23 32 423 0 0,-1 0-1 0 0,1-1 1 0 0,-1 1-1 0 0,1 0 1 0 0,0-1 0 0 0,-1 1-1 0 0,1 0 1 0 0,-1 0-1 0 0,1-1 1 0 0,0 1 0 0 0,-1 0-1 0 0,1 0 1 0 0,0 0-1 0 0,-1 0 1 0 0,1 0 0 0 0,0 0-1 0 0,-1 0 1 0 0,1 0-1 0 0,-1 0 1 0 0,1 0 0 0 0,0 1-1 0 0,-1-1 1 0 0,1 0-1 0 0,-1 0 1 0 0,1 1 0 0 0,0-1-1 0 0,-1 0 1 0 0,1 1-1 0 0,-1-1 1 0 0,1 0-1 0 0,-1 1 1 0 0,1-1 0 0 0,-1 1-1 0 0,1-1 1 0 0,-1 1-1 0 0,0-1 1 0 0,1 1 0 0 0,-1-1-1 0 0,0 1 1 0 0,1-1-1 0 0,-1 1 1 0 0,0-1 0 0 0,0 1-1 0 0,1 0 1 0 0,-1-1-1 0 0,0 1 1 0 0,0 0 0 0 0,0-1-1 0 0,0 1 1 0 0,0-1-1 0 0,0 1 1 0 0,0 0 0 0 0,0-1-1 0 0,0 1 1 0 0,0 0-1 0 0,0-1 1 0 0,0 1-1 0 0,-1-1 1 0 0,1 1 0 0 0,0 0-1 0 0,0-1 1 0 0,-1 1-1 0 0,1-1 1 0 0,0 1 0 0 0,-1 0 6 0 0,4 54 478 0 0,-3-54-413 0 0,-1 0-35 0 0,0 1 1 0 0,0-1-1 0 0,0 0 0 0 0,1 1 0 0 0,-1-1 0 0 0,0 1 0 0 0,1-1 0 0 0,-1 1 0 0 0,1-1 0 0 0,-1 1 0 0 0,1-1 0 0 0,0 1 0 0 0,0 0 0 0 0,0-1 0 0 0,0 1 0 0 0,0-1 0 0 0,0 1 0 0 0,0-1 0 0 0,0 1 0 0 0,1 0 0 0 0,-1-1 0 0 0,0 1 0 0 0,1-1 0 0 0,-1 1 1 0 0,1-1-1 0 0,0 1 0 0 0,0-1 0 0 0,-1 0 0 0 0,1 1 0 0 0,0-1 0 0 0,0 0 0 0 0,0 0 0 0 0,0 0 0 0 0,1 1 0 0 0,-1-1 0 0 0,0 0 0 0 0,0 0 0 0 0,1-1 0 0 0,-1 1 0 0 0,0 0 0 0 0,1 0 0 0 0,-1-1 0 0 0,1 1 0 0 0,-1-1 0 0 0,1 1 0 0 0,-1-1 0 0 0,1 1 1 0 0,-1-1-1 0 0,1 0 0 0 0,0 0 0 0 0,-1 0 0 0 0,1 0 0 0 0,-1 0 0 0 0,1 0 0 0 0,0-1 0 0 0,-1 1 0 0 0,1 0 0 0 0,-1-1 0 0 0,1 1 0 0 0,-1-1 0 0 0,1 1 0 0 0,-1-1 0 0 0,0 0 0 0 0,1 0 0 0 0,-1 0 0 0 0,1 0-30 0 0,14-21-496 0 0,-16 21 496 0 0,0-1 0 0 0,0 1 0 0 0,1-1 1 0 0,-1 0-1 0 0,1 1 0 0 0,-1-1 0 0 0,1 1 1 0 0,0-1-1 0 0,0 1 0 0 0,-1-1 0 0 0,1 1 0 0 0,0 0 1 0 0,0-1-1 0 0,0 1 0 0 0,0 0 0 0 0,1 0 0 0 0,-1 0 1 0 0,0-1-1 0 0,0 1 0 0 0,1 1 0 0 0,-1-1 0 0 0,1 0 1 0 0,-1 0-1 0 0,1 0 0 0 0,-1 1 0 0 0,1-1 1 0 0,-1 1-1 0 0,1-1 0 0 0,0 1 0 0 0,-1 0 0 0 0,1-1 1 0 0,-1 1-1 0 0,1 0 0 0 0,0 0 0 0 0,-1 0 0 0 0,1 1 1 0 0,0-1-1 0 0,-1 0 0 0 0,1 0 0 0 0,0 1 0 0 0,-1-1 1 0 0,1 1-1 0 0,-1 0 0 0 0,1-1 0 0 0,-1 1 0 0 0,1 0 1 0 0,-1 0-1 0 0,0 0 0 0 0,1 0 0 0 0,-1 0 1 0 0,0 0-1 0 0,0 0 0 0 0,1 1 0 0 0,0 0 68 0 0,-1 1 0 0 0,1-1 0 0 0,0 0 1 0 0,0 0-1 0 0,0-1 0 0 0,0 1 0 0 0,0 0 0 0 0,0-1 0 0 0,0 1 1 0 0,1-1-1 0 0,-1 0 0 0 0,0 0 0 0 0,1 0 0 0 0,-1 0 0 0 0,1 0 1 0 0,0 0-1 0 0,-1 0 0 0 0,1-1 0 0 0,-1 0 0 0 0,1 1 0 0 0,0-1 0 0 0,-1 0 1 0 0,1 0-1 0 0,0-1 0 0 0,-1 1 0 0 0,1 0 0 0 0,0-1 0 0 0,-1 0 1 0 0,1 1-1 0 0,-1-1 0 0 0,1 0 0 0 0,-1 0 0 0 0,1-1 0 0 0,-1 1 1 0 0,0 0-1 0 0,0-1 0 0 0,3-1-68 0 0,31-56-1682 0 0,-34 49 1351 0 0,-2 11 254 0 0,1-1 0 0 0,0 1 0 0 0,-1 0 1 0 0,1-1-1 0 0,0 0 0 0 0,-1 1 0 0 0,1-1 1 0 0,0 1-1 0 0,-1-1 0 0 0,1 0 0 0 0,0 1 1 0 0,0-1-1 0 0,0 0 0 0 0,-1 0 0 0 0,1 1 1 0 0,0-1-1 0 0,0 0 0 0 0,0 0 0 0 0,-1 0 1 0 0,1 0-1 0 0,0 0 0 0 0,0 0 0 0 0,0-1 1 0 0,0 1-1 0 0,-1 0 0 0 0,1 0 0 0 0,0 0 1 0 0,0-1-1 0 0,-1 1 0 0 0,1 0 1 0 0,0-1-1 0 0,0 1 0 0 0,-1-1 0 0 0,1 1 1 0 0,0-1-1 0 0,-1 1 0 0 0,1-1 0 0 0,-1 0 1 0 0,1 1-1 0 0,-1-1 0 0 0,1 0 0 0 0,-1 1 1 0 0,1-1-1 0 0,-1 0 0 0 0,0 1 0 0 0,1-1 1 0 0,-1 0-1 0 0,0 0 0 0 0,0 1 0 0 0,1-1 1 0 0,-1 0-1 0 0,0 0 0 0 0,0 0 0 0 0,0 0 1 0 0,0 1-1 0 0,0-1 0 0 0,0 0 0 0 0,0 0 1 0 0,0 0-1 0 0,0 1 0 0 0,-1-1 0 0 0,1 0 1 0 0,0 0-1 0 0,-1 0 77 0 0,3 4 22 0 0,1 3 113 0 0,-1 0-1 0 0,1 1 1 0 0,0-1 0 0 0,0-1-1 0 0,1 1 1 0 0,-1 0 0 0 0,1-1-1 0 0,0 0 1 0 0,1 0 0 0 0,-1 0 0 0 0,1-1-1 0 0,0 1 1 0 0,1-1 0 0 0,-1 0-1 0 0,1 0 1 0 0,-1-1 0 0 0,1 0-1 0 0,0 0 1 0 0,0 0 0 0 0,0-1 0 0 0,1 0-1 0 0,-1 0 1 0 0,1 0 0 0 0,-1-1-1 0 0,1 0 1 0 0,-1 0 0 0 0,1-1-1 0 0,0 0 1 0 0,-1 0 0 0 0,1-1-1 0 0,0 1 1 0 0,-1-1 0 0 0,1-1 0 0 0,-1 1-1 0 0,6-3-134 0 0,-13 4-48 0 0,0 0 1 0 0,0 0-1 0 0,0 1 0 0 0,-1-1 0 0 0,1 0 0 0 0,0 0 0 0 0,0-1 1 0 0,0 1-1 0 0,0 0 0 0 0,0 0 0 0 0,0 0 0 0 0,0-1 0 0 0,0 1 1 0 0,0-1-1 0 0,0 1 0 0 0,0-1 0 0 0,0 1 0 0 0,0-1 0 0 0,0 1 0 0 0,0-1 1 0 0,0 0-1 0 0,1 0 0 0 0,-1 1 0 0 0,0-1 0 0 0,0 0 0 0 0,1 0 1 0 0,-1 0-1 0 0,0 0 0 0 0,1 0 0 0 0,-1 0 0 0 0,1 0 0 0 0,0 0 1 0 0,-1 0-1 0 0,1 0 0 0 0,0 0 0 0 0,-1 0 0 0 0,1 0 0 0 0,0 0 1 0 0,0 0-1 0 0,0 0 0 0 0,0 0 0 0 0,0 0 0 0 0,0-1 0 0 0,0 1 1 0 0,1 0-1 0 0,-1 0 0 0 0,0 0 0 0 0,0 0 0 0 0,1 0 0 0 0,-1 0 1 0 0,1 0-1 0 0,-1 0 0 0 0,1 0 0 0 0,-1 0 0 0 0,1 0 0 0 0,0 1 1 0 0,-1-1-1 0 0,1 0 0 0 0,0 0 0 0 0,0 0 48 0 0,-4 3 59 0 0,0 1-1 0 0,1-1 1 0 0,-1 0-1 0 0,1 1 1 0 0,0-1 0 0 0,-1 1-1 0 0,1 0 1 0 0,0-1-1 0 0,1 1 1 0 0,-1 0 0 0 0,0 1-1 0 0,1-1 1 0 0,0 0-1 0 0,0 0 1 0 0,0 0 0 0 0,0 1-1 0 0,0-1 1 0 0,1 1-1 0 0,-1-1 1 0 0,1 0 0 0 0,0 1-1 0 0,0-1 1 0 0,0 1-1 0 0,0-1 1 0 0,1 0 0 0 0,0 1-1 0 0,-1-1 1 0 0,1 1-1 0 0,0-1 1 0 0,1 0 0 0 0,-1 0-1 0 0,0 0 1 0 0,1 0-1 0 0,0 0 1 0 0,0 0 0 0 0,0 0-1 0 0,0 0 1 0 0,0-1-1 0 0,1 1 1 0 0,-1-1 0 0 0,1 0-1 0 0,-1 1 1 0 0,1-1-1 0 0,0-1 1 0 0,0 1 0 0 0,0 0-1 0 0,0 0 1 0 0,0-1-1 0 0,0 0 1 0 0,1 0 0 0 0,-1 0-1 0 0,0 0 1 0 0,1 0-1 0 0,-1-1 1 0 0,0 1 0 0 0,3-1-59 0 0,69 4-3142 0 0,-11-1-4088 0 0,5-10 16351 0 0,-64 5-9113 0 0,-1-1 0 0 0,1 0-1 0 0,-1 1 1 0 0,0-2 0 0 0,0 1 0 0 0,0 0-1 0 0,0-1 1 0 0,0 0 0 0 0,-1 1 0 0 0,0-1 0 0 0,1-1-1 0 0,-1 1 1 0 0,-1 0 0 0 0,1-1 0 0 0,-1 0-1 0 0,0 1 1 0 0,0-1 0 0 0,0 0 0 0 0,-1 0-1 0 0,1 0 1 0 0,-1 0 0 0 0,0-1 0 0 0,-1 1 0 0 0,1 0-1 0 0,-1 0 1 0 0,0 0 0 0 0,-1-4-8 0 0,2 7-40 0 0,0 0 1 0 0,0 0 0 0 0,0 1-1 0 0,0-1 1 0 0,-1 0 0 0 0,1 0-1 0 0,-1 0 1 0 0,1 0-1 0 0,-1 0 1 0 0,0 0 0 0 0,1 0-1 0 0,-1 0 1 0 0,0 0-1 0 0,0 0 1 0 0,-1 0 0 0 0,1 0-1 0 0,0 0 1 0 0,-1 0 0 0 0,1 0-1 0 0,-1 0 1 0 0,0 0-1 0 0,1 0 1 0 0,-1 0 0 0 0,0 1-1 0 0,0-1 1 0 0,0 0-1 0 0,-1 0 1 0 0,1 1 0 0 0,0-1-1 0 0,0 1 1 0 0,-1-1 0 0 0,1 1-1 0 0,-1 0 1 0 0,0 0-1 0 0,1-1 1 0 0,-1 1 0 0 0,0 0-1 0 0,0 0 1 0 0,1 1-1 0 0,-1-1 1 0 0,0 0 0 0 0,0 1-1 0 0,0-1 1 0 0,0 1 0 0 0,0-1-1 0 0,0 1 1 0 0,0 0-1 0 0,0 0 1 0 0,0 0 0 0 0,0 0-1 0 0,0 0 1 0 0,0 0-1 0 0,0 1 1 0 0,0-1 0 0 0,0 1-1 0 0,-1 0 40 0 0,-5 5 55 0 0,0 1 0 0 0,1 1-1 0 0,0-1 1 0 0,0 1 0 0 0,1 0 0 0 0,0 1-1 0 0,0-1 1 0 0,1 1 0 0 0,0 1 0 0 0,1-1-1 0 0,0 0 1 0 0,0 1 0 0 0,1 0-1 0 0,0 0 1 0 0,0 5-55 0 0,4-12 79 0 0,0-1 1 0 0,1 1-1 0 0,-1 0 1 0 0,1 0-1 0 0,0-1 0 0 0,0 1 1 0 0,0-1-1 0 0,0 1 0 0 0,0-1 1 0 0,0 0-1 0 0,1 0 0 0 0,-1 0 1 0 0,1 0-1 0 0,0 0 1 0 0,-1-1-1 0 0,1 1 0 0 0,0-1 1 0 0,0 0-1 0 0,0 1 0 0 0,0-1 1 0 0,0-1-1 0 0,0 1 1 0 0,0 0-1 0 0,0-1 0 0 0,0 0 1 0 0,1 1-1 0 0,-1-1 0 0 0,0 0 1 0 0,0-1-1 0 0,0 1 0 0 0,0-1 1 0 0,1 1-1 0 0,-1-1 1 0 0,0 0-1 0 0,0 0 0 0 0,0 0 1 0 0,-1-1-1 0 0,1 1 0 0 0,0-1 1 0 0,0 1-1 0 0,-1-1 0 0 0,1 0 1 0 0,-1 0-1 0 0,1 0 1 0 0,-1 0-1 0 0,0-1 0 0 0,0 1 1 0 0,0-1-1 0 0,0 1 0 0 0,1-2-79 0 0,5-14-13 0 0,0 0-1 0 0,0-1 0 0 0,-2 1 0 0 0,-1-1 0 0 0,0 0 0 0 0,-1-1 0 0 0,-1 1 0 0 0,-1-1 0 0 0,-1 0 0 0 0,0 1 0 0 0,-2-5 14 0 0,2 3-59 0 0,6-68-25 0 0,-6 143-1549 0 0,-11 129 2029 0 0,1-48-1077 0 0,9-44-2690 0 0,2-75-2301 0 0,6-8-2525 0 0</inkml:trace>
  <inkml:trace contextRef="#ctx0" brushRef="#br0" timeOffset="-9886.165">1382 4937 236 0 0,'0'0'757'0'0,"0"0"-311"0"0,0 0-145 0 0,0 0-133 0 0,0 0 310 0 0,0 0 1141 0 0,0 0-618 0 0,0 0-1291 0 0,-44 45 1930 0 0,4-32-1218 0 0,-1-1-1 0 0,0-1 1 0 0,-1-3 0 0 0,0-1-1 0 0,0-2 1 0 0,0-3 0 0 0,-41-1-422 0 0,53 0 94 0 0,-386-15 206 0 0,384 10-151 0 0,-1-2 0 0 0,2-1 0 0 0,-1-2 0 0 0,1-1 1 0 0,0-1-1 0 0,1-2 0 0 0,0-1 0 0 0,1-1 1 0 0,1-1-1 0 0,1-2 0 0 0,-18-15-149 0 0,35 28 30 0 0,0-1 1 0 0,1-1-1 0 0,0 1 0 0 0,0-2 0 0 0,0 1 1 0 0,1-1-1 0 0,0-1 0 0 0,1 1 0 0 0,0-1 1 0 0,0-1-1 0 0,1 1 0 0 0,0-1 0 0 0,0 0 1 0 0,2 0-1 0 0,-1-1 0 0 0,1 0 0 0 0,0 1 1 0 0,1-1-1 0 0,1-1 0 0 0,0 1 0 0 0,0 0 1 0 0,1-1-1 0 0,0 1 0 0 0,1 0 0 0 0,0-1 1 0 0,1 1-1 0 0,0-1 0 0 0,1 1 1 0 0,1 0-1 0 0,-1 0 0 0 0,2 0 0 0 0,0 0 1 0 0,0 0-1 0 0,2-2-30 0 0,9-5-94 0 0,0 2-1 0 0,1 0 1 0 0,0 0 0 0 0,2 2-1 0 0,0 0 1 0 0,0 1 0 0 0,1 1 0 0 0,1 0-1 0 0,0 2 1 0 0,0 0 0 0 0,1 1 0 0 0,1 2-1 0 0,-1 0 1 0 0,17-3 94 0 0,318-32-243 0 0,-300 38 202 0 0,-1 3-1 0 0,1 2 1 0 0,-1 3-1 0 0,0 2 1 0 0,0 3-1 0 0,-1 1 1 0 0,0 4-1 0 0,-1 1 1 0 0,0 3-1 0 0,-2 2 1 0 0,14 9 41 0 0,-51-21 65 0 0,-1 1-1 0 0,-1-1 1 0 0,1 2 0 0 0,-1 0-1 0 0,-1 0 1 0 0,0 1 0 0 0,0 1-1 0 0,-1 0 1 0 0,-1 0 0 0 0,0 1-1 0 0,0 0 1 0 0,-1 0 0 0 0,-1 1-1 0 0,-1 0 1 0 0,0 1 0 0 0,0-1-1 0 0,-2 1 1 0 0,1 0 0 0 0,-2 0-1 0 0,0 1 1 0 0,-1-1 0 0 0,-1 0-1 0 0,0 1 1 0 0,-1 0 0 0 0,-1-1-1 0 0,0 1 1 0 0,-1-1 0 0 0,-1 0-1 0 0,0 1 1 0 0,-6 14-65 0 0,-3-14 134 0 0,-1-1-1 0 0,0 1 1 0 0,-1-2-1 0 0,-1 0 1 0 0,0-1-1 0 0,-1 0 1 0 0,0-1-1 0 0,-1-1 1 0 0,0-1-1 0 0,-1 0 1 0 0,0-1-1 0 0,-1-1 1 0 0,0-1-1 0 0,0-1 1 0 0,0 0-1 0 0,-1-1 1 0 0,0-1 0 0 0,0-1-1 0 0,-14 0-133 0 0,-30 7 190 0 0,0-2-1 0 0,0-4 1 0 0,0-2 0 0 0,-39-4-190 0 0,44-11 286 0 0,63 9-5857 0 0,0-1-873 0 0</inkml:trace>
  <inkml:trace contextRef="#ctx0" brushRef="#br0" timeOffset="-7498.538">3291 5047 1148 0 0,'0'0'74'0'0,"0"0"-13"0"0,0 0 53 0 0,-4 7 62 0 0,-1 1-22 0 0,-1 0 0 0 0,0-1 1 0 0,0 0-1 0 0,-1 0 0 0 0,1 0 1 0 0,-2 0-1 0 0,1-1 0 0 0,-1 0 1 0 0,0-1-1 0 0,0 0 0 0 0,0 0 0 0 0,-1-1 1 0 0,1 0-1 0 0,-5 2-154 0 0,-31 2 362 0 0,0-1 1 0 0,-1-3-1 0 0,0-1 0 0 0,0-2 1 0 0,0-2-1 0 0,1-2 1 0 0,-18-5-363 0 0,54 7 47 0 0,-50-3 138 0 0,-1-2 0 0 0,1-3 0 0 0,1-3-1 0 0,0-2 1 0 0,0-2 0 0 0,2-3 0 0 0,0-2 0 0 0,1-3 0 0 0,-12-9-185 0 0,56 28 60 0 0,0-1 0 0 0,1 0 0 0 0,-1-1 0 0 0,1 0 0 0 0,1 0 0 0 0,-1-1 0 0 0,1 0 0 0 0,1 0 0 0 0,-1-1 0 0 0,1 0 0 0 0,1 0 0 0 0,0-1 0 0 0,0 1 0 0 0,1-1 0 0 0,0-1 0 0 0,1 1 0 0 0,0-1 0 0 0,1 0 0 0 0,0 0 0 0 0,0 0 0 0 0,1 0 0 0 0,1 0 0 0 0,0 0 0 0 0,0-1 0 0 0,1 1 0 0 0,1-1 0 0 0,0 1 0 0 0,0 0 0 0 0,1 0 0 0 0,1 0 0 0 0,0 0 0 0 0,0 0 0 0 0,1 0 0 0 0,0 1 0 0 0,5-9-60 0 0,10-8-53 0 0,0 0-1 0 0,2 1 1 0 0,1 2 0 0 0,0 0 0 0 0,2 1 0 0 0,1 2-1 0 0,1 0 1 0 0,0 1 0 0 0,2 2 0 0 0,0 1-1 0 0,1 1 1 0 0,0 2 0 0 0,1 1 0 0 0,18-5 53 0 0,17-3-56 0 0,1 4 0 0 0,1 2 0 0 0,0 3 0 0 0,0 4 1 0 0,1 2-1 0 0,36 3 56 0 0,-56-1 33 0 0,1 3 1 0 0,-1 2-1 0 0,1 3 1 0 0,-1 1-1 0 0,0 2 1 0 0,-1 3 0 0 0,1 1-1 0 0,-2 3 1 0 0,0 1-1 0 0,-1 3 1 0 0,0 1-1 0 0,-1 3 1 0 0,-2 1-1 0 0,9 8-33 0 0,-39-19 39 0 0,0-1 0 0 0,-1 1 0 0 0,-1 1 0 0 0,0 0-1 0 0,-1 0 1 0 0,0 1 0 0 0,-1 0 0 0 0,0 1 0 0 0,-2 0 0 0 0,1 0-1 0 0,-2 0 1 0 0,0 1 0 0 0,-1-1 0 0 0,0 1 0 0 0,-2 0 0 0 0,0 1-1 0 0,0-1 1 0 0,-2 0 0 0 0,0 1 0 0 0,-1 2-39 0 0,0-6 60 0 0,-1-1-1 0 0,0 0 1 0 0,-1 0 0 0 0,0 1-1 0 0,-1-2 1 0 0,-1 1 0 0 0,1 0 0 0 0,-2-1-1 0 0,0 0 1 0 0,0 0 0 0 0,-1-1-1 0 0,0 0 1 0 0,-1 0 0 0 0,0-1-1 0 0,-1 1 1 0 0,1-2 0 0 0,-2 1 0 0 0,1-1-1 0 0,-1-1 1 0 0,-1 0 0 0 0,1 0-1 0 0,-1-1 1 0 0,0-1 0 0 0,-1 1-1 0 0,-3 0-59 0 0,-26 9 128 0 0,-1-1 0 0 0,0-2 0 0 0,-1-2 0 0 0,0-1 0 0 0,0-3-1 0 0,-25 0-127 0 0,-348 2 509 0 0,400-10-638 0 0,12 0-5187 0 0,4 2 1106 0 0</inkml:trace>
  <inkml:trace contextRef="#ctx0" brushRef="#br0" timeOffset="-3209.786">7105 3117 52 0 0,'0'0'0'0'0</inkml:trace>
  <inkml:trace contextRef="#ctx0" brushRef="#br0" timeOffset="-1773.999">16015 6092 4456 0 0,'0'0'3451'0'0,"0"0"-3135"0"0,0 0-936 0 0,-8-1 431 0 0,-143-13 1248 0 0,-1 7-1 0 0,-66 8-1058 0 0,120 0 264 0 0,-905 34 2224 0 0,-104-86-1028 0 0,457 74-1418 0 0,673-30-7306 0 0,4 0 1363 0 0</inkml:trace>
  <inkml:trace contextRef="#ctx0" brushRef="#br0" timeOffset="-693.132">16162 5656 1632 0 0,'0'0'2696'0'0,"-9"4"-1479"0"0,-18 7-875 0 0,0 0 1 0 0,0-2-1 0 0,-1-1 0 0 0,0-2 0 0 0,0 0 0 0 0,-1-2 0 0 0,1-1 1 0 0,-1-2-1 0 0,0 0 0 0 0,0-2 0 0 0,0-1 0 0 0,-1-2-342 0 0,-11-2 147 0 0,-1-2 0 0 0,1-2 0 0 0,1-2 0 0 0,0-1 0 0 0,1-3 0 0 0,0 0 0 0 0,2-3 0 0 0,0-1 0 0 0,1-2 0 0 0,1-1-1 0 0,1-2 1 0 0,-28-27-147 0 0,-94-106 197 0 0,8-8-1 0 0,-96-140-196 0 0,-154-175 771 0 0,350 429-784 0 0,-2 2-1 0 0,-2 2 1 0 0,-3 3-1 0 0,-1 2 1 0 0,-2 3-1 0 0,-2 2 1 0 0,-1 3-1 0 0,-2 2 0 0 0,-42-14 14 0 0,83 41 22 0 0,-1 0-1 0 0,1 1 1 0 0,-1 2-1 0 0,0 0 1 0 0,0 1-1 0 0,0 2 1 0 0,-1 0-1 0 0,1 1 0 0 0,0 2 1 0 0,0 0-1 0 0,1 1 1 0 0,-1 2-1 0 0,1 0 1 0 0,0 1-1 0 0,0 2 0 0 0,1 0 1 0 0,0 1-1 0 0,1 1 1 0 0,0 1-1 0 0,0 1 1 0 0,2 0-1 0 0,-1 1 1 0 0,2 2-1 0 0,0-1 0 0 0,1 2 1 0 0,-1 2-22 0 0,-49 57 379 0 0,2 3 0 0 0,4 3-1 0 0,-45 83-378 0 0,-40 56 531 0 0,58-86-332 0 0,5 3 0 0 0,-20 59-199 0 0,96-187 4 0 0,-37 75 291 0 0,-3-1 0 0 0,-5-3-1 0 0,-2-2 1 0 0,-5-2 0 0 0,-2-3 0 0 0,-44 40-295 0 0,77-88 135 0 0,0-1 0 0 0,-1-2 0 0 0,-2 0 0 0 0,0-2 0 0 0,-1-2 0 0 0,-1-1 0 0 0,-10 3-135 0 0,-83 8-4680 0 0,118-30-20 0 0,2-5-2245 0 0</inkml:trace>
  <inkml:trace contextRef="#ctx0" brushRef="#br0" timeOffset="20727.166">7242 4623 692 0 0,'0'0'6505'0'0,"0"0"-4165"0"0,0 0-1880 0 0,0 0-255 0 0,0 0 267 0 0,0 0 80 0 0,4 29 705 0 0,48 102 1815 0 0,-28-125 1124 0 0,22-38-3731 0 0,-42 28-225 0 0,198-210 304 0 0,-201 213-636 0 0,24-28 55 0 0,-7 21-3172 0 0,-16 15-4464 0 0,1 0 380 0 0</inkml:trace>
  <inkml:trace contextRef="#ctx0" brushRef="#br0" timeOffset="27524.129">1240 6190 900 0 0,'0'0'1958'0'0,"0"0"6"0"0,0 0-678 0 0,-4-8-451 0 0,-49-79 4432 0 0,62 133-3405 0 0,5-8-1320 0 0,-3 1-1 0 0,-1 0 1 0 0,-2 0 0 0 0,-2 1 0 0 0,-1 0-1 0 0,-1 16-541 0 0,-6 22-126 0 0,21-113-13873 0 0,-15 15 10802 0 0</inkml:trace>
  <inkml:trace contextRef="#ctx0" brushRef="#br0" timeOffset="27916.203">1192 6061 1736 0 0,'0'0'2335'0'0,"0"0"-759"0"0,0 0-210 0 0,0 0-394 0 0,0 0-498 0 0,0 0-45 0 0,0 0 319 0 0,0 0 27 0 0,1 6-105 0 0,2 9-238 0 0,-3-8-312 0 0,0-1 1 0 0,1 1-1 0 0,0 0 1 0 0,0-1 0 0 0,0 1-1 0 0,1-1 1 0 0,-1 1-1 0 0,2-1 1 0 0,-1 0-1 0 0,1 0 1 0 0,0 0-1 0 0,0 0 1 0 0,0 0 0 0 0,1-1-1 0 0,0 1 1 0 0,0-1-1 0 0,1 0 1 0 0,-1 0-1 0 0,1-1 1 0 0,0 1-1 0 0,0-1 1 0 0,1 0 0 0 0,-1-1-1 0 0,1 1 1 0 0,0-1-1 0 0,0 0 1 0 0,0 0-1 0 0,0-1 1 0 0,0 0 0 0 0,1 0-1 0 0,5 1-120 0 0,-8-3 10 0 0,0-1 0 0 0,-1 1-1 0 0,1-1 1 0 0,0 1 0 0 0,0-1 0 0 0,-1 0 0 0 0,1 0-1 0 0,0-1 1 0 0,-1 1 0 0 0,0-1 0 0 0,1 0 0 0 0,-1 0-1 0 0,0 0 1 0 0,0 0 0 0 0,0 0 0 0 0,0-1-1 0 0,0 1 1 0 0,0-1 0 0 0,-1 0 0 0 0,1 0 0 0 0,-1 0-1 0 0,0 0 1 0 0,0 0 0 0 0,0-1 0 0 0,0 1 0 0 0,-1-1-1 0 0,1 1 1 0 0,-1-1 0 0 0,0 1 0 0 0,0-1-1 0 0,0 0 1 0 0,0 0 0 0 0,-1 1 0 0 0,0-1 0 0 0,0 0-1 0 0,0 0 1 0 0,0 0 0 0 0,0 1 0 0 0,-1-1 0 0 0,1 0-1 0 0,-1 0 1 0 0,0 1 0 0 0,0-1 0 0 0,-1 0 0 0 0,1 1-1 0 0,-1-1 1 0 0,-1-1-10 0 0,-2-6-1172 0 0,4 36 1380 0 0,4 57 908 0 0,-3-69-1299 0 0,13 47-220 0 0,16-31-5986 0 0,-20-25 554 0 0</inkml:trace>
  <inkml:trace contextRef="#ctx0" brushRef="#br0" timeOffset="28165.225">1876 6376 5885 0 0,'0'0'4780'0'0,"0"0"-4132"0"0,0 0-640 0 0,0 0 680 0 0,0 0-12 0 0,0 0-100 0 0,0 0-80 0 0,0 0-140 0 0,-37 5-204 0 0,22-5-152 0 0,-1-1-8 0 0,1-1-44 0 0,-1-1-188 0 0,1-3-856 0 0,4 0-1008 0 0,-1 0-2464 0 0</inkml:trace>
  <inkml:trace contextRef="#ctx0" brushRef="#br0" timeOffset="28430.095">1878 6233 7597 0 0,'0'0'2512'0'0,"0"0"-1968"0"0,0 0-452 0 0,0 0 628 0 0,0 0 152 0 0,0 0-360 0 0,0 0-268 0 0,0 0 112 0 0,-43 7-152 0 0,18-5-204 0 0,-2-2-1304 0 0,9 0-1736 0 0,-9-6-4949 0 0</inkml:trace>
  <inkml:trace contextRef="#ctx0" brushRef="#br0" timeOffset="28819.084">2144 6103 6553 0 0,'0'0'4619'0'0,"0"0"-3223"0"0,0 0-1311 0 0,0 0-55 0 0,0 0 435 0 0,2 8 105 0 0,3 161 2375 0 0,-5-169-2708 0 0,0 0 105 0 0,20-39-84 0 0,-14 26-333 0 0,-6 9 40 0 0,1 0 1 0 0,-1 0 0 0 0,1 0-1 0 0,0 0 1 0 0,1 0-1 0 0,-1 0 1 0 0,0 0-1 0 0,1 1 1 0 0,0-1-1 0 0,0 0 1 0 0,0 1-1 0 0,1 0 1 0 0,-1-1-1 0 0,1 1 1 0 0,-1 0 0 0 0,1 0-1 0 0,0 0 1 0 0,0 1-1 0 0,1-1 1 0 0,-1 1-1 0 0,1 0 1 0 0,-1-1-1 0 0,1 2 1 0 0,-1-1-1 0 0,1 0 1 0 0,0 1 0 0 0,0-1-1 0 0,0 1 1 0 0,0 0-1 0 0,0 1 1 0 0,0-1-1 0 0,0 1 1 0 0,0 0-1 0 0,0 0 1 0 0,0 0-1 0 0,1 0 1 0 0,-1 0-1 0 0,2 2 35 0 0,-3 0 30 0 0,-1 0-1 0 0,1 0 0 0 0,-1 0 1 0 0,0 0-1 0 0,0 1 0 0 0,0-1 1 0 0,0 1-1 0 0,0 0 0 0 0,0 0 0 0 0,-1-1 1 0 0,1 1-1 0 0,-1 0 0 0 0,0 0 1 0 0,0 0-1 0 0,0 0 0 0 0,0 1 0 0 0,0-1 1 0 0,-1 0-1 0 0,0 0 0 0 0,1 0 1 0 0,-1 1-1 0 0,-1-1 0 0 0,1 0 0 0 0,0 0 1 0 0,-1 1-1 0 0,1-1 0 0 0,-1 0 1 0 0,-1 3-30 0 0,0 29-1312 0 0,11-3-4500 0 0,-5-26 1192 0 0</inkml:trace>
  <inkml:trace contextRef="#ctx0" brushRef="#br0" timeOffset="29114.192">2623 6158 8717 0 0,'0'0'1577'0'0,"0"0"-997"0"0,2 8 316 0 0,5 23-149 0 0,-1 0 1 0 0,-2 1-1 0 0,-1-1 0 0 0,-1 1 1 0 0,-2-1-1 0 0,-1 1 1 0 0,-2 3-748 0 0,3 17-630 0 0,1-48-2738 0 0,0-31-3783 0 0,-1 11 2238 0 0</inkml:trace>
  <inkml:trace contextRef="#ctx0" brushRef="#br0" timeOffset="29361.194">2659 6097 7737 0 0,'0'0'1475'0'0,"7"-2"-847"0"0,1 1-444 0 0,1 0 1 0 0,-1 0 0 0 0,1 1 0 0 0,0 0 0 0 0,-1 1 0 0 0,1 0-1 0 0,-1 0 1 0 0,1 1 0 0 0,-1 0 0 0 0,0 0 0 0 0,1 1 0 0 0,-1 0-1 0 0,0 1 1 0 0,-1-1 0 0 0,1 1 0 0 0,-1 1 0 0 0,0 0 0 0 0,0 0-1 0 0,0 0 1 0 0,0 1 0 0 0,-1 0 0 0 0,0 0 0 0 0,0 1 0 0 0,-1-1-1 0 0,0 1 1 0 0,0 0 0 0 0,3 8-185 0 0,-7-12 28 0 0,0-1 0 0 0,-1 1 0 0 0,0-1 0 0 0,1 1 0 0 0,-1 0 0 0 0,0-1 0 0 0,0 1 0 0 0,-1-1 0 0 0,1 1 0 0 0,-1 0 0 0 0,1-1 0 0 0,-1 1 0 0 0,0-1 0 0 0,1 1 0 0 0,-1-1 0 0 0,-1 1 0 0 0,1-1 0 0 0,0 0 0 0 0,-1 0 0 0 0,1 1 0 0 0,-1-1 0 0 0,1 0 0 0 0,-1 0 0 0 0,0-1 0 0 0,0 1 0 0 0,0 0 0 0 0,0 0 0 0 0,0-1 0 0 0,0 0 0 0 0,-1 1 0 0 0,1-1 0 0 0,0 0 0 0 0,-1 0 0 0 0,1 0 0 0 0,-1 0 0 0 0,1-1-1 0 0,-1 1 1 0 0,0-1 0 0 0,1 1 0 0 0,-1-1 0 0 0,-2 0-28 0 0,-112 6-4968 0 0,97-11 406 0 0,-1-4-1885 0 0</inkml:trace>
  <inkml:trace contextRef="#ctx0" brushRef="#br0" timeOffset="29692.793">3342 6447 11701 0 0,'0'0'1712'0'0,"0"0"-1505"0"0,-8-3-99 0 0,-17-6-118 0 0,-59-25-210 0 0,40 3-3160 0 0,39 3-4112 0 0,33 11 7152 0 0,39 4 6940 0 0,-46 8-1152 0 0,-72 5-4708 0 0,25 0-787 0 0,-41-6-4765 0 0,49 3-79 0 0</inkml:trace>
  <inkml:trace contextRef="#ctx0" brushRef="#br0" timeOffset="30458.115">3858 6182 4136 0 0,'0'0'7944'0'0,"0"0"-5675"0"0,0 0-1979 0 0,0 0-76 0 0,0 0 144 0 0,0 0-12 0 0,0 0-42 0 0,0 0-156 0 0,4-2-356 0 0,-1 0 180 0 0,0 1 0 0 0,-1 0 0 0 0,1 0 0 0 0,0 0-1 0 0,0 0 1 0 0,0 0 0 0 0,1 1 0 0 0,-1-1 0 0 0,0 1 0 0 0,0 0 0 0 0,0 0 0 0 0,0 0 0 0 0,0 0 0 0 0,0 1 0 0 0,0-1 0 0 0,0 1 0 0 0,0 0 0 0 0,0 0 0 0 0,0 0 0 0 0,0 0 0 0 0,0 1-1 0 0,0-1 1 0 0,-1 1 0 0 0,1-1 0 0 0,0 1 0 0 0,-1 0 0 0 0,0 0 0 0 0,1 0 0 0 0,-1 0 0 0 0,0 1 0 0 0,0-1 0 0 0,0 1 0 0 0,0-1 0 0 0,-1 1 0 0 0,1-1 0 0 0,-1 1 0 0 0,1 0 0 0 0,-1 0-1 0 0,0 0 1 0 0,0 0 0 0 0,0 0 0 0 0,-1 0 0 0 0,1 0 0 0 0,-1 0 0 0 0,0 0 0 0 0,0 0 0 0 0,0 0 0 0 0,0 1 0 0 0,0-1 0 0 0,0 0 0 0 0,-1 0 0 0 0,0 0 0 0 0,0 0 0 0 0,1 0 0 0 0,-2 0-1 0 0,1 0 1 0 0,0-1 0 0 0,-1 1 0 0 0,1 0 28 0 0,-96 103 21 0 0,151-86 2645 0 0,42-18-1535 0 0,-56-8-7515 0 0,-33 4-43 0 0</inkml:trace>
  <inkml:trace contextRef="#ctx0" brushRef="#br0" timeOffset="30789.097">4304 6411 12165 0 0,'0'0'1878'0'0,"0"0"-1291"0"0,0 0-335 0 0,0 0 367 0 0,0 0-61 0 0,0 0-380 0 0,0 0-165 0 0,0 0-60 0 0,5-4-5 0 0,-3 2-31 0 0,0 0 0 0 0,0 0 0 0 0,0 0 0 0 0,0 0 0 0 0,0 0 0 0 0,0 0 0 0 0,-1 0 1 0 0,1-1-1 0 0,-1 1 0 0 0,0-1 0 0 0,0 1 0 0 0,1-1 0 0 0,-2 0 0 0 0,1 1 0 0 0,0-1 0 0 0,0 0 0 0 0,-1 1 1 0 0,0-1-1 0 0,1 0 0 0 0,-1 0 0 0 0,0 0 0 0 0,0 1 0 0 0,-1-1 0 0 0,1 0 0 0 0,-1 0 0 0 0,1 0 0 0 0,-1 1 1 0 0,0-1-1 0 0,0 0 0 0 0,0 1 0 0 0,0-1 0 0 0,-1 0 83 0 0,2 1-26 0 0,0-1 0 0 0,-1 0 0 0 0,0 0 0 0 0,0 1 0 0 0,0-1 0 0 0,0 0 0 0 0,0 1 0 0 0,0-1 0 0 0,-1 1 0 0 0,1-1 0 0 0,-1 1 0 0 0,0 0 0 0 0,1-1 0 0 0,-1 1 0 0 0,0 0 0 0 0,0 0 0 0 0,-1 0 0 0 0,1 1 0 0 0,0-1 0 0 0,-1 0 0 0 0,1 1 0 0 0,-1 0 0 0 0,1 0 0 0 0,-1-1 0 0 0,0 1 0 0 0,1 1 0 0 0,-1-1 0 0 0,0 0 0 0 0,0 1 0 0 0,0-1 0 0 0,1 1 0 0 0,-1 0 0 0 0,0 0 0 0 0,0 0 0 0 0,0 0 0 0 0,0 1 0 0 0,0-1 0 0 0,1 1 0 0 0,-1 0 0 0 0,0-1 0 0 0,1 1 0 0 0,-1 0 0 0 0,0 1 0 0 0,1-1 0 0 0,-1 0 0 0 0,1 1 0 0 0,-1 0 0 0 0,-1 1 26 0 0,-35 105 1932 0 0,68-83-1789 0 0,12-17-3802 0 0,-27-7-958 0 0</inkml:trace>
  <inkml:trace contextRef="#ctx0" brushRef="#br0" timeOffset="32188.143">4749 6228 4272 0 0,'0'0'2353'0'0,"0"0"-373"0"0,0 0-903 0 0,0 0-477 0 0,0 0 4 0 0,0 0-22 0 0,0 0-124 0 0,0 0-294 0 0,-25 49 2151 0 0,-31 18-665 0 0,-7 9-3656 0 0,63-75 443 0 0,0-3-2462 0 0,1-1 1397 0 0</inkml:trace>
  <inkml:trace contextRef="#ctx0" brushRef="#br0" timeOffset="32435.143">4640 6257 7885 0 0,'0'0'1881'0'0,"0"0"-1403"0"0,0 0-62 0 0,5 8 459 0 0,18 32 151 0 0,44 66 2524 0 0,-40-75-5736 0 0,3-7-3432 0 0,-17-18-697 0 0</inkml:trace>
  <inkml:trace contextRef="#ctx0" brushRef="#br0" timeOffset="32809.78">5193 6123 1748 0 0,'0'0'4910'0'0,"0"0"-3058"0"0,0 0-1519 0 0,0 0-140 0 0,0 0 417 0 0,0 0 270 0 0,0 0 4 0 0,0 0-66 0 0,0 0-72 0 0,1 6-68 0 0,1 50 418 0 0,1 23-789 0 0,6-29-3709 0 0,-4-38-644 0 0,6-2-2149 0 0</inkml:trace>
  <inkml:trace contextRef="#ctx0" brushRef="#br0" timeOffset="33076.74">5379 6414 11177 0 0,'0'0'3056'0'0,"0"0"-3056"0"0,0 0 288 0 0,0 0-288 0 0,-45-2 672 0 0,23-3-156 0 0,-5 2 12 0 0,-3 1-175 0 0,-1 0-353 0 0,0 2 0 0 0,0 0-64 0 0,0 0-289 0 0,3 4-919 0 0,1-2-964 0 0,6-1-3416 0 0,0-1-1361 0 0</inkml:trace>
  <inkml:trace contextRef="#ctx0" brushRef="#br0" timeOffset="33355.429">5121 6593 7221 0 0,'0'0'3625'0'0,"0"0"-2877"0"0,0 0-630 0 0,0 0 195 0 0,0 0 46 0 0,0 0-130 0 0,0 0-118 0 0,-6 1-124 0 0,-18 2-259 0 0,75-5-3733 0 0,-48 2 4172 0 0,0 0 0 0 0,1 0 0 0 0,-1 0 0 0 0,1 0 0 0 0,-1 0-1 0 0,0 1 1 0 0,1-1 0 0 0,-1 1 0 0 0,0 0 0 0 0,1 0 0 0 0,-1 0 0 0 0,0 1-1 0 0,0-1 1 0 0,0 1 0 0 0,0-1 0 0 0,0 1 0 0 0,-1 0 0 0 0,1 0 0 0 0,0 1 0 0 0,-1-1-1 0 0,0 0 1 0 0,1 1 0 0 0,-1 0 0 0 0,0-1 0 0 0,1 3-167 0 0,-4 0 125 0 0,0-1 1 0 0,-1 0-1 0 0,1 0 0 0 0,-1 0 1 0 0,0 0-1 0 0,-1 0 0 0 0,1 0 1 0 0,-1-1-1 0 0,1 1 1 0 0,-1-1-1 0 0,0 1 0 0 0,0-1 1 0 0,-1 0-1 0 0,1 0 0 0 0,-1-1 1 0 0,1 1-1 0 0,-1-1 1 0 0,0 0-1 0 0,0 1 0 0 0,0-2 1 0 0,0 1-1 0 0,0 0-125 0 0,-5 3 135 0 0,-55 53-113 0 0,135-32 1920 0 0,9-19-3275 0 0,-24-6-5828 0 0,-26-3-468 0 0</inkml:trace>
  <inkml:trace contextRef="#ctx0" brushRef="#br0" timeOffset="33685.218">5556 6791 8977 0 0,'0'0'3664'0'0,"0"0"-2991"0"0,0 0-362 0 0,0 0-49 0 0,0 0-110 0 0,0 0-82 0 0,0 0-45 0 0,-5 1 60 0 0,5-2-44 0 0,0 1 0 0 0,0 0 0 0 0,0-1 0 0 0,0 1 0 0 0,0 0 0 0 0,-1 0 0 0 0,1-1 0 0 0,0 1 0 0 0,0 0 0 0 0,0-1 0 0 0,0 1 0 0 0,0 0 0 0 0,-1 0 0 0 0,1-1 0 0 0,0 1 0 0 0,0 0 0 0 0,-1 0 0 0 0,1-1 0 0 0,0 1 0 0 0,0 0-1 0 0,-1 0-39 0 0,49-30-20 0 0,-46 27 0 0 0,0 1-1 0 0,0-1 0 0 0,0 0 1 0 0,0 1-1 0 0,0-1 0 0 0,-1 0 1 0 0,1 0-1 0 0,-1 0 0 0 0,0-1 1 0 0,0 1-1 0 0,0 0 0 0 0,0 0 0 0 0,-1-1 1 0 0,1 1-1 0 0,-1 0 0 0 0,0-1 1 0 0,0 1-1 0 0,0 0 0 0 0,0-1 1 0 0,0 1-1 0 0,-1-1 0 0 0,0 1 1 0 0,0 0-1 0 0,0 0 0 0 0,0 0 1 0 0,0-1-1 0 0,0 1 0 0 0,-1 0 1 0 0,0 0-1 0 0,1 1 0 0 0,-1-1 0 0 0,0 0 1 0 0,0 0-1 0 0,-1 1 0 0 0,1 0 1 0 0,-1-1-1 0 0,1 1 0 0 0,-1 0 1 0 0,0 0-1 0 0,1 0 0 0 0,-1 1 1 0 0,0-1-1 0 0,0 1 0 0 0,0-1 1 0 0,-1 1-1 0 0,1 0 0 0 0,0 0 0 0 0,0 0 1 0 0,-1 1-1 0 0,1-1 0 0 0,0 1 1 0 0,-1 0-1 0 0,1 0 0 0 0,0 0 1 0 0,-1 0-1 0 0,1 1 0 0 0,-1-1 1 0 0,1 1-1 0 0,0 0 0 0 0,0 0 1 0 0,-2 0 19 0 0,3 0 13 0 0,-1 0 1 0 0,1 0 0 0 0,0 0-1 0 0,0 0 1 0 0,0 0-1 0 0,0 0 1 0 0,0 0 0 0 0,0 1-1 0 0,0-1 1 0 0,0 1 0 0 0,1 0-1 0 0,-1-1 1 0 0,0 1 0 0 0,1 0-1 0 0,-1 0 1 0 0,1 0 0 0 0,0 0-1 0 0,0 0 1 0 0,0 0-1 0 0,0 0 1 0 0,0 0 0 0 0,0 1-1 0 0,0-1 1 0 0,1 0 0 0 0,-1 1-1 0 0,1-1 1 0 0,0 0 0 0 0,0 1-1 0 0,0-1 1 0 0,0 0 0 0 0,0 1-1 0 0,0-1 1 0 0,0 0-1 0 0,1 1 1 0 0,-1-1 0 0 0,1 0-1 0 0,0 1 1 0 0,0-1 0 0 0,0 0-1 0 0,0 0 1 0 0,0 0 0 0 0,1 1-14 0 0,23 35-7082 0 0,-17-31-258 0 0</inkml:trace>
  <inkml:trace contextRef="#ctx0" brushRef="#br0" timeOffset="34199.739">5398 7009 4272 0 0,'0'0'5787'0'0,"0"0"-4434"0"0,0 0-1165 0 0,0 0 54 0 0,0 0 649 0 0,0 0 181 0 0,7 4-200 0 0,1 1-710 0 0,1-1 0 0 0,0 0 0 0 0,0-1 0 0 0,0 0 0 0 0,0 0 0 0 0,0-1 0 0 0,1 0 0 0 0,-1-1 0 0 0,1 0 0 0 0,0-1 0 0 0,-1 0 0 0 0,1 0 0 0 0,-1-1 0 0 0,1 0 1 0 0,-1 0-1 0 0,2-2-162 0 0,3 0-58 0 0,0-2 0 0 0,-1 0 0 0 0,0 0 0 0 0,0-1 0 0 0,0-1 0 0 0,-1 0 0 0 0,0-1 0 0 0,0 0 0 0 0,-1 0 0 0 0,0-2 0 0 0,0 1 0 0 0,-1-1 0 0 0,-1-1 1 0 0,1 0-1 0 0,-2 0 0 0 0,0-1 0 0 0,0 0 0 0 0,-1 0 0 0 0,0-1 0 0 0,-1 0 0 0 0,-1 0 0 0 0,0 0 0 0 0,-1-1 0 0 0,0 0 0 0 0,-1 0 0 0 0,-1 0 0 0 0,1-6 58 0 0,-1-24-547 0 0,-1-1-1 0 0,-3 1 1 0 0,-1 0-1 0 0,-3 0 1 0 0,-1 1-1 0 0,-2 0 0 0 0,-2 0 1 0 0,-2 0-1 0 0,-2 2 1 0 0,-1 0-1 0 0,-15-25 548 0 0,17 39 285 0 0,-1 0 1 0 0,-1 0-1 0 0,-1 2 0 0 0,-1 0 0 0 0,-2 1 1 0 0,0 0-1 0 0,-2 2 0 0 0,0 1 0 0 0,-1 0 1 0 0,-23-14-286 0 0,31 24 6 0 0,0 1 1 0 0,-1 1 0 0 0,0 0-1 0 0,0 1 1 0 0,-1 1 0 0 0,0 0-1 0 0,0 2 1 0 0,-1 0 0 0 0,0 0-1 0 0,0 2 1 0 0,0 0 0 0 0,0 1-1 0 0,0 1 1 0 0,0 1 0 0 0,-1 0-1 0 0,1 2 1 0 0,0 0 0 0 0,0 1-1 0 0,0 0-6 0 0,2 3-24 0 0,0 0 0 0 0,0 1-1 0 0,0 0 1 0 0,1 1 0 0 0,1 1-1 0 0,-1 1 1 0 0,1 0 0 0 0,1 0 0 0 0,0 2-1 0 0,0-1 1 0 0,1 2 0 0 0,1 0 0 0 0,0 0-1 0 0,1 1 1 0 0,0 0 0 0 0,1 1-1 0 0,1 0 1 0 0,0 0 0 0 0,1 1 0 0 0,-5 15 24 0 0,-1 5-23 0 0,2 1 1 0 0,2 0-1 0 0,1 0 1 0 0,2 1-1 0 0,1-1 1 0 0,2 1-1 0 0,2 1 1 0 0,2-1-1 0 0,1 1 23 0 0,-1-22 97 0 0,1 0 1 0 0,1 1-1 0 0,0-1 0 0 0,2 0 0 0 0,0-1 1 0 0,1 1-1 0 0,0-1 0 0 0,1 0 0 0 0,1 0 1 0 0,1-1-1 0 0,0 0 0 0 0,1-1 0 0 0,0 0 1 0 0,1 0-1 0 0,1-1 0 0 0,0 0 0 0 0,1-1 1 0 0,0-1-1 0 0,1 0 0 0 0,0-1 0 0 0,0 0 1 0 0,1-1-1 0 0,4 0-97 0 0,231 85 1221 0 0,-140-75-3854 0 0,-88-18-1043 0 0,0-1-3510 0 0</inkml:trace>
  <inkml:trace contextRef="#ctx0" brushRef="#br0" timeOffset="34805.441">6584 6530 12077 0 0,'0'0'4669'0'0,"0"0"-4457"0"0,0 0-212 0 0,0 0-112 0 0,0 0 112 0 0,0 0 108 0 0,0 0 104 0 0,-46-4-124 0 0,26 3-88 0 0,0 1-76 0 0,-2 0 64 0 0,1 0-424 0 0,2-2-781 0 0,2 0-643 0 0,5 0-2036 0 0,6-8-3041 0 0</inkml:trace>
  <inkml:trace contextRef="#ctx0" brushRef="#br0" timeOffset="35054.938">6597 6404 9853 0 0,'0'0'6709'0'0,"0"0"-6709"0"0,0 0-112 0 0,0 0-533 0 0,0 0 645 0 0,-41-7 248 0 0,23 3-80 0 0,-3 1-168 0 0,-1 2-16 0 0,0-1-60 0 0,2 2-24 0 0,0 0-968 0 0,5 0-388 0 0,-2 0-1468 0 0,7-1-2425 0 0</inkml:trace>
  <inkml:trace contextRef="#ctx0" brushRef="#br0" timeOffset="35304.926">6847 6298 13001 0 0,'0'0'1337'0'0,"0"0"-705"0"0,0 0-351 0 0,7-5-25 0 0,120-71-748 0 0,-146 198 1292 0 0,37-25-259 0 0,2-59-5841 0 0,-15-30 233 0 0</inkml:trace>
  <inkml:trace contextRef="#ctx0" brushRef="#br0" timeOffset="35474.079">7113 6532 12745 0 0,'0'0'4393'0'0,"0"0"-4393"0"0,0 0-348 0 0,0 0 348 0 0,-45 1 384 0 0,24-3-136 0 0,1 0-160 0 0,-5 1-88 0 0,1 1-160 0 0,-3 0-1433 0 0,6 0-1219 0 0,-6 0-5537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3:26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618 22 3464 0 0,'0'0'5848'0'0,"0"0"-3619"0"0,0 0-1122 0 0,0 0-785 0 0,0 0-337 0 0,3 8 589 0 0,1 8-337 0 0,0-1 1 0 0,-1 1 0 0 0,0 1 0 0 0,-1-1 0 0 0,-1 0 0 0 0,-1 1-1 0 0,0-1 1 0 0,-1 0 0 0 0,-1 1 0 0 0,0-1 0 0 0,-2 0 0 0 0,1 0 0 0 0,-2-1-1 0 0,0 1 1 0 0,-1 0-238 0 0,26-28-11896 0 0,-11 1 7608 0 0</inkml:trace>
  <inkml:trace contextRef="#ctx0" brushRef="#br0" timeOffset="390.122">688 152 784 0 0,'0'0'604'0'0,"2"-8"190"0"0,1-5-755 0 0,-1 10 334 0 0,-1-1 0 0 0,1 1 1 0 0,-1-1-1 0 0,1 0 0 0 0,-1 1 1 0 0,0-1-1 0 0,-1 0 0 0 0,1 0 0 0 0,0 0 1 0 0,-1 1-1 0 0,0-1 0 0 0,0 0 1 0 0,0 0-1 0 0,-1 0 0 0 0,1 0 1 0 0,-1 0-1 0 0,0 1 0 0 0,0-1 1 0 0,0 0-1 0 0,0 1 0 0 0,-1-1 0 0 0,0 1 1 0 0,1-1-1 0 0,-1 1 0 0 0,-1 0 1 0 0,1-1-1 0 0,0 1 0 0 0,-1 0 1 0 0,-1-1-374 0 0,-221-4 604 0 0,186 11-547 0 0,-29 2-31 0 0,35 0-55 0 0,0-2-1 0 0,0-2 0 0 0,0-1 1 0 0,0-1-1 0 0,0-2 1 0 0,0-1-1 0 0,1-2 0 0 0,0-1 1 0 0,-4-2 29 0 0,36 9 11 0 0,0 1 0 0 0,0-1 1 0 0,1 0-1 0 0,-1 1 0 0 0,0-1 0 0 0,0 1 1 0 0,0-1-1 0 0,0 1 0 0 0,0-1 0 0 0,0 0 0 0 0,0 1 1 0 0,0-1-1 0 0,0 1 0 0 0,0-1 0 0 0,0 1 1 0 0,0-1-1 0 0,0 0 0 0 0,0 1 0 0 0,0-1 1 0 0,-1 1-1 0 0,1-1 0 0 0,0 0 0 0 0,0 1 1 0 0,0-1-1 0 0,-1 1 0 0 0,1-1 0 0 0,0 0 0 0 0,0 1 1 0 0,-1-1-1 0 0,1 0 0 0 0,0 0 0 0 0,-1 1 1 0 0,1-1-1 0 0,0 0 0 0 0,-1 0 0 0 0,1 1 1 0 0,-1-1-1 0 0,1 0 0 0 0,0 0 0 0 0,-1 0 0 0 0,1 1 1 0 0,-1-1-1 0 0,1 0 0 0 0,0 0 0 0 0,-1 0 1 0 0,1 0-1 0 0,-1 0 0 0 0,1 0 0 0 0,-1 0 1 0 0,1 0-1 0 0,0 0 0 0 0,-1 0 0 0 0,1 0 1 0 0,-1-1-1 0 0,1 1 0 0 0,-1 0 0 0 0,1 0 0 0 0,0 0 1 0 0,-1-1-12 0 0,6 20 196 0 0,8 289 122 0 0,-14-303-276 0 0,0 0 1 0 0,1 0 0 0 0,-1 0 0 0 0,1 0 0 0 0,1 0 0 0 0,-1 0-1 0 0,1-1 1 0 0,0 1 0 0 0,0 0 0 0 0,0 0 0 0 0,1-1-1 0 0,-1 1 1 0 0,1 0 0 0 0,0-1 0 0 0,1 0 0 0 0,-1 1-1 0 0,1-1 1 0 0,0 0 0 0 0,0 0 0 0 0,0-1 0 0 0,0 1-1 0 0,1 0 1 0 0,-1-1 0 0 0,1 0 0 0 0,0 0 0 0 0,0 0-1 0 0,0-1 1 0 0,0 1 0 0 0,1-1 0 0 0,-1 0 0 0 0,1 0 0 0 0,-1 0-1 0 0,1-1 1 0 0,0 0 0 0 0,0 0 0 0 0,-1 0 0 0 0,1 0-1 0 0,0-1 1 0 0,0 0-43 0 0,206-7 2286 0 0,-23-2-4092 0 0,-166 10-2047 0 0,3-3-4536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4:08.5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12832 58 860 0 0,'0'0'4309'0'0,"0"0"-2649"0"0,0 0-826 0 0,0 0-62 0 0,0 0-59 0 0,0 0-131 0 0,0 0-217 0 0,5-7-556 0 0,-433 12 3948 0 0,149 5-3679 0 0,-612-25 2129 0 0,-370 3-1956 0 0,-709-16 106 0 0,1888 23-242 0 0,74 3-2949 0 0,28 1-528 0 0,0-1-2715 0 0</inkml:trace>
  <inkml:trace contextRef="#ctx0" brushRef="#br0" timeOffset="786.752">12944 97 3664 0 0,'0'0'4303'0'0,"-8"1"-3622"0"0,-311 13 2001 0 0,227-15-2347 0 0,-1299-92 3179 0 0,42 103-2517 0 0,674 7-882 0 0,-562-8 723 0 0,1085 4-2155 0 0,116-9-2275 0 0,17-3-1595 0 0,2-6-1846 0 0</inkml:trace>
  <inkml:trace contextRef="#ctx0" brushRef="#br0" timeOffset="2191.859">6512 85 628 0 0,'0'0'4119'0'0,"0"0"-2056"0"0,0 0-1990 0 0,-7 0-237 0 0,-471 0 5672 0 0,-8-17-3388 0 0,-253-3-1244 0 0,-352 16-73 0 0,-222 23 833 0 0,637-24-1668 0 0,525-21-3487 0 0,142 19-1493 0 0,8 4-391 0 0</inkml:trace>
  <inkml:trace contextRef="#ctx0" brushRef="#br0" timeOffset="2796.336">4050 21 680 0 0,'-12'0'5606'0'0,"-435"2"-1077"0"0,-644 16-237 0 0,307-14-2655 0 0,13-1-731 0 0,604 0-520 0 0,37-1-1760 0 0,46 2-4596 0 0,78-4 1271 0 0,5-2-1294 0 0</inkml:trace>
  <inkml:trace contextRef="#ctx0" brushRef="#br0" timeOffset="3075.01">1303 1 10949 0 0,'0'0'1051'0'0,"-9"0"-787"0"0,-428 17 2604 0 0,123 5-2343 0 0,-59-33-1741 0 0,215-3-6548 0 0,147 13 3175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15.2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1 7265 0 0,'0'0'5932'0'0,"0"0"-4588"0"0,1 8-1700 0 0,-3 232 3953 0 0,-2-200-4334 0 0,7-31-7470 0 0,6-13 457 0 0</inkml:trace>
  <inkml:trace contextRef="#ctx0" brushRef="#br0" timeOffset="282.118">210 139 15617 0 0,'0'0'704'0'0,"0"0"-704"0"0,0 0-804 0 0,0 0 804 0 0,-52-2 0 0 0,29 2 136 0 0,-1 2-84 0 0,-1-2-52 0 0,-2 0-720 0 0,5 0-1680 0 0,3-2-2588 0 0,1-6-2369 0 0</inkml:trace>
  <inkml:trace contextRef="#ctx0" brushRef="#br0" timeOffset="607.505">188 30 12437 0 0,'0'0'1365'0'0,"4"9"-826"0"0,0 2-329 0 0,1-1-1 0 0,-2 1 0 0 0,0 0 0 0 0,0 0 0 0 0,-1 0 1 0 0,0 0-1 0 0,-1 1 0 0 0,0-1 0 0 0,-1 0 1 0 0,0 1-1 0 0,-1-1 0 0 0,0 0 0 0 0,-1 1 0 0 0,0-1 1 0 0,-1 0-1 0 0,-2 6-209 0 0,-5 2-443 0 0,11-30-1854 0 0,15-32-1128 0 0,-13 40 3547 0 0,0 0 0 0 0,1 1-1 0 0,-1-1 1 0 0,0 1-1 0 0,1 0 1 0 0,0 0-1 0 0,-1 0 1 0 0,1 1-1 0 0,0 0 1 0 0,0-1 0 0 0,0 1-1 0 0,0 0 1 0 0,0 1-1 0 0,0-1 1 0 0,0 1-1 0 0,0 0 1 0 0,0 0-1 0 0,0 0 1 0 0,0 0 0 0 0,0 1-1 0 0,0-1 1 0 0,0 1-1 0 0,0 0 1 0 0,0 1-1 0 0,0-1 1 0 0,0 0-1 0 0,-1 1 1 0 0,1 0 0 0 0,-1 0-1 0 0,1 0 1 0 0,-1 1-1 0 0,1-1 1 0 0,-1 1-1 0 0,0 0 1 0 0,0-1-1 0 0,-1 1 1 0 0,1 1 0 0 0,-1-1-1 0 0,1 0 1 0 0,-1 1-1 0 0,0-1 1 0 0,0 1-1 0 0,0-1 1 0 0,-1 1-1 0 0,1 0 1 0 0,-1 0 0 0 0,1 4-122 0 0,-2-6-3 0 0,1 1 0 0 0,0-1 0 0 0,0 1 1 0 0,1-1-1 0 0,-1 0 0 0 0,0 1 0 0 0,1-1 1 0 0,-1 0-1 0 0,1 0 0 0 0,0 0 1 0 0,0 0-1 0 0,0 0 0 0 0,0 0 0 0 0,0-1 1 0 0,0 1-1 0 0,0-1 0 0 0,0 1 0 0 0,1-1 1 0 0,-1 0-1 0 0,1 0 0 0 0,-1 0 0 0 0,1 0 1 0 0,-1 0-1 0 0,1-1 0 0 0,-1 1 0 0 0,1-1 1 0 0,0 1-1 0 0,-1-1 0 0 0,1 0 1 0 0,0 0-1 0 0,-1-1 0 0 0,1 1 0 0 0,0 0 1 0 0,-1-1-1 0 0,1 1 0 0 0,-1-1 0 0 0,1 0 1 0 0,-1 0-1 0 0,1 0 0 0 0,-1 0 0 0 0,0-1 1 0 0,1 1-1 0 0,-1 0 0 0 0,0-1 1 0 0,0 0-1 0 0,0 0 0 0 0,0 1 0 0 0,0-1 1 0 0,1-2 2 0 0,0 2 16 0 0,1 0 1 0 0,-1-1 0 0 0,1 0-1 0 0,-1 0 1 0 0,0 0 0 0 0,0 0-1 0 0,0 0 1 0 0,0-1 0 0 0,-1 1-1 0 0,1-1 1 0 0,-1 0 0 0 0,0 0-1 0 0,0 1 1 0 0,0-1 0 0 0,-1-1-1 0 0,1 1 1 0 0,-1 0 0 0 0,0 0-1 0 0,0-1 1 0 0,-1 1 0 0 0,1 0-1 0 0,-1-1 1 0 0,0-1-17 0 0,-35 36-353 0 0,34-28 397 0 0,1 0 1 0 0,-1 0 0 0 0,1 0 0 0 0,-1 0 0 0 0,1 0 0 0 0,0 0 0 0 0,0 0 0 0 0,-1 0 0 0 0,1 0-1 0 0,1 0 1 0 0,-1 0 0 0 0,0-1 0 0 0,0 1 0 0 0,1 0 0 0 0,-1 0 0 0 0,1 0 0 0 0,0 0 0 0 0,-1 0 0 0 0,1 0-1 0 0,0-1 1 0 0,0 1 0 0 0,0 0 0 0 0,0 0 0 0 0,1-1 0 0 0,-1 1 0 0 0,0-1 0 0 0,1 1 0 0 0,-1-1-1 0 0,1 0 1 0 0,-1 0 0 0 0,1 0 0 0 0,0 1 0 0 0,-1-1 0 0 0,1-1 0 0 0,0 1 0 0 0,0 0 0 0 0,0 0-1 0 0,0-1 1 0 0,-1 1 0 0 0,1-1 0 0 0,0 1 0 0 0,0-1 0 0 0,0 0 0 0 0,0 0 0 0 0,1 0-45 0 0,96 13-2436 0 0,-80-13-2236 0 0,1-3-3746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6:26.9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249 0 260 0 0,'0'0'10431'0'0,"6"3"-7853"0"0,4 3-2444 0 0,0 1 0 0 0,-1-1 0 0 0,0 2 0 0 0,0-1 0 0 0,-1 1 0 0 0,0 0 0 0 0,0 1 0 0 0,-1 0 0 0 0,0 0 0 0 0,0 1 0 0 0,-1 0 0 0 0,-1 0 0 0 0,0 0 0 0 0,0 1 0 0 0,-1 0 0 0 0,0 0 0 0 0,-1 0 0 0 0,0 0 0 0 0,-1 0 0 0 0,0 1 0 0 0,0-1 0 0 0,-2 1 0 0 0,1-1 0 0 0,-2 1 0 0 0,1-1 0 0 0,-2 1 0 0 0,1-1 0 0 0,-1 1 0 0 0,-1-1 0 0 0,0 0 0 0 0,-1 0 0 0 0,0 0 0 0 0,-1-1 0 0 0,0 1 0 0 0,0-1 0 0 0,-1 0 0 0 0,-7 7-134 0 0,-57 65-724 0 0,11-41-4132 0 0,27-29-2042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14.4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17 132 14617 0 0,'0'0'2761'0'0,"0"0"-2761"0"0,0 0 100 0 0,0 0 48 0 0,11 42 300 0 0,-11-32-164 0 0,-4 2-40 0 0,0-1-108 0 0,0 1-36 0 0,-3-2-88 0 0,2-1-12 0 0,1-4-332 0 0,4 0-524 0 0,0-5-617 0 0,0-1-847 0 0,3-4-1904 0 0,5-11-5301 0 0</inkml:trace>
  <inkml:trace contextRef="#ctx0" brushRef="#br0" timeOffset="1">89 5 13685 0 0,'0'0'4325'0'0,"0"0"-4177"0"0,0 0-100 0 0,0 0 116 0 0,0 0-164 0 0,0 0-192 0 0,0 0-648 0 0,0 0-513 0 0,0 0-1263 0 0,0 0-3132 0 0,-3-4-1873 0 0</inkml:trace>
  <inkml:trace contextRef="#ctx0" brushRef="#br0" timeOffset="201.022">255 31 13193 0 0,'0'0'2854'0'0,"0"0"-2953"0"0,0 0-236 0 0,0 0 394 0 0,-4 7 41 0 0,3-6-87 0 0,-1 1-24 0 0,0 0-1 0 0,0 0 1 0 0,0 1-1 0 0,0-1 1 0 0,1 1 0 0 0,-1 0-1 0 0,1-1 1 0 0,-1 1-1 0 0,1 0 1 0 0,0 0-1 0 0,0 0 1 0 0,0 0-1 0 0,1 0 1 0 0,-1 0 0 0 0,1 0-1 0 0,0 0 1 0 0,-1 0-1 0 0,1 1 1 0 0,0-1-1 0 0,1 0 1 0 0,-1 0-1 0 0,1 0 1 0 0,-1 0 0 0 0,1 0-1 0 0,0 0 1 0 0,0 0-1 0 0,0 0 1 0 0,1 0-1 0 0,-1-1 1 0 0,1 1-1 0 0,-1 0 1 0 0,1-1 0 0 0,0 1-1 0 0,1 0 12 0 0,81 62 2536 0 0,-133-37-1958 0 0,46-28-704 0 0,-49 7-1550 0 0,19-11-6153 0 0,15-6-930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14.0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0 11101 0 0,'0'0'3888'0'0,"0"0"-2908"0"0,4 8-578 0 0,0 5-176 0 0,0 1 0 0 0,-1-1-1 0 0,-1 1 1 0 0,0-1 0 0 0,0 1 0 0 0,-2 0 0 0 0,0 0 0 0 0,0 0-1 0 0,-1 0 1 0 0,-1-1 0 0 0,-3 13-226 0 0,3 10-1121 0 0,11-32-8062 0 0,0-9 784 0 0</inkml:trace>
  <inkml:trace contextRef="#ctx0" brushRef="#br0" timeOffset="249.068">143 103 14529 0 0,'0'0'1596'0'0,"0"0"-1596"0"0,0 0-640 0 0,0 0 640 0 0,-41 0 140 0 0,20 1-28 0 0,0-1-112 0 0,1 2-920 0 0,2-2-3372 0 0,-3 0-4781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12.9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91 3740 0 0,'0'0'1990'0'0,"0"0"1445"0"0,0 0-2219 0 0,0 0-681 0 0,0 0-43 0 0,0 0-274 0 0,0 0-32 0 0,3 8 277 0 0,47 175 1755 0 0,-48-181-2192 0 0,-1 0 0 0 0,1 0-1 0 0,0 0 1 0 0,0-1 0 0 0,-1 1-1 0 0,1 0 1 0 0,0-1 0 0 0,1 0-1 0 0,-1 1 1 0 0,0-1 0 0 0,0 0-1 0 0,0 0 1 0 0,1 0 0 0 0,-1 0-1 0 0,0-1 1 0 0,1 1 0 0 0,-1-1-1 0 0,1 1 1 0 0,-1-1 0 0 0,1 0-1 0 0,-1 0 1 0 0,1 0 0 0 0,-1 0-1 0 0,0 0 1 0 0,1-1 0 0 0,-1 1-1 0 0,1-1 1 0 0,-1 0 0 0 0,0 1-1 0 0,1-1 1 0 0,-1 0 0 0 0,0-1-1 0 0,0 1 1 0 0,0 0 0 0 0,1 0-1 0 0,-1-1 1 0 0,-1 1 0 0 0,1-1-1 0 0,0 0 1 0 0,0 0 0 0 0,-1 1-1 0 0,1-1 1 0 0,-1 0 0 0 0,1 0-1 0 0,-1-1 1 0 0,0 1 0 0 0,0 0-1 0 0,0 0 1 0 0,0-1-1 0 0,0 1 1 0 0,0 0 0 0 0,-1-1-1 0 0,1 1 1 0 0,-1-1 0 0 0,0-1-26 0 0,1 3 10 0 0,-1 2-13 0 0,1-1 0 0 0,-1 1 0 0 0,1 0 0 0 0,-1-1 0 0 0,1 1 0 0 0,-1-1 0 0 0,1 1 0 0 0,-1-1 0 0 0,1 1 0 0 0,-1-1 0 0 0,1 1 0 0 0,0-1 0 0 0,-1 1 1 0 0,1-1-1 0 0,0 0 0 0 0,0 1 0 0 0,-1-1 0 0 0,1 0 0 0 0,0 0 0 0 0,0 0 0 0 0,-1 1 0 0 0,1-1 0 0 0,0 0 0 0 0,0 0 0 0 0,0 0 0 0 0,-1 0 0 0 0,1 0 0 0 0,0 0 0 0 0,0-1 0 0 0,0 1 0 0 0,-1 0 0 0 0,1 0 0 0 0,0 0 1 0 0,0-1-1 0 0,-1 1 0 0 0,1-1 0 0 0,0 1 0 0 0,-1 0 0 0 0,1-1 0 0 0,0 1 0 0 0,-1-1 0 0 0,1 1 0 0 0,-1-1 0 0 0,1 0 0 0 0,-1 1 0 0 0,1-1 0 0 0,-1 1 0 0 0,1-1 0 0 0,-1 0 0 0 0,0 1 0 0 0,1-1 0 0 0,-1 0 0 0 0,0 0 1 0 0,1 1-1 0 0,-1-1 0 0 0,0 0 0 0 0,0 0 0 0 0,0 0 0 0 0,0 0 3 0 0,1 2 15 0 0,-1 1 46 0 0,0-1 0 0 0,0 1 0 0 0,0 0 1 0 0,0 0-1 0 0,1-1 0 0 0,-1 1 0 0 0,1 0 0 0 0,-1 0 1 0 0,1-1-1 0 0,0 1 0 0 0,-1-1 0 0 0,1 1 1 0 0,0-1-1 0 0,0 1 0 0 0,0-1 0 0 0,0 1 0 0 0,1-1 1 0 0,-1 0-1 0 0,0 0 0 0 0,0 1 0 0 0,1-1 1 0 0,-1 0-1 0 0,1 0 0 0 0,-1 0 0 0 0,1-1 0 0 0,-1 1 1 0 0,1 0-1 0 0,0 0 0 0 0,-1-1 0 0 0,1 1 1 0 0,0-1-1 0 0,-1 0 0 0 0,1 1 0 0 0,0-1 0 0 0,0 0 1 0 0,-1 0-1 0 0,1 0 0 0 0,0 0 0 0 0,0-1 1 0 0,-1 1-1 0 0,1 0 0 0 0,0-1 0 0 0,0 1 1 0 0,-1-1-1 0 0,1 1 0 0 0,0-1 0 0 0,-1 0 0 0 0,1 0 1 0 0,-1 0-1 0 0,1 0 0 0 0,-1 0 0 0 0,0 0 1 0 0,1 0-1 0 0,0-1-61 0 0,0-2 0 0 0,-1-1 0 0 0,1 1 0 0 0,0-1 0 0 0,-1 0 0 0 0,0 0 0 0 0,0 0 0 0 0,-1 1 0 0 0,1-1 1 0 0,-1 0-1 0 0,0 0 0 0 0,0 0 0 0 0,-1 0 0 0 0,1 0 0 0 0,-1 0 0 0 0,0 0 0 0 0,0 1 0 0 0,-1-1 0 0 0,0 0 0 0 0,-1-3 0 0 0,-49-81-3402 0 0,37 75 1037 0 0,3 9-1982 0 0,6 4-582 0 0</inkml:trace>
  <inkml:trace contextRef="#ctx0" brushRef="#br0" timeOffset="360.451">339 0 8797 0 0,'0'0'2690'0'0,"0"0"-2012"0"0,3 7-505 0 0,5 12 301 0 0,-1 1-1 0 0,-1 0 0 0 0,0 0 0 0 0,-2 1 0 0 0,0-1 0 0 0,-2 1 0 0 0,0 0 0 0 0,-1 0 0 0 0,-1 0 0 0 0,-1 0 0 0 0,-4 19-473 0 0,6-43-241 0 0,-2 1 208 0 0,0-1 0 0 0,1 1 0 0 0,-1 0 1 0 0,1-1-1 0 0,-1 1 0 0 0,1-1 0 0 0,0 1 0 0 0,0-1 1 0 0,0 1-1 0 0,1 0 0 0 0,-1-1 0 0 0,1 1 0 0 0,-1-1 0 0 0,1 1 1 0 0,0 0-1 0 0,0-1 0 0 0,0 1 0 0 0,0 0 0 0 0,0 0 0 0 0,0 0 1 0 0,1 0-1 0 0,-1 0 0 0 0,1 0 0 0 0,-1 0 0 0 0,1 0 1 0 0,0 1-1 0 0,-1-1 0 0 0,1 0 0 0 0,0 1 0 0 0,0 0 0 0 0,0-1 1 0 0,1 1-1 0 0,-1 0 0 0 0,0 0 0 0 0,0 0 0 0 0,1 1 1 0 0,-1-1-1 0 0,0 0 0 0 0,1 1 0 0 0,-1-1 0 0 0,1 1 0 0 0,-1 0 1 0 0,1 0-1 0 0,1 0 33 0 0,1 4 26 0 0,-1-1-1 0 0,1 1 1 0 0,-1-1 0 0 0,0 1 0 0 0,0 1 0 0 0,-1-1 0 0 0,1 0-1 0 0,-1 1 1 0 0,0 0 0 0 0,0 0 0 0 0,-1 0 0 0 0,1 0 0 0 0,-1 0-1 0 0,0 0 1 0 0,-1 1 0 0 0,1-1 0 0 0,-1 1 0 0 0,0 1-26 0 0,12 35-395 0 0,-13-42 337 0 0,6 11-1535 0 0,0-7-4174 0 0,2-4-810 0 0</inkml:trace>
  <inkml:trace contextRef="#ctx0" brushRef="#br0" timeOffset="797.084">691 257 10105 0 0,'0'0'1621'0'0,"0"0"-1164"0"0,0 0-98 0 0,0 0 352 0 0,0 0 45 0 0,0 0-160 0 0,0 0-200 0 0,0 0-208 0 0,0 0-94 0 0,5-17-315 0 0,-4 15 233 0 0,0 1 0 0 0,-1-1 0 0 0,1 0 0 0 0,-1 0 0 0 0,1 1 0 0 0,-1-1 0 0 0,0 0 0 0 0,0 0 0 0 0,1 0 0 0 0,-1 0 0 0 0,0 0 1 0 0,-1 0-1 0 0,1 1 0 0 0,0-1 0 0 0,-1 0 0 0 0,1 0 0 0 0,-1 0 0 0 0,1 1 0 0 0,-1-1 0 0 0,0 0 0 0 0,0 1 0 0 0,0-1 0 0 0,0 0 0 0 0,0 1 0 0 0,0-1 0 0 0,0 1 0 0 0,0-1 0 0 0,-1 1 0 0 0,1 0 0 0 0,0 0 0 0 0,-1 0 0 0 0,1-1 0 0 0,-1 1 0 0 0,0 0 0 0 0,1 1 0 0 0,-1-1 1 0 0,0 0-1 0 0,0 0 0 0 0,1 1 0 0 0,-1-1 0 0 0,0 1 0 0 0,0 0 0 0 0,0-1 0 0 0,0 1 0 0 0,1 0 0 0 0,-1 0 0 0 0,0 0 0 0 0,0 0 0 0 0,0 1 0 0 0,0-1 0 0 0,0 0 0 0 0,1 1 0 0 0,-1-1 0 0 0,0 1 0 0 0,0 0 0 0 0,1 0 0 0 0,-1-1 0 0 0,0 1 0 0 0,1 0 0 0 0,-1 0 0 0 0,1 1 1 0 0,-1-1-1 0 0,1 0 0 0 0,0 0 0 0 0,-1 1 0 0 0,1-1 0 0 0,0 1 0 0 0,0-1 0 0 0,-1 2-12 0 0,-12 61 494 0 0,14-62-458 0 0,0-1 0 0 0,-1 0 0 0 0,1 0 0 0 0,0 0 0 0 0,0 0 0 0 0,0 0 0 0 0,0 1 0 0 0,0-1 0 0 0,1 0 0 0 0,-1 0 0 0 0,0 0 0 0 0,0 0 0 0 0,1 0 0 0 0,-1 0 0 0 0,1 0 0 0 0,-1 0 0 0 0,1 0 0 0 0,-1 0 0 0 0,1 0 0 0 0,0 0 0 0 0,-1 0 0 0 0,1 0 0 0 0,0 0 0 0 0,0 0 0 0 0,-1-1 0 0 0,1 1 0 0 0,0 0-1 0 0,0-1 1 0 0,0 1 0 0 0,0 0 0 0 0,0-1 0 0 0,0 0 0 0 0,0 1 0 0 0,0-1 0 0 0,0 1 0 0 0,1-1 0 0 0,-1 0 0 0 0,0 0 0 0 0,0 0 0 0 0,0 1 0 0 0,0-1 0 0 0,0 0 0 0 0,0-1 0 0 0,1 1 0 0 0,-1 0 0 0 0,0 0 0 0 0,0 0 0 0 0,0-1 0 0 0,0 1 0 0 0,0 0 0 0 0,0-1 0 0 0,0 1 0 0 0,1-1-36 0 0,7-3 212 0 0,-8 3-239 0 0,0 1 1 0 0,0-1 0 0 0,0 0 0 0 0,1 0 0 0 0,-1 1 0 0 0,0-1-1 0 0,0 1 1 0 0,1-1 0 0 0,-1 1 0 0 0,0 0 0 0 0,1 0-1 0 0,-1-1 1 0 0,1 1 0 0 0,-1 0 0 0 0,0 0 0 0 0,1 0 0 0 0,-1 0-1 0 0,0 1 1 0 0,1-1 0 0 0,-1 0 0 0 0,0 0 0 0 0,1 1 0 0 0,-1-1-1 0 0,0 1 1 0 0,1-1 0 0 0,-1 1 0 0 0,0 0 0 0 0,0-1-1 0 0,0 1 1 0 0,0 0 0 0 0,0 0 0 0 0,0 0 0 0 0,0 0 0 0 0,0 0-1 0 0,0 0 1 0 0,0 0 0 0 0,0 0 0 0 0,0 0 0 0 0,-1 1-1 0 0,1-1 1 0 0,-1 0 0 0 0,1 0 0 0 0,-1 1 0 0 0,1-1 0 0 0,-1 1 26 0 0,36 88-730 0 0,-29-91-6574 0 0,-6-11-394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20.3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1 12913 0 0,'0'0'904'0'0,"0"0"-532"0"0,0 0-121 0 0,2 7 338 0 0,0 0-394 0 0,0 1 0 0 0,0-1 0 0 0,-1 0 0 0 0,0 1-1 0 0,-1-1 1 0 0,0 0 0 0 0,0 1 0 0 0,0-1 0 0 0,-1 1 0 0 0,0-1 0 0 0,0 0 0 0 0,-1 0 0 0 0,0 1 0 0 0,-1-1 0 0 0,-2 6-195 0 0,-16 41-399 0 0,49-69-5024 0 0,26-8 1656 0 0,-53 22 3906 0 0,1 0-1 0 0,0 1 0 0 0,0-1 0 0 0,0 0 0 0 0,0 1 1 0 0,0-1-1 0 0,0 1 0 0 0,0 0 0 0 0,0 0 0 0 0,1 0 1 0 0,-1 0-1 0 0,0 0 0 0 0,0 0 0 0 0,0 0 0 0 0,0 1 1 0 0,0-1-1 0 0,0 1 0 0 0,0-1 0 0 0,0 1 0 0 0,0 0 1 0 0,0 0-1 0 0,-1 0 0 0 0,1 0 0 0 0,0 0 0 0 0,0 0 0 0 0,-1 0 1 0 0,1 1-1 0 0,-1-1 0 0 0,1 1 0 0 0,-1-1 0 0 0,1 1 1 0 0,-1-1-1 0 0,0 1 0 0 0,0 0 0 0 0,0 0 0 0 0,0 0 1 0 0,0-1-1 0 0,0 1 0 0 0,-1 0 0 0 0,1 0 0 0 0,-1 0 1 0 0,1 1-139 0 0,-2 0 79 0 0,1-1 1 0 0,-1 1-1 0 0,0-1 1 0 0,0 0-1 0 0,-1 0 1 0 0,1 1-1 0 0,0-1 1 0 0,-1 0 0 0 0,1 0-1 0 0,-1 0 1 0 0,0-1-1 0 0,0 1 1 0 0,0 0-1 0 0,0-1 1 0 0,0 1-1 0 0,0-1 1 0 0,0 1-1 0 0,0-1 1 0 0,0 0-1 0 0,-1 0 1 0 0,1 0 0 0 0,0 0-1 0 0,-1-1 1 0 0,1 1-1 0 0,-1 0 1 0 0,1-1-1 0 0,-1 0 1 0 0,1 0-1 0 0,-1 0 1 0 0,1 0-1 0 0,-1 0 1 0 0,-1 0-80 0 0,-52 0-2470 0 0,40-4-431 0 0,4 1-2453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20.7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71 10153 0 0,'0'0'3839'0'0,"0"0"-3024"0"0,0 0-737 0 0,0 0 11 0 0,0 0 81 0 0,0 0-50 0 0,0 0-349 0 0,0 0-213 0 0,-1-3-140 0 0,2 1 574 0 0,0 0 1 0 0,-1 0 0 0 0,1 0 0 0 0,0 0 0 0 0,-1 0 0 0 0,0 0-1 0 0,1 0 1 0 0,-1 0 0 0 0,0 0 0 0 0,0 0 0 0 0,0-1 0 0 0,-1 1-1 0 0,1 0 1 0 0,0 0 0 0 0,-1 0 0 0 0,1 0 0 0 0,-1 0 0 0 0,0 1-1 0 0,1-1 1 0 0,-1 0 0 0 0,0 0 0 0 0,0 0 0 0 0,-1 0-1 0 0,1 1 1 0 0,0-1 0 0 0,0 1 0 0 0,-1-1 0 0 0,1 1 0 0 0,-1-1-1 0 0,1 1 1 0 0,-1 0 0 0 0,0 0 0 0 0,1 0 0 0 0,-1 0 0 0 0,0 0-1 0 0,0 0 1 0 0,0 0 0 0 0,0 0 0 0 0,0 1 0 0 0,0-1 0 0 0,0 1-1 0 0,0-1 1 0 0,0 1 0 0 0,0 0 0 0 0,0 0 0 0 0,0 0 0 0 0,0 0-1 0 0,0 0 1 0 0,0 1 0 0 0,0-1 0 0 0,0 1 0 0 0,0-1-1 0 0,0 1 1 0 0,0-1 0 0 0,0 1 0 0 0,0 0 0 0 0,0 0 0 0 0,1 0-1 0 0,-1 0 1 0 0,0 1 0 0 0,1-1 0 0 0,-1 0 7 0 0,3-1 4 0 0,1 0 1 0 0,-1 0-1 0 0,1 0 1 0 0,-1 0-1 0 0,1 0 1 0 0,-1 0-1 0 0,1 0 1 0 0,-1 0-1 0 0,1 1 1 0 0,-1-1-1 0 0,1 0 1 0 0,-1 1-1 0 0,1-1 1 0 0,-1 1-1 0 0,0 0 1 0 0,1 0-1 0 0,-1-1 1 0 0,0 1-1 0 0,0 0 1 0 0,0 0-1 0 0,1 0 1 0 0,-1 0-1 0 0,0 0 1 0 0,0 1-1 0 0,0-1 0 0 0,-1 0 1 0 0,1 0-1 0 0,0 1 1 0 0,0-1-1 0 0,-1 0 1 0 0,1 1-1 0 0,-1-1 1 0 0,1 0-1 0 0,-1 1 1 0 0,1-1-1 0 0,-1 1 1 0 0,0-1-1 0 0,0 1 1 0 0,0-1-1 0 0,0 1 1 0 0,0-1-1 0 0,0 1 1 0 0,0-1-1 0 0,0 1 1 0 0,-1-1-1 0 0,1 1 1 0 0,-1-1-1 0 0,1 1 1 0 0,-1-1-1 0 0,1 0 1 0 0,-1 1-1 0 0,0-1 1 0 0,0 0-1 0 0,1 1 1 0 0,-1-1-1 0 0,0 0 1 0 0,0 0-1 0 0,0 0 0 0 0,0 0 1 0 0,-1 0-1 0 0,1 0 1 0 0,-1 1-5 0 0,27-9 54 0 0,-24 6-40 0 0,1-1-1 0 0,0 1 1 0 0,-1 0 0 0 0,1 0 0 0 0,0 0-1 0 0,0 0 1 0 0,-1 0 0 0 0,1 0-1 0 0,0 1 1 0 0,0-1 0 0 0,0 0 0 0 0,0 1-1 0 0,0 0 1 0 0,0-1 0 0 0,1 1-1 0 0,-1 0 1 0 0,0 0 0 0 0,0 0 0 0 0,0 0-1 0 0,0 1 1 0 0,0-1 0 0 0,0 1-1 0 0,0-1 1 0 0,0 1 0 0 0,0-1 0 0 0,0 1-1 0 0,0 0 1 0 0,-1 0 0 0 0,1 0-1 0 0,0 0 1 0 0,0 0 0 0 0,-1 1 0 0 0,1-1-1 0 0,-1 0 1 0 0,1 1 0 0 0,-1-1-1 0 0,1 1 1 0 0,-1 0 0 0 0,0-1 0 0 0,0 1-1 0 0,0 0 1 0 0,0 0 0 0 0,0 0 0 0 0,0 0-1 0 0,-1 0 1 0 0,1 0 0 0 0,0 0-1 0 0,-1 0 1 0 0,0 0 0 0 0,1 0 0 0 0,-1 0-1 0 0,0 0 1 0 0,0 0 0 0 0,0 2-14 0 0,-5 26 307 0 0,-8-18-5527 0 0,11-13-602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21.1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14113 0 0,'0'0'1170'0'0,"0"0"-843"0"0,0 0-193 0 0,5 8 349 0 0,-1-2-359 0 0,-1 0 0 0 0,0 0 0 0 0,0 0 0 0 0,0 1 0 0 0,-1-1 0 0 0,0 1 0 0 0,-1-1 0 0 0,1 1 0 0 0,-1 0 0 0 0,0-1 0 0 0,-1 1 0 0 0,0 0 0 0 0,0 0 1 0 0,0 0-1 0 0,-1 0 0 0 0,0-1 0 0 0,0 1 0 0 0,-2 3-124 0 0,-11 42-102 0 0,31-70-2840 0 0,-17 16 2971 0 0,1-1 0 0 0,0 1 0 0 0,0 0 0 0 0,0 0 0 0 0,0-1 0 0 0,0 1 0 0 0,1 0 0 0 0,-1 0 0 0 0,1 0 0 0 0,-1 1 0 0 0,1-1 0 0 0,-1 0 1 0 0,1 0-1 0 0,0 1 0 0 0,0-1 0 0 0,0 1 0 0 0,0 0 0 0 0,0 0 0 0 0,0-1 0 0 0,1 1 0 0 0,-1 1 0 0 0,0-1 0 0 0,0 0 0 0 0,1 0 0 0 0,-1 1 0 0 0,0-1 0 0 0,1 1 0 0 0,-1 0 1 0 0,1 0-1 0 0,-1 0 0 0 0,1 0 0 0 0,-1 0 0 0 0,0 1 0 0 0,1-1 0 0 0,-1 1 0 0 0,0-1 0 0 0,1 1 0 0 0,-1 0 0 0 0,0 0 0 0 0,0 0 0 0 0,1 0 0 0 0,-1 0 0 0 0,0 0 0 0 0,0 1 1 0 0,0-1-1 0 0,-1 1 0 0 0,1-1 0 0 0,0 1 0 0 0,0 0 0 0 0,0 1-29 0 0,-1-1 57 0 0,1 0 0 0 0,-1-1 0 0 0,0 1 0 0 0,0 0 1 0 0,0-1-1 0 0,-1 1 0 0 0,1 0 0 0 0,0 0 0 0 0,-1 0 0 0 0,1 0 0 0 0,-1 0 0 0 0,0 0 1 0 0,1 0-1 0 0,-1 0 0 0 0,0 0 0 0 0,0 0 0 0 0,0-1 0 0 0,-1 1 0 0 0,1 0 0 0 0,0 0 1 0 0,-1 0-1 0 0,1 0 0 0 0,-1 0 0 0 0,0 0 0 0 0,0 0 0 0 0,1-1 0 0 0,-1 1 0 0 0,0 0 1 0 0,-1-1-1 0 0,1 1 0 0 0,0 0 0 0 0,0-1 0 0 0,-1 1 0 0 0,1-1 0 0 0,-1 0 0 0 0,1 0 1 0 0,-1 1-1 0 0,-1-1-57 0 0,-48 16-3857 0 0,43-19-1554 0 0,1-7-4029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21.3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13997 0 0,'0'0'1992'0'0,"0"0"-1792"0"0,0 0 93 0 0,0 0 267 0 0,0 0-88 0 0,0 0 12 0 0,0 0-200 0 0,14 37-136 0 0,-15-33-12 0 0,-2-1 36 0 0,1-1-72 0 0,2-1-100 0 0,-2-1-348 0 0,2-1-316 0 0,0-5-568 0 0,0 1-1505 0 0,2-13-7328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21.5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13877 0 0,'0'0'2825'0'0,"0"0"-2749"0"0,0 0-76 0 0,0 0-12 0 0,0 0-76 0 0,0 0 12 0 0,0 0-161 0 0,0 0-1011 0 0,0 0-1984 0 0,0 0-3072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21.7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7461 0 0,'0'0'5612'0'0,"5"9"-4099"0"0,36 131 2058 0 0,-58-14-3105 0 0,17-136-10081 0 0,4-6 787 0 0</inkml:trace>
  <inkml:trace contextRef="#ctx0" brushRef="#br0" timeOffset="1">150 218 13093 0 0,'0'0'1916'0'0,"0"0"-1692"0"0,0 0 332 0 0,20 44-52 0 0,-19-32-27 0 0,-1-3 43 0 0,0 1-96 0 0,-1-2-228 0 0,-2-1-60 0 0,2 0 0 0 0,-4-2-136 0 0,5 0-480 0 0,-3-3-528 0 0,3-2-653 0 0,0-4-883 0 0,0-1-2080 0 0,3-10-3241 0 0</inkml:trace>
  <inkml:trace contextRef="#ctx0" brushRef="#br0" timeOffset="252.279">252 60 14545 0 0,'0'0'2229'0'0,"0"0"-2229"0"0,0 0 36 0 0,0 0-36 0 0,0 0 48 0 0,0 0-48 0 0,0 0-136 0 0,0 0-353 0 0,0 0-543 0 0,0 0-1060 0 0,-9-2-3008 0 0,9 0-2909 0 0</inkml:trace>
  <inkml:trace contextRef="#ctx0" brushRef="#br0" timeOffset="253.279">367 15 4924 0 0,'0'0'7613'0'0,"27"62"-6581"0"0,-18-35-192 0 0,2 4 296 0 0,-10-6-215 0 0,4 2-173 0 0,-4 4-304 0 0,-1-4-168 0 0,0-3-80 0 0,0-1-60 0 0,-4-4-36 0 0,2-3-100 0 0,-2-3-100 0 0,0-4-396 0 0,2-4-412 0 0,-2-5-801 0 0,4-1-1099 0 0,-3-6-2620 0 0</inkml:trace>
  <inkml:trace contextRef="#ctx0" brushRef="#br0" timeOffset="505.05">518 194 14877 0 0,'0'0'1108'0'0,"0"0"-1108"0"0,0 0-804 0 0,0 0 804 0 0,0 0 352 0 0,-41 3-116 0 0,27-3-236 0 0,-3 0-1056 0 0,5 0-2044 0 0,-1-6-4769 0 0</inkml:trace>
  <inkml:trace contextRef="#ctx0" brushRef="#br0" timeOffset="754.979">593 238 10365 0 0,'0'0'3840'0'0,"0"0"-2969"0"0,5 7-735 0 0,40 79 1522 0 0,21-101-3057 0 0,-57 23 1651 0 0,-1 1 0 0 0,-1-1 0 0 0,0 2 0 0 0,0-1 1 0 0,0 1-1 0 0,-2 0 0 0 0,1 1 0 0 0,-1-1 0 0 0,0 1 0 0 0,-1 0 1 0 0,-1 0-1 0 0,0 1 0 0 0,0-1 0 0 0,1 12-252 0 0,-3-21 13 0 0,0 1 0 0 0,0 1 1 0 0,0-1-1 0 0,-1 0 0 0 0,1 0 0 0 0,-1 0 0 0 0,1 0 1 0 0,-1 0-1 0 0,0 1 0 0 0,0-1 0 0 0,-1 0 0 0 0,1 0 1 0 0,-1 0-1 0 0,1 0 0 0 0,-1 0 0 0 0,0 0 0 0 0,0 0 1 0 0,0 0-1 0 0,-1 0 0 0 0,1 0 0 0 0,-1 0 0 0 0,0-1 1 0 0,1 1-1 0 0,-1 0 0 0 0,0-1 0 0 0,0 0 0 0 0,-1 1 1 0 0,1-1-1 0 0,0 0 0 0 0,-1 0 0 0 0,0 0 0 0 0,1-1 1 0 0,-1 1-1 0 0,0-1 0 0 0,0 1 0 0 0,0-1 0 0 0,0 0 0 0 0,0 0 1 0 0,0 0-1 0 0,0 0 0 0 0,0-1 0 0 0,0 0 0 0 0,0 1 1 0 0,-1-1-1 0 0,1 0 0 0 0,0 0 0 0 0,0-1 0 0 0,0 1-13 0 0,0-2 12 0 0,0 0-1 0 0,0 0 0 0 0,0 0 0 0 0,1-1 1 0 0,-1 1-1 0 0,1-1 0 0 0,0 0 0 0 0,0 1 1 0 0,0-1-1 0 0,0 0 0 0 0,0 0 0 0 0,1 0 0 0 0,-1-1 1 0 0,1 1-1 0 0,0 0 0 0 0,0-1 0 0 0,0 1 1 0 0,0 0-1 0 0,0-1 0 0 0,1 1 0 0 0,0-1 1 0 0,0 1-1 0 0,0-1 0 0 0,0 1 0 0 0,0-1 0 0 0,1 1 1 0 0,-1-1-1 0 0,1 1 0 0 0,0-1 0 0 0,0 1 1 0 0,0 0-1 0 0,1 0 0 0 0,-1-1 0 0 0,1 1 1 0 0,0 0-1 0 0,0 0 0 0 0,0 0 0 0 0,0 1 0 0 0,0-1 1 0 0,1 0-1 0 0,-1 1 0 0 0,1 0 0 0 0,-1-1 1 0 0,1 1-1 0 0,2-1-11 0 0,7-7 51 0 0,0 1 1 0 0,1 0-1 0 0,1 1 1 0 0,-1 0 0 0 0,1 1-1 0 0,1 0 1 0 0,-1 1-1 0 0,1 1 1 0 0,0 0-1 0 0,0 1 1 0 0,1 1-1 0 0,6 0-51 0 0,23-2-3634 0 0,0 6-3781 0 0,-34 0-2050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19.3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41 3572 0 0,'0'0'6392'0'0,"0"0"-4482"0"0,1 6-1415 0 0,8 34 1046 0 0,6 141 1631 0 0,-12-181-10466 0 0,-1-6 2394 0 0</inkml:trace>
  <inkml:trace contextRef="#ctx0" brushRef="#br0" timeOffset="262.695">51 50 4984 0 0,'0'0'1689'0'0,"0"0"-89"0"0,2-7 51 0 0,-2 5-1581 0 0,0 0-1 0 0,1 0 1 0 0,-1 0 0 0 0,1 0 0 0 0,-1 1 0 0 0,1-1 0 0 0,0 0 0 0 0,0 0 0 0 0,0 0 0 0 0,0 0 0 0 0,0 1 0 0 0,0-1 0 0 0,0 1 0 0 0,0-1-1 0 0,1 0 1 0 0,-1 1 0 0 0,1 0 0 0 0,-1-1 0 0 0,1 1 0 0 0,-1 0 0 0 0,1 0 0 0 0,0 0 0 0 0,0 0 0 0 0,0 0 0 0 0,-1 0 0 0 0,1 1 0 0 0,0-1-1 0 0,0 1 1 0 0,0-1 0 0 0,0 1 0 0 0,0 0 0 0 0,0-1 0 0 0,0 1 0 0 0,0 0 0 0 0,0 0 0 0 0,0 1 0 0 0,0-1 0 0 0,0 0 0 0 0,0 1 0 0 0,0-1-1 0 0,0 1 1 0 0,0-1 0 0 0,0 1 0 0 0,0 0 0 0 0,-1 0 0 0 0,1 0 0 0 0,0 0 0 0 0,-1 0 0 0 0,2 1-70 0 0,-1-1 70 0 0,0 0-1 0 0,0 1 1 0 0,0-1 0 0 0,0 0-1 0 0,0 1 1 0 0,0-1 0 0 0,-1 1-1 0 0,1-1 1 0 0,0 1 0 0 0,-1 0-1 0 0,1 0 1 0 0,-1 0 0 0 0,0 0-1 0 0,0 0 1 0 0,0 0 0 0 0,0 0 0 0 0,0 0-1 0 0,0 0 1 0 0,0 0 0 0 0,-1 1-1 0 0,1-1 1 0 0,-1 0 0 0 0,0 0-1 0 0,1 1 1 0 0,-1-1 0 0 0,0 0-1 0 0,0 1 1 0 0,-1-1 0 0 0,1 0-1 0 0,0 1 1 0 0,-1-1 0 0 0,1 0-1 0 0,-1 0 1 0 0,0 1 0 0 0,0-1-1 0 0,0 0 1 0 0,0 0 0 0 0,0 0 0 0 0,-2 1-70 0 0,-57 24-1437 0 0,44-27-1268 0 0,3 0-2600 0 0</inkml:trace>
  <inkml:trace contextRef="#ctx0" brushRef="#br0" timeOffset="527.508">229 113 912 0 0,'0'0'4829'0'0,"0"0"-3069"0"0,3 6-924 0 0,-1-4-709 0 0,0 1 0 0 0,0-1 0 0 0,0 1 0 0 0,-1-1 0 0 0,0 1-1 0 0,1-1 1 0 0,-1 1 0 0 0,0 0 0 0 0,0 0 0 0 0,0 0 0 0 0,-1 0 0 0 0,1-1-1 0 0,-1 1 1 0 0,1 0 0 0 0,-1 0 0 0 0,0 0 0 0 0,0 0 0 0 0,0 0-1 0 0,-1 0 1 0 0,1 0 0 0 0,-1 0 0 0 0,0 0 0 0 0,0 0 0 0 0,1-1-1 0 0,-2 1 1 0 0,1 0 0 0 0,0-1 0 0 0,-1 1 0 0 0,1 0 0 0 0,-1-1-1 0 0,0 0 1 0 0,1 1 0 0 0,-2-1-127 0 0,0-51-3189 0 0,5 44 3203 0 0,0 0 1 0 0,0 0 0 0 0,1 0 0 0 0,-1 1 0 0 0,1-1 0 0 0,0 1 0 0 0,1-1 0 0 0,-1 1 0 0 0,1 0 0 0 0,0 0 0 0 0,0 0-1 0 0,0 1 1 0 0,0 0 0 0 0,1-1 0 0 0,-1 2 0 0 0,1-1 0 0 0,0 0 0 0 0,0 1 0 0 0,0 0 0 0 0,0 0 0 0 0,0 0 0 0 0,0 1 0 0 0,0 0-1 0 0,1 0 1 0 0,-1 0 0 0 0,1 1 0 0 0,-1-1 0 0 0,0 1 0 0 0,1 1 0 0 0,2-1-15 0 0,8 16-3072 0 0,-10-8-1269 0 0</inkml:trace>
  <inkml:trace contextRef="#ctx0" brushRef="#br0" timeOffset="774.849">436 226 8701 0 0,'0'0'1540'0'0,"0"0"-715"0"0,0 0 73 0 0,0 0 184 0 0,0 0-311 0 0,6 1-410 0 0,59-5-25 0 0,-63 4-347 0 0,-1-1-1 0 0,1 1 1 0 0,-1 0-1 0 0,1 0 1 0 0,-1-1 0 0 0,1 1-1 0 0,-1-1 1 0 0,1 0-1 0 0,-1 1 1 0 0,0-1-1 0 0,1 0 1 0 0,-1 0 0 0 0,0 0-1 0 0,1 0 1 0 0,-1 0-1 0 0,0 0 1 0 0,0 0 0 0 0,0 0-1 0 0,0 0 1 0 0,0 0-1 0 0,0-1 1 0 0,-1 1-1 0 0,1 0 1 0 0,0-1 0 0 0,0 1-1 0 0,-1-1 1 0 0,1 1-1 0 0,-1-1 1 0 0,0 1-1 0 0,1-1 1 0 0,-1 1 0 0 0,0-1-1 0 0,0 1 1 0 0,0-1-1 0 0,0 1 1 0 0,0-1 0 0 0,0 1-1 0 0,0-1 1 0 0,-1 1-1 0 0,1-1 1 0 0,0 1-1 0 0,-1-1 1 0 0,0 1 0 0 0,1-1-1 0 0,-1 1 1 0 0,0-1-1 0 0,1 1 1 0 0,-1 0 11 0 0,-1-1-21 0 0,-1 0 1 0 0,1 0 0 0 0,0 0-1 0 0,0 1 1 0 0,-1-1-1 0 0,1 1 1 0 0,-1 0-1 0 0,0-1 1 0 0,1 1-1 0 0,-1 0 1 0 0,0 1-1 0 0,1-1 1 0 0,-1 0 0 0 0,0 1-1 0 0,0 0 1 0 0,0-1-1 0 0,1 1 1 0 0,-1 0-1 0 0,0 1 1 0 0,0-1-1 0 0,0 0 1 0 0,0 1-1 0 0,1 0 1 0 0,-1-1-1 0 0,0 1 1 0 0,1 0 0 0 0,-1 0-1 0 0,0 1 1 0 0,1-1-1 0 0,0 0 1 0 0,-1 1-1 0 0,1 0 1 0 0,0-1-1 0 0,0 1 1 0 0,-1 0-1 0 0,2 0 1 0 0,-1 0-1 0 0,0 1 1 0 0,0-1 0 0 0,1 0-1 0 0,-1 1 1 0 0,1-1-1 0 0,-1 1 1 0 0,1-1-1 0 0,0 1 1 0 0,0 0-1 0 0,1-1 1 0 0,-1 1-1 0 0,0 0 1 0 0,1 0 0 0 0,-1 2 20 0 0,1-4-18 0 0,-1 0 1 0 0,0 0 0 0 0,1 0-1 0 0,-1 0 1 0 0,0 0 0 0 0,1 1 0 0 0,0-1-1 0 0,-1 0 1 0 0,1 0 0 0 0,0 0 0 0 0,-1 1-1 0 0,1-1 1 0 0,0 0 0 0 0,0 1 0 0 0,0-1-1 0 0,0 0 1 0 0,0 0 0 0 0,0 1 0 0 0,1-1-1 0 0,-1 0 1 0 0,0 0 0 0 0,1 1 0 0 0,-1-1-1 0 0,1 0 1 0 0,-1 0 0 0 0,1 0 0 0 0,0 0-1 0 0,-1 1 1 0 0,1-1 0 0 0,0 0 0 0 0,0 0-1 0 0,0 0 1 0 0,-1-1 0 0 0,1 1 0 0 0,0 0-1 0 0,0 0 1 0 0,0 0 0 0 0,1-1 0 0 0,-1 1-1 0 0,0-1 1 0 0,0 1 0 0 0,0-1 0 0 0,0 1-1 0 0,1-1 1 0 0,-1 1 0 0 0,0-1 0 0 0,0 0-1 0 0,1 0 1 0 0,-1 0 0 0 0,0 0-1 0 0,1 0 1 0 0,-1 0 0 0 0,0 0 0 0 0,0 0-1 0 0,1 0 1 0 0,-1-1 0 0 0,0 1 0 0 0,0 0-1 0 0,1-1 1 0 0,-1 1 0 0 0,0-1 0 0 0,0 1-1 0 0,0-1 1 0 0,0 0 0 0 0,0 0 0 0 0,0 1-1 0 0,1-2 18 0 0,10-5-3201 0 0,3-6-3520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40.3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11401 0 0,'20'37'4524'0'0,"-12"-11"-4436"0"0,1 0 329 0 0,-5 5-117 0 0,-1-7-136 0 0,-3 2-104 0 0,0-1-52 0 0,-3-2 4 0 0,2-5 48 0 0,-4-3 4 0 0,3-3-60 0 0,0-2-4 0 0,-1-4-220 0 0,2-2-685 0 0,1-4-975 0 0,0 0-1176 0 0,0-2-2164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6:24.7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50 340 0 0,'0'0'1269'0'0,"0"0"-21"0"0,0 0 2076 0 0,0 0-1412 0 0,0 0-654 0 0,0 0 20 0 0,0 0-349 0 0,0 0-433 0 0,-7 26 1181 0 0,7-8-1928 0 0,-1 71 2974 0 0,-2-65-5526 0 0,-2-7-4516 0 0,13-32 1238 0 0</inkml:trace>
  <inkml:trace contextRef="#ctx0" brushRef="#br0" timeOffset="187.698">217 2 6037 0 0,'0'0'4847'0'0,"0"0"-2904"0"0,0 0-1080 0 0,0 0 1 0 0,0 0-161 0 0,0 0-392 0 0,0 0-176 0 0,-8-1 18 0 0,-111 3 588 0 0,75 2-2540 0 0,2-3-3668 0 0,39-1 444 0 0</inkml:trace>
  <inkml:trace contextRef="#ctx0" brushRef="#br0" timeOffset="359.009">266 100 248 0 0,'0'0'6993'0'0,"0"0"-6085"0"0,0 0-220 0 0,0 0 812 0 0,0 0 72 0 0,0 0-380 0 0,-48 25-276 0 0,27-22-232 0 0,1 0-256 0 0,-5 0-200 0 0,1-1-228 0 0,1 1-264 0 0,4 0-712 0 0,5 1-796 0 0,4-2-1516 0 0,7-2-3741 0 0</inkml:trace>
  <inkml:trace contextRef="#ctx0" brushRef="#br0" timeOffset="515.643">333 234 2764 0 0,'0'0'4045'0'0,"0"0"-1889"0"0,0 0-1680 0 0,0 0 468 0 0,0 0 512 0 0,0 0-188 0 0,-39 30-224 0 0,20-26-324 0 0,-7-1-268 0 0,1 1-212 0 0,-2-1-240 0 0,0 1-728 0 0,3-3-644 0 0,3-1-1396 0 0,7 0-3673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28.1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475 1 7765 0 0,'0'0'7484'0'0,"0"0"-7264"0"0,0 0-212 0 0,-40 9 880 0 0,9-8-151 0 0,-9 0-293 0 0,-14 0-144 0 0,-4 2-116 0 0,0 1-96 0 0,10 0-40 0 0,12-2-48 0 0,9 0-272 0 0,7-2-1449 0 0,9 0-2891 0 0,-2-5-6013 0 0</inkml:trace>
  <inkml:trace contextRef="#ctx0" brushRef="#br0" timeOffset="248.633">379 57 12673 0 0,'0'0'4261'0'0,"0"0"-4261"0"0,0 0-172 0 0,0 0 172 0 0,-51 21 496 0 0,10-16-172 0 0,-11-1-152 0 0,-6 3-96 0 0,5-1-28 0 0,12-2-48 0 0,11 0-732 0 0,8-3-1617 0 0,12-1-4015 0 0,-10-5-2069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27.6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11 6201 0 0,'0'0'6860'0'0,"0"0"-4512"0"0,0 0-2016 0 0,0 0-237 0 0,0 0-46 0 0,0 0-423 0 0,8-3-202 0 0,-1 1 546 0 0,1 0 0 0 0,0 1-1 0 0,0 0 1 0 0,0 0 0 0 0,0 0 0 0 0,0 1-1 0 0,0 1 1 0 0,0-1 0 0 0,0 1-1 0 0,0 1 1 0 0,0-1 0 0 0,0 1 0 0 0,-1 1-1 0 0,1-1 1 0 0,-1 1 0 0 0,7 4 30 0 0,-12-7 43 0 0,1 0 0 0 0,0 0 0 0 0,-1 1 1 0 0,1-1-1 0 0,-1 1 0 0 0,1-1 0 0 0,-1 1 1 0 0,1 0-1 0 0,-1 0 0 0 0,1 0 0 0 0,-1 0 1 0 0,0 0-1 0 0,0 1 0 0 0,1-1 0 0 0,-1 1 1 0 0,0 0-1 0 0,0-1 0 0 0,-1 1 0 0 0,1 0 1 0 0,0 0-1 0 0,0 0 0 0 0,-1 0 0 0 0,1 0 1 0 0,-1 1-1 0 0,0-1 0 0 0,0 0 0 0 0,0 1 1 0 0,0-1-1 0 0,0 1 0 0 0,0-1 0 0 0,-1 1 1 0 0,1-1-1 0 0,-1 1 0 0 0,0 0 0 0 0,0-1 1 0 0,0 1-1 0 0,0 0 0 0 0,0-1 0 0 0,0 1 1 0 0,-1-1-1 0 0,1 1 0 0 0,-1-1 0 0 0,0 1 1 0 0,1-1-1 0 0,-1 1 0 0 0,-1-1 0 0 0,1 1 1 0 0,0-1-1 0 0,0 0 0 0 0,-1 0 0 0 0,0 0 1 0 0,1 0-1 0 0,-1 0 0 0 0,0 0 0 0 0,0 0 1 0 0,0 0-1 0 0,0-1 0 0 0,0 1 0 0 0,0-1 1 0 0,-2 1-44 0 0,-46 17-117 0 0,16-14-4797 0 0,26-5-876 0 0</inkml:trace>
  <inkml:trace contextRef="#ctx0" brushRef="#br0" timeOffset="248.755">294 14 12501 0 0,'0'0'2102'0'0,"0"0"-1758"0"0,0 0-350 0 0,0 0 468 0 0,-5 7 138 0 0,2-2-446 0 0,-1-2-104 0 0,1 0-1 0 0,-1 0 0 0 0,1 0 0 0 0,0 1 0 0 0,1-1 0 0 0,-1 1 0 0 0,1 0 0 0 0,-1-1 1 0 0,1 1-1 0 0,0 1 0 0 0,0-1 0 0 0,1 0 0 0 0,-1 0 0 0 0,1 1 0 0 0,0-1 0 0 0,0 0 1 0 0,1 1-1 0 0,-1-1 0 0 0,1 1 0 0 0,0 0 0 0 0,0-1 0 0 0,0 1 0 0 0,1-1 0 0 0,0 1 1 0 0,0-1-1 0 0,0 0 0 0 0,0 1 0 0 0,0-1 0 0 0,1 0 0 0 0,0 0 0 0 0,2 3-49 0 0,51 14-1202 0 0,-12-15-7367 0 0,-18-6 660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23.0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67 107 16398 0 0,'0'0'2124'0'0,"0"0"-2124"0"0,4 54-220 0 0,-4-28 220 0 0,0 2 160 0 0,-1 0-84 0 0,-2-2 20 0 0,-1-3-32 0 0,2-1 8 0 0,-2-1 28 0 0,1-4-4 0 0,2 0-96 0 0,1-4-232 0 0,0-2-756 0 0,1-4-1137 0 0,3-5-2111 0 0,1-2-1524 0 0</inkml:trace>
  <inkml:trace contextRef="#ctx0" brushRef="#br0" timeOffset="251.533">154 264 7293 0 0,'0'0'9000'0'0,"0"0"-9000"0"0,0 0-468 0 0,-38 1-84 0 0,16-1 376 0 0,-2 1 100 0 0,-5-1-1600 0 0,11 0-2432 0 0,-5-7-2937 0 0</inkml:trace>
  <inkml:trace contextRef="#ctx0" brushRef="#br0" timeOffset="526.571">204 164 11509 0 0,'4'6'3266'0'0,"3"6"-3083"0"0,-1 0 1 0 0,0 0 0 0 0,-1 0-1 0 0,-1 1 1 0 0,0 0 0 0 0,-1-1-1 0 0,0 2 1 0 0,0-1 0 0 0,-2 0-1 0 0,0 0 1 0 0,0 1-1 0 0,-1-1 1 0 0,-1 0 0 0 0,0 1-1 0 0,-1-1 1 0 0,0 0 0 0 0,-1 0-1 0 0,-1 0 1 0 0,0 0 0 0 0,-1 1-184 0 0,7-23-3727 0 0,12-38-246 0 0,-13 45 4083 0 0,0 0 0 0 0,0 0 0 0 0,0 0 0 0 0,0 0 0 0 0,0 0 0 0 0,0 1 0 0 0,0-1 0 0 0,0 0 0 0 0,1 1 0 0 0,-1-1 0 0 0,1 1 0 0 0,-1-1 0 0 0,1 1 0 0 0,-1 0 0 0 0,1 0 1 0 0,0-1-1 0 0,0 1 0 0 0,0 1 0 0 0,-1-1 0 0 0,1 0 0 0 0,0 0 0 0 0,0 1 0 0 0,0-1 0 0 0,0 1 0 0 0,0-1 0 0 0,0 1 0 0 0,1 0 0 0 0,-1 0 0 0 0,0 0 0 0 0,0 0 0 0 0,0 0 0 0 0,0 0 0 0 0,0 1 0 0 0,0-1 0 0 0,0 1 0 0 0,0 0 0 0 0,0-1 0 0 0,0 1 0 0 0,0 0 0 0 0,0 0 0 0 0,1 1-110 0 0,36 57 2257 0 0,-31-34-2129 0 0,4-12-1851 0 0,1-10-3728 0 0,-3-4-2415 0 0</inkml:trace>
  <inkml:trace contextRef="#ctx0" brushRef="#br0" timeOffset="883.325">538 407 1396 0 0,'0'0'8762'0'0,"0"0"-7224"0"0,0 0-1488 0 0,0 0 105 0 0,0 0 64 0 0,0 0 159 0 0,0 0-55 0 0,3 2 298 0 0,-3-1-616 0 0,-1 0-1 0 0,0 0 1 0 0,1 0 0 0 0,-1 0-1 0 0,0 0 1 0 0,1 0 0 0 0,-1 0-1 0 0,0 0 1 0 0,0 0 0 0 0,0 0 0 0 0,0-1-1 0 0,0 1 1 0 0,0 0 0 0 0,0-1-1 0 0,0 1 1 0 0,0 0 0 0 0,0-1-1 0 0,-1 0 1 0 0,1 1 0 0 0,0-1 0 0 0,0 1-1 0 0,0-1 1 0 0,-1 0 0 0 0,1 0-1 0 0,0 0 1 0 0,0 0 0 0 0,-1 0-1 0 0,1 0 1 0 0,0 0 0 0 0,0 0 0 0 0,-1 0-1 0 0,1-1 1 0 0,0 1 0 0 0,0-1-1 0 0,0 1 1 0 0,0 0 0 0 0,-1-1-1 0 0,1 0 1 0 0,0 1 0 0 0,0-1 0 0 0,0 0-1 0 0,0 1 1 0 0,0-1 0 0 0,0 0-1 0 0,1 0 1 0 0,-1 0 0 0 0,0 0-1 0 0,0 0 1 0 0,0 0 0 0 0,1 0 0 0 0,-1 0-1 0 0,1 0 1 0 0,-1 0 0 0 0,1-1-1 0 0,-1 1 1 0 0,1 0 0 0 0,0 0-1 0 0,-1 0 1 0 0,1-1 0 0 0,0 1 0 0 0,0 0-1 0 0,0 0 1 0 0,0-1-5 0 0,-1 2 54 0 0,0 1 0 0 0,1 0 0 0 0,-1 0 0 0 0,0 0 0 0 0,0-1 0 0 0,1 1 0 0 0,-1 0 0 0 0,1 0 0 0 0,-1 0 0 0 0,1 0 0 0 0,-1 0 1 0 0,1 0-1 0 0,-1 0 0 0 0,1 0 0 0 0,0 1 0 0 0,0-1 0 0 0,-1 0 0 0 0,1 0 0 0 0,0 0 0 0 0,0 0 0 0 0,0 0 0 0 0,0 0 0 0 0,0 1 0 0 0,1-1 0 0 0,-1 0 0 0 0,0 0 0 0 0,1 0 0 0 0,-1 0 0 0 0,0 0 0 0 0,1 0 1 0 0,-1 0-1 0 0,1 0 0 0 0,-1 0 0 0 0,1 0 0 0 0,0 0 0 0 0,-1 0 0 0 0,1 0 0 0 0,0-1 0 0 0,0 1 0 0 0,0 0 0 0 0,0 0 0 0 0,0-1 0 0 0,-1 1 0 0 0,1-1 0 0 0,0 1 0 0 0,0-1 0 0 0,0 1 0 0 0,1-1 0 0 0,-1 1 0 0 0,0-1 1 0 0,0 0-55 0 0,53-29 1153 0 0,-27 86-2120 0 0,-27-57 955 0 0,0-1 0 0 0,0 0 0 0 0,1 0 0 0 0,-1 1-1 0 0,0-1 1 0 0,0 0 0 0 0,1 1 0 0 0,-1-1 0 0 0,0 0 0 0 0,1 1 0 0 0,-1-1 0 0 0,1 1 0 0 0,-1-1 0 0 0,1 0 0 0 0,-1 1 0 0 0,1-1-1 0 0,0 1 1 0 0,-1 0 0 0 0,1-1 0 0 0,0 1 0 0 0,-1-1 0 0 0,1 1 0 0 0,0 0 0 0 0,-1 0 0 0 0,1-1 0 0 0,0 1 0 0 0,-1 0 0 0 0,1 0-1 0 0,0 0 1 0 0,0 0 0 0 0,-1 0 0 0 0,1 0 0 0 0,0 0 0 0 0,0 0 0 0 0,0 0 0 0 0,-1 0 0 0 0,1 0 0 0 0,0 0 0 0 0,-1 1 0 0 0,1-1-1 0 0,0 0 1 0 0,0 0 0 0 0,-1 1 0 0 0,1-1 0 0 0,-1 0 0 0 0,1 1 0 0 0,0-1 0 0 0,-1 1 0 0 0,1-1 0 0 0,-1 1 0 0 0,1-1 0 0 0,-1 1-1 0 0,1 0 1 0 0,-1-1 0 0 0,1 1 0 0 0,-1 0 0 0 0,0-1 0 0 0,1 1 0 0 0,-1 0 0 0 0,0-1 0 0 0,0 1 0 0 0,1 0 0 0 0,-1-1 0 0 0,0 1-1 0 0,0 0 1 0 0,0 0 0 0 0,0-1 0 0 0,0 1 0 0 0,0 0 0 0 0,0 0 12 0 0,13-31-4448 0 0,-6 5-3439 0 0,-2 8 4387 0 0</inkml:trace>
  <inkml:trace contextRef="#ctx0" brushRef="#br0" timeOffset="1237.596">730 1 1280 0 0,'0'0'7805'0'0,"0"0"-4676"0"0,0 0-1877 0 0,0 0-18 0 0,0 0-535 0 0,0 0-439 0 0,4 8 292 0 0,1 7-282 0 0,-1 1 0 0 0,0-1 1 0 0,-1 1-1 0 0,0 0 0 0 0,-1 0 1 0 0,-1 0-1 0 0,-1 0 0 0 0,0 0 0 0 0,-1 0 1 0 0,-3 12-271 0 0,-8 105-720 0 0,20-118-2437 0 0,2-11-4483 0 0,1-6 243 0 0</inkml:trace>
  <inkml:trace contextRef="#ctx0" brushRef="#br0" timeOffset="1487.735">896 208 14309 0 0,'0'0'3973'0'0,"0"0"-3973"0"0,0 0-744 0 0,0 0 352 0 0,-38-3 392 0 0,14 3 100 0 0,-2 1-24 0 0,-4 1-76 0 0,-1-1-1253 0 0,8 0-3451 0 0,-8-3-5453 0 0</inkml:trace>
  <inkml:trace contextRef="#ctx0" brushRef="#br0" timeOffset="4105.609">551 393 1148 0 0,'0'0'599'0'0,"0"0"410"0"0,0 0 1480 0 0,0 0-1088 0 0,0 0-950 0 0,0 0 56 0 0,0 0 366 0 0,0 0-20 0 0,0 0-205 0 0,0 0-104 0 0,12-25 1562 0 0,-11 22-2122 0 0,0 1 1 0 0,0-1-1 0 0,0 0 1 0 0,-1 1-1 0 0,1-1 1 0 0,-1 0-1 0 0,0 1 1 0 0,1-1-1 0 0,-1 0 1 0 0,-1 0-1 0 0,1 1 1 0 0,0-1-1 0 0,-1 0 1 0 0,1 1 0 0 0,-1-1-1 0 0,0 0 1 0 0,0 1-1 0 0,0-1 1 0 0,0 1-1 0 0,0-1 1 0 0,-1 1-1 0 0,1 0 1 0 0,-1-1-1 0 0,1 1 1 0 0,-1 0-1 0 0,0 0 1 0 0,0 0-1 0 0,0 0 1 0 0,0 1-1 0 0,0-1 1 0 0,-1 0-1 0 0,1 1 1 0 0,0 0-1 0 0,-1-1 1 0 0,1 1-1 0 0,-1 0 1 0 0,1 0-1 0 0,-1 0 1 0 0,0 1-1 0 0,1-1 1 0 0,-1 1-1 0 0,0-1 1 0 0,1 1-1 0 0,-1 0 1 0 0,0 0-1 0 0,0 0 1 0 0,1 0-1 0 0,-2 1 16 0 0,0 1 56 0 0,1 0 0 0 0,0 1-1 0 0,0-1 1 0 0,0 1-1 0 0,0 0 1 0 0,1 0 0 0 0,-1 0-1 0 0,1 0 1 0 0,-1 0-1 0 0,1 0 1 0 0,0 1 0 0 0,0-1-1 0 0,1 1 1 0 0,-1 0-1 0 0,1-1 1 0 0,0 1 0 0 0,0 0-1 0 0,0 0 1 0 0,0 0-1 0 0,1-1 1 0 0,-1 1 0 0 0,1 0-1 0 0,0 0 1 0 0,0 0-1 0 0,1 0 1 0 0,-1 0 0 0 0,1 0-1 0 0,0 0 1 0 0,0-1-1 0 0,0 1 1 0 0,0 0 0 0 0,1 0-1 0 0,0-1 1 0 0,-1 1-1 0 0,1-1 1 0 0,0 0 0 0 0,1 1-1 0 0,-1-1 1 0 0,1 0-1 0 0,-1 0 1 0 0,1-1 0 0 0,0 1-1 0 0,1 0-55 0 0,-1-3 12 0 0,0 0 0 0 0,0 0 1 0 0,0-1-1 0 0,0 0 0 0 0,0 0 0 0 0,0 0 0 0 0,0 0 0 0 0,0 0 0 0 0,0 0 0 0 0,-1-1 0 0 0,1 1 0 0 0,0-1 0 0 0,-1 0 1 0 0,1 0-1 0 0,-1 0 0 0 0,0 0 0 0 0,0 0 0 0 0,0 0 0 0 0,0-1 0 0 0,0 1 0 0 0,0-1 0 0 0,-1 1 0 0 0,1-1 0 0 0,-1 0 1 0 0,1 0-1 0 0,-1 1 0 0 0,0-1 0 0 0,0 0 0 0 0,-1 0 0 0 0,1 0 0 0 0,-1 0 0 0 0,1 0 0 0 0,-1 0 0 0 0,0-1-12 0 0,3-4 54 0 0,19 81 355 0 0,-19-59-625 0 0,15 35 1063 0 0,1-28-5389 0 0,-8-20-2452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30.7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134 12 6585 0 0,'0'0'6277'0'0,"0"0"-4692"0"0,0 0-1640 0 0,-7-2 60 0 0,5 0-24 0 0,-1 1 0 0 0,0 0 1 0 0,0 0-1 0 0,0 0 0 0 0,0 0 1 0 0,0 0-1 0 0,0 1 1 0 0,-1-1-1 0 0,1 1 0 0 0,0 0 1 0 0,0 0-1 0 0,0 0 0 0 0,0 0 1 0 0,-1 1-1 0 0,1-1 1 0 0,0 1-1 0 0,0 0 0 0 0,0 0 1 0 0,0 0-1 0 0,0 0 0 0 0,0 1 1 0 0,0-1-1 0 0,1 1 1 0 0,-1-1-1 0 0,0 1 0 0 0,1 0 1 0 0,0 0-1 0 0,-1 0 0 0 0,1 1 1 0 0,0-1-1 0 0,0 0 0 0 0,0 1 1 0 0,0 0-1 0 0,0-1 1 0 0,1 1-1 0 0,-2 2 19 0 0,38 31 939 0 0,1 13 166 0 0,-85-25-365 0 0,28-24-3179 0 0,6-5-3385 0 0,3-5-2335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33.4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 87 6037 0 0,'0'0'8090'0'0,"0"0"-6494"0"0,0 0-1576 0 0,0 0 183 0 0,0 0-78 0 0,0 0-68 0 0,0 0-44 0 0,3-2-8 0 0,-1 1-30 0 0,-1-1 0 0 0,0 1 0 0 0,1 0 0 0 0,-1-1 0 0 0,0 1 0 0 0,0-1 0 0 0,1 1 0 0 0,-1-1 0 0 0,0 1 0 0 0,-1-1 0 0 0,1 0-1 0 0,0 0 1 0 0,0 1 0 0 0,-1-1 0 0 0,1 0 0 0 0,-1 0 0 0 0,1 0 0 0 0,-1 0 0 0 0,0 1 0 0 0,0-1 0 0 0,0 0 0 0 0,0 0 0 0 0,0 0 0 0 0,0 0 0 0 0,-1 0 0 0 0,1 0 0 0 0,-1 0 0 0 0,1 1 0 0 0,-1-1 0 0 0,0 0-1 0 0,1 0 1 0 0,-1 1 0 0 0,0-1 0 0 0,0 0 0 0 0,0 1 0 0 0,0-1 0 0 0,-1 1 0 0 0,1-1 0 0 0,0 1 0 0 0,-1 0 0 0 0,1 0 0 0 0,-1-1 0 0 0,1 1 0 0 0,-1 0 0 0 0,0 0 25 0 0,-1-1 7 0 0,0 1 0 0 0,-1-1-1 0 0,1 1 1 0 0,0 0 0 0 0,0 0 0 0 0,-1 0 0 0 0,1 1 0 0 0,0-1 0 0 0,-1 1 0 0 0,1-1 0 0 0,-1 1 0 0 0,1 0 0 0 0,0 1-1 0 0,-1-1 1 0 0,1 1 0 0 0,0-1 0 0 0,-1 1 0 0 0,1 0 0 0 0,0 0 0 0 0,0 0 0 0 0,-1 1 0 0 0,1-1 0 0 0,0 1 0 0 0,1 0-1 0 0,-1 0 1 0 0,0 0 0 0 0,0 0 0 0 0,1 0 0 0 0,-1 0 0 0 0,1 1 0 0 0,0 0 0 0 0,0-1 0 0 0,0 1 0 0 0,0 0 0 0 0,0 0 0 0 0,0 0-1 0 0,1 0 1 0 0,-1 0 0 0 0,1 0 0 0 0,0 0 0 0 0,0 1 0 0 0,0-1 0 0 0,1 0 0 0 0,-1 1 0 0 0,1-1 0 0 0,0 0 0 0 0,0 1-1 0 0,0-1 1 0 0,0 1 0 0 0,0-1 0 0 0,1 0 0 0 0,0 1-7 0 0,70 3 2278 0 0,-47-15-2123 0 0,-21 7-196 0 0,-1-1 0 0 0,1 1 0 0 0,0 0 0 0 0,0-1 0 0 0,0 1 0 0 0,0 0 0 0 0,0 1 0 0 0,0-1 0 0 0,0 1 0 0 0,0-1 0 0 0,0 1 0 0 0,0 0 0 0 0,0 0 0 0 0,0 0 0 0 0,0 0 0 0 0,0 1 0 0 0,0-1 0 0 0,0 1 0 0 0,0 0 0 0 0,0 0 0 0 0,0 0 0 0 0,0 0 0 0 0,-1 0 1 0 0,1 1-1 0 0,0-1 0 0 0,-1 1 0 0 0,1 0 0 0 0,-1 0 0 0 0,1-1 0 0 0,-1 2 0 0 0,0-1 0 0 0,0 0 0 0 0,2 2 41 0 0,25 60 1075 0 0,-27-41-6894 0 0,-2-28 869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34.8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4820 0 0,'0'0'6391'0'0,"3"7"-4353"0"0,15 107 834 0 0,18-172-8521 0 0,4 25 4161 0 0,-37 32 1642 0 0,-1 0-1 0 0,1 0 0 0 0,-1 0 1 0 0,1 0-1 0 0,0 0 0 0 0,-1 1 1 0 0,1-1-1 0 0,0 1 1 0 0,-1 0-1 0 0,1 0 0 0 0,0 0 1 0 0,-1 0-1 0 0,1 0 0 0 0,0 1 1 0 0,0-1-1 0 0,-1 1 0 0 0,1 0 1 0 0,-1 0-1 0 0,1 0 0 0 0,-1 0 1 0 0,1 0-1 0 0,-1 0 0 0 0,1 1 1 0 0,-1-1-1 0 0,0 1 0 0 0,0-1 1 0 0,0 1-1 0 0,0 0 0 0 0,0 0 1 0 0,0 0-1 0 0,0 0 0 0 0,-1 0 1 0 0,1 1-1 0 0,-1-1 0 0 0,0 0 1 0 0,1 1-1 0 0,-1-1 0 0 0,0 1 1 0 0,0 2-154 0 0,6 14 572 0 0,-7-18-521 0 0,0 1 0 0 0,0-1 0 0 0,1 1-1 0 0,-1-1 1 0 0,0 1 0 0 0,1-1 0 0 0,-1 0 0 0 0,1 1 0 0 0,-1-1 0 0 0,1 0 0 0 0,-1 1 0 0 0,1-1 0 0 0,0 0 0 0 0,0 0 0 0 0,0 1 0 0 0,0-1 0 0 0,0 0 0 0 0,0 0 0 0 0,0 0 0 0 0,0 0 0 0 0,0-1 0 0 0,0 1 0 0 0,1 0 0 0 0,-1 0 0 0 0,0-1 0 0 0,1 1 0 0 0,-1 0 0 0 0,0-1 0 0 0,1 0 0 0 0,-1 1 0 0 0,1-1 0 0 0,-1 0-1 0 0,0 0 1 0 0,1 1 0 0 0,-1-1 0 0 0,1 0 0 0 0,-1 0 0 0 0,1-1 0 0 0,-1 1 0 0 0,1 0 0 0 0,-1 0 0 0 0,0-1 0 0 0,1 1 0 0 0,-1-1 0 0 0,0 1 0 0 0,1-1 0 0 0,-1 0 0 0 0,1 0-51 0 0,2 0-20 0 0,0 0 0 0 0,-1 0-1 0 0,1 0 1 0 0,0-1 0 0 0,0 0 0 0 0,-1 0 0 0 0,1 0-1 0 0,-1 0 1 0 0,1 0 0 0 0,-1-1 0 0 0,0 0-1 0 0,0 1 1 0 0,0-1 0 0 0,0 0 0 0 0,-1-1 0 0 0,1 1-1 0 0,-1 0 1 0 0,0-1 0 0 0,0 1 0 0 0,0-1 0 0 0,0 0-1 0 0,-1 0 1 0 0,1 1 0 0 0,-1-1 0 0 0,0 0 0 0 0,0 0-1 0 0,0-1 1 0 0,-1 1 0 0 0,0 0 0 0 0,1 0-1 0 0,-2 0 1 0 0,1-4 20 0 0,-24 29-1353 0 0,22-19 1401 0 0,0 0 0 0 0,0 0-1 0 0,0-1 1 0 0,1 1-1 0 0,-1 0 1 0 0,1 1-1 0 0,-1-1 1 0 0,1 0-1 0 0,0 0 1 0 0,0 1-1 0 0,0-1 1 0 0,0 0 0 0 0,0 1-1 0 0,0-1 1 0 0,1 1-1 0 0,-1-1 1 0 0,1 1-1 0 0,0-1 1 0 0,0 1-1 0 0,0 0 1 0 0,0-1-1 0 0,0 1 1 0 0,0-1-1 0 0,1 1 1 0 0,-1-1 0 0 0,1 1-1 0 0,0-1 1 0 0,0 1-1 0 0,0-1 1 0 0,0 0-1 0 0,0 1 1 0 0,0-1-1 0 0,0 0 1 0 0,1 0-1 0 0,-1 0 1 0 0,1 0 0 0 0,0 0-1 0 0,0 0 1 0 0,0 0-1 0 0,0-1 1 0 0,0 1-1 0 0,0-1 1 0 0,0 1-1 0 0,0-1 1 0 0,0 0-1 0 0,1 0 1 0 0,-1 0-1 0 0,0 0 1 0 0,1 0 0 0 0,-1 0-1 0 0,1-1 1 0 0,-1 1-1 0 0,1-1 1 0 0,0 0-1 0 0,-1 0 1 0 0,1 0-1 0 0,-1 0 1 0 0,1 0-1 0 0,1-1-47 0 0,79-34 862 0 0,-42 7-832 0 0,-38 27-55 0 0,0 0-1 0 0,0 1 0 0 0,0-1 1 0 0,0 0-1 0 0,0 1 0 0 0,0 0 0 0 0,0-1 1 0 0,0 1-1 0 0,0 0 0 0 0,0 1 0 0 0,0-1 1 0 0,0 0-1 0 0,0 1 0 0 0,0 0 1 0 0,0 0-1 0 0,0 0 0 0 0,-1 0 0 0 0,1 0 1 0 0,0 0-1 0 0,-1 1 0 0 0,1-1 0 0 0,0 1 1 0 0,-1 0-1 0 0,0 0 0 0 0,1 0 1 0 0,-1 0-1 0 0,0 0 0 0 0,0 1 0 0 0,0-1 1 0 0,-1 0-1 0 0,1 1 0 0 0,0-1 0 0 0,-1 1 1 0 0,0 0-1 0 0,1 0 0 0 0,-1-1 0 0 0,0 1 1 0 0,-1 0-1 0 0,1 0 0 0 0,0 0 1 0 0,-1 0-1 0 0,0 0 0 0 0,1 0 0 0 0,-1 0 1 0 0,0 0-1 0 0,-1 0 0 0 0,1 0 0 0 0,0 0 1 0 0,-1 1 25 0 0,-58 22-1399 0 0,14-32-7556 0 0,20-8 889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33.6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83 3008 0 0,'0'0'7397'0'0,"0"0"-4444"0"0,0 0-2406 0 0,0 0-247 0 0,0 0 282 0 0,6 7 59 0 0,17 21-78 0 0,-34 20 861 0 0,24-80-1977 0 0,69-69-1649 0 0,-58 98-3541 0 0,-19 5 1210 0 0</inkml:trace>
  <inkml:trace contextRef="#ctx0" brushRef="#br0" timeOffset="262.84">241 110 6401 0 0,'0'0'6478'0'0,"4"6"-4490"0"0,-1-2-1856 0 0,0 0-1 0 0,0 0 0 0 0,-1 0 0 0 0,1 1 0 0 0,-1-1 1 0 0,0 1-1 0 0,0-1 0 0 0,0 1 0 0 0,-1-1 0 0 0,0 1 1 0 0,1 0-1 0 0,-2 0 0 0 0,1 0 0 0 0,-1 0 0 0 0,1 0 1 0 0,-1 0-1 0 0,-1 0 0 0 0,1 0 0 0 0,-1 0 0 0 0,0-1 1 0 0,0 1-1 0 0,0 0 0 0 0,-1 0 0 0 0,1-1 0 0 0,-1 1 1 0 0,0-1-1 0 0,-1 1 0 0 0,0 0-131 0 0,3-31-347 0 0,7 10 202 0 0,1 1 1 0 0,1-1 0 0 0,0 1 0 0 0,0 1-1 0 0,2 0 1 0 0,0 0 0 0 0,0 1 0 0 0,2 0 0 0 0,-1 1-1 0 0,1 1 1 0 0,1 0 0 0 0,9-6 144 0 0,30-3-855 0 0,-39 27-2176 0 0,-6 12-3929 0 0,-7-8 1343 0 0</inkml:trace>
  <inkml:trace contextRef="#ctx0" brushRef="#br0" timeOffset="449.121">505 162 6109 0 0,'0'0'8012'0'0,"0"0"-5602"0"0,0 0-2129 0 0,3 7 37 0 0,-1-5-294 0 0,0 0-1 0 0,-1 1 0 0 0,1-1 0 0 0,-1 1 1 0 0,1 0-1 0 0,-1-1 0 0 0,0 1 1 0 0,0 0-1 0 0,0 0 0 0 0,0 0 0 0 0,-1-1 1 0 0,1 1-1 0 0,-1 0 0 0 0,0 0 1 0 0,0 0-1 0 0,0 0 0 0 0,0 0 0 0 0,0 0 1 0 0,-1 0-1 0 0,1 0 0 0 0,-1 0 1 0 0,0 0-1 0 0,1 0 0 0 0,-2-1 1 0 0,1 1-1 0 0,0 0 0 0 0,0-1 0 0 0,-1 1 1 0 0,0-1-1 0 0,1 1 0 0 0,-2 0-23 0 0,2-3-838 0 0,2-12-6259 0 0,0-3-2012 0 0</inkml:trace>
  <inkml:trace contextRef="#ctx0" brushRef="#br0" timeOffset="697.448">581 4 5276 0 0,'0'0'9385'0'0,"0"0"-8389"0"0,0 0-996 0 0,0 0-276 0 0,0 0 136 0 0,0 0 140 0 0,0 0 44 0 0,0 0-44 0 0,0 0-732 0 0,0 0-728 0 0,-6-3-2476 0 0,6 2-3429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31.0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1 12793 0 0,'0'0'3104'0'0,"0"0"-2804"0"0,18 40-132 0 0,-14-20 305 0 0,-4 2 15 0 0,0-1-92 0 0,-1-1 12 0 0,-6 2-148 0 0,1-2-112 0 0,-2-2-36 0 0,2 0 20 0 0,-2-4-132 0 0,4-1-160 0 0,-1-3-444 0 0,2-4-712 0 0,3-2-1333 0 0,3-1-2219 0 0,6-6-2745 0 0</inkml:trace>
  <inkml:trace contextRef="#ctx0" brushRef="#br0" timeOffset="281.056">133 144 11489 0 0,'0'0'3804'0'0,"0"0"-3452"0"0,0 0-352 0 0,0 0-64 0 0,0 0-172 0 0,0 0 172 0 0,-41-7 56 0 0,23 7-4 0 0,-3 0-344 0 0,2 0-1380 0 0,5 2-3772 0 0,-3-2-2153 0 0</inkml:trace>
  <inkml:trace contextRef="#ctx0" brushRef="#br0" timeOffset="545.985">181 256 6597 0 0,'0'0'6411'0'0,"0"0"-4468"0"0,0 0-1671 0 0,0 0-20 0 0,0 0 6 0 0,0 0 12 0 0,0 0-38 0 0,4 2-33 0 0,-3-1-210 0 0,1-1 1 0 0,-1 1 0 0 0,0-1 0 0 0,0 1 0 0 0,1-1 0 0 0,-1 0 0 0 0,1 0 0 0 0,-1 0 0 0 0,0 1 0 0 0,1-1 0 0 0,-1 0 0 0 0,0-1 0 0 0,1 1 0 0 0,-1 0 0 0 0,0 0-1 0 0,1-1 1 0 0,-1 1 0 0 0,0 0 0 0 0,1-1 0 0 0,-1 1 0 0 0,0-1 0 0 0,0 0 0 0 0,1 1 0 0 0,-1-1 0 0 0,0 0 0 0 0,0 0 0 0 0,0 0 0 0 0,0 0 0 0 0,0 0 0 0 0,0 0-1 0 0,0 0 1 0 0,-1 0 0 0 0,1 0 0 0 0,0 0 0 0 0,0 0 0 0 0,-1-1 0 0 0,1 1 0 0 0,-1 0 0 0 0,1-1 0 0 0,-1 1 0 0 0,0 0 0 0 0,1-1 0 0 0,-1 1 0 0 0,0 0 0 0 0,0-1-1 0 0,0 1 1 0 0,0 0 0 0 0,0-1 0 0 0,0 1 0 0 0,0-1 0 0 0,-1 0 10 0 0,2 1-14 0 0,-1-1 1 0 0,0 0-1 0 0,0 1 0 0 0,0-1 0 0 0,0 0 0 0 0,0 0 1 0 0,0 1-1 0 0,0-1 0 0 0,0 0 0 0 0,0 1 1 0 0,-1-1-1 0 0,1 0 0 0 0,-1 1 0 0 0,0-1 0 0 0,1 1 1 0 0,-1-1-1 0 0,0 1 0 0 0,0-1 0 0 0,0 1 1 0 0,0 0-1 0 0,0-1 0 0 0,0 1 0 0 0,0 0 1 0 0,0 0-1 0 0,-1 0 0 0 0,1-1 0 0 0,0 1 0 0 0,-1 1 1 0 0,1-1-1 0 0,-1 0 0 0 0,1 0 0 0 0,-1 0 1 0 0,1 1-1 0 0,-1-1 0 0 0,1 1 0 0 0,-1-1 0 0 0,0 1 1 0 0,1 0-1 0 0,-1 0 0 0 0,0 0 0 0 0,1 0 1 0 0,-1 0-1 0 0,0 0 0 0 0,0 0 0 0 0,1 0 0 0 0,-1 1 1 0 0,0-1-1 0 0,1 0 0 0 0,-1 1 0 0 0,1 0 1 0 0,-1-1-1 0 0,1 1 0 0 0,-1 0 0 0 0,1 0 0 0 0,-1 0 1 0 0,1 0-1 0 0,0 0 0 0 0,-1 0 0 0 0,1 0 1 0 0,0 0-1 0 0,0 1 0 0 0,0-1 0 0 0,0 0 0 0 0,0 1 1 0 0,0 0 13 0 0,-9 53-232 0 0,38-30-7112 0 0,-20-22 2447 0 0</inkml:trace>
  <inkml:trace contextRef="#ctx0" brushRef="#br0" timeOffset="1335.975">315 261 5725 0 0,'0'0'3557'0'0,"0"0"-1908"0"0,0 0-562 0 0,0 0-38 0 0,0 0-39 0 0,0 0-160 0 0,0 0-307 0 0,0 0-266 0 0,0 0-140 0 0,4-1-106 0 0,26-20-2639 0 0,-4-2-691 0 0,-1 15 3901 0 0,-22 9-446 0 0,1 0-1 0 0,-1-1 1 0 0,1 1 0 0 0,-1 0-1 0 0,0 0 1 0 0,1 1-1 0 0,-1-1 1 0 0,0 1-1 0 0,0-1 1 0 0,0 1 0 0 0,0 0-1 0 0,0 0 1 0 0,-1 1-1 0 0,1-1 1 0 0,0 0-1 0 0,-1 1 1 0 0,0 0-1 0 0,0-1 1 0 0,1 1 0 0 0,-2 0-1 0 0,1 0 1 0 0,0 0-1 0 0,-1 1 1 0 0,1-1-1 0 0,-1 0 1 0 0,0 1 0 0 0,0-1-1 0 0,0 0 1 0 0,0 1-1 0 0,-1-1 1 0 0,0 1-1 0 0,1-1 1 0 0,-1 1-1 0 0,-1-1 1 0 0,1 1 0 0 0,0-1-1 0 0,-1 1 1 0 0,0-1-1 0 0,1 1 1 0 0,-1-1-1 0 0,-1 0 1 0 0,1 1 0 0 0,-1-1-156 0 0,-1 5-412 0 0,15-31-1513 0 0,-12 20 1948 0 0,1 1 1 0 0,-1 0-1 0 0,1-1 0 0 0,0 1 1 0 0,0 0-1 0 0,0 0 1 0 0,0 0-1 0 0,0 0 1 0 0,0 0-1 0 0,1 0 0 0 0,-1 0 1 0 0,1 0-1 0 0,0 0 1 0 0,-1 1-1 0 0,1-1 1 0 0,0 1-1 0 0,0-1 0 0 0,0 1 1 0 0,0 0-1 0 0,0 0 1 0 0,0 0-1 0 0,0 0 1 0 0,0 0-1 0 0,0 0 0 0 0,1 0 1 0 0,-1 1-1 0 0,0-1 1 0 0,1 1-1 0 0,-1-1 1 0 0,0 1-1 0 0,1 0 0 0 0,-1 0 1 0 0,1 0-1 0 0,-1 1 1 0 0,0-1-1 0 0,1 0 1 0 0,-1 1-1 0 0,0 0 0 0 0,0-1 1 0 0,1 1-1 0 0,-1 0 1 0 0,0 0-1 0 0,0 0 0 0 0,0 1 1 0 0,0-1-1 0 0,0 0 1 0 0,0 1-1 0 0,0-1 1 0 0,-1 1-1 0 0,1 0 0 0 0,1 1-23 0 0,3 23 987 0 0,10-34-2589 0 0,-16 6 1634 0 0,1 0-1 0 0,0 0 1 0 0,0 0-1 0 0,0 0 1 0 0,0 1-1 0 0,0-1 1 0 0,0 0-1 0 0,0 1 1 0 0,0-1-1 0 0,1 1 1 0 0,-1-1 0 0 0,0 1-1 0 0,1 0 1 0 0,-1-1-1 0 0,1 1 1 0 0,0 0-1 0 0,-1 0 1 0 0,1 0-1 0 0,0 0 1 0 0,0 1-1 0 0,0-1 1 0 0,0 0 0 0 0,-1 1-1 0 0,1-1 1 0 0,0 1-1 0 0,0 0 1 0 0,0-1-1 0 0,0 1 1 0 0,0 0-1 0 0,0 0 1 0 0,0 0-1 0 0,0 1 1 0 0,0-1-1 0 0,0 0 1 0 0,0 1 0 0 0,0-1-1 0 0,0 1 1 0 0,0 0-1 0 0,-1 0 1 0 0,1 0-1 0 0,0 0 1 0 0,0 0-1 0 0,-1 0 1 0 0,1 0-1 0 0,-1 0 1 0 0,1 0-1 0 0,-1 1 1 0 0,1-1 0 0 0,-1 1-1 0 0,0-1 1 0 0,0 1-1 0 0,1 0 1 0 0,-1-1-1 0 0,-1 1 1 0 0,1 0-1 0 0,0 0 1 0 0,0 0-1 0 0,-1-1 1 0 0,1 1-1 0 0,-1 0 1 0 0,1 0 0 0 0,-1 2-32 0 0,6 17 631 0 0,-6-20-866 0 0,0-1-1 0 0,0 1 0 0 0,0 0 1 0 0,0 0-1 0 0,0 0 0 0 0,0 0 1 0 0,0-1-1 0 0,0 1 0 0 0,1 0 0 0 0,-1 0 1 0 0,0 0-1 0 0,1-1 0 0 0,-1 1 1 0 0,0 0-1 0 0,1 0 0 0 0,-1-1 1 0 0,1 1-1 0 0,-1 0 0 0 0,1-1 1 0 0,-1 1-1 0 0,1-1 0 0 0,0 1 1 0 0,-1-1-1 0 0,1 1 0 0 0,0-1 0 0 0,-1 1 1 0 0,1-1-1 0 0,0 1 0 0 0,0-1 1 0 0,0 0-1 0 0,-1 0 0 0 0,1 1 1 0 0,0-1-1 0 0,0 0 0 0 0,0 0 1 0 0,-1 0-1 0 0,1 0 0 0 0,0 0 1 0 0,0 0-1 0 0,0 0 0 0 0,0 0 0 0 0,-1 0 1 0 0,1 0-1 0 0,0-1 0 0 0,0 1 1 0 0,0 0-1 0 0,-1 0 0 0 0,1-1 1 0 0,0 1-1 0 0,0-1 0 0 0,-1 1 1 0 0,1 0-1 0 0,0-1 0 0 0,-1 0 0 0 0,2 0 236 0 0,30-10-920 0 0,-1-3 3692 0 0,57-18 6930 0 0,-87 31-9708 0 0,-1 0 1 0 0,1-1 0 0 0,-1 0-1 0 0,1 1 1 0 0,-1-1 0 0 0,1 1 0 0 0,-1-1-1 0 0,0 1 1 0 0,0-1 0 0 0,0 0 0 0 0,0 1-1 0 0,0-1 1 0 0,0 0 0 0 0,0 1 0 0 0,0-1-1 0 0,-1 1 1 0 0,1-1 0 0 0,-1 0-1 0 0,1 1 1 0 0,-1-1 0 0 0,0 1 0 0 0,1 0-1 0 0,-1-1 1 0 0,0 1 0 0 0,0-1 0 0 0,0 1-1 0 0,0 0 1 0 0,0 0 0 0 0,0 0 0 0 0,-1-1-1 0 0,1 1 1 0 0,0 0 0 0 0,0 0-1 0 0,-1 1 1 0 0,1-1 0 0 0,-1 0 0 0 0,1 0-1 0 0,-1 1 1 0 0,1-1 0 0 0,-1 1 5 0 0,-1 1 25 0 0,0 0 1 0 0,1 1-1 0 0,-1 0 1 0 0,1 0-1 0 0,-1 0 1 0 0,1 0-1 0 0,0 0 1 0 0,0 0-1 0 0,0 0 1 0 0,0 1-1 0 0,0-1 0 0 0,0 1 1 0 0,1 0-1 0 0,-1-1 1 0 0,1 1-1 0 0,0 0 1 0 0,-1 0-1 0 0,1 0 1 0 0,1 0-1 0 0,-1 0 1 0 0,0 0-1 0 0,1 0 1 0 0,0 0-1 0 0,-1 0 0 0 0,1 0 1 0 0,0 0-1 0 0,1 0 1 0 0,-1 0-1 0 0,0 0 1 0 0,1 0-1 0 0,0 0 1 0 0,0 0-1 0 0,0 0 1 0 0,0 0-1 0 0,0 0 1 0 0,1 0-1 0 0,-1-1 1 0 0,1 1-1 0 0,-1-1 0 0 0,1 1 1 0 0,0-1-26 0 0,3 0 13 0 0,0-1 0 0 0,0 0 0 0 0,-1-1 0 0 0,1 1 0 0 0,0-1 0 0 0,0 0 0 0 0,0 0 0 0 0,0-1 0 0 0,0 1 0 0 0,-1-1 0 0 0,1 0 0 0 0,0 0 0 0 0,-1-1 0 0 0,1 1 0 0 0,0-1 0 0 0,-1 0 0 0 0,0-1 0 0 0,1 1 0 0 0,-1-1 0 0 0,0 1 0 0 0,0-1 0 0 0,-1 0 0 0 0,4-4-13 0 0,16-8-476 0 0,-22 15 472 0 0,0-1 0 0 0,0 1 0 0 0,0-1-1 0 0,1 1 1 0 0,-1 0 0 0 0,0-1 0 0 0,0 1 0 0 0,0 0 0 0 0,0 0 0 0 0,1 0 0 0 0,-1 0 0 0 0,0 0 0 0 0,0 0 0 0 0,0 0 0 0 0,1 0 0 0 0,-1 1 0 0 0,0-1 0 0 0,0 0 0 0 0,0 1 0 0 0,0-1 0 0 0,0 1 0 0 0,0-1 0 0 0,0 1 0 0 0,0 0 0 0 0,0-1 0 0 0,0 1 0 0 0,0 0 0 0 0,0 0 0 0 0,0-1 0 0 0,0 1 0 0 0,-1 0 0 0 0,1 0 0 0 0,0 0 0 0 0,0 0 0 0 0,-1 0-1 0 0,1 0 1 0 0,-1 0 0 0 0,1 0 0 0 0,-1 1 0 0 0,0-1 0 0 0,1 0 0 0 0,-1 0 0 0 0,0 0 0 0 0,0 0 0 0 0,0 1 0 0 0,0-1 0 0 0,0 0 0 0 0,0 0 0 0 0,0 0 0 0 0,0 1 4 0 0,6 65 842 0 0,-6-66-820 0 0,31-64 1842 0 0,-7 19-2733 0 0,-1 6-2665 0 0,4 28-5374 0 0,-18 10 4805 0 0</inkml:trace>
  <inkml:trace contextRef="#ctx0" brushRef="#br0" timeOffset="1597.792">1289 226 9133 0 0,'0'0'2321'0'0,"0"0"-998"0"0,0 0-95 0 0,0 0-102 0 0,0 0-674 0 0,-8-1-370 0 0,6 1-85 0 0,1-1 1 0 0,-1 1-1 0 0,0-1 0 0 0,0 1 1 0 0,1 0-1 0 0,-1-1 1 0 0,0 1-1 0 0,0 0 1 0 0,0 0-1 0 0,0 1 0 0 0,1-1 1 0 0,-1 0-1 0 0,0 1 1 0 0,0-1-1 0 0,1 1 1 0 0,-1-1-1 0 0,0 1 0 0 0,1 0 1 0 0,-1-1-1 0 0,0 1 1 0 0,1 0-1 0 0,-1 0 1 0 0,1 1-1 0 0,0-1 0 0 0,-1 0 1 0 0,1 0-1 0 0,0 1 1 0 0,0-1-1 0 0,-1 0 0 0 0,1 1 1 0 0,0-1-1 0 0,1 1 1 0 0,-1 0-1 0 0,0-1 1 0 0,0 1-1 0 0,1 0 0 0 0,-1-1 1 0 0,1 1-1 0 0,-1 0 1 0 0,1 0-1 0 0,0-1 1 0 0,-1 1-1 0 0,1 0 0 0 0,0 0 1 0 0,0 0-1 0 0,1-1 1 0 0,-1 1-1 0 0,0 0 1 0 0,1 0-1 0 0,-1 0 0 0 0,1-1 1 0 0,-1 1-1 0 0,1 0 1 0 0,0-1-1 0 0,-1 1 1 0 0,1 0-1 0 0,0-1 0 0 0,0 1 1 0 0,2 0 2 0 0,94 79 2804 0 0,-98-79-2850 0 0,1 0 0 0 0,-1-1-1 0 0,1 1 1 0 0,-1 0 0 0 0,1 0 0 0 0,-1-1 0 0 0,0 1-1 0 0,0-1 1 0 0,0 1 0 0 0,0 0 0 0 0,0-1 0 0 0,0 0-1 0 0,0 1 1 0 0,-1-1 0 0 0,1 0 0 0 0,0 0 0 0 0,-1 1-1 0 0,1-1 1 0 0,-1 0 0 0 0,1-1 0 0 0,-1 1-1 0 0,0 0 1 0 0,1 0 0 0 0,-1-1 0 0 0,0 1 0 0 0,1-1-1 0 0,-1 1 1 0 0,0-1 0 0 0,0 0 0 0 0,0 1 0 0 0,1-1-1 0 0,-1 0 1 0 0,0 0 0 0 0,0 0 0 0 0,0-1 0 0 0,1 1-1 0 0,-1 0 1 0 0,0-1 0 0 0,0 1 0 0 0,1-1 0 0 0,-1 0-1 0 0,0 1 1 0 0,0-2 46 0 0,1 2-88 0 0,-19-2-2410 0 0,0-4-3581 0 0,-2-6-1586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28.7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205 56 2004 0 0,'0'0'0'0'0</inkml:trace>
  <inkml:trace contextRef="#ctx0" brushRef="#br0" timeOffset="1772.899">191 52 1944 0 0,'0'0'614'0'0,"0"0"-84"0"0,0 0 1144 0 0,0 0-605 0 0,0 0-168 0 0,0 0 326 0 0,0 0 211 0 0,3-6-79 0 0,7-20-314 0 0,-63 7 955 0 0,45 21-1962 0 0,0 0 1 0 0,1 0 0 0 0,-1 1-1 0 0,0 0 1 0 0,1 0-1 0 0,0 1 1 0 0,0 0 0 0 0,0 1-1 0 0,0-1 1 0 0,1 1 0 0 0,-1 0-1 0 0,1 1 1 0 0,1 0 0 0 0,-1 0-1 0 0,1 0 1 0 0,0 0 0 0 0,0 1-1 0 0,1 0 1 0 0,0 0 0 0 0,0 0-1 0 0,0 1 1 0 0,1-1 0 0 0,0 1-1 0 0,1 0 1 0 0,0-1 0 0 0,0 1-1 0 0,1 0 1 0 0,-1 0-1 0 0,2 1 1 0 0,-1-1 0 0 0,1 0-1 0 0,1 0 1 0 0,-1 1-39 0 0,4-4 104 0 0,0-1 0 0 0,0 1 1 0 0,1-1-1 0 0,-1 0 0 0 0,1-1 0 0 0,0 1 0 0 0,0-1 0 0 0,0 0 0 0 0,1 0 1 0 0,-1 0-1 0 0,0-1 0 0 0,1 0 0 0 0,0 0 0 0 0,0 0 0 0 0,-1-1 1 0 0,1 0-1 0 0,0 0 0 0 0,0 0 0 0 0,0-1 0 0 0,0 0 0 0 0,0 0 0 0 0,0 0 1 0 0,0-1-1 0 0,0 0 0 0 0,0 0 0 0 0,5-2-104 0 0,-7 3-44 0 0,3 0 16 0 0,1 0 0 0 0,0-1 1 0 0,0 0-1 0 0,-1 0 1 0 0,1 0-1 0 0,-1-1 0 0 0,1 0 1 0 0,-1-1-1 0 0,0 0 1 0 0,0 0-1 0 0,0 0 0 0 0,0-1 1 0 0,-1 0-1 0 0,1-1 1 0 0,-1 1-1 0 0,0-1 0 0 0,0 0 1 0 0,-1 0-1 0 0,1-1 1 0 0,-1 0-1 0 0,-1 0 0 0 0,1 0 1 0 0,3-7 27 0 0,-10 15-5 0 0,1 0 1 0 0,0 0-1 0 0,-1 1 1 0 0,1-1-1 0 0,0 0 1 0 0,0 0-1 0 0,0 1 1 0 0,0-1-1 0 0,1 1 1 0 0,-1-1-1 0 0,1 1 1 0 0,-1-1-1 0 0,1 1 1 0 0,0-1-1 0 0,0 1 1 0 0,0-1-1 0 0,0 1 1 0 0,1-1-1 0 0,-1 0 1 0 0,1 1-1 0 0,-1-1 1 0 0,1 1-1 0 0,0-1 1 0 0,0 0 0 0 0,0 1-1 0 0,0-1 1 0 0,0 0-1 0 0,1 0 1 0 0,-1 0-1 0 0,1 0 1 0 0,-1 0-1 0 0,1 0 1 0 0,0 0-1 0 0,-1 0 1 0 0,3 0 4 0 0,0-2-27 0 0,1 0-1 0 0,-1-1 1 0 0,1 1 0 0 0,-1-1 0 0 0,1 0 0 0 0,-1 0 0 0 0,0-1 0 0 0,1 0 0 0 0,-1 1 0 0 0,0-1 0 0 0,0 0 0 0 0,0-1 0 0 0,-1 1 0 0 0,1-1 0 0 0,0 0 0 0 0,-1 0 0 0 0,0 0 0 0 0,0 0 0 0 0,0-1 0 0 0,0 1 0 0 0,0-1 0 0 0,-1 0 0 0 0,1 1 0 0 0,-1-1 0 0 0,0 0 0 0 0,0-1-1 0 0,0-1 28 0 0,6 62 679 0 0,-2-31-1833 0 0,13-19-7070 0 0,-6-7 706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36.7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 1096 0 0,'0'0'8824'0'0,"0"0"-6047"0"0,0 0-2036 0 0,0 0 69 0 0,0 0-219 0 0,0 0-779 0 0,1 5 184 0 0,-1 122 1811 0 0,3-124-1800 0 0,1 1 0 0 0,0-1 1 0 0,0 0-1 0 0,0 0 0 0 0,0-1 1 0 0,0 1-1 0 0,1-1 1 0 0,-1 0-1 0 0,1 0 0 0 0,-1 0 1 0 0,1-1-1 0 0,0 0 1 0 0,-1 0-1 0 0,1 0 0 0 0,0 0 1 0 0,0-1-1 0 0,0 0 1 0 0,0 0-1 0 0,0 0 0 0 0,-1 0 1 0 0,1-1-1 0 0,0 0 1 0 0,0 0-1 0 0,0 0 0 0 0,-1-1 1 0 0,1 1-1 0 0,-1-1 1 0 0,1 0-1 0 0,-1-1 0 0 0,1 1 1 0 0,-1-1-1 0 0,3-2-7 0 0,10-6 118 0 0,-17 11-111 0 0,0 1-1 0 0,0-1 1 0 0,-1 1 0 0 0,1 0-1 0 0,0-1 1 0 0,0 1-1 0 0,-1-1 1 0 0,1 1-1 0 0,0 0 1 0 0,0-1-1 0 0,0 1 1 0 0,0 0-1 0 0,0-1 1 0 0,0 1 0 0 0,0-1-1 0 0,0 1 1 0 0,0 0-1 0 0,0-1 1 0 0,1 1-1 0 0,-1 0 1 0 0,0-1-1 0 0,0 1 1 0 0,1-1 0 0 0,-1 1-1 0 0,0-1 1 0 0,1 1-1 0 0,-1 0 1 0 0,0-1-1 0 0,1 1 1 0 0,-1-1-1 0 0,1 0 1 0 0,-1 1-1 0 0,1-1 1 0 0,-1 1 0 0 0,1-1-1 0 0,-1 0 1 0 0,1 1-1 0 0,-1-1 1 0 0,1 0-1 0 0,-1 1 1 0 0,1-1-1 0 0,0 0 1 0 0,-1 0 0 0 0,1 0-1 0 0,0 0 1 0 0,-1 0-1 0 0,1 0 1 0 0,-1 0-1 0 0,1 0 1 0 0,0 0-1 0 0,-1 0 1 0 0,1 0-1 0 0,0 0 1 0 0,-1 0 0 0 0,1 0-1 0 0,0 0 1 0 0,-1-1-1 0 0,1 1-6 0 0,0 2 35 0 0,0 0 0 0 0,0 0 1 0 0,0 0-1 0 0,1 0 0 0 0,-1 0 0 0 0,1 0 0 0 0,-1-1 0 0 0,1 1 0 0 0,0-1 0 0 0,-1 1 1 0 0,1-1-1 0 0,0 0 0 0 0,0 1 0 0 0,0-1 0 0 0,0 0 0 0 0,0 0 0 0 0,0 0 0 0 0,0-1 1 0 0,1 1-1 0 0,-1 0 0 0 0,0-1 0 0 0,0 1 0 0 0,1-1 0 0 0,-1 0 0 0 0,0 0 0 0 0,0 0 1 0 0,1 0-1 0 0,-1 0 0 0 0,0-1 0 0 0,0 1 0 0 0,1-1 0 0 0,-1 1 0 0 0,0-1 0 0 0,0 0 1 0 0,0 0-1 0 0,0 0 0 0 0,0 0 0 0 0,0 0 0 0 0,0 0 0 0 0,0 0 0 0 0,0-1 0 0 0,0 1 0 0 0,-1-1 1 0 0,1 1-1 0 0,0-1 0 0 0,-1 0 0 0 0,0 0 0 0 0,1 0 0 0 0,-1 0 0 0 0,0 0 0 0 0,0 0 1 0 0,0 0-1 0 0,0 0 0 0 0,0 0 0 0 0,-1 0 0 0 0,1-1-35 0 0,0-3-81 0 0,-1-1-1 0 0,0 1 0 0 0,0 0 1 0 0,0 0-1 0 0,-1 0 1 0 0,0 0-1 0 0,0 0 1 0 0,-1 0-1 0 0,0 0 1 0 0,0 0-1 0 0,0 0 1 0 0,0 0-1 0 0,-1 1 1 0 0,0-1-1 0 0,0 1 0 0 0,-1 0 1 0 0,0 0-1 0 0,1 0 1 0 0,-2 1-1 0 0,-1-3 82 0 0,-38-19-9580 0 0,43 26 3324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6:39.4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140 107 1032 0 0,'0'0'1778'0'0,"0"0"2597"0"0,0 0-2559 0 0,0 0-1292 0 0,0 0 98 0 0,0 0 76 0 0,0 0-11 0 0,0 0 9 0 0,6-5 57 0 0,26-21 563 0 0,-33 22-1324 0 0,0 0-1 0 0,0 0 0 0 0,-1 1 1 0 0,0-1-1 0 0,0 1 0 0 0,0-1 0 0 0,0 1 1 0 0,0 0-1 0 0,0 0 0 0 0,-1 0 1 0 0,0 0-1 0 0,0 0 0 0 0,0 0 1 0 0,0 1-1 0 0,0 0 0 0 0,0-1 1 0 0,0 1-1 0 0,-1 0 0 0 0,1 0 0 0 0,-1 1 1 0 0,0-1-1 0 0,1 1 0 0 0,-1 0 1 0 0,0 0-1 0 0,0 0 0 0 0,0 0 1 0 0,0 1-1 0 0,-2 0 9 0 0,4-2-16 0 0,-1 1 0 0 0,1 0 0 0 0,-1 0-1 0 0,1 0 1 0 0,-1 1 0 0 0,0-1 0 0 0,1 1 0 0 0,-1-1 0 0 0,0 1 0 0 0,0 0 0 0 0,1 0-1 0 0,-1 0 1 0 0,0 0 0 0 0,0 1 0 0 0,1-1 0 0 0,-1 1 0 0 0,0 0 0 0 0,1 0 0 0 0,-1-1 0 0 0,0 2-1 0 0,1-1 1 0 0,0 0 0 0 0,-1 0 0 0 0,1 1 0 0 0,0 0 0 0 0,-1-1 0 0 0,1 1 0 0 0,0 0-1 0 0,0 0 1 0 0,1 0 0 0 0,-1 0 0 0 0,0 0 0 0 0,1 1 0 0 0,-1-1 0 0 0,1 0 0 0 0,0 1-1 0 0,-1-1 1 0 0,1 1 0 0 0,0-1 0 0 0,1 1 0 0 0,-1 0 0 0 0,0-1 0 0 0,1 1 0 0 0,0 0-1 0 0,-1 0 1 0 0,1-1 0 0 0,0 1 0 0 0,0 0 0 0 0,1 0 0 0 0,-1 2 16 0 0,3-3 93 0 0,0 1 0 0 0,0-1 0 0 0,0 0 0 0 0,0 0 0 0 0,0 0 0 0 0,0 0 0 0 0,0 0 0 0 0,1 0 0 0 0,-1-1 0 0 0,1 0 0 0 0,-1 0 0 0 0,1 0 0 0 0,0 0 0 0 0,-1 0 0 0 0,1-1 0 0 0,0 1 0 0 0,-1-1 0 0 0,1 0 0 0 0,0 0 0 0 0,0-1 0 0 0,-1 1 0 0 0,1-1 0 0 0,0 0 0 0 0,-1 0 0 0 0,1 0 0 0 0,-1 0 0 0 0,1-1-1 0 0,-1 1 1 0 0,0-1 0 0 0,1 0-93 0 0,10-11 257 0 0,-14 13-272 0 0,0-1 1 0 0,1 0-1 0 0,-1 1 1 0 0,0-1 0 0 0,1 1-1 0 0,-1-1 1 0 0,0 1-1 0 0,1-1 1 0 0,-1 1-1 0 0,1-1 1 0 0,-1 1 0 0 0,1-1-1 0 0,-1 1 1 0 0,1-1-1 0 0,0 1 1 0 0,-1 0-1 0 0,1-1 1 0 0,-1 1 0 0 0,1 0-1 0 0,0 0 1 0 0,-1-1-1 0 0,1 1 1 0 0,0 0 0 0 0,-1 0-1 0 0,1 0 1 0 0,0 0-1 0 0,-1 0 1 0 0,1 0-1 0 0,0 0 1 0 0,0 0 0 0 0,-1 0-1 0 0,1 0 1 0 0,0 0-1 0 0,-1 0 1 0 0,1 1-1 0 0,0-1 1 0 0,-1 0 0 0 0,1 0-1 0 0,-1 1 1 0 0,1-1-1 0 0,0 0 1 0 0,-1 1-1 0 0,1-1 1 0 0,-1 1 0 0 0,1-1-1 0 0,-1 1 1 0 0,1-1-1 0 0,-1 1 1 0 0,0-1-1 0 0,1 1 1 0 0,-1-1 0 0 0,1 1-1 0 0,-1 0 1 0 0,0-1-1 0 0,0 1 1 0 0,1 0-1 0 0,-1 0 15 0 0,3 3 72 0 0,0 0 0 0 0,-1 0 0 0 0,0 1 0 0 0,1-1 0 0 0,-2 1 0 0 0,1 0 0 0 0,0-1-1 0 0,-1 1 1 0 0,0 0 0 0 0,0 0 0 0 0,0 0 0 0 0,-1 0 0 0 0,0 0 0 0 0,0 0 0 0 0,0 0 0 0 0,0 0-1 0 0,-1 0 1 0 0,0 0 0 0 0,0 0 0 0 0,0 0 0 0 0,-1 0 0 0 0,1-1 0 0 0,-1 1 0 0 0,0 0-1 0 0,-1-1 1 0 0,1 0 0 0 0,-1 1 0 0 0,0-1 0 0 0,0 0 0 0 0,0 0 0 0 0,0-1 0 0 0,-1 1-1 0 0,0-1 1 0 0,0 1 0 0 0,1-1 0 0 0,-2 0 0 0 0,1-1 0 0 0,-4 3-72 0 0,-79 13-3650 0 0,75-23-1582 0 0,5-7-3857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41.4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408 64 4224 0 0,'0'0'6681'0'0,"0"0"-6217"0"0,0 0-272 0 0,0 0 68 0 0,0 0 392 0 0,-44 22-88 0 0,19-26 8 0 0,-10-6-152 0 0,-8-2-216 0 0,4 1-128 0 0,-1 0-64 0 0,11 2-12 0 0,6 2-1680 0 0,5 0-3016 0 0,-9-8-3249 0 0</inkml:trace>
  <inkml:trace contextRef="#ctx0" brushRef="#br0" timeOffset="1">391 200 12865 0 0,'0'0'3945'0'0,"0"0"-3945"0"0,0 0-336 0 0,-35 20 336 0 0,9-16 288 0 0,-7-3-92 0 0,-11-1 4 0 0,-10-5-88 0 0,-2-2-112 0 0,4-3-872 0 0,11-1-1121 0 0,17 1-3323 0 0,-2-3-3709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39.8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91 5869 0 0,'0'0'6221'0'0,"1"6"-4624"0"0,-8 117 2118 0 0,10-129-4530 0 0,30-50-1604 0 0,21 24 4884 0 0,-51 35-2436 0 0,0 0 1 0 0,0 0 0 0 0,0 0-1 0 0,0 1 1 0 0,-1-1-1 0 0,1 0 1 0 0,-1 1 0 0 0,0 0-1 0 0,0-1 1 0 0,0 1-1 0 0,-1 0 1 0 0,0 0 0 0 0,1 0-1 0 0,-1 0 1 0 0,0 0 0 0 0,-1 1-1 0 0,1-1 1 0 0,-1 0-1 0 0,0 0 1 0 0,0 0 0 0 0,0 1-1 0 0,-1-1 1 0 0,1 0-1 0 0,-1 0 1 0 0,-1 3-30 0 0,1 11-926 0 0,1-11-4177 0 0,0-7-1493 0 0</inkml:trace>
  <inkml:trace contextRef="#ctx0" brushRef="#br0" timeOffset="337.975">227 167 7069 0 0,'0'0'6912'0'0,"0"0"-5471"0"0,3 7-1473 0 0,-2-3 100 0 0,-1-1-1 0 0,1 0 1 0 0,0 1 0 0 0,0-1 0 0 0,1 0-1 0 0,-1 0 1 0 0,0 0 0 0 0,1 0-1 0 0,0 0 1 0 0,0 0 0 0 0,0 0-1 0 0,0 0 1 0 0,0-1 0 0 0,1 1 0 0 0,-1-1-1 0 0,1 0 1 0 0,0 1 0 0 0,-1-1-1 0 0,1 0 1 0 0,0-1 0 0 0,0 1-1 0 0,0-1 1 0 0,0 1 0 0 0,1-1-1 0 0,-1 0 1 0 0,0 0 0 0 0,1 0 0 0 0,-1 0-1 0 0,0-1 1 0 0,1 1 0 0 0,-1-1-1 0 0,1 0 1 0 0,-1 0 0 0 0,1 0-1 0 0,-1-1 1 0 0,1 1 0 0 0,-1-1 0 0 0,0 0-1 0 0,1 0 1 0 0,-1 0 0 0 0,0 0-1 0 0,0-1 1 0 0,2 0-68 0 0,-7 3-31 0 0,1-1 1 0 0,0 1-1 0 0,-1-1 0 0 0,1 1 1 0 0,0-1-1 0 0,-1 1 0 0 0,1-1 1 0 0,-1 0-1 0 0,1 0 1 0 0,-1 0-1 0 0,1 0 0 0 0,-1 0 1 0 0,1 0-1 0 0,-1 0 0 0 0,1 0 1 0 0,0-1-1 0 0,-1 1 0 0 0,1 0 1 0 0,-1-1-1 0 0,1 1 0 0 0,0-1 1 0 0,-1 0-1 0 0,1 1 0 0 0,0-1 1 0 0,0 0-1 0 0,-1 0 1 0 0,1 0-1 0 0,0 0 0 0 0,0 0 1 0 0,0 0-1 0 0,0 0 0 0 0,0 0 1 0 0,0 0-1 0 0,1-1 0 0 0,-1 1 1 0 0,0 0-1 0 0,1 0 0 0 0,-1-1 1 0 0,0 1-1 0 0,1-1 0 0 0,0 1 1 0 0,-1 0-1 0 0,1-1 1 0 0,0 1-1 0 0,0-1 0 0 0,0 1 1 0 0,0-1-1 0 0,0 1 0 0 0,0-1 1 0 0,0 1-1 0 0,0-1 0 0 0,0 1 1 0 0,1 0-1 0 0,-1-1 0 0 0,1 1 1 0 0,-1-1-1 0 0,1 1 0 0 0,0 0 1 0 0,-1-1-1 0 0,1 1 1 0 0,1-1 30 0 0,-4 4 35 0 0,1-1 0 0 0,-1 1 0 0 0,1 0 0 0 0,0-1 1 0 0,-1 1-1 0 0,1 0 0 0 0,0 0 0 0 0,0 0 1 0 0,1 0-1 0 0,-1 0 0 0 0,0 0 0 0 0,1 0 0 0 0,-1 0 1 0 0,1 0-1 0 0,-1 0 0 0 0,1 0 0 0 0,0 0 1 0 0,0 0-1 0 0,0 1 0 0 0,0-1 0 0 0,1 0 1 0 0,-1 0-1 0 0,0 0 0 0 0,1 0 0 0 0,0 0 0 0 0,-1 0 1 0 0,1 0-1 0 0,0 0 0 0 0,0 0 0 0 0,0 0 1 0 0,0 0-1 0 0,0-1 0 0 0,1 1 0 0 0,-1 0 0 0 0,0-1 1 0 0,1 1-1 0 0,-1-1 0 0 0,1 1 0 0 0,0-1 1 0 0,-1 0-1 0 0,1 0 0 0 0,0 0 0 0 0,0 0 1 0 0,0 0-1 0 0,0 0 0 0 0,0 0 0 0 0,0 0 0 0 0,0-1 1 0 0,0 1-1 0 0,0-1 0 0 0,0 0 0 0 0,0 1 1 0 0,0-1-36 0 0,65 13-1470 0 0,-13-17-5565 0 0,-40 0 2589 0 0</inkml:trace>
  <inkml:trace contextRef="#ctx0" brushRef="#br0" timeOffset="585.672">711 140 10665 0 0,'0'0'2796'0'0,"0"0"-2388"0"0,-4 43 60 0 0,-2-25 164 0 0,-2 0-316 0 0,-5 0-128 0 0,0-3 0 0 0,-1-1-12 0 0,1-4-176 0 0,-1-3-176 0 0,0-2-312 0 0,-1-3-448 0 0,5-2-784 0 0,1-4-2180 0 0,0-9-3257 0 0</inkml:trace>
  <inkml:trace contextRef="#ctx0" brushRef="#br0" timeOffset="834.039">621 181 14437 0 0,'0'0'2069'0'0,"0"0"-1933"0"0,24 51-72 0 0,-16-30 312 0 0,1 2-116 0 0,-1-2-76 0 0,1-1-60 0 0,-2-3-24 0 0,0 0-100 0 0,1-5-24 0 0,-2 0-536 0 0,-2-3-569 0 0,2-5-775 0 0,-2 0-2180 0 0,3-4-3181 0 0</inkml:trace>
  <inkml:trace contextRef="#ctx0" brushRef="#br0" timeOffset="2029.019">948 1 8037 0 0,'0'0'7584'0'0,"0"0"-7584"0"0,3 37-216 0 0,-3-13 216 0 0,-3 3 568 0 0,2 3-27 0 0,-4 0-105 0 0,1-2-112 0 0,-1-1-100 0 0,-3-2-100 0 0,3-4 12 0 0,1-2-136 0 0,-1-2-260 0 0,4-6-648 0 0,-2-2-957 0 0,3-4-2327 0 0,0-5-2493 0 0</inkml:trace>
  <inkml:trace contextRef="#ctx0" brushRef="#br0" timeOffset="2182.997">976 194 15969 0 0,'0'0'1029'0'0,"0"0"-1029"0"0,0 0-857 0 0,-38-1 641 0 0,20 1 208 0 0,-3 0-120 0 0,1 1-464 0 0,-1 0-1500 0 0,4 1-3736 0 0,-3-3-1449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40.9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 1 7825 0 0,'0'10'6616'0'0,"-24"201"-3133"0"0,22-203-3426 0 0,-1-1-1 0 0,2 1 1 0 0,-1 0-1 0 0,1-1 1 0 0,0 1-1 0 0,1 0 1 0 0,0 0-1 0 0,0-1 1 0 0,1 1-1 0 0,0 0 1 0 0,0 0-1 0 0,0-1 0 0 0,1 1 1 0 0,1-1-1 0 0,0 4-56 0 0,45 12-5531 0 0,-38-25-392 0 0,4-9-1394 0 0</inkml:trace>
  <inkml:trace contextRef="#ctx0" brushRef="#br0" timeOffset="248.345">271 286 11145 0 0,'0'0'6913'0'0,"0"0"-6913"0"0,0 0-1276 0 0,0 0 964 0 0,-52-3 312 0 0,32-1 284 0 0,-5-2-96 0 0,1 1-112 0 0,-3 1-28 0 0,0-1-48 0 0,-2 2-620 0 0,2-1-1209 0 0,6 1-2731 0 0,3-1-2737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38.7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0 7009 0 0,'0'0'8392'0'0,"0"0"-6869"0"0,-1 8-1941 0 0,-20 278 2636 0 0,26-268-4223 0 0,7-14-4707 0 0,-4-4-59 0 0</inkml:trace>
  <inkml:trace contextRef="#ctx0" brushRef="#br0" timeOffset="171.708">153 217 14145 0 0,'0'0'2917'0'0,"0"0"-2917"0"0,0 0-48 0 0,0 0 48 0 0,0 0 36 0 0,-37 1 176 0 0,19-1-64 0 0,-3 0-148 0 0,2-1-460 0 0,-2-3-745 0 0,4-2-1019 0 0,6 0-3232 0 0,2-9-2609 0 0</inkml:trace>
  <inkml:trace contextRef="#ctx0" brushRef="#br0" timeOffset="610.627">180 3 7613 0 0,'0'0'6104'0'0,"4"9"-4576"0"0,1 2-1358 0 0,0 1 0 0 0,-1 0 0 0 0,0 1 0 0 0,-1-1 0 0 0,-1 1 0 0 0,0 0 1 0 0,0-1-1 0 0,-1 1 0 0 0,-1 0 0 0 0,0 0 0 0 0,-1 0 0 0 0,0 0 0 0 0,-1-1 0 0 0,-1 1 0 0 0,0-1 0 0 0,0 1 0 0 0,-2 0-170 0 0,-4 13-195 0 0,19-39-3266 0 0,24-28-161 0 0,-30 39 3797 0 0,0 0-1 0 0,0 1 0 0 0,1-1 0 0 0,-1 1 0 0 0,0 0 0 0 0,1 0 1 0 0,-1 0-1 0 0,0 1 0 0 0,1 0 0 0 0,-1 0 0 0 0,1 0 1 0 0,-1 0-1 0 0,1 0 0 0 0,-1 1 0 0 0,1 0 0 0 0,-1 0 1 0 0,0 0-1 0 0,0 1 0 0 0,1-1 0 0 0,-1 1 0 0 0,0 0 0 0 0,0 0 1 0 0,-1 0-1 0 0,1 1 0 0 0,0 0 0 0 0,-1-1 0 0 0,0 1 1 0 0,1 0-1 0 0,-1 1 0 0 0,0-1 0 0 0,0 0 0 0 0,-1 1 1 0 0,1 0-1 0 0,-1-1 0 0 0,0 1 0 0 0,0 0 0 0 0,0 0 0 0 0,0 1 1 0 0,-1-1-1 0 0,1 4-174 0 0,25 29 672 0 0,-24-35-699 0 0,0 0-1 0 0,1 0 1 0 0,-1 0 0 0 0,0 0-1 0 0,1-1 1 0 0,-1 1-1 0 0,1-1 1 0 0,0 0-1 0 0,-1 0 1 0 0,1-1 0 0 0,0 1-1 0 0,0-1 1 0 0,0 0-1 0 0,-1 0 1 0 0,1 0-1 0 0,0 0 1 0 0,0-1-1 0 0,0 1 1 0 0,-1-1 0 0 0,1 0-1 0 0,0 0 1 0 0,-1 0-1 0 0,1-1 1 0 0,-1 1-1 0 0,0-1 1 0 0,1 0-1 0 0,-1 0 1 0 0,0 0 0 0 0,0 0-1 0 0,0-1 1 0 0,0 1-1 0 0,0-1 1 0 0,-1 0-1 0 0,1 0 1 0 0,-1 0-1 0 0,0 0 1 0 0,0 0 0 0 0,0 0-1 0 0,0-1 1 0 0,0 1-1 0 0,-1-1 1 0 0,0 1-1 0 0,1-1 1 0 0,-1 0-1 0 0,-1 1 1 0 0,1-1 0 0 0,0 0-1 0 0,-1 0 1 0 0,0 1-1 0 0,0-3 28 0 0,0 6-7 0 0,-1 0-1 0 0,1 0 1 0 0,-1 1-1 0 0,1-1 1 0 0,0 0 0 0 0,-1 0-1 0 0,1 0 1 0 0,-1 0-1 0 0,1 0 1 0 0,-1 0-1 0 0,1 0 1 0 0,-1 0-1 0 0,1 0 1 0 0,-1 0 0 0 0,1-1-1 0 0,-1 1 1 0 0,1 0-1 0 0,0 0 1 0 0,-1 0-1 0 0,1 0 1 0 0,-1-1-1 0 0,1 1 1 0 0,-1 0 0 0 0,1 0-1 0 0,0-1 1 0 0,-1 1-1 0 0,1 0 1 0 0,0-1-1 0 0,-1 1 1 0 0,1 0-1 0 0,0-1 1 0 0,0 1-1 0 0,-1-1 1 0 0,1 1 0 0 0,0 0-1 0 0,0-1 1 0 0,0 1-1 0 0,-1-1 1 0 0,1 1-1 0 0,0-1 1 0 0,0 1-1 0 0,0-1 1 0 0,0 1 0 0 0,0-1-1 0 0,0 1 1 0 0,0-1-1 0 0,0 1 1 0 0,0 0-1 0 0,0-1 1 0 0,0 0 7 0 0,-16 43 233 0 0,16-39-194 0 0,1 0 0 0 0,-1 0 0 0 0,0 0 0 0 0,1 0 1 0 0,0 0-1 0 0,-1 0 0 0 0,1 0 0 0 0,0 0 0 0 0,0 0 0 0 0,1 0 0 0 0,-1-1 1 0 0,1 1-1 0 0,-1-1 0 0 0,1 1 0 0 0,0-1 0 0 0,0 1 0 0 0,0-1 0 0 0,0 0 1 0 0,1 0-1 0 0,-1 0 0 0 0,0 0 0 0 0,1 0 0 0 0,-1-1 0 0 0,1 1 0 0 0,0-1 0 0 0,0 1 1 0 0,-1-1-1 0 0,1 0 0 0 0,0 0 0 0 0,0-1 0 0 0,0 1 0 0 0,0 0 0 0 0,0-1 1 0 0,0 0-1 0 0,0 0 0 0 0,0 0 0 0 0,0 0 0 0 0,1 0 0 0 0,-1-1 0 0 0,1 1-39 0 0,45-1-5986 0 0,-37-1 13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38.0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1 116 7585 0 0,'0'0'8488'0'0,"0"0"-7883"0"0,0 0-605 0 0,28 49 572 0 0,-25-35-40 0 0,-2-2-248 0 0,-1-1-108 0 0,0-2-80 0 0,-4-3-8 0 0,3-1 0 0 0,-4-1-76 0 0,1-1-12 0 0,3-2-372 0 0,-3-1-260 0 0,-1-4-352 0 0,3-4-1005 0 0,0 1-2551 0 0,2-12-5209 0 0</inkml:trace>
  <inkml:trace contextRef="#ctx0" brushRef="#br0" timeOffset="1">76 1 6201 0 0,'0'0'10325'0'0,"0"0"-9329"0"0,0 0-860 0 0,0 0-48 0 0,0 0-88 0 0,0 0-236 0 0,0 0-60 0 0,0 0-68 0 0,0 0 280 0 0,0 0-609 0 0,0 14-707 0 0,-3-9-1440 0 0,1-1-2248 0 0,2-1-1165 0 0</inkml:trace>
  <inkml:trace contextRef="#ctx0" brushRef="#br0" timeOffset="219.796">169 129 3284 0 0,'0'0'7524'0'0,"3"6"-4854"0"0,-3-5-2594 0 0,2 2 75 0 0,0-1 0 0 0,0 1 0 0 0,-1-1-1 0 0,1 1 1 0 0,-1 0 0 0 0,0-1 0 0 0,1 1 0 0 0,-1 0-1 0 0,0 0 1 0 0,-1 0 0 0 0,1 0 0 0 0,-1 0 0 0 0,1 0-1 0 0,-1 0 1 0 0,0 0 0 0 0,0 0 0 0 0,0 0-1 0 0,0 0 1 0 0,-1 0 0 0 0,1 0 0 0 0,-1 0 0 0 0,0 0-1 0 0,0-1 1 0 0,0 1 0 0 0,0 0 0 0 0,0 0 0 0 0,-1-1-1 0 0,1 1-150 0 0,3-51-3829 0 0,0 46 3900 0 0,0 0 0 0 0,0 0 0 0 0,0 0 0 0 0,1 1 0 0 0,-1-1 0 0 0,0 1 0 0 0,1-1 0 0 0,-1 1 0 0 0,1 0-1 0 0,0 0 1 0 0,-1 0 0 0 0,1 0 0 0 0,0 1 0 0 0,0-1 0 0 0,-1 1 0 0 0,1-1 0 0 0,0 1 0 0 0,0 0 0 0 0,0 0 0 0 0,0 0 0 0 0,-1 1 0 0 0,1-1-1 0 0,0 0 1 0 0,0 1 0 0 0,0 0 0 0 0,-1 0 0 0 0,1 0 0 0 0,-1 0 0 0 0,1 0 0 0 0,-1 1 0 0 0,1-1 0 0 0,-1 1 0 0 0,1-1 0 0 0,-1 1 0 0 0,0 0-1 0 0,0 0 1 0 0,0 0 0 0 0,0 0 0 0 0,0 0 0 0 0,-1 1 0 0 0,1-1 0 0 0,-1 0 0 0 0,1 1 0 0 0,-1-1 0 0 0,0 1 0 0 0,0 0 0 0 0,0-1 0 0 0,0 1-1 0 0,0 0 1 0 0,-1 0 0 0 0,1-1 0 0 0,-1 1 0 0 0,0 0 0 0 0,0 0 0 0 0,0 0 0 0 0,0 0 0 0 0,0-1 0 0 0,-1 1 0 0 0,0 1-71 0 0,-13 14-1220 0 0,-1-18-3616 0 0,10-5-1387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37.0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16 175 7797 0 0,'0'0'7012'0'0,"0"0"-6544"0"0,0 0-316 0 0,5 45 548 0 0,-6-32-155 0 0,-2-2-173 0 0,2-2-84 0 0,-4-3-104 0 0,3 0-84 0 0,0 0-24 0 0,-1-2 8 0 0,2-1 80 0 0,-2 1-164 0 0,3-4-648 0 0,0 0-853 0 0,0-2-967 0 0,0-3-2600 0 0,4-11-3189 0 0</inkml:trace>
  <inkml:trace contextRef="#ctx0" brushRef="#br0" timeOffset="251.593">69 1 7841 0 0,'0'0'7556'0'0,"0"0"-7004"0"0,0 0-552 0 0,0 0-336 0 0,0 0 20 0 0,0 0 128 0 0,0 0 100 0 0,0 0 88 0 0,0 0-116 0 0,0 0-224 0 0,-4 12-1784 0 0,4-10-3048 0 0,1-5-2097 0 0</inkml:trace>
  <inkml:trace contextRef="#ctx0" brushRef="#br0" timeOffset="516.773">199 32 8385 0 0,'8'38'5508'0'0,"-2"-12"-5100"0"0,-3-1 160 0 0,-3 3 376 0 0,0-6-127 0 0,0 1-305 0 0,-3 2-176 0 0,-1-4-100 0 0,0 0-100 0 0,2-4-48 0 0,1-3 20 0 0,-2-2-108 0 0,2-5-208 0 0,1-4-676 0 0,0-3-709 0 0,1-6-219 0 0,2 0-2704 0 0,7-14-4465 0 0</inkml:trace>
  <inkml:trace contextRef="#ctx0" brushRef="#br0" timeOffset="517.773">315 148 10665 0 0,'0'0'6393'0'0,"0"0"-6393"0"0,0 0-1141 0 0,0 0 1141 0 0,-37 10 100 0 0,16-10 180 0 0,-2 0-103 0 0,1 0-177 0 0,-4 0-693 0 0,4-3-1279 0 0,5 0-2796 0 0,1-7-3465 0 0</inkml:trace>
  <inkml:trace contextRef="#ctx0" brushRef="#br0" timeOffset="763.966">310 15 4180 0 0,'0'0'5678'0'0,"6"8"-3050"0"0,2 4-2184 0 0,-1 0-1 0 0,0 0 0 0 0,-1 0 1 0 0,0 1-1 0 0,-1 0 0 0 0,0 0 0 0 0,-1 0 1 0 0,-1 1-1 0 0,0-1 0 0 0,-1 1 0 0 0,0 0 1 0 0,-1 0-1 0 0,-1 2-443 0 0,-15 57 613 0 0,24-94-1928 0 0,31-52-131 0 0,-39 72 1469 0 0,0-1 1 0 0,0 1-1 0 0,1 1 1 0 0,-1-1-1 0 0,0 0 1 0 0,0 0-1 0 0,1 0 0 0 0,-1 1 1 0 0,1-1-1 0 0,-1 1 1 0 0,1-1-1 0 0,-1 1 1 0 0,1-1-1 0 0,-1 1 0 0 0,1 0 1 0 0,-1 0-1 0 0,1 0 1 0 0,-1 0-1 0 0,1 0 1 0 0,-1 0-1 0 0,1 0 0 0 0,-1 0 1 0 0,1 1-1 0 0,-1-1 1 0 0,1 1-1 0 0,-1-1 0 0 0,1 1 1 0 0,-1-1-1 0 0,1 1 1 0 0,-1 0-1 0 0,0 0 1 0 0,1 0-1 0 0,-1 0 0 0 0,0 0 1 0 0,0 0-1 0 0,0 0 1 0 0,0 0-1 0 0,0 0 1 0 0,0 0-1 0 0,0 1 0 0 0,0-1 1 0 0,0 0-1 0 0,-1 1 1 0 0,1-1-1 0 0,0 0 1 0 0,-1 1-1 0 0,1-1 0 0 0,-1 1 1 0 0,0-1-1 0 0,1 2-23 0 0,2 2 50 0 0,0 0-1 0 0,0 1 1 0 0,-1 0-1 0 0,0-1 0 0 0,0 1 1 0 0,0 0-1 0 0,0 0 1 0 0,-1 0-1 0 0,0 0 0 0 0,0 0 1 0 0,-1 1-1 0 0,0-1 1 0 0,0 0-1 0 0,0 0 1 0 0,-1 0-1 0 0,0 0 0 0 0,-1 2-49 0 0,-1-4-915 0 0,2-5-6796 0 0,1-5 1665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45.0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0 9733 0 0,'0'0'3945'0'0,"0"0"-2818"0"0,0 0-963 0 0,0 0-69 0 0,-1 9 144 0 0,-10 160 2186 0 0,12-166-2403 0 0,1 0 0 0 0,0 0 0 0 0,0 0 0 0 0,0 0 0 0 0,0 0 0 0 0,0-1 0 0 0,1 1 0 0 0,0-1 0 0 0,-1 1 0 0 0,1-1 0 0 0,0 0 0 0 0,0 0 0 0 0,0 0 0 0 0,0 0 0 0 0,0-1 1 0 0,1 1-1 0 0,-1-1 0 0 0,0 0 0 0 0,1 0 0 0 0,-1 0 0 0 0,1-1 0 0 0,-1 1 0 0 0,1-1 0 0 0,-1 0 0 0 0,1 1 0 0 0,0-2 0 0 0,-1 1 0 0 0,1 0 0 0 0,-1-1 0 0 0,1 0 0 0 0,-1 1 0 0 0,1-1 1 0 0,-1-1-1 0 0,0 1 0 0 0,1 0 0 0 0,-1-1 0 0 0,0 0 0 0 0,0 0 0 0 0,0 0 0 0 0,0 0 0 0 0,-1 0 0 0 0,1 0 0 0 0,0-1 0 0 0,-1 1 0 0 0,0-1 0 0 0,1 0 0 0 0,0-2-22 0 0,2-4-95 0 0,0 0-1 0 0,-1 0 0 0 0,0-1 0 0 0,-1 1 1 0 0,0-1-1 0 0,0 0 0 0 0,-1 0 0 0 0,0 0 1 0 0,-1 0-1 0 0,0 0 0 0 0,-1 0 0 0 0,0 0 1 0 0,-1-7 95 0 0,-16 50-3785 0 0,9-20-3082 0 0,5-7-1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45.4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6869 0 0,'0'0'6251'0'0,"0"0"-4766"0"0,2 9-1189 0 0,2 124 2666 0 0,-5-131-2938 0 0,43-87-9491 0 0,7 49 13732 0 0,-47 36-4146 0 0,-1 0 0 0 0,1 0 1 0 0,-1 0-1 0 0,1 0 0 0 0,-1 0 0 0 0,1 0 0 0 0,0 0 1 0 0,-1 1-1 0 0,0-1 0 0 0,1 0 0 0 0,-1 1 0 0 0,1-1 0 0 0,-1 1 1 0 0,1 0-1 0 0,-1-1 0 0 0,0 1 0 0 0,0 0 0 0 0,1 0 0 0 0,-1 0 1 0 0,0 0-1 0 0,0 0 0 0 0,0 0 0 0 0,0 0 0 0 0,0 0 0 0 0,0 0 1 0 0,0 1-1 0 0,0-1 0 0 0,-1 0 0 0 0,1 1 0 0 0,0-1 0 0 0,-1 1 1 0 0,1-1-1 0 0,-1 0 0 0 0,1 2-119 0 0,4 86 1520 0 0,-8-75-1105 0 0,2-11-6561 0 0,6-10 293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45.6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0 9413 0 0,'0'0'6415'0'0,"1"7"-5009"0"0,-6 74-59 0 0,-2-97-3351 0 0,4 2-3097 0 0,3-6-3603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45.8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15529 0 0,'0'0'2721'0'0,"0"0"-2513"0"0,0 0-208 0 0,0 0-96 0 0,0 0-40 0 0,0 0 136 0 0,0 0 28 0 0,0 0-28 0 0,0 0-284 0 0,0 0-524 0 0,4 2-421 0 0,-4 0-359 0 0,3-1-1360 0 0,-2 0-1768 0 0,11-3-1965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6:39.6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1 4348 0 0,'0'0'4771'0'0,"0"0"-2385"0"0,0 0-1923 0 0,0 0-259 0 0,0 0 154 0 0,-2 5 374 0 0,-35 143 3770 0 0,49-73-5441 0 0,44-25-6616 0 0,-50-48 1141 0 0</inkml:trace>
  <inkml:trace contextRef="#ctx0" brushRef="#br0" timeOffset="261.235">104 142 2672 0 0,'0'0'6952'0'0,"0"0"-4906"0"0,0 0-1733 0 0,0 0-134 0 0,0 0-4 0 0,0 0-112 0 0,0 0 71 0 0,6-3 49 0 0,-3 1-175 0 0,-1 1-1 0 0,1 0 1 0 0,-1 0-1 0 0,1 0 1 0 0,-1 1-1 0 0,1-1 1 0 0,-1 1-1 0 0,1-1 1 0 0,-1 1-1 0 0,1 0 1 0 0,0 0-1 0 0,-1 0 1 0 0,1 0-1 0 0,0 1 1 0 0,-1-1-1 0 0,1 1 1 0 0,-1-1-1 0 0,1 1 1 0 0,-1 0-1 0 0,1 0 1 0 0,-1 0-1 0 0,1 0 1 0 0,-1 0-1 0 0,0 1 1 0 0,0-1-1 0 0,1 1 1 0 0,-1 0-1 0 0,0-1 1 0 0,-1 1-1 0 0,1 0 1 0 0,0 0-1 0 0,0 0 1 0 0,-1 0-1 0 0,1 1 1 0 0,-1-1-1 0 0,0 0 1 0 0,1 2-8 0 0,0-1 54 0 0,0-1 1 0 0,0 1 0 0 0,0 0-1 0 0,0 0 1 0 0,0 0 0 0 0,-1 0-1 0 0,0 0 1 0 0,1 0 0 0 0,-1 0 0 0 0,0 0-1 0 0,0 0 1 0 0,-1 1 0 0 0,1-1-1 0 0,-1 0 1 0 0,0 1 0 0 0,0-1-1 0 0,0 0 1 0 0,0 1 0 0 0,0-1-1 0 0,-1 0 1 0 0,1 1 0 0 0,-1-1 0 0 0,0 0-1 0 0,0 0 1 0 0,0 1 0 0 0,-1-1-1 0 0,1 0 1 0 0,-1 0 0 0 0,1 0-1 0 0,-1-1 1 0 0,0 1 0 0 0,0 0 0 0 0,0-1-1 0 0,-1 1 1 0 0,1-1 0 0 0,-1 0-1 0 0,1 0 1 0 0,-1 0 0 0 0,-1 1-55 0 0,-57 8-3597 0 0,54-14 59 0 0,2-6-2535 0 0</inkml:trace>
  <inkml:trace contextRef="#ctx0" brushRef="#br0" timeOffset="542.934">278 153 8681 0 0,'0'0'1924'0'0,"0"0"-1362"0"0,0 0-3 0 0,-4 7 14 0 0,1-1-426 0 0,1 0-1 0 0,-1 0 1 0 0,1-1-1 0 0,0 1 1 0 0,1 1-1 0 0,-1-1 1 0 0,1 0-1 0 0,1 0 0 0 0,-1 0 1 0 0,1 1-1 0 0,0-1 1 0 0,0 0-1 0 0,1 0 1 0 0,0 1-1 0 0,0-1 1 0 0,0 0-1 0 0,1 0 1 0 0,0 2-147 0 0,51 16-4567 0 0,-47-24 119 0 0</inkml:trace>
  <inkml:trace contextRef="#ctx0" brushRef="#br0" timeOffset="774.775">373 93 9429 0 0,'0'0'4004'0'0,"0"0"-3928"0"0,16 40-76 0 0,-10-22 608 0 0,2 3 0 0 0,-2 2-180 0 0,-3-1-136 0 0,-3-2-16 0 0,0 1-76 0 0,-12-1-100 0 0,-2 1-100 0 0,-6-1-188 0 0,-6-4-704 0 0,2-6-1472 0 0,-10-9-9585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46.5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4 10637 0 0,'0'0'5244'0'0,"0"0"-4420"0"0,0 0-813 0 0,0 0 173 0 0,6-1 233 0 0,19-2-61 0 0,5 40-684 0 0,-26-29 344 0 0,-2-1-1 0 0,1 0 1 0 0,-1 1 0 0 0,0 0-1 0 0,-1 0 1 0 0,0-1 0 0 0,0 1 0 0 0,0 0-1 0 0,-1 0 1 0 0,-1 0 0 0 0,1 0-1 0 0,-1 0 1 0 0,0 0 0 0 0,-1 0 0 0 0,0-1-1 0 0,0 1 1 0 0,-1-1 0 0 0,0 1-1 0 0,0-1 1 0 0,-1 0 0 0 0,1 0 0 0 0,-2 0-1 0 0,1-1 1 0 0,-1 1 0 0 0,0-1-1 0 0,0 0 1 0 0,-1-1 0 0 0,1 1 0 0 0,-1-1-1 0 0,-5 3-15 0 0,-8 10-1630 0 0,6-4-2812 0 0,1-2-4338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46.8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0 11281 0 0,'0'0'8389'0'0,"0"0"-8389"0"0,0 0-392 0 0,0 0 160 0 0,0 0 232 0 0,0 0 76 0 0,0 0-76 0 0,0 0-824 0 0,-36 21-3565 0 0,37-25-8776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46.0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0 7565 0 0,'1'13'5854'0'0,"4"46"-4709"0"0,-3 0 1 0 0,-2 1 0 0 0,-2-1-1 0 0,-4 0 1 0 0,-4 15-1146 0 0,9-54 781 0 0,0-7-3238 0 0,0-9-6370 0 0,9-16 503 0 0</inkml:trace>
  <inkml:trace contextRef="#ctx0" brushRef="#br0" timeOffset="1">142 237 10769 0 0,'0'0'7513'0'0,"0"0"-7513"0"0,0 0-1052 0 0,0 0 404 0 0,0 0 648 0 0,0 0 60 0 0,-46-6-8 0 0,29 0-52 0 0,0 3-617 0 0,2-1-1047 0 0,-1 1-1412 0 0,6 1-3157 0 0</inkml:trace>
  <inkml:trace contextRef="#ctx0" brushRef="#br0" timeOffset="262.003">320 289 5308 0 0,'0'0'6337'0'0,"0"0"-3780"0"0,0 0-1870 0 0,0 0-52 0 0,0 0-68 0 0,0 0-680 0 0,0 0-137 0 0,0 0 90 0 0,-36 3-342 0 0,62 64 2023 0 0,-2 17-638 0 0,-24-82-886 0 0,-1 0 0 0 0,1 0 1 0 0,0 0-1 0 0,-1 0 0 0 0,1 0 1 0 0,-1 0-1 0 0,0 0 0 0 0,0 0 1 0 0,0 0-1 0 0,0-1 0 0 0,0 1 1 0 0,0 0-1 0 0,0-1 0 0 0,0 1 1 0 0,-1-1-1 0 0,1 1 0 0 0,-1-1 0 0 0,1 0 1 0 0,-1 1-1 0 0,1-1 0 0 0,-1 0 1 0 0,0 0-1 0 0,0 0 0 0 0,0 0 1 0 0,1-1-1 0 0,-1 1 0 0 0,0 0 1 0 0,0-1-1 0 0,0 1 0 0 0,0-1 1 0 0,0 0-1 0 0,0 1 0 0 0,0-1 0 0 0,0 0 1 0 0,0 0-1 0 0,0-1 0 0 0,0 1 1 0 0,0 0-1 0 0,0-1 0 0 0,0 1 1 0 0,0-1-1 0 0,0 0 3 0 0,-25-8-4635 0 0,14-6-2803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44.2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34 5156 0 0,'0'0'6766'0'0,"0"0"-5222"0"0,0 0-1303 0 0,0 0-36 0 0,0 0 286 0 0,0 0 172 0 0,0 0 100 0 0,0 0-78 0 0,0 0-190 0 0,0-6 89 0 0,2 5-607 0 0,0-1 0 0 0,-1 1 0 0 0,1-1 1 0 0,0 1-1 0 0,0 0 0 0 0,-1 0 0 0 0,1 0 0 0 0,0 0 0 0 0,0 0 1 0 0,0 0-1 0 0,0 0 0 0 0,1 1 0 0 0,-1-1 0 0 0,0 1 0 0 0,0-1 0 0 0,0 1 1 0 0,0 0-1 0 0,1 0 0 0 0,-1 0 0 0 0,0 0 0 0 0,0 0 0 0 0,0 1 1 0 0,1-1-1 0 0,-1 1 0 0 0,0-1 0 0 0,0 1 0 0 0,0 0 0 0 0,0 0 1 0 0,0 0-1 0 0,0 0 0 0 0,0 0 0 0 0,0 0 0 0 0,-1 0 0 0 0,1 1 1 0 0,0-1-1 0 0,-1 1 0 0 0,1-1 0 0 0,-1 1 0 0 0,1 0 0 0 0,-1-1 0 0 0,0 1 1 0 0,1 0-1 0 0,-1 0 0 0 0,0 0 0 0 0,-1 0 0 0 0,1 0 0 0 0,0 0 1 0 0,0 0-1 0 0,-1 0 0 0 0,1 0 0 0 0,-1 1 0 0 0,0-1 0 0 0,0 0 1 0 0,0 0-1 0 0,0 0 0 0 0,0 1 0 0 0,0-1 0 0 0,-1 1 23 0 0,37-51-2010 0 0,-35 47 2053 0 0,0 0-1 0 0,1 1 1 0 0,-1-1-1 0 0,0 0 1 0 0,0 0-1 0 0,1 1 1 0 0,-1-1-1 0 0,0 1 1 0 0,1-1-1 0 0,-1 1 1 0 0,0-1-1 0 0,1 1 1 0 0,-1 0-1 0 0,1 0 1 0 0,-1 0-1 0 0,1 0 1 0 0,-1 0-1 0 0,0 0 1 0 0,1 0-1 0 0,-1 0 1 0 0,1 1 0 0 0,-1-1-1 0 0,0 0 1 0 0,1 1-1 0 0,-1-1 1 0 0,0 1-1 0 0,1 0 1 0 0,-1-1-1 0 0,0 1 1 0 0,0 0-1 0 0,1 0 1 0 0,-1 0-1 0 0,0 0 1 0 0,0 0-1 0 0,0 0 1 0 0,0 0-1 0 0,0 0 1 0 0,-1 0-1 0 0,1 0 1 0 0,0 1-1 0 0,0-1 1 0 0,-1 0-1 0 0,1 0 1 0 0,-1 1-1 0 0,1-1 1 0 0,-1 1-1 0 0,0-1 1 0 0,1 0 0 0 0,-1 1-44 0 0,4 39-886 0 0,20-72-2099 0 0,-23 30 3044 0 0,1 0 1 0 0,-1 0 0 0 0,0 0-1 0 0,0 0 1 0 0,1 0-1 0 0,-1 0 1 0 0,0 1-1 0 0,1-1 1 0 0,-1 1 0 0 0,1-1-1 0 0,-1 1 1 0 0,1-1-1 0 0,-1 1 1 0 0,1 0-1 0 0,-1 0 1 0 0,1 0 0 0 0,-1 0-1 0 0,1 0 1 0 0,-1 0-1 0 0,1 0 1 0 0,-1 0 0 0 0,1 0-1 0 0,-1 1 1 0 0,1-1-1 0 0,-1 1 1 0 0,0-1-1 0 0,1 1 1 0 0,-1 0 0 0 0,1-1-1 0 0,-1 1 1 0 0,0 0-1 0 0,0 0 1 0 0,0 0-1 0 0,1 0 1 0 0,-1 0 0 0 0,0 0-1 0 0,0 0 1 0 0,0 0-1 0 0,0 1 1 0 0,-1-1 0 0 0,1 0-1 0 0,0 0 1 0 0,0 1-1 0 0,-1-1 1 0 0,1 1-1 0 0,-1-1 1 0 0,1 1 0 0 0,-1-1-1 0 0,0 0 1 0 0,1 1-1 0 0,-1 0 1 0 0,0-1-1 0 0,0 1 1 0 0,0-1 0 0 0,0 1-1 0 0,0-1 1 0 0,-1 1-59 0 0,1 0-428 0 0,0 18 883 0 0,0-12-7746 0 0,2-8 3320 0 0</inkml:trace>
  <inkml:trace contextRef="#ctx0" brushRef="#br0" timeOffset="299.034">357 75 5853 0 0,'0'0'3490'0'0,"0"0"-1911"0"0,0 0-419 0 0,0 0 183 0 0,0 0-172 0 0,6-1-286 0 0,5 1-470 0 0,65-11 495 0 0,-75 11-911 0 0,0 0 0 0 0,1 0-1 0 0,-1-1 1 0 0,0 1 0 0 0,1 0 0 0 0,-1-1 0 0 0,0 1 0 0 0,0-1 0 0 0,1 1 0 0 0,-1-1-1 0 0,0 0 1 0 0,0 1 0 0 0,0-1 0 0 0,0 0 0 0 0,0 0 0 0 0,0 0 0 0 0,0 0-1 0 0,0 0 1 0 0,0 0 0 0 0,-1 0 0 0 0,1 0 0 0 0,0 0 0 0 0,0 0 0 0 0,-1 0 0 0 0,1-1-1 0 0,-1 1 1 0 0,1 0 0 0 0,-1 0 0 0 0,0-1 0 0 0,1 1 0 0 0,-1 0 0 0 0,0-1 0 0 0,0 1-1 0 0,0 0 1 0 0,0-1 0 0 0,0 1 0 0 0,0 0 0 0 0,0-1 0 0 0,-1 1 0 0 0,1 0-1 0 0,0-1 1 0 0,-1 1 0 0 0,1 0 0 0 0,-1 0 0 0 0,1 0 0 0 0,-1-1 0 0 0,0 1 0 0 0,1 0-1 0 0,-1 0 1 0 0,0 0 0 0 0,0 0 1 0 0,0 0-14 0 0,1 0 0 0 0,0 0-1 0 0,-1 1 1 0 0,0-1 0 0 0,1 0 0 0 0,-1 1 0 0 0,1-1-1 0 0,-1 0 1 0 0,0 1 0 0 0,1-1 0 0 0,-1 1-1 0 0,0-1 1 0 0,0 1 0 0 0,1-1 0 0 0,-1 1-1 0 0,0 0 1 0 0,0-1 0 0 0,0 1 0 0 0,1 0 0 0 0,-1 0-1 0 0,0-1 1 0 0,0 1 0 0 0,0 0 0 0 0,0 0-1 0 0,0 0 1 0 0,0 0 0 0 0,1 0 0 0 0,-1 0-1 0 0,0 0 1 0 0,0 1 0 0 0,0-1 0 0 0,0 0-1 0 0,0 0 1 0 0,1 1 0 0 0,-1-1 0 0 0,0 1 0 0 0,0-1-1 0 0,0 0 1 0 0,1 1 0 0 0,-1-1 0 0 0,0 1-1 0 0,1 0 1 0 0,-1-1 0 0 0,0 1 0 0 0,1 0-1 0 0,-1-1 1 0 0,1 1 0 0 0,-1 0 0 0 0,1-1-1 0 0,-1 1 1 0 0,1 0 0 0 0,0 0 0 0 0,-1 0 0 0 0,1 0-1 0 0,0-1 1 0 0,0 1 0 0 0,-1 0 0 0 0,1 0-1 0 0,0 0 1 0 0,0 0 14 0 0,-17 56 366 0 0,17-54-315 0 0,0 0-1 0 0,0 1 0 0 0,0-1 1 0 0,0 0-1 0 0,1 0 0 0 0,0 0 1 0 0,-1 1-1 0 0,1-1 1 0 0,1 0-1 0 0,-1 0 0 0 0,0 0 1 0 0,1-1-1 0 0,-1 1 0 0 0,1 0 1 0 0,0 0-1 0 0,0-1 0 0 0,0 1 1 0 0,0-1-1 0 0,0 0 1 0 0,0 1-1 0 0,1-1 0 0 0,0 0 1 0 0,-1 0-1 0 0,1-1 0 0 0,0 1 1 0 0,-1-1-1 0 0,1 1 1 0 0,0-1-1 0 0,0 0 0 0 0,0 0 1 0 0,1 0-1 0 0,-1 0 0 0 0,0-1 1 0 0,1 1-51 0 0,36 5-1827 0 0,-1-7-3507 0 0,-17-3-1574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5:43.3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4760 0 0,'0'0'6763'0'0,"0"0"-4767"0"0,0 0-2026 0 0,0 0-283 0 0,1 12 327 0 0,27 310 5348 0 0,-18-219-7066 0 0,1-98-5227 0 0,-3-10 82 0 0</inkml:trace>
  <inkml:trace contextRef="#ctx0" brushRef="#br0" timeOffset="155.615">165 280 3952 0 0,'0'0'10505'0'0,"0"0"-9597"0"0,0 0-908 0 0,0 0-240 0 0,0 0 240 0 0,-38-5 188 0 0,23 5-36 0 0,-2 0-88 0 0,-1 0-52 0 0,-4 0-12 0 0,4 0-1148 0 0,5 0-2036 0 0,1-2-4841 0 0</inkml:trace>
  <inkml:trace contextRef="#ctx0" brushRef="#br0" timeOffset="325.847">211 351 12377 0 0,'0'0'4473'0'0,"0"0"-4473"0"0,8 39 112 0 0,-8-29 0 0 0,-3 1 64 0 0,0-2-40 0 0,1-3 24 0 0,0-2-72 0 0,-1 0 24 0 0,-1-1 12 0 0,3-3-124 0 0,-2 0-88 0 0,1 0-580 0 0,-2-3-209 0 0,4-5-255 0 0,-3-2-1256 0 0,3-1-4692 0 0</inkml:trace>
  <inkml:trace contextRef="#ctx0" brushRef="#br0" timeOffset="576.123">263 212 3404 0 0,'0'0'10265'0'0,"0"0"-9097"0"0,0 0-968 0 0,0 0-200 0 0,0 0-140 0 0,0 0-188 0 0,0 0-40 0 0,0 0-316 0 0,0 0-1160 0 0,0 0-3396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6:40.2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0 5436 0 0,'0'0'3964'0'0,"0"0"-2245"0"0,0 0-1010 0 0,0 0-447 0 0,0 0-145 0 0,0 0 174 0 0,3 8 325 0 0,136 264 2809 0 0,-107-163-4509 0 0,-46-157-4452 0 0,-37-32 3199 0 0,15 28 4931 0 0,39 103 2207 0 0,-65 13-3430 0 0,19-24-1503 0 0,46-35-7641 0 0,6-4 1438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6:40.5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31 10305 0 0,'0'0'3856'0'0,"0"0"-3112"0"0,0 0-264 0 0,0 0 312 0 0,0 0-39 0 0,-45-5-241 0 0,24 4-216 0 0,-2-1-196 0 0,0 1-100 0 0,2-1-76 0 0,0 1-592 0 0,3 0-477 0 0,2-3-795 0 0,5 2-3912 0 0,2-9-2305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6:40.7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205 21 11521 0 0,'0'0'1764'0'0,"0"0"-1420"0"0,0 0 256 0 0,-45-5 496 0 0,20 2-592 0 0,1 1-504 0 0,-6 0-164 0 0,3 0-1488 0 0,5 2-3552 0 0,-9-6-3549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7:13.2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14113 0 0,'0'0'2042'0'0,"0"0"-1516"0"0,0 0-366 0 0,1 8 159 0 0,-2 146 1865 0 0,-3-148-4545 0 0,4-17-5242 0 0,4-5-1549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7:13.4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15177 0 0,'0'0'1709'0'0,"0"0"-1497"0"0,0 0-212 0 0,0 0-152 0 0,0 0 4 0 0,0 0-52 0 0,0 0-65 0 0,0 0-339 0 0,0 0-784 0 0,0 0-1136 0 0,0 12-2992 0 0,0-8-785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6:54.2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1 5701 0 0,'0'0'7134'0'0,"0"0"-5024"0"0,0 0-1934 0 0,0 0 90 0 0,0 0 297 0 0,-5 8 7 0 0,-5 10-334 0 0,1 0 0 0 0,1 1 0 0 0,0 0 0 0 0,2 0 0 0 0,0 0 0 0 0,2 1 0 0 0,0 0-1 0 0,-1 16-235 0 0,20 64-261 0 0,57-26-3882 0 0,-59-70-362 0 0,1-3-3201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7:13.7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1 7977 0 0,'0'0'3484'0'0,"2"7"-2231"0"0,-1-2-1099 0 0,0 0-1 0 0,0-1 0 0 0,0 1 1 0 0,-1 0-1 0 0,0 0 0 0 0,0 0 0 0 0,0 0 1 0 0,0 0-1 0 0,-1-1 0 0 0,0 1 1 0 0,0 0-1 0 0,0 0 0 0 0,0-1 0 0 0,-1 1 1 0 0,0-1-1 0 0,0 1 0 0 0,0-1 1 0 0,0 1-1 0 0,-1-1 0 0 0,-1 2-153 0 0,6-9-1573 0 0,30-31-4119 0 0,8 19 8351 0 0,26 47 1891 0 0,-76 12-5184 0 0,2-39-1526 0 0,2-4-2268 0 0,2-1-3862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7:14.8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99 5745 0 0,'0'0'6650'0'0,"0"0"-5191"0"0,0 0-1567 0 0,0 0 253 0 0,0 0 86 0 0,0 0 90 0 0,0 0 59 0 0,29 9 516 0 0,-27-10-923 0 0,0 0 1 0 0,0-1 0 0 0,0 1-1 0 0,0-1 1 0 0,-1 0-1 0 0,1 0 1 0 0,0 0 0 0 0,-1 0-1 0 0,1 0 1 0 0,-1 0-1 0 0,1 0 1 0 0,-1 0 0 0 0,0-1-1 0 0,0 1 1 0 0,0 0-1 0 0,0-1 1 0 0,-1 1 0 0 0,1-1-1 0 0,-1 1 1 0 0,1-1-1 0 0,-1 1 1 0 0,0-1 0 0 0,0 0-1 0 0,0 1 1 0 0,0-1-1 0 0,-1 1 1 0 0,1-1 0 0 0,-1 1-1 0 0,1-1 1 0 0,-1 1-1 0 0,0 0 1 0 0,0-1-1 0 0,0 1 1 0 0,0 0 0 0 0,0-1-1 0 0,-1 1 1 0 0,1 0-1 0 0,-1 0 1 0 0,1 0 0 0 0,-1 0-1 0 0,0 0 1 0 0,0 1-1 0 0,1-1 1 0 0,-1 0 0 0 0,-1 1-1 0 0,1 0 1 0 0,0-1-1 0 0,0 1 1 0 0,0 0 0 0 0,-1 0-1 0 0,1 0 1 0 0,-1 0-1 0 0,1 1 1 0 0,-1-1 0 0 0,-1 0 26 0 0,-2 2 76 0 0,1 0 0 0 0,0 1 0 0 0,-1 0 0 0 0,1-1 0 0 0,0 1 0 0 0,0 1 0 0 0,0-1 0 0 0,1 1 0 0 0,-1 0 1 0 0,1 0-1 0 0,-1 0 0 0 0,1 1 0 0 0,0 0 0 0 0,0 0 0 0 0,1 0 0 0 0,-1 0 0 0 0,1 0 0 0 0,0 1 0 0 0,0-1 0 0 0,0 1 1 0 0,0 0-1 0 0,1 0 0 0 0,0 0 0 0 0,0 0 0 0 0,0 0 0 0 0,1 0 0 0 0,0 1 0 0 0,0-1 0 0 0,0 1 0 0 0,1-1 0 0 0,0 0 1 0 0,0 4-77 0 0,2-6 52 0 0,1 0 0 0 0,-1 0 0 0 0,1-1 1 0 0,0 1-1 0 0,0-1 0 0 0,0 1 0 0 0,0-1 1 0 0,0 0-1 0 0,1-1 0 0 0,-1 1 1 0 0,1 0-1 0 0,-1-1 0 0 0,1 0 0 0 0,0 0 1 0 0,-1 0-1 0 0,1 0 0 0 0,0-1 1 0 0,0 1-1 0 0,-1-1 0 0 0,1 0 0 0 0,0 0 1 0 0,0 0-1 0 0,0-1 0 0 0,-1 1 1 0 0,1-1-1 0 0,0 0 0 0 0,0 0 0 0 0,-1-1 1 0 0,1 1-1 0 0,-1 0 0 0 0,1-1 0 0 0,-1 0 1 0 0,0 0-1 0 0,3-2-52 0 0,19-43-749 0 0,-9 93 128 0 0,-16-46 608 0 0,18 51-548 0 0,-6-38-2460 0 0,4-5-3733 0 0,2-4-6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7:15.3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 11549 0 0,'0'0'1864'0'0,"0"0"-1410"0"0,-2 7-137 0 0,-13 135 2950 0 0,14-138-3208 0 0,1-1 1 0 0,0 0 0 0 0,0 0 0 0 0,0 0-1 0 0,1 0 1 0 0,-1 1 0 0 0,1-1-1 0 0,-1 0 1 0 0,1 0 0 0 0,0 0 0 0 0,0 0-1 0 0,1 0 1 0 0,-1 0 0 0 0,1 0-1 0 0,-1-1 1 0 0,1 1 0 0 0,0 0 0 0 0,0-1-1 0 0,0 1 1 0 0,0-1 0 0 0,0 0-1 0 0,1 0 1 0 0,-1 0 0 0 0,1 0 0 0 0,-1 0-1 0 0,1 0 1 0 0,0-1 0 0 0,0 1-1 0 0,0-1 1 0 0,0 0 0 0 0,0 0 0 0 0,0 0-1 0 0,0 0 1 0 0,0 0 0 0 0,0-1-1 0 0,0 0 1 0 0,1 1 0 0 0,-1-1 0 0 0,0 0-1 0 0,0-1 1 0 0,0 1 0 0 0,0 0-1 0 0,1-1 1 0 0,-1 0 0 0 0,1 0-60 0 0,1-3-20 0 0,1 0 0 0 0,-2 0 0 0 0,1-1-1 0 0,0 0 1 0 0,-1 0 0 0 0,0 0 0 0 0,0 0 0 0 0,0 0 0 0 0,-1-1 0 0 0,0 0 0 0 0,0 0-1 0 0,0 0 1 0 0,-1 0 0 0 0,0 0 0 0 0,0-1 0 0 0,0 1 0 0 0,-1 0 0 0 0,0-1 0 0 0,0 1 0 0 0,-1-1-1 0 0,0 0 1 0 0,0 1 0 0 0,0-1 0 0 0,-1 1 0 0 0,0-1 0 0 0,0 1 0 0 0,-1-1 0 0 0,0 1 0 0 0,-1-3 20 0 0,1-33-885 0 0,7 56-7087 0 0,-2-8 3555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7:15.7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11 13093 0 0,'0'0'1098'0'0,"1"6"-658"0"0,-12 82 2357 0 0,12-89-3216 0 0,33-61-2888 0 0,-33 59 3371 0 0,1 0-1 0 0,0 1 1 0 0,0-1 0 0 0,0 0-1 0 0,1 1 1 0 0,-1-1 0 0 0,1 1 0 0 0,-1 0-1 0 0,1-1 1 0 0,0 1 0 0 0,0 1 0 0 0,0-1-1 0 0,0 0 1 0 0,0 1 0 0 0,0-1 0 0 0,0 1-1 0 0,1 0 1 0 0,-1 0 0 0 0,0 0-1 0 0,1 1 1 0 0,-1-1 0 0 0,1 1 0 0 0,-1 0-1 0 0,2 0-63 0 0,0 3 111 0 0,-1 1 0 0 0,0 0-1 0 0,0 0 1 0 0,0 0-1 0 0,0 0 1 0 0,-1 1-1 0 0,1 0 1 0 0,-1-1 0 0 0,0 1-1 0 0,-1 0 1 0 0,1 1-1 0 0,-1-1 1 0 0,0 0-1 0 0,0 1 1 0 0,-1-1 0 0 0,0 1-1 0 0,0-1 1 0 0,0 1-1 0 0,-1 0 1 0 0,1-1-1 0 0,-1 1 1 0 0,-1 0 0 0 0,1-1-1 0 0,-1 1 1 0 0,0 3-111 0 0,-11 21 343 0 0,4-25-3285 0 0,7-10-2796 0 0,2-4-1301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7:18.3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18914 0 0,'0'0'0'0'0,"0"0"-876"0"0,0 0-364 0 0,0 0-585 0 0,0 0-3207 0 0,0 0-3241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7:19.7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13 15881 0 0,'0'0'2357'0'0,"0"0"-1965"0"0,0 0-232 0 0,0 0 88 0 0,0 0 156 0 0,0 0-404 0 0,0 0-96 0 0,0 0-372 0 0,0 0 284 0 0,0 0-544 0 0,-17-5-929 0 0,13 4-2923 0 0,3-5-5221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7:16.8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0 6281 0 0,'0'0'6718'0'0,"0"0"-5282"0"0,-1 9-1120 0 0,-23 376 4057 0 0,23-367-5627 0 0,3-13-1655 0 0,0-3-3651 0 0,5-3-1553 0 0</inkml:trace>
  <inkml:trace contextRef="#ctx0" brushRef="#br0" timeOffset="155.46">183 282 16221 0 0,'0'0'453'0'0,"0"0"-453"0"0,0 0-841 0 0,0 0 841 0 0,-44 2 288 0 0,30-6-96 0 0,-4-1-51 0 0,-2-2-41 0 0,2 1-52 0 0,-1-2-48 0 0,2 1-493 0 0,3 0-903 0 0,2 0-2528 0 0,6 1-2485 0 0</inkml:trace>
  <inkml:trace contextRef="#ctx0" brushRef="#br0" timeOffset="341.426">218 454 13565 0 0,'0'0'1420'0'0,"0"0"-1368"0"0,0 0 516 0 0,0 0-192 0 0,-7 38-60 0 0,3-34-115 0 0,3-1-77 0 0,1-1-36 0 0,-3-2-12 0 0,3 1 36 0 0,0-1 60 0 0,0 0-172 0 0,0 0-284 0 0,0-5-345 0 0,0-1-175 0 0,3-6-1748 0 0,1 3-5877 0 0</inkml:trace>
  <inkml:trace contextRef="#ctx0" brushRef="#br0" timeOffset="497.335">311 235 5276 0 0,'0'0'9165'0'0,"0"0"-8845"0"0,0 0-320 0 0,0 0-608 0 0,0 0-528 0 0,0 0 36 0 0,0 0-844 0 0,0 0-1992 0 0,0 0-1221 0 0</inkml:trace>
  <inkml:trace contextRef="#ctx0" brushRef="#br0" timeOffset="1280.442">388 464 10517 0 0,'0'0'1150'0'0,"0"0"-743"0"0,0 0-143 0 0,0 0 137 0 0,0 0-9 0 0,0 0-12 0 0,0 0 25 0 0,0 0-65 0 0,-4-20-2271 0 0,4 19 1935 0 0,0 0 0 0 0,0 0 1 0 0,0 0-1 0 0,0 0 0 0 0,0 0 0 0 0,1 1 0 0 0,-1-1 0 0 0,0 0 0 0 0,1 0 1 0 0,-1 0-1 0 0,1 1 0 0 0,-1-1 0 0 0,1 0 0 0 0,-1 0 0 0 0,1 1 1 0 0,0-1-1 0 0,-1 0 0 0 0,1 1 0 0 0,0-1 0 0 0,-1 1 0 0 0,1-1 0 0 0,0 1 1 0 0,0-1-1 0 0,-1 1 0 0 0,1 0 0 0 0,0-1 0 0 0,0 1 0 0 0,0 0 0 0 0,0-1 1 0 0,0 1-1 0 0,0 0 0 0 0,-1 0 0 0 0,1 0 0 0 0,0 0 0 0 0,0 0 1 0 0,0 0-1 0 0,0 0 0 0 0,0 0 0 0 0,0 1 0 0 0,0-1 0 0 0,-1 0 0 0 0,1 0 1 0 0,0 1-1 0 0,0-1 0 0 0,0 0 0 0 0,0 1 0 0 0,-1-1 0 0 0,1 1 0 0 0,0-1 1 0 0,-1 1-1 0 0,1-1 0 0 0,0 1 0 0 0,-1 0 0 0 0,1-1 0 0 0,0 1 0 0 0,-1 0 1 0 0,1 0-1 0 0,-1-1 0 0 0,0 1 0 0 0,1 0 0 0 0,-1 0 0 0 0,1 0-4 0 0,18 57 2715 0 0,-22-46-3249 0 0,14-57-5372 0 0,20 23 5373 0 0,-28 22 762 0 0,-1 1 0 0 0,1-1 1 0 0,-1 1-1 0 0,1-1 0 0 0,-1 1 0 0 0,1 0 1 0 0,-1 0-1 0 0,1 0 0 0 0,-1 0 0 0 0,0 0 1 0 0,0 1-1 0 0,0-1 0 0 0,0 1 0 0 0,0 0 1 0 0,0-1-1 0 0,0 1 0 0 0,0 0 0 0 0,0 0 1 0 0,-1 0-1 0 0,1 0 0 0 0,-1 0 0 0 0,0 0 1 0 0,0 1-1 0 0,1-1 0 0 0,-1 0 0 0 0,-1 1 1 0 0,1-1-1 0 0,0 1 0 0 0,-1-1 0 0 0,1 1 1 0 0,-1-1-1 0 0,0 1 0 0 0,1 1-229 0 0,0 38 212 0 0,24-68-2789 0 0,40 22 4174 0 0,-25 46-577 0 0,-39-39-990 0 0,1 1 0 0 0,-1-1 0 0 0,1 0 0 0 0,0 0-1 0 0,1 0 1 0 0,-1 0 0 0 0,0 0 0 0 0,1 0 0 0 0,0 0 0 0 0,0-1 0 0 0,0 1 0 0 0,0-1-1 0 0,0 0 1 0 0,0 0 0 0 0,0 0 0 0 0,1 0 0 0 0,-1-1 0 0 0,1 1 0 0 0,-1-1 0 0 0,1 0-1 0 0,-1 0 1 0 0,1 0 0 0 0,0-1 0 0 0,0 1 0 0 0,-1-1 0 0 0,1 0 0 0 0,0 0 0 0 0,0 0-1 0 0,0 0 1 0 0,-1-1 0 0 0,1 1 0 0 0,0-1 0 0 0,-1 0 0 0 0,1 0 0 0 0,0-1-1 0 0,-1 1 1 0 0,1-1 0 0 0,1-1-30 0 0,-1 1-38 0 0,-1 0-1 0 0,1 0 1 0 0,-1-1-1 0 0,1 1 1 0 0,-1-1 0 0 0,0 0-1 0 0,0 0 1 0 0,0 0-1 0 0,0 0 1 0 0,-1-1-1 0 0,1 1 1 0 0,-1-1-1 0 0,0 1 1 0 0,0-1 0 0 0,0 0-1 0 0,-1 0 1 0 0,1 0-1 0 0,-1 0 1 0 0,0 0-1 0 0,0 0 1 0 0,0 0-1 0 0,-1 0 1 0 0,0 0 0 0 0,1-1-1 0 0,-1 1 1 0 0,-1 0-1 0 0,1 0 1 0 0,-1 0-1 0 0,1-1 1 0 0,-1 1-1 0 0,0 0 1 0 0,-1 0-1 0 0,1 0 1 0 0,-1 0 0 0 0,1 1-1 0 0,-1-1 1 0 0,0 0-1 0 0,-1 1 1 0 0,0-1 38 0 0,1 5-11 0 0,-1 0 1 0 0,1 1 0 0 0,0-1-1 0 0,-1 1 1 0 0,1-1 0 0 0,0 1 0 0 0,0 0-1 0 0,0 0 1 0 0,0 0 0 0 0,0 0-1 0 0,0 0 1 0 0,1 0 0 0 0,-1 1-1 0 0,1-1 1 0 0,0 1 0 0 0,-1-1-1 0 0,1 1 1 0 0,0-1 0 0 0,0 1-1 0 0,1 0 1 0 0,-1-1 0 0 0,1 1-1 0 0,-1 0 1 0 0,1 0 0 0 0,0-1-1 0 0,0 1 1 0 0,0 1 10 0 0,0-2 57 0 0,-1-1 0 0 0,1 1 1 0 0,0-1-1 0 0,0 1 0 0 0,0 0 0 0 0,0-1 0 0 0,1 1 0 0 0,-1-1 1 0 0,0 1-1 0 0,1-1 0 0 0,-1 1 0 0 0,1-1 0 0 0,-1 1 0 0 0,1-1 1 0 0,0 0-1 0 0,-1 1 0 0 0,1-1 0 0 0,0 0 0 0 0,0 1 0 0 0,0-1 1 0 0,0 0-1 0 0,0 0 0 0 0,1 0 0 0 0,-1 0 0 0 0,0 0 1 0 0,0 0-1 0 0,1 0 0 0 0,-1 0 0 0 0,0-1 0 0 0,1 1 0 0 0,-1 0 1 0 0,1-1-1 0 0,-1 0 0 0 0,1 1 0 0 0,-1-1 0 0 0,1 0 0 0 0,-1 1 1 0 0,1-1-1 0 0,-1 0 0 0 0,1 0 0 0 0,0 0 0 0 0,-1 0 0 0 0,2-1-57 0 0,84-7 6 0 0,-67 4-170 0 0,-14 3 174 0 0,0 0 1 0 0,0 0-1 0 0,0 1 1 0 0,0 0-1 0 0,0 0 1 0 0,0 0-1 0 0,0 0 1 0 0,0 1 0 0 0,0 0-1 0 0,0 1 1 0 0,0-1-1 0 0,0 1 1 0 0,-1 0-1 0 0,1 0 1 0 0,-1 1-1 0 0,1 0 1 0 0,-1 0-1 0 0,0 0 1 0 0,0 1-1 0 0,0-1 1 0 0,-1 1 0 0 0,1 0-1 0 0,-1 1 1 0 0,0-1-1 0 0,0 1 1 0 0,-1 0-1 0 0,1-1 1 0 0,-1 2-1 0 0,0-1 1 0 0,0 0-1 0 0,-1 1 1 0 0,2 4-11 0 0,-4-9-30 0 0,0 0 0 0 0,0 0 0 0 0,0 0 0 0 0,0 0 0 0 0,0 0 0 0 0,0 0 0 0 0,0 0 0 0 0,-1 0 0 0 0,1 0 0 0 0,0 0 0 0 0,-1 0 0 0 0,1 0 0 0 0,-1 0 0 0 0,1 0 0 0 0,-1 0 0 0 0,0 0 0 0 0,1 0 0 0 0,-1-1 0 0 0,0 1 0 0 0,1 0 0 0 0,-1-1 0 0 0,0 1 0 0 0,0 0 0 0 0,0-1 0 0 0,0 1 0 0 0,1-1 0 0 0,-1 1 0 0 0,0-1 0 0 0,0 1 0 0 0,0-1 0 0 0,0 0 0 0 0,0 0 0 0 0,0 1 0 0 0,0-1 0 0 0,0 0 0 0 0,0 0 0 0 0,-1 0 0 0 0,1 0 0 0 0,0 0 0 0 0,0 0 0 0 0,0 0 0 0 0,0-1 0 0 0,0 1 0 0 0,0 0 0 0 0,0 0 0 0 0,0-1 0 0 0,0 1 0 0 0,0-1 0 0 0,1 1 0 0 0,-1-1 0 0 0,0 1 0 0 0,-1-1 30 0 0,-19-12-5378 0 0,11-1-5179 0 0</inkml:trace>
  <inkml:trace contextRef="#ctx0" brushRef="#br0" timeOffset="2661.953">1056 600 248 0 0,'0'0'2308'0'0,"0"0"2020"0"0,0 0-2435 0 0,0 0-1238 0 0,0 0 263 0 0,-1-6 208 0 0,-4-16 371 0 0,8 40-289 0 0,7 91 189 0 0,-12-108-1378 0 0,-1-1 0 0 0,1 1 0 0 0,-1-1 1 0 0,1 0-1 0 0,0 0 0 0 0,-1 0 0 0 0,1 0 0 0 0,-1-1 0 0 0,1 1 0 0 0,0-1 0 0 0,-1 1 1 0 0,1-1-1 0 0,0 0 0 0 0,-1 0 0 0 0,1 0 0 0 0,0 0 0 0 0,0 0 0 0 0,0 0 0 0 0,0-1 1 0 0,0 1-1 0 0,0-1 0 0 0,0 1 0 0 0,1-1 0 0 0,-1 0 0 0 0,1 0 0 0 0,-1 0 1 0 0,1 0-1 0 0,-1 0 0 0 0,1 0 0 0 0,0 0 0 0 0,0 0 0 0 0,0-1-19 0 0,-27-63-798 0 0,56 89 210 0 0,-6 37 2288 0 0,-28-67-993 0 0,-10-11-835 0 0,15 29-757 0 0,10 70 2073 0 0,-18-68-4479 0 0,-7-4-3895 0 0,15-9 277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7:15.9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6 260 13341 0 0,'0'0'1314'0'0,"1"7"-856"0"0,2 86 2382 0 0,-12-107-8346 0 0,8-2-1565 0 0</inkml:trace>
  <inkml:trace contextRef="#ctx0" brushRef="#br0" timeOffset="249.108">58 0 4760 0 0,'0'0'10669'0'0,"0"0"-10669"0"0,0 0 0 0 0,0 0-520 0 0,0 0 508 0 0,0 0 12 0 0,0 0 228 0 0,0 0-76 0 0,0 0-64 0 0,0 0-88 0 0,2 16-820 0 0,-2-13-784 0 0,-2-1-2240 0 0,4-2-2001 0 0</inkml:trace>
  <inkml:trace contextRef="#ctx0" brushRef="#br0" timeOffset="250.108">170 2 12897 0 0,'0'0'1302'0'0,"1"10"-720"0"0,5 34 60 0 0,-2 0 1 0 0,-2 0 0 0 0,-2 1 0 0 0,-1-1-1 0 0,-3 0 1 0 0,-2 4-643 0 0,5-47-285 0 0,0 28-332 0 0,7-24-8755 0 0,5-7 1357 0 0</inkml:trace>
  <inkml:trace contextRef="#ctx0" brushRef="#br0" timeOffset="497.947">314 274 15045 0 0,'0'0'2681'0'0,"0"0"-2681"0"0,0 0-832 0 0,0 0 580 0 0,0 0 252 0 0,-47-7 140 0 0,24-2-140 0 0,-5 0-565 0 0,0-1-1139 0 0,5 1-2972 0 0,-3-6-3081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2:36.5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150 1 4120 0 0,'0'0'7878'0'0,"0"0"-5890"0"0,6 6-1733 0 0,70 136 2639 0 0,-70-125-2738 0 0,-1 0 1 0 0,0 1-1 0 0,-2 0 0 0 0,0-1 1 0 0,-1 1-1 0 0,0 1 0 0 0,-2-1 1 0 0,0 0-1 0 0,-1 0 1 0 0,-1 0-1 0 0,0 0 0 0 0,-2 0 1 0 0,0-1-1 0 0,-1 1 0 0 0,-5 12-156 0 0,-88 121 343 0 0,11-71-4161 0 0,67-68 741 0 0,-5-7-3362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2:38.5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 1 3860 0 0,'0'0'7511'0'0,"0"0"-5928"0"0,0 0-1220 0 0,0 0 375 0 0,-6 9 102 0 0,-14 29-217 0 0,2 1 0 0 0,2 0 1 0 0,1 1-1 0 0,2 1 0 0 0,2 0 1 0 0,2 1-1 0 0,1 0 0 0 0,1 12-623 0 0,5-48-11 0 0,1 1 0 0 0,-1-1 0 0 0,1 1 0 0 0,0-1 0 0 0,1 1 0 0 0,-1 0 0 0 0,1-1 0 0 0,0 1 0 0 0,1-1 0 0 0,0 1-1 0 0,0-1 1 0 0,0 1 0 0 0,1-1 0 0 0,0 1 0 0 0,0-1 0 0 0,1 0 0 0 0,-1 0 0 0 0,1 0 0 0 0,1 0 0 0 0,-1-1 0 0 0,1 1 0 0 0,0-1 0 0 0,0 0 0 0 0,1 0 0 0 0,-1 0 0 0 0,1-1-1 0 0,3 2 12 0 0,15-6-2957 0 0,-8-9-4651 0 0,0-8-1249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6:55.7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108 36 9897 0 0,'0'0'6368'0'0,"0"0"-6368"0"0,0 0-308 0 0,0 0-304 0 0,0 0 612 0 0,-40-6 0 0 0,22 2-316 0 0,-1-3-1080 0 0,4 2-3372 0 0,-1-9-2433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2:38.8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10889 0 0,'0'0'3538'0'0,"4"8"-2711"0"0,2 7-551 0 0,0 1 1 0 0,-1 0-1 0 0,-1 0 1 0 0,0 0-1 0 0,-1 0 1 0 0,-1 1-1 0 0,0-1 0 0 0,-1 1 1 0 0,-1 0-1 0 0,-1-1 1 0 0,0 1-1 0 0,-1-1 0 0 0,-1 1 1 0 0,-4 11-277 0 0,7-27-119 0 0,-3 15-1020 0 0,8-11-3968 0 0,4-8-1507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2:38.9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275 27 17618 0 0,'0'0'1188'0'0,"0"0"-1188"0"0,0 0-272 0 0,-48-3 272 0 0,22-1 308 0 0,-9-1-308 0 0,-6 0-160 0 0,1 3-780 0 0,4 0-973 0 0,5-1-2523 0 0,14 1-2209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2:37.5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 8585 0 0,'0'0'3487'0'0,"0"0"-2638"0"0,0 0-665 0 0,0 0-57 0 0,0 0 264 0 0,0 0-9 0 0,0 0-223 0 0,6-3-362 0 0,-1 2 247 0 0,0 0 0 0 0,0 0 0 0 0,0 0 0 0 0,0 1 0 0 0,0 0 1 0 0,1 0-1 0 0,-1 0 0 0 0,0 1 0 0 0,0 0 0 0 0,0 0 0 0 0,0 0 0 0 0,0 0 1 0 0,0 1-1 0 0,0 0 0 0 0,0 0 0 0 0,-1 0 0 0 0,1 1 0 0 0,-1-1 1 0 0,1 1-1 0 0,-1 0 0 0 0,0 0 0 0 0,2 3-44 0 0,-4-5 39 0 0,0 0 0 0 0,0 1 0 0 0,0 0 1 0 0,0-1-1 0 0,0 1 0 0 0,0 0 0 0 0,0 0 0 0 0,0 0 0 0 0,-1 0 0 0 0,1 0 0 0 0,-1 1 1 0 0,0-1-1 0 0,1 0 0 0 0,-1 1 0 0 0,0-1 0 0 0,-1 1 0 0 0,1-1 0 0 0,0 1 1 0 0,-1-1-1 0 0,1 1 0 0 0,-1 0 0 0 0,0-1 0 0 0,0 1 0 0 0,0 0 0 0 0,0-1 0 0 0,0 1 1 0 0,0 0-1 0 0,-1-1 0 0 0,0 1 0 0 0,1-1 0 0 0,-1 1 0 0 0,0-1 0 0 0,0 1 0 0 0,0-1 1 0 0,-1 0-1 0 0,1 1 0 0 0,0-1 0 0 0,-1 0 0 0 0,0 0 0 0 0,1 0 0 0 0,-1 0 1 0 0,0 0-1 0 0,0 0 0 0 0,0-1 0 0 0,0 1 0 0 0,0-1 0 0 0,-1 1 0 0 0,1-1 0 0 0,0 0 1 0 0,-1 0-1 0 0,1 0 0 0 0,-1 0 0 0 0,1 0 0 0 0,-1 0 0 0 0,-1-1-39 0 0,4 1-14 0 0,-51 17-523 0 0,19-17-6284 0 0,25-6-851 0 0</inkml:trace>
  <inkml:trace contextRef="#ctx0" brushRef="#br0" timeOffset="203.483">287 1 6625 0 0,'0'0'6343'0'0,"0"0"-5122"0"0,-6 6-671 0 0,2-3-481 0 0,-1 0-1 0 0,0 0 1 0 0,1 1 0 0 0,-1 0-1 0 0,1 0 1 0 0,0 0-1 0 0,1 0 1 0 0,-1 1-1 0 0,1-1 1 0 0,0 1 0 0 0,0 0-1 0 0,0 0 1 0 0,0 0-1 0 0,1 0 1 0 0,0 1-1 0 0,0-1 1 0 0,1 1-1 0 0,-1-1 1 0 0,1 1 0 0 0,0-1-1 0 0,1 1 1 0 0,-1 0-1 0 0,1 0 1 0 0,1-1-1 0 0,-1 1 1 0 0,1 0-1 0 0,-1-1 1 0 0,2 1 0 0 0,-1-1-1 0 0,1 1 1 0 0,-1-1-1 0 0,2 1 1 0 0,-1-1-1 0 0,0 0 1 0 0,1 0-1 0 0,0 0 1 0 0,0 0 0 0 0,1-1-1 0 0,-1 1 1 0 0,1-1-1 0 0,1 0-68 0 0,28 14-1623 0 0,-6-11-4526 0 0,-4-6-3309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2:41.1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603 81 5473 0 0,'0'0'5291'0'0,"0"0"-3865"0"0,-9 1-816 0 0,-264-37 4143 0 0,149 11-4535 0 0,124 25-223 0 0,-130-18-522 0 0,74 15-7549 0 0,45 3 793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2:41.4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0 7777 0 0,'0'0'6381'0'0,"2"7"-4896"0"0,-7 122 878 0 0,-1-112-2203 0 0,5-23 1310 0 0,2 2-1640 0 0,-1 1 0 0 0,1-1 0 0 0,0 1-1 0 0,0 0 1 0 0,0-1 0 0 0,0 1 0 0 0,1 0-1 0 0,-1 0 1 0 0,1 0 0 0 0,0 0 0 0 0,0 0-1 0 0,0 0 1 0 0,0 0 0 0 0,1 1 0 0 0,-1-1-1 0 0,1 1 1 0 0,-1-1 0 0 0,1 1 0 0 0,0 0-1 0 0,0 0 1 0 0,0 0 0 0 0,0 1 0 0 0,0-1-1 0 0,2 0 171 0 0,-1 1 66 0 0,-1 0-1 0 0,1 0 0 0 0,-1 0 1 0 0,1 1-1 0 0,-1-1 0 0 0,1 1 1 0 0,-1 0-1 0 0,1 0 0 0 0,0 0 1 0 0,-1 0-1 0 0,1 0 0 0 0,-1 1 0 0 0,1 0 1 0 0,-1 0-1 0 0,1 0 0 0 0,-1 0 1 0 0,1 0-1 0 0,-1 1 0 0 0,0 0 1 0 0,0-1-1 0 0,0 1 0 0 0,0 0 1 0 0,0 1-1 0 0,0-1 0 0 0,-1 0 0 0 0,1 1 1 0 0,-1 0-1 0 0,1-1 0 0 0,-1 1 1 0 0,0 0-1 0 0,0 0 0 0 0,0 0 1 0 0,0 1-1 0 0,-1-1 0 0 0,2 3-65 0 0,1 43-376 0 0,-4-36-1989 0 0,1-10-1974 0 0,2-3-3661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2:40.5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6765 0 0,'0'0'8603'0'0,"0"0"-6673"0"0,0 0-2614 0 0,4 8 1072 0 0,122 260 1782 0 0,-151-304-19433 0 0,10 15 16182 0 0,3 4 5076 0 0,8 34 6472 0 0,-39 34-8810 0 0,37-45-2132 0 0,-8 8-764 0 0,5-7-6003 0 0,8-7-741 0 0</inkml:trace>
  <inkml:trace contextRef="#ctx0" brushRef="#br0" timeOffset="263.655">415 87 15177 0 0,'0'0'1757'0'0,"0"0"-1493"0"0,4 37-264 0 0,-4-17 656 0 0,0 2-136 0 0,0-1-128 0 0,-1 2-60 0 0,-4 1-160 0 0,1-1-84 0 0,1 0-88 0 0,3-3-24 0 0,0-1-248 0 0,3-3-344 0 0,6-2-300 0 0,-1-3-228 0 0,-1-4-609 0 0,6-4-2083 0 0,-5-1-3009 0 0</inkml:trace>
  <inkml:trace contextRef="#ctx0" brushRef="#br0" timeOffset="417.312">535 261 12821 0 0,'0'0'3933'0'0,"0"0"-3933"0"0,-55-8-236 0 0,24 3 236 0 0,-5 0 252 0 0,1 0-140 0 0,0 1-112 0 0,2 1-845 0 0,2 2-815 0 0,5 1-2240 0 0,4 0-976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2:41.7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126 414 13301 0 0,'6'9'1427'0'0,"4"10"-1234"0"0,0-1 0 0 0,-1 2 0 0 0,-1-1 0 0 0,-1 1 0 0 0,-1 0 0 0 0,-1 0 0 0 0,0 1 0 0 0,-2-1 0 0 0,0 1 0 0 0,-1 0 0 0 0,-2 0 0 0 0,0 0 0 0 0,-1 0 0 0 0,-1 0 0 0 0,-1 0 0 0 0,0-1 0 0 0,-2 1 0 0 0,-1-1 0 0 0,0 0 0 0 0,-7 13-193 0 0,6-17-437 0 0,-1-1-1 0 0,-1 0 1 0 0,0 0 0 0 0,-2 0 0 0 0,1-1 0 0 0,-2-1 0 0 0,1 0-1 0 0,-2 0 1 0 0,0-1 0 0 0,-8 5 437 0 0,3-6-6781 0 0,0-10-654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4:12.1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8309 0 0,'0'0'6315'0'0,"0"0"-4793"0"0,0 0-1346 0 0,0 0 107 0 0,0 0-88 0 0,0 0-263 0 0,0 0-234 0 0,8 0-95 0 0,-3 1 405 0 0,0 0 0 0 0,0 0-1 0 0,1 1 1 0 0,-2 0-1 0 0,1 0 1 0 0,0 0-1 0 0,0 0 1 0 0,-1 1-1 0 0,1 0 1 0 0,-1 0-1 0 0,0 0 1 0 0,1 0-1 0 0,-2 1 1 0 0,1-1-1 0 0,0 1 1 0 0,-1 0-1 0 0,0 1 1 0 0,0-1-1 0 0,0 0 1 0 0,0 1-1 0 0,-1-1 1 0 0,1 1-1 0 0,-1 0 1 0 0,0 0-1 0 0,0 3-7 0 0,-1-5 12 0 0,-1 0 1 0 0,1 0-1 0 0,-1 0 0 0 0,1 0 0 0 0,-1 0 0 0 0,0 0 0 0 0,0 0 0 0 0,-1 1 0 0 0,1-1 0 0 0,-1 0 0 0 0,1 0 0 0 0,-1 0 0 0 0,0 0 0 0 0,0 0 0 0 0,0 0 0 0 0,0-1 0 0 0,-1 1 0 0 0,1 0 0 0 0,-1-1 0 0 0,0 1 0 0 0,0-1 0 0 0,0 1 0 0 0,0-1 0 0 0,0 0 0 0 0,0 0 0 0 0,-1 0 0 0 0,1 0 0 0 0,-1 0 0 0 0,1 0 0 0 0,-1-1 0 0 0,0 1 0 0 0,0-1 0 0 0,0 0 0 0 0,-1 1-12 0 0,-43 12-4390 0 0,45-14-362 0 0,4-1-1600 0 0</inkml:trace>
  <inkml:trace contextRef="#ctx0" brushRef="#br0" timeOffset="249.743">236 39 12913 0 0,'0'0'524'0'0,"0"0"-220"0"0,0 0-304 0 0,0 0 836 0 0,-33 43 36 0 0,18-26-104 0 0,2 0-291 0 0,6 4-253 0 0,3 1-112 0 0,4 0-16 0 0,8 3-96 0 0,8 0-488 0 0,6 1-757 0 0,8-1-591 0 0,-6-7-2480 0 0,15-1-4829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4:11.6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15 1344 0 0,'0'0'8234'0'0,"0"0"-5502"0"0,0 0-1705 0 0,0 0 28 0 0,0 0 109 0 0,0 0-140 0 0,0 0-408 0 0,-4-14-1169 0 0,-27 173 1700 0 0,58-184-1895 0 0,-26 22 753 0 0,-1 0 0 0 0,1 1 0 0 0,0-1 0 0 0,0 0-1 0 0,1 1 1 0 0,-1-1 0 0 0,1 1 0 0 0,-1 0 0 0 0,1-1 0 0 0,0 1-1 0 0,0 0 1 0 0,-1 0 0 0 0,2 0 0 0 0,-1 0 0 0 0,0 1 0 0 0,0-1-1 0 0,1 0 1 0 0,-1 1 0 0 0,0-1 0 0 0,1 1 0 0 0,0 0 0 0 0,-1 0-1 0 0,1 0 1 0 0,0 0 0 0 0,-1 1 0 0 0,1-1 0 0 0,0 1 0 0 0,0-1-1 0 0,0 1 1 0 0,-1 0 0 0 0,1 0 0 0 0,0 1 0 0 0,0-1 0 0 0,0 0-1 0 0,0 1 1 0 0,-1 0 0 0 0,1-1 0 0 0,0 1 0 0 0,-1 0 0 0 0,1 0-1 0 0,-1 1 1 0 0,1-1 0 0 0,-1 1 0 0 0,2 0-5 0 0,1 2 27 0 0,-2 0-1 0 0,1 0 1 0 0,0 0 0 0 0,-1 1-1 0 0,0-1 1 0 0,0 1 0 0 0,0-1-1 0 0,0 1 1 0 0,-1 0 0 0 0,0 0-1 0 0,0 0 1 0 0,0 1 0 0 0,-1-1-1 0 0,1 0 1 0 0,-1 1 0 0 0,-1-1-1 0 0,1 1 1 0 0,-1-1 0 0 0,0 1-1 0 0,0-1 1 0 0,0 1 0 0 0,-1-1-1 0 0,0 0 1 0 0,0 1 0 0 0,0-1-1 0 0,-1 0 1 0 0,0 1 0 0 0,0-1-1 0 0,0 0 1 0 0,-3 3-27 0 0,5-7-490 0 0,-4 11-1053 0 0,6-7-5428 0 0,4-4-1296 0 0</inkml:trace>
  <inkml:trace contextRef="#ctx0" brushRef="#br0" timeOffset="245.577">459 264 11325 0 0,'0'0'2676'0'0,"0"0"-2336"0"0,0 0 420 0 0,-40-16 344 0 0,26 7-499 0 0,-3 2-461 0 0,-1-1-144 0 0,-1 1-12 0 0,1 1-500 0 0,1 0-685 0 0,3 1-1367 0 0,3-3-4925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4:49.9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2603 73 92 0 0,'0'0'4957'0'0,"0"0"-2814"0"0,0 0-1142 0 0,0 0 50 0 0,0 0-115 0 0,-7-3-700 0 0,-36-11-21 0 0,-1 3 0 0 0,-1 1 1 0 0,0 2-1 0 0,0 3 0 0 0,0 1 0 0 0,-1 2 0 0 0,-10 3-215 0 0,-20-3 296 0 0,-653-13 749 0 0,398 24-972 0 0,1 14 0 0 0,-96 28-73 0 0,115 9-206 0 0,311-60 203 0 0,-1-1 0 0 0,0 1 0 0 0,0 0 0 0 0,1 0-1 0 0,-1 0 1 0 0,0 0 0 0 0,0 0 0 0 0,1 0 0 0 0,-1 0-1 0 0,0 0 1 0 0,0 0 0 0 0,1 0 0 0 0,-1 0 0 0 0,0 0 0 0 0,0 1-1 0 0,1-1 1 0 0,-1 0 0 0 0,0 1 0 0 0,1-1 0 0 0,-1 0 0 0 0,0 1-1 0 0,1-1 1 0 0,-1 1 0 0 0,0-1 0 0 0,1 1 0 0 0,-1-1 0 0 0,1 1-1 0 0,-1-1 1 0 0,1 1 0 0 0,-1 0 0 0 0,1-1 0 0 0,0 1 0 0 0,-1 0-1 0 0,1-1 1 0 0,0 1 0 0 0,-1 0 0 0 0,1-1 0 0 0,0 1 0 0 0,0 0-1 0 0,0 0 1 0 0,0-1 0 0 0,0 1 0 0 0,0 0 0 0 0,0 0-1 0 0,0 0 1 0 0,0-1 0 0 0,0 1 0 0 0,0 0 0 0 0,0 0 0 0 0,0-1-1 0 0,0 1 1 0 0,1 0 0 0 0,-1-1 0 0 0,0 1 0 0 0,1 0 0 0 0,-1 0-1 0 0,1-1 1 0 0,-1 1 0 0 0,1 0 3 0 0,46 23 428 0 0,-29-16-524 0 0,35 11 173 0 0,0-2 0 0 0,1-3 0 0 0,1-2 0 0 0,0-2 0 0 0,1-3 1 0 0,23-1-78 0 0,35 6 49 0 0,115 21-160 0 0,-2 10-1 0 0,-2 10 1 0 0,48 26 111 0 0,-250-72-35 0 0,26 7-60 0 0,0 1 0 0 0,-1 3 0 0 0,-1 2-1 0 0,-1 2 1 0 0,0 1 0 0 0,-2 3 0 0 0,28 22 95 0 0,-71-47 7 0 0,1-1-1 0 0,0 1 1 0 0,-1 0-1 0 0,1 0 1 0 0,0 0 0 0 0,-1 0-1 0 0,0 0 1 0 0,1 0-1 0 0,-1 0 1 0 0,1 1-1 0 0,-1-1 1 0 0,0 0-1 0 0,0 1 1 0 0,0-1 0 0 0,0 1-1 0 0,0-1 1 0 0,0 1-1 0 0,0 0 1 0 0,-1-1-1 0 0,1 1 1 0 0,0 0-1 0 0,-1-1 1 0 0,0 1 0 0 0,1 0-1 0 0,-1 0 1 0 0,0 0-1 0 0,0-1 1 0 0,0 1-1 0 0,0 0 1 0 0,0 0-1 0 0,0 0 1 0 0,0-1 0 0 0,-1 1-1 0 0,1 0 1 0 0,-1 0-1 0 0,1-1 1 0 0,-1 1-1 0 0,0 0 1 0 0,0-1-1 0 0,0 1 1 0 0,0 0 0 0 0,0-1-1 0 0,0 0 1 0 0,0 1-1 0 0,0-1 1 0 0,0 1-1 0 0,-1-1 1 0 0,1 0-1 0 0,0 0 1 0 0,-1 0 0 0 0,1 0-1 0 0,-1 0 1 0 0,0 0-1 0 0,1 0 1 0 0,-1-1-1 0 0,0 1 1 0 0,1 0-1 0 0,-1-1 1 0 0,0 0 0 0 0,0 1-1 0 0,1-1 1 0 0,-1 0-1 0 0,0 0 1 0 0,0 0-1 0 0,0 0 1 0 0,0 0-7 0 0,-242 8 709 0 0,214-10-679 0 0,-405-42 63 0 0,238 19 392 0 0,-1 9 0 0 0,-150 9-485 0 0,38 29-5 0 0,295-18-824 0 0,3 4-5644 0 0,10-6 3536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6:56.0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156 39 12029 0 0,'0'0'3092'0'0,"0"0"-2148"0"0,0 0-279 0 0,0 0 431 0 0,0 0-148 0 0,0 0-948 0 0,0 0-256 0 0,-40-8 56 0 0,16 4-628 0 0,-7-3-801 0 0,6 2-3319 0 0,-10-9-5637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4:50.5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597 0 6461 0 0,'0'0'3156'0'0,"0"0"-3156"0"0,0 0-92 0 0,-52 4 92 0 0,9-4 544 0 0,-13-2 76 0 0,-7 2-184 0 0,-2 0-128 0 0,7 5-164 0 0,8 3-136 0 0,7 0-8 0 0,7-1-4 0 0,8-2-268 0 0,7 1-720 0 0,1-1-328 0 0,-1 0-600 0 0,3 0-2261 0 0,-5-2 1285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3:53.626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1166 7646 900 0 0,'0'0'12224'0'0,"0"0"-8762"0"0,0 7-3066 0 0,-1-2-406 0 0,0 0 1 0 0,0 1-1 0 0,0-1 0 0 0,-1 0 0 0 0,0 0 0 0 0,0 0 0 0 0,0 0 1 0 0,-1 0-1 0 0,1-1 0 0 0,-1 1 0 0 0,0-1 0 0 0,0 1 1 0 0,-1-1-1 0 0,1 0 0 0 0,-1-1 0 0 0,0 1 0 0 0,0 0 0 0 0,-1-1 1 0 0,1 0-1 0 0,0 0 0 0 0,-1 0 0 0 0,0-1 0 0 0,0 0 0 0 0,0 0 1 0 0,0 0-1 0 0,0 0 0 0 0,0-1 0 0 0,0 1 0 0 0,-1-1 1 0 0,0-1 9 0 0,5 0-12 0 0,0 0 1 0 0,0 0 0 0 0,0-1 0 0 0,0 1 0 0 0,0-1 0 0 0,0 1 0 0 0,1-1 0 0 0,-1 1 0 0 0,0-1 0 0 0,0 1 0 0 0,1-1 0 0 0,-1 0 0 0 0,0 1 0 0 0,1-1 0 0 0,-1 0 0 0 0,1 0 0 0 0,-1 1 0 0 0,1-1 0 0 0,-1 0-1 0 0,1 0 1 0 0,-1 0 0 0 0,1 0 0 0 0,0 0 0 0 0,-1 0 0 0 0,1 0 0 0 0,0 0 0 0 0,0 0 0 0 0,0 1 0 0 0,0-1 0 0 0,0 0 0 0 0,0 0 0 0 0,0 0 0 0 0,0 0 0 0 0,0 0 0 0 0,0 0 0 0 0,1 0 0 0 0,-1 0 0 0 0,0 0-1 0 0,1 0 1 0 0,-1 0 0 0 0,0 0 0 0 0,1 1 0 0 0,-1-1 0 0 0,1 0 0 0 0,0 0 0 0 0,-1 1 0 0 0,1-1 0 0 0,-1 0 0 0 0,1 0 0 0 0,0 1 0 0 0,0-1 0 0 0,-1 1 0 0 0,1-1 0 0 0,0 1 0 0 0,0-1 0 0 0,0 1 0 0 0,0-1 0 0 0,0 1-1 0 0,0 0 12 0 0,93 20 1945 0 0,-89-17-1854 0 0,0 0-1 0 0,1-1 1 0 0,-1 1 0 0 0,1-1-1 0 0,0 0 1 0 0,-1-1 0 0 0,1 1 0 0 0,0-1-1 0 0,0 0 1 0 0,0-1 0 0 0,0 1-1 0 0,0-1 1 0 0,0-1 0 0 0,0 1-1 0 0,0-1 1 0 0,0 0 0 0 0,4-1-91 0 0,-9 0-48 0 0,0 1 0 0 0,0-1-1 0 0,0 1 1 0 0,0-1 0 0 0,0 0 0 0 0,-1 0 0 0 0,1 1 0 0 0,-1-1 0 0 0,1 0 0 0 0,-1 0 0 0 0,0 0-1 0 0,1 0 1 0 0,-1 0 0 0 0,0 1 0 0 0,0-1 0 0 0,0 0 0 0 0,-1 0 0 0 0,1 0 0 0 0,0 0 0 0 0,-1 0-1 0 0,1 1 1 0 0,-1-1 0 0 0,0 0 0 0 0,1 0 0 0 0,-1 1 0 0 0,0-1 0 0 0,0 0 0 0 0,0 1 0 0 0,0-1-1 0 0,-1 1 1 0 0,1-1 0 0 0,0 1 0 0 0,-1 0 0 0 0,1 0 0 0 0,-1-1 0 0 0,1 1 0 0 0,-1 0 0 0 0,1 0 0 0 0,-1 0-1 0 0,0 1 1 0 0,1-1 0 0 0,-1 0 0 0 0,0 1 0 0 0,0-1 0 0 0,0 1 0 0 0,1-1 0 0 0,-3 1 48 0 0,-3-6-650 0 0,-10-7-1855 0 0,-1-2-3424 0 0,16 13 5017 0 0,-21-19-6353 0 0</inkml:trace>
  <inkml:trace contextRef="#ctx0" brushRef="#br0" timeOffset="-685.552">306 7573 9309 0 0,'0'0'7239'0'0,"0"0"-5785"0"0,-2 7-1457 0 0,-36 88 338 0 0,70-134-3265 0 0,-30 37 2978 0 0,0 0-1 0 0,0 1 1 0 0,-1-1 0 0 0,2 0-1 0 0,-1 1 1 0 0,0 0 0 0 0,0-1 0 0 0,0 1-1 0 0,1 0 1 0 0,-1 0 0 0 0,0 0 0 0 0,1 1-1 0 0,-1-1 1 0 0,1 1 0 0 0,-1-1-1 0 0,1 1 1 0 0,-1 0 0 0 0,1 0 0 0 0,-1 0-1 0 0,1 0 1 0 0,-1 0 0 0 0,1 0-1 0 0,-1 1 1 0 0,1-1 0 0 0,-1 1 0 0 0,1 0-1 0 0,-1 0 1 0 0,0 0 0 0 0,1 0 0 0 0,-1 0-48 0 0,35 61 1150 0 0,-20-16-2800 0 0,-10-41-2998 0 0,-5-5-951 0 0</inkml:trace>
  <inkml:trace contextRef="#ctx0" brushRef="#br0" timeOffset="-358.693">569 7688 6537 0 0,'0'0'6867'0'0,"7"1"-5019"0"0,193 8 1090 0 0,-220-33-7100 0 0,2 2 2253 0 0,35 21 2852 0 0,35 34 2457 0 0,-51-30-3343 0 0,0 0 0 0 0,0 0 1 0 0,-1 1-1 0 0,1-1 1 0 0,-1 0-1 0 0,0 0 1 0 0,0 0-1 0 0,0 0 1 0 0,0 1-1 0 0,0-1 1 0 0,-1 0-1 0 0,1 0 1 0 0,-1 0-1 0 0,0 0 0 0 0,0 0 1 0 0,0 0-1 0 0,0 0 1 0 0,-1 0-1 0 0,1 0 1 0 0,-1 0-1 0 0,0-1 1 0 0,0 1-1 0 0,0-1 1 0 0,0 1-1 0 0,0-1 1 0 0,0 0-1 0 0,-1 0 0 0 0,1 0 1 0 0,-1 0-1 0 0,1 0 1 0 0,-1 0-1 0 0,-2 0-57 0 0,-35 18-7060 0 0,35-18 1048 0 0</inkml:trace>
  <inkml:trace contextRef="#ctx0" brushRef="#br0" timeOffset="7561.704">4257 7634 8021 0 0,'0'0'6268'0'0,"0"0"-5900"0"0,0 0-228 0 0,5 51 552 0 0,-5-34-128 0 0,0 2-207 0 0,-3-2-157 0 0,-1 1-100 0 0,2-1-12 0 0,2-1 12 0 0,-3 0-100 0 0,2-2 0 0 0,1 1-1069 0 0,-3-2-1255 0 0,2-4-3300 0 0,-3-2-2257 0 0</inkml:trace>
  <inkml:trace contextRef="#ctx0" brushRef="#br0" timeOffset="7796.897">4293 8005 10529 0 0,'0'0'3508'0'0,"0"0"-2445"0"0,0 0-684 0 0,0 0-134 0 0,0 0-151 0 0,0 0-74 0 0,0 0 25 0 0,0 0 162 0 0,0 0 105 0 0,2 6-92 0 0,-2-6-202 0 0,1 2 12 0 0,-1-1 0 0 0,0 0 0 0 0,1 1 0 0 0,-1-1 0 0 0,1 1 0 0 0,0-1 0 0 0,-1 0 0 0 0,1 0 0 0 0,0 1 0 0 0,0-1 0 0 0,0 0 0 0 0,0 0 1 0 0,0 0-1 0 0,0 0 0 0 0,0 0 0 0 0,0 0 0 0 0,0 0 0 0 0,0 0 0 0 0,1-1 0 0 0,-1 1 0 0 0,0 0 0 0 0,0-1 0 0 0,1 1 0 0 0,-1-1 0 0 0,1 1 0 0 0,-1-1 0 0 0,0 0 0 0 0,1 1 0 0 0,-1-1 0 0 0,1 0 0 0 0,-1 0 0 0 0,1 0 0 0 0,-1 0 0 0 0,1 0 1 0 0,-1 0-1 0 0,1-1 0 0 0,-1 1-30 0 0,-33-27-1687 0 0,24 22-710 0 0,1 0-3374 0 0,1-1-2126 0 0</inkml:trace>
  <inkml:trace contextRef="#ctx0" brushRef="#br0" timeOffset="7080.304">3686 7732 5653 0 0,'0'0'2484'0'0,"0"0"-1483"0"0,0 0-546 0 0,0 0 356 0 0,0 0 31 0 0,0 0-321 0 0,0 0-218 0 0,0 0 12 0 0,-2-6 135 0 0,2 5-435 0 0,-1-1 0 0 0,0 0 0 0 0,1 0 0 0 0,0 1 0 0 0,-1-1 1 0 0,1 0-1 0 0,0 0 0 0 0,0 0 0 0 0,0 0 0 0 0,0 1 0 0 0,0-1 1 0 0,0 0-1 0 0,1 0 0 0 0,-1 0 0 0 0,1 1 0 0 0,-1-1 0 0 0,1 0 1 0 0,0 1-1 0 0,-1-1 0 0 0,1 0 0 0 0,0 1 0 0 0,0-1 0 0 0,0 1 1 0 0,0-1-1 0 0,1 1 0 0 0,-1 0 0 0 0,0-1 0 0 0,1 1 0 0 0,-1 0 1 0 0,0 0-1 0 0,1 0 0 0 0,-1 0 0 0 0,1 0 0 0 0,0 0 0 0 0,-1 0 1 0 0,1 1-1 0 0,0-1 0 0 0,0 1 0 0 0,-1-1 0 0 0,1 1 0 0 0,0-1 1 0 0,0 1-1 0 0,0 0 0 0 0,-1 0 0 0 0,1 0 0 0 0,0 0 0 0 0,0 0 1 0 0,0 1-1 0 0,-1-1 0 0 0,1 0 0 0 0,0 1 0 0 0,0 0-15 0 0,2-2 47 0 0,-1 0-1 0 0,1 1 1 0 0,-1-1 0 0 0,1 1-1 0 0,0 0 1 0 0,-1 0 0 0 0,1 0-1 0 0,-1 1 1 0 0,1-1-1 0 0,0 1 1 0 0,-1 0 0 0 0,1 0-1 0 0,-1 0 1 0 0,0 0-1 0 0,1 0 1 0 0,-1 1 0 0 0,0 0-1 0 0,0 0 1 0 0,0 0-1 0 0,0 0 1 0 0,0 0 0 0 0,0 0-1 0 0,-1 1 1 0 0,1-1-1 0 0,-1 1 1 0 0,0 0 0 0 0,0 0-1 0 0,1 0 1 0 0,-2 0 0 0 0,1 0-1 0 0,0 0 1 0 0,-1 1-1 0 0,1-1 1 0 0,-1 0 0 0 0,0 1-1 0 0,0-1 1 0 0,-1 1-1 0 0,1-1 1 0 0,-1 1 0 0 0,1-1-1 0 0,-1 1 1 0 0,0 0-1 0 0,-1-1 1 0 0,1 1 0 0 0,-1-1-1 0 0,1 1 1 0 0,-1-1-1 0 0,0 1 1 0 0,0-1 0 0 0,-1 1-1 0 0,1-1 1 0 0,-1 0 0 0 0,1 0-1 0 0,-3 3-46 0 0,-60 52 226 0 0,30-48-4343 0 0,30-11 25 0 0,3-4-2177 0 0</inkml:trace>
  <inkml:trace contextRef="#ctx0" brushRef="#br0" timeOffset="7330.441">4013 7555 6037 0 0,'0'0'7504'0'0,"0"0"-5897"0"0,0 0-1462 0 0,-6 6 21 0 0,0 0-65 0 0,-4 2-23 0 0,1-1 0 0 0,0 1 1 0 0,0 1-1 0 0,1 0 0 0 0,0 0 0 0 0,0 1 0 0 0,1-1 1 0 0,1 2-1 0 0,0-1 0 0 0,0 1 0 0 0,1 0 1 0 0,0 0-1 0 0,1 0 0 0 0,0 1 0 0 0,1 0 1 0 0,0-1-1 0 0,1 1 0 0 0,0 2-78 0 0,4-10 17 0 0,0 0 0 0 0,1 0-1 0 0,-1 0 1 0 0,1 0 0 0 0,0-1-1 0 0,0 1 1 0 0,0-1 0 0 0,0 0 0 0 0,0 0-1 0 0,1 0 1 0 0,0 0 0 0 0,-1 0-1 0 0,1-1 1 0 0,0 0 0 0 0,0 0 0 0 0,1 0-1 0 0,-1 0 1 0 0,0 0 0 0 0,1-1-1 0 0,-1 0 1 0 0,1 0 0 0 0,-1 0 0 0 0,1-1-1 0 0,-1 1 1 0 0,1-1 0 0 0,-1 0-1 0 0,1-1 1 0 0,0 1 0 0 0,1-1-17 0 0,50-1-4378 0 0,-42-1 1113 0 0,-2 0-2089 0 0</inkml:trace>
  <inkml:trace contextRef="#ctx0" brushRef="#br0" timeOffset="-77612.946">19212 6629 12017 0 0,'0'0'2969'0'0,"-7"1"-2583"0"0,-252-14 2592 0 0,55-6-1313 0 0,65 5-2690 0 0,46 7-4436 0 0,101 6-4535 0 0,8-1 6463 0 0</inkml:trace>
  <inkml:trace contextRef="#ctx0" brushRef="#br0" timeOffset="-77350.458">18763 6734 6321 0 0,'0'0'6599'0'0,"0"0"-5126"0"0,1 7-1261 0 0,-22 138 3527 0 0,30-153-3426 0 0,85-80-1915 0 0,-90 88 1648 0 0,-1-1 1 0 0,0 1-1 0 0,1 0 1 0 0,-1 0 0 0 0,0 0-1 0 0,1 0 1 0 0,-1 0-1 0 0,0 1 1 0 0,1 0-1 0 0,-1-1 1 0 0,0 1-1 0 0,0 1 1 0 0,0-1-1 0 0,0 0 1 0 0,0 1-1 0 0,0-1 1 0 0,0 1-1 0 0,0 0 1 0 0,0 0 0 0 0,-1 0-1 0 0,1 0 1 0 0,-1 1-1 0 0,1-1 1 0 0,-1 1-1 0 0,0-1 1 0 0,0 1-1 0 0,0 0 1 0 0,-1 0-1 0 0,1 0 1 0 0,-1 0-1 0 0,1 0 1 0 0,-1 0 0 0 0,0 0-1 0 0,0 0 1 0 0,0 1-1 0 0,-1-1 1 0 0,1 0-1 0 0,-1 1 1 0 0,0-1-1 0 0,0 0 1 0 0,0 4-47 0 0,-10 55-3068 0 0,9-60-536 0 0,2-3-3851 0 0</inkml:trace>
  <inkml:trace contextRef="#ctx0" brushRef="#br0" timeOffset="-78285.208">18619 6092 9169 0 0,'0'0'4606'0'0,"7"8"-3636"0"0,20 33-390 0 0,-1 0 0 0 0,-2 2 1 0 0,-2 1-1 0 0,-2 0 0 0 0,2 12-580 0 0,-9-30-31 0 0,-18-42-2925 0 0,-24-47-138 0 0,6 24 6040 0 0,-14 75-269 0 0,21-21-2892 0 0,-29 29 812 0 0,34-13-7355 0 0,13-29-514 0 0</inkml:trace>
  <inkml:trace contextRef="#ctx0" brushRef="#br0" timeOffset="-78035.963">19061 6165 13449 0 0,'0'0'2503'0'0,"-1"7"-2007"0"0,-18 63 1013 0 0,-7 83-803 0 0,49-119-2563 0 0,4-25-7266 0 0,-7-13 1440 0 0</inkml:trace>
  <inkml:trace contextRef="#ctx0" brushRef="#br0" timeOffset="-77799.95">19175 6349 12745 0 0,'0'0'3765'0'0,"0"0"-3765"0"0,-41-5 0 0 0,18 1 152 0 0,-6 0 780 0 0,1 1-596 0 0,-3 1-336 0 0,0 1-312 0 0,0 1-672 0 0,4 0-941 0 0,1 2-1291 0 0,9 1-3105 0 0</inkml:trace>
  <inkml:trace contextRef="#ctx0" brushRef="#br0" timeOffset="-370508.364">18059 1 928 0 0,'0'0'5293'0'0,"0"0"-2931"0"0,0 0-722 0 0,0 0-664 0 0,2 9-309 0 0,2 14 84 0 0,-2 1-1 0 0,0-1 1 0 0,-2 1-1 0 0,0-1 1 0 0,-2 1-1 0 0,0-1 1 0 0,-5 18-751 0 0,-6 113 1012 0 0,34-106-1087 0 0,11-35-5654 0 0,-22-13-586 0 0</inkml:trace>
  <inkml:trace contextRef="#ctx0" brushRef="#br0" timeOffset="-370353.514">18170 264 14085 0 0,'0'0'1464'0'0,"0"0"-1264"0"0,-49-12-200 0 0,11-1 440 0 0,-16-1-260 0 0,-1-3-180 0 0,12 6-1932 0 0,6-1-5060 0 0</inkml:trace>
  <inkml:trace contextRef="#ctx0" brushRef="#br0" timeOffset="-82778.049">14330 6899 10273 0 0,'0'0'4662'0'0,"-2"6"-3580"0"0,-13 37 329 0 0,16-42-1358 0 0,0 0 0 0 0,-1-1 0 0 0,1 1 0 0 0,0 0 0 0 0,0-1 0 0 0,0 1 0 0 0,0 0 0 0 0,0-1 0 0 0,0 1 0 0 0,0-1 0 0 0,0 0 0 0 0,0 1 0 0 0,0-1 0 0 0,0 0 0 0 0,1 0 0 0 0,-1 0 0 0 0,0 1 0 0 0,0-1 0 0 0,0 0-1 0 0,0-1 1 0 0,0 1 0 0 0,0 0 0 0 0,0 0 0 0 0,1 0 0 0 0,-1-1 0 0 0,0 1 0 0 0,0 0 0 0 0,0-1 0 0 0,0 1 0 0 0,0-1 0 0 0,0 1 0 0 0,0-1 0 0 0,0 0 0 0 0,-1 1 0 0 0,1-1 0 0 0,0 0 0 0 0,0 0 0 0 0,0 0 0 0 0,-1 1 0 0 0,1-1 0 0 0,0 0 0 0 0,-1 0 0 0 0,1 0 0 0 0,-1 0 0 0 0,1 0-1 0 0,-1 0 1 0 0,0 0 0 0 0,1 0 0 0 0,-1-1 0 0 0,0 1 0 0 0,0 0 0 0 0,1 0 0 0 0,-1 0-53 0 0,-39-25-5232 0 0,23 24-1766 0 0,6-2-995 0 0</inkml:trace>
  <inkml:trace contextRef="#ctx0" brushRef="#br0" timeOffset="-78656.973">18319 6044 5885 0 0,'0'0'4211'0'0,"0"0"-2933"0"0,0 0-868 0 0,0 0 177 0 0,-7 0 267 0 0,5-1-766 0 0,-1 1 1 0 0,1 0-1 0 0,-1 0 1 0 0,1 1 0 0 0,0-1-1 0 0,-1 0 1 0 0,1 1 0 0 0,-1-1-1 0 0,1 1 1 0 0,0 0 0 0 0,-1 0-1 0 0,1 0 1 0 0,0 0 0 0 0,0 0-1 0 0,0 0 1 0 0,0 1 0 0 0,0-1-1 0 0,0 1 1 0 0,0 0 0 0 0,0-1-1 0 0,1 1 1 0 0,-1 0 0 0 0,1 0-1 0 0,-1 0 1 0 0,1 0-1 0 0,0 0 1 0 0,-1 0 0 0 0,1 0-1 0 0,-1 3-88 0 0,-21 37 412 0 0,0 1 0 0 0,3 1-1 0 0,2 0 1 0 0,2 2 0 0 0,1 0-1 0 0,3 1 1 0 0,2 0-1 0 0,2 1 1 0 0,2-1 0 0 0,2 2-1 0 0,2 32-411 0 0,3-72 13 0 0,1-1 0 0 0,0 0 1 0 0,1 0-1 0 0,0 0 0 0 0,0 0 0 0 0,1 0 0 0 0,-1-1 0 0 0,2 1 0 0 0,-1-1 1 0 0,1 0-1 0 0,0 0 0 0 0,1-1 0 0 0,-1 1 0 0 0,1-1 0 0 0,1-1 0 0 0,-1 1 1 0 0,1-1-1 0 0,0 0 0 0 0,0 0 0 0 0,0-1 0 0 0,1 0 0 0 0,-1-1 0 0 0,1 1 1 0 0,3 0-14 0 0,77-3-2747 0 0,-72-10-145 0 0,-7-3-2481 0 0,3-11-3950 0 0</inkml:trace>
  <inkml:trace contextRef="#ctx0" brushRef="#br1" timeOffset="-153204.202">13166 3376 6049 0 0,'0'0'2648'0'0,"0"0"-2648"0"0,0 0-4889 0 0</inkml:trace>
  <inkml:trace contextRef="#ctx0" brushRef="#br1" timeOffset="-154012.175">12064 3123 12029 0 0,'0'0'1598'0'0,"0"8"-782"0"0,-15 169 1656 0 0,15-175-2458 0 0,0-1 0 0 0,0 0 0 0 0,1 1 0 0 0,-1-1 0 0 0,1 0 0 0 0,-1 1 0 0 0,1-1 0 0 0,-1 0 0 0 0,1 0 0 0 0,0 1 0 0 0,0-1 0 0 0,-1 0 0 0 0,1 0 0 0 0,0 0 0 0 0,0 0 0 0 0,0 0 0 0 0,0 0 0 0 0,0 0 1 0 0,1 0-1 0 0,-1-1 0 0 0,0 1 0 0 0,0 0 0 0 0,1-1 0 0 0,-1 1 0 0 0,0-1 0 0 0,0 1 0 0 0,1-1 0 0 0,-1 1 0 0 0,1-1 0 0 0,-1 0 0 0 0,0 0 0 0 0,1 0 0 0 0,-1 0 0 0 0,1 0 0 0 0,-1 0 0 0 0,0 0 0 0 0,1 0 0 0 0,-1-1 0 0 0,1 1 0 0 0,-1 0 0 0 0,0-1 0 0 0,0 1 0 0 0,1-1 0 0 0,-1 0 0 0 0,0 1 0 0 0,0-1 0 0 0,1 0-14 0 0,62-34-1055 0 0,-19-43 421 0 0,-66 211 1173 0 0,23-124-2676 0 0,7-4-3574 0 0,3-4-693 0 0</inkml:trace>
  <inkml:trace contextRef="#ctx0" brushRef="#br1" timeOffset="-153454.185">12401 3290 12717 0 0,'0'0'1343'0'0,"0"0"-483"0"0,1 7-127 0 0,-11 78 941 0 0,56-175-3824 0 0,-45 88 2033 0 0,1 0 0 0 0,-1 0 1 0 0,1 1-1 0 0,-1-1 0 0 0,1 0 0 0 0,0 0 1 0 0,0 1-1 0 0,0-1 0 0 0,0 1 0 0 0,0 0 1 0 0,0 0-1 0 0,0 0 0 0 0,0 0 1 0 0,1 0-1 0 0,-1 0 0 0 0,0 0 0 0 0,1 1 1 0 0,-1-1-1 0 0,0 1 0 0 0,1 0 0 0 0,-1-1 1 0 0,1 1-1 0 0,-1 0 0 0 0,0 1 1 0 0,1-1-1 0 0,-1 0 0 0 0,1 1 0 0 0,-1-1 1 0 0,0 1-1 0 0,1 0 0 0 0,-1-1 0 0 0,0 1 1 0 0,0 1-1 0 0,0-1 0 0 0,1 0 1 0 0,-1 0-1 0 0,0 1 0 0 0,-1-1 0 0 0,1 1 1 0 0,0 0-1 0 0,1 0 117 0 0,5 5 42 0 0,13 12-1164 0 0,-11-7 6106 0 0,-6-7-4874 0 0,0-1 0 0 0,0 0 0 0 0,1 0 0 0 0,-1 0 0 0 0,1 0 0 0 0,0-1 0 0 0,0 0 0 0 0,0 0 0 0 0,1 0 0 0 0,-1-1 0 0 0,1 1 0 0 0,-1-1 0 0 0,1-1 0 0 0,0 1 0 0 0,0-1 0 0 0,0 0 0 0 0,0 0 0 0 0,0-1 0 0 0,0 1 0 0 0,-1-1 0 0 0,1-1 0 0 0,0 1 0 0 0,0-1 0 0 0,0 0 0 0 0,0 0 0 0 0,0-1 0 0 0,0 0 0 0 0,-1 0 0 0 0,1 0 0 0 0,-1-1 0 0 0,0 0 0 0 0,1 0 0 0 0,-1 0 0 0 0,0 0 0 0 0,2-4-110 0 0,-8 8-38 0 0,1 0-1 0 0,-1 0 1 0 0,0-1 0 0 0,0 1-1 0 0,0-1 1 0 0,0 1 0 0 0,0-1-1 0 0,0 1 1 0 0,0-1 0 0 0,0 0-1 0 0,0 1 1 0 0,0-1 0 0 0,0 0-1 0 0,0 0 1 0 0,0 0 0 0 0,0 1-1 0 0,0-1 1 0 0,0 0-1 0 0,0 0 1 0 0,0-1 0 0 0,0 1-1 0 0,0 0 1 0 0,0 0 0 0 0,0 0-1 0 0,0-1 1 0 0,0 1 0 0 0,0-1-1 0 0,0 1 1 0 0,0-1 0 0 0,0 1-1 0 0,0-1 1 0 0,1 1 0 0 0,-1-1-1 0 0,0 0 1 0 0,0 1 0 0 0,1-1-1 0 0,-1 0 1 0 0,0 0 0 0 0,1 0-1 0 0,-1 1 1 0 0,0-1 0 0 0,1 0-1 0 0,-1 0 1 0 0,1 0 0 0 0,0 0-1 0 0,-1 0 1 0 0,1 0 0 0 0,0 0-1 0 0,-1 0 1 0 0,1 0 0 0 0,0 0-1 0 0,0 0 1 0 0,0 0-1 0 0,0 0 1 0 0,0 0 0 0 0,0 0-1 0 0,0 0 1 0 0,1 0 0 0 0,-1-1 38 0 0,-2 6 58 0 0,0-1 1 0 0,1 1 0 0 0,-1-1 0 0 0,1 1-1 0 0,0 0 1 0 0,0 0 0 0 0,0 0-1 0 0,0 0 1 0 0,1-1 0 0 0,-1 1-1 0 0,1 0 1 0 0,0 0 0 0 0,0 0-1 0 0,1 0 1 0 0,-1 0 0 0 0,1 0 0 0 0,0 0-1 0 0,0 0 1 0 0,0-1 0 0 0,1 1-1 0 0,-1 0 1 0 0,1-1 0 0 0,0 1-1 0 0,0-1 1 0 0,0 1 0 0 0,0-1-1 0 0,1 0 1 0 0,-1 0 0 0 0,1 0 0 0 0,0 0-1 0 0,0-1 1 0 0,0 1 0 0 0,0-1-1 0 0,0 0 1 0 0,0 1 0 0 0,4 0-59 0 0,61 12-2667 0 0,-63-15 1812 0 0,15-1-6132 0 0,-1-4-500 0 0</inkml:trace>
  <inkml:trace contextRef="#ctx0" brushRef="#br1" timeOffset="-155618.239">10894 3015 11521 0 0,'0'0'2505'0'0,"0"0"-1809"0"0,3 9-349 0 0,1 1-194 0 0,-1 0 1 0 0,-1 0-1 0 0,0 0 0 0 0,-1 0 0 0 0,0 1 0 0 0,0-1 0 0 0,-1 0 0 0 0,0 1 0 0 0,-1-1 0 0 0,0 0 0 0 0,-1 0 0 0 0,0 1 0 0 0,0-1 1 0 0,-1 0-1 0 0,-1 0-153 0 0,-11 29 340 0 0,16-34-8026 0 0,13-20-554 0 0</inkml:trace>
  <inkml:trace contextRef="#ctx0" brushRef="#br1" timeOffset="-155448.085">11184 2959 11717 0 0,'0'0'2896'0'0,"0"0"-1536"0"0,0 0-455 0 0,0 0-309 0 0,0 0-424 0 0,-40-18 76 0 0,1 15 0 0 0,-8 1-116 0 0,2 2-132 0 0,7 0-60 0 0,11 0-16 0 0,10 2-828 0 0,2 0-325 0 0,-2 1-727 0 0,4 1-2080 0 0,9-1-1773 0 0</inkml:trace>
  <inkml:trace contextRef="#ctx0" brushRef="#br1" timeOffset="-155263.125">11237 3055 11385 0 0,'0'0'1552'0'0,"0"0"-1208"0"0,0 0-344 0 0,-36 7 928 0 0,9-7-180 0 0,-3 0-308 0 0,-2 0-224 0 0,-4-1-172 0 0,3 1-44 0 0,-1 0-504 0 0,4 0-848 0 0,5 0-772 0 0,9 1-2572 0 0,8-1-2177 0 0</inkml:trace>
  <inkml:trace contextRef="#ctx0" brushRef="#br1" timeOffset="-154917.287">11384 3212 10677 0 0,'0'0'1751'0'0,"0"0"-1255"0"0,0 0-365 0 0,0 0 341 0 0,0 0 164 0 0,0 0 50 0 0,0 0-16 0 0,0 0-272 0 0,4-1-453 0 0,-2-1-41 0 0,0 1 0 0 0,-1 0 0 0 0,1-1-1 0 0,0 1 1 0 0,-1-1 0 0 0,1 1 0 0 0,-1-1 0 0 0,1 0-1 0 0,-1 0 1 0 0,0 0 0 0 0,0 0 0 0 0,1 0 0 0 0,-2 0-1 0 0,1 0 1 0 0,0 0 0 0 0,0 0 0 0 0,-1 0 0 0 0,1 0-1 0 0,-1-1 1 0 0,1 1 0 0 0,-1 0 0 0 0,0 0 0 0 0,0-1-1 0 0,0 1 1 0 0,0 0 0 0 0,0 0 0 0 0,-1-1 0 0 0,1 1-1 0 0,-1 0 1 0 0,0 0 0 0 0,1 0 0 0 0,-1 0 0 0 0,0 0-1 0 0,0 0 1 0 0,-1-2 96 0 0,-1 2 12 0 0,0-1-1 0 0,0 1 1 0 0,-1 1 0 0 0,1-1-1 0 0,0 0 1 0 0,0 1 0 0 0,-1 0-1 0 0,1-1 1 0 0,-1 1 0 0 0,0 1-1 0 0,1-1 1 0 0,-1 0 0 0 0,1 1-1 0 0,-1 0 1 0 0,0 0 0 0 0,1 0-1 0 0,-1 0 1 0 0,0 1 0 0 0,1-1-1 0 0,-1 1 1 0 0,0 0 0 0 0,1 0-1 0 0,-1 0 1 0 0,1 1 0 0 0,0-1-1 0 0,-1 1 1 0 0,1 0 0 0 0,0 0-1 0 0,0 0 1 0 0,0 0 0 0 0,0 0-1 0 0,1 1 1 0 0,-1-1 0 0 0,0 1-1 0 0,1 0 1 0 0,0 0 0 0 0,0 0-1 0 0,0 0 1 0 0,0 0 0 0 0,0 0-1 0 0,0 1 1 0 0,1-1 0 0 0,0 0-1 0 0,0 1 1 0 0,0-1 0 0 0,0 1-1 0 0,0 0 1 0 0,1-1 0 0 0,-1 1-1 0 0,1 0 1 0 0,0-1-12 0 0,2 0 53 0 0,1-1 0 0 0,-1 1-1 0 0,1-1 1 0 0,0 0 0 0 0,0 0 0 0 0,0 0 0 0 0,0-1 0 0 0,0 1 0 0 0,0-1-1 0 0,0 1 1 0 0,0-1 0 0 0,0 0 0 0 0,1 0 0 0 0,-1-1 0 0 0,1 1 0 0 0,-1-1-1 0 0,0 1 1 0 0,1-1 0 0 0,-1 0 0 0 0,1 0 0 0 0,-1-1 0 0 0,1 1 0 0 0,-1-1-1 0 0,0 0 1 0 0,1 1 0 0 0,-1-2 0 0 0,0 1 0 0 0,0 0 0 0 0,0-1-53 0 0,98-45-460 0 0,-100 98 1553 0 0,-1-50-1169 0 0,-10 42 614 0 0,16-19-7459 0 0,-2-22 1588 0 0</inkml:trace>
  <inkml:trace contextRef="#ctx0" brushRef="#br1" timeOffset="-154729.098">11628 3226 13877 0 0,'0'0'2008'0'0,"0"0"-2004"0"0,0 0 424 0 0,0 0 73 0 0,0 0-89 0 0,0 0-116 0 0,-1 38-60 0 0,-4-35-112 0 0,1 1-24 0 0,1-2-28 0 0,-1-1-72 0 0,3 1-592 0 0,-2-2-232 0 0,0-2-585 0 0,0-1-1179 0 0,3-11-4340 0 0</inkml:trace>
  <inkml:trace contextRef="#ctx0" brushRef="#br1" timeOffset="-154511.73">11653 2943 3284 0 0,'0'0'10845'0'0,"0"0"-9405"0"0,0 0-836 0 0,0 0 225 0 0,0 0 75 0 0,0 0-420 0 0,0 0-484 0 0,0 0-100 0 0,0 0-220 0 0,0 0-288 0 0,-7-14-413 0 0,7 14-887 0 0,0 2-1348 0 0,0 0-2493 0 0</inkml:trace>
  <inkml:trace contextRef="#ctx0" brushRef="#br1" timeOffset="-154246.311">11851 2969 11625 0 0,'0'0'1606'0'0,"3"9"-960"0"0,0 7-317 0 0,0 0 0 0 0,-1 0 0 0 0,0 0-1 0 0,-2 0 1 0 0,0 0 0 0 0,0 0 0 0 0,-2 0-1 0 0,0 0 1 0 0,0 0 0 0 0,-3 5-329 0 0,-37 129-1211 0 0,42-149 1013 0 0,1 5-2921 0 0,2-3-2063 0 0,2-5-2273 0 0</inkml:trace>
  <inkml:trace contextRef="#ctx0" brushRef="#br1" timeOffset="-156613.266">9811 3056 4072 0 0,'0'0'8324'0'0,"5"10"-5901"0"0,0-2-2247 0 0,0 1-1 0 0,-1 0 1 0 0,0 0 0 0 0,-1 0 0 0 0,0 1 0 0 0,-1-1 0 0 0,1 1 0 0 0,-2 0 0 0 0,0 0 0 0 0,0 0-1 0 0,0-1 1 0 0,-1 1 0 0 0,-1 0 0 0 0,0 0 0 0 0,-2 8-176 0 0,-49 210 356 0 0,69-242-6544 0 0,-10 2 1182 0 0,3-13-1613 0 0</inkml:trace>
  <inkml:trace contextRef="#ctx0" brushRef="#br1" timeOffset="-156351.099">9943 2926 11489 0 0,'7'1'1304'0'0,"5"2"-1087"0"0,0 0 0 0 0,-1 1 1 0 0,0 0-1 0 0,1 1 0 0 0,-2 0 1 0 0,1 1-1 0 0,0 0 0 0 0,-1 1 1 0 0,-1 0-1 0 0,1 1 0 0 0,-1 0 1 0 0,0 0-1 0 0,-1 1 0 0 0,0 0 1 0 0,0 0-1 0 0,-1 1 1 0 0,0 0-1 0 0,2 6-217 0 0,-8-14 26 0 0,0 1 0 0 0,-1-1 0 0 0,1 1 0 0 0,-1-1-1 0 0,0 1 1 0 0,0-1 0 0 0,1 1 0 0 0,-2-1 0 0 0,1 1 0 0 0,0-1 0 0 0,0 1 0 0 0,-1-1 0 0 0,1 0 0 0 0,-1 1 0 0 0,0-1-1 0 0,0 1 1 0 0,0-1 0 0 0,0 0 0 0 0,0 0 0 0 0,-1 0 0 0 0,1 1 0 0 0,-1-1 0 0 0,1 0 0 0 0,-1-1 0 0 0,1 1 0 0 0,-1 0-1 0 0,0 0 1 0 0,0-1 0 0 0,0 1 0 0 0,0-1 0 0 0,0 0 0 0 0,-1 1 0 0 0,1-1 0 0 0,0 0 0 0 0,-1 0 0 0 0,1-1 0 0 0,0 1-1 0 0,-1 0-25 0 0,-96 18 217 0 0,97-19-272 0 0,-96 2-774 0 0,33-15-6194 0 0,42 4-1204 0 0</inkml:trace>
  <inkml:trace contextRef="#ctx0" brushRef="#br1" timeOffset="-148821.09">14220 527 7417 0 0,'0'0'4731'0'0,"-3"6"-3764"0"0,-12 21-532 0 0,1 1 1 0 0,2 0 0 0 0,1 1-1 0 0,1 0 1 0 0,2 0 0 0 0,0 1-1 0 0,2 1 1 0 0,2-1 0 0 0,1 1 0 0 0,0 23-436 0 0,6-42-46 0 0,0-1 1 0 0,1 1-1 0 0,1 0 1 0 0,0-1-1 0 0,0 0 0 0 0,1 0 1 0 0,0-1-1 0 0,1 0 1 0 0,1 0-1 0 0,-1 0 1 0 0,1-1-1 0 0,1 0 1 0 0,0-1-1 0 0,0 0 1 0 0,1 0-1 0 0,0-1 1 0 0,0 0-1 0 0,11 5 46 0 0,-10-5-3349 0 0,-5-6-3157 0 0</inkml:trace>
  <inkml:trace contextRef="#ctx0" brushRef="#br1" timeOffset="-149491.916">13526 685 364 0 0,'0'0'8259'0'0,"0"0"-5104"0"0,0 0-2763 0 0,0 0-667 0 0,0 0 662 0 0,0 0 272 0 0,-1 5-67 0 0,1 11-190 0 0,-3 114 1778 0 0,9-43-4484 0 0,-4-80-1250 0 0,-1-3-2955 0 0</inkml:trace>
  <inkml:trace contextRef="#ctx0" brushRef="#br1" timeOffset="-149087.574">13497 600 4940 0 0,'0'0'4072'0'0,"0"0"-2491"0"0,0 0-1035 0 0,8-3-93 0 0,3-2-254 0 0,1 1 1 0 0,0 0-1 0 0,1 1 1 0 0,-1 1 0 0 0,0 0-1 0 0,1 1 1 0 0,0 0-1 0 0,-1 0 1 0 0,1 2-1 0 0,-1-1 1 0 0,1 2-1 0 0,-1 0 1 0 0,1 0 0 0 0,-1 1-1 0 0,0 0 1 0 0,0 1-1 0 0,0 1 1 0 0,-1 0-1 0 0,1 1 1 0 0,-1 0 0 0 0,0 0-1 0 0,1 2-199 0 0,-10-7 15 0 0,-1 0 0 0 0,1-1-1 0 0,-1 1 1 0 0,1 0 0 0 0,-1 0-1 0 0,1 0 1 0 0,-1 0 0 0 0,0 0 0 0 0,0 1-1 0 0,1-1 1 0 0,-1 0 0 0 0,0 0-1 0 0,0 1 1 0 0,0-1 0 0 0,0 1-1 0 0,0-1 1 0 0,-1 1 0 0 0,1-1 0 0 0,0 1-1 0 0,-1 0 1 0 0,1-1 0 0 0,-1 1-1 0 0,1 0 1 0 0,-1-1 0 0 0,0 1 0 0 0,0 0-1 0 0,0 0 1 0 0,0-1 0 0 0,0 1-1 0 0,0 0 1 0 0,0-1 0 0 0,-1 1 0 0 0,1 0-1 0 0,-1-1 1 0 0,1 1 0 0 0,-1 0-1 0 0,0-1 1 0 0,1 1 0 0 0,-1-1 0 0 0,0 1-1 0 0,0-1 1 0 0,0 1 0 0 0,0-1-1 0 0,0 0 1 0 0,0 1 0 0 0,-1-1-1 0 0,1 0 1 0 0,0 0 0 0 0,-1 0 0 0 0,1 0-1 0 0,-1 0 1 0 0,1 0 0 0 0,-1 0-1 0 0,0 0-14 0 0,-92 31 51 0 0,65-33-478 0 0,3 1-481 0 0,43 7 635 0 0,8 0 369 0 0,1 2 1 0 0,-2 0-1 0 0,1 2 0 0 0,-1 0 1 0 0,-1 2-1 0 0,0 0 1 0 0,-1 2-1 0 0,9 8-96 0 0,-27-21 40 0 0,-1-1 0 0 0,1 1 0 0 0,-1 0 0 0 0,0 0 0 0 0,0 1 0 0 0,1-1 0 0 0,-2 0 0 0 0,1 1 0 0 0,0 0 0 0 0,0 0 0 0 0,-1 0 0 0 0,0 0 0 0 0,0 0 0 0 0,0 0 0 0 0,0 1 0 0 0,0-1 0 0 0,0 1 0 0 0,-1-1 0 0 0,0 1 0 0 0,0 0 0 0 0,0-1 0 0 0,0 1 0 0 0,0 0 0 0 0,-1 0 0 0 0,1 0 0 0 0,-1 0 0 0 0,0-1-1 0 0,-1 1 1 0 0,1 0 0 0 0,-1 0 0 0 0,1 0 0 0 0,-1 0 0 0 0,0-1 0 0 0,0 1 0 0 0,-1 0 0 0 0,1-1 0 0 0,-1 1 0 0 0,0-1 0 0 0,0 0 0 0 0,0 1 0 0 0,0-1 0 0 0,-1 0 0 0 0,1 0 0 0 0,-1-1 0 0 0,0 1 0 0 0,0 0 0 0 0,1-1 0 0 0,-2 0 0 0 0,-1 2-40 0 0,-151 4 94 0 0,93-22-2746 0 0,49 7-1101 0 0,0-6-3749 0 0</inkml:trace>
  <inkml:trace contextRef="#ctx0" brushRef="#br1" timeOffset="-147033.42">14432 597 11921 0 0,'0'0'1288'0'0,"1"9"-1178"0"0,43 230 4459 0 0,15-360-7875 0 0,-57 118 3352 0 0,1 0-1 0 0,-1 0 1 0 0,1 1-1 0 0,0-1 1 0 0,0 1-1 0 0,0-1 1 0 0,0 1-1 0 0,0 0 1 0 0,0 0-1 0 0,1 0 1 0 0,-1 1-1 0 0,0-1 1 0 0,1 1-1 0 0,0 0 1 0 0,-1 0-1 0 0,1 0 1 0 0,0 0-1 0 0,0 1 1 0 0,-1-1 0 0 0,1 1-1 0 0,0 0 1 0 0,0 0-1 0 0,-1 1 1 0 0,1-1-1 0 0,0 1 1 0 0,0 0-1 0 0,-1 0 1 0 0,1 0-1 0 0,0 0 1 0 0,-1 1-1 0 0,1-1 1 0 0,-1 1-1 0 0,3 2-45 0 0,1 0 94 0 0,-1 0-1 0 0,0 1 1 0 0,0 0-1 0 0,0 0 1 0 0,-1 1 0 0 0,0-1-1 0 0,0 1 1 0 0,0 1-1 0 0,-1-1 1 0 0,0 0 0 0 0,0 1-1 0 0,-1 0 1 0 0,1 0-1 0 0,-2 0 1 0 0,1 0-1 0 0,-1 1 1 0 0,0-1 0 0 0,0 1-1 0 0,-1-1 1 0 0,0 1-1 0 0,0-1 1 0 0,-1 1-1 0 0,0 0 1 0 0,0 0 0 0 0,-1-1-1 0 0,0 1 1 0 0,-1-1-1 0 0,-1 7-93 0 0,9 21-5925 0 0,-2-28-81 0 0</inkml:trace>
  <inkml:trace contextRef="#ctx0" brushRef="#br1" timeOffset="-146783.16">15058 1041 14221 0 0,'0'0'1564'0'0,"0"0"-1564"0"0,0 0 0 0 0,-7 39 556 0 0,1-27-183 0 0,-2-1-125 0 0,-1 2-36 0 0,-1 1-100 0 0,-4 2-48 0 0,2 0-52 0 0,-4-1 48 0 0,2 0-60 0 0,1-1-296 0 0,3-2-821 0 0,2-5-1411 0 0,4-1-2656 0 0,4-6-2445 0 0</inkml:trace>
  <inkml:trace contextRef="#ctx0" brushRef="#br1" timeOffset="-146547.222">15421 714 13373 0 0,'2'9'2414'0'0,"8"45"-1849"0"0,-1 1 1 0 0,-3 0-1 0 0,-3 1 0 0 0,-1-1 1 0 0,-4 1-1 0 0,-3 15-565 0 0,4-63-84 0 0,-2 28-272 0 0,3-30-2535 0 0,5-23-3710 0 0,0-5-1506 0 0</inkml:trace>
  <inkml:trace contextRef="#ctx0" brushRef="#br1" timeOffset="-146359.169">15521 693 8493 0 0,'0'0'4691'0'0,"7"-1"-3427"0"0,-3 0-1219 0 0,1 1 0 0 0,0 0-1 0 0,0 0 1 0 0,0 0 0 0 0,0 0 0 0 0,0 1-1 0 0,0-1 1 0 0,-1 1 0 0 0,1 1 0 0 0,0-1-1 0 0,-1 1 1 0 0,1-1 0 0 0,-1 1 0 0 0,1 1-1 0 0,-1-1 1 0 0,0 1 0 0 0,0-1 0 0 0,0 1-1 0 0,0 0 1 0 0,0 1 0 0 0,-1-1 0 0 0,3 3-45 0 0,-2-3 42 0 0,0 0 1 0 0,0 1 0 0 0,-1-1 0 0 0,0 1-1 0 0,1-1 1 0 0,-1 1 0 0 0,0 0-1 0 0,-1 0 1 0 0,1 0 0 0 0,-1 0 0 0 0,0 1-1 0 0,0-1 1 0 0,0 1 0 0 0,0-1-1 0 0,-1 1 1 0 0,0 0 0 0 0,0 0 0 0 0,0-1-1 0 0,-1 1 1 0 0,1 0 0 0 0,-1 0-1 0 0,0 0 1 0 0,-1 0 0 0 0,1-1-1 0 0,-1 1 1 0 0,0 0 0 0 0,0 0 0 0 0,-1-1-1 0 0,1 1 1 0 0,-1 0 0 0 0,0-1-1 0 0,0 0 1 0 0,0 1 0 0 0,-1-1 0 0 0,0 0-1 0 0,0 0 1 0 0,0 0 0 0 0,0-1-1 0 0,0 1 1 0 0,-1-1 0 0 0,1 0 0 0 0,-1 0-1 0 0,0 0 1 0 0,0 0 0 0 0,0-1-1 0 0,-1 1 1 0 0,1-1 0 0 0,0 0-1 0 0,-1 0 1 0 0,0-1 0 0 0,1 1 0 0 0,-2-1-43 0 0,-53 4-1608 0 0,21-14-4772 0 0,20-4-1298 0 0</inkml:trace>
  <inkml:trace contextRef="#ctx0" brushRef="#br1" timeOffset="-146078.135">15900 698 8673 0 0,'0'0'5472'0'0,"5"8"-4354"0"0,7 14-903 0 0,-1 1-1 0 0,-2 0 1 0 0,0 1 0 0 0,-2 0-1 0 0,0 1 1 0 0,-2-1-1 0 0,-1 1 1 0 0,0 0-1 0 0,-2 0 1 0 0,-1 0-1 0 0,-1 1 1 0 0,-1-1-1 0 0,-4 16-214 0 0,3-29-27 0 0,-2 1-1 0 0,1-1 1 0 0,-1 0 0 0 0,-1-1-1 0 0,-1 1 1 0 0,1-1-1 0 0,-2 0 1 0 0,1 0-1 0 0,-1-1 1 0 0,-1 0 0 0 0,0 0-1 0 0,-1-1 1 0 0,1 0-1 0 0,-2 0 1 0 0,1-1-1 0 0,-1 0 1 0 0,-3 1 27 0 0,-71 35-8652 0 0,52-36-282 0 0</inkml:trace>
  <inkml:trace contextRef="#ctx0" brushRef="#br1" timeOffset="-141536.242">13948 1920 11581 0 0,'0'0'4016'0'0,"0"8"-3244"0"0,0 9-647 0 0,1 0 0 0 0,1 1 0 0 0,1-1 0 0 0,1-1 0 0 0,0 1 0 0 0,1 0 0 0 0,0-1 0 0 0,2 0-1 0 0,0 0 1 0 0,1-1 0 0 0,0 0 0 0 0,1 0 0 0 0,4 4-125 0 0,-11-75-6106 0 0,-42-66 5676 0 0,25 83 2523 0 0,-13 70 52 0 0,-26 26-1708 0 0,45-49-364 0 0,-1 1 0 0 0,1 0 0 0 0,0 0 0 0 0,1 1 0 0 0,0 0 1 0 0,1 0-1 0 0,0 1 0 0 0,0 0 0 0 0,2 0 0 0 0,-1 1 0 0 0,1 0 1 0 0,-1 4-74 0 0,9-12 23 0 0,-1 0 0 0 0,1 0 0 0 0,0-1 0 0 0,0 1 0 0 0,1-1 1 0 0,-1 0-1 0 0,1 0 0 0 0,0 0 0 0 0,0-1 0 0 0,-1 1 0 0 0,2-1 0 0 0,-1 0 1 0 0,0 0-1 0 0,0 0 0 0 0,1-1 0 0 0,-1 1 0 0 0,1-1 0 0 0,-1 0 1 0 0,1-1-1 0 0,-1 1 0 0 0,1-1 0 0 0,0 0 0 0 0,-1 0 0 0 0,1 0 0 0 0,0 0 1 0 0,-1-1-1 0 0,1 0 0 0 0,-1 0 0 0 0,3-1-23 0 0,-2 2 8 0 0,85-17-831 0 0,-37-13-5278 0 0,-42 23 933 0 0</inkml:trace>
  <inkml:trace contextRef="#ctx0" brushRef="#br0" timeOffset="-354899.105">2226 740 13165 0 0,'0'0'2252'0'0,"0"0"-2252"0"0,0 0-324 0 0,0 0 324 0 0,-43 6 200 0 0,21-6-60 0 0,-5 0-64 0 0,3 0-76 0 0,-1 0-156 0 0,-1-1-1196 0 0,4-4-1208 0 0,6 2-4021 0 0</inkml:trace>
  <inkml:trace contextRef="#ctx0" brushRef="#br0" timeOffset="-354898.105">2165 621 8977 0 0,'0'0'5880'0'0,"0"0"-5188"0"0,0 0-692 0 0,0 0-216 0 0,-45-7 160 0 0,20 4 52 0 0,-6 3 4 0 0,-1 0-64 0 0,1 0-936 0 0,0 0-1500 0 0,9 0-4233 0 0</inkml:trace>
  <inkml:trace contextRef="#ctx0" brushRef="#br0" timeOffset="-353486.629">3160 672 4892 0 0,'0'0'7526'0'0,"0"0"-5433"0"0,-10-1-1737 0 0,-314-16 3314 0 0,212 17-5551 0 0,0 3-4208 0 0,98-3-410 0 0</inkml:trace>
  <inkml:trace contextRef="#ctx0" brushRef="#br0" timeOffset="-353903.557">2832 231 7125 0 0,'0'0'996'0'0,"0"0"-104"0"0,0 0 50 0 0,0 0 173 0 0,0 0 39 0 0,0 0 15 0 0,0 0-117 0 0,0 0-392 0 0,0 0-415 0 0,-12 19 768 0 0,-43 209 1603 0 0,55-225-2622 0 0,1 1 1 0 0,0-1-1 0 0,0 0 1 0 0,0 0-1 0 0,0 0 0 0 0,0 0 1 0 0,0 0-1 0 0,1-1 1 0 0,0 1-1 0 0,-1 0 0 0 0,1 0 1 0 0,0-1-1 0 0,0 0 1 0 0,0 1-1 0 0,1-1 0 0 0,-1 0 1 0 0,1 0-1 0 0,-1 0 1 0 0,1 0-1 0 0,0 0 0 0 0,-1-1 1 0 0,1 1-1 0 0,0-1 1 0 0,0 0-1 0 0,0 0 0 0 0,0 0 1 0 0,0 0-1 0 0,0 0 1 0 0,1-1-1 0 0,-1 0 0 0 0,0 1 1 0 0,0-1-1 0 0,0 0 1 0 0,3-1 5 0 0,64-17-6303 0 0,-62 8 1596 0 0,-2-5-1584 0 0</inkml:trace>
  <inkml:trace contextRef="#ctx0" brushRef="#br0" timeOffset="-353718.884">2886 396 10137 0 0,'0'0'1852'0'0,"0"0"-1236"0"0,0 0-284 0 0,0 0 140 0 0,0 0-64 0 0,0 0 88 0 0,0 0 324 0 0,-38 0-176 0 0,18 0-432 0 0,-2 1-200 0 0,2 0 24 0 0,-5 0-36 0 0,3-1-664 0 0,4 0-652 0 0,1-3-892 0 0,6 0-3744 0 0</inkml:trace>
  <inkml:trace contextRef="#ctx0" brushRef="#br0" timeOffset="-355551.43">1306 439 992 0 0,'0'0'8542'0'0,"0"0"-5795"0"0,0 0-2032 0 0,0 0-774 0 0,4 6 308 0 0,98 191 3939 0 0,-157-350-6485 0 0,54 153 2314 0 0,1 0 0 0 0,0 1 0 0 0,0-1 0 0 0,-1 0 0 0 0,1 1 0 0 0,-1-1 0 0 0,1 0 0 0 0,0 1 0 0 0,-1-1 0 0 0,1 0 0 0 0,0 0 0 0 0,-1 1 0 0 0,1-1 0 0 0,-1 0 0 0 0,1 0 0 0 0,-1 0 0 0 0,1 0 0 0 0,-1 0 0 0 0,1 1 0 0 0,0-1 0 0 0,-1 0 0 0 0,1 0 0 0 0,-1 0 0 0 0,1 0 0 0 0,-1-1-1 0 0,1 1 1 0 0,-1 0 0 0 0,1 0 0 0 0,-1 0 0 0 0,1 0 0 0 0,0 0 0 0 0,-1 0 0 0 0,1-1 0 0 0,-1 1 0 0 0,1 0 0 0 0,-1 0 0 0 0,1-1 0 0 0,0 1 0 0 0,-1 0 0 0 0,1-1 0 0 0,0 1 0 0 0,-1 0 0 0 0,1-1 0 0 0,0 1 0 0 0,0 0 0 0 0,-1-1 0 0 0,1 1 0 0 0,0-1 0 0 0,0 1 0 0 0,0-1 0 0 0,-1 1 0 0 0,1 0 0 0 0,0-1 0 0 0,0 1-1 0 0,0-1 1 0 0,0 1 0 0 0,0-1 0 0 0,0 1 0 0 0,0-1 0 0 0,0 1 0 0 0,0-1 0 0 0,0 1 0 0 0,0 0 0 0 0,0-1-17 0 0,-10 12 82 0 0,-24 20 374 0 0,-73 94-256 0 0,107-123-203 0 0,-1 0 1 0 0,1 0 0 0 0,-1 0-1 0 0,1 0 1 0 0,-1 0-1 0 0,1 0 1 0 0,0 0-1 0 0,0 0 1 0 0,0 0-1 0 0,0 0 1 0 0,1 1 0 0 0,-1-1-1 0 0,0 0 1 0 0,1 0-1 0 0,0 0 1 0 0,-1 0-1 0 0,1 0 1 0 0,0-1 0 0 0,0 1-1 0 0,0 0 1 0 0,0 0-1 0 0,0 0 1 0 0,0-1-1 0 0,1 1 1 0 0,-1-1-1 0 0,1 1 1 0 0,-1-1 0 0 0,1 1-1 0 0,-1-1 1 0 0,1 0-1 0 0,0 0 1 0 0,0 0-1 0 0,0 0 1 0 0,-1 0-1 0 0,1 0 1 0 0,0 0 0 0 0,0-1-1 0 0,0 1 1 0 0,0-1-1 0 0,0 1 1 0 0,0-1-1 0 0,2 0 3 0 0,102 13 474 0 0,-90-13-464 0 0,-7 2-154 0 0,14-1-1220 0 0,-11-3-5254 0 0,-5-4 118 0 0</inkml:trace>
  <inkml:trace contextRef="#ctx0" brushRef="#br0" timeOffset="-355301.986">1626 440 12089 0 0,'0'0'1460'0'0,"0"0"-802"0"0,2 8 8 0 0,-1 210 2726 0 0,0-215-3500 0 0,0 0-1 0 0,0-1 1 0 0,0 1-1 0 0,0 0 1 0 0,1 0-1 0 0,0 0 1 0 0,-1-1-1 0 0,1 1 1 0 0,0-1 0 0 0,0 1-1 0 0,1-1 1 0 0,-1 0-1 0 0,0 0 1 0 0,1 0-1 0 0,-1 0 1 0 0,1 0-1 0 0,-1-1 1 0 0,1 1 0 0 0,0-1-1 0 0,0 0 1 0 0,0 1-1 0 0,0-1 1 0 0,0-1-1 0 0,0 1 1 0 0,0 0-1 0 0,2-1 109 0 0,51-4-9122 0 0,-43-1 4131 0 0</inkml:trace>
  <inkml:trace contextRef="#ctx0" brushRef="#br0" timeOffset="-355069.127">1805 607 5805 0 0,'0'0'2212'0'0,"0"0"236"0"0,0 0-548 0 0,0 0-672 0 0,-24-38-504 0 0,7 33-280 0 0,-5 1-104 0 0,-5 0-88 0 0,-8 4-132 0 0,-1 0-120 0 0,3 1-48 0 0,-1 2-684 0 0,6 1-1112 0 0,8-2-3184 0 0,-1-2-2793 0 0</inkml:trace>
  <inkml:trace contextRef="#ctx0" brushRef="#br0" timeOffset="-353189.024">2729 818 3544 0 0,'0'0'5562'0'0,"0"0"-3957"0"0,3 8-555 0 0,-5 172 2834 0 0,32-261-3566 0 0,-29 79-259 0 0,0-1 1 0 0,-1 1-1 0 0,2 0 0 0 0,-1 0 1 0 0,0 0-1 0 0,0 0 0 0 0,1 0 1 0 0,-1 0-1 0 0,1 0 0 0 0,-1 0 1 0 0,1 0-1 0 0,0 1 0 0 0,0-1 1 0 0,0 1-1 0 0,0-1 0 0 0,0 1 1 0 0,0 0-1 0 0,0 0 0 0 0,0 0 1 0 0,0 0-1 0 0,1 0 0 0 0,-1 0 1 0 0,0 0-1 0 0,1 1 0 0 0,-1 0 1 0 0,1-1-1 0 0,-1 1 0 0 0,1 0 1 0 0,-1 0-1 0 0,0 0 0 0 0,1 0 1 0 0,-1 1-1 0 0,1-1 0 0 0,-1 1 1 0 0,2 0-60 0 0,-1 2-38 0 0,0 1-1 0 0,1 1 1 0 0,-1-1 0 0 0,-1 0 0 0 0,1 1 0 0 0,-1-1 0 0 0,1 1 0 0 0,-1 0-1 0 0,-1 0 1 0 0,1 0 0 0 0,-1 0 0 0 0,0 0 0 0 0,0 0 0 0 0,0 0 0 0 0,-1 1-1 0 0,1-1 1 0 0,-1 0 0 0 0,-1 0 0 0 0,1 0 0 0 0,-1 1 0 0 0,0-1 0 0 0,0 0-1 0 0,0 0 1 0 0,-1 0 0 0 0,1 0 0 0 0,-2 0 38 0 0,-1 20-3423 0 0,3-15-2909 0 0</inkml:trace>
  <inkml:trace contextRef="#ctx0" brushRef="#br0" timeOffset="-310924.848">1187 1402 3344 0 0,'0'0'6441'0'0,"0"0"-3693"0"0,0 0-1402 0 0,3-6-202 0 0,8-20-184 0 0,-12 26-949 0 0,1-1-1 0 0,-1 0 0 0 0,1 0 1 0 0,-1 1-1 0 0,0-1 1 0 0,1 0-1 0 0,-1 1 0 0 0,0-1 1 0 0,0 1-1 0 0,1-1 0 0 0,-1 1 1 0 0,0-1-1 0 0,0 1 0 0 0,0 0 1 0 0,0-1-1 0 0,1 1 0 0 0,-1 0 1 0 0,0 0-1 0 0,0 0 0 0 0,0 0 1 0 0,0-1-1 0 0,0 1 0 0 0,0 0 1 0 0,0 1-1 0 0,0-1 0 0 0,0 0 1 0 0,0 0-1 0 0,0 0 0 0 0,1 0 1 0 0,-1 1-1 0 0,0-1 0 0 0,0 0 1 0 0,0 1-1 0 0,0-1 0 0 0,0 1 1 0 0,1-1-1 0 0,-1 1 0 0 0,0-1 1 0 0,1 1-1 0 0,-1 0 0 0 0,0-1 1 0 0,1 1-1 0 0,-1 0 0 0 0,0 0 1 0 0,1 0-11 0 0,-4 3-24 0 0,1 1-1 0 0,0-1 1 0 0,0 1 0 0 0,0 0 0 0 0,1 0 0 0 0,-1 0-1 0 0,1 1 1 0 0,1-1 0 0 0,-1 0 0 0 0,1 1-1 0 0,0 0 1 0 0,0-1 0 0 0,0 1 0 0 0,1-1 0 0 0,0 1-1 0 0,0 0 1 0 0,0-1 0 0 0,1 1 0 0 0,0 0-1 0 0,0-1 1 0 0,0 1 0 0 0,1-1 0 0 0,0 0 0 0 0,1 5 24 0 0,5 81 257 0 0,-49-76-1771 0 0,41-15 1610 0 0,13 24 469 0 0,-7-8-206 0 0,0 1 0 0 0,-1 0 0 0 0,-1 0 0 0 0,0 1 0 0 0,-1 0 0 0 0,-1-1 0 0 0,-1 1 0 0 0,-1 0 0 0 0,0 1-359 0 0,6 77 151 0 0,2-69-432 0 0,0-6-3097 0 0,-8-20-693 0 0,3-4-2997 0 0</inkml:trace>
  <inkml:trace contextRef="#ctx0" brushRef="#br0" timeOffset="-309852.221">2018 1729 9021 0 0,'0'0'4698'0'0,"0"0"-3667"0"0,0 0-900 0 0,0 0 240 0 0,0 0 104 0 0,6 7-39 0 0,-4-4-367 0 0,1 1-1 0 0,-1 0 1 0 0,1-1-1 0 0,0 0 1 0 0,0 1-1 0 0,1-1 1 0 0,-1 0-1 0 0,1-1 1 0 0,-1 1-1 0 0,1-1 0 0 0,0 1 1 0 0,0-1-1 0 0,0 0 1 0 0,0-1-1 0 0,0 1 1 0 0,0-1-1 0 0,1 1 1 0 0,-1-1-1 0 0,0-1 1 0 0,1 1-1 0 0,-1 0 0 0 0,1-1 1 0 0,-1 0-1 0 0,1 0 1 0 0,-1-1-1 0 0,1 1 1 0 0,-1-1-1 0 0,0 0 1 0 0,1 0-1 0 0,3-2-68 0 0,-7 2-52 0 0,0 0 0 0 0,-1 0 0 0 0,1-1-1 0 0,0 1 1 0 0,0-1 0 0 0,-1 1 0 0 0,1-1 0 0 0,-1 1-1 0 0,1-1 1 0 0,-1 1 0 0 0,0-1 0 0 0,0 1 0 0 0,0-1 0 0 0,1 1-1 0 0,-1-1 1 0 0,-1 1 0 0 0,1-1 0 0 0,0 0 0 0 0,0 1 0 0 0,0-1-1 0 0,-1 1 1 0 0,1-1 0 0 0,-1 1 0 0 0,0-1 0 0 0,1 1 0 0 0,-1 0-1 0 0,0-1 1 0 0,0 1 0 0 0,1 0 0 0 0,-1 0 0 0 0,0-1 0 0 0,0 1-1 0 0,-1 0 1 0 0,1 0 0 0 0,0 0 0 0 0,0 0 0 0 0,0 0 0 0 0,-1 0-1 0 0,1 1 1 0 0,0-1 0 0 0,-1 0 0 0 0,1 1 0 0 0,-1-1 0 0 0,1 1-1 0 0,-1-1 1 0 0,1 1 0 0 0,-1 0 0 0 0,1-1 0 0 0,-1 1 0 0 0,0 0-1 0 0,1 0 1 0 0,-1 0 0 0 0,1 0 0 0 0,-1 1 0 0 0,1-1 0 0 0,-1 0-1 0 0,1 1 1 0 0,-1-1 0 0 0,1 1 0 0 0,-1-1 0 0 0,0 1 52 0 0,-1 0 39 0 0,0 0 1 0 0,0 0 0 0 0,1 1-1 0 0,-1-1 1 0 0,0 1 0 0 0,0-1 0 0 0,1 1-1 0 0,-1 0 1 0 0,1 0 0 0 0,0 0-1 0 0,-1 0 1 0 0,1 0 0 0 0,0 1-1 0 0,0-1 1 0 0,1 1 0 0 0,-1-1 0 0 0,0 1-1 0 0,1 0 1 0 0,0 0 0 0 0,-1 0-1 0 0,1 0 1 0 0,0 0 0 0 0,0 0-1 0 0,1 0 1 0 0,-1 0 0 0 0,1 0 0 0 0,-1 0-1 0 0,1 0 1 0 0,0 0 0 0 0,0 0-1 0 0,1 0 1 0 0,-1 0 0 0 0,1 1-1 0 0,-1-1 1 0 0,1 0 0 0 0,0 0-1 0 0,0 0 1 0 0,0-1 0 0 0,0 1 0 0 0,1 0-1 0 0,-1 0 1 0 0,1-1 0 0 0,0 1-1 0 0,0-1 1 0 0,0 1 0 0 0,0-1-1 0 0,0 0 1 0 0,0 1 0 0 0,1-1 0 0 0,-1-1-1 0 0,1 1 1 0 0,1 1-40 0 0,134 20 525 0 0,-90-30-3696 0 0,-6-7-4449 0 0,-20 2 787 0 0</inkml:trace>
  <inkml:trace contextRef="#ctx0" brushRef="#br0" timeOffset="-309385.42">2655 1774 5945 0 0,'0'0'6319'0'0,"0"0"-4646"0"0,0 0-1408 0 0,0 0 158 0 0,0 0 79 0 0,0 0-126 0 0,0 0-158 0 0,0 0-97 0 0,0 0-83 0 0,17-12 363 0 0,-16 10-432 0 0,1 0 1 0 0,-1-1-1 0 0,0 1 1 0 0,0 0-1 0 0,0-1 1 0 0,0 1-1 0 0,-1 0 1 0 0,1-1-1 0 0,-1 1 1 0 0,1-1-1 0 0,-1 1 1 0 0,0-1-1 0 0,0 0 1 0 0,0 1-1 0 0,0-1 1 0 0,0 1-1 0 0,-1-1 1 0 0,1 1-1 0 0,-1-1 1 0 0,0 1-1 0 0,0 0 1 0 0,0-1-1 0 0,0 1 1 0 0,0 0-1 0 0,0 0 1 0 0,0-1-1 0 0,-1 1 1 0 0,1 0-1 0 0,-1 0 1 0 0,0 0-1 0 0,0 1 1 0 0,1-1-1 0 0,-1 0 1 0 0,0 1-1 0 0,0-1 1 0 0,0 1-1 0 0,-1 0 1 0 0,1-1-1 0 0,0 1 1 0 0,-1 0-1 0 0,1 0 1 0 0,0 1-1 0 0,-1-1 1 0 0,1 0-1 0 0,-1 1 1 0 0,1 0 0 0 0,-1-1-1 0 0,1 1 1 0 0,-1 0-1 0 0,1 0 1 0 0,-1 1-1 0 0,1-1 1 0 0,-1 0-1 0 0,-1 1 31 0 0,-1 3 76 0 0,1 0 0 0 0,0 1 0 0 0,0-1-1 0 0,0 1 1 0 0,1 0 0 0 0,0 0 0 0 0,0 0 0 0 0,0 0 0 0 0,0 0 0 0 0,1 1 0 0 0,0-1-1 0 0,0 1 1 0 0,1-1 0 0 0,-1 1 0 0 0,1 0 0 0 0,0 0 0 0 0,1 0 0 0 0,-1 0-1 0 0,1 0 1 0 0,0-1 0 0 0,1 1 0 0 0,0 0 0 0 0,0 0 0 0 0,1 6-76 0 0,-2-11 31 0 0,1 0-1 0 0,-1 1 1 0 0,0-1 0 0 0,0 0-1 0 0,1 1 1 0 0,-1-1 0 0 0,1 0-1 0 0,-1 1 1 0 0,1-1 0 0 0,0 0 0 0 0,-1 0-1 0 0,1 0 1 0 0,0 0 0 0 0,0 0-1 0 0,0 1 1 0 0,0-1 0 0 0,0-1 0 0 0,0 1-1 0 0,0 0 1 0 0,0 0 0 0 0,0 0-1 0 0,0 0 1 0 0,1-1 0 0 0,-1 1-1 0 0,0-1 1 0 0,0 1 0 0 0,1-1 0 0 0,-1 1-1 0 0,0-1 1 0 0,1 0 0 0 0,-1 0-1 0 0,0 1 1 0 0,1-1 0 0 0,-1 0-1 0 0,1 0 1 0 0,-1 0 0 0 0,0-1 0 0 0,1 1-1 0 0,-1 0 1 0 0,0 0 0 0 0,1-1-1 0 0,-1 1 1 0 0,0-1 0 0 0,1 1 0 0 0,-1-1-1 0 0,0 0 1 0 0,0 1 0 0 0,0-1-1 0 0,0 0 1 0 0,1 0 0 0 0,-1 0-31 0 0,32-33-1761 0 0,-32 33 1757 0 0,-1 0 1 0 0,1 0-1 0 0,-1 0 0 0 0,1 0 0 0 0,-1 0 0 0 0,1 0 1 0 0,0 0-1 0 0,-1 0 0 0 0,1 1 0 0 0,0-1 0 0 0,0 0 1 0 0,0 0-1 0 0,-1 1 0 0 0,1-1 0 0 0,0 1 1 0 0,0-1-1 0 0,0 1 0 0 0,0-1 0 0 0,0 1 0 0 0,0-1 1 0 0,0 1-1 0 0,0 0 0 0 0,0 0 0 0 0,0 0 0 0 0,1-1 1 0 0,-1 1-1 0 0,0 0 0 0 0,0 0 0 0 0,0 0 1 0 0,0 1-1 0 0,0-1 0 0 0,0 0 0 0 0,0 0 0 0 0,0 0 1 0 0,0 1-1 0 0,0-1 0 0 0,0 1 0 0 0,0-1 0 0 0,0 1 1 0 0,0-1-1 0 0,0 1 0 0 0,0-1 0 0 0,0 1 0 0 0,0 0 1 0 0,-1 0-1 0 0,1-1 0 0 0,0 1 0 0 0,-1 0 1 0 0,1 0-1 0 0,0 0 0 0 0,-1 0 0 0 0,1 0 0 0 0,-1 0 1 0 0,1 0-1 0 0,-1 0 0 0 0,0 0 0 0 0,1 0 0 0 0,-1 0 1 0 0,0 0-1 0 0,0 0 0 0 0,1 0 4 0 0,25 67 1325 0 0,-25-59-1611 0 0,1 8-103 0 0,-2-10-7828 0 0,3-12 2267 0 0</inkml:trace>
  <inkml:trace contextRef="#ctx0" brushRef="#br0" timeOffset="-307832.919">3587 1868 8825 0 0,'0'0'3573'0'0,"4"8"-2574"0"0,41 104 3692 0 0,-19-149-4680 0 0,-23 29-346 0 0,-4 6 309 0 0,1-1 0 0 0,-1 0 1 0 0,1 1-1 0 0,0-1 0 0 0,0 0 1 0 0,1 1-1 0 0,-1-1 0 0 0,0 1 1 0 0,1-1-1 0 0,0 0 1 0 0,0 1-1 0 0,-1-1 0 0 0,1 1 1 0 0,1 0-1 0 0,-1-1 0 0 0,0 1 1 0 0,1 0-1 0 0,-1-1 0 0 0,1 1 1 0 0,-1 0-1 0 0,1 0 0 0 0,0 0 1 0 0,0 1-1 0 0,0-1 1 0 0,0 0-1 0 0,0 1 0 0 0,1-1 1 0 0,-1 1-1 0 0,0 0 0 0 0,1 0 1 0 0,-1 0-1 0 0,1 0 0 0 0,-1 0 1 0 0,1 0-1 0 0,-1 1 0 0 0,1-1 1 0 0,0 1-1 0 0,-1 0 1 0 0,1-1-1 0 0,0 1 0 0 0,-1 1 1 0 0,1-1-1 0 0,-1 0 0 0 0,1 1 1 0 0,0-1-1 0 0,-1 1 0 0 0,1 0 1 0 0,-1 0-1 0 0,1 0 0 0 0,-1 0 1 0 0,1 0-1 0 0,0 1 26 0 0,20 38 828 0 0,-22-37-770 0 0,0 1 1 0 0,-1-1-1 0 0,1 0 1 0 0,0 0-1 0 0,1 0 0 0 0,-1 1 1 0 0,0-1-1 0 0,1 0 1 0 0,0-1-1 0 0,0 1 0 0 0,0 0 1 0 0,0 0-1 0 0,0-1 1 0 0,0 1-1 0 0,1-1 0 0 0,-1 0 1 0 0,1 0-1 0 0,0 0 0 0 0,-1 0 1 0 0,1 0-1 0 0,0 0 1 0 0,0-1-1 0 0,0 0 0 0 0,0 1 1 0 0,1-1-1 0 0,-1 0 1 0 0,0 0-1 0 0,0-1 0 0 0,1 1 1 0 0,-1-1-1 0 0,0 0 1 0 0,1 0-1 0 0,1 0-58 0 0,-2-2-45 0 0,-1-1 1 0 0,1 0-1 0 0,-1 0 0 0 0,0 0 0 0 0,0 0 1 0 0,0 0-1 0 0,0 0 0 0 0,0 0 1 0 0,0-1-1 0 0,-1 1 0 0 0,0-1 0 0 0,0 1 1 0 0,0-1-1 0 0,0 1 0 0 0,0-1 1 0 0,-1 0-1 0 0,0 0 0 0 0,0 1 0 0 0,0-1 1 0 0,0 0-1 0 0,0 1 0 0 0,-1-1 1 0 0,1 0-1 0 0,-1 1 0 0 0,-1-3 45 0 0,1-15-141 0 0,-11 109-123 0 0,53-110-305 0 0,2 69 1188 0 0,-42-44-568 0 0,0 0-1 0 0,1 0 0 0 0,-1 0 0 0 0,0 0 0 0 0,1 0 0 0 0,-1-1 0 0 0,1 1 1 0 0,0-1-1 0 0,0 1 0 0 0,0-1 0 0 0,0 1 0 0 0,1-1 0 0 0,-1 0 1 0 0,1 0-1 0 0,-1 0 0 0 0,1 0 0 0 0,-1-1 0 0 0,1 1 0 0 0,0-1 1 0 0,0 0-1 0 0,0 1 0 0 0,0-1 0 0 0,0-1 0 0 0,0 1 0 0 0,0 0 0 0 0,0-1 1 0 0,1 1-1 0 0,-1-1 0 0 0,0 0 0 0 0,0 0 0 0 0,0 0 0 0 0,0-1 1 0 0,1 1-1 0 0,-1-1 0 0 0,0 0 0 0 0,0 0 0 0 0,0 0 0 0 0,0 0 0 0 0,0 0-50 0 0,6-6-28 0 0,-1 0 0 0 0,1-1-1 0 0,-1 1 1 0 0,-1-2-1 0 0,0 1 1 0 0,0-1 0 0 0,0 0-1 0 0,-1 0 1 0 0,0-1 0 0 0,-1 0-1 0 0,0 0 1 0 0,-1 0-1 0 0,0-1 1 0 0,-1 0 0 0 0,0 1-1 0 0,0-1 1 0 0,-1 0-1 0 0,-1 0 1 0 0,0 0 0 0 0,0-1-1 0 0,-1 1 1 0 0,0 0-1 0 0,-1 0 1 0 0,-1 0 0 0 0,0 0-1 0 0,0 0 1 0 0,-1 0-1 0 0,0 0 1 0 0,-3-6 28 0 0,6 18-16 0 0,-1 0 0 0 0,1 0 0 0 0,0-1 0 0 0,-1 1 0 0 0,1 0 0 0 0,-1-1 1 0 0,1 1-1 0 0,0 0 0 0 0,-1-1 0 0 0,0 1 0 0 0,1-1 0 0 0,-1 1 0 0 0,1-1 0 0 0,-1 1 0 0 0,0-1 0 0 0,1 1 0 0 0,-1-1 0 0 0,0 0 0 0 0,1 1 0 0 0,-1-1 0 0 0,0 0 1 0 0,1 0-1 0 0,-1 1 0 0 0,0-1 0 0 0,0 0 0 0 0,1 0 0 0 0,-1 0 0 0 0,0 0 0 0 0,0 0 0 0 0,0 0 0 0 0,1 0 0 0 0,-1 0 0 0 0,0 0 0 0 0,0-1 0 0 0,1 1 0 0 0,-1 0 1 0 0,0 0-1 0 0,0-1 0 0 0,1 1 0 0 0,-1 0 0 0 0,0-1 0 0 0,1 1 0 0 0,-1-1 0 0 0,1 1 0 0 0,-1-1 0 0 0,0 1 0 0 0,1-1 0 0 0,-1 1 0 0 0,1-1 0 0 0,-1 1 0 0 0,1-1 1 0 0,0 0-1 0 0,-1 1 0 0 0,1-1 0 0 0,-1 0 0 0 0,1 1 0 0 0,0-1 0 0 0,0 0 0 0 0,0 0 0 0 0,-1 1 0 0 0,1-1 0 0 0,0 0 0 0 0,0 0 0 0 0,0 0 16 0 0,-17 63 37 0 0,14-52-68 0 0,0-1-1 0 0,1 0 0 0 0,0 1 1 0 0,1 0-1 0 0,0-1 0 0 0,0 1 0 0 0,1 0 1 0 0,0 0-1 0 0,1-1 0 0 0,0 1 1 0 0,1 0-1 0 0,0-1 0 0 0,0 0 1 0 0,1 1-1 0 0,0-1 0 0 0,1 0 0 0 0,0 0 1 0 0,0 0-1 0 0,1-1 0 0 0,0 0 1 0 0,1 0-1 0 0,0 0 0 0 0,0 0 1 0 0,0-1-1 0 0,1 0 0 0 0,4 3 32 0 0,10-7-7710 0 0,-8-9-1170 0 0</inkml:trace>
  <inkml:trace contextRef="#ctx0" brushRef="#br0" timeOffset="-307365.863">4338 1572 6645 0 0,'0'0'5307'0'0,"0"0"-3638"0"0,0 0-1212 0 0,0 0-43 0 0,0 0-105 0 0,0 0-82 0 0,0 0 59 0 0,6-1-112 0 0,-2 0-172 0 0,-1 1-1 0 0,0-1 1 0 0,0 1 0 0 0,1 0-1 0 0,-1 1 1 0 0,0-1 0 0 0,0 0-1 0 0,1 1 1 0 0,-1 0 0 0 0,0 0-1 0 0,0 0 1 0 0,0 0 0 0 0,0 0-1 0 0,0 1 1 0 0,0-1 0 0 0,0 1-1 0 0,-1 0 1 0 0,1 0 0 0 0,-1 0-1 0 0,1 0 1 0 0,-1 0 0 0 0,1 0-1 0 0,-1 1 1 0 0,0-1 0 0 0,0 1-1 0 0,-1 0 1 0 0,1-1 0 0 0,0 1-1 0 0,-1 0 1 0 0,1 0 0 0 0,-1 0-1 0 0,0 0 1 0 0,0 0 0 0 0,0 0-1 0 0,-1 1 1 0 0,1-1-2 0 0,-44 162 2572 0 0,40-159-2521 0 0,1 0 1 0 0,0-1 0 0 0,0 1-1 0 0,0 0 1 0 0,0 0 0 0 0,1 0-1 0 0,0 0 1 0 0,0 1-1 0 0,1-1 1 0 0,0 0 0 0 0,0 0-1 0 0,0 0 1 0 0,1 0 0 0 0,0 1-1 0 0,0-1 1 0 0,0 0 0 0 0,1 0-1 0 0,0-1 1 0 0,0 1 0 0 0,1 0-1 0 0,0-1 1 0 0,-1 1-1 0 0,2-1 1 0 0,-1 0 0 0 0,1 0-1 0 0,0 0 1 0 0,0 0 0 0 0,0-1-1 0 0,0 1 1 0 0,1-1 0 0 0,0 0-1 0 0,0-1 1 0 0,0 1 0 0 0,0-1-1 0 0,5 2-51 0 0,3-23 602 0 0,-21 31-2033 0 0,24 253 2273 0 0,-16-262-849 0 0,0-1-1 0 0,0 1 0 0 0,-1 0 1 0 0,1-1-1 0 0,-1 1 0 0 0,0-1 1 0 0,0 1-1 0 0,0-1 0 0 0,-1 0 1 0 0,1 1-1 0 0,-1-1 0 0 0,0 0 0 0 0,1 0 1 0 0,-2 0-1 0 0,1 0 0 0 0,0 0 1 0 0,0-1-1 0 0,-1 1 0 0 0,0-1 1 0 0,1 1-1 0 0,-1-1 0 0 0,0 0 1 0 0,0 0-1 0 0,0 0 0 0 0,-1-1 0 0 0,1 1 1 0 0,0-1-1 0 0,0 1 0 0 0,-1-1 1 0 0,1 0-1 0 0,-1-1 0 0 0,1 1 1 0 0,-1-1-1 0 0,0 1 0 0 0,1-1 0 0 0,-1 0 1 0 0,0 0 7 0 0,-60-11-5074 0 0,32-1-2507 0 0</inkml:trace>
  <inkml:trace contextRef="#ctx0" brushRef="#br0" timeOffset="-309139.024">2880 1822 11957 0 0,'0'0'1906'0'0,"0"0"-898"0"0,5 7-155 0 0,-3-4-780 0 0,1 0 41 0 0,-1 0-1 0 0,1 0 1 0 0,-1 0-1 0 0,0 0 1 0 0,0 0-1 0 0,0 1 1 0 0,-1-1-1 0 0,1 1 1 0 0,-1-1-1 0 0,0 1 1 0 0,0-1-1 0 0,0 1 1 0 0,0 0-1 0 0,-1-1 1 0 0,1 1-1 0 0,-1 0 1 0 0,0 0-1 0 0,0 0 1 0 0,0-1-1 0 0,-1 1 1 0 0,1 0-1 0 0,-1 0 1 0 0,0-1-1 0 0,-1 3-113 0 0,1-52-851 0 0,2 40 758 0 0,0-1 0 0 0,0 1-1 0 0,1 0 1 0 0,0 0 0 0 0,0 0 0 0 0,0 0-1 0 0,1 0 1 0 0,0 0 0 0 0,0 1 0 0 0,0-1-1 0 0,1 1 1 0 0,-1 0 0 0 0,1 0-1 0 0,1 0 1 0 0,-1 1 0 0 0,1-1 0 0 0,0 1-1 0 0,0 0 1 0 0,0 0 0 0 0,0 1 0 0 0,1-1-1 0 0,-1 1 1 0 0,1 1 0 0 0,0-1 0 0 0,0 1-1 0 0,0 0 1 0 0,0 0 0 0 0,6-1 93 0 0,7 18-2310 0 0,-12 0-2687 0 0,-6-13 4360 0 0,2 6-4274 0 0</inkml:trace>
  <inkml:trace contextRef="#ctx0" brushRef="#br0" timeOffset="-308888.54">3161 1835 12853 0 0,'0'0'1204'0'0,"0"0"-545"0"0,0 0 9 0 0,3 7 125 0 0,-1-4-702 0 0,0 0 1 0 0,0 1-1 0 0,-1-1 1 0 0,1 0-1 0 0,-1 1 0 0 0,0 0 1 0 0,0-1-1 0 0,0 1 1 0 0,-1 0-1 0 0,1-1 1 0 0,-1 1-1 0 0,0 0 0 0 0,0-1 1 0 0,0 1-1 0 0,-1 0 1 0 0,1 0-1 0 0,-1-1 1 0 0,0 1-1 0 0,0-1 0 0 0,0 1 1 0 0,0-1-1 0 0,-1 1 1 0 0,0 1-92 0 0,9-45 1168 0 0,50-48-2473 0 0,3 69-7028 0 0,-53 22 4176 0 0</inkml:trace>
  <inkml:trace contextRef="#ctx0" brushRef="#br0" timeOffset="-308627.759">3381 1870 7037 0 0,'0'0'6796'0'0,"0"0"-6188"0"0,0 0-112 0 0,19 42 332 0 0,-18-30 17 0 0,2 1-297 0 0,-3-3-152 0 0,0 1-84 0 0,0-1-140 0 0,0-3-96 0 0,0 0-4 0 0,0-2-72 0 0,-3-3-48 0 0,3 0-596 0 0,-1-2-733 0 0,-2-7-171 0 0,1 1-1500 0 0,2-14-7157 0 0</inkml:trace>
  <inkml:trace contextRef="#ctx0" brushRef="#br0" timeOffset="-308361.865">3457 1729 13997 0 0,'0'0'1804'0'0,"0"0"-1348"0"0,0 0 141 0 0,0 0-97 0 0,0 0-240 0 0,0 0-260 0 0,0 0-36 0 0,0 0-448 0 0,0 0-821 0 0,0 0-59 0 0,-4 0-1572 0 0,4 0-4481 0 0</inkml:trace>
  <inkml:trace contextRef="#ctx0" brushRef="#br0" timeOffset="-310459.836">1539 1703 784 0 0,'0'0'5565'0'0,"0"0"-3171"0"0,0 0-1302 0 0,0 0-223 0 0,0 0-32 0 0,0 0 1 0 0,0 0-126 0 0,0 0-178 0 0,0 0-175 0 0,34-1 512 0 0,-32 0-881 0 0,1 0-1 0 0,0-1 1 0 0,-1 1-1 0 0,1-1 0 0 0,-1 0 1 0 0,0 0-1 0 0,0 1 0 0 0,0-1 1 0 0,0-1-1 0 0,0 1 1 0 0,0 0-1 0 0,0 0 0 0 0,0-1 1 0 0,-1 1-1 0 0,0-1 1 0 0,1 1-1 0 0,-1-1 0 0 0,0 0 1 0 0,0 0-1 0 0,0 1 1 0 0,-1-1-1 0 0,1 0 0 0 0,-1 0 1 0 0,1 0-1 0 0,-1 0 0 0 0,0 0 1 0 0,0 0-1 0 0,0 0 1 0 0,-1 1-1 0 0,1-1 0 0 0,-1 0 1 0 0,1 0-1 0 0,-1 0 1 0 0,0 0-1 0 0,0 1 0 0 0,0-1 1 0 0,-1 0-1 0 0,1 1 1 0 0,0-1-1 0 0,-1 1 0 0 0,0 0 1 0 0,0-1-1 0 0,0 1 0 0 0,0 0 1 0 0,0 0-1 0 0,0 0 1 0 0,0 0-1 0 0,0 1 0 0 0,-1-1 1 0 0,1 0-1 0 0,-1 1 1 0 0,0 0-1 0 0,1 0 0 0 0,-1-1 1 0 0,0 2-1 0 0,0-1 1 0 0,1 0-1 0 0,-1 0 0 0 0,0 1 11 0 0,-2-1 29 0 0,0 0-1 0 0,0 1 0 0 0,0-1 1 0 0,0 1-1 0 0,0 0 0 0 0,1 1 0 0 0,-1-1 1 0 0,0 1-1 0 0,0 0 0 0 0,0 0 1 0 0,1 0-1 0 0,-1 1 0 0 0,0 0 1 0 0,1 0-1 0 0,-1 0 0 0 0,1 0 1 0 0,0 1-1 0 0,0 0 0 0 0,0-1 0 0 0,0 1 1 0 0,0 1-1 0 0,1-1 0 0 0,0 1 1 0 0,-1-1-1 0 0,1 1 0 0 0,0 0 1 0 0,1 0-1 0 0,-1 0 0 0 0,1 1 1 0 0,0-1-1 0 0,0 0 0 0 0,0 1 0 0 0,0 0 1 0 0,1-1-1 0 0,0 1 0 0 0,0 0 1 0 0,0 0-1 0 0,0 0 0 0 0,1 0 1 0 0,0-1-1 0 0,0 1 0 0 0,0 0 0 0 0,1 0 1 0 0,0 0-1 0 0,0 0 0 0 0,1 2-28 0 0,17 17-1352 0 0,4-20-2999 0 0,-1-6-2493 0 0</inkml:trace>
  <inkml:trace contextRef="#ctx0" brushRef="#br0" timeOffset="-310162.602">1729 1646 8521 0 0,'0'0'4119'0'0,"0"0"-2977"0"0,2 7-358 0 0,-3 88 2568 0 0,-6-68-3226 0 0,14-43-3187 0 0,18-40-1355 0 0,-24 53 4536 0 0,1 0 1 0 0,0 0-1 0 0,0 0 1 0 0,1 1-1 0 0,-1-1 1 0 0,1 1-1 0 0,-1 0 0 0 0,1 0 1 0 0,0 0-1 0 0,-1 0 1 0 0,1 0-1 0 0,0 0 0 0 0,0 1 1 0 0,1-1-1 0 0,-1 1 1 0 0,0 0-1 0 0,0 0 1 0 0,1 0-1 0 0,-1 0 0 0 0,0 1 1 0 0,1 0-1 0 0,-1-1 1 0 0,1 1-1 0 0,-1 0 1 0 0,1 1-1 0 0,-1-1 0 0 0,0 0 1 0 0,1 1-1 0 0,-1 0 1 0 0,0 0-1 0 0,1 0 1 0 0,-1 0-1 0 0,0 1 0 0 0,0-1 1 0 0,0 1-1 0 0,0-1 1 0 0,0 1-1 0 0,0 0 1 0 0,-1 1-1 0 0,1-1 0 0 0,-1 0 1 0 0,1 1-1 0 0,-1-1 1 0 0,0 1-1 0 0,0 0 1 0 0,0 0-1 0 0,0 0 0 0 0,0 0 1 0 0,-1 0-1 0 0,1 0 1 0 0,-1 0-1 0 0,0 0 0 0 0,0 1 1 0 0,0-1-1 0 0,-1 0 1 0 0,1 1-1 0 0,-1-1 1 0 0,1 0-1 0 0,-1 1 0 0 0,0-1 1 0 0,-1 1-1 0 0,1-1 1 0 0,-1 1-1 0 0,1-1 1 0 0,-1 0-1 0 0,-1 4-120 0 0,0 1-377 0 0,-5 12 69 0 0,1-10-7231 0 0,6-9-52 0 0</inkml:trace>
  <inkml:trace contextRef="#ctx0" brushRef="#br0" timeOffset="-311689.78">677 1554 4956 0 0,'0'0'6077'0'0,"0"0"-3099"0"0,0 0-1761 0 0,0 0-485 0 0,0 0-355 0 0,0 0-349 0 0,0 7 256 0 0,29 229 1203 0 0,-24-191-1485 0 0,-2-48-6012 0 0,-2-6-173 0 0</inkml:trace>
  <inkml:trace contextRef="#ctx0" brushRef="#br0" timeOffset="-311426.769">739 1515 6433 0 0,'0'0'5499'0'0,"0"0"-3844"0"0,7 0-1333 0 0,-1 0-170 0 0,1 0-1 0 0,-1 1 1 0 0,0 0-1 0 0,0 0 0 0 0,1 1 1 0 0,-1-1-1 0 0,-1 1 1 0 0,1 1-1 0 0,0-1 0 0 0,0 1 1 0 0,-1 0-1 0 0,1 0 1 0 0,-1 1-1 0 0,0-1 1 0 0,0 1-1 0 0,0 0 0 0 0,-1 1 1 0 0,1-1-1 0 0,-1 1 1 0 0,0 0-1 0 0,-1 0 1 0 0,1 0-1 0 0,-1 1 0 0 0,0-1 1 0 0,0 1-1 0 0,-1-1 1 0 0,2 6-152 0 0,-4-8 16 0 0,0-1 0 0 0,-1 1 0 0 0,1 0 1 0 0,-1 0-1 0 0,1-1 0 0 0,-1 1 0 0 0,0 0 0 0 0,0-1 1 0 0,-1 1-1 0 0,1 0 0 0 0,0-1 0 0 0,-1 0 0 0 0,0 1 1 0 0,1-1-1 0 0,-1 0 0 0 0,0 0 0 0 0,0 0 1 0 0,0 0-1 0 0,-1 0 0 0 0,1 0 0 0 0,0-1 0 0 0,-1 1 1 0 0,1-1-1 0 0,-1 0 0 0 0,1 0 0 0 0,-1 1 1 0 0,1-2-1 0 0,-1 1 0 0 0,0 0 0 0 0,0 0 0 0 0,1-1 1 0 0,-1 0-1 0 0,0 1 0 0 0,-2-1-16 0 0,-63 4-5188 0 0,38-10-992 0 0</inkml:trace>
  <inkml:trace contextRef="#ctx0" brushRef="#br0" timeOffset="-282388.467">677 2689 7109 0 0,'0'0'2230'0'0,"0"0"-525"0"0,0 0-535 0 0,0 0-868 0 0,0 0-155 0 0,-1 7 285 0 0,-2 223 3739 0 0,6-199-4639 0 0,8-45-7743 0 0,-9 4 1824 0 0</inkml:trace>
  <inkml:trace contextRef="#ctx0" brushRef="#br0" timeOffset="-282136.413">668 2669 3876 0 0,'0'0'1941'0'0,"1"-6"282"0"0,0 4-2101 0 0,-1 0 0 0 0,1 0 0 0 0,-1 0 0 0 0,1 0 0 0 0,0 0 0 0 0,0 0 0 0 0,0 0 0 0 0,0 0 0 0 0,0 0 0 0 0,0 1 0 0 0,0-1 0 0 0,1 0 0 0 0,-1 1 0 0 0,1-1 0 0 0,-1 1 0 0 0,1-1 0 0 0,0 1 0 0 0,-1 0 0 0 0,1 0 0 0 0,0 0 0 0 0,0 0 0 0 0,0 0 0 0 0,0 0 0 0 0,0 0 0 0 0,0 1 0 0 0,0-1 0 0 0,0 1 0 0 0,0-1 0 0 0,0 1 0 0 0,0 0 0 0 0,0 0 0 0 0,0 0 0 0 0,0 0 0 0 0,0 0 0 0 0,1 0 0 0 0,-1 1 0 0 0,0-1 0 0 0,0 1 0 0 0,0-1 0 0 0,0 1 0 0 0,0 0 0 0 0,0 0 0 0 0,-1 0 0 0 0,2 0-122 0 0,90 54 2407 0 0,-92-53-2370 0 0,1 0 0 0 0,0 0 0 0 0,-1 0 0 0 0,1 0 0 0 0,-1 0 0 0 0,0 0 0 0 0,1 0 0 0 0,-1 1 0 0 0,0-1 0 0 0,0 0 0 0 0,-1 1 0 0 0,1-1 0 0 0,0 0 0 0 0,-1 1 0 0 0,1-1 0 0 0,-1 1 0 0 0,0-1 0 0 0,0 1 0 0 0,0-1 0 0 0,0 1 0 0 0,-1-1 0 0 0,1 1 0 0 0,0-1 0 0 0,-1 1 0 0 0,0-1 0 0 0,0 0 0 0 0,0 1 0 0 0,0-1 1 0 0,0 0-1 0 0,0 1 0 0 0,0-1 0 0 0,-1 0 0 0 0,1 0 0 0 0,-1 0 0 0 0,1 0 0 0 0,-1-1 0 0 0,0 1 0 0 0,0 0 0 0 0,0-1 0 0 0,0 1 0 0 0,0-1-37 0 0,-52 29-703 0 0,14-25-5859 0 0,23-8-610 0 0</inkml:trace>
  <inkml:trace contextRef="#ctx0" brushRef="#br0" timeOffset="-281981.823">1012 2530 12841 0 0,'0'0'1232'0'0,"0"0"-874"0"0,-4 8 174 0 0,-6 11-274 0 0,0 1-1 0 0,2 0 0 0 0,0 0 1 0 0,1 1-1 0 0,1 0 0 0 0,1 0 1 0 0,1 0-1 0 0,1 1 0 0 0,1-1 0 0 0,1 1 1 0 0,1 0-1 0 0,1 0 0 0 0,0 1-257 0 0,1-15-36 0 0,0 0 0 0 0,1 0 0 0 0,-1 0 0 0 0,2 0 0 0 0,-1-1-1 0 0,1 1 1 0 0,0-1 0 0 0,0 0 0 0 0,1 0 0 0 0,0 0 0 0 0,1-1-1 0 0,-1 1 1 0 0,1-2 0 0 0,4 5 36 0 0,65 31-8028 0 0,-48-36 874 0 0</inkml:trace>
  <inkml:trace contextRef="#ctx0" brushRef="#br0" timeOffset="-275975.295">987 2415 5348 0 0,'0'0'6118'0'0,"0"0"-4422"0"0,0 0-1363 0 0,0 0 9 0 0,0 0 178 0 0,0 0 14 0 0,0 0-94 0 0,-7 3-176 0 0,5-2-254 0 0,-1 0-1 0 0,1 1 0 0 0,-1-1 1 0 0,1 1-1 0 0,0 0 0 0 0,0 0 0 0 0,-1 0 1 0 0,1 0-1 0 0,0 0 0 0 0,1 0 1 0 0,-1 0-1 0 0,0 0 0 0 0,1 1 1 0 0,-1-1-1 0 0,1 1 0 0 0,0-1 0 0 0,0 1 1 0 0,0 0-1 0 0,0 0 0 0 0,0-1 1 0 0,0 1-1 0 0,1 0 0 0 0,-1 0 0 0 0,1 0 1 0 0,0-1-1 0 0,0 1 0 0 0,0 0 1 0 0,0 0-1 0 0,1 0 0 0 0,-1 0 1 0 0,1-1-1 0 0,0 2-9 0 0,13 80 1512 0 0,-11-76-1421 0 0,0 0-1 0 0,0 1 1 0 0,-1-1-1 0 0,0 1 0 0 0,0 0 1 0 0,-1 0-1 0 0,-1 0 1 0 0,1 0-1 0 0,-1 0 1 0 0,-1 0-1 0 0,1 0 1 0 0,-2-1-1 0 0,1 1 1 0 0,-1 0-1 0 0,0 0 1 0 0,-1-1-1 0 0,0 1 0 0 0,-1-1 1 0 0,1 0-1 0 0,-1 0 1 0 0,-1 0-1 0 0,0-1 1 0 0,0 1-1 0 0,0-1 1 0 0,-1-1-1 0 0,-4 5-90 0 0,3-6-290 0 0,0 0 0 0 0,0 0-1 0 0,-1 0 1 0 0,0-1 0 0 0,0-1-1 0 0,0 1 1 0 0,0-1 0 0 0,0 0-1 0 0,-1-1 1 0 0,1 0 0 0 0,-1 0-1 0 0,0-1 1 0 0,1 0 0 0 0,-9-1 290 0 0,25-1 138 0 0,0 1 1 0 0,0-1 0 0 0,0 1-1 0 0,0 1 1 0 0,0-1 0 0 0,0 1-1 0 0,0 1 1 0 0,0-1 0 0 0,-1 1-1 0 0,1 1 1 0 0,0 0 0 0 0,-1 0-1 0 0,0 0 1 0 0,0 1 0 0 0,0 0-1 0 0,0 0 1 0 0,0 1-1 0 0,-1 0 1 0 0,0 0 0 0 0,0 0-1 0 0,0 1 1 0 0,3 5-139 0 0,-2 1 98 0 0,0 0-1 0 0,-2 0 0 0 0,0 0 1 0 0,0 1-1 0 0,-1 0 1 0 0,0 0-1 0 0,-1 0 1 0 0,-1 1-1 0 0,0-1 1 0 0,-1 0-1 0 0,0 1 1 0 0,-1 5-98 0 0,21 110-5635 0 0,-13-113-98 0 0,5-2-2740 0 0</inkml:trace>
  <inkml:trace contextRef="#ctx0" brushRef="#br0" timeOffset="-277114.695">3182 2849 7505 0 0,'0'0'5049'0'0,"4"8"-3724"0"0,25 123 2901 0 0,-14-124-3709 0 0,18-43-2812 0 0,-6 6 1111 0 0,-25 28 1246 0 0,0 1 1 0 0,1 0 0 0 0,-1-1 0 0 0,1 1-1 0 0,-1 0 1 0 0,1 1 0 0 0,0-1 0 0 0,-1 0-1 0 0,1 1 1 0 0,0 0 0 0 0,0-1 0 0 0,-1 1-1 0 0,1 0 1 0 0,0 0 0 0 0,-1 1 0 0 0,1-1-1 0 0,0 1 1 0 0,0-1 0 0 0,-1 1 0 0 0,1 0-1 0 0,-1 0 1 0 0,1 0 0 0 0,-1 0-1 0 0,1 0 1 0 0,-1 1 0 0 0,0-1 0 0 0,1 1-1 0 0,-1 0 1 0 0,0-1 0 0 0,0 1 0 0 0,0 0-1 0 0,0 0 1 0 0,-1 0 0 0 0,1 0 0 0 0,0 1-1 0 0,-1-1 1 0 0,0 0 0 0 0,1 1 0 0 0,-1-1-1 0 0,0 3-62 0 0,1-3 58 0 0,-1 1-1 0 0,0-1 1 0 0,0 1-1 0 0,1-1 1 0 0,-1 0-1 0 0,1 1 1 0 0,0-1 0 0 0,0 0-1 0 0,0 0 1 0 0,0 0-1 0 0,0 0 1 0 0,0-1-1 0 0,1 1 1 0 0,-1-1-1 0 0,0 1 1 0 0,1-1-1 0 0,-1 0 1 0 0,1 0-1 0 0,0 0 1 0 0,-1 0-1 0 0,1 0 1 0 0,0-1-1 0 0,0 1 1 0 0,-1-1-1 0 0,1 1 1 0 0,0-1-1 0 0,0 0 1 0 0,0 0 0 0 0,-1-1-1 0 0,1 1 1 0 0,0 0-1 0 0,2-2-57 0 0,21-54-836 0 0,-27 40-964 0 0,1 19 1623 0 0,3 38 873 0 0,20-50-365 0 0,-19 9-308 0 0,0 0 0 0 0,1 0 0 0 0,-1 0 0 0 0,0 0 0 0 0,0 0 1 0 0,0 1-1 0 0,0 0 0 0 0,0 0 0 0 0,0 0 0 0 0,0 0 0 0 0,0 0 0 0 0,0 1 0 0 0,-1 0 0 0 0,1 0 0 0 0,-1 0 0 0 0,1 0 1 0 0,-1 1-1 0 0,1-1 0 0 0,-1 1 0 0 0,0 0 0 0 0,0 0 0 0 0,-1 0 0 0 0,1 0 0 0 0,1 3-23 0 0,14 8 278 0 0,-15-11-236 0 0,0 0 0 0 0,0-1 0 0 0,1 0 0 0 0,-1 0 0 0 0,1 0 0 0 0,-1 0 1 0 0,1-1-1 0 0,-1 1 0 0 0,1-1 0 0 0,0 0 0 0 0,0 0 0 0 0,0 0 0 0 0,0 0 0 0 0,0-1 0 0 0,0 0 0 0 0,0 0 0 0 0,0 0 0 0 0,0 0 0 0 0,0 0 0 0 0,0-1 1 0 0,-1 0-1 0 0,1 0 0 0 0,0 0 0 0 0,0 0 0 0 0,0 0 0 0 0,-1-1 0 0 0,1 0 0 0 0,-1 0 0 0 0,1 0 0 0 0,-1 0 0 0 0,0 0 0 0 0,0-1 0 0 0,0 1 1 0 0,0-1-1 0 0,0 0 0 0 0,0 0 0 0 0,-1 0 0 0 0,0 0 0 0 0,1-1-42 0 0,3-8-112 0 0,0 0-1 0 0,0-1 1 0 0,-1 0 0 0 0,-1 0-1 0 0,0 0 1 0 0,-1 0 0 0 0,0-1-1 0 0,-1 1 1 0 0,-1-1 0 0 0,0 0-1 0 0,-1 1 1 0 0,0-1 0 0 0,-1 0-1 0 0,-1 0 1 0 0,-1-4 112 0 0,3 19-15 0 0,0-1-1 0 0,0 0 1 0 0,0 1-1 0 0,-1-1 1 0 0,1 0-1 0 0,0 1 1 0 0,0-1-1 0 0,0 0 1 0 0,-1 1-1 0 0,1-1 1 0 0,0 0-1 0 0,0 0 1 0 0,-1 1-1 0 0,1-1 1 0 0,0 0-1 0 0,-1 0 1 0 0,1 1-1 0 0,0-1 1 0 0,-1 0-1 0 0,1 0 1 0 0,0 0-1 0 0,-1 0 1 0 0,1 0-1 0 0,0 0 1 0 0,-1 1-1 0 0,1-1 1 0 0,0 0-1 0 0,-1 0 1 0 0,1 0-1 0 0,-1 0 1 0 0,1 0-1 0 0,0 0 1 0 0,-1 0-1 0 0,1-1 1 0 0,0 1-1 0 0,-1 0 1 0 0,1 0-1 0 0,-1 0 1 0 0,1 0-1 0 0,0 0 1 0 0,-1 0-1 0 0,1-1 1 0 0,0 1-1 0 0,-1 0 1 0 0,1 0-1 0 0,0-1 1 0 0,0 1-1 0 0,-1 0 1 0 0,1 0-1 0 0,0-1 16 0 0,-14 39-210 0 0,10-27 277 0 0,2 1 0 0 0,0-1 0 0 0,0 1 0 0 0,1-1 0 0 0,0 1 0 0 0,1 0 0 0 0,0 0 1 0 0,1-1-1 0 0,0 1 0 0 0,1 0 0 0 0,0-1 0 0 0,1 1 0 0 0,1-1 0 0 0,-1 0 0 0 0,4 4-67 0 0,18 15-2838 0 0,13-11-3289 0 0,-25-18-904 0 0</inkml:trace>
  <inkml:trace contextRef="#ctx0" brushRef="#br0" timeOffset="-276599.85">4037 2622 9549 0 0,'0'0'4367'0'0,"0"0"-3124"0"0,0 0-975 0 0,0 0 104 0 0,0 0-51 0 0,0 0-367 0 0,7 3-225 0 0,-3-2 284 0 0,-1 1 0 0 0,0 0-1 0 0,1 0 1 0 0,-1 0 0 0 0,0 0-1 0 0,0 0 1 0 0,0 1 0 0 0,0 0-1 0 0,0-1 1 0 0,-1 1 0 0 0,1 0-1 0 0,-1 0 1 0 0,0 1-1 0 0,0-1 1 0 0,0 0 0 0 0,0 1-1 0 0,0-1 1 0 0,-1 1 0 0 0,0 0-1 0 0,1-1 1 0 0,-1 1 0 0 0,-1 0-1 0 0,1 0 1 0 0,-1 0 0 0 0,1 0-1 0 0,-1 0 1 0 0,0-1-1 0 0,-1 3-12 0 0,-16 98 1427 0 0,14-97-1386 0 0,-1 0 0 0 0,2 1 0 0 0,-1-1 0 0 0,1 1 0 0 0,0 0-1 0 0,1-1 1 0 0,0 1 0 0 0,0 0 0 0 0,1 0 0 0 0,0 0 0 0 0,0 0 0 0 0,1 0 0 0 0,0 0-1 0 0,0 0 1 0 0,1 0 0 0 0,0-1 0 0 0,0 1 0 0 0,1-1 0 0 0,0 1 0 0 0,0-1 0 0 0,1 0-1 0 0,-1 0 1 0 0,2 0 0 0 0,-1-1 0 0 0,1 1 0 0 0,0-1 0 0 0,3 3-41 0 0,80 42 1619 0 0,-92-48-1652 0 0,0-1 1 0 0,1 0 0 0 0,-1 1 0 0 0,1-1 0 0 0,0 1 0 0 0,0 0 0 0 0,0 0 0 0 0,0 0 0 0 0,0 1 0 0 0,0-1 0 0 0,1 1 0 0 0,0 0 0 0 0,0-1 0 0 0,0 1 0 0 0,0 0 0 0 0,0 0 0 0 0,1 0 0 0 0,0 0 0 0 0,0 1-1 0 0,0-1 1 0 0,0 0 0 0 0,1 0 0 0 0,-1 1 0 0 0,1-1 0 0 0,0 0 0 0 0,0 1 0 0 0,1-1 0 0 0,0 0 0 0 0,-1 0 0 0 0,1 1 0 0 0,1 0 32 0 0,-2 14 52 0 0,-1-5-26 0 0,2-10-23 0 0,0 1 0 0 0,-1-1 0 0 0,1 1 0 0 0,-1-1 0 0 0,0 1 0 0 0,-1-1 0 0 0,1 1 0 0 0,-1-1 0 0 0,0 1 1 0 0,0-1-1 0 0,0 0 0 0 0,0 1 0 0 0,-1-1 0 0 0,0 0 0 0 0,0 0 0 0 0,0 0 0 0 0,0 0 0 0 0,0 0 0 0 0,-1 0 0 0 0,0-1 0 0 0,0 1 0 0 0,0-1 0 0 0,0 0 0 0 0,-1 0 0 0 0,1 0 0 0 0,-1 0 0 0 0,1-1 1 0 0,-1 1-1 0 0,0-1 0 0 0,0 0 0 0 0,0 0 0 0 0,-1 0 0 0 0,0 0-3 0 0,-135 0-4547 0 0,92-11-1557 0 0</inkml:trace>
  <inkml:trace contextRef="#ctx0" brushRef="#br0" timeOffset="-278703.366">2182 2816 1460 0 0,'0'0'1066'0'0,"0"0"2207"0"0,0 0-1903 0 0,0 0-690 0 0,0 0 162 0 0,0 0 159 0 0,0 0-55 0 0,0 0-175 0 0,0 0-161 0 0,33 7 1580 0 0,-31-8-2191 0 0,0 1-1 0 0,1-1 1 0 0,-1 1-1 0 0,0-1 0 0 0,0 0 1 0 0,0 0-1 0 0,1 0 1 0 0,-1 0-1 0 0,0 0 0 0 0,0 0 1 0 0,0 0-1 0 0,-1-1 1 0 0,1 1-1 0 0,0-1 0 0 0,0 1 1 0 0,-1-1-1 0 0,1 0 1 0 0,-1 0-1 0 0,1 0 0 0 0,-1 0 1 0 0,0 0-1 0 0,0 0 1 0 0,0 0-1 0 0,0 0 0 0 0,0 0 1 0 0,0 0-1 0 0,-1-1 1 0 0,1 1-1 0 0,-1 0 0 0 0,0 0 1 0 0,1-1-1 0 0,-1 1 1 0 0,0 0-1 0 0,0-1 1 0 0,0 1-1 0 0,-1 0 0 0 0,1-1 1 0 0,-1 1-1 0 0,1 0 1 0 0,-1 0-1 0 0,0-1 0 0 0,0 1 1 0 0,1 0-1 0 0,-2 0 1 0 0,1 0-1 0 0,0 0 0 0 0,0 0 1 0 0,-1 0-1 0 0,1 0 1 0 0,-1 1-1 0 0,1-1 0 0 0,-1 0 1 0 0,0 1-1 0 0,0-1 1 0 0,0 1-1 0 0,0 0 0 0 0,0 0 1 0 0,0 0-1 0 0,0 0 1 0 0,0 0-1 0 0,0 0 0 0 0,0 0 1 0 0,0 0-1 0 0,-3 1 2 0 0,2-1 23 0 0,-1 0-1 0 0,1 0 1 0 0,-1 1-1 0 0,0 0 1 0 0,1-1-1 0 0,-1 1 1 0 0,0 1-1 0 0,1-1 1 0 0,-1 0-1 0 0,0 1 1 0 0,1 0-1 0 0,-1 0 1 0 0,1 0-1 0 0,-1 0 1 0 0,1 1-1 0 0,0-1 0 0 0,-1 1 1 0 0,1 0-1 0 0,0 0 1 0 0,0 0-1 0 0,0 0 1 0 0,0 1-1 0 0,1-1 1 0 0,-1 1-1 0 0,1-1 1 0 0,-1 1-1 0 0,1 0 1 0 0,0 0-1 0 0,0 0 1 0 0,0 0-1 0 0,1 1 1 0 0,-1-1-1 0 0,1 0 1 0 0,0 1-1 0 0,0-1 1 0 0,0 1-1 0 0,0 0 1 0 0,0-1-1 0 0,1 1 1 0 0,-1-1-1 0 0,1 1 1 0 0,0 0-1 0 0,1-1 0 0 0,-1 1 1 0 0,0 0-1 0 0,1-1 1 0 0,0 1-1 0 0,0-1 1 0 0,0 1-1 0 0,1 0-22 0 0,-3-3 28 0 0,1 1 0 0 0,0-1 0 0 0,0 0 0 0 0,0 0 0 0 0,1 1 0 0 0,-1-1-1 0 0,0 0 1 0 0,0 0 0 0 0,1 0 0 0 0,-1 1 0 0 0,0-1 0 0 0,1 0 0 0 0,-1 0-1 0 0,1 0 1 0 0,0 0 0 0 0,-1 0 0 0 0,1 0 0 0 0,0 0 0 0 0,0 0-1 0 0,-1 0 1 0 0,1 0 0 0 0,0 0 0 0 0,0-1 0 0 0,0 1 0 0 0,0 0 0 0 0,0 0-1 0 0,0-1 1 0 0,0 1 0 0 0,1-1 0 0 0,-1 1 0 0 0,0-1 0 0 0,0 0 0 0 0,0 1-1 0 0,1-1 1 0 0,-1 0 0 0 0,0 0 0 0 0,0 0 0 0 0,0 1 0 0 0,1-1 0 0 0,-1-1-1 0 0,0 1 1 0 0,0 0 0 0 0,1 0 0 0 0,-1 0 0 0 0,0-1 0 0 0,0 1 0 0 0,0-1-1 0 0,0 1 1 0 0,1-1 0 0 0,-1 1 0 0 0,0-1 0 0 0,0 1 0 0 0,0-1 0 0 0,1-1-28 0 0,51-42-1740 0 0,-52 43 1758 0 0,0 1 1 0 0,-1-1-1 0 0,1 0 1 0 0,0 0-1 0 0,0 1 0 0 0,0-1 1 0 0,0 0-1 0 0,0 1 1 0 0,0-1-1 0 0,0 1 1 0 0,1-1-1 0 0,-1 1 0 0 0,0 0 1 0 0,0-1-1 0 0,0 1 1 0 0,0 0-1 0 0,1 0 0 0 0,-1 0 1 0 0,0 0-1 0 0,0 0 1 0 0,0 0-1 0 0,0 0 0 0 0,1 0 1 0 0,-1 0-1 0 0,0 1 1 0 0,0-1-1 0 0,0 0 0 0 0,0 1 1 0 0,0-1-1 0 0,0 1 1 0 0,0-1-1 0 0,0 1 0 0 0,0 0 1 0 0,0-1-1 0 0,0 1 1 0 0,0 0-1 0 0,0 0 0 0 0,0 0 1 0 0,0-1-1 0 0,-1 1 1 0 0,1 0-1 0 0,0 0 0 0 0,-1 0 1 0 0,1 0-1 0 0,0 0 1 0 0,-1 1-1 0 0,0-1 1 0 0,1 0-1 0 0,-1 0 0 0 0,0 0 1 0 0,1 0-1 0 0,-1 0 1 0 0,0 1-1 0 0,0-1 0 0 0,0 0 1 0 0,0 0-1 0 0,0 0 1 0 0,0 0-1 0 0,0 1 0 0 0,-1-1 1 0 0,1 0-1 0 0,0 0 1 0 0,-1 0-1 0 0,1 0 0 0 0,-1 0 1 0 0,1 0-1 0 0,-1 1-18 0 0,1-2 4 0 0,1 26 472 0 0,1 7-761 0 0,4-19-2902 0 0,0-13-3487 0 0,-2-2 2447 0 0</inkml:trace>
  <inkml:trace contextRef="#ctx0" brushRef="#br0" timeOffset="-278454.759">2377 2819 9805 0 0,'0'0'1557'0'0,"0"0"-703"0"0,0 0 33 0 0,0 0 397 0 0,4 7-207 0 0,-2-5-989 0 0,0 0 0 0 0,0 1 0 0 0,0 0 0 0 0,0-1-1 0 0,0 1 1 0 0,-1 0 0 0 0,0 0 0 0 0,1 0 0 0 0,-1 0 0 0 0,0 0 0 0 0,-1 0 0 0 0,1 0-1 0 0,0 0 1 0 0,-1 1 0 0 0,0-1 0 0 0,0 0 0 0 0,0 0 0 0 0,0 0 0 0 0,0 1-1 0 0,0-1 1 0 0,-1 0 0 0 0,0 0 0 0 0,0 0 0 0 0,0 2-88 0 0,11-41 374 0 0,-2 19-536 0 0,1 1 0 0 0,1 0 0 0 0,0 1 1 0 0,0 0-1 0 0,2 0 0 0 0,0 1 0 0 0,0 1 0 0 0,2 0 0 0 0,-1 1 1 0 0,2 0-1 0 0,6-3 162 0 0,3 10-1957 0 0,-10 12-5230 0 0,-8 3 1124 0 0</inkml:trace>
  <inkml:trace contextRef="#ctx0" brushRef="#br0" timeOffset="-278177.049">2693 2847 11025 0 0,'0'0'2735'0'0,"0"0"-2002"0"0,0 0-407 0 0,2 8 318 0 0,-1-6-590 0 0,1 2 39 0 0,-1 0 0 0 0,1 0 0 0 0,-1 0 0 0 0,0 0 0 0 0,0 0 0 0 0,0 0 1 0 0,-1 0-1 0 0,1 0 0 0 0,-1 1 0 0 0,0-1 0 0 0,0 0 0 0 0,-1 0 0 0 0,1 1 0 0 0,-1-1 1 0 0,0 0-1 0 0,0 0 0 0 0,0 0 0 0 0,-1 0 0 0 0,1 0 0 0 0,-1 0 0 0 0,-1 1-93 0 0,48-81 1760 0 0,-34 60-1852 0 0,-8 8-48 0 0,1 1 0 0 0,0 0 0 0 0,0 0 1 0 0,1 0-1 0 0,0 1 0 0 0,0 0 0 0 0,0-1 1 0 0,1 2-1 0 0,0-1 0 0 0,0 1 0 0 0,1 0 1 0 0,-1 0-1 0 0,1 1 0 0 0,0 0 0 0 0,1 0 1 0 0,-1 0-1 0 0,1 1 0 0 0,3-1 140 0 0,16 21-8295 0 0,-22-10 2646 0 0</inkml:trace>
  <inkml:trace contextRef="#ctx0" brushRef="#br0" timeOffset="-277896.706">2955 2870 6869 0 0,'0'0'6374'0'0,"0"0"-4948"0"0,0 0-1139 0 0,2 6 198 0 0,-4 97 1993 0 0,0-116-7298 0 0,2 4-164 0 0,4-8-3099 0 0</inkml:trace>
  <inkml:trace contextRef="#ctx0" brushRef="#br0" timeOffset="-277628.714">3033 2756 6797 0 0,'0'0'7676'0'0,"0"0"-6540"0"0,0 0-279 0 0,0 0-185 0 0,0 0-124 0 0,0 0-128 0 0,0 0-420 0 0,0 0-176 0 0,0 0 76 0 0,0 0-360 0 0,-4 3-741 0 0,4 0-779 0 0,0 1-1860 0 0,0-1-2089 0 0</inkml:trace>
  <inkml:trace contextRef="#ctx0" brushRef="#br0" timeOffset="-281205.888">1431 2833 820 0 0,'0'0'432'0'0,"0"0"-432"0"0,0 0-196 0 0</inkml:trace>
  <inkml:trace contextRef="#ctx0" brushRef="#br0" timeOffset="-280192.778">1330 2738 52 0 0,'0'0'888'0'0,"0"0"-888"0"0,0 0 0 0 0</inkml:trace>
  <inkml:trace contextRef="#ctx0" brushRef="#br0" timeOffset="-279559.11">1405 2671 7293 0 0,'0'0'5552'0'0,"0"0"-4166"0"0,0 0-1164 0 0,0 0 130 0 0,4 8 411 0 0,-1-3-606 0 0,-1 0 1 0 0,1 1-1 0 0,-1-1 0 0 0,0 1 0 0 0,0 0 0 0 0,-1-1 1 0 0,1 1-1 0 0,-2 0 0 0 0,1 0 0 0 0,0 0 1 0 0,-1 0-1 0 0,0 0 0 0 0,-1 0 0 0 0,1 0 0 0 0,-1-1 1 0 0,0 1-1 0 0,0 0 0 0 0,-1 0 0 0 0,0-1 1 0 0,0 1-1 0 0,-2 2-157 0 0,-31 49-296 0 0,62-106-4552 0 0,-22 37 4982 0 0,1 1 1 0 0,-1 0-1 0 0,1 1 0 0 0,1-1 0 0 0,0 1 0 0 0,1 1 0 0 0,0-1 0 0 0,0 1 0 0 0,1 1 0 0 0,0-1 0 0 0,10-6-134 0 0,-18 14 42 0 0,0 0 0 0 0,0 0 0 0 0,0 0 1 0 0,0 0-1 0 0,0 0 0 0 0,0 0 0 0 0,1 0 0 0 0,-1 1 1 0 0,0-1-1 0 0,0 0 0 0 0,1 1 0 0 0,-1-1 0 0 0,0 1 1 0 0,1-1-1 0 0,-1 1 0 0 0,0 0 0 0 0,1 0 0 0 0,-1 0 1 0 0,1-1-1 0 0,-1 1 0 0 0,1 0 0 0 0,-1 1 0 0 0,0-1 1 0 0,1 0-1 0 0,-1 0 0 0 0,1 1 0 0 0,-1-1 0 0 0,0 0 1 0 0,1 1-1 0 0,-1 0 0 0 0,0-1 0 0 0,0 1 0 0 0,1 0 1 0 0,-1-1-1 0 0,0 1 0 0 0,0 0 0 0 0,0 0 0 0 0,0 0 1 0 0,0 0-1 0 0,0 0 0 0 0,0 0 0 0 0,0 0 1 0 0,0 1-1 0 0,-1-1 0 0 0,1 0 0 0 0,0 0 0 0 0,-1 1 1 0 0,1-1-1 0 0,-1 0 0 0 0,1 1 0 0 0,-1-1 0 0 0,0 1 1 0 0,0-1-1 0 0,0 0 0 0 0,1 1 0 0 0,-1-1 0 0 0,0 1 1 0 0,-1 0-43 0 0,-13 83 515 0 0,12-78-1078 0 0,-5 22-1423 0 0,9-13-5304 0 0,4-12 381 0 0</inkml:trace>
  <inkml:trace contextRef="#ctx0" brushRef="#br0" timeOffset="-279264.634">1735 2836 11897 0 0,'0'0'1503'0'0,"0"0"-1142"0"0,0 0-153 0 0,0 0 512 0 0,0 0 38 0 0,0 0-229 0 0,0 0-207 0 0,0 0-147 0 0,0 0-24 0 0,21-8 1359 0 0,-19 5-1570 0 0,0 1 0 0 0,0 0 1 0 0,0-1-1 0 0,-1 1 1 0 0,1-1-1 0 0,-1 0 0 0 0,0 1 1 0 0,0-1-1 0 0,0 0 1 0 0,0 0-1 0 0,0 0 0 0 0,-1 1 1 0 0,1-1-1 0 0,-1 0 0 0 0,0 0 1 0 0,1 0-1 0 0,-2 0 1 0 0,1 0-1 0 0,0 0 0 0 0,0 0 1 0 0,-1 0-1 0 0,0 0 1 0 0,0 0-1 0 0,1 0 0 0 0,-2 1 1 0 0,1-1-1 0 0,0 0 0 0 0,0 1 1 0 0,-1-1-1 0 0,0 1 1 0 0,1-1-1 0 0,-1 1 0 0 0,0 0 1 0 0,0-1-1 0 0,0 1 1 0 0,-1 0-1 0 0,1 1 0 0 0,0-1 1 0 0,-1 0-1 0 0,1 1 0 0 0,-1-1 1 0 0,0 1-1 0 0,1 0 1 0 0,-1 0-1 0 0,0 0 0 0 0,0 0 1 0 0,0 0-1 0 0,1 0 1 0 0,-1 1-1 0 0,0 0 0 0 0,0-1 1 0 0,0 1-1 0 0,0 0 0 0 0,0 1 1 0 0,0-1-1 0 0,0 0 1 0 0,0 1-1 0 0,-1 0 60 0 0,1 1 21 0 0,0 0-1 0 0,1 1 1 0 0,-1-1-1 0 0,1 1 1 0 0,-1 0-1 0 0,1 0 1 0 0,0 0 0 0 0,0 0-1 0 0,0 0 1 0 0,0 0-1 0 0,1 0 1 0 0,-1 1-1 0 0,1-1 1 0 0,0 0 0 0 0,0 1-1 0 0,0-1 1 0 0,1 1-1 0 0,-1 0 1 0 0,1-1-1 0 0,0 1 1 0 0,-1-1 0 0 0,2 1-1 0 0,-1 0 1 0 0,0-1-1 0 0,1 1 1 0 0,0-1-1 0 0,0 1 1 0 0,0-1 0 0 0,0 1-1 0 0,0-1 1 0 0,1 0-1 0 0,-1 1 1 0 0,1-1-1 0 0,0 0 1 0 0,0 0 0 0 0,0 0-1 0 0,1 0 1 0 0,-1-1-1 0 0,1 1 1 0 0,-1-1-1 0 0,1 1 1 0 0,0-1 0 0 0,0 0-1 0 0,0 0 1 0 0,0 0-1 0 0,0-1 1 0 0,1 1-21 0 0,44 13-5417 0 0,-33-14-457 0 0</inkml:trace>
  <inkml:trace contextRef="#ctx0" brushRef="#br0" timeOffset="-274885.542">4837 3119 5549 0 0,'0'0'9968'0'0,"0"0"-8527"0"0,0 0-1201 0 0,0 0 80 0 0,0 0-96 0 0,0 0-216 0 0,0 0 4 0 0,-57-5-12 0 0,30 2-44 0 0,0 2 32 0 0,3-2-312 0 0,3 0-1065 0 0,7-1-959 0 0,2-8-4684 0 0</inkml:trace>
  <inkml:trace contextRef="#ctx0" brushRef="#br0" timeOffset="-274712.747">4891 2970 7777 0 0,'0'0'7604'0'0,"0"0"-6559"0"0,0 0-1045 0 0,0 0-85 0 0,0 0 85 0 0,-45-3 249 0 0,18 1-149 0 0,-4 1-100 0 0,0 0-52 0 0,0-2-1129 0 0,4 0-1075 0 0,9 1-3628 0 0,4-10-1433 0 0</inkml:trace>
  <inkml:trace contextRef="#ctx0" brushRef="#br0" timeOffset="-248419.618">5520 2790 4272 0 0,'0'0'1021'0'0,"0"0"2538"0"0,0 0-1685 0 0,0 0-954 0 0,0 0-482 0 0,0 0-326 0 0,0 0 190 0 0,1 6 472 0 0,-10 181 3732 0 0,10-151-5022 0 0,18-21-4924 0 0,0-11-609 0 0</inkml:trace>
  <inkml:trace contextRef="#ctx0" brushRef="#br0" timeOffset="-248172.619">6051 3025 15341 0 0,'0'0'1993'0'0,"0"0"-1993"0"0,0 0 0 0 0,0 0 72 0 0,-45 2 524 0 0,16-4-324 0 0,-10 2-136 0 0,-1-1-136 0 0,5 1-4 0 0,7 0-4 0 0,2 0-672 0 0,1 0-276 0 0,1 0-769 0 0,7 0-2563 0 0,7-7-4325 0 0</inkml:trace>
  <inkml:trace contextRef="#ctx0" brushRef="#br0" timeOffset="-245711.532">1179 3522 12865 0 0,'0'0'1056'0'0,"0"0"-704"0"0,-3 8-194 0 0,-7 12 89 0 0,1 0 1 0 0,2 1-1 0 0,0 0 1 0 0,1 0-1 0 0,1 1 1 0 0,1-1-1 0 0,1 1 1 0 0,1 0 0 0 0,0 0-1 0 0,2 0 1 0 0,1 1-1 0 0,1-1 1 0 0,0 0-1 0 0,6 21-247 0 0,48 36-621 0 0,-1-44-7566 0 0,-29-28-585 0 0</inkml:trace>
  <inkml:trace contextRef="#ctx0" brushRef="#br0" timeOffset="-246255.906">671 3705 11685 0 0,'0'0'2098'0'0,"0"0"-1659"0"0,2 6-247 0 0,40 132 2968 0 0,-27 11-3292 0 0,-11-151-6607 0 0,-1-13-616 0 0</inkml:trace>
  <inkml:trace contextRef="#ctx0" brushRef="#br0" timeOffset="-245992.512">795 3632 6869 0 0,'0'0'5127'0'0,"7"-1"-3624"0"0,-3 0-1415 0 0,-1 0-1 0 0,1 0 0 0 0,0 0 1 0 0,-1 0-1 0 0,1 1 1 0 0,0-1-1 0 0,0 1 1 0 0,0 0-1 0 0,0 0 0 0 0,-1 1 1 0 0,1-1-1 0 0,0 1 1 0 0,0 0-1 0 0,-1 0 0 0 0,1 0 1 0 0,0 0-1 0 0,-1 1 1 0 0,1-1-1 0 0,-1 1 1 0 0,0 0-1 0 0,1 0 0 0 0,-1 0 1 0 0,0 1-1 0 0,0-1 1 0 0,-1 1-1 0 0,1-1 0 0 0,0 1 1 0 0,-1 0-1 0 0,1 0 1 0 0,-1 0-1 0 0,0 1 0 0 0,0-1 1 0 0,-1 0-1 0 0,1 1 1 0 0,0-1-1 0 0,-1 1 1 0 0,0 0-1 0 0,0-1 0 0 0,0 1 1 0 0,-1 0-1 0 0,1 0 1 0 0,-1 0-1 0 0,0-1 0 0 0,0 1 1 0 0,0 0-1 0 0,-1 3-87 0 0,-37 39-374 0 0,20-36-2454 0 0,-1-6-3927 0 0,9-5-808 0 0</inkml:trace>
  <inkml:trace contextRef="#ctx0" brushRef="#br0" timeOffset="-247333.147">6925 2931 7825 0 0,'0'0'5531'0'0,"0"0"-4481"0"0,0 0-863 0 0,4 8 494 0 0,67 176 2049 0 0,-71-200-6266 0 0,0-27-660 0 0,-7-27 2754 0 0,5 53 1269 0 0,2 18 275 0 0,-1-1-1 0 0,1 1 1 0 0,0-1 0 0 0,-1 1-1 0 0,1 0 1 0 0,-1-1-1 0 0,1 1 1 0 0,0-1 0 0 0,-1 0-1 0 0,1 1 1 0 0,-1-1-1 0 0,1 1 1 0 0,-1-1 0 0 0,0 0-1 0 0,1 1 1 0 0,-1-1-1 0 0,1 0 1 0 0,-1 1 0 0 0,0-1-1 0 0,1 0 1 0 0,-1 0-1 0 0,0 0 1 0 0,1 0-1 0 0,-1 1 1 0 0,0-1 0 0 0,1 0-1 0 0,-1 0 1 0 0,0 0-1 0 0,1-1 1 0 0,-1 1 0 0 0,1 0-1 0 0,-1 0 1 0 0,0 0-1 0 0,1 0 1 0 0,-1 0 0 0 0,0-1-1 0 0,1 1 1 0 0,-1 0-1 0 0,1-1 1 0 0,-1 1 0 0 0,1 0-1 0 0,-1-1 1 0 0,0 1-1 0 0,1-1 1 0 0,0 1-1 0 0,-1-1 1 0 0,1 1 0 0 0,-1-1-1 0 0,1 1 1 0 0,0-1-1 0 0,-1 1 1 0 0,1-1 0 0 0,0 0-1 0 0,-1 1 1 0 0,1-1-1 0 0,0 0 1 0 0,0 1 0 0 0,0-1-1 0 0,0 1 1 0 0,0-1-1 0 0,-1 0 1 0 0,1 1 0 0 0,0-1-1 0 0,0 0 1 0 0,1 1-1 0 0,-1-1 1 0 0,0 0-1 0 0,0 0-101 0 0,-30 20 757 0 0,19-13-730 0 0,-1 1 0 0 0,1 0 0 0 0,0 0 1 0 0,1 1-1 0 0,0 1 0 0 0,0 0 0 0 0,1 0 0 0 0,0 0 0 0 0,1 1 1 0 0,-6 9-28 0 0,13-17-29 0 0,1-1 1 0 0,-1 1-1 0 0,1 0 1 0 0,-1-1-1 0 0,1 1 1 0 0,0-1 0 0 0,0 1-1 0 0,-1 0 1 0 0,1-1-1 0 0,1 1 1 0 0,-1 0 0 0 0,0-1-1 0 0,0 1 1 0 0,0 0-1 0 0,1-1 1 0 0,-1 1 0 0 0,1-1-1 0 0,-1 1 1 0 0,1-1-1 0 0,0 1 1 0 0,0-1 0 0 0,0 1-1 0 0,0-1 1 0 0,0 0-1 0 0,0 1 1 0 0,0-1 0 0 0,0 0-1 0 0,0 0 1 0 0,0 0-1 0 0,1 0 1 0 0,-1 0-1 0 0,0 0 1 0 0,1 0 0 0 0,-1 0-1 0 0,1 0 1 0 0,-1-1-1 0 0,1 1 1 0 0,-1-1 0 0 0,1 1-1 0 0,0-1 1 0 0,-1 1-1 0 0,1-1 1 0 0,0 0 0 0 0,-1 0-1 0 0,1 0 1 0 0,0 0 28 0 0,87 12 152 0 0,-83-11-218 0 0,-3-1-22 0 0,67 2-953 0 0,-25-6-3893 0 0,-31 1-672 0 0</inkml:trace>
  <inkml:trace contextRef="#ctx0" brushRef="#br0" timeOffset="-247083.493">7329 2919 10409 0 0,'0'0'4856'0'0,"0"0"-4844"0"0,14 38 140 0 0,-10-19 716 0 0,-2 2-107 0 0,1 0-177 0 0,-3 3-176 0 0,0 0-148 0 0,-5 0-112 0 0,4-3-148 0 0,1 1-48 0 0,0-5-148 0 0,3-2-228 0 0,8-2-508 0 0,2-2-853 0 0,2-6-1063 0 0,-3-2-2792 0 0</inkml:trace>
  <inkml:trace contextRef="#ctx0" brushRef="#br0" timeOffset="-246834.474">7462 3068 6081 0 0,'0'0'7012'0'0,"-40"-12"-6200"0"0,2 5-804 0 0,-13 0 0 0 0,-7-1 132 0 0,2 2-140 0 0,7 2-404 0 0,16 2-2428 0 0,-1-4-6313 0 0</inkml:trace>
  <inkml:trace contextRef="#ctx0" brushRef="#br0" timeOffset="-247908.628">6339 2807 12409 0 0,'0'0'1511'0'0,"6"8"-1542"0"0,26 36 914 0 0,62 92 2795 0 0,-45-36-4234 0 0,-44-102-8016 0 0,-5-5 3814 0 0</inkml:trace>
  <inkml:trace contextRef="#ctx0" brushRef="#br0" timeOffset="-247628.588">6494 3003 500 0 0,'0'0'4168'0'0,"0"0"-1227"0"0,0 0-169 0 0,0 0-1048 0 0,0 0-968 0 0,0 0-604 0 0,0 0 576 0 0,0 0 336 0 0,-45 15-232 0 0,28-5-332 0 0,-2 1-324 0 0,1 2-176 0 0,2 0-4 0 0,5-2-136 0 0,0 3-764 0 0,5-1-500 0 0,6-2-1312 0 0,0-2-2604 0 0</inkml:trace>
  <inkml:trace contextRef="#ctx0" brushRef="#br0" timeOffset="-244018.054">1502 3662 1228 0 0,'0'0'6078'0'0,"0"0"-3555"0"0,0 0-1642 0 0,0 0 50 0 0,0 0 217 0 0,0 0 9 0 0,0 0-438 0 0,0 0-555 0 0,8-5-302 0 0,-3 2 137 0 0,0 1-1 0 0,0-1 1 0 0,-1 1 0 0 0,1 0-1 0 0,1 1 1 0 0,-1-1-1 0 0,0 1 1 0 0,0 0-1 0 0,1 0 1 0 0,-1 0 0 0 0,0 1-1 0 0,1 0 1 0 0,-1 0-1 0 0,0 0 1 0 0,1 1-1 0 0,-1 0 1 0 0,0 0 0 0 0,0 0-1 0 0,1 0 1 0 0,-1 1-1 0 0,0 0 1 0 0,0 0-1 0 0,0 1 1 0 0,-1-1 0 0 0,1 1-1 0 0,-1 0 1 0 0,1 0-1 0 0,0 1 2 0 0,-4 2 81 0 0,-1-1 0 0 0,0 0 0 0 0,0 1-1 0 0,0-1 1 0 0,0 1 0 0 0,-1-1 0 0 0,0 0-1 0 0,0 0 1 0 0,0 1 0 0 0,-1-1-1 0 0,0 0 1 0 0,0 0 0 0 0,0 0 0 0 0,-1-1-1 0 0,1 1 1 0 0,-1 0 0 0 0,0-1 0 0 0,0 0-1 0 0,-1 1 1 0 0,1-2 0 0 0,-1 1 0 0 0,0 0-1 0 0,0-1 1 0 0,-1 1 0 0 0,-2 1-81 0 0,-3 6 22 0 0,-31 49-350 0 0,41-59 326 0 0,-1 1 0 0 0,1-1 0 0 0,-1 0 1 0 0,1 1-1 0 0,0-1 0 0 0,0 0 0 0 0,0 1 0 0 0,0-1 1 0 0,0 0-1 0 0,0 1 0 0 0,0-1 0 0 0,0 0 0 0 0,0 1 0 0 0,1-1 1 0 0,-1 0-1 0 0,0 1 0 0 0,1-1 0 0 0,-1 0 0 0 0,1 0 0 0 0,0 0 1 0 0,-1 1-1 0 0,1-1 0 0 0,0 0 0 0 0,0 0 0 0 0,0 0 1 0 0,0 0-1 0 0,0 0 0 0 0,0 0 0 0 0,0 0 0 0 0,0-1 0 0 0,0 1 1 0 0,0 0-1 0 0,0-1 0 0 0,0 1 0 0 0,1 0 0 0 0,-1-1 1 0 0,0 1-1 0 0,0-1 0 0 0,1 0 0 0 0,-1 1 0 0 0,0-1 0 0 0,1 0 1 0 0,-1 0-1 0 0,0 0 0 0 0,1 0 0 0 0,-1 0 0 0 0,0 0 0 0 0,1 0 1 0 0,-1-1-1 0 0,1 1 2 0 0,115-10 556 0 0,-67-5-5709 0 0,-31 7-2155 0 0</inkml:trace>
  <inkml:trace contextRef="#ctx0" brushRef="#br0" timeOffset="-243660.278">2120 3836 9685 0 0,'0'0'4100'0'0,"0"0"-3117"0"0,0 0-867 0 0,0 0 127 0 0,0 0 225 0 0,0 0-191 0 0,0 0-162 0 0,0 0-93 0 0,5-1 5 0 0,-3 0-76 0 0,0 0 0 0 0,0 0 0 0 0,1 0 0 0 0,-1 0 0 0 0,0 0 0 0 0,0-1 0 0 0,0 1-1 0 0,0 0 1 0 0,-1-1 0 0 0,1 0 0 0 0,0 1 0 0 0,0-1 0 0 0,-1 0 0 0 0,0 0 0 0 0,1 0 0 0 0,-1 0 0 0 0,0 0 0 0 0,0 0 0 0 0,0 0 0 0 0,0 0-1 0 0,0-1 1 0 0,0 1 0 0 0,-1 0 0 0 0,1-1 0 0 0,-1 1 0 0 0,1 0 0 0 0,-1-1 0 0 0,0 1 0 0 0,0 0 0 0 0,0-1 0 0 0,0 1 0 0 0,-1-1-1 0 0,1 1 1 0 0,-1 0 0 0 0,1-1 0 0 0,-1 1 0 0 0,0 0 0 0 0,0 0 0 0 0,0-1 0 0 0,0 1 0 0 0,0 0 0 0 0,0 0 0 0 0,-1 0 0 0 0,0-1 49 0 0,-1 1 13 0 0,0 0 1 0 0,0 0-1 0 0,0 0 1 0 0,-1 0-1 0 0,1 0 1 0 0,0 1-1 0 0,-1 0 0 0 0,1 0 1 0 0,-1 0-1 0 0,1 0 1 0 0,-1 0-1 0 0,1 1 1 0 0,-1-1-1 0 0,0 1 1 0 0,1 0-1 0 0,-1 0 1 0 0,0 0-1 0 0,1 1 1 0 0,-1-1-1 0 0,1 1 1 0 0,-1 0-1 0 0,1 0 1 0 0,-1 0-1 0 0,1 1 1 0 0,-1-1-1 0 0,1 1 1 0 0,0 0-1 0 0,0-1 1 0 0,0 2-1 0 0,0-1 1 0 0,0 0-1 0 0,0 0 1 0 0,1 1-1 0 0,-1 0 1 0 0,1-1-1 0 0,0 1 0 0 0,0 0 1 0 0,0 0-1 0 0,0 0 1 0 0,0 1-1 0 0,0-1 1 0 0,1 0-1 0 0,0 1 1 0 0,0-1-1 0 0,0 1 1 0 0,0-1-1 0 0,0 1 1 0 0,1-1-1 0 0,-1 1 1 0 0,1 0-1 0 0,0-1 1 0 0,0 1-1 0 0,0 0 1 0 0,1 1-14 0 0,62 34-65 0 0,-11-35-6674 0 0,-27-5-318 0 0</inkml:trace>
  <inkml:trace contextRef="#ctx0" brushRef="#br0" timeOffset="-243396.599">2391 3848 13401 0 0,'0'0'1060'0'0,"0"0"-737"0"0,0 0 31 0 0,0 0 124 0 0,0 7-82 0 0,-7 34 538 0 0,7-41-715 0 0,15-28 59 0 0,74-74-3289 0 0,-36 87-3172 0 0,-44 15 1526 0 0</inkml:trace>
  <inkml:trace contextRef="#ctx0" brushRef="#br0" timeOffset="-241421.147">4662 3930 13045 0 0,'0'0'1964'0'0,"0"0"-1490"0"0,0 0-428 0 0,0 0 18 0 0,0 0-17 0 0,0 0 81 0 0,0 0 8 0 0,0 0-90 0 0,1-3 11 0 0,-3-1-71 0 0,0 0-1 0 0,0 0 1 0 0,0 0-1 0 0,0 0 1 0 0,-1 1-1 0 0,0 0 1 0 0,0-1-1 0 0,0 1 0 0 0,0 0 1 0 0,0 0-1 0 0,0 1 1 0 0,-1-1-1 0 0,0 1 1 0 0,1-1-1 0 0,-1 1 1 0 0,0 0-1 0 0,0 1 0 0 0,0-1 1 0 0,0 1-1 0 0,0 0 1 0 0,-1-1-1 0 0,1 2 1 0 0,0-1-1 0 0,-1 1 0 0 0,1-1 1 0 0,0 1-1 0 0,-1 0 1 0 0,1 1-1 0 0,0-1 1 0 0,-1 1-1 0 0,1 0 1 0 0,0 0-1 0 0,0 0 0 0 0,0 0 1 0 0,0 1-1 0 0,0 0 1 0 0,0 0-1 0 0,0 0 1 0 0,0 0-1 0 0,1 0 1 0 0,-1 1-1 0 0,1 0 0 0 0,-2 1 15 0 0,2-1 22 0 0,0 0-1 0 0,0 0 0 0 0,0 0 0 0 0,0 1 0 0 0,1-1 0 0 0,0 1 0 0 0,-1-1 0 0 0,1 1 0 0 0,1 0 0 0 0,-1 0 1 0 0,0 0-1 0 0,1 0 0 0 0,0 0 0 0 0,0 0 0 0 0,0 1 0 0 0,1-1 0 0 0,-1 0 0 0 0,1 1 0 0 0,0-1 0 0 0,0 0 1 0 0,0 0-1 0 0,1 1 0 0 0,0-1 0 0 0,-1 0 0 0 0,2 0 0 0 0,-1 0 0 0 0,0 0 0 0 0,1 0 0 0 0,0 0 1 0 0,0 0-1 0 0,0 0 0 0 0,0 0 0 0 0,0-1 0 0 0,1 1 0 0 0,0-1 0 0 0,0 0 0 0 0,0 0 0 0 0,0 0 0 0 0,0 0 1 0 0,0 0-1 0 0,1-1 0 0 0,0 0 0 0 0,-1 1 0 0 0,1-1 0 0 0,0-1 0 0 0,0 1 0 0 0,0 0 0 0 0,0-1 1 0 0,2 0-22 0 0,1 0 29 0 0,0-2 1 0 0,0 1 0 0 0,0-1 0 0 0,0 0 0 0 0,0 0 0 0 0,-1-1 0 0 0,1 0 0 0 0,0 0 0 0 0,-1-1 0 0 0,1 0 0 0 0,-1 0 0 0 0,0 0 0 0 0,0-1 0 0 0,0 0 0 0 0,0 0 0 0 0,-1 0 0 0 0,1-1 0 0 0,-1 0-1 0 0,0 0 1 0 0,-1 0 0 0 0,1-1 0 0 0,-1 1 0 0 0,0-1 0 0 0,-1 0 0 0 0,3-4-30 0 0,1 0-206 0 0,21 59-941 0 0,-26-26 1141 0 0,2 13-1459 0 0,3-18-4692 0 0,-3-17 274 0 0</inkml:trace>
  <inkml:trace contextRef="#ctx0" brushRef="#br0" timeOffset="-239911.746">5733 4119 12513 0 0,'0'0'1615'0'0,"3"8"-994"0"0,39 82 2382 0 0,-15-127-3249 0 0,16-1-2347 0 0,-40 37 2642 0 0,-1 0-1 0 0,1 0 0 0 0,0 1 0 0 0,-1-1 0 0 0,1 1 0 0 0,0 0 1 0 0,-1 0-1 0 0,1 0 0 0 0,0 0 0 0 0,-1 0 0 0 0,1 0 0 0 0,0 1 0 0 0,-1-1 1 0 0,1 1-1 0 0,0 0 0 0 0,-1 0 0 0 0,1 0 0 0 0,-1 0 0 0 0,0 0 1 0 0,1 0-1 0 0,-1 1 0 0 0,0-1 0 0 0,0 1 0 0 0,1 0 0 0 0,-1-1 1 0 0,-1 1-1 0 0,1 0 0 0 0,0 0 0 0 0,0 0 0 0 0,0 2-48 0 0,-1 0 48 0 0,1-1 0 0 0,-1 1-1 0 0,1 0 1 0 0,-1-1 0 0 0,1 1 0 0 0,0-1-1 0 0,1 0 1 0 0,-1 0 0 0 0,1 0 0 0 0,-1 0-1 0 0,1 0 1 0 0,0 0 0 0 0,0-1-1 0 0,0 1 1 0 0,0-1 0 0 0,1 0 0 0 0,-1 0-1 0 0,1 0 1 0 0,-1 0 0 0 0,1-1 0 0 0,-1 1-1 0 0,1-1 1 0 0,0 0 0 0 0,0 0 0 0 0,0 0-1 0 0,0-1 1 0 0,0 1 0 0 0,0-1-1 0 0,0 0 1 0 0,-1 0 0 0 0,1 0 0 0 0,0-1-1 0 0,0 0 1 0 0,0 1 0 0 0,0-1 0 0 0,0-1-1 0 0,-1 1 1 0 0,1 0 0 0 0,0-1 0 0 0,-1 0-1 0 0,1 0 1 0 0,-1 0 0 0 0,0 0-1 0 0,0 0 1 0 0,1-1 0 0 0,-2 0 0 0 0,2 0-48 0 0,6-87-1584 0 0,-25 174 1426 0 0,17-84 163 0 0,0 1 0 0 0,0-1 1 0 0,0 0-1 0 0,0 1 0 0 0,1-1 0 0 0,-1 0 0 0 0,0 0 0 0 0,0-1 0 0 0,0 1 0 0 0,0 0 0 0 0,1-1 0 0 0,-1 1 1 0 0,0-1-1 0 0,0 0 0 0 0,0 0 0 0 0,0 0 0 0 0,0 0 0 0 0,0 0 0 0 0,-1 0 0 0 0,1 0 0 0 0,0-1 0 0 0,0 1 1 0 0,-1 0-1 0 0,1-1 0 0 0,-1 0 0 0 0,1 1 0 0 0,-1-1 0 0 0,0 0 0 0 0,1-1-5 0 0,-2 3-33 0 0,32 46 247 0 0,-31-43-169 0 0,0 0 0 0 0,0 0 0 0 0,0 1 0 0 0,1-1 0 0 0,-1 0 0 0 0,1 0 0 0 0,-1 0 0 0 0,1 0 0 0 0,0-1 0 0 0,0 1 0 0 0,0 0 0 0 0,1-1 0 0 0,-1 1 0 0 0,1-1 0 0 0,-1 0 0 0 0,1 0 0 0 0,0 0 0 0 0,0 0-1 0 0,0 0 1 0 0,0-1 0 0 0,0 1 0 0 0,0-1 0 0 0,0 0 0 0 0,0 0 0 0 0,1 0 0 0 0,-1 0 0 0 0,0-1 0 0 0,1 1 0 0 0,-1-1 0 0 0,1 0 0 0 0,-1 0 0 0 0,0 0 0 0 0,1 0 0 0 0,-1-1 0 0 0,1 1 0 0 0,-1-1 0 0 0,0 0 0 0 0,0 0 0 0 0,1 0 0 0 0,-1-1 0 0 0,0 1 0 0 0,0-1-45 0 0,6-3-54 0 0,0-1-1 0 0,0 0 1 0 0,-1 0 0 0 0,0-1 0 0 0,0 0 0 0 0,-1 0 0 0 0,0-1 0 0 0,0 0 0 0 0,-1 0-1 0 0,0-1 1 0 0,0 1 0 0 0,-1-1 0 0 0,0-1 0 0 0,-1 1 0 0 0,0-1 0 0 0,0 0 0 0 0,-1 0-1 0 0,0 0 1 0 0,-1 0 0 0 0,0 0 0 0 0,-1 0 0 0 0,0-1 0 0 0,0 1 0 0 0,-1-1 0 0 0,-1 1-1 0 0,0-1 1 0 0,0 1 0 0 0,-1 0 0 0 0,0 0 0 0 0,-1-1 0 0 0,0 2 0 0 0,-2-5 54 0 0,5 13-14 0 0,1 0 1 0 0,-1 0 0 0 0,0 0 0 0 0,0 0-1 0 0,0 0 1 0 0,0 0 0 0 0,0 0 0 0 0,0 0 0 0 0,-1 0-1 0 0,1 0 1 0 0,0 0 0 0 0,0 0 0 0 0,-1 0 0 0 0,1 0-1 0 0,0 0 1 0 0,-1 0 0 0 0,1 0 0 0 0,-1 0-1 0 0,1 0 1 0 0,-1 0 0 0 0,0 1 0 0 0,1-1 0 0 0,-1 0-1 0 0,0 0 1 0 0,0 1 0 0 0,1-1 0 0 0,-1 0-1 0 0,0 1 1 0 0,0-1 0 0 0,0 1 0 0 0,0-1 0 0 0,0 1-1 0 0,0 0 1 0 0,0-1 0 0 0,0 1 0 0 0,0 0-1 0 0,0 0 1 0 0,0-1 0 0 0,0 1 0 0 0,0 0 0 0 0,0 0-1 0 0,0 0 1 0 0,0 0 0 0 0,0 0 0 0 0,0 1-1 0 0,0-1 1 0 0,0 0 0 0 0,0 0 0 0 0,0 1 0 0 0,0-1-1 0 0,1 0 1 0 0,-2 1 13 0 0,-22 49-327 0 0,19-30 464 0 0,0-1 0 0 0,1 1 0 0 0,1 1 0 0 0,1-1 0 0 0,1 0 0 0 0,1 1 0 0 0,1-1 0 0 0,0 0-1 0 0,2 1 1 0 0,2 7-137 0 0,20 11-839 0 0,1-26-7799 0 0,-13-14 467 0 0</inkml:trace>
  <inkml:trace contextRef="#ctx0" brushRef="#br0" timeOffset="-239338.455">6698 4105 1264 0 0,'0'0'5271'0'0,"0"0"-952"0"0,0 0-2636 0 0,0 0-758 0 0,5-6 160 0 0,12-19-140 0 0,-18 23-929 0 0,0 1 0 0 0,0-1 0 0 0,0 1 0 0 0,0 0 1 0 0,0-1-1 0 0,0 1 0 0 0,0 0 0 0 0,0 0 0 0 0,0 0 0 0 0,0 0 0 0 0,-1 0 0 0 0,1 0 0 0 0,0 0 0 0 0,-1 0 0 0 0,1 1 1 0 0,-1-1-1 0 0,1 0 0 0 0,-1 1 0 0 0,1-1 0 0 0,-1 1 0 0 0,1 0 0 0 0,-1-1 0 0 0,0 1 0 0 0,1 0 0 0 0,-1 0 0 0 0,0 0 1 0 0,1 0-1 0 0,-1 0 0 0 0,1 0 0 0 0,-1 1 0 0 0,0-1 0 0 0,1 1 0 0 0,-1-1 0 0 0,1 1 0 0 0,-1-1 0 0 0,1 1 0 0 0,0 0 0 0 0,-2 0-16 0 0,1 0-11 0 0,0-1 0 0 0,0 1 0 0 0,0 0 0 0 0,1-1 0 0 0,-1 1-1 0 0,0 0 1 0 0,0 0 0 0 0,1 0 0 0 0,-1 0 0 0 0,0 1-1 0 0,1-1 1 0 0,-1 0 0 0 0,1 1 0 0 0,-1-1 0 0 0,1 1 0 0 0,0 0-1 0 0,0-1 1 0 0,0 1 0 0 0,0 0 0 0 0,0-1 0 0 0,0 1-1 0 0,0 0 1 0 0,1 0 0 0 0,-1 0 0 0 0,0 0 0 0 0,1 0 0 0 0,0 0-1 0 0,-1 0 1 0 0,1 0 0 0 0,0 0 0 0 0,0 0 0 0 0,0 0-1 0 0,1 0 1 0 0,-1 0 0 0 0,0 0 0 0 0,1 0 0 0 0,-1 0 0 0 0,1 0-1 0 0,-1 0 1 0 0,1 0 0 0 0,0-1 0 0 0,0 1 0 0 0,0 0-1 0 0,1 1 12 0 0,63 77 798 0 0,-48-62-64 0 0,-16-17-711 0 0,1 0-1 0 0,-1 0 1 0 0,1 0-1 0 0,-1 0 1 0 0,1 1 0 0 0,-1-1-1 0 0,0 1 1 0 0,0-1 0 0 0,0 1-1 0 0,0-1 1 0 0,0 1-1 0 0,0-1 1 0 0,0 1 0 0 0,0 0-1 0 0,-1 0 1 0 0,1-1 0 0 0,-1 1-1 0 0,1 0 1 0 0,-1 0-1 0 0,0 0 1 0 0,0 0 0 0 0,1-1-1 0 0,-1 1 1 0 0,-1 0 0 0 0,1 0-1 0 0,0 0 1 0 0,0 0-1 0 0,-1-1 1 0 0,1 1 0 0 0,-1 0-1 0 0,1 0 1 0 0,-1 0 0 0 0,0-1-1 0 0,0 1 1 0 0,0 0 0 0 0,0-1-1 0 0,0 1 1 0 0,0-1-1 0 0,0 1 1 0 0,0-1 0 0 0,0 0-1 0 0,-1 1 1 0 0,1-1 0 0 0,-1 0-1 0 0,1 0 1 0 0,-1 0-1 0 0,1 0 1 0 0,-1 0 0 0 0,0 0-1 0 0,0-1 1 0 0,1 1 0 0 0,-1 0-1 0 0,0-1 1 0 0,0 0-1 0 0,0 1 1 0 0,1-1 0 0 0,-1 0-1 0 0,0 0 1 0 0,0 0 0 0 0,0 0-1 0 0,0 0 1 0 0,0 0-1 0 0,1 0 1 0 0,-1-1 0 0 0,-1 0-23 0 0,1 1-119 0 0,-60-5-1052 0 0,44-4-1887 0 0,8-7-3461 0 0,9-1-1228 0 0</inkml:trace>
  <inkml:trace contextRef="#ctx0" brushRef="#br0" timeOffset="-238979.421">6986 3814 680 0 0,'0'0'5681'0'0,"0"0"-3656"0"0,0 0-1512 0 0,0 0 100 0 0,0 0 421 0 0,0 0-4 0 0,0 0-228 0 0,0 0-250 0 0,0 0-135 0 0,3 4 511 0 0,11 20-592 0 0,-1 0 0 0 0,-1 0-1 0 0,-1 1 1 0 0,-1 1 0 0 0,-2 0-1 0 0,0 0 1 0 0,-2 0 0 0 0,0 1-1 0 0,-2 0 1 0 0,-2 0 0 0 0,0 1-1 0 0,-1-1 1 0 0,-3 11-336 0 0,-1-24-26 0 0,-2-1 1 0 0,1 0-1 0 0,-2 0 1 0 0,0 0-1 0 0,0 0 1 0 0,-1-1-1 0 0,-1 0 0 0 0,0-1 1 0 0,0 0-1 0 0,-1 0 1 0 0,-1 0-1 0 0,0-2 1 0 0,0 1-1 0 0,-1-1 0 0 0,0 0 1 0 0,0-1-1 0 0,-10 4 26 0 0,18-10-193 0 0,-19 9-2293 0 0,7-8-2614 0 0,-3-5-4933 0 0</inkml:trace>
  <inkml:trace contextRef="#ctx0" brushRef="#br0" timeOffset="-241174.458">4933 3999 13133 0 0,'0'0'1993'0'0,"0"0"-1475"0"0,0 0-218 0 0,3 7 191 0 0,-3-7-486 0 0,2 3 56 0 0,0-1-1 0 0,-1 1 1 0 0,0 0-1 0 0,1 0 1 0 0,-1 0-1 0 0,0-1 1 0 0,-1 1-1 0 0,1 0 1 0 0,0 0-1 0 0,-1 0 1 0 0,1 1-1 0 0,-1-1 0 0 0,0 0 1 0 0,0 0-1 0 0,-1 0 1 0 0,1 0-1 0 0,0 0 1 0 0,-1 0-1 0 0,0 0 1 0 0,0 0-1 0 0,0 0 1 0 0,0 0-1 0 0,0-1 1 0 0,-2 3-61 0 0,8-32-344 0 0,-2 20 119 0 0,0 1 1 0 0,0-1-1 0 0,1 1 1 0 0,0 0 0 0 0,1 0-1 0 0,-1 0 1 0 0,1 0-1 0 0,0 1 1 0 0,1 0 0 0 0,-1 0-1 0 0,1 0 1 0 0,0 1-1 0 0,0 0 1 0 0,0 0 0 0 0,1 1-1 0 0,2-2 225 0 0,46-4-7370 0 0,-43 10 1471 0 0</inkml:trace>
  <inkml:trace contextRef="#ctx0" brushRef="#br0" timeOffset="-240906.596">5187 4037 6081 0 0,'0'0'5766'0'0,"0"0"-3992"0"0,2 7-1092 0 0,5 82 1841 0 0,53-176-3696 0 0,19 16-3441 0 0,-77 69 4412 0 0,0 1 0 0 0,0 0 0 0 0,1 0 0 0 0,-1 0 1 0 0,0 1-1 0 0,1-1 0 0 0,-1 1 0 0 0,0-1 0 0 0,1 1 1 0 0,-1 0-1 0 0,1 0 0 0 0,-1 0 0 0 0,1 0 0 0 0,-1 0 1 0 0,1 0-1 0 0,-1 1 0 0 0,0-1 0 0 0,1 1 0 0 0,-1 0 1 0 0,0 0-1 0 0,1 0 0 0 0,-1 0 0 0 0,0 0 0 0 0,0 0 1 0 0,0 1-1 0 0,0-1 0 0 0,0 1 0 0 0,0-1 0 0 0,0 1 1 0 0,0 0-1 0 0,-1-1 0 0 0,1 1 0 0 0,-1 0 0 0 0,1 0 1 0 0,-1 0-1 0 0,0 1 0 0 0,0-1 0 0 0,0 0 0 0 0,0 0 1 0 0,0 1-1 0 0,0-1 0 0 0,-1 1 202 0 0,5 9-2563 0 0</inkml:trace>
  <inkml:trace contextRef="#ctx0" brushRef="#br0" timeOffset="-240736.889">5495 4130 10469 0 0,'0'0'2552'0'0,"0"0"-1488"0"0,3 7-331 0 0,-3-7-718 0 0,2 4 101 0 0,0-1 0 0 0,0 1 0 0 0,0 0 0 0 0,-1-1 1 0 0,0 1-1 0 0,1 0 0 0 0,-1 0 0 0 0,-1 0 0 0 0,1 0 1 0 0,-1 0-1 0 0,1 0 0 0 0,-1 0 0 0 0,0 1 0 0 0,0-1 0 0 0,-1 0 1 0 0,1 0-1 0 0,-1 0 0 0 0,0 0 0 0 0,0 0 0 0 0,-1 0 0 0 0,1-1 1 0 0,-1 1-1 0 0,1 0 0 0 0,-2 1-116 0 0,2-5-219 0 0,0-24-6756 0 0,1 21 4293 0 0,0-16-5063 0 0</inkml:trace>
  <inkml:trace contextRef="#ctx0" brushRef="#br0" timeOffset="-240563.576">5584 3921 13997 0 0,'0'0'2633'0'0,"0"0"-2269"0"0,0 0-356 0 0,0 0 376 0 0,0 0-100 0 0,0 0-184 0 0,0 0-100 0 0,0 0-680 0 0,0 0-613 0 0,0 0-563 0 0,3 2-2504 0 0,-3-1-3017 0 0</inkml:trace>
  <inkml:trace contextRef="#ctx0" brushRef="#br0" timeOffset="-242867.635">2899 3829 6473 0 0,'0'0'5757'0'0,"0"0"-4234"0"0,0 0-1349 0 0,0 0-34 0 0,0 0 245 0 0,0 0-57 0 0,0 0-155 0 0,0 0-135 0 0,0 0-18 0 0,-1-6 16 0 0,-2-19-20 0 0,38 43-746 0 0,18 91 2490 0 0,-23-163-3851 0 0,-28 52 2171 0 0,0 1 0 0 0,0 0 0 0 0,0 0 0 0 0,0 0 0 0 0,0 0 0 0 0,1 0 0 0 0,-1 1-1 0 0,0-1 1 0 0,1 1 0 0 0,-1-1 0 0 0,0 1 0 0 0,1 0 0 0 0,-1 0 0 0 0,0 0 0 0 0,1 0 0 0 0,-1 1 0 0 0,0-1-1 0 0,1 0 1 0 0,-1 1 0 0 0,0 0 0 0 0,1-1 0 0 0,-1 1 0 0 0,0 0 0 0 0,0 0 0 0 0,0 1 0 0 0,0-1 0 0 0,0 0-1 0 0,0 1 1 0 0,0-1 0 0 0,0 1 0 0 0,-1-1 0 0 0,1 1 0 0 0,-1 0 0 0 0,1 0 0 0 0,-1 0 0 0 0,1 0 0 0 0,-1 0-1 0 0,0 0 1 0 0,0 0 0 0 0,1 2-80 0 0,4 19 585 0 0,-6-23-603 0 0,0-1 1 0 0,0 1 0 0 0,0-1-1 0 0,1 1 1 0 0,-1 0-1 0 0,0-1 1 0 0,0 1-1 0 0,1-1 1 0 0,-1 1-1 0 0,0 0 1 0 0,1 0-1 0 0,-1-1 1 0 0,0 1 0 0 0,1 0-1 0 0,-1 0 1 0 0,0-1-1 0 0,1 1 1 0 0,-1 0-1 0 0,1 0 1 0 0,-1 0-1 0 0,1 0 1 0 0,-1-1-1 0 0,0 1 1 0 0,1 0 0 0 0,-1 0-1 0 0,1 0 1 0 0,-1 0-1 0 0,1 0 1 0 0,-1 0-1 0 0,1 0 1 0 0,-1 0-1 0 0,1 0 1 0 0,-1 1 0 0 0,0-1-1 0 0,1 0 1 0 0,-1 0-1 0 0,1 0 1 0 0,-1 0-1 0 0,0 1 1 0 0,1-1-1 0 0,-1 0 1 0 0,1 0-1 0 0,-1 1 1 0 0,0-1 0 0 0,1 0-1 0 0,-1 1 1 0 0,0-1-1 0 0,0 0 1 0 0,1 1-1 0 0,-1-1 1 0 0,0 0-1 0 0,0 1 1 0 0,1-1 0 0 0,-1 1-1 0 0,0-1 1 0 0,0 0-1 0 0,0 1 1 0 0,0-1-1 0 0,0 1 1 0 0,0-1-1 0 0,0 1 1 0 0,1-1 17 0 0,69-48-649 0 0,-68 48 689 0 0,0-1 0 0 0,-1 0 0 0 0,1 1 0 0 0,0-1 0 0 0,0 1 0 0 0,-1 0 0 0 0,1-1 0 0 0,0 1 0 0 0,0 0-1 0 0,-1 0 1 0 0,1 0 0 0 0,0 0 0 0 0,0 1 0 0 0,0-1 0 0 0,-1 0 0 0 0,1 1 0 0 0,0-1 0 0 0,-1 1 0 0 0,1 0 0 0 0,0-1 0 0 0,-1 1-1 0 0,1 0 1 0 0,-1 0 0 0 0,1 0 0 0 0,-1 0 0 0 0,1 0 0 0 0,-1 1 0 0 0,0-1 0 0 0,0 0 0 0 0,0 1 0 0 0,1-1 0 0 0,-1 1-1 0 0,0-1 1 0 0,-1 1 0 0 0,1-1 0 0 0,0 1 0 0 0,0-1 0 0 0,-1 1 0 0 0,1 0 0 0 0,-1 0 0 0 0,1-1 0 0 0,-1 1 0 0 0,0 0-1 0 0,0 0 1 0 0,0-1 0 0 0,0 3-40 0 0,1 4-377 0 0,4 21-618 0 0,5-19-8969 0 0,-1-10 3800 0 0</inkml:trace>
  <inkml:trace contextRef="#ctx0" brushRef="#br0" timeOffset="-242603.63">3418 3946 5489 0 0,'0'0'5177'0'0,"0"0"-3513"0"0,6 0-1125 0 0,5 0 302 0 0,69-3 2357 0 0,-79 3-3232 0 0,1-1 0 0 0,-1 1 0 0 0,1 0 1 0 0,-1 0-1 0 0,0-1 0 0 0,1 1 0 0 0,-1-1 0 0 0,0 1 0 0 0,1-1 0 0 0,-1 0 0 0 0,0 1 0 0 0,0-1 0 0 0,0 0 1 0 0,1 0-1 0 0,-1 0 0 0 0,0 0 0 0 0,0 0 0 0 0,0 0 0 0 0,-1 0 0 0 0,1 0 0 0 0,0 0 0 0 0,0-1 1 0 0,0 1-1 0 0,-1 0 0 0 0,1 0 0 0 0,-1-1 0 0 0,1 1 0 0 0,-1 0 0 0 0,1-1 0 0 0,-1 1 0 0 0,0-1 0 0 0,0 1 1 0 0,0 0-1 0 0,0-1 0 0 0,0 1 0 0 0,0-1 0 0 0,0 1 0 0 0,0-1 0 0 0,0 1 0 0 0,-1 0 0 0 0,1-1 0 0 0,-1 1 1 0 0,1 0-1 0 0,-1-1 0 0 0,1 1 0 0 0,-1 0 0 0 0,0-1 0 0 0,1 1 0 0 0,-1 0 0 0 0,0 0 0 0 0,-1-1 34 0 0,1-1 8 0 0,-1 0-1 0 0,1 1 0 0 0,-1-1 0 0 0,0 0 0 0 0,0 1 0 0 0,0-1 0 0 0,0 1 1 0 0,0-1-1 0 0,0 1 0 0 0,-1 0 0 0 0,1 0 0 0 0,-1 0 0 0 0,0 1 1 0 0,0-1-1 0 0,1 0 0 0 0,-1 1 0 0 0,0 0 0 0 0,0 0 0 0 0,0 0 0 0 0,0 0 1 0 0,-1 0-1 0 0,1 0 0 0 0,0 1 0 0 0,0 0 0 0 0,0 0 0 0 0,-1-1 0 0 0,1 2 1 0 0,0-1-1 0 0,0 0 0 0 0,0 1 0 0 0,0-1 0 0 0,-1 1 0 0 0,1 0 1 0 0,0 0-1 0 0,0 0 0 0 0,0 1 0 0 0,1-1 0 0 0,-1 1 0 0 0,0 0 0 0 0,0-1 1 0 0,1 1-1 0 0,-1 0 0 0 0,1 0 0 0 0,0 1 0 0 0,-1-1 0 0 0,1 1 0 0 0,0-1 1 0 0,0 1-1 0 0,1-1 0 0 0,-1 1 0 0 0,1 0 0 0 0,-1 0 0 0 0,1 0 1 0 0,0 0-1 0 0,0 0 0 0 0,0 0 0 0 0,0 0 0 0 0,1 0 0 0 0,-1 1 0 0 0,1-1 1 0 0,0 0-1 0 0,0 1-7 0 0,30 30-1450 0 0,3-27-5860 0 0,-15-7 895 0 0</inkml:trace>
  <inkml:trace contextRef="#ctx0" brushRef="#br0" timeOffset="-242150.461">3654 3949 12897 0 0,'0'0'1148'0'0,"0"0"-750"0"0,0 0 194 0 0,1 7 120 0 0,6 40 279 0 0,-7-51-978 0 0,0 1-1 0 0,0-1 1 0 0,0 1-1 0 0,0-1 0 0 0,1 1 1 0 0,0-1-1 0 0,0 1 1 0 0,0-1-1 0 0,0 1 1 0 0,0 0-1 0 0,0 0 1 0 0,1 0-1 0 0,0 0 1 0 0,-1 0-1 0 0,1 0 0 0 0,0 0 1 0 0,1 0-1 0 0,-1 0 1 0 0,0 1-1 0 0,1 0 1 0 0,-1-1-1 0 0,1 1 1 0 0,0 0-1 0 0,0 0 1 0 0,0 0-1 0 0,0 1 0 0 0,0-1 1 0 0,0 1-1 0 0,1-1 1 0 0,-1 1-1 0 0,0 0 1 0 0,1 0-1 0 0,-1 1 1 0 0,1-1-1 0 0,-1 1 0 0 0,0 0 1 0 0,1 0-1 0 0,-1 0 1 0 0,1 0-1 0 0,-1 0 1 0 0,1 1-1 0 0,-1-1 1 0 0,1 1-1 0 0,-1 0 1 0 0,0 0-1 0 0,1 1 0 0 0,-1-1 1 0 0,0 1-1 0 0,0-1 1 0 0,0 1-1 0 0,0 0 1 0 0,0 0-1 0 0,-1 0 1 0 0,1 1-1 0 0,0-1 1 0 0,-1 1-1 0 0,0-1 0 0 0,1 1 1 0 0,-1 0-1 0 0,0 0 1 0 0,-1 0-1 0 0,1 0-12 0 0,-2-1 18 0 0,0 1 0 0 0,1-1 1 0 0,-1 0-1 0 0,1 1 0 0 0,-1-1 0 0 0,1 0 0 0 0,0 1 0 0 0,0-1 0 0 0,0 0 0 0 0,0 0 0 0 0,0 0 0 0 0,0 0 0 0 0,1 0 1 0 0,-1 0-1 0 0,1 0 0 0 0,-1 0 0 0 0,1 0 0 0 0,0-1 0 0 0,0 1 0 0 0,-1-1 0 0 0,1 1 0 0 0,0-1 0 0 0,1 0 0 0 0,-1 0 1 0 0,0 0-1 0 0,0 0 0 0 0,0 0 0 0 0,1 0 0 0 0,-1-1 0 0 0,0 1 0 0 0,1-1 0 0 0,-1 1 0 0 0,0-1 0 0 0,1 0 0 0 0,-1 0 1 0 0,1 0-1 0 0,-1 0 0 0 0,0-1 0 0 0,1 1 0 0 0,-1-1 0 0 0,1 1 0 0 0,-1-1 0 0 0,0 0 0 0 0,0 0 0 0 0,1 0 0 0 0,-1 0 1 0 0,0 0-1 0 0,0 0 0 0 0,0-1 0 0 0,0 1 0 0 0,0-1 0 0 0,1-1-18 0 0,0 1 3 0 0,0 0 0 0 0,1-1 0 0 0,-1 0-1 0 0,0 1 1 0 0,0-1 0 0 0,-1 0 0 0 0,1-1 0 0 0,-1 1 0 0 0,1 0-1 0 0,-1-1 1 0 0,0 0 0 0 0,0 1 0 0 0,-1-1 0 0 0,1 0 0 0 0,-1 0-1 0 0,0 0 1 0 0,0 0 0 0 0,0 0 0 0 0,0 0 0 0 0,-1 0 0 0 0,1 0-1 0 0,-1 0 1 0 0,0 0 0 0 0,-1-1-3 0 0,-17 42-1489 0 0,17-33 1519 0 0,0 0 1 0 0,0 0-1 0 0,0 0 0 0 0,1 0 0 0 0,-1 0 0 0 0,1 0 1 0 0,0 0-1 0 0,0 0 0 0 0,1 0 0 0 0,-1 0 0 0 0,1 0 0 0 0,0 0 1 0 0,0 0-1 0 0,0 0 0 0 0,0-1 0 0 0,1 1 0 0 0,0 0 1 0 0,-1-1-1 0 0,1 1 0 0 0,1-1 0 0 0,-1 1 0 0 0,0-1 1 0 0,1 0-1 0 0,0 0 0 0 0,0 0 0 0 0,0 0 0 0 0,0-1 0 0 0,0 1 1 0 0,0-1-1 0 0,1 0 0 0 0,-1 0 0 0 0,1 0 0 0 0,-1 0 1 0 0,1-1-1 0 0,0 1 0 0 0,0-1 0 0 0,0 0 0 0 0,0 0 1 0 0,0 0-1 0 0,0-1 0 0 0,0 1 0 0 0,0-1 0 0 0,0 0 0 0 0,0 0 1 0 0,0-1-1 0 0,0 1 0 0 0,2-1-30 0 0,46-1-1418 0 0,-22-10-3455 0 0,-20 4-832 0 0</inkml:trace>
  <inkml:trace contextRef="#ctx0" brushRef="#br0" timeOffset="-237266.397">8904 4402 11369 0 0,'0'0'4230'0'0,"-1"-8"-3361"0"0,1 5-867 0 0,-1-1 1 0 0,1 1 0 0 0,-1 0 0 0 0,0-1 0 0 0,0 1 0 0 0,0-1 0 0 0,0 1 0 0 0,-1 0 0 0 0,1 0 0 0 0,-1 0 0 0 0,0 0 0 0 0,0 0 0 0 0,0 0 0 0 0,0 0 0 0 0,0 1 0 0 0,-1-1 0 0 0,1 1 0 0 0,-1-1 0 0 0,0 1 0 0 0,0 0 0 0 0,0 0 0 0 0,0 0-1 0 0,0 1 1 0 0,0-1 0 0 0,0 1 0 0 0,0-1 0 0 0,-1 1 0 0 0,1 0 0 0 0,-1 0 0 0 0,1 1 0 0 0,0-1 0 0 0,-1 1 0 0 0,1 0 0 0 0,-1-1 0 0 0,0 2 0 0 0,1-1 0 0 0,-3 1-3 0 0,0 1 13 0 0,1 0 0 0 0,-1 1 0 0 0,1 0 0 0 0,0 1 0 0 0,-1-1 0 0 0,1 1 0 0 0,1 0 0 0 0,-1 0 0 0 0,0 1 0 0 0,1-1 0 0 0,0 1 0 0 0,0 0 0 0 0,1 0 1 0 0,-1 0-1 0 0,1 1 0 0 0,0-1 0 0 0,0 1 0 0 0,1 0 0 0 0,0-1 0 0 0,0 1 0 0 0,0 0 0 0 0,1 0 0 0 0,0 1 0 0 0,0-1 0 0 0,0 0 0 0 0,1 0 0 0 0,0 0 0 0 0,0 1 0 0 0,1-1 0 0 0,0 5-13 0 0,2-7 32 0 0,-1-1 0 0 0,1 0-1 0 0,-1 0 1 0 0,1 0 0 0 0,0-1-1 0 0,1 1 1 0 0,-1 0 0 0 0,0-1-1 0 0,1 0 1 0 0,-1 0 0 0 0,1 0-1 0 0,-1 0 1 0 0,1-1 0 0 0,0 0-1 0 0,0 1 1 0 0,0-1 0 0 0,0 0-1 0 0,0-1 1 0 0,0 1 0 0 0,0-1-1 0 0,0 0 1 0 0,0 0 0 0 0,0 0-1 0 0,0 0 1 0 0,0-1 0 0 0,0 0-1 0 0,0 0 1 0 0,0 0 0 0 0,0 0-1 0 0,0 0 1 0 0,0-1 0 0 0,-1 0-1 0 0,1 1 1 0 0,-1-2 0 0 0,1 1 0 0 0,1-1-32 0 0,31-46-2360 0 0,-35 33-569 0 0,-1 2-3194 0 0</inkml:trace>
  <inkml:trace contextRef="#ctx0" brushRef="#br0" timeOffset="-237838.418">7995 4121 14289 0 0,'0'0'2685'0'0,"-1"6"-2092"0"0,0 0-576 0 0,-1 0 0 0 0,1 0 0 0 0,-2 0 0 0 0,1 0 0 0 0,-1-1 0 0 0,1 1 0 0 0,-2-1 0 0 0,1 0 0 0 0,0 0 1 0 0,-1 0-1 0 0,0 0 0 0 0,0-1 0 0 0,-1 0 0 0 0,1 1 0 0 0,-1-2 0 0 0,0 1 0 0 0,0 0 0 0 0,0-1 0 0 0,-1 0 0 0 0,1 0 0 0 0,-1-1 0 0 0,1 1 0 0 0,-1-1 0 0 0,0 0 0 0 0,0-1 1 0 0,0 0-1 0 0,-5 1-17 0 0,-8 2-123 0 0,0 0 0 0 0,0-2 1 0 0,0 0-1 0 0,0-1 1 0 0,0-1-1 0 0,0 0 0 0 0,0-2 1 0 0,0 0-1 0 0,0-1 123 0 0,-103-41-7 0 0,91 93 112 0 0,24-34-362 0 0,-19 60 947 0 0,45-34-5778 0 0,-9-33-602 0 0</inkml:trace>
  <inkml:trace contextRef="#ctx0" brushRef="#br0" timeOffset="-237589.198">8044 4424 14189 0 0,'0'0'1851'0'0,"-9"6"-1384"0"0,-89 31 237 0 0,-246-35-1139 0 0,341-2 398 0 0,0 0 1 0 0,1 0 0 0 0,-1 0 0 0 0,0 1 0 0 0,0-1 0 0 0,1 1 0 0 0,-1 0-1 0 0,0-1 1 0 0,1 1 0 0 0,-1 1 0 0 0,0-1 0 0 0,1 0 0 0 0,0 1 0 0 0,-1-1-1 0 0,1 1 1 0 0,0 0 0 0 0,0-1 0 0 0,0 1 0 0 0,0 0 0 0 0,0 1 0 0 0,0-1 0 0 0,0 0-1 0 0,1 0 1 0 0,-1 1 0 0 0,1-1 0 0 0,0 1 0 0 0,-1-1 0 0 0,1 1 0 0 0,1 0-1 0 0,-1-1 1 0 0,0 1 0 0 0,0 0 0 0 0,1-1 0 0 0,0 1 0 0 0,0 0 0 0 0,-1 0-1 0 0,1 0 1 0 0,1 0 0 0 0,-1-1 0 0 0,0 1 0 0 0,1 0 0 0 0,0 0 0 0 0,-1-1 0 0 0,1 1-1 0 0,0 0 1 0 0,0-1 0 0 0,1 1 0 0 0,-1-1 0 0 0,0 1 0 0 0,1 0 36 0 0,10 9-4891 0 0,9-2-4135 0 0</inkml:trace>
  <inkml:trace contextRef="#ctx0" brushRef="#br1" timeOffset="-166411.271">8238 1408 5549 0 0,'2'7'2198'0'0,"17"62"-1532"0"0,-3 1 0 0 0,-3 1 0 0 0,-4 1-1 0 0,-2 0 1 0 0,-4 0 0 0 0,-2 0-1 0 0,-4 0 1 0 0,-11 59-666 0 0,14 44-185 0 0,3-203-3111 0 0,-3 7-1988 0 0</inkml:trace>
  <inkml:trace contextRef="#ctx0" brushRef="#br1" timeOffset="-162009.137">8303 959 12733 0 0,'0'0'957'0'0,"-8"0"-525"0"0,3-1-391 0 0,0 0 0 0 0,0 1 0 0 0,0 0 1 0 0,-1 1-1 0 0,1-1 0 0 0,0 1 0 0 0,0 0 0 0 0,0 0 0 0 0,0 0 1 0 0,0 1-1 0 0,1-1 0 0 0,-1 1 0 0 0,0 1 0 0 0,1-1 0 0 0,-1 1 1 0 0,1-1-1 0 0,0 1 0 0 0,0 0 0 0 0,0 1 0 0 0,0-1 0 0 0,1 1 1 0 0,-1 0-1 0 0,1 0 0 0 0,0 0 0 0 0,0 0 0 0 0,0 0 0 0 0,-1 3-41 0 0,2-2-14 0 0,0 0 0 0 0,1 1-1 0 0,-1-1 1 0 0,1 0-1 0 0,0 0 1 0 0,0 1-1 0 0,1-1 1 0 0,-1 1 0 0 0,1-1-1 0 0,1 0 1 0 0,-1 1-1 0 0,1-1 1 0 0,0 1-1 0 0,0-1 1 0 0,0 0 0 0 0,1 0-1 0 0,-1 1 1 0 0,2-1-1 0 0,-1-1 1 0 0,0 1-1 0 0,1 0 1 0 0,0 0 0 0 0,0-1-1 0 0,0 0 1 0 0,1 1-1 0 0,-1-1 1 0 0,1 0-1 0 0,0-1 1 0 0,0 1 0 0 0,1-1-1 0 0,-1 0 1 0 0,1 0-1 0 0,-1 0 1 0 0,1-1-1 0 0,0 1 1 0 0,0-1 0 0 0,0 0-1 0 0,0 0 1 0 0,0-1-1 0 0,1 0 1 0 0,-1 0-1 0 0,0 0 1 0 0,1-1 0 0 0,-1 1-1 0 0,1-1 1 0 0,-1 0-1 0 0,5-1 15 0 0,38 0-6622 0 0,-21-4-623 0 0</inkml:trace>
  <inkml:trace contextRef="#ctx0" brushRef="#br1" timeOffset="-161776.675">8617 1031 11821 0 0,'0'0'1704'0'0,"0"0"-1494"0"0,-7-1 56 0 0,3 1-235 0 0,0-1 1 0 0,0 1-1 0 0,0 0 0 0 0,-1 1 0 0 0,1-1 0 0 0,0 1 0 0 0,0 0 0 0 0,0 0 1 0 0,0 0-1 0 0,0 0 0 0 0,0 1 0 0 0,0-1 0 0 0,1 1 0 0 0,-1 0 0 0 0,1 0 1 0 0,-1 1-1 0 0,1-1 0 0 0,0 1 0 0 0,-1 0 0 0 0,1 0 0 0 0,1 0 0 0 0,-1 0 0 0 0,0 0 1 0 0,1 0-1 0 0,0 1 0 0 0,-1-1 0 0 0,1 1-31 0 0,-1-1 21 0 0,1 0 0 0 0,-1 0-1 0 0,1 0 1 0 0,0 1 0 0 0,-1-1 0 0 0,2 1 0 0 0,-1-1 0 0 0,0 1-1 0 0,1 0 1 0 0,-1-1 0 0 0,1 1 0 0 0,0 0 0 0 0,0 0 0 0 0,1 0-1 0 0,-1 0 1 0 0,1 0 0 0 0,0 0 0 0 0,0 0 0 0 0,0 0-1 0 0,0 0 1 0 0,1 0 0 0 0,0 0 0 0 0,0-1 0 0 0,0 1 0 0 0,0 0-1 0 0,0 0 1 0 0,1-1 0 0 0,0 1 0 0 0,-1 0 0 0 0,1-1-1 0 0,1 0 1 0 0,-1 1 0 0 0,0-1 0 0 0,1 0 0 0 0,0 0 0 0 0,0 0-1 0 0,0-1 1 0 0,0 1 0 0 0,0-1 0 0 0,0 0 0 0 0,1 0 0 0 0,-1 0-1 0 0,1 0 1 0 0,-1 0 0 0 0,1-1 0 0 0,0 1 0 0 0,-1-1-1 0 0,2 0-20 0 0,126-14 498 0 0,-89-3-3003 0 0,-5-6-3860 0 0,-26 14 940 0 0</inkml:trace>
  <inkml:trace contextRef="#ctx0" brushRef="#br1" timeOffset="-161371.531">8779 1143 3768 0 0,'0'0'828'0'0,"0"0"-411"0"0,0 0 247 0 0,0 0 228 0 0,0 0 55 0 0,0 0-175 0 0,0 0-338 0 0,0 0-112 0 0,43 9 2561 0 0,-37-8-2709 0 0,1-1-1 0 0,-1 0 1 0 0,1 0 0 0 0,-1 0 0 0 0,1-1-1 0 0,-1 1 1 0 0,1-2 0 0 0,-1 1-1 0 0,0-1 1 0 0,1 0 0 0 0,-1 0-1 0 0,0-1 1 0 0,-1 1 0 0 0,1-1-1 0 0,0-1 1 0 0,-1 1 0 0 0,1-1-1 0 0,3-4-173 0 0,-9 6-20 0 0,0 1-1 0 0,0-1 1 0 0,-1 0-1 0 0,1 1 0 0 0,0-1 1 0 0,-1 1-1 0 0,0-1 1 0 0,1 1-1 0 0,-1-1 0 0 0,0 1 1 0 0,0-1-1 0 0,0 1 0 0 0,0-1 1 0 0,0 1-1 0 0,0 0 1 0 0,0 0-1 0 0,0-1 0 0 0,-1 1 1 0 0,1 0-1 0 0,0 0 1 0 0,-1 0-1 0 0,1 1 0 0 0,-1-1 1 0 0,1 0-1 0 0,-1 0 1 0 0,1 1-1 0 0,-1-1 0 0 0,0 1 1 0 0,1-1-1 0 0,-1 1 1 0 0,1 0-1 0 0,-1 0 0 0 0,0 0 1 0 0,0 0-1 0 0,1 0 1 0 0,-1 0-1 0 0,0 0 0 0 0,1 0 1 0 0,-1 1-1 0 0,1-1 0 0 0,-1 1 1 0 0,0-1-1 0 0,1 1 1 0 0,-1-1-1 0 0,1 1 0 0 0,-1 0 1 0 0,1 0-1 0 0,-1 0 1 0 0,1 0-1 0 0,0 0 0 0 0,0 0 1 0 0,-1 0-1 0 0,1 0 1 0 0,0 1-1 0 0,0-1 21 0 0,-2 2 38 0 0,1 0 0 0 0,-1-1-1 0 0,1 2 1 0 0,0-1 0 0 0,0 0 0 0 0,0 0 0 0 0,0 1 0 0 0,1-1 0 0 0,-1 0-1 0 0,1 1 1 0 0,0 0 0 0 0,0-1 0 0 0,0 1 0 0 0,0 0 0 0 0,1 0-1 0 0,0-1 1 0 0,-1 1 0 0 0,1 0 0 0 0,1 0 0 0 0,-1 0 0 0 0,1-1-1 0 0,-1 1 1 0 0,1 0 0 0 0,0-1 0 0 0,0 1 0 0 0,0 0 0 0 0,1-1-1 0 0,0 0 1 0 0,-1 1 0 0 0,1-1 0 0 0,0 0 0 0 0,1 0 0 0 0,-1 0 0 0 0,0 0-1 0 0,1 0 1 0 0,0 0 0 0 0,-1-1 0 0 0,1 1 0 0 0,0-1 0 0 0,0 0-1 0 0,2 1-37 0 0,81 8-3228 0 0,-30-16-3576 0 0,-35 1 2825 0 0</inkml:trace>
  <inkml:trace contextRef="#ctx0" brushRef="#br1" timeOffset="-161139.2">9258 1129 4788 0 0,'0'0'2773'0'0,"0"0"-446"0"0,0 0-287 0 0,0-6-429 0 0,0 5-1585 0 0,0-1 0 0 0,0 0 0 0 0,0 0 0 0 0,0 0 0 0 0,0 1 0 0 0,-1-1 0 0 0,1 0 1 0 0,-1 0-1 0 0,0 1 0 0 0,1-1 0 0 0,-1 0 0 0 0,0 1 0 0 0,0-1 0 0 0,0 0 1 0 0,0 1-1 0 0,0 0 0 0 0,0-1 0 0 0,0 1 0 0 0,-1 0 0 0 0,1-1 0 0 0,-1 1 0 0 0,1 0 1 0 0,-1 0-1 0 0,1 0 0 0 0,-1 0 0 0 0,1 0 0 0 0,-1 1 0 0 0,0-1 0 0 0,1 0 0 0 0,-1 1 1 0 0,0-1-1 0 0,0 1 0 0 0,0 0 0 0 0,1-1 0 0 0,-1 1 0 0 0,0 0 0 0 0,0 0 1 0 0,0 0-1 0 0,1 1 0 0 0,-1-1 0 0 0,0 0 0 0 0,0 1 0 0 0,0-1 0 0 0,1 1 0 0 0,-1-1 1 0 0,0 1-1 0 0,0 0-26 0 0,0-2-19 0 0,0 1 1 0 0,0-1-1 0 0,0 0 1 0 0,0 1-1 0 0,-1 0 1 0 0,1 0-1 0 0,0-1 1 0 0,0 1-1 0 0,-1 1 1 0 0,1-1-1 0 0,0 0 1 0 0,0 0-1 0 0,0 1 1 0 0,0-1-1 0 0,-1 1 1 0 0,1 0-1 0 0,0 0 1 0 0,0 0-1 0 0,0 0 1 0 0,0 0-1 0 0,0 0 1 0 0,1 0-1 0 0,-1 1 1 0 0,0-1-1 0 0,0 0 1 0 0,1 1-1 0 0,-1 0 1 0 0,1-1-1 0 0,0 1 1 0 0,-1 0-1 0 0,1 0 1 0 0,0 0-1 0 0,0 0 1 0 0,0 0-1 0 0,0 0 1 0 0,0 0-1 0 0,1 0 1 0 0,-1 0-1 0 0,1 0 1 0 0,-1 1-1 0 0,1-1 1 0 0,0 0 0 0 0,0 0-1 0 0,0 0 1 0 0,0 1-1 0 0,0-1 1 0 0,0 0-1 0 0,1 0 1 0 0,-1 0-1 0 0,1 1 1 0 0,-1-1-1 0 0,1 0 1 0 0,0 0 18 0 0,103 85 2189 0 0,-105-85-2173 0 0,1 0-1 0 0,-1 0 0 0 0,1 0 1 0 0,-1 1-1 0 0,0-1 1 0 0,0 0-1 0 0,0 0 1 0 0,0 0-1 0 0,0 0 1 0 0,-1 0-1 0 0,1-1 1 0 0,-1 1-1 0 0,1 0 1 0 0,-1-1-1 0 0,1 1 0 0 0,-1-1 1 0 0,0 1-1 0 0,0-1 1 0 0,0 0-1 0 0,0 1 1 0 0,0-1-1 0 0,0 0 1 0 0,0 0-1 0 0,0-1 1 0 0,0 1-1 0 0,-1 0 0 0 0,1-1 1 0 0,0 0-1 0 0,0 1 1 0 0,-1-1-1 0 0,1 0 1 0 0,0 0-1 0 0,0 0 1 0 0,-1 0-1 0 0,1-1-15 0 0,-30 4-3842 0 0,24-6-1402 0 0,7-7-2187 0 0</inkml:trace>
  <inkml:trace contextRef="#ctx0" brushRef="#br1" timeOffset="-160861.239">9520 1102 12477 0 0,'0'0'1632'0'0,"-7"0"-1301"0"0,3-1-325 0 0,1 0 0 0 0,-1 0 0 0 0,1 1 0 0 0,-1-1 0 0 0,1 1 0 0 0,-1 0-1 0 0,1 0 1 0 0,-1 0 0 0 0,1 1 0 0 0,-1-1 0 0 0,1 1 0 0 0,-1 0 0 0 0,1 0 0 0 0,-1 0 0 0 0,1 0 0 0 0,0 1 0 0 0,0-1 0 0 0,-1 1-1 0 0,1 0 1 0 0,0 0 0 0 0,0 0 0 0 0,1 0 0 0 0,-1 1 0 0 0,0-1 0 0 0,1 1 0 0 0,0-1 0 0 0,-1 1 0 0 0,1 0 0 0 0,0 0 0 0 0,0 0-1 0 0,1 0 1 0 0,-1 0 0 0 0,1 1 0 0 0,-1-1 0 0 0,1 0 0 0 0,0 1 0 0 0,0-1 0 0 0,1 1 0 0 0,-1-1 0 0 0,1 1 0 0 0,0 0-6 0 0,32 58 761 0 0,0 18 537 0 0,-35-77-1312 0 0,0 1-1 0 0,0-1 1 0 0,0 0-1 0 0,-1 0 0 0 0,1 0 1 0 0,-1 0-1 0 0,0-1 1 0 0,0 1-1 0 0,0-1 1 0 0,0 0-1 0 0,0 0 1 0 0,-1 0-1 0 0,1-1 0 0 0,0 0 1 0 0,-1 0-1 0 0,0 0 1 0 0,1 0-1 0 0,-1 0 1 0 0,1-1-1 0 0,-3 0 15 0 0,3 1-79 0 0,-95 7-5022 0 0,55-10-3478 0 0</inkml:trace>
  <inkml:trace contextRef="#ctx0" brushRef="#br0" timeOffset="-255771.572">6214 1784 12345 0 0,'0'0'2325'0'0,"0"0"-1788"0"0,0 0-365 0 0,1 8 304 0 0,-14 176 2282 0 0,38-121-4205 0 0,16-46-7814 0 0,-28-21 1944 0 0</inkml:trace>
  <inkml:trace contextRef="#ctx0" brushRef="#br0" timeOffset="-255477.875">6281 1926 9353 0 0,'0'0'2540'0'0,"0"0"-1876"0"0,0 0-152 0 0,-57-14 152 0 0,33 10-220 0 0,-3 2-280 0 0,1 0-164 0 0,3 2-1660 0 0,-7-4-6029 0 0</inkml:trace>
  <inkml:trace contextRef="#ctx0" brushRef="#br0" timeOffset="-297259.795">5444 1696 952 0 0,'0'0'8303'0'0,"0"0"-5552"0"0,0 0-1796 0 0,0 0-304 0 0,0 0-474 0 0,0 0 60 0 0,5 10 215 0 0,145 251 1955 0 0,-149-260-2455 0 0,18 25 170 0 0,-3-15-2980 0 0,-16-16-2373 0 0,-2-1-1195 0 0</inkml:trace>
  <inkml:trace contextRef="#ctx0" brushRef="#br0" timeOffset="-296978.198">5541 1878 8989 0 0,'0'0'2864'0'0,"0"0"-1556"0"0,0 0-1308 0 0,0 0 64 0 0,0 0 456 0 0,0 0 572 0 0,-17 43-12 0 0,6-30-363 0 0,0 3-377 0 0,-2-1-228 0 0,3-2-112 0 0,-1 0-452 0 0,5-2-793 0 0,4-3-1267 0 0,0-2-4440 0 0</inkml:trace>
  <inkml:trace contextRef="#ctx0" brushRef="#br0" timeOffset="-256023.454">5818 1728 1120 0 0,'0'0'5970'0'0,"0"0"-2993"0"0,0 0-1521 0 0,0 0-835 0 0,0 0-351 0 0,5 9 240 0 0,105 222 1927 0 0,-114-242-3192 0 0,-31-89-2931 0 0,7-4 5714 0 0,-38 166 2047 0 0,57-55-4050 0 0,4-4-114 0 0,0 0 1 0 0,0-1-1 0 0,0 1 1 0 0,1 1-1 0 0,-1-1 0 0 0,1 1 1 0 0,0 0-1 0 0,0 0 1 0 0,0 0-1 0 0,1 0 0 0 0,-1 1 1 0 0,1-1-1 0 0,0 1 1 0 0,1 0-1 0 0,-1 0 0 0 0,1 0 1 0 0,0 0-1 0 0,0 0 0 0 0,0 1 1 0 0,1-1-1 0 0,0 1 1 0 0,0-1-1 0 0,0 3 89 0 0,6-3 11 0 0,0-1 0 0 0,1 1 0 0 0,-1-1 1 0 0,1-1-1 0 0,0 1 0 0 0,0-1 0 0 0,1 0 0 0 0,-1 0 0 0 0,0-1 0 0 0,1 0 1 0 0,0 0-1 0 0,-1 0 0 0 0,1-1 0 0 0,0 0 0 0 0,0 0 0 0 0,0-1 0 0 0,0 0 1 0 0,6 0-12 0 0,-11 0-14 0 0,16 2-43 0 0,49-4-1820 0 0,-61-2-2029 0 0,-3-5-4371 0 0</inkml:trace>
  <inkml:trace contextRef="#ctx0" brushRef="#br0" timeOffset="-297740.869">5124 2058 2888 0 0,'0'0'8227'0'0,"0"0"-5075"0"0,0 0-1867 0 0,0 0-211 0 0,0 0-17 0 0,0 0-265 0 0,0 0-382 0 0,0 0-217 0 0,-8-1-91 0 0,-65-7 11 0 0,-14-2-698 0 0,34-3-2920 0 0,38 5-858 0 0,2-5-2649 0 0</inkml:trace>
  <inkml:trace contextRef="#ctx0" brushRef="#br0" timeOffset="-251915.318">5193 2015 1436 0 0,'0'0'5172'0'0,"0"0"-3362"0"0,0 0-1181 0 0,0 0 10 0 0,0 0 238 0 0,0 0 191 0 0,0 0-96 0 0,0 0-242 0 0,0 0-160 0 0,-6 6-148 0 0,1-1-355 0 0,0-1 0 0 0,-1 1 1 0 0,1-1-1 0 0,-1-1 1 0 0,0 1-1 0 0,0-1 0 0 0,0 0 1 0 0,0-1-1 0 0,-1 1 0 0 0,1-1 1 0 0,-1 0-1 0 0,1-1 1 0 0,-1 0-1 0 0,0 0 0 0 0,1 0 1 0 0,-1-1-1 0 0,0 0 0 0 0,-6-1-67 0 0,-201-51 238 0 0,168 97 5 0 0,45-19-2930 0 0,6-19-2170 0 0,7-2-3513 0 0</inkml:trace>
  <inkml:trace contextRef="#ctx0" brushRef="#br0" timeOffset="-297478.607">5100 1907 6413 0 0,'0'0'6124'0'0,"0"0"-4988"0"0,0 0-1136 0 0,0 0 0 0 0,-45 0 100 0 0,16-3 296 0 0,-10 1-168 0 0,-1 0-184 0 0,5 1-44 0 0,4-1-632 0 0,13 1-1940 0 0,-9-7-5201 0 0</inkml:trace>
  <inkml:trace contextRef="#ctx0" brushRef="#br0" timeOffset="-252158.95">5235 1835 3084 0 0,'0'0'1452'0'0,"0"0"2133"0"0,0 0-1440 0 0,0 0-886 0 0,0 0-314 0 0,0 0-248 0 0,0 0-247 0 0,0 0-227 0 0,-8 23 925 0 0,1-20-1041 0 0,1 0 0 0 0,0 0 0 0 0,-1 0 0 0 0,0-1 0 0 0,0 0 0 0 0,1 0 0 0 0,-1 0 0 0 0,0-1 0 0 0,-1 0 0 0 0,1-1-1 0 0,0 1 1 0 0,0-1 0 0 0,0-1 0 0 0,0 1 0 0 0,0-1 0 0 0,0-1 0 0 0,0 1 0 0 0,0-1 0 0 0,0 0 0 0 0,0-1 0 0 0,1 1 0 0 0,-1-2 0 0 0,1 1 0 0 0,0 0 0 0 0,0-1 0 0 0,0 0 0 0 0,0-1-107 0 0,-3-1-46 0 0,-1 1 1 0 0,1 0 0 0 0,-1 1 0 0 0,0 0-1 0 0,0 1 1 0 0,0 0 0 0 0,0 0 0 0 0,0 1 0 0 0,-1 1-1 0 0,1 0 1 0 0,-1 0 0 0 0,-8 1 45 0 0,-97 65-119 0 0,116-64 226 0 0,0-1 60 0 0,0 0-7 0 0,0 0-170 0 0,0 0-461 0 0,0 0-645 0 0,0 0-1152 0 0,0-1-2870 0 0,4 0-3279 0 0</inkml:trace>
  <inkml:trace contextRef="#ctx0" brushRef="#br0" timeOffset="-215778.385">5595 2108 1528 0 0,'0'0'0'0'0,"0"0"-212"0"0</inkml:trace>
  <inkml:trace contextRef="#ctx0" brushRef="#br0" timeOffset="-215233.112">5595 2108 1540 0 0,'31'15'4203'0'0,"-26"-16"-4103"0"0,-1 1 0 0 0,0-1 0 0 0,1 0 0 0 0,-1 0 0 0 0,0-1 0 0 0,1 1 0 0 0,-1-1 0 0 0,0 0 0 0 0,0 0-1 0 0,0 0 1 0 0,-1-1 0 0 0,1 1 0 0 0,0-1 0 0 0,-1 0 0 0 0,0 0 0 0 0,0 0 0 0 0,0 0 0 0 0,0-1 0 0 0,2-2-100 0 0,-1-9 108 0 0,-1-1 0 0 0,-1 1 0 0 0,0-1 0 0 0,-1 0 0 0 0,-1 1-1 0 0,0-1 1 0 0,-1 0 0 0 0,-1 0 0 0 0,-1 1 0 0 0,0 0 0 0 0,0-1 0 0 0,-2 1 0 0 0,0 0 0 0 0,-1 1 0 0 0,0-1 0 0 0,-5-7-108 0 0,11 22-1 0 0,-7-21-10 0 0,0 1 0 0 0,-1 0 0 0 0,-1 1 0 0 0,0 0-1 0 0,-2 0 1 0 0,0 1 0 0 0,-2 0 0 0 0,0 1 0 0 0,0 0 0 0 0,-2 1 0 0 0,0 1-1 0 0,0 1 1 0 0,-2 0 0 0 0,-8-6 11 0 0,21 19-31 0 0,1 0-1 0 0,0 0 1 0 0,0 0 0 0 0,-1 0-1 0 0,1 0 1 0 0,0 1-1 0 0,-1 0 1 0 0,1 0 0 0 0,0 0-1 0 0,-1 0 1 0 0,1 0-1 0 0,-1 1 1 0 0,1-1 0 0 0,0 1-1 0 0,0 0 1 0 0,-1 0-1 0 0,1 0 1 0 0,0 0 0 0 0,0 1-1 0 0,0-1 1 0 0,0 1-1 0 0,0 0 1 0 0,0 0 0 0 0,1 0-1 0 0,-1 0 1 0 0,1 1-1 0 0,-1-1 1 0 0,1 0 0 0 0,0 1-1 0 0,0 0 1 0 0,0 0-1 0 0,0-1 1 0 0,0 1 0 0 0,1 0-1 0 0,-1 0 1 0 0,1 1 0 0 0,0-1-1 0 0,0 0 1 0 0,0 1 31 0 0,-32 135-271 0 0,34-111 107 0 0,1-1 0 0 0,1 1 1 0 0,2 0-1 0 0,1-1 0 0 0,1 0 0 0 0,1 0 1 0 0,1-1-1 0 0,2 0 0 0 0,1 0 1 0 0,0-1-1 0 0,2-1 0 0 0,1 0 1 0 0,1-1-1 0 0,1-1 0 0 0,1 1 164 0 0,-15-20 129 0 0,1 0 0 0 0,-1-1 0 0 0,0 1 0 0 0,1 0 0 0 0,0-1 0 0 0,-1 0 0 0 0,1 0 0 0 0,0 0 0 0 0,0 0 0 0 0,0-1 0 0 0,1 1 0 0 0,-1-1 0 0 0,0 0 0 0 0,0-1 0 0 0,1 1 0 0 0,-1-1 0 0 0,1 1 0 0 0,-1-1 0 0 0,0-1 0 0 0,1 1 0 0 0,-1-1 1 0 0,1 1-130 0 0,28-24-2463 0 0,-31 17-562 0 0</inkml:trace>
  <inkml:trace contextRef="#ctx0" brushRef="#br0" timeOffset="-203939.391">6254 2174 1436 0 0,'0'0'273'0'0,"0"0"860"0"0,-9 1-506 0 0,-305-15 2311 0 0,192 6-3353 0 0,17 4-3379 0 0,290 18 1809 0 0,-118-5 1772 0 0</inkml:trace>
  <inkml:trace contextRef="#ctx0" brushRef="#br0" timeOffset="-203689.725">6214 2210 444 0 0,'8'2'618'0'0,"79"21"1104"0"0,-135-25 40 0 0,26-1-1635 0 0,-246-31 2306 0 0,86 33-7477 0 0,166 1 3742 0 0</inkml:trace>
  <inkml:trace contextRef="#ctx0" brushRef="#br0" timeOffset="-170443.152">5673 1998 1056 0 0,'0'0'612'0'0,"0"0"-596"0"0,0 0 48 0 0,0 0-64 0 0,0 0 0 0 0,0 0 0 0 0,0 0-4 0 0,0 0-532 0 0,0 0-672 0 0</inkml:trace>
  <inkml:trace contextRef="#ctx0" brushRef="#br0" timeOffset="-169746.888">5055 2205 2948 0 0,'0'0'498'0'0,"0"0"36"0"0,0 0-722 0 0,0 0-328 0 0,-3-6 292 0 0,-16-41 281 0 0,9 26 77 0 0,1-1 0 0 0,1 0 0 0 0,0-1 1 0 0,2 1-1 0 0,1-1 0 0 0,1 0 0 0 0,1-1 0 0 0,0-4-134 0 0,11-72 664 0 0,-6 90-898 0 0,1 1 1 0 0,0 0-1 0 0,0 0 1 0 0,1 0-1 0 0,0 0 0 0 0,0 1 1 0 0,1-1-1 0 0,0 1 1 0 0,1 0-1 0 0,-1 1 1 0 0,2-1-1 0 0,-1 1 1 0 0,1 1-1 0 0,4-5 234 0 0,199-109-1368 0 0,-156 98 1160 0 0</inkml:trace>
  <inkml:trace contextRef="#ctx0" brushRef="#br0" timeOffset="-169590.604">5835 1559 112 0 0,'53'20'588'0'0,"-12"3"-352"0"0,-1 1-152 0 0,-20-5-84 0 0,-5 2-12 0 0,-1 5 0 0 0,-4-5-340 0 0</inkml:trace>
  <inkml:trace contextRef="#ctx0" brushRef="#br1" timeOffset="-168175.256">6889 2137 3496 0 0,'0'0'5981'0'0,"0"0"-5981"0"0,0 0-7377 0 0,0 0 5485 0 0</inkml:trace>
  <inkml:trace contextRef="#ctx0" brushRef="#br1" timeOffset="-167896.614">6961 2137 508 0 0,'0'0'2545'0'0,"0"0"-501"0"0,0 0-230 0 0,0 0 160 0 0,0 0 88 0 0,0 0-339 0 0,0 0-537 0 0,0 0-386 0 0,0 0-235 0 0,-4-4-143 0 0,-9-3-346 0 0,-1 0-1 0 0,1 1 1 0 0,-1 1 0 0 0,0 0 0 0 0,-1 1 0 0 0,1 1-1 0 0,-1 0 1 0 0,0 1 0 0 0,0 0 0 0 0,0 1 0 0 0,0 1-1 0 0,-12 1-75 0 0,-51-6-81 0 0,70 4-248 0 0,-47-10 262 0 0,32-9-5996 0 0,22 6-1797 0 0</inkml:trace>
  <inkml:trace contextRef="#ctx0" brushRef="#br1" timeOffset="-167647.138">6938 1984 10273 0 0,'0'0'5332'0'0,"0"0"-5332"0"0,0 0 60 0 0,-41-3-60 0 0,14-3 608 0 0,-2 2-235 0 0,-2-2-233 0 0,-2 0-140 0 0,-1 1-84 0 0,3 1-204 0 0,0 0-833 0 0,5-1-587 0 0,6 1-2780 0 0,-1-6-2709 0 0</inkml:trace>
  <inkml:trace contextRef="#ctx0" brushRef="#br1" timeOffset="-167378.758">7476 1731 9353 0 0,'0'0'3420'0'0,"0"0"-2465"0"0,2 7-1245 0 0,11 39 1115 0 0,-2 1 0 0 0,-2 0-1 0 0,-2 0 1 0 0,-2 1 0 0 0,-2 0 0 0 0,-2 26-825 0 0,-2-66-193 0 0,4 44 30 0 0,11-31-2789 0 0,1-40-5572 0 0,-11-3 1969 0 0</inkml:trace>
  <inkml:trace contextRef="#ctx0" brushRef="#br1" timeOffset="-167113.253">7577 1645 11145 0 0,'0'0'1389'0'0,"0"0"-782"0"0,9-4-323 0 0,-3 1-239 0 0,0 1-1 0 0,0 0 1 0 0,1 0-1 0 0,-1 1 1 0 0,1 0 0 0 0,-1 0-1 0 0,1 0 1 0 0,0 1-1 0 0,-1 0 1 0 0,1 0-1 0 0,0 1 1 0 0,-1-1-1 0 0,1 2 1 0 0,-1-1 0 0 0,1 1-1 0 0,-1 0 1 0 0,0 0-1 0 0,3 2-44 0 0,105 87 2360 0 0,-112-89-2340 0 0,1 1-1 0 0,-1 0 1 0 0,0 0-1 0 0,-1-1 1 0 0,1 1-1 0 0,0 0 1 0 0,-1 1-1 0 0,0-1 1 0 0,0 0-1 0 0,0 0 1 0 0,0 0-1 0 0,0 1 1 0 0,0-1-1 0 0,-1 1 1 0 0,0-1-1 0 0,0 0 1 0 0,0 1-1 0 0,0-1 1 0 0,0 1-1 0 0,-1-1 1 0 0,1 0-1 0 0,-1 1 1 0 0,0-1-1 0 0,0 0 1 0 0,0 0-1 0 0,-1 1 1 0 0,1-1-1 0 0,-1 0 1 0 0,1 0-1 0 0,-1-1 1 0 0,0 1-1 0 0,0 0 1 0 0,-1 0-1 0 0,1-1 1 0 0,0 0-1 0 0,-1 1 1 0 0,1-1-1 0 0,-1 0 1 0 0,0 0-1 0 0,0 0 1 0 0,0-1-20 0 0,-116 36-969 0 0,35-35-4117 0 0,42-4-2914 0 0</inkml:trace>
  <inkml:trace contextRef="#ctx0" brushRef="#br1" timeOffset="-165773.143">7955 1302 9277 0 0,'-329'-52'1135'0'0,"-121"4"-1135"0"0,89 12 885 0 0,-228-10 326 0 0,-296 52-1703 0 0,642-3 1328 0 0,254 38-1480 0 0,23 77 1289 0 0,-4 3 0 0 0,-6 0-1 0 0,-4 7-644 0 0,10 47 272 0 0,5 204 49 0 0,-33-370-274 0 0,1 1-1 0 0,-1-1 1 0 0,1 0-1 0 0,1 0 1 0 0,0 0 0 0 0,0 0-1 0 0,1 0 1 0 0,0-1-1 0 0,1 0 1 0 0,-1 0-1 0 0,1-1 1 0 0,1 1-1 0 0,0-1 1 0 0,0-1-1 0 0,0 1 1 0 0,1-1-1 0 0,0-1 1 0 0,0 1 0 0 0,0-1-1 0 0,1-1 1 0 0,-1 1-1 0 0,1-1 1 0 0,0-1-1 0 0,8 2-46 0 0,234 42 924 0 0,-250-47-916 0 0,292 16 2646 0 0,140-15-2654 0 0,-118-3 713 0 0,557 26 24 0 0,-862-24-1013 0 0,52-5-452 0 0,-24-10-8769 0 0,-16-1-570 0 0</inkml:trace>
  <inkml:trace contextRef="#ctx0" brushRef="#br1" timeOffset="-162602.086">7569 852 8929 0 0,'0'0'3471'0'0,"0"0"-2316"0"0,0 0-992 0 0,0 0-250 0 0,-7-6-151 0 0,2 2 224 0 0,0 1-1 0 0,-1-1 1 0 0,1 1 0 0 0,-1 0 0 0 0,0 1 0 0 0,1-1 0 0 0,-1 1 0 0 0,0 0 0 0 0,-1 1 0 0 0,1-1 0 0 0,0 1 0 0 0,0 0 0 0 0,0 1 0 0 0,-1 0 0 0 0,1 0 0 0 0,0 0 0 0 0,-1 1 0 0 0,1 0 0 0 0,0 0 0 0 0,-3 1 14 0 0,7-2 17 0 0,0 0-28 0 0,0-1 0 0 0,0 1 0 0 0,0-1 0 0 0,0 1 0 0 0,0 0 0 0 0,0 0 0 0 0,1 0 0 0 0,-1 0 0 0 0,0 0 0 0 0,0 0 0 0 0,0 1 0 0 0,0-1 0 0 0,0 1 0 0 0,0-1 0 0 0,1 1 0 0 0,-1 0 0 0 0,0-1 0 0 0,0 1 0 0 0,1 0 0 0 0,-1 0 0 0 0,0 0 0 0 0,1 0 0 0 0,-1 1 0 0 0,1-1 0 0 0,0 0 0 0 0,-1 1 0 0 0,1-1 0 0 0,0 1 0 0 0,0-1 0 0 0,0 1 0 0 0,0-1 0 0 0,0 1 0 0 0,0 0 0 0 0,0 0 0 0 0,1-1 0 0 0,-1 1 0 0 0,1 0 0 0 0,-1 0 0 0 0,1 0 0 0 0,0 0 0 0 0,-1 0 0 0 0,1 0 0 0 0,0 0 0 0 0,0-1 0 0 0,0 1 0 0 0,1 0 0 0 0,-1 0 0 0 0,0 0 0 0 0,1 1 11 0 0,76 59 1333 0 0,-64-54-967 0 0,0 1 1 0 0,-1 0-1 0 0,0 1 0 0 0,0 0 1 0 0,-2 1-1 0 0,1 0 1 0 0,-1 1-1 0 0,-1 0 0 0 0,8 13-366 0 0,-15-22 32 0 0,-1 0-1 0 0,1 0 0 0 0,-1 0 1 0 0,0 0-1 0 0,-1 0 1 0 0,1 0-1 0 0,0 1 1 0 0,-1-1-1 0 0,0 0 0 0 0,0 0 1 0 0,0 0-1 0 0,0 1 1 0 0,0-1-1 0 0,0 0 1 0 0,-1 0-1 0 0,0 0 0 0 0,0 0 1 0 0,1 1-1 0 0,-2-1 1 0 0,1 0-1 0 0,0-1 0 0 0,-1 1 1 0 0,1 0-1 0 0,-1 0 1 0 0,0-1-1 0 0,0 1 1 0 0,0-1-1 0 0,0 1 0 0 0,0-1 1 0 0,-1 0-1 0 0,1 0 1 0 0,-1 0-1 0 0,0 0 0 0 0,1 0 1 0 0,-1-1-1 0 0,0 1 1 0 0,-1 0-32 0 0,-115 30-4237 0 0,103-34-336 0 0,4-9-3096 0 0</inkml:trace>
  <inkml:trace contextRef="#ctx0" brushRef="#br1" timeOffset="-162273.203">7735 949 11821 0 0,'0'0'1233'0'0,"0"0"-1122"0"0,0 0-105 0 0,-1 8 313 0 0,-1 129 1558 0 0,2-133-1843 0 0,1-1-1 0 0,-1 0 0 0 0,1 1 0 0 0,0-1 0 0 0,0 0 0 0 0,0 0 0 0 0,0 0 0 0 0,1 0 0 0 0,-1 0 1 0 0,1 0-1 0 0,0 0 0 0 0,0 0 0 0 0,0-1 0 0 0,0 1 0 0 0,0-1 0 0 0,0 1 0 0 0,1-1 0 0 0,-1 0 0 0 0,1 0 1 0 0,0 0-1 0 0,0 0 0 0 0,-1 0 0 0 0,1-1 0 0 0,0 1 0 0 0,0-1 0 0 0,1 0 0 0 0,-1 0 0 0 0,0 0 1 0 0,0 0-1 0 0,1-1 0 0 0,-1 1 0 0 0,0-1 0 0 0,1 0 0 0 0,-1 0 0 0 0,0 0 0 0 0,1 0 0 0 0,-1 0 1 0 0,0-1-1 0 0,1 0 0 0 0,-1 0 0 0 0,3-1-33 0 0,-1 1-88 0 0,0-2 0 0 0,0 1 0 0 0,-1 0 0 0 0,1-1 0 0 0,-1 0 0 0 0,1 0 0 0 0,-1 0 1 0 0,0-1-1 0 0,0 0 0 0 0,0 1 0 0 0,-1-1 0 0 0,1 0 0 0 0,-1-1 0 0 0,0 1 0 0 0,0-1 0 0 0,-1 1 0 0 0,1-1 0 0 0,-1 0 1 0 0,0 0-1 0 0,0 0 0 0 0,-1 0 0 0 0,1 0 0 0 0,-1-1 88 0 0,18-38 90 0 0,-3 78 260 0 0,-14 9 144 0 0,0 3-1683 0 0,10-18-3208 0 0,-5-19-290 0 0</inkml:trace>
  <inkml:trace contextRef="#ctx0" brushRef="#br1" timeOffset="-159065.165">8081 2796 4636 0 0,'0'0'1937'0'0,"0"0"176"0"0,2 9-507 0 0,8 28-927 0 0,-3 0-1 0 0,-1 0 1 0 0,-2 1-1 0 0,-1-1 1 0 0,-2 1-1 0 0,-2 0 1 0 0,-1-1 0 0 0,-2 1-1 0 0,-2-1 1 0 0,-2 4-679 0 0,-8 76-2150 0 0,21-122-4927 0 0,0-14 970 0 0</inkml:trace>
  <inkml:trace contextRef="#ctx0" brushRef="#br1" timeOffset="-158356.215">8112 2700 10609 0 0,'-7'-2'863'0'0,"-61"-11"-548"0"0,-1 2 1 0 0,0 4 0 0 0,-1 2 0 0 0,1 4 0 0 0,-3 2-316 0 0,-1-1 97 0 0,-316-8-1 0 0,-192-45 153 0 0,-174-61-1312 0 0,516 81 397 0 0,-193-22 741 0 0,142 46-11 0 0,289 9-71 0 0,0 0 0 0 0,0 0 0 0 0,0 0 0 0 0,0 0 0 0 0,0 0 0 0 0,0 0 0 0 0,0 0 0 0 0,0 1 0 0 0,0-1 0 0 0,0 0 0 0 0,1 1 0 0 0,-1-1 0 0 0,0 0-1 0 0,0 1 1 0 0,0-1 0 0 0,0 1 0 0 0,1-1 0 0 0,-1 1 0 0 0,0-1 0 0 0,0 1 0 0 0,1 0 0 0 0,-1-1 0 0 0,1 1 0 0 0,-1 0 0 0 0,0-1 0 0 0,1 1 0 0 0,-1 0 0 0 0,1 0 0 0 0,0 0 0 0 0,-1 0 0 0 0,1 0 0 0 0,0-1 0 0 0,-1 1 0 0 0,1 0 0 0 0,0 0 0 0 0,0 0-1 0 0,0 0 1 0 0,0 0 0 0 0,0 0 0 0 0,0 0 0 0 0,0 0 0 0 0,0 0 0 0 0,0 0 0 0 0,0 0 0 0 0,0-1 0 0 0,1 1 0 0 0,-1 0 0 0 0,0 0 0 0 0,1 0 0 0 0,-1 0 0 0 0,1 0 0 0 0,-1-1 0 0 0,1 1 0 0 0,-1 0 0 0 0,1 0 0 0 0,-1-1 0 0 0,1 1 0 0 0,0 0 0 0 0,0-1-1 0 0,-1 1 1 0 0,1-1 0 0 0,0 1 0 0 0,0-1 0 0 0,-1 1 0 0 0,1-1 0 0 0,1 1 7 0 0,7 15 396 0 0,2 12-345 0 0,-2 1 0 0 0,-1 0 0 0 0,-1 0 0 0 0,-1 1 0 0 0,-2 0 0 0 0,-1 0 0 0 0,-1 16-51 0 0,6 34 249 0 0,-4-39-62 0 0,4 41 79 0 0,2 0 0 0 0,5-1 0 0 0,2-1 0 0 0,5-1 0 0 0,26 65-266 0 0,-42-132 58 0 0,0-1 0 0 0,1 0-1 0 0,1-1 1 0 0,-1 0 0 0 0,2 0 0 0 0,-1 0-1 0 0,1-1 1 0 0,1 0 0 0 0,0-1-1 0 0,0 0 1 0 0,0-1 0 0 0,1 0 0 0 0,0 0-1 0 0,1-1 1 0 0,0-1 0 0 0,-1 0-1 0 0,2 0 1 0 0,-1-1 0 0 0,4 0-58 0 0,248 32 1071 0 0,-257-36-1075 0 0,1492-15 3763 0 0,-1335 33-3573 0 0,-20-2-358 0 0,-48-13-1020 0 0,-78-9-4010 0 0,-17-6-1189 0 0</inkml:trace>
  <inkml:trace contextRef="#ctx0" brushRef="#br1" timeOffset="-157517.103">8640 3221 8613 0 0,'0'0'4565'0'0,"0"0"-3178"0"0,0 0-797 0 0,0 0 94 0 0,0 0-280 0 0,-7-2-167 0 0,-291-31-291 0 0,296 33-249 0 0,-30-7-1534 0 0,17-5-5220 0 0,13-1-172 0 0</inkml:trace>
  <inkml:trace contextRef="#ctx0" brushRef="#br1" timeOffset="-157267.275">8600 3058 12225 0 0,'0'0'2508'0'0,"0"0"-1916"0"0,0 0-264 0 0,0 0-264 0 0,-39-11 124 0 0,13 8-24 0 0,-9 0 88 0 0,-7 2-167 0 0,-1 0-85 0 0,7 1-8 0 0,5 0-221 0 0,12 0-1055 0 0,1-2-1236 0 0,2-1-4413 0 0</inkml:trace>
  <inkml:trace contextRef="#ctx0" brushRef="#br1" timeOffset="-157035.269">9050 2863 12553 0 0,'0'0'1445'0'0,"0"0"-1303"0"0,0 0-180 0 0,1 7 541 0 0,6 238 2488 0 0,7-192-3651 0 0,17-30-6034 0 0,-3-18-816 0 0</inkml:trace>
  <inkml:trace contextRef="#ctx0" brushRef="#br1" timeOffset="-156866.058">9547 3134 11129 0 0,'0'0'6185'0'0,"0"0"-5393"0"0,0 0-792 0 0,0 0-236 0 0,0 0 236 0 0,-52-4 284 0 0,24 3-136 0 0,-2 0-148 0 0,-1 1-4 0 0,-2 0-96 0 0,7 0-344 0 0,-1 2-400 0 0,4-1-225 0 0,6-1-1383 0 0,5 0-3220 0 0,12-7-2045 0 0</inkml:trace>
  <inkml:trace contextRef="#ctx0" brushRef="#br1" timeOffset="-140135.064">3098 1113 3360 0 0,'-6'6'2334'0'0,"-7"7"-2313"0"0,0 0 1 0 0,0-2 0 0 0,-2 0-1 0 0,1 0 1 0 0,-1-2-1 0 0,-1 1 1 0 0,0-2-1 0 0,0 0 1 0 0,-1-1-1 0 0,0-1 1 0 0,0 0 0 0 0,0-2-1 0 0,-1 0 1 0 0,-16 2-22 0 0,17-3 336 0 0,-1-1 0 0 0,1 0 0 0 0,0-2 0 0 0,-1 0 0 0 0,1 0 0 0 0,0-2 0 0 0,-1 0 0 0 0,1-1 0 0 0,0-1 0 0 0,1-1 0 0 0,-1 0 0 0 0,1-1 0 0 0,0-1 0 0 0,0 0 0 0 0,1-1 0 0 0,-4-3-336 0 0,-2-7 241 0 0,1-2 0 0 0,0 0 0 0 0,2-1 0 0 0,0-1 0 0 0,1 0 1 0 0,1-2-1 0 0,2 0-241 0 0,5 11 49 0 0,-19-26-26 0 0,1-1 1 0 0,2-1-1 0 0,2-1 1 0 0,2-2-1 0 0,2 0 1 0 0,2-1-1 0 0,1 0 1 0 0,3-1-1 0 0,2-1 1 0 0,-1-18-24 0 0,12 49 0 0 0,0-1-1 0 0,2 0 1 0 0,0 0 0 0 0,1 0 0 0 0,1 1 0 0 0,0-1-1 0 0,1 1 1 0 0,1 0 0 0 0,0 1 0 0 0,2-1-1 0 0,-1 1 1 0 0,2 0 0 0 0,0 1 0 0 0,1 0-1 0 0,0 1 1 0 0,1 0 0 0 0,0 0 0 0 0,1 1 0 0 0,1 1-1 0 0,0 0 1 0 0,11-7 0 0 0,-1 1-15 0 0,2 0-1 0 0,0 2 1 0 0,1 1-1 0 0,1 1 1 0 0,0 1-1 0 0,1 1 1 0 0,0 1 0 0 0,0 2-1 0 0,1 1 1 0 0,0 1-1 0 0,0 2 1 0 0,6 0 15 0 0,6 5 7 0 0,0 2 1 0 0,-1 2-1 0 0,1 1 1 0 0,-1 3 0 0 0,-1 1-1 0 0,1 2 1 0 0,-2 1-1 0 0,0 2 1 0 0,0 2-1 0 0,-2 1 1 0 0,0 2-1 0 0,-1 2 1 0 0,-1 1-1 0 0,26 24-7 0 0,-46-39 43 0 0,0 2 1 0 0,-1 0-1 0 0,1 1 0 0 0,-2 0 0 0 0,0 1 0 0 0,0 0 1 0 0,-1 1-1 0 0,-1 0 0 0 0,0 1 0 0 0,-1 0 0 0 0,0 0 1 0 0,-1 1-1 0 0,-1 0 0 0 0,0 1 0 0 0,-1 0 0 0 0,-1 0 1 0 0,0 0-1 0 0,-1 0 0 0 0,-1 1 0 0 0,-1-1 0 0 0,0 1 1 0 0,-1 0-1 0 0,-1 0 0 0 0,0 0 0 0 0,-2 0 1 0 0,0-1-1 0 0,0 1 0 0 0,-2 0 0 0 0,0-1 0 0 0,-2 4-43 0 0,-11 9-29 0 0,-1-1 0 0 0,-2-1-1 0 0,-1-1 1 0 0,0-1-1 0 0,-2 0 1 0 0,-1-2 0 0 0,-1-1-1 0 0,-1 0 1 0 0,-1-2 0 0 0,0-1-1 0 0,-2-2 1 0 0,0 0-1 0 0,-1-2 1 0 0,0-2 0 0 0,-1 0-1 0 0,-1-2 1 0 0,0-1 0 0 0,-21 2 29 0 0,17-4-3194 0 0,3-5-3619 0 0</inkml:trace>
  <inkml:trace contextRef="#ctx0" brushRef="#br1" timeOffset="-141285.512">14357 1879 8281 0 0,'0'0'5491'0'0,"-1"9"-4296"0"0,-28 251 1996 0 0,48-211-4124 0 0,14-35-7127 0 0,-19-16 1479 0 0</inkml:trace>
  <inkml:trace contextRef="#ctx0" brushRef="#br1" timeOffset="-141037.269">14454 2067 13121 0 0,'0'0'1740'0'0,"0"0"-1528"0"0,0 0-148 0 0,-54-3 252 0 0,29 1-92 0 0,-2 2-136 0 0,0 0-88 0 0,2 0-388 0 0,2 2-1588 0 0,8 0-3420 0 0,4-2-2609 0 0</inkml:trace>
  <inkml:trace contextRef="#ctx0" brushRef="#br1" timeOffset="-141036.269">14872 2244 9353 0 0,'0'0'8045'0'0,"0"0"-8045"0"0,0 0-396 0 0,0 0 132 0 0,0 0 264 0 0,-54 2 240 0 0,27-7-116 0 0,0-2-124 0 0,-2 0-324 0 0,2 0-633 0 0,0-1-1039 0 0,10 1-2484 0 0,-1-5-2885 0 0</inkml:trace>
  <inkml:trace contextRef="#ctx0" brushRef="#br1" timeOffset="-140868.146">14811 2132 4440 0 0,'0'0'10765'0'0,"0"0"-10461"0"0,0 0-304 0 0,0 0-152 0 0,-45 5 152 0 0,1-14 24 0 0,-18-6-24 0 0,8 1-1988 0 0,1-5-6933 0 0</inkml:trace>
  <inkml:trace contextRef="#ctx0" brushRef="#br1" timeOffset="-142173.36">13317 1837 6433 0 0,'0'0'4817'0'0,"0"0"-3287"0"0,0 0-909 0 0,0 0 19 0 0,0 0-30 0 0,0 0-354 0 0,3 9-87 0 0,137 265 3341 0 0,-74-173-3643 0 0,-83-144-14906 0 0,7 28 12381 0 0</inkml:trace>
  <inkml:trace contextRef="#ctx0" brushRef="#br1" timeOffset="-141910.829">13418 2043 548 0 0,'0'0'4760'0'0,"0"0"-789"0"0,0 0-1289 0 0,0 0-1169 0 0,0 0-1180 0 0,0 0-201 0 0,0 0 308 0 0,0 9 168 0 0,-1-1-467 0 0,-1 1 0 0 0,0-1 0 0 0,0 0 0 0 0,0 1 0 0 0,-1-1 0 0 0,-1 0 0 0 0,1-1 0 0 0,-1 1 0 0 0,-1-1 0 0 0,1 1 1 0 0,-1-1-1 0 0,-1 0 0 0 0,1-1 0 0 0,-1 0 0 0 0,0 1 0 0 0,-6 3-141 0 0,0 0-425 0 0,-27 22 698 0 0,12-15-8679 0 0,24-16-184 0 0</inkml:trace>
  <inkml:trace contextRef="#ctx0" brushRef="#br1" timeOffset="-143699.686">12091 1811 8461 0 0,'0'0'4932'0'0,"0"0"-3767"0"0,2 7-1651 0 0,11 32 690 0 0,-5-20 81 0 0,-1 1 1 0 0,0 0 0 0 0,-1 0 0 0 0,-1 0 0 0 0,-1 1 0 0 0,-1 0 0 0 0,-1 0 0 0 0,-1 0 0 0 0,-1 0 0 0 0,0 0 0 0 0,-2 0 0 0 0,0 0 0 0 0,-1 0 0 0 0,-2 1-286 0 0,-4-2 45 0 0,0 1-1315 0 0,6-10-6388 0 0,3-14 3114 0 0</inkml:trace>
  <inkml:trace contextRef="#ctx0" brushRef="#br1" timeOffset="-143451.908">12201 1829 9533 0 0,'0'0'2421'0'0,"0"0"-1417"0"0,0 0-626 0 0,8-3-49 0 0,-4 1-291 0 0,1 0 1 0 0,-1 1 0 0 0,0 0 0 0 0,1 0 0 0 0,-1 0 0 0 0,1 1 0 0 0,0 0 0 0 0,-1 0 0 0 0,1 0 0 0 0,-1 0-1 0 0,1 0 1 0 0,0 1 0 0 0,-1 0 0 0 0,1 0 0 0 0,-1 0 0 0 0,0 1 0 0 0,1-1 0 0 0,-1 1 0 0 0,0 0 0 0 0,0 1 0 0 0,0-1-1 0 0,0 0 1 0 0,-1 1 0 0 0,1 0 0 0 0,0 0 0 0 0,0 1-39 0 0,-1-3 42 0 0,0 1 1 0 0,1 0-1 0 0,-1 0 0 0 0,0 0 0 0 0,0 0 1 0 0,0 0-1 0 0,0 1 0 0 0,0-1 1 0 0,-1 1-1 0 0,1 0 0 0 0,-1 0 0 0 0,0 0 1 0 0,0 0-1 0 0,0 0 0 0 0,0 0 1 0 0,0 0-1 0 0,-1 1 0 0 0,1-1 1 0 0,-1 1-1 0 0,0-1 0 0 0,0 1 0 0 0,0 0 1 0 0,0-1-1 0 0,-1 1 0 0 0,0 0 1 0 0,0-1-1 0 0,0 1 0 0 0,0 0 0 0 0,0 0 1 0 0,-1-1-1 0 0,1 1 0 0 0,-1 0 1 0 0,0-1-1 0 0,0 1 0 0 0,-1-1 0 0 0,1 1 1 0 0,-1-1-1 0 0,0 0 0 0 0,1 1 1 0 0,-1-1-1 0 0,-1 0 0 0 0,1 0 0 0 0,0 0 1 0 0,-1-1-1 0 0,0 1 0 0 0,1-1 1 0 0,-1 1-1 0 0,0-1 0 0 0,-2 1-42 0 0,-88 11-502 0 0,32-21-3952 0 0,41 3-1201 0 0</inkml:trace>
  <inkml:trace contextRef="#ctx0" brushRef="#br1" timeOffset="-143216.087">12775 2233 6825 0 0,'0'0'7116'0'0,"0"0"-6712"0"0,0 0-264 0 0,0 0-140 0 0,0 0 644 0 0,0 0-4 0 0,-58 17-212 0 0,31-17-223 0 0,1 0-205 0 0,-3-3-481 0 0,3-3-803 0 0,2 1-584 0 0,8-4-1416 0 0,5 3-3149 0 0</inkml:trace>
  <inkml:trace contextRef="#ctx0" brushRef="#br1" timeOffset="-143045.106">12909 2122 116 0 0,'0'0'12589'0'0,"0"0"-10909"0"0,0 0-1240 0 0,0 0-364 0 0,0 0 28 0 0,0 0 360 0 0,-63 0 0 0 0,13-1-172 0 0,-6-2-292 0 0,5-1-440 0 0,4-1-1304 0 0,19 0-2536 0 0,-1-2-3245 0 0</inkml:trace>
  <inkml:trace contextRef="#ctx0" brushRef="#br1" timeOffset="-138719.881">16143 2331 1032 0 0,'0'0'11073'0'0,"-10"1"-8359"0"0,-441-42-818 0 0,291 37-1739 0 0,89 2-3693 0 0,61 1-1202 0 0,2-1-2932 0 0</inkml:trace>
  <inkml:trace contextRef="#ctx0" brushRef="#br1" timeOffset="-138435.054">15748 2437 11849 0 0,'0'0'1903'0'0,"3"9"-1098"0"0,15 183 2471 0 0,-18-197-3553 0 0,0-1-1 0 0,1 1 1 0 0,-1-1 0 0 0,1 1 0 0 0,0 0-1 0 0,1 0 1 0 0,-1-1 0 0 0,1 1 0 0 0,0 0-1 0 0,0 0 1 0 0,1 1 0 0 0,-1-1 0 0 0,1 0-1 0 0,0 1 1 0 0,0-1 0 0 0,1 1 0 0 0,-1 0-1 0 0,1 0 1 0 0,0 1 0 0 0,2-3 277 0 0,-3 4 124 0 0,1 1 0 0 0,-1-1 0 0 0,0 0 0 0 0,1 1 0 0 0,-1 0 0 0 0,1 0 0 0 0,-1 0 1 0 0,1 0-1 0 0,-1 0 0 0 0,1 1 0 0 0,0-1 0 0 0,-1 1 0 0 0,1 0 0 0 0,0 0 0 0 0,-1 1 0 0 0,1-1 0 0 0,0 1 0 0 0,-1 0 0 0 0,1 0 0 0 0,-1 0 0 0 0,1 0 1 0 0,-1 0-1 0 0,1 1 0 0 0,-1 0 0 0 0,0 0 0 0 0,0 0 0 0 0,0 0 0 0 0,0 0 0 0 0,0 0 0 0 0,1 2-124 0 0,0 0 140 0 0,0-1 0 0 0,0 1 0 0 0,-1 0 0 0 0,1 0 0 0 0,-1 0 1 0 0,0 1-1 0 0,0-1 0 0 0,0 1 0 0 0,-1 0 0 0 0,0 0 0 0 0,0 0 0 0 0,0 0 0 0 0,0 0 0 0 0,-1 0 0 0 0,0 0 0 0 0,0 0 0 0 0,0 1 0 0 0,-1 1-140 0 0,-16 59-4490 0 0,12-61-2750 0 0</inkml:trace>
  <inkml:trace contextRef="#ctx0" brushRef="#br1" timeOffset="-137353.617">16820 1197 11137 0 0,'0'0'1640'0'0,"0"0"-1500"0"0,0 0-473 0 0,0 0 449 0 0,0 0 317 0 0,-8-1-97 0 0,-83-2 176 0 0,-39-3-293 0 0,47-8-3992 0 0,65 8-1458 0 0</inkml:trace>
  <inkml:trace contextRef="#ctx0" brushRef="#br1" timeOffset="-137198.37">16837 1081 14617 0 0,'0'0'1829'0'0,"0"0"-1829"0"0,0 0-621 0 0,0 0 381 0 0,-54-10 240 0 0,28 6 72 0 0,-8-2 16 0 0,1 3-80 0 0,-2-1-8 0 0,3 0-768 0 0,-2 1-1020 0 0,11 2-2384 0 0,-4-3-1993 0 0</inkml:trace>
  <inkml:trace contextRef="#ctx0" brushRef="#br1" timeOffset="-137013.115">16868 897 10497 0 0,'0'0'0'0'0,"0"0"-1240"0"0,0 0-784 0 0,0 0-437 0 0,-39-4-851 0 0</inkml:trace>
  <inkml:trace contextRef="#ctx0" brushRef="#br1" timeOffset="-136749.038">16815 904 4700 0 0,'0'0'694'0'0,"0"0"-315"0"0,0 0-121 0 0,0 0 116 0 0,0 0 101 0 0,0 0 122 0 0,0 0 133 0 0,0 0-74 0 0,0 0-163 0 0,4 0-49 0 0,7-1-759 0 0,-18-6 7084 0 0,-189-12-5587 0 0,140 16-3720 0 0,0-2-3382 0 0,35 2-2370 0 0</inkml:trace>
  <inkml:trace contextRef="#ctx0" brushRef="#br1" timeOffset="-139059.182">15921 1804 11025 0 0,'0'0'5063'0'0,"0"8"-4293"0"0,-18 72-305 0 0,-2 80 273 0 0,42-119-2202 0 0,4-24-6762 0 0,-13-16 851 0 0</inkml:trace>
  <inkml:trace contextRef="#ctx0" brushRef="#br1" timeOffset="-138905.05">15969 1988 13241 0 0,'0'0'2404'0'0,"0"0"-2400"0"0,0 0-4 0 0,-48-3 188 0 0,30 3 88 0 0,0 0-200 0 0,-2 0-76 0 0,2 2 0 0 0,2 2-324 0 0,1 1-1264 0 0,3 1-1312 0 0,4 0-2480 0 0</inkml:trace>
  <inkml:trace contextRef="#ctx0" brushRef="#br1" timeOffset="-139434.838">15514 1777 14233 0 0,'0'0'1517'0'0,"0"0"-1045"0"0,0 0-679 0 0,0 0-155 0 0,2 7 342 0 0,141 348 3142 0 0,-147-353-11675 0 0,4-2 8517 0 0,-4-9-5106 0 0</inkml:trace>
  <inkml:trace contextRef="#ctx0" brushRef="#br1" timeOffset="-139263.044">15593 1949 1396 0 0,'0'0'11217'0'0,"0"0"-9749"0"0,0 0-1460 0 0,0 0 460 0 0,0 0 88 0 0,-13 40-16 0 0,5-27-12 0 0,0 1-35 0 0,-4-1-169 0 0,-1 1-140 0 0,-4 1-84 0 0,3-1-36 0 0,0-2-64 0 0,0 1-448 0 0,3-5-949 0 0,2 0-1291 0 0,3-5-3916 0 0</inkml:trace>
  <inkml:trace contextRef="#ctx0" brushRef="#br0" timeOffset="-119114.049">2322 5516 13921 0 0,'0'0'1128'0'0,"0"0"-1120"0"0,0 0-8 0 0,0 0 428 0 0,-47 4-164 0 0,26-4-264 0 0,-4 0-112 0 0,1 0-1088 0 0,5 0-2044 0 0,-6-7-4937 0 0</inkml:trace>
  <inkml:trace contextRef="#ctx0" brushRef="#br0" timeOffset="-118867.508">2343 5399 13805 0 0,'0'0'2625'0'0,"0"0"-2161"0"0,0 0-452 0 0,0 0 288 0 0,0 0 132 0 0,-37-5-148 0 0,10 0-228 0 0,-8 3-56 0 0,1-1-780 0 0,-1 2-589 0 0,0-2-1095 0 0,12 0-3980 0 0,-14-5-477 0 0</inkml:trace>
  <inkml:trace contextRef="#ctx0" brushRef="#br0" timeOffset="-117935.128">3497 4937 4440 0 0,'0'0'7061'0'0,"0"0"-5226"0"0,0 0-1425 0 0,1 6 321 0 0,2 10-484 0 0,0 0 1 0 0,-1 0 0 0 0,-1 1 0 0 0,-1-1 0 0 0,0 0 0 0 0,-1 1-1 0 0,0-1 1 0 0,-2 0 0 0 0,0 1 0 0 0,-3 9-248 0 0,45-86-5081 0 0,39-34 4526 0 0,-77 91 650 0 0,0 1 0 0 0,1 0 0 0 0,-1 0 0 0 0,0 0 0 0 0,1 0-1 0 0,-1 0 1 0 0,1 0 0 0 0,-1 1 0 0 0,1-1 0 0 0,0 0 0 0 0,0 1 0 0 0,0-1 0 0 0,0 1 0 0 0,0 0 0 0 0,0 0-1 0 0,0-1 1 0 0,0 1 0 0 0,0 1 0 0 0,1-1 0 0 0,-1 0 0 0 0,0 1 0 0 0,1-1 0 0 0,-1 1 0 0 0,0-1 0 0 0,1 1-1 0 0,-1 0 1 0 0,1 0 0 0 0,-1 0 0 0 0,1 1 0 0 0,-1-1 0 0 0,0 0 0 0 0,1 1 0 0 0,-1 0 0 0 0,0-1 0 0 0,1 1-1 0 0,-1 0 1 0 0,0 0 0 0 0,0 0 0 0 0,0 1 0 0 0,0-1 0 0 0,0 0 0 0 0,0 1 0 0 0,0 0 0 0 0,0-1 0 0 0,-1 1 0 0 0,1 0-1 0 0,-1 0 1 0 0,1 0 0 0 0,-1 0 0 0 0,0 0 0 0 0,1 0 0 0 0,-1 0 0 0 0,0 0 0 0 0,0 0 0 0 0,-1 1 0 0 0,1-1-1 0 0,0 0 1 0 0,-1 1 0 0 0,0-1 0 0 0,1 0 0 0 0,-1 1 0 0 0,0-1 0 0 0,0 1 0 0 0,0-1 0 0 0,-1 1-95 0 0,-37 129-59 0 0,40-125-2142 0 0,4-6-2083 0 0,3-4-2868 0 0</inkml:trace>
  <inkml:trace contextRef="#ctx0" brushRef="#br0" timeOffset="-117685.495">3999 4920 4288 0 0,'0'0'9677'0'0,"0"0"-7904"0"0,1 7-1309 0 0,-7 65 1044 0 0,-1 2-2025 0 0,11-28-7174 0 0,-3-44-263 0 0</inkml:trace>
  <inkml:trace contextRef="#ctx0" brushRef="#br0" timeOffset="-117451.09">3912 5268 4396 0 0,'0'0'6126'0'0,"0"0"-4384"0"0,0 0-1572 0 0,0 0-85 0 0,-1 7 115 0 0,1-5-129 0 0,-1-1 0 0 0,1 1 1 0 0,-1 0-1 0 0,1-1 0 0 0,0 1 0 0 0,-1 0 0 0 0,1-1 0 0 0,0 1 1 0 0,0 0-1 0 0,1 0 0 0 0,-1-1 0 0 0,0 1 0 0 0,0 0 0 0 0,1-1 1 0 0,-1 1-1 0 0,1 0 0 0 0,0-1 0 0 0,-1 1 0 0 0,1-1 0 0 0,0 1 1 0 0,0-1-1 0 0,0 1 0 0 0,0-1 0 0 0,0 0 0 0 0,0 1 0 0 0,0-1 0 0 0,1 0 1 0 0,-1 0-1 0 0,0 0 0 0 0,1 0 0 0 0,-1 0 0 0 0,1 0 0 0 0,-1 0 1 0 0,1 0-1 0 0,-1-1 0 0 0,1 1 0 0 0,-1-1 0 0 0,1 1 0 0 0,0-1 1 0 0,0 0-1 0 0,-1 1 0 0 0,1-1 0 0 0,0 0 0 0 0,-1 0 0 0 0,1 0 0 0 0,0 0 1 0 0,0 0-1 0 0,-1-1 0 0 0,1 1 0 0 0,0-1 0 0 0,-1 1 0 0 0,1-1 1 0 0,-1 1-1 0 0,1-1 0 0 0,-1 0 0 0 0,1 0 0 0 0,-1 0 0 0 0,1 0 1 0 0,-1 0-72 0 0,12-32-1175 0 0,-42 25-8130 0 0,16 8 2867 0 0</inkml:trace>
  <inkml:trace contextRef="#ctx0" brushRef="#br0" timeOffset="-114028.152">5340 6318 3696 0 0,'0'0'8264'0'0,"0"0"-5568"0"0,0 0-2184 0 0,0 0-242 0 0,-2 6 167 0 0,-3 31 929 0 0,43-32 1986 0 0,-46-31-7714 0 0,0 21 891 0 0,1 1-3088 0 0</inkml:trace>
  <inkml:trace contextRef="#ctx0" brushRef="#br0" timeOffset="-109592.066">9596 5967 9745 0 0,'0'0'8289'0'0,"0"0"-7745"0"0,0 0-544 0 0,-45 0 0 0 0,11-5 36 0 0,-11-1 188 0 0,4 0-128 0 0,6 1-96 0 0,4 1-96 0 0,8 1-536 0 0,1-2-172 0 0,-1 0-421 0 0,6-2-1187 0 0,9 1-4264 0 0,8-10-413 0 0</inkml:trace>
  <inkml:trace contextRef="#ctx0" brushRef="#br0" timeOffset="-109327.302">9623 5780 15057 0 0,'0'0'3813'0'0,"0"0"-3813"0"0,0 0-704 0 0,-59-1 680 0 0,8-2 24 0 0,-4 0 0 0 0,1-1-456 0 0,5-1-889 0 0,18 0-3191 0 0,1-3-6117 0 0</inkml:trace>
  <inkml:trace contextRef="#ctx0" brushRef="#br0" timeOffset="-113165.063">6049 5537 5092 0 0,'0'0'9381'0'0,"19"43"-8373"0"0,-14-21-844 0 0,2 8 428 0 0,-2 3 21 0 0,-4-2-149 0 0,-1-1-144 0 0,0-1-184 0 0,0-2-36 0 0,-1-3-24 0 0,-2-3-4 0 0,1-1-72 0 0,2-6-160 0 0,-2-2-624 0 0,2-5-281 0 0,0-5-347 0 0,0-2-2552 0 0,2-10-2581 0 0</inkml:trace>
  <inkml:trace contextRef="#ctx0" brushRef="#br0" timeOffset="-112944.948">6099 5473 6825 0 0,'0'0'5555'0'0,"7"-1"-4170"0"0,5 1-1271 0 0,-1 0-1 0 0,0 1 1 0 0,1 0-1 0 0,-1 0 1 0 0,0 1-1 0 0,0 1 0 0 0,0 0 1 0 0,0 1-1 0 0,0 0 1 0 0,-1 0-1 0 0,0 1 1 0 0,3 2-114 0 0,56 51 788 0 0,-68-57-782 0 0,0 0 1 0 0,1 0 0 0 0,-1 0 0 0 0,-1 0 0 0 0,1 0 0 0 0,0 0-1 0 0,0 1 1 0 0,0-1 0 0 0,-1 0 0 0 0,1 1 0 0 0,0-1 0 0 0,-1 1 0 0 0,1-1-1 0 0,-1 0 1 0 0,0 1 0 0 0,1-1 0 0 0,-1 1 0 0 0,0-1 0 0 0,0 1 0 0 0,0-1-1 0 0,0 1 1 0 0,0-1 0 0 0,-1 1 0 0 0,1-1 0 0 0,0 1 0 0 0,-1-1-1 0 0,1 1 1 0 0,-1-1 0 0 0,1 1 0 0 0,-1-1 0 0 0,0 0 0 0 0,1 1 0 0 0,-1-1-1 0 0,0 0 1 0 0,0 0 0 0 0,0 0 0 0 0,0 0 0 0 0,0 1 0 0 0,0-1 0 0 0,0-1-1 0 0,-1 1 1 0 0,1 0 0 0 0,0 0 0 0 0,0 0 0 0 0,-1-1 0 0 0,1 1-1 0 0,-1 0 1 0 0,1-1 0 0 0,0 1 0 0 0,-1-1 0 0 0,1 0 0 0 0,-1 1 0 0 0,1-1-1 0 0,-1 0 1 0 0,1 0 0 0 0,-2 0-7 0 0,-56 8-1488 0 0,19-14-6265 0 0,14-3 696 0 0</inkml:trace>
  <inkml:trace contextRef="#ctx0" brushRef="#br0" timeOffset="-112697.048">6467 5287 8009 0 0,'0'0'5143'0'0,"0"0"-3526"0"0,0 0-1371 0 0,0 0-134 0 0,0 0 116 0 0,0 0-124 0 0,0 0-322 0 0,7 1-74 0 0,-1 0 337 0 0,-1 0 0 0 0,0 1 1 0 0,0-1-1 0 0,0 1 0 0 0,0 1 1 0 0,0-1-1 0 0,0 1 0 0 0,-1-1 1 0 0,1 1-1 0 0,-1 1 0 0 0,0-1 1 0 0,0 1-1 0 0,0-1 0 0 0,0 1 1 0 0,-1 0-1 0 0,1 0 0 0 0,-1 1 1 0 0,0-1-1 0 0,0 1 0 0 0,-1 0 1 0 0,1 0-1 0 0,-1-1 0 0 0,0 1 1 0 0,0 1-1 0 0,-1-1 0 0 0,0 1-45 0 0,-1-3-4 0 0,0 0 0 0 0,-1 1-1 0 0,0-1 1 0 0,0 1 0 0 0,0-1-1 0 0,0 0 1 0 0,0 0 0 0 0,-1 0-1 0 0,1 1 1 0 0,-1-1 0 0 0,0-1-1 0 0,0 1 1 0 0,0 0 0 0 0,0 0-1 0 0,-1-1 1 0 0,1 1 0 0 0,-1-1-1 0 0,1 0 1 0 0,-1 0 0 0 0,0 0-1 0 0,0 0 1 0 0,0 0 0 0 0,0-1-1 0 0,0 1 1 0 0,0-1 0 0 0,-1 0-1 0 0,0 1 5 0 0,-35 2-9152 0 0,31-8 2294 0 0</inkml:trace>
  <inkml:trace contextRef="#ctx0" brushRef="#br0" timeOffset="-112464.938">6662 5288 7901 0 0,'0'0'5422'0'0,"-8"7"-4366"0"0,3-3-998 0 0,-1 0-1 0 0,1 1 1 0 0,0 0 0 0 0,1 0 0 0 0,-1 0 0 0 0,1 0 0 0 0,0 1 0 0 0,0 0 0 0 0,0-1-1 0 0,1 2 1 0 0,0-1 0 0 0,0 0 0 0 0,1 0 0 0 0,0 1 0 0 0,0 0 0 0 0,0-1-1 0 0,1 1 1 0 0,0 0 0 0 0,0 0 0 0 0,0 0 0 0 0,1-1 0 0 0,1 1 0 0 0,-1 0 0 0 0,1 0-1 0 0,0 0 1 0 0,0 0 0 0 0,1-1 0 0 0,0 1 0 0 0,0-1 0 0 0,2 5-58 0 0,26 7-1739 0 0,-5-14-5412 0 0,-5-6-74 0 0</inkml:trace>
  <inkml:trace contextRef="#ctx0" brushRef="#br0" timeOffset="-112105.069">6845 5415 5136 0 0,'0'0'6609'0'0,"0"0"-5030"0"0,-3 8-1160 0 0,-10 20 100 0 0,2 1 0 0 0,0 0 0 0 0,3 1 0 0 0,0 1 0 0 0,2-1 1 0 0,1 1-1 0 0,2 0 0 0 0,1 0 0 0 0,1 0 0 0 0,2 11-519 0 0,20 2-270 0 0,-8-34-2501 0 0,3-10-3739 0 0,0-7-2089 0 0</inkml:trace>
  <inkml:trace contextRef="#ctx0" brushRef="#br0" timeOffset="-111903.136">7041 5588 13389 0 0,'0'0'3093'0'0,"0"0"-3089"0"0,0 38 4 0 0,-4-21 604 0 0,3 2-152 0 0,-4-1-128 0 0,2 0-84 0 0,-1-1-88 0 0,3-1-84 0 0,-2 0-4 0 0,3-1 4 0 0,0-2 20 0 0,3-1-96 0 0,1-2-392 0 0,2-3-748 0 0,1-3-481 0 0,-2-1-2807 0 0,14-7-6069 0 0</inkml:trace>
  <inkml:trace contextRef="#ctx0" brushRef="#br0" timeOffset="-111749.4">7409 5708 14457 0 0,'0'0'4129'0'0,"0"0"-4129"0"0,0 0-716 0 0,0 0 716 0 0,-48-7 348 0 0,29 4-228 0 0,-7-1-120 0 0,4 0-44 0 0,-1 1-588 0 0,2 2-312 0 0,3-1-453 0 0,5 2-2763 0 0,3-4-3689 0 0</inkml:trace>
  <inkml:trace contextRef="#ctx0" brushRef="#br0" timeOffset="-111389.018">7539 5718 8353 0 0,'3'7'6188'0'0,"3"13"-5806"0"0,-2-1 1 0 0,0 1-1 0 0,-1 1 0 0 0,-1-1 0 0 0,-1 0 0 0 0,-1 1 0 0 0,0-1 0 0 0,-2 0 0 0 0,0 0 0 0 0,-2 0 0 0 0,0 0 0 0 0,-4 11-382 0 0,8-31-118 0 0,-1 0 0 0 0,1-1-1 0 0,0 1 1 0 0,-1 0 0 0 0,1 0-1 0 0,0-1 1 0 0,0 1 0 0 0,-1 0-1 0 0,1 0 1 0 0,-1-1-1 0 0,1 1 1 0 0,0 0 0 0 0,-1 0-1 0 0,1 0 1 0 0,0 0 0 0 0,-1 0-1 0 0,1 0 1 0 0,-1 0 0 0 0,1 0-1 0 0,0 0 1 0 0,-1 0-1 0 0,1 0 1 0 0,0 0 0 0 0,-1 0-1 0 0,1 0 1 0 0,-1 0 0 0 0,1 0 118 0 0,-3-48-4728 0 0,1-35-2335 0 0,0-3 3310 0 0,7 0 6306 0 0,-5 84-2277 0 0,0-1 0 0 0,0 0-1 0 0,1 1 1 0 0,-1-1 0 0 0,0 1 0 0 0,1-1-1 0 0,0 0 1 0 0,-1 1 0 0 0,1-1 0 0 0,0 1-1 0 0,0 0 1 0 0,1-1 0 0 0,-1 1 0 0 0,0 0-1 0 0,1 0 1 0 0,-1 0 0 0 0,1 0-1 0 0,0 0 1 0 0,0 0 0 0 0,0 0 0 0 0,0 0-1 0 0,0 1 1 0 0,0-1 0 0 0,0 1 0 0 0,1-1-1 0 0,-1 1 1 0 0,0 0 0 0 0,1 0 0 0 0,-1 0-1 0 0,1 0 1 0 0,-1 1 0 0 0,1-1-1 0 0,-1 1 1 0 0,1-1 0 0 0,1 1-276 0 0,0 1 145 0 0,1 0-1 0 0,0 0 1 0 0,-1 0-1 0 0,1 0 1 0 0,-1 1 0 0 0,1 0-1 0 0,-1 0 1 0 0,0 0-1 0 0,1 1 1 0 0,-1-1 0 0 0,0 1-1 0 0,-1 0 1 0 0,1 0 0 0 0,0 0-1 0 0,-1 1 1 0 0,0-1-1 0 0,0 1 1 0 0,0 0 0 0 0,0 0-1 0 0,-1 0 1 0 0,1 0-1 0 0,-1 0 1 0 0,0 0 0 0 0,0 1-1 0 0,-1-1 1 0 0,1 1 0 0 0,-1 0-1 0 0,1 3-144 0 0,-2-5 43 0 0,1 0-1 0 0,-1 0 1 0 0,0-1 0 0 0,0 1-1 0 0,-1 0 1 0 0,1 0 0 0 0,0-1-1 0 0,-1 1 1 0 0,0 0-1 0 0,1-1 1 0 0,-1 1 0 0 0,0 0-1 0 0,-1-1 1 0 0,1 1 0 0 0,0-1-1 0 0,-1 0 1 0 0,1 1-1 0 0,-1-1 1 0 0,0 0 0 0 0,0 0-1 0 0,1 0 1 0 0,-1 0-1 0 0,-1 0 1 0 0,1-1 0 0 0,0 1-1 0 0,0-1 1 0 0,-1 1 0 0 0,1-1-1 0 0,-1 0 1 0 0,1 0-1 0 0,-1 0 1 0 0,1 0 0 0 0,-1 0-1 0 0,0 0 1 0 0,1-1 0 0 0,-1 0-1 0 0,0 1 1 0 0,-1-1-43 0 0,-55-2-1810 0 0,8-18-7349 0 0,35 5 1868 0 0</inkml:trace>
  <inkml:trace contextRef="#ctx0" brushRef="#br0" timeOffset="-111139.31">7851 5515 6005 0 0,'0'0'7360'0'0,"5"8"-5435"0"0,1 2-1846 0 0,-1 0 0 0 0,0 1 1 0 0,0-1-1 0 0,-1 1 0 0 0,0 0 0 0 0,-1 1 0 0 0,0-1 0 0 0,-1 1 1 0 0,-1-1-1 0 0,1 1 0 0 0,-2-1 0 0 0,0 1 0 0 0,0 0 0 0 0,-1-1 1 0 0,0 1-1 0 0,-1-1 0 0 0,-1 1 0 0 0,0-1 0 0 0,0 0 0 0 0,-1 0 0 0 0,0 0 1 0 0,-1 0-1 0 0,0-1 0 0 0,-1 0 0 0 0,0 0 0 0 0,-1 0 0 0 0,0-1 1 0 0,0 0-1 0 0,-1 0 0 0 0,-8 6-79 0 0,-13 2-2201 0 0,14-16-3473 0 0,2-6-3548 0 0</inkml:trace>
  <inkml:trace contextRef="#ctx0" brushRef="#br0" timeOffset="-110817.103">7995 5374 6157 0 0,'0'0'5196'0'0,"5"7"-3476"0"0,-1-1-1538 0 0,0 0 1 0 0,0 0 0 0 0,-1 0 0 0 0,0 1-1 0 0,0 0 1 0 0,-1-1 0 0 0,1 1 0 0 0,-2 0-1 0 0,1 0 1 0 0,-1 0 0 0 0,0 0 0 0 0,0 1-1 0 0,-1-1 1 0 0,0 0 0 0 0,0 0 0 0 0,-1 0-1 0 0,0 0 1 0 0,0 0 0 0 0,-1 2-183 0 0,20-37-4837 0 0,17-6 5034 0 0,-33 33-111 0 0,-1-1 1 0 0,0 1-1 0 0,1 0 1 0 0,-1 0-1 0 0,1-1 1 0 0,0 1-1 0 0,-1 0 0 0 0,1 1 1 0 0,0-1-1 0 0,0 0 1 0 0,-1 0-1 0 0,1 1 1 0 0,0-1-1 0 0,0 1 1 0 0,0-1-1 0 0,0 1 1 0 0,0 0-1 0 0,0 0 1 0 0,0 0-1 0 0,0 0 1 0 0,0 0-1 0 0,0 1 1 0 0,-1-1-1 0 0,1 0 1 0 0,0 1-1 0 0,0-1 1 0 0,0 1-1 0 0,0 0 1 0 0,-1 0-1 0 0,1 0 1 0 0,0 0-1 0 0,-1 0 1 0 0,1 0-1 0 0,0 0 1 0 0,-1 0-1 0 0,1 0 1 0 0,-1 1-1 0 0,0-1 1 0 0,0 1-1 0 0,1-1 1 0 0,-1 1-1 0 0,0 0 1 0 0,0-1-1 0 0,0 1 1 0 0,-1 0-1 0 0,1-1 1 0 0,0 1-1 0 0,0 1-86 0 0,-9 44 508 0 0,-6-33-8602 0 0,16-16-136 0 0</inkml:trace>
  <inkml:trace contextRef="#ctx0" brushRef="#br0" timeOffset="-110565.63">8435 5534 4196 0 0,'0'0'11669'0'0,"0"0"-10436"0"0,0 0-1233 0 0,0 0 0 0 0,0 0 472 0 0,-44-8-188 0 0,27 2-276 0 0,-1 1-8 0 0,1 0-156 0 0,-1 0-452 0 0,1 0-141 0 0,4 1-563 0 0,2 0-1472 0 0,4 0-2312 0 0,7-4-1645 0 0</inkml:trace>
  <inkml:trace contextRef="#ctx0" brushRef="#br0" timeOffset="-110381.883">8613 5418 7069 0 0,'0'0'6593'0'0,"0"0"-4922"0"0,0 0-1563 0 0,0 0-108 0 0,8-2-230 0 0,-4 2 284 0 0,0-1 1 0 0,1 1-1 0 0,-1-1 1 0 0,1 1-1 0 0,-1 0 1 0 0,0 1-1 0 0,1-1 1 0 0,-1 1-1 0 0,1 0 1 0 0,-1 0-1 0 0,0 0 1 0 0,0 1-1 0 0,0 0 1 0 0,0-1-1 0 0,0 1 1 0 0,0 1-1 0 0,0-1 1 0 0,-1 0-1 0 0,1 1 1 0 0,-1 0-1 0 0,1 0 1 0 0,-1 0-1 0 0,0 0 1 0 0,0 1-1 0 0,-1-1 1 0 0,1 1-1 0 0,-1-1 1 0 0,1 1-1 0 0,-1 0 1 0 0,0 1-55 0 0,-1-2 29 0 0,-1 0 0 0 0,0 0 0 0 0,1-1 0 0 0,-1 1 0 0 0,0 0 0 0 0,0 0 0 0 0,-1-1 0 0 0,1 1 0 0 0,-1 0 0 0 0,1-1 0 0 0,-1 1 0 0 0,0 0 0 0 0,0-1 0 0 0,0 1 0 0 0,0-1 0 0 0,0 1 0 0 0,-1-1 0 0 0,1 1 0 0 0,-1-1 1 0 0,0 0-1 0 0,1 0 0 0 0,-1 0 0 0 0,0 0 0 0 0,0 0 0 0 0,-1 0 0 0 0,1-1 0 0 0,0 1 0 0 0,0-1 0 0 0,-1 1 0 0 0,1-1 0 0 0,-1 0 0 0 0,1 0 0 0 0,-1 0 0 0 0,0 0 0 0 0,1 0 0 0 0,-1-1 0 0 0,0 1-29 0 0,-67 12-5804 0 0,66-14 320 0 0,3-3-1148 0 0</inkml:trace>
  <inkml:trace contextRef="#ctx0" brushRef="#br0" timeOffset="-110212.216">8854 5438 12777 0 0,'0'0'2477'0'0,"0"0"-1840"0"0,0 0-238 0 0,-6 6 31 0 0,0 0-313 0 0,-1 0 1 0 0,1 1 0 0 0,1 0 0 0 0,-1 0 0 0 0,1 1 0 0 0,0-1 0 0 0,1 1 0 0 0,0 0 0 0 0,0 1-1 0 0,0-1 1 0 0,1 0 0 0 0,1 1 0 0 0,-1 0 0 0 0,2 0 0 0 0,-1 0-118 0 0,30 51-1780 0 0,-24-55 1115 0 0,11 7-5010 0 0,-6-9-2453 0 0</inkml:trace>
  <inkml:trace contextRef="#ctx0" brushRef="#br0" timeOffset="-118386.793">4637 5633 4072 0 0,'0'0'7122'0'0,"0"0"-4908"0"0,-13-2-2141 0 0,-505-49 2248 0 0,-475-20-1505 0 0,887 62-1855 0 0,105 8 783 0 0,35 1-5581 0 0,-21 0-653 0 0</inkml:trace>
  <inkml:trace contextRef="#ctx0" brushRef="#br0" timeOffset="-116827.419">2988 5899 3892 0 0,'0'0'4970'0'0,"0"0"-2951"0"0,0 0-1395 0 0,0 0 293 0 0,0 0 331 0 0,0 0-159 0 0,0 0-341 0 0,0 0-242 0 0,0 0-146 0 0,-4-6-165 0 0,2 3-173 0 0,1 2-31 0 0,0 1 1 0 0,1-1 0 0 0,-1 1 0 0 0,0-1 0 0 0,1 1 0 0 0,-1-1 0 0 0,1 0 0 0 0,-1 1-1 0 0,1-1 1 0 0,-1 0 0 0 0,1 1 0 0 0,-1-1 0 0 0,1 0 0 0 0,0 0 0 0 0,-1 1 0 0 0,1-1-1 0 0,0 0 1 0 0,0 0 0 0 0,-1 0 0 0 0,1 1 0 0 0,0-1 0 0 0,0 0 0 0 0,0 0 0 0 0,0 0-1 0 0,0 0 1 0 0,0 1 0 0 0,0-1 0 0 0,1 0 0 0 0,-1 0 0 0 0,0 0 0 0 0,0 0 0 0 0,1 1 0 0 0,-1-1-1 0 0,0 0 1 0 0,1 0 0 0 0,-1 1 0 0 0,1-1 0 0 0,-1 0 0 0 0,1 1 0 0 0,-1-1 0 0 0,1 0-1 0 0,-1 1 1 0 0,1-1 0 0 0,0 1 0 0 0,-1-1 0 0 0,1 1 0 0 0,0-1 0 0 0,0 1 0 0 0,-1 0-1 0 0,1-1 1 0 0,0 1 0 0 0,0 0 0 0 0,-1-1 0 0 0,1 1 0 0 0,0 0 0 0 0,0 0 0 0 0,0 0 0 0 0,0 0-1 0 0,-1 0 1 0 0,1 0 0 0 0,0 0 0 0 0,0 0 0 0 0,0 0 0 0 0,0 0 0 0 0,-1 0 0 0 0,1 1-1 0 0,1-1 9 0 0,8 0 91 0 0,0 1-1 0 0,0 0 1 0 0,-1 1-1 0 0,1-1 0 0 0,0 2 1 0 0,-1 0-1 0 0,1 0 1 0 0,-1 0-1 0 0,0 1 1 0 0,0 1-1 0 0,0 0 0 0 0,-1 0 1 0 0,6 4-91 0 0,-11-7 33 0 0,-1-1 0 0 0,1 1 1 0 0,-1 0-1 0 0,0 0 0 0 0,0 0 0 0 0,0 0 1 0 0,0 1-1 0 0,0-1 0 0 0,0 0 1 0 0,0 1-1 0 0,-1-1 0 0 0,1 1 0 0 0,-1 0 1 0 0,0-1-1 0 0,0 1 0 0 0,0 0 1 0 0,0 0-1 0 0,0 0 0 0 0,-1 0 0 0 0,1 0 1 0 0,-1 0-1 0 0,0 0 0 0 0,1 0 0 0 0,-2 0 1 0 0,1-1-1 0 0,0 1 0 0 0,-1 0 1 0 0,1 0-1 0 0,-1 0 0 0 0,0 0 0 0 0,0 0 1 0 0,0 0-1 0 0,0-1 0 0 0,0 1 1 0 0,-1 0-1 0 0,1-1 0 0 0,-1 1 0 0 0,0-1 1 0 0,1 1-1 0 0,-1-1 0 0 0,0 0 1 0 0,-1 0-1 0 0,1 0 0 0 0,0 0 0 0 0,-1 0 1 0 0,0 0-34 0 0,-43 33 96 0 0,12-27-5303 0 0,32-12-438 0 0,5-9-2351 0 0</inkml:trace>
  <inkml:trace contextRef="#ctx0" brushRef="#br0" timeOffset="-116566.298">3302 5817 12925 0 0,'0'0'1898'0'0,"-7"3"-1446"0"0,0-1-388 0 0,1 0 0 0 0,-1 1-1 0 0,1 0 1 0 0,0 1 0 0 0,0-1 0 0 0,1 1 0 0 0,-1 1 0 0 0,1-1 0 0 0,0 1 0 0 0,0-1 0 0 0,0 1 0 0 0,0 1 0 0 0,1-1-1 0 0,0 1 1 0 0,0 0 0 0 0,1-1 0 0 0,-1 2 0 0 0,1-1 0 0 0,1 0 0 0 0,-1 1 0 0 0,1 1-64 0 0,0-4 3 0 0,1-1 1 0 0,0 0-1 0 0,0 1 1 0 0,0-1-1 0 0,0 1 0 0 0,1 0 1 0 0,-1-1-1 0 0,1 1 1 0 0,0-1-1 0 0,0 1 0 0 0,1 0 1 0 0,-1-1-1 0 0,1 1 1 0 0,-1-1-1 0 0,1 1 1 0 0,0-1-1 0 0,0 1 0 0 0,1-1 1 0 0,-1 0-1 0 0,1 1 1 0 0,0-1-1 0 0,0 0 1 0 0,0 0-1 0 0,0 0 0 0 0,0 0 1 0 0,1-1-1 0 0,-1 1 1 0 0,1-1-1 0 0,0 1 0 0 0,-1-1 1 0 0,1 0-1 0 0,0 0 1 0 0,1 0-4 0 0,54 2-3264 0 0,-35-11-133 0 0,-2-1-2712 0 0</inkml:trace>
  <inkml:trace contextRef="#ctx0" brushRef="#br0" timeOffset="-116315.072">3544 5769 5108 0 0,'0'0'9449'0'0,"0"0"-9197"0"0,0 0-176 0 0,2 41 568 0 0,-4-21 136 0 0,-4 0-279 0 0,-1 3-201 0 0,1-1-152 0 0,1 2-60 0 0,-2 0-4 0 0,-2-2-84 0 0,3 0-360 0 0,2-1-905 0 0,0-8-987 0 0,3-2-5368 0 0</inkml:trace>
  <inkml:trace contextRef="#ctx0" brushRef="#br0" timeOffset="-116082.166">3529 6144 8917 0 0,'0'0'944'0'0,"0"0"-659"0"0,0 0-64 0 0,0 7 242 0 0,0-1-252 0 0,-1-3-54 0 0,0-1 0 0 0,0 1 0 0 0,0-1 0 0 0,0 1 0 0 0,1 0 0 0 0,-1-1 0 0 0,1 1 0 0 0,0 0 0 0 0,0-1 0 0 0,0 1 0 0 0,0 0 0 0 0,0-1 0 0 0,0 1 0 0 0,1 0 0 0 0,-1-1 0 0 0,1 1 0 0 0,0-1 0 0 0,0 1 0 0 0,0-1 0 0 0,0 1 0 0 0,0-1 0 0 0,0 1-1 0 0,1-1 1 0 0,-1 0 0 0 0,1 0 0 0 0,0 0 0 0 0,-1 0 0 0 0,1 0 0 0 0,0 0 0 0 0,0 0 0 0 0,1-1 0 0 0,-1 1 0 0 0,0-1 0 0 0,0 1 0 0 0,1-1 0 0 0,-1 0 0 0 0,1 0 0 0 0,-1 0 0 0 0,2 0-157 0 0,4-42 951 0 0,-19 31-3824 0 0,-7 11-4423 0 0,13 0 563 0 0</inkml:trace>
  <inkml:trace contextRef="#ctx0" brushRef="#br0" timeOffset="-115833.082">3853 5749 10349 0 0,'0'0'3732'0'0,"0"0"-2695"0"0,-7 9-254 0 0,3-3-592 0 0,-10 11 41 0 0,0 2 0 0 0,1 0 0 0 0,0 1 0 0 0,2 0 0 0 0,1 1 1 0 0,0 0-1 0 0,1 0 0 0 0,2 1 0 0 0,0 0 0 0 0,1 1 0 0 0,1 0 1 0 0,2-1-1 0 0,-1 7-232 0 0,40 25-904 0 0,6-44-5554 0 0,-34-13 1123 0 0</inkml:trace>
  <inkml:trace contextRef="#ctx0" brushRef="#br0" timeOffset="-115629.997">3972 5871 11445 0 0,'0'0'3635'0'0,"2"7"-2859"0"0,-12 176 1406 0 0,10-188-2188 0 0,0-1-1 0 0,-1 1 1 0 0,2 0-1 0 0,-1 0 0 0 0,1 0 1 0 0,0 0-1 0 0,0 0 1 0 0,0 0-1 0 0,0 0 0 0 0,1 0 1 0 0,0 0-1 0 0,0 1 1 0 0,1-1-1 0 0,-1 1 0 0 0,1-1 1 0 0,0 1-1 0 0,0 0 1 0 0,0 0-1 0 0,1 0 0 0 0,-1 0 1 0 0,1 1-1 0 0,0 0 1 0 0,0-1-1 0 0,0 1 0 0 0,1 1 1 0 0,-1-1-1 0 0,1 1 1 0 0,-1-1-1 0 0,1 1 1 0 0,0 1-1 0 0,0-1 0 0 0,0 1 1 0 0,0 0-1 0 0,0 0 1 0 0,0 0-1 0 0,0 0 0 0 0,0 1 1 0 0,0 0-1 0 0,0 0 1 0 0,1 1-1 0 0,-1-1 0 0 0,0 1 1 0 0,0 0-1 0 0,0 1 1 0 0,0-1 6 0 0,-2 1 5 0 0,1 0 0 0 0,-1 0 0 0 0,0 0 0 0 0,0 1 0 0 0,0-1 0 0 0,0 1 0 0 0,0 0-1 0 0,0 0 1 0 0,-1 0 0 0 0,1 0 0 0 0,-1 0 0 0 0,0 0 0 0 0,0 1 0 0 0,0-1 0 0 0,-1 1 0 0 0,1-1 0 0 0,-1 1 0 0 0,0 0 0 0 0,0 0 0 0 0,0 0 0 0 0,0-1 0 0 0,-1 1 0 0 0,0 0 0 0 0,1 0 0 0 0,-1 0 0 0 0,-1 0 0 0 0,1 0 0 0 0,0 0 0 0 0,-1 0 0 0 0,0-1 0 0 0,0 1 0 0 0,0 0 0 0 0,-1 0 0 0 0,1-1 0 0 0,-1 1 0 0 0,0-1 0 0 0,0 1 0 0 0,-1 0-5 0 0,1 0-1258 0 0,2-3-1672 0 0,0 0-3792 0 0</inkml:trace>
  <inkml:trace contextRef="#ctx0" brushRef="#br0" timeOffset="-115367.633">4476 6045 14705 0 0,'0'0'3093'0'0,"0"0"-2905"0"0,0 0-76 0 0,0 0-112 0 0,-44-3 196 0 0,25-1-120 0 0,-5 3-76 0 0,0-1 0 0 0,1 0-484 0 0,1 1-272 0 0,0 1-409 0 0,8-1-983 0 0,3 1-2608 0 0,5-4-2257 0 0</inkml:trace>
  <inkml:trace contextRef="#ctx0" brushRef="#br0" timeOffset="-115133.454">4588 5947 13417 0 0,'0'0'1538'0'0,"0"0"-1014"0"0,0 0-332 0 0,0 0-115 0 0,0 0-68 0 0,0 0-215 0 0,7-1-55 0 0,-1 1 333 0 0,0-1 0 0 0,0 1 0 0 0,0 0 0 0 0,0 1 0 0 0,0 0 0 0 0,0 0 0 0 0,0 0 0 0 0,0 0 1 0 0,0 1-1 0 0,0 0 0 0 0,-1 0 0 0 0,1 1 0 0 0,-1-1 0 0 0,0 1 0 0 0,1 1 0 0 0,-1-1 0 0 0,-1 1 0 0 0,1-1 0 0 0,0 1 0 0 0,-1 1 0 0 0,0-1 0 0 0,0 1 0 0 0,0-1 0 0 0,-1 1 0 0 0,1 0 0 0 0,-1 1 0 0 0,0-1 1 0 0,-1 0-1 0 0,3 6-72 0 0,-7-6 52 0 0,0 0 1 0 0,0 0-1 0 0,-1-1 0 0 0,1 1 1 0 0,-1-1-1 0 0,0 0 1 0 0,0 0-1 0 0,0 0 1 0 0,-1 0-1 0 0,1-1 1 0 0,-1 1-1 0 0,0-1 1 0 0,0 0-1 0 0,0 0 1 0 0,-1 0-1 0 0,1-1 0 0 0,-1 1 1 0 0,1-1-1 0 0,-1 0 1 0 0,0-1-1 0 0,0 1 1 0 0,-1 0-53 0 0,-39 10-2935 0 0,44-12 2361 0 0,-4 0-725 0 0,2-2-3793 0 0,1-2-1546 0 0</inkml:trace>
  <inkml:trace contextRef="#ctx0" brushRef="#br0" timeOffset="-114945.386">4875 5895 12193 0 0,'0'0'1288'0'0,"0"0"-920"0"0,-7 3 142 0 0,2-1-399 0 0,-1 1 0 0 0,0-1 0 0 0,1 2 0 0 0,-1-1-1 0 0,1 1 1 0 0,0 0 0 0 0,0 0 0 0 0,0 0 0 0 0,1 0-1 0 0,-1 1 1 0 0,1 0 0 0 0,0 0 0 0 0,1 0 0 0 0,-1 0-1 0 0,1 1 1 0 0,0 0 0 0 0,0-1 0 0 0,1 1 0 0 0,0 0 0 0 0,-1 2-111 0 0,2-4 16 0 0,0 1 0 0 0,-1-1 0 0 0,2 0 0 0 0,-1 0 0 0 0,0 1 0 0 0,1-1 0 0 0,0 0 0 0 0,0 1 0 0 0,0-1 0 0 0,1 0 1 0 0,-1 1-1 0 0,1-1 0 0 0,0 0 0 0 0,0 1 0 0 0,0-1 0 0 0,1 0 0 0 0,0 0 0 0 0,0 0 0 0 0,0 0 0 0 0,0-1 0 0 0,0 1 0 0 0,1 0 1 0 0,0-1-1 0 0,-1 0 0 0 0,1 0 0 0 0,0 1 0 0 0,1-2 0 0 0,-1 1-16 0 0,52 11-6252 0 0,-45-16 1055 0 0</inkml:trace>
  <inkml:trace contextRef="#ctx0" brushRef="#br0" timeOffset="-114789.859">5094 5861 5412 0 0,'0'0'6497'0'0,"7"7"-4674"0"0,-1-1-1587 0 0,0 0 0 0 0,0 0 0 0 0,0 1-1 0 0,-1 0 1 0 0,0 0 0 0 0,-1 0 0 0 0,1 1 0 0 0,-1 0 0 0 0,-1 0 0 0 0,0 0-1 0 0,0 0 1 0 0,0 0 0 0 0,-1 0 0 0 0,0 1 0 0 0,-1-1 0 0 0,0 1 0 0 0,0 0-1 0 0,-1-1 1 0 0,0 1 0 0 0,0-1 0 0 0,-2 7-236 0 0,-2-4 35 0 0,-1 0-1 0 0,0 0 1 0 0,-1 0 0 0 0,0 0-1 0 0,0-1 1 0 0,-1 0 0 0 0,-1-1-1 0 0,0 1 1 0 0,0-1 0 0 0,-1-1-1 0 0,0 0 1 0 0,-1 1-35 0 0,-45 21-3564 0 0,41-28-982 0 0,2-5-4425 0 0</inkml:trace>
  <inkml:trace contextRef="#ctx0" brushRef="#br0" timeOffset="-114230.982">5357 5902 10697 0 0,'0'0'6285'0'0,"0"0"-6285"0"0,0 0 124 0 0,17 46-100 0 0,-16-29 596 0 0,-1 0-124 0 0,0 1-176 0 0,-1 0-124 0 0,-4 0-96 0 0,0 1-28 0 0,0-1 4 0 0,-2-1-76 0 0,3 0-212 0 0,-2-2-824 0 0,2-1-525 0 0,0-6-2567 0 0,3-3-6961 0 0</inkml:trace>
  <inkml:trace contextRef="#ctx0" brushRef="#br0" timeOffset="-113797.947">5369 5732 12237 0 0,'0'0'3840'0'0,"0"0"-3840"0"0,-70-8 0 0 0,10-5 305 0 0,-14-2 267 0 0,-5 1-208 0 0,7 2-228 0 0,5 5-100 0 0,4 4-36 0 0,1-1-796 0 0,1 4-385 0 0,6-2-807 0 0,16 2-3300 0 0,3-3-2949 0 0</inkml:trace>
  <inkml:trace contextRef="#ctx0" brushRef="#br0" timeOffset="-120478.451">818 5166 12 0 0,'0'0'6818'0'0,"0"0"-4138"0"0,0 0-1772 0 0,0 0-31 0 0,0 0 75 0 0,0 0-184 0 0,0 0-468 0 0,1 7-15 0 0,7 54 944 0 0,11 241 1960 0 0,-23-248-4506 0 0,1-63-3647 0 0,0 0-932 0 0</inkml:trace>
  <inkml:trace contextRef="#ctx0" brushRef="#br0" timeOffset="-120260.45">797 5183 1644 0 0,'0'0'7669'0'0,"0"0"-5452"0"0,6 0-1856 0 0,7 1-77 0 0,0 1-1 0 0,0 1 1 0 0,0 0-1 0 0,0 0 1 0 0,0 1-1 0 0,-1 1 1 0 0,1 0-1 0 0,-1 1 1 0 0,-1 0-1 0 0,1 1 1 0 0,-1 0-1 0 0,0 1 1 0 0,-1 0-1 0 0,9 9-283 0 0,-18-16 21 0 0,1 1 0 0 0,-1-1 0 0 0,1 0 1 0 0,-1 1-1 0 0,0 0 0 0 0,0-1 0 0 0,0 1 0 0 0,1 0 0 0 0,-2-1 0 0 0,1 1 0 0 0,0 0 0 0 0,0 0 0 0 0,-1 0 0 0 0,1 0 1 0 0,-1 0-1 0 0,1 0 0 0 0,-1 0 0 0 0,0 0 0 0 0,0-1 0 0 0,0 1 0 0 0,0 0 0 0 0,0 0 0 0 0,0 0 0 0 0,0 0 1 0 0,-1 0-1 0 0,1 0 0 0 0,-1 0 0 0 0,0 0 0 0 0,1 0 0 0 0,-1 0 0 0 0,0 0 0 0 0,0-1 0 0 0,0 1 0 0 0,0 0 1 0 0,-1-1-1 0 0,1 1 0 0 0,0-1 0 0 0,-1 1 0 0 0,1-1 0 0 0,0 0 0 0 0,-1 0 0 0 0,0 1 0 0 0,1-1 0 0 0,-1 0 0 0 0,0 0 1 0 0,0 0-1 0 0,1-1 0 0 0,-2 1-21 0 0,-49 16-1667 0 0,2-19-6326 0 0,31-7 780 0 0</inkml:trace>
  <inkml:trace contextRef="#ctx0" brushRef="#br0" timeOffset="-120013.073">1206 5130 4620 0 0,'0'0'5960'0'0,"0"0"-3889"0"0,0 0-1657 0 0,0 0-234 0 0,0 0 328 0 0,-6 8 366 0 0,-6 5-634 0 0,1 1 1 0 0,1 0 0 0 0,1 0 0 0 0,0 1 0 0 0,0 1-1 0 0,2 0 1 0 0,0 0 0 0 0,1 0 0 0 0,0 1-1 0 0,2-1 1 0 0,0 1 0 0 0,1 1 0 0 0,0-1-1 0 0,1 0 1 0 0,1 1 0 0 0,1-1 0 0 0,1 5-241 0 0,41 52 94 0 0,10-55-6574 0 0,-42-21 857 0 0,1-7-1088 0 0</inkml:trace>
  <inkml:trace contextRef="#ctx0" brushRef="#br0" timeOffset="-119765.989">1321 5343 13241 0 0,'0'0'1302'0'0,"0"0"-590"0"0,0 0-254 0 0,0 0-443 0 0,0 0-344 0 0,8 1-85 0 0,2 0 446 0 0,1 1 0 0 0,-1-1 0 0 0,0 2 0 0 0,1 0 0 0 0,-1 0 0 0 0,-1 1 0 0 0,1 0 0 0 0,0 0 0 0 0,-1 1 0 0 0,0 1 0 0 0,0-1 0 0 0,0 1 0 0 0,-1 1 0 0 0,0 0 0 0 0,7 7-32 0 0,-16-10 5 0 0,0 0 1 0 0,0 1 0 0 0,0-1-1 0 0,-1 0 1 0 0,1-1 0 0 0,-1 1-1 0 0,0 0 1 0 0,0 0 0 0 0,0-1-1 0 0,-1 1 1 0 0,0-1 0 0 0,1 0-1 0 0,-1 0 1 0 0,0 0 0 0 0,0 0-1 0 0,-1 0 1 0 0,1-1 0 0 0,0 1-1 0 0,-1-1 1 0 0,0 0 0 0 0,1 0-1 0 0,-1 0 1 0 0,0-1 0 0 0,0 1-1 0 0,0-1 1 0 0,0 0 0 0 0,0 0-1 0 0,-1 0 1 0 0,1-1 0 0 0,0 1-1 0 0,0-1 1 0 0,0 0 0 0 0,-1 0-1 0 0,0-1-5 0 0,-8 1-4422 0 0,11-3-716 0 0</inkml:trace>
  <inkml:trace contextRef="#ctx0" brushRef="#br0" timeOffset="-119580.477">1574 5333 1356 0 0,'0'0'5115'0'0,"0"0"-2276"0"0,0 0-1192 0 0,0 0-454 0 0,0 0-548 0 0,0 0-137 0 0,0 0 185 0 0,0 0 64 0 0,-5 7-199 0 0,-35 71 17 0 0,40-76-558 0 0,-1 0 1 0 0,0 1-1 0 0,1-1 0 0 0,-1 0 1 0 0,1 0-1 0 0,0 1 0 0 0,-1-1 1 0 0,1 0-1 0 0,0 1 0 0 0,1-1 1 0 0,-1 0-1 0 0,0 1 0 0 0,1-1 1 0 0,-1 0-1 0 0,1 0 0 0 0,0 1 1 0 0,-1-1-1 0 0,1 0 0 0 0,0 0 1 0 0,0 0-1 0 0,1 0 0 0 0,-1 0 1 0 0,0 0-1 0 0,1 0 0 0 0,-1-1 1 0 0,1 1-1 0 0,0 0 0 0 0,-1-1 1 0 0,1 1-1 0 0,0-1 0 0 0,0 0 1 0 0,0 0-1 0 0,0 1 0 0 0,0-1 1 0 0,0-1-1 0 0,0 1 0 0 0,1 0 1 0 0,-1 0-1 0 0,0-1 1 0 0,0 1-1 0 0,2-1-17 0 0,53 3-1637 0 0,-21-14-2994 0 0,-22 3-494 0 0</inkml:trace>
  <inkml:trace contextRef="#ctx0" brushRef="#br0" timeOffset="-119376.969">1755 5253 10877 0 0,'0'0'1555'0'0,"0"0"-1112"0"0,6 8 35 0 0,0 0-251 0 0,0 0-1 0 0,0 0 1 0 0,-1 1 0 0 0,0 0-1 0 0,0 0 1 0 0,-1 0-1 0 0,0 1 1 0 0,-1 0-1 0 0,0-1 1 0 0,-1 1-1 0 0,0 0 1 0 0,0 0 0 0 0,-1 1-1 0 0,0-1 1 0 0,-1 0-1 0 0,0 0 1 0 0,-2 6-227 0 0,-52 100 154 0 0,18-78-5969 0 0,31-37-3009 0 0</inkml:trace>
  <inkml:trace contextRef="#ctx0" brushRef="#br0" timeOffset="-103599.048">12183 6091 4576 0 0,'0'0'5026'0'0,"0"0"-3159"0"0,0 0-1322 0 0,0 0 75 0 0,0 0 75 0 0,0 0-161 0 0,0 0 244 0 0,-11 0 134 0 0,-1006-84 2564 0 0,339 32-4491 0 0,676 52-37 0 0,19-1-6812 0 0,-3-3 986 0 0</inkml:trace>
  <inkml:trace contextRef="#ctx0" brushRef="#br0" timeOffset="-91744.954">14615 5922 14605 0 0,'0'0'2797'0'0,"0"0"-2797"0"0,0 0 0 0 0,0 0 0 0 0,-37-4 548 0 0,20 0-352 0 0,-4 2-196 0 0,1-1 0 0 0,-2 2-48 0 0,-2 0-608 0 0,4 1-256 0 0,2 0-573 0 0,2 0-3063 0 0,6-5-3781 0 0</inkml:trace>
  <inkml:trace contextRef="#ctx0" brushRef="#br0" timeOffset="-90816.912">14841 5817 1332 0 0,'0'0'7499'0'0,"0"0"-4598"0"0,0 0-1767 0 0,0 0 9 0 0,0 0-73 0 0,0 0-422 0 0,0 0-428 0 0,0 0-330 0 0,7-1-92 0 0,-2 0 224 0 0,-1 0-1 0 0,1 1 1 0 0,-1 0-1 0 0,0 0 1 0 0,1 0-1 0 0,-1 0 0 0 0,1 1 1 0 0,-1 0-1 0 0,1 0 1 0 0,-1 0-1 0 0,0 0 1 0 0,0 1-1 0 0,1 0 1 0 0,-1-1-1 0 0,0 2 0 0 0,-1-1 1 0 0,1 0-1 0 0,0 1 1 0 0,-1 0-1 0 0,1-1 1 0 0,-1 2-1 0 0,0-1 0 0 0,0 0 1 0 0,0 0-1 0 0,0 1 1 0 0,-1 0-1 0 0,2 2-21 0 0,-2-3 29 0 0,0 0 0 0 0,0 0 0 0 0,-1-1 0 0 0,1 1 0 0 0,-1 0 0 0 0,0 1 0 0 0,0-1 0 0 0,0 0 0 0 0,0 0 0 0 0,0 0 0 0 0,-1 1 0 0 0,1-1-1 0 0,-1 0 1 0 0,0 1 0 0 0,0-1 0 0 0,0 0 0 0 0,-1 1 0 0 0,1-1 0 0 0,-1 0 0 0 0,0 0 0 0 0,0 0 0 0 0,0 1 0 0 0,0-1 0 0 0,0 0 0 0 0,-1 0 0 0 0,1 0 0 0 0,-1-1 0 0 0,0 1 0 0 0,0 0 0 0 0,0-1 0 0 0,0 1-1 0 0,-1-1 1 0 0,1 1 0 0 0,-3 0-29 0 0,-48 12-2759 0 0,50-16-1381 0 0,3-8-3295 0 0</inkml:trace>
  <inkml:trace contextRef="#ctx0" brushRef="#br0" timeOffset="-90566.866">15072 5846 6857 0 0,'0'0'5429'0'0,"0"0"-4138"0"0,0 0-818 0 0,0 0 400 0 0,-8 4 5 0 0,-1 1-661 0 0,5-3-140 0 0,-1 0 0 0 0,0 0 0 0 0,1 0 0 0 0,0 1 0 0 0,-1-1 0 0 0,1 1-1 0 0,0 0 1 0 0,0 0 0 0 0,0 1 0 0 0,1-1 0 0 0,-1 1 0 0 0,1 0 0 0 0,0 0 0 0 0,0 0 0 0 0,0 0-1 0 0,1 0 1 0 0,-1 1 0 0 0,1-1 0 0 0,0 1 0 0 0,0 0 0 0 0,1 0 0 0 0,-1 1-77 0 0,52 34-805 0 0,-7-28-3085 0 0,-20-10-1601 0 0,6-3-2033 0 0</inkml:trace>
  <inkml:trace contextRef="#ctx0" brushRef="#br0" timeOffset="-90318.763">15370 5972 3636 0 0,'0'0'11633'0'0,"0"0"-11005"0"0,0 0-404 0 0,0 0-224 0 0,-38 4 869 0 0,22-7-361 0 0,-1 0-360 0 0,-1-2-148 0 0,-3 1-332 0 0,1 0-580 0 0,3-1-285 0 0,0 0-755 0 0,4 1-2340 0 0,5-4-2469 0 0</inkml:trace>
  <inkml:trace contextRef="#ctx0" brushRef="#br0" timeOffset="-90071.85">15318 5930 7161 0 0,'0'0'7236'0'0,"0"0"-6628"0"0,12 46-120 0 0,-12-31 332 0 0,0 2 53 0 0,-4-3-189 0 0,0-2-228 0 0,0-1-184 0 0,-2 0-136 0 0,-1-3-36 0 0,4 0-28 0 0,0-4-72 0 0,2 0-96 0 0,1-2-684 0 0,0-2-472 0 0,0 0-345 0 0,1 0-1443 0 0,5-13-4325 0 0</inkml:trace>
  <inkml:trace contextRef="#ctx0" brushRef="#br0" timeOffset="-90070.85">15535 5881 8373 0 0,'0'0'6441'0'0,"0"0"-4831"0"0,1 6-1402 0 0,-37 128 2673 0 0,27-104-3909 0 0,8-23-6964 0 0,5-8-253 0 0</inkml:trace>
  <inkml:trace contextRef="#ctx0" brushRef="#br0" timeOffset="-89901.01">15776 5793 13013 0 0,'0'0'2788'0'0,"24"44"-2576"0"0,-17-21-60 0 0,2 5 513 0 0,-2 3-41 0 0,-3-2-140 0 0,-4 0-176 0 0,-4-2-172 0 0,-5-1-88 0 0,-5-1 40 0 0,-7-2-40 0 0,0-3-48 0 0,-3-1-60 0 0,-2-4-1104 0 0,2-3-429 0 0,3-6-2231 0 0,-1-6-5973 0 0</inkml:trace>
  <inkml:trace contextRef="#ctx0" brushRef="#br0" timeOffset="-92276.993">13952 5561 5380 0 0,'0'0'4180'0'0,"0"0"-2093"0"0,0 0-1362 0 0,0 0-509 0 0,0 0 51 0 0,0 0 301 0 0,-3 7 262 0 0,-8 18-312 0 0,2 1 0 0 0,0 1 1 0 0,2 0-1 0 0,1 0 1 0 0,1 0-1 0 0,2 1 1 0 0,0-1-1 0 0,2 1 0 0 0,1 7-518 0 0,51 45-5 0 0,-15-64-5041 0 0,-26-16-252 0 0,1-5-2999 0 0</inkml:trace>
  <inkml:trace contextRef="#ctx0" brushRef="#br0" timeOffset="-91932.667">14100 5722 2720 0 0,'0'0'7736'0'0,"0"0"-5044"0"0,0 0-2195 0 0,2 7-242 0 0,14 134 3757 0 0,12-207-6600 0 0,-27 64 2617 0 0,-1 0 0 0 0,0 0-1 0 0,1 1 1 0 0,0-1 0 0 0,-1 0-1 0 0,1 0 1 0 0,0 0 0 0 0,0 1 0 0 0,0-1-1 0 0,0 0 1 0 0,0 1 0 0 0,0-1 0 0 0,1 1-1 0 0,-1 0 1 0 0,0-1 0 0 0,1 1 0 0 0,-1 0-1 0 0,1 0 1 0 0,-1-1 0 0 0,1 1 0 0 0,0 1-1 0 0,0-1 1 0 0,-1 0 0 0 0,1 0 0 0 0,0 1-1 0 0,0-1 1 0 0,0 1 0 0 0,0-1-1 0 0,-1 1 1 0 0,1 0 0 0 0,0 0 0 0 0,0 0-1 0 0,0 0 1 0 0,0 0 0 0 0,0 0 0 0 0,0 0-1 0 0,0 1 1 0 0,0-1 0 0 0,0 1 0 0 0,-1-1-1 0 0,1 1 1 0 0,0 0 0 0 0,0 0 0 0 0,-1 0-1 0 0,1 0 1 0 0,0 0 0 0 0,-1 0-1 0 0,2 1-28 0 0,1 1 127 0 0,-1 1-1 0 0,1 0 0 0 0,0 0 0 0 0,-1 0 0 0 0,0 1 1 0 0,0-1-1 0 0,0 1 0 0 0,-1 0 0 0 0,0-1 0 0 0,1 1 0 0 0,-2 0 1 0 0,1 0-1 0 0,0 1 0 0 0,-1-1 0 0 0,0 0 0 0 0,-1 0 0 0 0,1 5-126 0 0,-1-4-432 0 0,-1 21-191 0 0,2-20-2986 0 0,0-4-3359 0 0,4-2-248 0 0</inkml:trace>
  <inkml:trace contextRef="#ctx0" brushRef="#br0" timeOffset="-93082.189">13299 5806 7929 0 0,'0'0'10585'0'0,"0"0"-9433"0"0,0 0-904 0 0,0 0-248 0 0,0 0-76 0 0,0 0-132 0 0,0 0-36 0 0,0 0 240 0 0,0 0-352 0 0,0 0-336 0 0,-23 5-248 0 0,20-4-701 0 0,3-1-1475 0 0,0 1-4301 0 0</inkml:trace>
  <inkml:trace contextRef="#ctx0" brushRef="#br0" timeOffset="-92880.206">13441 5820 3040 0 0,'0'0'11577'0'0,"0"0"-9564"0"0,0 0-2013 0 0,0 0-581 0 0,0 0 581 0 0,0 0-12 0 0,0 0 12 0 0,0 0-840 0 0,0 0-1420 0 0,0 0-2964 0 0,0-12-1845 0 0</inkml:trace>
  <inkml:trace contextRef="#ctx0" brushRef="#br0" timeOffset="-92879.206">13571 5798 4700 0 0,'0'0'5845'0'0,"0"0"-3381"0"0,0 0-1888 0 0,0 0 32 0 0,39 17 164 0 0,-39-15-720 0 0,0 1-52 0 0,0 0-344 0 0,-5 0 332 0 0,-2 1-492 0 0,-3-3-924 0 0,4 1-3464 0 0,-5-4-2945 0 0</inkml:trace>
  <inkml:trace contextRef="#ctx0" brushRef="#br0" timeOffset="-94453.328">12071 5469 432 0 0,'0'0'7367'0'0,"0"0"-5135"0"0,0 0-1546 0 0,0 0 445 0 0,0 0 312 0 0,0 0-311 0 0,0 0-414 0 0,0 0-410 0 0,0 0-49 0 0,-4 5 114 0 0,-5 5-114 0 0,2 0 0 0 0,0 1 0 0 0,0 0 0 0 0,1 1 0 0 0,0 0 0 0 0,1 0 0 0 0,0 0 0 0 0,1 0 0 0 0,0 1 0 0 0,1 0-1 0 0,0-1 1 0 0,1 3-259 0 0,7 75-592 0 0,49-28-6162 0 0,-48-60 1081 0 0</inkml:trace>
  <inkml:trace contextRef="#ctx0" brushRef="#br0" timeOffset="-94110.92">12140 5517 9489 0 0,'0'0'4019'0'0,"2"8"-2725"0"0,32 156 2680 0 0,-35-164-3989 0 0,1 1-1 0 0,0 0 0 0 0,-1-1 0 0 0,1 1 1 0 0,0 0-1 0 0,0-1 0 0 0,-1 1 0 0 0,1 0 1 0 0,0-1-1 0 0,0 1 0 0 0,0 0 1 0 0,0 0-1 0 0,0-1 0 0 0,0 1 0 0 0,0 0 1 0 0,0 0-1 0 0,0-1 0 0 0,0 1 0 0 0,1 0 1 0 0,-1-1-1 0 0,0 1 0 0 0,0 0 0 0 0,1-1 1 0 0,-1 1-1 0 0,0 0 0 0 0,1-1 0 0 0,-1 1 1 0 0,1 0-1 0 0,-1-1 0 0 0,1 1 1 0 0,-1-1-1 0 0,1 1 0 0 0,-1-1 0 0 0,1 1 1 0 0,-1-1-1 0 0,1 0 0 0 0,0 1 0 0 0,-1-1 1 0 0,1 0-1 0 0,0 1 0 0 0,-1-1 0 0 0,1 0 1 0 0,0 0-1 0 0,-1 0 0 0 0,1 1 0 0 0,0-1 1 0 0,0 0-1 0 0,-1 0 0 0 0,1 0 0 0 0,0 0 1 0 0,0 0-1 0 0,-1 0 0 0 0,1-1 1 0 0,0 1-1 0 0,-1 0 0 0 0,1 0 0 0 0,0 0 1 0 0,0-1-1 0 0,-1 1 0 0 0,1 0 0 0 0,-1-1 1 0 0,1 1-1 0 0,0-1 0 0 0,-1 1 0 0 0,1 0 1 0 0,0-1 15 0 0,31-49-3781 0 0,-21 33 3633 0 0,-10 14 228 0 0,0 1-1 0 0,1 0 1 0 0,-1-1-1 0 0,1 1 1 0 0,0 0 0 0 0,0 0-1 0 0,-1 0 1 0 0,1 0-1 0 0,0 1 1 0 0,1-1-1 0 0,-1 1 1 0 0,0-1-1 0 0,0 1 1 0 0,1-1 0 0 0,-1 1-1 0 0,1 0 1 0 0,-1 0-1 0 0,1 1 1 0 0,-1-1-1 0 0,1 0 1 0 0,0 1-1 0 0,-1-1 1 0 0,1 1-1 0 0,0 0 1 0 0,-1 0 0 0 0,1 0-1 0 0,0 0 1 0 0,-1 1-1 0 0,1-1 1 0 0,0 1-1 0 0,-1-1 1 0 0,1 1-1 0 0,-1 0 1 0 0,1 0 0 0 0,-1 0-1 0 0,1 0 1 0 0,-1 1-1 0 0,0-1 1 0 0,0 1-1 0 0,1-1 1 0 0,-1 1-1 0 0,0 0 1 0 0,0 0-1 0 0,-1 0 1 0 0,1 0 0 0 0,0 0-1 0 0,-1 0 1 0 0,1 0-1 0 0,-1 1 1 0 0,0-1-1 0 0,1 1 1 0 0,-1-1-1 0 0,0 1 1 0 0,0 1-80 0 0,-11 36 537 0 0,-1-5-5464 0 0,13-31 55 0 0,5-3-2827 0 0</inkml:trace>
  <inkml:trace contextRef="#ctx0" brushRef="#br0" timeOffset="-93845.92">12600 5725 1864 0 0,'0'0'13429'0'0,"0"0"-12168"0"0,0 0-1261 0 0,0 0 0 0 0,-48-11 408 0 0,30 5-168 0 0,0-1-172 0 0,-6 2-68 0 0,5 0-460 0 0,4 0-521 0 0,-1 1-255 0 0,5 1-1208 0 0,4 0-2612 0 0,7-6-2037 0 0</inkml:trace>
  <inkml:trace contextRef="#ctx0" brushRef="#br0" timeOffset="-93580.853">12734 5606 8961 0 0,'0'0'5512'0'0,"0"0"-4213"0"0,0 0-1112 0 0,0 0 181 0 0,0 0-140 0 0,0 0-113 0 0,0 0-11 0 0,4 0-84 0 0,-1 2 26 0 0,0-1 0 0 0,0 1 0 0 0,0-1 0 0 0,0 1 1 0 0,-1 0-1 0 0,1 0 0 0 0,0 0 0 0 0,-1 0 1 0 0,0 1-1 0 0,1-1 0 0 0,-1 1 0 0 0,0-1 0 0 0,0 1 1 0 0,0 0-1 0 0,-1 0 0 0 0,1 0 0 0 0,-1 0 1 0 0,1 0-1 0 0,-1 0 0 0 0,0 0 0 0 0,0 0 1 0 0,-1 1-1 0 0,1-1 0 0 0,-1 0 0 0 0,1 0 0 0 0,-1 1 1 0 0,0-1-1 0 0,0 1 0 0 0,0-1 0 0 0,-1 0 1 0 0,1 0-1 0 0,-1 1 0 0 0,0-1 0 0 0,0 0 0 0 0,0 0 1 0 0,0 0-1 0 0,-1 0 0 0 0,1 0 0 0 0,-1 0 1 0 0,0 0-1 0 0,0 0 0 0 0,0 0 0 0 0,0-1 1 0 0,0 1-1 0 0,-3 1-46 0 0,-51 60 652 0 0,126-46-702 0 0,-11-32-1573 0 0,-27-9-4143 0 0,-26 14 212 0 0</inkml:trace>
  <inkml:trace contextRef="#ctx0" brushRef="#br0" timeOffset="-93330.963">13001 5530 1632 0 0,'0'0'10710'0'0,"4"8"-7693"0"0,4 8-2663 0 0,-1 0 1 0 0,-1 0 0 0 0,0 1-1 0 0,-2 0 1 0 0,1 0 0 0 0,-2 0 0 0 0,0 0-1 0 0,-2 1 1 0 0,1-1 0 0 0,-2 4-355 0 0,0-15-73 0 0,0 0 0 0 0,-1 0 1 0 0,1 1-1 0 0,-1-1 1 0 0,0 0-1 0 0,-1 0 1 0 0,0 0-1 0 0,0 0 1 0 0,0 0-1 0 0,-1-1 0 0 0,1 1 1 0 0,-1 0-1 0 0,-1-1 1 0 0,1 0-1 0 0,-1 0 1 0 0,0 0-1 0 0,0 0 0 0 0,0-1 1 0 0,-1 1-1 0 0,0-1 1 0 0,1 0-1 0 0,-1-1 1 0 0,-1 1-1 0 0,1-1 1 0 0,-1 0-1 0 0,1 0 0 0 0,-1-1 1 0 0,0 0-1 0 0,0 0 1 0 0,0 0-1 0 0,-2 0 73 0 0,-10 0-3146 0 0,0-4-3911 0 0</inkml:trace>
  <inkml:trace contextRef="#ctx0" brushRef="#br0" timeOffset="-96272.865">10491 5408 3332 0 0,'0'0'4455'0'0,"0"0"-2176"0"0,0 0-1027 0 0,0 0-8 0 0,0 0 226 0 0,0 0 92 0 0,0 0-244 0 0,-2-4-551 0 0,-7 138 662 0 0,32-216-3113 0 0,-23 79 1689 0 0,1 1 0 0 0,-1 0 0 0 0,1-1 0 0 0,0 1 0 0 0,0 0 0 0 0,0 0 0 0 0,1 0 0 0 0,-1 0 0 0 0,0 0-1 0 0,1 0 1 0 0,-1 0 0 0 0,1 1 0 0 0,-1-1 0 0 0,1 0 0 0 0,0 1 0 0 0,0-1 0 0 0,0 1 0 0 0,0 0 0 0 0,0-1 0 0 0,0 1 0 0 0,0 0 0 0 0,0 0-1 0 0,1 1 1 0 0,-1-1 0 0 0,0 0 0 0 0,1 1 0 0 0,-1-1 0 0 0,0 1 0 0 0,1 0 0 0 0,-1 0 0 0 0,0 0 0 0 0,1 0 0 0 0,-1 0 0 0 0,1 0 0 0 0,-1 1-1 0 0,0-1 1 0 0,1 1 0 0 0,-1 0 0 0 0,0-1 0 0 0,0 1 0 0 0,0 0 0 0 0,1 1 0 0 0,-1-1 0 0 0,0 0 0 0 0,0 0 0 0 0,-1 1 0 0 0,1-1 0 0 0,0 1-1 0 0,0 0 1 0 0,-1-1 0 0 0,1 1 0 0 0,-1 0 0 0 0,1 0 0 0 0,-1 0 0 0 0,1 2-5 0 0,2 1 5 0 0,0 1 0 0 0,-1 0 1 0 0,1 0-1 0 0,-1 0 0 0 0,-1 0 0 0 0,1 1 1 0 0,-1-1-1 0 0,0 1 0 0 0,0 0 0 0 0,-1-1 1 0 0,0 1-1 0 0,0 0 0 0 0,-1 0 0 0 0,0 0 1 0 0,0 0-1 0 0,0 0 0 0 0,-1-1 0 0 0,0 1 0 0 0,0 0 1 0 0,-1 0-1 0 0,0 1-5 0 0,1 1-3867 0 0,1-7 990 0 0,0-2-5880 0 0</inkml:trace>
  <inkml:trace contextRef="#ctx0" brushRef="#br0" timeOffset="-96023.016">10793 5323 6765 0 0,'0'0'6156'0'0,"0"0"-4653"0"0,0 0-518 0 0,-3 8 28 0 0,-13 28-47 0 0,11-29-920 0 0,1 0 0 0 0,-1 0 0 0 0,1 0 1 0 0,0 0-1 0 0,1 0 0 0 0,0 1 0 0 0,0 0 0 0 0,1 0 1 0 0,0 0-1 0 0,0 0 0 0 0,1 0 0 0 0,0 0 0 0 0,0 0 1 0 0,1 0-1 0 0,0 0 0 0 0,0 1 0 0 0,1-1 0 0 0,0 0 1 0 0,0 0-1 0 0,1 0 0 0 0,0 0 0 0 0,1 0 0 0 0,0-1 1 0 0,0 1-1 0 0,0-1 0 0 0,1 0 0 0 0,0 1 0 0 0,1-2 1 0 0,-1 1-1 0 0,5 4-46 0 0,35 16-1602 0 0,-12-17-5076 0 0,-24-9 720 0 0</inkml:trace>
  <inkml:trace contextRef="#ctx0" brushRef="#br0" timeOffset="-95667.026">10951 5399 6797 0 0,'0'0'5054'0'0,"0"0"-3684"0"0,0 0-1104 0 0,2 8 628 0 0,4 53 1318 0 0,8 23-1789 0 0,-8-100-974 0 0,31-61 17 0 0,-35 75 566 0 0,-1 1 1 0 0,0 0-1 0 0,0 0 1 0 0,1 0-1 0 0,-1 0 1 0 0,0 0-1 0 0,1 0 0 0 0,-1 1 1 0 0,1-1-1 0 0,0 0 1 0 0,-1 1-1 0 0,1-1 1 0 0,-1 1-1 0 0,1 0 1 0 0,0 0-1 0 0,-1-1 1 0 0,1 1-1 0 0,0 0 1 0 0,-1 0-1 0 0,1 0 1 0 0,0 1-1 0 0,-1-1 1 0 0,1 0-1 0 0,0 1 1 0 0,-1-1-1 0 0,1 1 0 0 0,-1-1 1 0 0,1 1-1 0 0,-1 0 1 0 0,1-1-1 0 0,-1 1 1 0 0,1 0-1 0 0,-1 0 1 0 0,0 0-1 0 0,0 0 1 0 0,1 0-1 0 0,-1 1 1 0 0,0-1-1 0 0,0 0 1 0 0,0 1-1 0 0,0-1 1 0 0,0 0-1 0 0,0 1 1 0 0,-1-1-1 0 0,1 1 0 0 0,0-1 1 0 0,0 3-33 0 0,14 91 1620 0 0,-17-61-3116 0 0,4-27-1428 0 0,1-6-2655 0 0,6-4-2047 0 0</inkml:trace>
  <inkml:trace contextRef="#ctx0" brushRef="#br0" timeOffset="-95433.005">11402 5558 5777 0 0,'0'0'9516'0'0,"0"0"-9392"0"0,0 0 444 0 0,0 0-568 0 0,0 0 1029 0 0,0 0-385 0 0,-45 3-408 0 0,25-4-172 0 0,-1-2-64 0 0,0 1-268 0 0,3 0-592 0 0,-1 0-297 0 0,5-2-559 0 0,3 1-3248 0 0,5-8-3865 0 0</inkml:trace>
  <inkml:trace contextRef="#ctx0" brushRef="#br0" timeOffset="-95248.877">11515 5506 12493 0 0,'0'0'2348'0'0,"0"0"-1580"0"0,2 8-136 0 0,0 124 2407 0 0,-4-110-2866 0 0,3-20-3660 0 0,0-2-3719 0 0,6-11-1406 0 0</inkml:trace>
  <inkml:trace contextRef="#ctx0" brushRef="#br0" timeOffset="-95059.886">11761 5435 13461 0 0,'3'7'1721'0'0,"3"1"-1583"0"0,-2 1 1 0 0,1 0-1 0 0,-1 0 0 0 0,-1 0 0 0 0,0 0 1 0 0,0 0-1 0 0,-1 1 0 0 0,0-1 0 0 0,0 1 0 0 0,-1 0 1 0 0,0 0-1 0 0,-1-1 0 0 0,0 1 0 0 0,-1 0 1 0 0,0 0-1 0 0,-1-1 0 0 0,0 1 0 0 0,0 0 1 0 0,-1-1-1 0 0,0 0 0 0 0,0 0 0 0 0,-1 0 1 0 0,-1 0-1 0 0,1 0 0 0 0,-1-1 0 0 0,-1 0 1 0 0,0 0-1 0 0,0 0 0 0 0,-3 3-138 0 0,-49 37-1170 0 0,35-37-1767 0 0,0-6-3363 0 0,9-7-2484 0 0</inkml:trace>
  <inkml:trace contextRef="#ctx0" brushRef="#br0" timeOffset="-88858.614">16166 5767 872 0 0,'0'0'1126'0'0,"0"0"2371"0"0,0 0-1185 0 0,0 0-1605 0 0,0 0-679 0 0,0 0 69 0 0,-5-1-230 0 0,-11 1 7096 0 0,7 32-6477 0 0,1 0 1 0 0,2 0-1 0 0,1 1 0 0 0,2 0 1 0 0,1 0-1 0 0,1 0 1 0 0,4 28-487 0 0,-3-57-64 0 0,0 0 1 0 0,1 0 0 0 0,-1 0-1 0 0,1 0 1 0 0,0 0 0 0 0,0 0 0 0 0,1 0-1 0 0,-1 0 1 0 0,1 0 0 0 0,0-1-1 0 0,0 1 1 0 0,0-1 0 0 0,0 1-1 0 0,0-1 1 0 0,1 0 0 0 0,0 0-1 0 0,-1 0 1 0 0,1 0 0 0 0,0 0 0 0 0,1-1-1 0 0,-1 1 1 0 0,0-1 0 0 0,1 0 63 0 0,5-5-4108 0 0,-5-4-1948 0 0,2-6-1198 0 0</inkml:trace>
  <inkml:trace contextRef="#ctx0" brushRef="#br0" timeOffset="-88545.284">16295 5921 5276 0 0,'0'0'6690'0'0,"0"0"-4345"0"0,0 0-2029 0 0,0 0-108 0 0,3 7 476 0 0,1 2-458 0 0,-2 1 0 0 0,1 0 0 0 0,-1 0 0 0 0,-1 0 0 0 0,0 0 0 0 0,0 0 0 0 0,-1 0 0 0 0,0 1 0 0 0,-1-1 0 0 0,0 0 0 0 0,0 0-1 0 0,-1 0 1 0 0,-1 0-226 0 0,37-63-8931 0 0,0 29 9000 0 0,7 28 3298 0 0,-36-2-3089 0 0,-1 0 0 0 0,0 1 0 0 0,0 0 0 0 0,0 0 0 0 0,-1 0 0 0 0,1 0 0 0 0,-1 1 0 0 0,1-1 0 0 0,-1 1 0 0 0,0 0 0 0 0,-1 0 0 0 0,1 0 0 0 0,-1 0 0 0 0,0 1 0 0 0,1-1 0 0 0,-2 1 0 0 0,1-1 0 0 0,-1 1 0 0 0,1 0-278 0 0,-19 56-695 0 0,16-60-30 0 0,2-2-8397 0 0,4-3 1421 0 0</inkml:trace>
  <inkml:trace contextRef="#ctx0" brushRef="#br0" timeOffset="-88279.639">16767 6104 9913 0 0,'0'0'7993'0'0,"0"0"-7993"0"0,0 0-184 0 0,0 0 184 0 0,-37-1 592 0 0,20-4-308 0 0,-1 0-208 0 0,1-1-76 0 0,-2 2-128 0 0,2 0-476 0 0,2-1-4 0 0,2 2-304 0 0,2 0-625 0 0,5-1-1663 0 0,5-1-2752 0 0</inkml:trace>
  <inkml:trace contextRef="#ctx0" brushRef="#br0" timeOffset="-88029.727">16840 6013 13329 0 0,'0'0'1781'0'0,"0"0"-1384"0"0,6-4-401 0 0,-4 2-16 0 0,0 0 0 0 0,0 1-1 0 0,1-1 1 0 0,-1 1 0 0 0,1 0-1 0 0,0-1 1 0 0,-1 1 0 0 0,1 0-1 0 0,0 1 1 0 0,0-1-1 0 0,-1 0 1 0 0,1 1 0 0 0,0 0-1 0 0,0-1 1 0 0,0 1 0 0 0,0 0-1 0 0,-1 1 1 0 0,1-1 0 0 0,0 0-1 0 0,0 1 1 0 0,0-1-1 0 0,-1 1 1 0 0,1 0 0 0 0,0 0-1 0 0,-1 0 1 0 0,1 1 0 0 0,0-1-1 0 0,-1 0 1 0 0,0 1 0 0 0,1 0-1 0 0,-1 0 1 0 0,0-1-1 0 0,0 1 1 0 0,0 0 0 0 0,0 1-1 0 0,0-1 1 0 0,0 1 20 0 0,1 0 39 0 0,0-1 0 0 0,0 1 0 0 0,0 0 0 0 0,-1 0 1 0 0,1 0-1 0 0,-1 0 0 0 0,0 0 0 0 0,0 1 0 0 0,0-1 0 0 0,0 1 0 0 0,-1-1 0 0 0,1 1 0 0 0,-1 0 0 0 0,0-1 1 0 0,0 1-1 0 0,-1 0 0 0 0,1 0 0 0 0,-1 0 0 0 0,1 0 0 0 0,-1 0 0 0 0,0 0 0 0 0,-1-1 0 0 0,1 1 1 0 0,-1 0-1 0 0,0 0 0 0 0,0 0 0 0 0,0 0 0 0 0,0-1 0 0 0,-1 1 0 0 0,1 0 0 0 0,-1-1 0 0 0,0 0 0 0 0,0 1 1 0 0,0-1-1 0 0,0 0 0 0 0,-1 0 0 0 0,0 0 0 0 0,1 0 0 0 0,-1 0 0 0 0,0-1 0 0 0,0 1 0 0 0,-3 1-39 0 0,-69 15-3524 0 0,70-21-691 0 0,4-6-2854 0 0</inkml:trace>
  <inkml:trace contextRef="#ctx0" brushRef="#br0" timeOffset="-87783.651">17083 6001 7009 0 0,'0'0'5611'0'0,"0"0"-4426"0"0,-7 5-430 0 0,-57 66 1671 0 0,62-69-2416 0 0,1 1 0 0 0,0-1 0 0 0,-1 0 0 0 0,1 1 0 0 0,0-1 0 0 0,0 1 0 0 0,0-1 0 0 0,1 1-1 0 0,-1-1 1 0 0,1 1 0 0 0,-1-1 0 0 0,1 1 0 0 0,0 0 0 0 0,0-1 0 0 0,0 1 0 0 0,0 0 0 0 0,0-1-1 0 0,1 1 1 0 0,-1 0 0 0 0,1-1 0 0 0,0 1 0 0 0,0-1 0 0 0,0 1 0 0 0,0-1 0 0 0,0 1 0 0 0,0-1-1 0 0,1 0 1 0 0,-1 0 0 0 0,1 0 0 0 0,0 0 0 0 0,-1 0 0 0 0,1 0 0 0 0,0 0 0 0 0,0 0 0 0 0,0 0 0 0 0,0-1-1 0 0,1 1 1 0 0,1 0-10 0 0,25 10-5351 0 0,-23-12-91 0 0</inkml:trace>
  <inkml:trace contextRef="#ctx0" brushRef="#br0" timeOffset="-87549.317">17277 5853 1656 0 0,'0'0'8706'0'0,"0"0"-6550"0"0,7 7-1741 0 0,0 1-81 0 0,0 0 1 0 0,0 0-1 0 0,-1 0 1 0 0,0 1-1 0 0,-1 0 1 0 0,0 1-1 0 0,0-1 1 0 0,-1 1 0 0 0,0 0-1 0 0,-1 0 1 0 0,0 0-1 0 0,-1 0 1 0 0,0 0-1 0 0,0 1 1 0 0,-1 3-335 0 0,-33 122 1241 0 0,-38-74-5152 0 0,61-59 355 0 0,1-6-3709 0 0</inkml:trace>
  <inkml:trace contextRef="#ctx0" brushRef="#br0" timeOffset="-87333.556">17610 5888 11669 0 0,'0'0'3252'0'0,"0"0"-3180"0"0,0 0 144 0 0,5 53 500 0 0,-5-33 17 0 0,-3 2-249 0 0,1 0-172 0 0,-2-1-140 0 0,-2-2-164 0 0,-1 2-8 0 0,2-1-360 0 0,-2-2-500 0 0,1 0-349 0 0,2-3-1063 0 0,2-4-3740 0 0,2-5-909 0 0</inkml:trace>
  <inkml:trace contextRef="#ctx0" brushRef="#br0" timeOffset="-87070.589">17631 6270 7201 0 0,'0'0'4886'0'0,"0"0"-3571"0"0,0 0-744 0 0,0 0 243 0 0,-6 7-256 0 0,-34 37-132 0 0,62-27 3335 0 0,-21-40-4471 0 0,-24 6-2588 0 0,5 10-2153 0 0,9 5-326 0 0</inkml:trace>
  <inkml:trace contextRef="#ctx0" brushRef="#br0" timeOffset="-86493.86">17641 6514 6885 0 0,'0'0'7041'0'0,"0"0"-5324"0"0,0 0-2217 0 0,-7-1 103 0 0,-635-86 2642 0 0,-722 58-1466 0 0,-373-65-691 0 0,203-24 381 0 0,1488 116-1159 0 0,-53-6-249 0 0,40-12-5926 0 0,41 7-2632 0 0</inkml:trace>
  <inkml:trace contextRef="#ctx0" brushRef="#br0" timeOffset="-85560.973">11748 6345 5853 0 0,'0'0'4189'0'0,"0"0"-2731"0"0,0 0-1208 0 0,0 0 225 0 0,0 0 394 0 0,0 0 108 0 0,0 0-111 0 0,0 0-278 0 0,0 0-269 0 0,-12 41 1950 0 0,27-101-1112 0 0,-12 57-1181 0 0,-1 1 0 0 0,1 0 0 0 0,0 0 0 0 0,0 0 0 0 0,0 1 0 0 0,1-1 1 0 0,-1 1-1 0 0,0 0 0 0 0,0 0 0 0 0,1 0 0 0 0,-1 0 0 0 0,1 0 0 0 0,-1 1 0 0 0,1-1 0 0 0,-1 1 1 0 0,1 0-1 0 0,-1 0 0 0 0,1 0 0 0 0,-1 1 0 0 0,1-1 0 0 0,-1 1 0 0 0,0 0 0 0 0,1 0 1 0 0,-1 0-1 0 0,0 1 0 0 0,0-1 0 0 0,1 1 0 0 0,-1-1 0 0 0,0 1 0 0 0,-1 0 0 0 0,1 0 0 0 0,0 1 1 0 0,0-1-1 0 0,-1 0 0 0 0,2 3 24 0 0,2 0 35 0 0,-1 0 1 0 0,0 1 0 0 0,0-1-1 0 0,0 1 1 0 0,-1 0-1 0 0,0 1 1 0 0,0-1-1 0 0,-1 1 1 0 0,0 0 0 0 0,0 0-1 0 0,0 0 1 0 0,-1 0-1 0 0,0 0 1 0 0,0 0 0 0 0,-1 1-1 0 0,0 2-35 0 0,-1-6 3 0 0,0 1-1 0 0,-1 0 1 0 0,0 0 0 0 0,0 0 0 0 0,-1-1-1 0 0,1 1 1 0 0,-1-1 0 0 0,0 1-1 0 0,0-1 1 0 0,0 0 0 0 0,-1 1-1 0 0,0-1 1 0 0,1 0 0 0 0,-1-1-1 0 0,-1 1 1 0 0,1 0 0 0 0,-1-1 0 0 0,1 0-1 0 0,-1 0 1 0 0,0 0 0 0 0,0 0-1 0 0,0-1 1 0 0,0 1 0 0 0,-1-1-3 0 0,-45 11-5737 0 0,41-14-207 0 0,5-6-1443 0 0</inkml:trace>
  <inkml:trace contextRef="#ctx0" brushRef="#br0" timeOffset="-85325.867">12010 6315 1592 0 0,'0'0'9938'0'0,"0"0"-7395"0"0,0 0-1750 0 0,-4 8 2 0 0,-5 6-387 0 0,5-10-329 0 0,0 0 0 0 0,0 1 0 0 0,0 0 0 0 0,0 0 0 0 0,1 0 0 0 0,0 0 0 0 0,0 0-1 0 0,0 1 1 0 0,1-1 0 0 0,-1 1 0 0 0,1 0 0 0 0,1 0 0 0 0,-1 0 0 0 0,1 0 0 0 0,0 0 0 0 0,1 0-1 0 0,-1 0 1 0 0,1 0 0 0 0,0 0 0 0 0,1 0 0 0 0,-1 0 0 0 0,1 0 0 0 0,0 0 0 0 0,1 0-1 0 0,-1 0 1 0 0,1 0 0 0 0,1-1 0 0 0,-1 1 0 0 0,1 0 0 0 0,0-1 0 0 0,0 0 0 0 0,2 3-79 0 0,33 13-1930 0 0,-10-16-6822 0 0,-15-6 840 0 0</inkml:trace>
  <inkml:trace contextRef="#ctx0" brushRef="#br0" timeOffset="-85123.322">12276 6340 13401 0 0,'0'0'3673'0'0,"0"0"-3657"0"0,5 39-16 0 0,-5-23 568 0 0,3 4-208 0 0,-3-1-148 0 0,0-2-64 0 0,0 2-76 0 0,0-1 4 0 0,-3 0-76 0 0,3-1-580 0 0,-1 0-576 0 0,1-1-125 0 0,0-2-887 0 0,0-2-3080 0 0,0-3-2845 0 0</inkml:trace>
  <inkml:trace contextRef="#ctx0" brushRef="#br0" timeOffset="-84859.976">12331 6696 4592 0 0,'0'0'8505'0'0,"0"0"-6335"0"0,-2 7-1848 0 0,-19 47 749 0 0,48-64 788 0 0,-2-21-2913 0 0,-56 24-5831 0 0,19 7 1077 0 0</inkml:trace>
  <inkml:trace contextRef="#ctx0" brushRef="#br0" timeOffset="-84379.847">12833 6324 6961 0 0,'0'0'6691'0'0,"-4"6"-4956"0"0,-7 11-1382 0 0,1 1 1 0 0,1 0 0 0 0,0 0 0 0 0,1 1-1 0 0,1 0 1 0 0,1 1 0 0 0,1-1 0 0 0,1 1-1 0 0,0 0 1 0 0,2 0 0 0 0,0 0 0 0 0,1 1-1 0 0,1-1 1 0 0,1 1-354 0 0,31 32-46 0 0,-11-44-5806 0 0,-15-12 54 0 0,0-9-2765 0 0</inkml:trace>
  <inkml:trace contextRef="#ctx0" brushRef="#br0" timeOffset="-84053.292">12991 6454 8705 0 0,'0'0'7229'0'0,"0"0"-5671"0"0,2 8-1332 0 0,2 145 1462 0 0,5-160-3489 0 0,-7 4 1780 0 0,0 0 0 0 0,0 0 0 0 0,1 1 0 0 0,-1-1 1 0 0,1 0-1 0 0,-1 1 0 0 0,1-1 0 0 0,0 1 0 0 0,0 0 0 0 0,0 0 0 0 0,0 0 0 0 0,0 0 1 0 0,0 1-1 0 0,0-1 0 0 0,1 1 0 0 0,-1 0 0 0 0,1 0 0 0 0,-1 0 0 0 0,1 0 0 0 0,-1 1 1 0 0,1-1-1 0 0,0 1 0 0 0,-1 0 0 0 0,1 0 0 0 0,-1 0 0 0 0,2 1 21 0 0,-2-1 52 0 0,1 1 0 0 0,-1 0-1 0 0,0 0 1 0 0,0 0 0 0 0,0 0-1 0 0,0 1 1 0 0,0-1 0 0 0,0 1-1 0 0,0 0 1 0 0,0 0 0 0 0,-1 0-1 0 0,1 0 1 0 0,-1 0 0 0 0,1 1-1 0 0,-1-1 1 0 0,0 1 0 0 0,0-1-1 0 0,0 1 1 0 0,0 0 0 0 0,-1 0-1 0 0,1 0 1 0 0,-1 0 0 0 0,1 0-1 0 0,-1 0 1 0 0,0 0 0 0 0,-1 0-1 0 0,1 1 1 0 0,0-1 0 0 0,-1 0-1 0 0,0 0 1 0 0,1 1 0 0 0,-1-1-1 0 0,-1 0 1 0 0,1 1 0 0 0,0-1-1 0 0,-1 0 1 0 0,0 1 0 0 0,0-1-1 0 0,0 0 1 0 0,0 0 0 0 0,0 0-1 0 0,-2 3-51 0 0,3-4-2099 0 0,4-1-5912 0 0,7-1-283 0 0</inkml:trace>
  <inkml:trace contextRef="#ctx0" brushRef="#br0" timeOffset="-83804.932">13482 6678 15557 0 0,'0'0'2769'0'0,"0"0"-2769"0"0,0 0 0 0 0,0 0 12 0 0,-51 0 312 0 0,29-4-192 0 0,-4-2-132 0 0,1 0-72 0 0,1 0-632 0 0,5 1-64 0 0,3-1-337 0 0,3 1-1203 0 0,7 0-2960 0 0,6-3-2633 0 0</inkml:trace>
  <inkml:trace contextRef="#ctx0" brushRef="#br0" timeOffset="-83649.94">13593 6542 14425 0 0,'0'0'1665'0'0,"0"0"-1479"0"0,0 0-64 0 0,7 1-9 0 0,-2-1-63 0 0,1 1 0 0 0,0-1 0 0 0,-1 1-1 0 0,1 0 1 0 0,-1 0 0 0 0,0 1 0 0 0,1 0 0 0 0,-1 0 0 0 0,0 0 0 0 0,0 0 0 0 0,0 1 0 0 0,0 0-1 0 0,0 0 1 0 0,-1 0 0 0 0,1 1 0 0 0,-1-1 0 0 0,0 1 0 0 0,0 0 0 0 0,0 0 0 0 0,-1 1 0 0 0,1-1-1 0 0,-1 1 1 0 0,0 0 0 0 0,-1-1 0 0 0,1 2 0 0 0,-1-1 0 0 0,0 0 0 0 0,0 0 0 0 0,0 0 0 0 0,-1 1-1 0 0,0-1 1 0 0,0 1 0 0 0,0 0 0 0 0,-1-1 0 0 0,0 4-50 0 0,-2-4 15 0 0,-2 0 0 0 0,1-1 1 0 0,0 0-1 0 0,-1 0 0 0 0,0 0 0 0 0,0 0 0 0 0,0 0 0 0 0,0-1 1 0 0,0 1-1 0 0,-1-1 0 0 0,0-1 0 0 0,1 1 0 0 0,-1-1 1 0 0,0 1-1 0 0,-1-1 0 0 0,1-1 0 0 0,-4 2-15 0 0,-26 3-2858 0 0,5-9-4362 0 0,25 0 467 0 0</inkml:trace>
  <inkml:trace contextRef="#ctx0" brushRef="#br0" timeOffset="-83446.243">13846 6587 13013 0 0,'0'0'1540'0'0,"0"0"-964"0"0,-7 5 70 0 0,-57 60 899 0 0,62-63-1519 0 0,1 0-1 0 0,0 0 1 0 0,-1 0 0 0 0,1 0-1 0 0,0 0 1 0 0,0 0-1 0 0,0 0 1 0 0,0 0 0 0 0,0 0-1 0 0,1 1 1 0 0,-1-1-1 0 0,1 0 1 0 0,0 0 0 0 0,-1 1-1 0 0,1-1 1 0 0,0 0-1 0 0,0 1 1 0 0,0-1 0 0 0,1 0-1 0 0,-1 1 1 0 0,1-1-1 0 0,-1 0 1 0 0,1 0 0 0 0,0 0-1 0 0,-1 1 1 0 0,1-1-1 0 0,0 0 1 0 0,0 0-1 0 0,1 0 1 0 0,-1 0 0 0 0,0 0-1 0 0,1-1 1 0 0,-1 1-1 0 0,1 0 1 0 0,0-1 0 0 0,-1 1-1 0 0,1-1 1 0 0,0 1-1 0 0,0-1 1 0 0,0 0 0 0 0,0 0-1 0 0,0 0 1 0 0,0 0-1 0 0,1 0-25 0 0,23 6-2057 0 0,-7-6-2794 0 0,-11-1-1643 0 0</inkml:trace>
  <inkml:trace contextRef="#ctx0" brushRef="#br0" timeOffset="-83196.738">14094 6460 8777 0 0,'0'0'5977'0'0,"0"0"-4476"0"0,7 7-1274 0 0,0 0-75 0 0,-1 1-1 0 0,0 0 1 0 0,0 0-1 0 0,-1 0 1 0 0,0 1 0 0 0,0 0-1 0 0,-1 0 1 0 0,0 0-1 0 0,0 0 1 0 0,-1 1-1 0 0,-1 0 1 0 0,0-1 0 0 0,0 1-1 0 0,0 0 1 0 0,-1 8-152 0 0,-2-8 46 0 0,-1-1 1 0 0,0 0 0 0 0,0 0 0 0 0,-1 1-1 0 0,0-1 1 0 0,0-1 0 0 0,-1 1 0 0 0,-1-1-1 0 0,1 1 1 0 0,-1-1 0 0 0,-1 0 0 0 0,1-1-1 0 0,-1 1 1 0 0,-1-1 0 0 0,1-1-1 0 0,-1 1 1 0 0,0-1 0 0 0,-1 0 0 0 0,0-1-1 0 0,1 1 1 0 0,-6 1-47 0 0,-73 13-8719 0 0,73-23 321 0 0</inkml:trace>
  <inkml:trace contextRef="#ctx0" brushRef="#br0" timeOffset="-82995.395">14351 6497 11625 0 0,'0'0'3892'0'0,"0"0"-3592"0"0,0 0-212 0 0,0 0 481 0 0,7 51 155 0 0,-8-33-144 0 0,-3 0-184 0 0,-2 3-148 0 0,2-2-112 0 0,-3 1-76 0 0,-2-2-60 0 0,6 2-36 0 0,-4-2-756 0 0,2-1-464 0 0,0-2-317 0 0,3-5-2599 0 0,0-6-5505 0 0</inkml:trace>
  <inkml:trace contextRef="#ctx0" brushRef="#br1" timeOffset="-65586.429">9629 5014 144 0 0,'0'0'523'0'0,"0"0"-366"0"0,0 0-78 0 0,0 0 163 0 0,0 0-146 0 0,0 0 108 0 0,0 0 515 0 0,0 0 1236 0 0,-3 3-451 0 0,3-2-1298 0 0,-1 0 0 0 0,0 0 0 0 0,0 0 0 0 0,1 0 0 0 0,-1 0 1 0 0,0 0-1 0 0,1 0 0 0 0,-1 1 0 0 0,1-1 0 0 0,-1 0 1 0 0,1 0-1 0 0,0 0 0 0 0,-1 0 0 0 0,1 1 0 0 0,0-1 0 0 0,0 0 1 0 0,0 0-1 0 0,0 1 0 0 0,0-1 0 0 0,0 0 0 0 0,0 0 1 0 0,1 0-1 0 0,-1 1 0 0 0,0-1 0 0 0,1 0 0 0 0,-1 0 0 0 0,0 0 1 0 0,1 0-1 0 0,0 0 0 0 0,-1 1 0 0 0,1-1 0 0 0,0 0 0 0 0,-1 0 1 0 0,1-1-1 0 0,0 1 0 0 0,0 0 0 0 0,0 0 0 0 0,0 0 1 0 0,0 0-1 0 0,0-1 0 0 0,0 1 0 0 0,0 0 0 0 0,0-1 0 0 0,0 1 1 0 0,0-1-1 0 0,0 0 0 0 0,1 1 0 0 0,-1-1 0 0 0,0 0-206 0 0,23 1 266 0 0,-15-5-186 0 0,0 0-1 0 0,0-1 1 0 0,0 0-1 0 0,-1-1 1 0 0,1 1-1 0 0,-1-2 0 0 0,0 1 1 0 0,-1-1-1 0 0,0 0 1 0 0,0-1-1 0 0,0 1 1 0 0,-1-1-1 0 0,0-1 0 0 0,-1 1 1 0 0,0-1-1 0 0,0 0 1 0 0,-1 0-1 0 0,0-1 1 0 0,-1 1-1 0 0,1-1 1 0 0,-2 0-1 0 0,1-1-79 0 0,0-11-116 0 0,0-1 0 0 0,-2 1 0 0 0,0 0-1 0 0,-1-1 1 0 0,-2 1 0 0 0,0 0 0 0 0,-1-1 0 0 0,-2 2 0 0 0,0-1 0 0 0,-1 0-1 0 0,-1 1 1 0 0,-1 0 0 0 0,-1 0 0 0 0,-1 1 0 0 0,-5-7 116 0 0,15 26-19 0 0,-1-1 0 0 0,1 1 0 0 0,-1 0 0 0 0,1 0 1 0 0,-1 0-1 0 0,1 0 0 0 0,-1 0 0 0 0,0 0 0 0 0,0 0 1 0 0,1 0-1 0 0,-1 0 0 0 0,0 0 0 0 0,0 0 0 0 0,0 1 0 0 0,0-1 1 0 0,0 0-1 0 0,0 1 0 0 0,0-1 0 0 0,0 0 0 0 0,0 1 0 0 0,-1-1 1 0 0,1 1-1 0 0,0 0 0 0 0,0-1 0 0 0,0 1 0 0 0,-1 0 0 0 0,1 0 1 0 0,0 0-1 0 0,0 0 0 0 0,-1 0 0 0 0,1 0 0 0 0,0 0 0 0 0,0 0 1 0 0,0 0-1 0 0,-1 1 0 0 0,1-1 0 0 0,0 0 0 0 0,0 1 0 0 0,0-1 1 0 0,0 1-1 0 0,0-1 0 0 0,0 1 0 0 0,0 0 0 0 0,0 0 1 0 0,0-1-1 0 0,0 1 0 0 0,0 0 0 0 0,0 0 0 0 0,0 0 0 0 0,0 0 1 0 0,1 0-1 0 0,-1 0 0 0 0,0 0 0 0 0,1 0 0 0 0,-1 0 0 0 0,1 0 1 0 0,-1 0-1 0 0,1 0 0 0 0,-1 1 0 0 0,1 0 19 0 0,-35 75 442 0 0,24-45-380 0 0,1 1-1 0 0,2 0 0 0 0,1 1 0 0 0,1 0 0 0 0,2 0 0 0 0,1 14-61 0 0,2-37 31 0 0,1 0 0 0 0,1 0 0 0 0,0 1 0 0 0,0-1 0 0 0,1 0 0 0 0,1 0 0 0 0,0 0 0 0 0,0-1-1 0 0,1 1 1 0 0,0-1 0 0 0,1 1 0 0 0,0-1 0 0 0,1-1 0 0 0,0 1 0 0 0,1-1 0 0 0,-1 0 0 0 0,2-1 0 0 0,-1 1 0 0 0,1-1 0 0 0,1-1-1 0 0,4 4-30 0 0,-10-7 20 0 0,0-1-1 0 0,1 1 0 0 0,-1 0 0 0 0,1-1 0 0 0,0 0 0 0 0,0 0 1 0 0,1 0-1 0 0,-1-1 0 0 0,0 1 0 0 0,1-1 0 0 0,0 0 0 0 0,-1-1 0 0 0,1 1 1 0 0,0-1-1 0 0,0 1 0 0 0,0-2 0 0 0,0 1 0 0 0,0 0 0 0 0,0-1 1 0 0,0 0-1 0 0,0 0 0 0 0,0-1 0 0 0,0 1 0 0 0,0-1 0 0 0,0 0 0 0 0,0 0 1 0 0,0-1-1 0 0,-1 0 0 0 0,1 1 0 0 0,0-1 0 0 0,-1-1 0 0 0,1 1 1 0 0,1-2-20 0 0,-2-5-182 0 0,-4 8 166 0 0,-1 0-1 0 0,1 0 1 0 0,0 0 0 0 0,0-1-1 0 0,0 1 1 0 0,0 0 0 0 0,0 0-1 0 0,1-1 1 0 0,-1 1-1 0 0,0 0 1 0 0,0 0 0 0 0,1 0-1 0 0,-1 0 1 0 0,1 0-1 0 0,-1-1 1 0 0,1 1 0 0 0,-1 0-1 0 0,1 0 1 0 0,0 0-1 0 0,0 0 1 0 0,-1 1 0 0 0,1-1-1 0 0,0 0 1 0 0,0 0 0 0 0,0 0-1 0 0,0 1 1 0 0,0-1-1 0 0,0 0 1 0 0,0 1 0 0 0,0-1-1 0 0,0 1 1 0 0,0-1-1 0 0,0 1 1 0 0,1-1 0 0 0,-1 1-1 0 0,0 0 1 0 0,0 0-1 0 0,0 0 1 0 0,1-1 0 0 0,-1 1-1 0 0,0 0 1 0 0,0 1 0 0 0,0-1-1 0 0,1 0 1 0 0,-1 0-1 0 0,0 0 1 0 0,0 1 0 0 0,0-1-1 0 0,0 1 1 0 0,1-1-1 0 0,-1 1 1 0 0,0-1 0 0 0,0 1-1 0 0,0-1 1 0 0,0 1-1 0 0,0 0 1 0 0,0 0 0 0 0,-1 0-1 0 0,1-1 1 0 0,0 1-1 0 0,0 0 1 0 0,0 1 16 0 0,48 105 1876 0 0,11-140-2000 0 0,-57 31 147 0 0,0 0 0 0 0,0 0 0 0 0,-1 0 0 0 0,1 1 0 0 0,0-1-1 0 0,0 1 1 0 0,0 0 0 0 0,1 0 0 0 0,-1 0 0 0 0,0 1 0 0 0,0-1 0 0 0,0 1 0 0 0,1-1 0 0 0,-1 1 0 0 0,0 0 0 0 0,1 0 0 0 0,-1 1 0 0 0,0-1 0 0 0,0 1 0 0 0,1-1 0 0 0,-1 1 0 0 0,0 0 0 0 0,0 0 0 0 0,0 1 0 0 0,0-1 0 0 0,0 1 0 0 0,0-1 0 0 0,0 1 0 0 0,-1 0 0 0 0,1 0 0 0 0,-1 0 0 0 0,1 1-23 0 0,15 6 250 0 0,-7-14-749 0 0,14 0-137 0 0,2-4 948 0 0,-30-13-3505 0 0,-1 12-1477 0 0,1-8-2721 0 0</inkml:trace>
  <inkml:trace contextRef="#ctx0" brushRef="#br1" timeOffset="-65432.753">10178 4770 13965 0 0,'0'0'1692'0'0,"0"0"-1692"0"0,0 0-1780 0 0,0 0 1040 0 0,0 0-564 0 0,0 0-2664 0 0,0 0-3845 0 0</inkml:trace>
  <inkml:trace contextRef="#ctx0" brushRef="#br1" timeOffset="-65013.854">9516 5247 10377 0 0,'0'0'3263'0'0,"0"0"-2428"0"0,0 0-562 0 0,0 0 30 0 0,0 0-12 0 0,3 7 26 0 0,12 139 1029 0 0,17-175-2868 0 0,-26 17 1138 0 0,-6 10 425 0 0,0 1-1 0 0,0-1 1 0 0,0 1-1 0 0,0-1 0 0 0,0 1 1 0 0,0-1-1 0 0,1 1 1 0 0,-1-1-1 0 0,0 1 0 0 0,1-1 1 0 0,-1 1-1 0 0,1-1 0 0 0,0 1 1 0 0,-1 0-1 0 0,1-1 1 0 0,0 1-1 0 0,0 0 0 0 0,0 0 1 0 0,0-1-1 0 0,0 1 1 0 0,0 0-1 0 0,0 0 0 0 0,0 0 1 0 0,0 0-1 0 0,1 1 0 0 0,-1-1 1 0 0,0 0-1 0 0,1 0 1 0 0,-1 1-1 0 0,1-1 0 0 0,-1 1 1 0 0,0-1-1 0 0,1 1 1 0 0,-1 0-1 0 0,1-1 0 0 0,-1 1 1 0 0,1 0-1 0 0,-1 0 0 0 0,1 0 1 0 0,-1 0-1 0 0,1 0 1 0 0,-1 0-1 0 0,1 1 0 0 0,-1-1 1 0 0,1 0-1 0 0,-1 1 1 0 0,1-1-1 0 0,-1 1 0 0 0,1 0 1 0 0,-1-1-1 0 0,0 1 0 0 0,0 0 1 0 0,1 0-1 0 0,-1 0-40 0 0,30 64 1061 0 0,-18-31-1900 0 0,5-3-3684 0 0,-10-25-637 0 0,4-4-2579 0 0</inkml:trace>
  <inkml:trace contextRef="#ctx0" brushRef="#br1" timeOffset="-64687.798">9826 5393 6201 0 0,'0'0'6445'0'0,"0"0"-4399"0"0,0 0-1735 0 0,0 0 302 0 0,0 0 349 0 0,0 0-220 0 0,0 0-422 0 0,7 1-362 0 0,174 30 1262 0 0,-212-79-6927 0 0,67 60 7035 0 0,-33-11-1245 0 0,-1 0-1 0 0,1 0 1 0 0,-1 0 0 0 0,1 0 0 0 0,-1 1 0 0 0,0-1 0 0 0,1 1 0 0 0,-1-1-1 0 0,0 1 1 0 0,0 0 0 0 0,0 0 0 0 0,0 0 0 0 0,-1 0 0 0 0,1 0-1 0 0,0 0 1 0 0,-1 0 0 0 0,0 1 0 0 0,1-1 0 0 0,-1 1 0 0 0,0-1 0 0 0,0 1-1 0 0,0-1 1 0 0,-1 1 0 0 0,1-1 0 0 0,-1 1 0 0 0,1 0 0 0 0,-1-1 0 0 0,0 1-1 0 0,0 0 1 0 0,0-1 0 0 0,0 1 0 0 0,-1 0 0 0 0,1 0 0 0 0,-1-1 0 0 0,1 1-1 0 0,-1-1 1 0 0,0 1 0 0 0,0-1 0 0 0,0 1 0 0 0,0-1 0 0 0,-1 1 0 0 0,1-1-1 0 0,-1 0 1 0 0,1 0 0 0 0,-1 0 0 0 0,0 0 0 0 0,0 0 0 0 0,0 0 0 0 0,0 0-1 0 0,0-1 1 0 0,0 1 0 0 0,0-1 0 0 0,-1 1 0 0 0,1-1 0 0 0,-2 1-83 0 0,-20 6-1956 0 0,7-8-5444 0 0,11-1-1084 0 0</inkml:trace>
  <inkml:trace contextRef="#ctx0" brushRef="#br1" timeOffset="-64329.389">10271 5442 10577 0 0,'0'0'2692'0'0,"0"0"-1882"0"0,0 0-541 0 0,0 6 332 0 0,-1-1-469 0 0,0 0 0 0 0,0-1 0 0 0,0 1-1 0 0,0 0 1 0 0,-1-1 0 0 0,0 1 0 0 0,0-1-1 0 0,0 0 1 0 0,-1 0 0 0 0,0 0 0 0 0,1 0-1 0 0,-1 0 1 0 0,-1 0 0 0 0,1-1 0 0 0,0 1-1 0 0,-1-1 1 0 0,0 0 0 0 0,1 0 0 0 0,-1-1-1 0 0,-1 1 1 0 0,1-1 0 0 0,0 1 0 0 0,-1-1-132 0 0,-63 21-2354 0 0,103-56 1151 0 0,-29 33 1362 0 0,-1 0-1 0 0,0 0 1 0 0,1 0-1 0 0,-1 1 0 0 0,1 0 1 0 0,-1 0-1 0 0,0 0 1 0 0,0 1-1 0 0,0-1 0 0 0,0 1 1 0 0,0 1-1 0 0,0-1 1 0 0,0 1-1 0 0,0-1 0 0 0,-1 1 1 0 0,0 1-1 0 0,1-1 1 0 0,-1 1-1 0 0,-1-1 0 0 0,1 1 1 0 0,0 0-1 0 0,-1 1 1 0 0,0-1-1 0 0,2 3-158 0 0,12 12 541 0 0,-16-19-531 0 0,0 0 0 0 0,0 1 1 0 0,0-1-1 0 0,0 0 0 0 0,0 0 0 0 0,1 1 0 0 0,-1-1 0 0 0,0 0 0 0 0,0 0 0 0 0,0 0 0 0 0,0 0 0 0 0,1-1 0 0 0,-1 1 0 0 0,0 0 0 0 0,0 0 0 0 0,0-1 0 0 0,0 1 0 0 0,0-1 0 0 0,0 1 0 0 0,0-1 0 0 0,0 1 0 0 0,0-1 0 0 0,0 1 0 0 0,0-1 0 0 0,0 0 0 0 0,0 0 0 0 0,0 1 1 0 0,-1-1-1 0 0,1 0 0 0 0,0 0 0 0 0,-1 0 0 0 0,1 0 0 0 0,0 0 0 0 0,-1 0 0 0 0,1 0 0 0 0,-1 0 0 0 0,0 0 0 0 0,1 0 0 0 0,-1-1 0 0 0,0 1 0 0 0,1 0 0 0 0,-1 0 0 0 0,0 0 0 0 0,0 0 0 0 0,0 0 0 0 0,0-1 0 0 0,0 1 0 0 0,-1 0 0 0 0,1 0 0 0 0,0 0 0 0 0,0 0 1 0 0,-1 0-1 0 0,1 0 0 0 0,0 0 0 0 0,-1 0 0 0 0,0-1 0 0 0,1 1 0 0 0,-1 1 0 0 0,1-1 0 0 0,-1 0 0 0 0,0 0 0 0 0,0 0 0 0 0,1 0 0 0 0,-1 0 0 0 0,0 1 0 0 0,0-1 0 0 0,0 0 0 0 0,-1 0-10 0 0,-35-56-5993 0 0,24 39-638 0 0</inkml:trace>
  <inkml:trace contextRef="#ctx0" brushRef="#br1" timeOffset="-58993.759">933 1024 1748 0 0,'0'0'5597'0'0,"0"0"-3608"0"0,0 0-1107 0 0,0 0-211 0 0,0 0-35 0 0,0 0 58 0 0,0 0 16 0 0,0 0-97 0 0,-2-4-216 0 0,2 4-402 0 0,1 1 0 0 0,-1-1 0 0 0,1 0 0 0 0,-1 1 0 0 0,1-1 1 0 0,-1 0-1 0 0,1 0 0 0 0,0 1 0 0 0,-1-1 0 0 0,1 0 0 0 0,0 0 0 0 0,-1 0 1 0 0,1 0-1 0 0,-1 0 0 0 0,1 0 0 0 0,0 0 0 0 0,-1 0 0 0 0,1 0 0 0 0,0 0 1 0 0,-1-1-1 0 0,1 1 0 0 0,-1 0 0 0 0,1 0 0 0 0,0 0 0 0 0,-1-1 1 0 0,1 1-1 0 0,-1 0 0 0 0,1-1 0 0 0,-1 1 0 0 0,1 0 0 0 0,-1-1 0 0 0,1 1 1 0 0,-1-1-1 0 0,0 1 0 0 0,1-1 0 0 0,-1 1 0 0 0,1-1 0 0 0,-1 1 1 0 0,0-1-1 0 0,0 1 0 0 0,1-1 0 0 0,-1 0 0 0 0,0 1 0 0 0,0-1 0 0 0,0 1 1 0 0,1-1-1 0 0,-1 0 0 0 0,0 1 0 0 0,0-1 0 0 0,0 0 0 0 0,0 1 0 0 0,0-1 1 0 0,0 0-1 0 0,0 1 0 0 0,-1-1 0 0 0,1 1 0 0 0,0-1 0 0 0,0 0 1 0 0,0 1-1 0 0,-1-1 5 0 0,11 2 69 0 0,351 8 1677 0 0,-447-46-1480 0 0,124 44-1296 0 0,-8 4 969 0 0,-19-8 131 0 0,1 1-1 0 0,-1 0 0 0 0,0 0 1 0 0,0 2-1 0 0,0-1 0 0 0,-1 1 1 0 0,0 1-1 0 0,0 0 0 0 0,0 0 0 0 0,-1 1 1 0 0,4 5-70 0 0,-11-12 15 0 0,-2 1 1 0 0,1-1 0 0 0,0 1 0 0 0,0 0-1 0 0,0-1 1 0 0,-1 1 0 0 0,1 0 0 0 0,-1-1-1 0 0,1 1 1 0 0,-1 0 0 0 0,0-1 0 0 0,0 1-1 0 0,1 0 1 0 0,-1 0 0 0 0,-1 0-1 0 0,1-1 1 0 0,0 1 0 0 0,0 0 0 0 0,-1 0-1 0 0,1-1 1 0 0,-1 1 0 0 0,1 0 0 0 0,-1-1-1 0 0,0 1 1 0 0,1 0 0 0 0,-1-1 0 0 0,0 1-1 0 0,0-1 1 0 0,0 0 0 0 0,0 1-1 0 0,-1-1 1 0 0,1 0 0 0 0,0 1 0 0 0,0-1-1 0 0,-1 0 1 0 0,1 0 0 0 0,-1 0 0 0 0,1 0-1 0 0,-1 0 1 0 0,1-1 0 0 0,-1 1 0 0 0,-1 0-16 0 0,-74 32-1722 0 0,71-31 853 0 0,-9 1-3685 0 0,1-2-2305 0 0</inkml:trace>
  <inkml:trace contextRef="#ctx0" brushRef="#br1" timeOffset="-58682.847">1661 1099 1488 0 0,'0'0'1172'0'0,"0"0"-310"0"0,0 0 16 0 0,0 0 173 0 0,0 0 16 0 0,0 0 110 0 0,0 0 101 0 0,0 0-41 0 0,0 0-105 0 0,5-14 1026 0 0,10 70-1311 0 0,-13-53-766 0 0,-1-1 0 0 0,1 0-1 0 0,-1 0 1 0 0,1 1 0 0 0,0-1-1 0 0,0 0 1 0 0,0-1-1 0 0,0 1 1 0 0,0 0 0 0 0,1 0-1 0 0,-1-1 1 0 0,0 1 0 0 0,1-1-1 0 0,-1 0 1 0 0,1 0 0 0 0,-1 0-1 0 0,1 0 1 0 0,0 0-1 0 0,-1-1 1 0 0,1 1 0 0 0,0-1-1 0 0,0 0 1 0 0,0 1 0 0 0,-1-1-1 0 0,1 0 1 0 0,0-1 0 0 0,0 1-1 0 0,-1 0 1 0 0,1-1-1 0 0,0 0 1 0 0,0 0 0 0 0,-1 0-1 0 0,1 0 1 0 0,-1 0 0 0 0,1 0-1 0 0,-1 0 1 0 0,1-1 0 0 0,0 0-81 0 0,-4-1-87 0 0,-1 1 1 0 0,1-1 0 0 0,-1 1 0 0 0,0-1 0 0 0,0 1 0 0 0,0 0 0 0 0,0 0 0 0 0,0 0-1 0 0,0 0 1 0 0,0 0 0 0 0,-1 1 0 0 0,1-1 0 0 0,-1 1 0 0 0,1-1 0 0 0,-1 1-1 0 0,1 0 1 0 0,-1 0 0 0 0,0 0 0 0 0,0 0 0 0 0,0 1 0 0 0,1-1 0 0 0,-1 1 0 0 0,0-1-1 0 0,0 1 1 0 0,0 0 0 0 0,0 0 0 0 0,-2 1 86 0 0,-54-7-7511 0 0,22 3 8 0 0</inkml:trace>
  <inkml:trace contextRef="#ctx0" brushRef="#br1" timeOffset="-58125.196">352 911 4468 0 0,'0'0'2004'0'0,"0"0"-705"0"0,0 0-825 0 0,0 0 36 0 0,0 0 769 0 0,9 9 140 0 0,1 0-1047 0 0,0-2-243 0 0,0 1 0 0 0,-1 0 0 0 0,0 0 0 0 0,0 1 0 0 0,-1 0-1 0 0,-1 1 1 0 0,1 0 0 0 0,-1 0 0 0 0,-1 0 0 0 0,0 1 0 0 0,-1 0 0 0 0,0 0 0 0 0,0 1 0 0 0,-1-1 0 0 0,-1 1 0 0 0,1 4-129 0 0,-45-146-1484 0 0,11 80 2950 0 0,-2 88-1599 0 0,0 4 908 0 0,-38 83-295 0 0,72-122-453 0 0,-1-1-1 0 0,1 0 1 0 0,0 1-1 0 0,0-1 1 0 0,1 0 0 0 0,-1 0-1 0 0,0-1 1 0 0,1 1 0 0 0,-1 0-1 0 0,1-1 1 0 0,-1 0-1 0 0,1 1 1 0 0,0-1 0 0 0,0 0-1 0 0,-1 0 1 0 0,1-1-1 0 0,0 1 1 0 0,0 0 0 0 0,0-1-1 0 0,0 0 1 0 0,0 0-1 0 0,0 0 1 0 0,0 0 0 0 0,0 0-1 0 0,0-1 1 0 0,0 1 0 0 0,0-1-1 0 0,0 0 1 0 0,-1 1-1 0 0,1-1 1 0 0,0-1 0 0 0,0 1-1 0 0,-1 0 1 0 0,2-2-27 0 0,18-2-165 0 0,43-13-823 0 0,-24 3-3718 0 0,-27 9-332 0 0</inkml:trace>
  <inkml:trace contextRef="#ctx0" brushRef="#br1" timeOffset="-57859.773">737 862 12973 0 0,'0'0'1436'0'0,"0"0"-1436"0"0,0 0 8 0 0,23 40 460 0 0,-18-17 24 0 0,-2 1-88 0 0,-1 2-92 0 0,-2-1-132 0 0,0 2-80 0 0,0 0 25 0 0,0-3-125 0 0,3-3-933 0 0,4-5-647 0 0,10-8-2520 0 0,-5-2-2237 0 0</inkml:trace>
  <inkml:trace contextRef="#ctx0" brushRef="#br1" timeOffset="-57858.773">805 952 12853 0 0,'-48'0'1196'0'0,"1"4"-1196"0"0,-9 5-64 0 0,7-3-316 0 0,12-2-3544 0 0,-1-4-5601 0 0</inkml:trace>
  <inkml:trace contextRef="#ctx0" brushRef="#br1" timeOffset="-38821.56">16441 6371 732 0 0,'0'0'559'0'0,"0"0"-173"0"0,0 0-86 0 0,4 7-105 0 0,0-1 116 0 0,-1-1 0 0 0,1 0 0 0 0,0 0 0 0 0,0 0 0 0 0,1 0 0 0 0,0-1 0 0 0,0 1 0 0 0,0-1 0 0 0,0 0 0 0 0,0-1 0 0 0,1 1 0 0 0,0-1 0 0 0,-1 0 0 0 0,1-1 0 0 0,0 1 0 0 0,1-1 0 0 0,1 0-311 0 0,365 79 219 0 0,-275-70 255 0 0,1-5-1 0 0,0-4 1 0 0,1-4 0 0 0,-1-4-1 0 0,-1-5-473 0 0,-74 4-15 0 0,-1 0 0 0 0,0-2 0 0 0,-1-1 0 0 0,0 0-1 0 0,-1-2 1 0 0,0-1 0 0 0,0 0 0 0 0,-2-1 0 0 0,0-1-1 0 0,0-1 1 0 0,-2-1 0 0 0,0-1 0 0 0,0 0 0 0 0,-2-1-1 0 0,-1 0 1 0 0,0-2 0 0 0,-1 1 0 0 0,-1-2 0 0 0,-2 1 0 0 0,0-2-1 0 0,-1 1 1 0 0,-1-1 0 0 0,-1-1 0 0 0,-1 1 0 0 0,-1-1-1 0 0,-1 0 1 0 0,0-23 15 0 0,-4 29-35 0 0,-2-1 0 0 0,0 1 0 0 0,-1-1 0 0 0,-1 1 0 0 0,0 0 1 0 0,-1 0-1 0 0,-1 1 0 0 0,-1 0 0 0 0,-1 0 0 0 0,0 0 0 0 0,-1 1 0 0 0,-1 0 0 0 0,0 1 0 0 0,-2 0 0 0 0,1 0 0 0 0,-2 1 0 0 0,0 1 0 0 0,0 0 35 0 0,-27-23 196 0 0,-1 2-1 0 0,-1 2 1 0 0,-2 1-1 0 0,-1 3 1 0 0,-32-14-196 0 0,25 15 123 0 0,-2 3-1 0 0,-1 2 1 0 0,0 2-1 0 0,-2 3 1 0 0,0 2 0 0 0,0 3-1 0 0,-8 2-122 0 0,21 3-16 0 0,0 3-1 0 0,0 2 0 0 0,0 1 0 0 0,-1 3 1 0 0,1 1-1 0 0,0 3 0 0 0,1 1 0 0 0,-1 2 1 0 0,1 2-1 0 0,1 2 0 0 0,0 2 1 0 0,1 1-1 0 0,1 3 0 0 0,0 1 0 0 0,-3 4 17 0 0,25-9 27 0 0,0 0 0 0 0,0 2-1 0 0,2 0 1 0 0,0 1 0 0 0,1 0 0 0 0,1 1-1 0 0,1 1 1 0 0,0 0 0 0 0,1 1 0 0 0,2 0-1 0 0,0 1 1 0 0,1 0 0 0 0,1 0-1 0 0,2 1 1 0 0,0 0 0 0 0,1 0 0 0 0,1 1-1 0 0,1 0 1 0 0,2-1 0 0 0,0 1 0 0 0,1 0-1 0 0,2 0 1 0 0,0-1 0 0 0,3 8-27 0 0,-2-16 153 0 0,1 0 1 0 0,0-1 0 0 0,1 0-1 0 0,0 0 1 0 0,2 0 0 0 0,-1-1 0 0 0,2 0-1 0 0,0 0 1 0 0,0-1 0 0 0,1 0-1 0 0,1 0 1 0 0,0-1 0 0 0,0 0 0 0 0,1-1-1 0 0,0 0 1 0 0,1-1 0 0 0,0 0-1 0 0,1-1 1 0 0,0 0 0 0 0,0-1-1 0 0,6 2-153 0 0,38 17 245 0 0,1-3 0 0 0,1-2 0 0 0,1-3 0 0 0,27 4-245 0 0,-46-11-117 0 0,33 8 97 0 0,-26-14-3322 0 0,-36-7-1258 0 0,1-5-2762 0 0</inkml:trace>
  <inkml:trace contextRef="#ctx0" brushRef="#br1" timeOffset="-37845.676">13979 7016 1396 0 0,'0'0'586'0'0,"9"3"381"0"0,10 5-617 0 0,0-2 1 0 0,1 0-1 0 0,0-1 1 0 0,0-1-1 0 0,1 0 0 0 0,-1-2 1 0 0,1-1-1 0 0,0 0 1 0 0,-1-1-1 0 0,1-2 0 0 0,0 0 1 0 0,-1-1-1 0 0,0-1 1 0 0,0-1-1 0 0,0 0 1 0 0,0-2-1 0 0,-1 0 0 0 0,0-2 1 0 0,0 0-1 0 0,-1 0 1 0 0,3-4-351 0 0,-17 8-20 0 0,1 0 0 0 0,-1 0 1 0 0,1 0-1 0 0,-1 0 1 0 0,-1-1-1 0 0,1 1 0 0 0,-1-1 1 0 0,0 0-1 0 0,-1 0 1 0 0,1-1-1 0 0,-1 1 0 0 0,0 0 1 0 0,-1-1-1 0 0,1 1 1 0 0,-1-1-1 0 0,-1 0 0 0 0,1 1 1 0 0,-1-1-1 0 0,0 0 1 0 0,-1 1-1 0 0,1-1 0 0 0,-1 0 1 0 0,-1 1-1 0 0,1-1 1 0 0,-1 1-1 0 0,0 0 0 0 0,-1-1 20 0 0,-3-12-31 0 0,-2 1 0 0 0,0 0 0 0 0,0 1 0 0 0,-2-1-1 0 0,0 2 1 0 0,-1-1 0 0 0,-1 2 0 0 0,-10-11 31 0 0,-18-16 4 0 0,-1 2 0 0 0,-2 3 0 0 0,-2 1 0 0 0,-2 2 0 0 0,0 2 0 0 0,-3 2 0 0 0,-8-2-4 0 0,6 7 123 0 0,0 2 1 0 0,-2 3-1 0 0,0 1 1 0 0,-1 4-1 0 0,-1 1 1 0 0,0 3-1 0 0,-1 3 1 0 0,0 2-1 0 0,0 3 1 0 0,-1 2-1 0 0,-17 3-123 0 0,54-1-16 0 0,-1 0 1 0 0,1 2-1 0 0,0 0 1 0 0,-1 1-1 0 0,2 2 0 0 0,-1 0 1 0 0,0 1-1 0 0,1 1 1 0 0,1 0-1 0 0,-1 2 0 0 0,2 0 1 0 0,-1 2-1 0 0,1 0 1 0 0,1 1-1 0 0,0 0 0 0 0,1 1 1 0 0,1 1-1 0 0,0 1 1 0 0,1 0-1 0 0,-8 13 16 0 0,14-18 48 0 0,0 0 1 0 0,1 0-1 0 0,1 1 0 0 0,0 0 1 0 0,0 0-1 0 0,1 1 0 0 0,1-1 1 0 0,0 1-1 0 0,0 0 0 0 0,2 0 1 0 0,0 1-1 0 0,0-1 0 0 0,1 0 1 0 0,1 1-1 0 0,0-1 0 0 0,1 0 1 0 0,0 1-1 0 0,1-1 0 0 0,0 0 1 0 0,1 0-1 0 0,1 0 0 0 0,0 0 1 0 0,1-1-1 0 0,0 1 0 0 0,1-1 1 0 0,5 6-49 0 0,17 12 215 0 0,2-1 0 0 0,1-2-1 0 0,2-2 1 0 0,0 0 0 0 0,2-2 0 0 0,0-2 0 0 0,1-1 0 0 0,1-2 0 0 0,1-2 0 0 0,1-1-1 0 0,0-2 1 0 0,1-2 0 0 0,0-1 0 0 0,21 1-215 0 0,34 13-97 0 0,2-4-1 0 0,0-5 1 0 0,1-4-1 0 0,36-3 98 0 0,-88-20-5105 0 0,-35 4-524 0 0</inkml:trace>
  <inkml:trace contextRef="#ctx0" brushRef="#br1" timeOffset="-37272.635">16419 5299 560 0 0,'0'0'6205'0'0,"0"0"-4104"0"0,0 0-1426 0 0,0 0-253 0 0,0 0-613 0 0,7 9-145 0 0,357 586 3689 0 0,109 16-1523 0 0,-325-457 257 0 0,-182-187-11220 0 0,22 21 2976 0 0</inkml:trace>
  <inkml:trace contextRef="#ctx0" brushRef="#br1" timeOffset="-36731.658">13466 6335 2784 0 0,'0'0'7609'0'0,"0"0"-6442"0"0,3 9-1517 0 0,15 34 914 0 0,2-1 0 0 0,2-1 0 0 0,2-1 0 0 0,2-1 0 0 0,1-1 0 0 0,2-2 0 0 0,1-1 0 0 0,2-1 0 0 0,33 27-564 0 0,16 24 1305 0 0,122 139 581 0 0,-198-203-3414 0 0,-10-24-6098 0 0,1-10 775 0 0</inkml:trace>
  <inkml:trace contextRef="#ctx0" brushRef="#br1" timeOffset="-33863.345">10712 5701 652 0 0,'0'0'456'0'0,"0"0"-444"0"0,0 0 80 0 0,0 0 0 0 0,0 0-28 0 0,0 0-64 0 0,0 0-464 0 0</inkml:trace>
  <inkml:trace contextRef="#ctx0" brushRef="#br1" timeOffset="-31968.732">10673 5703 628 0 0,'0'0'572'0'0,"0"0"-192"0"0,0 0-356 0 0,0 0 28 0 0,0 0-104 0 0,0 0-664 0 0</inkml:trace>
  <inkml:trace contextRef="#ctx0" brushRef="#br1" timeOffset="-30725.794">14223 6017 2864 0 0,'0'0'964'0'0,"0"0"3165"0"0,0 0-3741 0 0,0 0-388 0 0,0 0-608 0 0,0 0 256 0 0,0 0-312 0 0,0 0-1041 0 0,-38-14-1191 0 0</inkml:trace>
  <inkml:trace contextRef="#ctx0" brushRef="#br1" timeOffset="-28499.616">15800 5820 1408 0 0,'0'0'329'0'0,"0"0"-243"0"0,0 0-210 0 0,0 0-6 0 0,0 0 55 0 0,0 0 37 0 0,0 0-43 0 0,0 0-30 0 0,-8-3 763 0 0,9 4-534 0 0,-1-1-22 0 0,0 0 384 0 0,0 0 474 0 0,0 0 59 0 0,0 0 3 0 0,0 0-66 0 0,0 0-9 0 0,0 0-97 0 0,0 0-268 0 0,0 0-268 0 0,0 0-208 0 0,0 0-99 0 0,0 0-38 0 0,0 0 19 0 0,0 0 54 0 0,0 0 185 0 0,0 0 63 0 0,0 0-25 0 0,0 0-63 0 0,0 0-145 0 0,0 0-130 0 0,0-44 365 0 0,1 34-280 0 0,0 0-1 0 0,-1 0 0 0 0,-1 1 1 0 0,1-1-1 0 0,-2 0 0 0 0,1 0 1 0 0,-1 0-1 0 0,-1 1 0 0 0,0-1 1 0 0,0 1-1 0 0,-1 0 0 0 0,0 0 1 0 0,0 0-1 0 0,-1 0 0 0 0,0 1 1 0 0,-1 0-1 0 0,0 0 0 0 0,0 0 1 0 0,-1 1-1 0 0,0-1 0 0 0,0 2 1 0 0,-1-1-1 0 0,1 1 0 0 0,-2 0 1 0 0,1 1-1 0 0,0 0 0 0 0,-1 0 1 0 0,0 1-1 0 0,-3-1-5 0 0,4 4-75 0 0,-1 1 0 0 0,1 0 0 0 0,0 1 0 0 0,0 0 0 0 0,-1 0 0 0 0,1 1 0 0 0,0 0 0 0 0,0 0 0 0 0,1 1 0 0 0,-1 0 0 0 0,0 0 0 0 0,1 1 0 0 0,0 0 0 0 0,-3 2 75 0 0,-41 16 147 0 0,4-15 225 0 0,0-1 1 0 0,-1-3-1 0 0,1-2 0 0 0,-1-2 1 0 0,1-2-1 0 0,-1-2 1 0 0,1-2-1 0 0,1-3 1 0 0,-1-1-1 0 0,2-2 1 0 0,0-2-1 0 0,-21-12-372 0 0,11 9-247 0 0,0-4-1 0 0,2-1 1 0 0,1-3-1 0 0,1-2 1 0 0,-47-34 247 0 0,88 54 14 0 0,5 4-72 0 0,1-1 0 0 0,-1 1 0 0 0,0 0-1 0 0,-1 1 1 0 0,1-1 0 0 0,-1 1 0 0 0,0 0-1 0 0,1 1 1 0 0,-1-1 0 0 0,0 1 0 0 0,0 0-1 0 0,-1 0 1 0 0,1 1 0 0 0,0 0 0 0 0,-1 0 0 0 0,1 1-1 0 0,-1-1 1 0 0,1 1 0 0 0,0 1 0 0 0,-1-1-1 0 0,1 1 1 0 0,-4 1 58 0 0,-73 17 224 0 0,0-3 1 0 0,-1-5-1 0 0,0-3 0 0 0,-1-3 0 0 0,1-4 0 0 0,-1-4 1 0 0,1-4-1 0 0,-25-7-224 0 0,65 10 21 0 0,-175-15 6 0 0,-258-22-200 0 0,-178-51 173 0 0,524 64-60 0 0,0 6 0 0 0,-2 5 0 0 0,0 6-1 0 0,0 7 1 0 0,0 5 0 0 0,-1 5 0 0 0,-101 21 60 0 0,223-25-15 0 0,-13 0 14 0 0,1 2 0 0 0,-1 1 0 0 0,1 0 0 0 0,0 2-1 0 0,1 1 1 0 0,0 1 0 0 0,0 0 0 0 0,0 2 0 0 0,1 1 0 0 0,1 1 0 0 0,0 0 0 0 0,1 2 0 0 0,-14 12 1 0 0,23-2-373 0 0,9-14-3419 0 0,2-6-819 0 0</inkml:trace>
  <inkml:trace contextRef="#ctx0" brushRef="#br1" timeOffset="-27476.575">13867 4687 652 0 0,'0'0'1294'0'0,"0"0"3306"0"0,0 0-2953 0 0,0 0-1291 0 0,0 0 10 0 0,0 0 18 0 0,2 5-230 0 0,-1 0-38 0 0,0-1 0 0 0,0 1 1 0 0,-1-1-1 0 0,1 1 0 0 0,-1-1 1 0 0,0 1-1 0 0,0-1 0 0 0,-1 1 1 0 0,0-1-1 0 0,1 1 0 0 0,-1-1 1 0 0,-1 1-1 0 0,1-1 0 0 0,-1 0 1 0 0,1 0-1 0 0,-1 0 0 0 0,0 0 0 0 0,-1 0 1 0 0,1 0-1 0 0,-1 0 0 0 0,0 0 1 0 0,1-1-1 0 0,-2 0 0 0 0,1 1 1 0 0,0-1-1 0 0,-1-1 0 0 0,1 1 1 0 0,-1 0-1 0 0,0-1 0 0 0,0 1 1 0 0,0-1-1 0 0,0-1 0 0 0,0 1 0 0 0,0 0 1 0 0,-1-1-1 0 0,1 0 0 0 0,-1 0 1 0 0,1 0-1 0 0,-1 0 0 0 0,0-1-116 0 0,-9 1 87 0 0,0 0 0 0 0,0-1 0 0 0,-1-1 0 0 0,1 0 0 0 0,0-1 0 0 0,0 0 0 0 0,0-1 0 0 0,0-1-1 0 0,1 0 1 0 0,-1-1 0 0 0,1 0 0 0 0,0-1 0 0 0,0-1 0 0 0,-5-4-87 0 0,-121-39-761 0 0,134 50 719 0 0,0 1-1 0 0,0 0 1 0 0,-1 0-1 0 0,1 1 0 0 0,0 0 1 0 0,0 0-1 0 0,0 0 0 0 0,1 0 1 0 0,-1 1-1 0 0,0 0 1 0 0,1 0-1 0 0,0 0 0 0 0,-1 0 1 0 0,1 1-1 0 0,1-1 1 0 0,-1 1-1 0 0,0 0 0 0 0,1 0 1 0 0,0 1-1 0 0,0-1 1 0 0,0 1-1 0 0,1-1 0 0 0,-1 1 1 0 0,1 0-1 0 0,0 1 43 0 0,-26 34 94 0 0,7-7-24 0 0,18-17-4357 0 0,3-10-1442 0 0</inkml:trace>
  <inkml:trace contextRef="#ctx0" brushRef="#br1" timeOffset="-27136.144">13856 4954 3544 0 0,'0'0'3748'0'0,"0"0"-2780"0"0,0 0-746 0 0,1 6 390 0 0,-1-3-499 0 0,0 0-1 0 0,0 0 1 0 0,0 0-1 0 0,0 0 0 0 0,-1 0 1 0 0,1 0-1 0 0,-1-1 1 0 0,0 1-1 0 0,0 0 1 0 0,0 0-1 0 0,0 0 1 0 0,0-1-1 0 0,0 1 0 0 0,-1-1 1 0 0,1 1-1 0 0,-1-1 1 0 0,0 0-1 0 0,0 1 1 0 0,0-1-1 0 0,0 0 1 0 0,0 0-1 0 0,0 0 0 0 0,0-1 1 0 0,-1 1-1 0 0,1 0 1 0 0,-1-1-1 0 0,1 1 1 0 0,-1-1-1 0 0,0 0 1 0 0,1 0-1 0 0,-1 0 1 0 0,0 0-1 0 0,0-1 0 0 0,0 1 1 0 0,-1-1-113 0 0,-16 4 77 0 0,0-1 0 0 0,0-1 1 0 0,0 0-1 0 0,-1-2 0 0 0,1-1 0 0 0,0 0 1 0 0,-1-1-1 0 0,1-1 0 0 0,0-1 0 0 0,-19-7-77 0 0,-114-12-549 0 0,149 25 552 0 0,0-1 0 0 0,0 0 0 0 0,0 1 1 0 0,0 0-1 0 0,0 0 0 0 0,0 0 0 0 0,1 1 1 0 0,-1-1-1 0 0,1 1 0 0 0,-1 0 0 0 0,1-1 1 0 0,0 2-1 0 0,0-1 0 0 0,0 0 0 0 0,1 1 1 0 0,-1-1-1 0 0,1 1 0 0 0,0 0 0 0 0,0 0 1 0 0,0-1-1 0 0,0 2 0 0 0,1-1 0 0 0,0 0 1 0 0,-1 0-1 0 0,2 0 0 0 0,-1 3-3 0 0,-1 40-6669 0 0,7-38 1 0 0</inkml:trace>
  <inkml:trace contextRef="#ctx0" brushRef="#br1" timeOffset="-25872.657">14152 4786 612 0 0,'0'0'1344'0'0,"0"0"1159"0"0,0 0-1055 0 0,0 0-637 0 0,0 0-204 0 0,0 0-94 0 0,0 0-241 0 0,0 0-9 0 0,0 0 305 0 0,2 7 87 0 0,27 200 2402 0 0,-30-224-2255 0 0,0 9-877 0 0,-1-1-1 0 0,1 0 1 0 0,1 0-1 0 0,0 0 1 0 0,0 1-1 0 0,1-1 0 0 0,0 0 1 0 0,0 0-1 0 0,1 1 1 0 0,0-1-1 0 0,0 1 1 0 0,1-1-1 0 0,0 1 0 0 0,1 0 1 0 0,0 0-1 0 0,0 0 1 0 0,1 1-1 0 0,3-5 76 0 0,-6 10 7 0 0,1 0-1 0 0,-1 1 1 0 0,0 0-1 0 0,1-1 1 0 0,-1 1-1 0 0,1 0 1 0 0,0 0-1 0 0,-1 0 1 0 0,1 1 0 0 0,0-1-1 0 0,-1 1 1 0 0,1-1-1 0 0,0 1 1 0 0,0 0-1 0 0,-1 0 1 0 0,1 0-1 0 0,0 0 1 0 0,-1 1-1 0 0,1-1 1 0 0,0 1 0 0 0,0 0-1 0 0,-1-1 1 0 0,1 1-1 0 0,-1 1 1 0 0,1-1-1 0 0,-1 0 1 0 0,1 0-1 0 0,-1 1 1 0 0,0-1-1 0 0,0 1 1 0 0,0 0-1 0 0,0 0 1 0 0,0 0 0 0 0,0 0-1 0 0,0 0 1 0 0,0 0-1 0 0,-1 0 1 0 0,1 1-1 0 0,-1 0-6 0 0,33 102 2024 0 0,-37-49-2625 0 0,2-62-5239 0 0,1-7-1761 0 0</inkml:trace>
  <inkml:trace contextRef="#ctx0" brushRef="#br1" timeOffset="-24765.941">14478 4469 900 0 0,'0'0'598'0'0,"0"0"-30"0"0,0 0 815 0 0,0 0 482 0 0,0 0-778 0 0,0 0-547 0 0,0 0-15 0 0,3 6 1 0 0,21 146 4353 0 0,-24-151-4963 0 0,0-1-15 0 0,0 0 3 0 0,0 0-6 0 0,6-9-5309 0 0,-1-32 11635 0 0,-40 49-6802 0 0,63 43 1930 0 0,-31-61-4670 0 0,2 7 486 0 0,-1-5-2883 0 0</inkml:trace>
  <inkml:trace contextRef="#ctx0" brushRef="#br1" timeOffset="-24424.653">14669 4624 4484 0 0,'0'0'5870'0'0,"0"0"-4343"0"0,0 0-1348 0 0,0 0 182 0 0,-3-6 37 0 0,2 5-396 0 0,0 0 0 0 0,0 1 0 0 0,0-1 0 0 0,0 0 0 0 0,0 0 0 0 0,0 0 0 0 0,0 0 0 0 0,0 0 0 0 0,1-1 0 0 0,-1 1 0 0 0,0 0 0 0 0,1 0 0 0 0,-1 0 0 0 0,1-1 0 0 0,-1 1 0 0 0,1 0 0 0 0,0 0 0 0 0,-1-1 0 0 0,1 1 0 0 0,0 0 0 0 0,0-1 0 0 0,0 1 0 0 0,0 0 0 0 0,0-1 0 0 0,0 1 0 0 0,1 0 0 0 0,-1-1 0 0 0,0 1 0 0 0,1 0 0 0 0,-1-1 0 0 0,1 1 0 0 0,-1 0 0 0 0,1 0 0 0 0,0 0 0 0 0,-1 0 0 0 0,1 0 0 0 0,0-1 0 0 0,0 1 0 0 0,0 0 0 0 0,0 1 0 0 0,0-1 0 0 0,0 0 0 0 0,0 0 0 0 0,0 0 0 0 0,0 0 0 0 0,0 1 0 0 0,0-1 0 0 0,0 1 0 0 0,1-1 0 0 0,-1 1 0 0 0,0-1 0 0 0,0 1 0 0 0,1 0 0 0 0,-1-1 0 0 0,0 1 0 0 0,1 0 0 0 0,-1 0 0 0 0,0 0 0 0 0,1 0 0 0 0,-1 0 0 0 0,0 0 0 0 0,1 1 0 0 0,-1-1 0 0 0,1 0-2 0 0,3 1 65 0 0,0 0 0 0 0,0 0-1 0 0,-1 1 1 0 0,1-1 0 0 0,-1 1 0 0 0,1 0-1 0 0,-1 0 1 0 0,1 0 0 0 0,-1 1 0 0 0,0 0 0 0 0,0-1-1 0 0,0 1 1 0 0,0 1 0 0 0,-1-1 0 0 0,1 1-1 0 0,-1-1 1 0 0,0 1 0 0 0,0 0 0 0 0,0 0-1 0 0,-1 0 1 0 0,1 1 0 0 0,-1-1 0 0 0,0 0-1 0 0,0 1 1 0 0,-1 0 0 0 0,1-1 0 0 0,-1 1-1 0 0,0 0 1 0 0,-1 0 0 0 0,1 0 0 0 0,-1-1-1 0 0,1 1 1 0 0,-2 0 0 0 0,1 0 0 0 0,0 0-1 0 0,-1 0 1 0 0,0 0 0 0 0,0-1 0 0 0,0 1-1 0 0,-1 0 1 0 0,0-1 0 0 0,0 1 0 0 0,0-1 0 0 0,0 1-1 0 0,-1-1 1 0 0,1 0 0 0 0,-2 1-65 0 0,-40 22 216 0 0,24-21-5275 0 0,19-6 436 0 0,1 0-1198 0 0</inkml:trace>
  <inkml:trace contextRef="#ctx0" brushRef="#br1" timeOffset="-24160.755">14869 4597 4592 0 0,'0'0'8213'0'0,"0"0"-7881"0"0,0 0-152 0 0,0 0-180 0 0,0 0 636 0 0,0 0-4 0 0,-23 50-88 0 0,18-32-204 0 0,0 1-340 0 0,1 0-52 0 0,4 1-464 0 0,6 0-268 0 0,5 2-168 0 0,5 0-740 0 0,-1-6-1552 0 0,18 3-4353 0 0</inkml:trace>
  <inkml:trace contextRef="#ctx0" brushRef="#br1" timeOffset="-14445.16">14997 5135 120 0 0,'0'0'491'0'0,"8"0"-173"0"0,3 0-52 0 0,1-1 1 0 0,0 0-1 0 0,-1-1 0 0 0,0 0 0 0 0,1-1 0 0 0,-1 0 0 0 0,0-1 0 0 0,0 0 0 0 0,-1 0 0 0 0,1-1 0 0 0,-1-1 0 0 0,0 0 0 0 0,0 0 0 0 0,-1-1 0 0 0,0 0 0 0 0,6-6-266 0 0,37-66-551 0 0,-44 53 450 0 0,-1-1 1 0 0,-1 0-1 0 0,-2-1 0 0 0,-1 1 0 0 0,-1-1 0 0 0,-1 0 1 0 0,-1 1-1 0 0,-2-1 0 0 0,-1 0 0 0 0,-1 1 0 0 0,-1 0 1 0 0,-2 0-1 0 0,0 0 0 0 0,-2 1 0 0 0,-1 0 0 0 0,-1 1 1 0 0,-13-22 100 0 0,12 25 16 0 0,-1 1 1 0 0,-1 0 0 0 0,-1 1-1 0 0,-1 1 1 0 0,0 0 0 0 0,-1 1 0 0 0,-2 1-1 0 0,1 0 1 0 0,-2 2 0 0 0,0 0 0 0 0,-1 2-1 0 0,0 0 1 0 0,-1 1 0 0 0,-1 1-1 0 0,0 1 1 0 0,0 1 0 0 0,-1 1 0 0 0,1 1-1 0 0,-2 2 1 0 0,1 0 0 0 0,-1 1 0 0 0,0 2-1 0 0,0 0 1 0 0,-12 2-17 0 0,9 0-124 0 0,0 2 0 0 0,0 1 1 0 0,1 1-1 0 0,-1 1 0 0 0,1 1 1 0 0,0 2-1 0 0,1 1 0 0 0,0 1 0 0 0,0 1 1 0 0,1 1-1 0 0,0 1 0 0 0,1 2 0 0 0,1 0 1 0 0,0 1-1 0 0,-4 6 124 0 0,-229 179-1457 0 0,246-187 1564 0 0,1 0 0 0 0,0 0 0 0 0,1 1 0 0 0,1 0 0 0 0,0 1 0 0 0,1-1-1 0 0,0 1 1 0 0,1 0 0 0 0,1 1 0 0 0,1-1 0 0 0,1 1 0 0 0,0 0 0 0 0,1 0 0 0 0,0 0 0 0 0,1-1 0 0 0,2 1 0 0 0,-1 0 0 0 0,2 0 0 0 0,0-1-1 0 0,1 1 1 0 0,1-1 0 0 0,0 0 0 0 0,1 0 0 0 0,1-1 0 0 0,1 0 0 0 0,0 0 0 0 0,10 13-107 0 0,-10-11 188 0 0,1 0 0 0 0,0-1 0 0 0,2 0 1 0 0,-1-1-1 0 0,2 0 0 0 0,0-1 0 0 0,1 0 0 0 0,1-1 1 0 0,0 0-1 0 0,0-1 0 0 0,1-1 0 0 0,1 0 0 0 0,0-1 1 0 0,0-1-1 0 0,1-1 0 0 0,0 0 0 0 0,1-1 0 0 0,-1-1 0 0 0,1 0 1 0 0,17 2-189 0 0,218 43 261 0 0,-144-45-4389 0 0,-86-8 1334 0 0</inkml:trace>
  <inkml:trace contextRef="#ctx0" brushRef="#br1" timeOffset="-12431.304">19169 6812 1316 0 0,'0'0'119'0'0,"0"0"-45"0"0,0 0 43 0 0,0 0 251 0 0,0 0 812 0 0,0 0 663 0 0,0 0-608 0 0,0 0-310 0 0,0 0-9 0 0,6-27 5190 0 0,-29 29-5815 0 0,-1 2 0 0 0,1 0 0 0 0,0 2 0 0 0,0 0 0 0 0,0 1-1 0 0,1 2 1 0 0,0 0 0 0 0,1 2 0 0 0,-12 7-291 0 0,-81 33 129 0 0,-208 12 991 0 0,305-59-409 0 0,14-3-2397 0 0,2-2-4537 0 0,2 0 203 0 0</inkml:trace>
  <inkml:trace contextRef="#ctx0" brushRef="#br1" timeOffset="-11479.608">15220 4378 484 0 0,'0'0'1430'0'0,"0"0"2387"0"0,-6 3-2819 0 0,-206 105 2926 0 0,-96 93-2191 0 0,70-42-1235 0 0,-272 223 2352 0 0,-67 53-2014 0 0,482-367-2648 0 0,93-63-1127 0 0,4-3-1821 0 0,8-5-2299 0 0</inkml:trace>
  <inkml:trace contextRef="#ctx0" brushRef="#br0" timeOffset="-3327.199">1 5524 756 0 0,'0'0'5337'0'0,"0"0"-4548"0"0,0 0-1054 0 0,0 0 284 0 0,0 0 659 0 0,0 0 361 0 0,0 0 50 0 0,23 7 833 0 0,-11-14-1859 0 0,0 0 0 0 0,0-1-1 0 0,-1 0 1 0 0,0 0 0 0 0,0-1 0 0 0,0-1-1 0 0,-2 0 1 0 0,1 0 0 0 0,-1-1-1 0 0,-1 0 1 0 0,0-1 0 0 0,0 1-1 0 0,-1-2 1 0 0,-1 1 0 0 0,0-1-1 0 0,-1 0 1 0 0,0 0 0 0 0,-1 0-1 0 0,0-1 1 0 0,-1 0 0 0 0,-1 1 0 0 0,0-1-1 0 0,-1 0 1 0 0,0 0 0 0 0,-1 0-1 0 0,-1 0 1 0 0,0 0 0 0 0,-1 0-1 0 0,-1 0 1 0 0,0 0 0 0 0,0 1-1 0 0,-2-1 1 0 0,1 1 0 0 0,-2 0 0 0 0,0 1-1 0 0,0-1 1 0 0,-1 1 0 0 0,-1 0-1 0 0,-4-5-62 0 0,11 15-3 0 0,0 0-1 0 0,0 0 0 0 0,0 0 0 0 0,-1 0 1 0 0,1 0-1 0 0,0 1 0 0 0,-1-1 1 0 0,1 0-1 0 0,-1 1 0 0 0,1-1 0 0 0,-1 1 1 0 0,0 0-1 0 0,0-1 0 0 0,1 1 1 0 0,-1 0-1 0 0,0 0 0 0 0,0 0 0 0 0,0 0 1 0 0,0 1-1 0 0,-1-1 0 0 0,1 1 0 0 0,0-1 1 0 0,0 1-1 0 0,0-1 0 0 0,0 1 1 0 0,-1 0-1 0 0,1 0 0 0 0,0 0 0 0 0,0 1 1 0 0,0-1-1 0 0,0 0 0 0 0,-1 1 1 0 0,1-1-1 0 0,0 1 0 0 0,0 0 0 0 0,0 0 1 0 0,0 0-1 0 0,0 0 0 0 0,0 0 1 0 0,0 0-1 0 0,1 0 0 0 0,-1 1 0 0 0,0-1 1 0 0,1 0-1 0 0,-1 1 0 0 0,1 0 1 0 0,-1-1-1 0 0,1 1 0 0 0,0 0 0 0 0,0 0 1 0 0,-1 0-1 0 0,1 0 0 0 0,1 0 1 0 0,-1 0-1 0 0,0 0 0 0 0,0 0 0 0 0,1 0 1 0 0,-1 0-1 0 0,1 0 0 0 0,0 1 1 0 0,-1 0 3 0 0,-1 37 43 0 0,2 0 0 0 0,1 1 1 0 0,2-1-1 0 0,2 0 1 0 0,1 0-1 0 0,10 29-43 0 0,-10-38 44 0 0,-6-25-20 0 0,0 1 0 0 0,0-1 1 0 0,1 0-1 0 0,-1 0 0 0 0,1 0 1 0 0,0 0-1 0 0,1 1 1 0 0,0-1-1 0 0,0-1 0 0 0,0 1 1 0 0,1 0-1 0 0,-1-1 0 0 0,1 1 1 0 0,1-1-1 0 0,-1 0 0 0 0,1 0 1 0 0,0 0-1 0 0,0 0 1 0 0,0-1-1 0 0,1 1 0 0 0,-1-1 1 0 0,1 0-1 0 0,0-1 0 0 0,1 1 1 0 0,-1-1-1 0 0,0 0 0 0 0,1 0 1 0 0,0-1-1 0 0,0 1 1 0 0,-1-1-1 0 0,1-1 0 0 0,0 1 1 0 0,2-1-25 0 0,-1-1 29 0 0,0 0 1 0 0,0-1-1 0 0,0 0 1 0 0,0-1-1 0 0,0 1 0 0 0,-1-1 1 0 0,1 0-1 0 0,0-1 1 0 0,-1 0-1 0 0,1 0 1 0 0,-1 0-1 0 0,0-1 1 0 0,0 0-1 0 0,-1 0 1 0 0,1 0-1 0 0,-1-1 1 0 0,0 0-1 0 0,0 0 0 0 0,0 0 1 0 0,-1-1-1 0 0,4-5-29 0 0,-4 11-24 0 0,-1 0 0 0 0,0 0-1 0 0,0 1 1 0 0,0-1 0 0 0,0 1-1 0 0,0 0 1 0 0,0 0 0 0 0,0 0-1 0 0,0 0 1 0 0,0 0 0 0 0,0 1-1 0 0,0-1 1 0 0,-1 1 0 0 0,1 0-1 0 0,-1 0 1 0 0,1 0 0 0 0,-1 0-1 0 0,0 0 1 0 0,1 0 0 0 0,-1 1-1 0 0,0-1 1 0 0,-1 1-1 0 0,1 0 1 0 0,0-1 0 0 0,-1 1-1 0 0,1 0 1 0 0,-1 0 0 0 0,0 0-1 0 0,0 0 1 0 0,0 0 0 0 0,-1 0-1 0 0,1 0 1 0 0,-1 1 24 0 0,2-2-49 0 0,-2 0 82 0 0,0 0 0 0 0,1-1 0 0 0,-1 1 1 0 0,0-1-1 0 0,1 1 0 0 0,0-1 1 0 0,-1 1-1 0 0,1-1 0 0 0,0 1 0 0 0,0-1 1 0 0,-1 0-1 0 0,1 1 0 0 0,0-1 1 0 0,0 0-1 0 0,1 0 0 0 0,-1 0 0 0 0,0 1 1 0 0,0-1-1 0 0,1-1 0 0 0,-1 1 1 0 0,0 0-1 0 0,1 0 0 0 0,-1 0 0 0 0,1-1 1 0 0,-1 1-1 0 0,1-1 0 0 0,-1 1 1 0 0,1-1-1 0 0,-1 1 0 0 0,1-1 0 0 0,0 0 1 0 0,-1 0-1 0 0,1 0 0 0 0,-1 0 0 0 0,1 0 1 0 0,0 0-1 0 0,-1 0 0 0 0,1-1 1 0 0,-1 1-1 0 0,1-1 0 0 0,0 1 0 0 0,-1-1 1 0 0,1 1-1 0 0,-1-1 0 0 0,0 0 1 0 0,1 0-1 0 0,-1 0 0 0 0,0 0 0 0 0,1 0 1 0 0,-1 0-1 0 0,0 0 0 0 0,0 0 1 0 0,0 0-1 0 0,0 0 0 0 0,0-1 0 0 0,0 1 1 0 0,0 0-1 0 0,0-1 0 0 0,0-1-33 0 0,4 0 8 0 0,0-1-1 0 0,0 1 0 0 0,0 0 1 0 0,0 1-1 0 0,0-1 0 0 0,1 1 1 0 0,-1 0-1 0 0,1 0 0 0 0,0 1 1 0 0,-1 0-1 0 0,1 0 0 0 0,0 0 1 0 0,0 1-1 0 0,0-1 1 0 0,0 1-1 0 0,0 1 0 0 0,0-1 1 0 0,-1 1-1 0 0,1 0 0 0 0,0 1 1 0 0,0-1-1 0 0,-1 1 0 0 0,1 0 1 0 0,-1 0-1 0 0,0 1 0 0 0,1 0 1 0 0,-1 0-1 0 0,0 0 1 0 0,-1 0-8 0 0,-9-4-1618 0 0,-4-8-5185 0 0,1-4-1350 0 0</inkml:trace>
  <inkml:trace contextRef="#ctx0" brushRef="#br0" timeOffset="-3064.914">575 5237 13417 0 0,'0'0'1572'0'0,"0"0"-1052"0"0,0 0-320 0 0,0 0-24 0 0,0 0-176 0 0,0 0-64 0 0,0 0-364 0 0,0 0-1396 0 0,0 0-788 0 0,0 0-2700 0 0</inkml:trace>
  <inkml:trace contextRef="#ctx0" brushRef="#br0" timeOffset="-2814.953">94 5956 7881 0 0,'0'0'2171'0'0,"0"0"-1611"0"0,0 0-160 0 0,0 0 619 0 0,0 7 34 0 0,-8 58 1059 0 0,10-68-2124 0 0,1 0 0 0 0,-1 0 1 0 0,1 1-1 0 0,0-1 0 0 0,-1 0 0 0 0,2 1 0 0 0,-1 0 0 0 0,0-1 0 0 0,0 1 1 0 0,1 1-1 0 0,-1-1 0 0 0,1 0 0 0 0,-1 1 0 0 0,1 0 0 0 0,0-1 1 0 0,-1 2-1 0 0,1-1 0 0 0,0 0 0 0 0,0 1 0 0 0,0-1 0 0 0,-1 1 0 0 0,1 0 1 0 0,0 1-1 0 0,0-1 0 0 0,0 1 0 0 0,0-1 0 0 0,-1 1 0 0 0,1 0 1 0 0,0 1-1 0 0,0-1 12 0 0,17 55 1993 0 0,-13-24-3526 0 0,9-8-8301 0 0,-15-22 4739 0 0</inkml:trace>
  <inkml:trace contextRef="#ctx0" brushRef="#br0" timeOffset="-2505.392">369 6055 10937 0 0,'0'0'1884'0'0,"0"0"-1314"0"0,7 0-225 0 0,184 32 3130 0 0,-190-32-3844 0 0,-1 0-170 0 0,-12-53-3184 0 0,14 51 3824 0 0,-1 0 0 0 0,1 0 0 0 0,0 1 1 0 0,0-1-1 0 0,0 0 0 0 0,0 0 0 0 0,0 1 0 0 0,0-1 1 0 0,0 1-1 0 0,0 0 0 0 0,1 0 0 0 0,-1 0 0 0 0,1 0 1 0 0,-1 0-1 0 0,0 0 0 0 0,1 1 0 0 0,-1-1 0 0 0,1 1 1 0 0,0 0-1 0 0,-1-1 0 0 0,1 1 0 0 0,-1 0 0 0 0,1 1 1 0 0,-1-1-1 0 0,1 0 0 0 0,0 1 0 0 0,-1-1 0 0 0,1 1 1 0 0,-1 0-1 0 0,0 0 0 0 0,1 0 0 0 0,-1 0 0 0 0,0 0 1 0 0,1 1-1 0 0,-1-1 0 0 0,0 1 0 0 0,0-1 0 0 0,0 1 1 0 0,0 0-1 0 0,-1 0 0 0 0,1 0 0 0 0,0 0 0 0 0,-1 0 1 0 0,1 0-1 0 0,-1 0 0 0 0,1 3-101 0 0,-44 78 1683 0 0,19-59-4720 0 0,2-5-5325 0 0,17-16 939 0 0</inkml:trace>
  <inkml:trace contextRef="#ctx0" brushRef="#br0" timeOffset="-2116.643">1039 6069 9821 0 0,'0'0'4876'0'0,"0"0"-4029"0"0,0 0-829 0 0,-2 7 408 0 0,-4 2-443 0 0,-1 0-1 0 0,0 0 1 0 0,0-1-1 0 0,0 0 1 0 0,-1 0 0 0 0,0-1-1 0 0,-1 0 1 0 0,0 0-1 0 0,0-1 1 0 0,0 0 0 0 0,-1 0-1 0 0,1-1 1 0 0,-1-1-1 0 0,-1 0 1 0 0,1 0-1 0 0,-1 0 18 0 0,10-5-16 0 0,1 1-1 0 0,-1-1 1 0 0,1 1-1 0 0,-1 0 0 0 0,0-1 1 0 0,1 1-1 0 0,-1-1 0 0 0,1 1 1 0 0,-1-1-1 0 0,1 1 1 0 0,0-1-1 0 0,-1 1 0 0 0,1-1 1 0 0,-1 0-1 0 0,1 1 0 0 0,0-1 1 0 0,0 0-1 0 0,-1 1 1 0 0,1-1-1 0 0,0 0 0 0 0,0 1 1 0 0,0-1-1 0 0,0 0 0 0 0,0 0 1 0 0,-1 1-1 0 0,1-1 1 0 0,1 0-1 0 0,-1 1 0 0 0,0-1 1 0 0,0 0-1 0 0,0 1 0 0 0,0-1 1 0 0,0 0-1 0 0,1 0 1 0 0,-1 1-1 0 0,0-1 0 0 0,1 1 1 0 0,-1-1-1 0 0,0 0 0 0 0,1 1 1 0 0,-1-1-1 0 0,1 1 1 0 0,-1-1-1 0 0,1 1 0 0 0,-1-1 1 0 0,1 1-1 0 0,-1-1 0 0 0,1 1 1 0 0,0-1-1 0 0,-1 1 1 0 0,1 0-1 0 0,-1 0 0 0 0,1-1 1 0 0,0 1-1 0 0,-1 0 0 0 0,1 0 1 0 0,0-1-1 0 0,0 1 1 0 0,-1 0-1 0 0,1 0 0 0 0,0 0 17 0 0,3-1 116 0 0,0-1 1 0 0,0 1-1 0 0,0 0 0 0 0,0 0 0 0 0,0 0 0 0 0,1 1 0 0 0,-1 0 0 0 0,0-1 0 0 0,0 1 0 0 0,1 1 1 0 0,-1-1-1 0 0,0 1 0 0 0,0 0 0 0 0,0-1 0 0 0,1 2 0 0 0,-1-1 0 0 0,0 0 0 0 0,-1 1 0 0 0,1 0 1 0 0,0 0-1 0 0,0 0 0 0 0,-1 1 0 0 0,1-1 0 0 0,-1 1 0 0 0,0-1 0 0 0,0 1 0 0 0,0 0 0 0 0,0 1 0 0 0,0-1 1 0 0,0 0-1 0 0,-1 1 0 0 0,0-1 0 0 0,0 1 0 0 0,1 2-116 0 0,-1-6 38 0 0,-1 0-1 0 0,1 0 1 0 0,0 0-1 0 0,-1 0 1 0 0,1 0-1 0 0,-1 0 1 0 0,1 0 0 0 0,0-1-1 0 0,-1 1 1 0 0,1 0-1 0 0,-1-1 1 0 0,1 0-1 0 0,-1 1 1 0 0,1-1-1 0 0,-1 0 1 0 0,0 0 0 0 0,1 1-1 0 0,-1-1 1 0 0,0 0-1 0 0,0-1 1 0 0,0 1-1 0 0,1 0 1 0 0,-1 0-1 0 0,0 0 1 0 0,0-1 0 0 0,-1 1-1 0 0,1 0 1 0 0,0-1-1 0 0,0 1 1 0 0,-1-1-1 0 0,1 1 1 0 0,-1-1-1 0 0,1 1 1 0 0,-1-1 0 0 0,1 1-1 0 0,-1-1 1 0 0,0 0-1 0 0,0 1 1 0 0,0-1-1 0 0,0 1 1 0 0,0-1 0 0 0,0 0-1 0 0,-1 1 1 0 0,1-1-1 0 0,0 0-37 0 0,-16-30-2073 0 0,-3 16-3871 0 0,7 12-1152 0 0</inkml:trace>
  <inkml:trace contextRef="#ctx0" brushRef="#br0" timeOffset="-1198.718">102 7298 2764 0 0,'0'0'5746'0'0,"0"0"-4183"0"0,0 0-1306 0 0,0 0 299 0 0,0 0 312 0 0,0 0 196 0 0,7 2 102 0 0,-2-1-1000 0 0,0-1 0 0 0,0 1 0 0 0,0-1 0 0 0,0 0 0 0 0,0-1 0 0 0,0 1 0 0 0,0-1 0 0 0,0 0-1 0 0,0 0 1 0 0,0 0 0 0 0,-1-1 0 0 0,1 0 0 0 0,0 0 0 0 0,-1 0 0 0 0,1 0 0 0 0,-1-1 0 0 0,0 1 0 0 0,0-1 0 0 0,3-3-166 0 0,1 2 4 0 0,1-1 1 0 0,-1-1-1 0 0,0 1 1 0 0,-1-1-1 0 0,1-1 1 0 0,-1 1-1 0 0,0-1 0 0 0,-1 0 1 0 0,0-1-1 0 0,0 0 1 0 0,0 0-1 0 0,-1 0 1 0 0,0-1-1 0 0,-1 1 1 0 0,0-1-1 0 0,0 0 0 0 0,-1 0 1 0 0,0-1-1 0 0,-1 1 1 0 0,0-1-1 0 0,0 1 1 0 0,-1-1-1 0 0,0 0 1 0 0,-1 0-1 0 0,0 1 0 0 0,0-1 1 0 0,-1 0-1 0 0,-1 1 1 0 0,1-1-1 0 0,-2 0 1 0 0,1 1-1 0 0,-1 0 1 0 0,-3-5-5 0 0,5 9-54 0 0,-1 0 1 0 0,0 1 0 0 0,-1-1-1 0 0,1 0 1 0 0,-1 1 0 0 0,0-1-1 0 0,0 1 1 0 0,0 0 0 0 0,-1 0-1 0 0,0 0 1 0 0,1 0 0 0 0,-1 1-1 0 0,-1 0 1 0 0,1-1 0 0 0,0 2-1 0 0,-1-1 1 0 0,1 0-1 0 0,-1 1 1 0 0,0 0 0 0 0,0 0-1 0 0,0 0 1 0 0,0 1 0 0 0,0 0-1 0 0,-1 0 1 0 0,1 0 53 0 0,1 5-92 0 0,1 1 0 0 0,0 0 0 0 0,-1 0 0 0 0,2 0 0 0 0,-1 0 0 0 0,0 0 0 0 0,1 1 0 0 0,0-1 0 0 0,1 1 0 0 0,-1-1 0 0 0,1 1 0 0 0,0 0 0 0 0,0 0-1 0 0,1 0 1 0 0,0-1 0 0 0,0 1 0 0 0,0 1 92 0 0,16 192 568 0 0,-15-193-500 0 0,0-1 1 0 0,1 1-1 0 0,-1 0 1 0 0,1-1-1 0 0,0 0 1 0 0,1 1-1 0 0,-1-1 1 0 0,1 0-1 0 0,0 0 1 0 0,0 0-1 0 0,1-1 1 0 0,-1 1-1 0 0,1-1 1 0 0,0 1-1 0 0,0-1 1 0 0,1-1-1 0 0,-1 1 1 0 0,1-1-1 0 0,0 1 1 0 0,0-1-1 0 0,0-1 1 0 0,0 1-1 0 0,0-1 1 0 0,1 0-1 0 0,-1 0 1 0 0,1 0-1 0 0,0-1 1 0 0,-1 0-1 0 0,1 0 0 0 0,0 0 1 0 0,0-1-1 0 0,-1 0 1 0 0,3 0-69 0 0,35-20 213 0 0,-41 19-238 0 0,-1 0 0 0 0,1-1-1 0 0,-1 1 1 0 0,1 0 0 0 0,0-1 0 0 0,0 1 0 0 0,-1 0 0 0 0,1 1 0 0 0,0-1 0 0 0,0 0 0 0 0,0 0-1 0 0,0 1 1 0 0,0-1 0 0 0,0 1 0 0 0,0-1 0 0 0,0 1 0 0 0,0 0 0 0 0,0 0 0 0 0,0 0 0 0 0,0 0-1 0 0,0 0 1 0 0,0 1 0 0 0,0-1 0 0 0,0 1 0 0 0,0-1 0 0 0,0 1 0 0 0,0 0 0 0 0,0-1 0 0 0,0 1-1 0 0,0 0 1 0 0,0 0 0 0 0,1 2 25 0 0,19 13 291 0 0,-19-13-261 0 0,0 0 0 0 0,1 1 0 0 0,-1-1-1 0 0,1-1 1 0 0,0 1 0 0 0,-1-1 0 0 0,1 1 0 0 0,0-1 0 0 0,1 0-1 0 0,-1 0 1 0 0,0-1 0 0 0,0 1 0 0 0,1-1 0 0 0,-1 0-1 0 0,1 0 1 0 0,-1-1 0 0 0,1 1 0 0 0,0-1 0 0 0,2 0-30 0 0,23-33-279 0 0,-29 32 285 0 0,-1-1 0 0 0,1 1 0 0 0,-1-1 0 0 0,1 1-1 0 0,0-1 1 0 0,0 1 0 0 0,-1-1 0 0 0,1 1 0 0 0,0 0 0 0 0,0-1 0 0 0,1 1 0 0 0,-1 0-1 0 0,0 0 1 0 0,0 0 0 0 0,0 0 0 0 0,1 0 0 0 0,-1 0 0 0 0,0 0 0 0 0,1 1 0 0 0,-1-1-1 0 0,1 0 1 0 0,-1 1 0 0 0,1-1 0 0 0,0 1 0 0 0,-1-1 0 0 0,1 1 0 0 0,-1 0 0 0 0,1 0 0 0 0,0 0-1 0 0,-1 0 1 0 0,1 0 0 0 0,-1 0 0 0 0,1 0 0 0 0,0 0 0 0 0,-1 1 0 0 0,1-1 0 0 0,-1 1-1 0 0,1-1 1 0 0,-1 1 0 0 0,1-1 0 0 0,-1 1 0 0 0,1 0 0 0 0,-1 0 0 0 0,0 0 0 0 0,1 0-6 0 0,72 47 1845 0 0,-55-90-8896 0 0,-16 30 832 0 0</inkml:trace>
  <inkml:trace contextRef="#ctx0" brushRef="#br0" timeOffset="-950.673">695 6987 7445 0 0,'0'0'11049'0'0,"0"0"-10013"0"0,0 0-1036 0 0,0 0-284 0 0,0 0 172 0 0,0 0-8 0 0,0 0-40 0 0,0 0-804 0 0,0 0-216 0 0,0 0-529 0 0,7 24-2191 0 0,-15-16-2489 0 0</inkml:trace>
  <inkml:trace contextRef="#ctx0" brushRef="#br0" timeOffset="386.236">1460 7146 1120 0 0,'0'0'702'0'0,"0"0"2115"0"0,0 0-1261 0 0,0 0-246 0 0,0 0 535 0 0,0 0 190 0 0,0 0-488 0 0,0 0-833 0 0,0 0-456 0 0,3 4 289 0 0,3 8-341 0 0,-1 1 1 0 0,0 0 0 0 0,-1 0 0 0 0,0 1 0 0 0,-1-1-1 0 0,-1 1 1 0 0,0 0 0 0 0,-1-1 0 0 0,-1 1-1 0 0,0 0 1 0 0,0 0 0 0 0,-1 0 0 0 0,-1-1 0 0 0,-1 1-1 0 0,-1 5-206 0 0,-12 34-310 0 0,7-65-5960 0 0,9 2-438 0 0</inkml:trace>
  <inkml:trace contextRef="#ctx0" brushRef="#br0" timeOffset="636.4">1530 7101 7797 0 0,'7'1'4563'0'0,"-5"-1"-4452"0"0,3-1 66 0 0,-1 1-1 0 0,1 0 1 0 0,0 0 0 0 0,-1 0 0 0 0,1 0 0 0 0,0 1 0 0 0,-1 0-1 0 0,1 0 1 0 0,0 0 0 0 0,-1 0 0 0 0,1 1 0 0 0,-1 0 0 0 0,0 0 0 0 0,0 0-1 0 0,0 0 1 0 0,0 1 0 0 0,0-1 0 0 0,0 1 0 0 0,0 0 0 0 0,-1 1-1 0 0,0-1 1 0 0,1 0 0 0 0,-1 1 0 0 0,-1 0 0 0 0,1 0 0 0 0,0 0-1 0 0,-1 0 1 0 0,1 2-177 0 0,-7 0-56 0 0,-1-1 0 0 0,0 0 0 0 0,-1 0 0 0 0,1-1 0 0 0,-1 0 0 0 0,0 0 0 0 0,0 0 0 0 0,0-1 0 0 0,0 0 0 0 0,-1 0 0 0 0,0 0 0 0 0,1-1 0 0 0,-1 0 0 0 0,0 0 0 0 0,0-1 0 0 0,0 0 0 0 0,0 0 0 0 0,0 0 0 0 0,0-1-1 0 0,-2-1 57 0 0,4 2-482 0 0,-21 1-1488 0 0,7-3-4050 0 0,7-1-337 0 0</inkml:trace>
  <inkml:trace contextRef="#ctx0" brushRef="#br0" timeOffset="885.166">1819 6996 6081 0 0,'0'0'7745'0'0,"0"0"-5689"0"0,0 0-1809 0 0,0 0 43 0 0,-6 10 342 0 0,-4 6-519 0 0,0 1-1 0 0,0 0 1 0 0,2 0 0 0 0,0 1 0 0 0,1 0 0 0 0,1 1-1 0 0,1 0 1 0 0,0 0 0 0 0,1 0 0 0 0,2 0-1 0 0,0 0 1 0 0,0 1 0 0 0,2 2-113 0 0,37 43-170 0 0,-8-59-8447 0 0,-21-11 791 0 0</inkml:trace>
  <inkml:trace contextRef="#ctx0" brushRef="#br0" timeOffset="1044.394">1870 7214 1344 0 0,'0'0'10580'0'0,"0"0"-7963"0"0,0 0-2438 0 0,7-2-184 0 0,1 0-62 0 0,-5-1 115 0 0,0 1-1 0 0,0 0 0 0 0,0 0 0 0 0,1 0 0 0 0,-1 0 0 0 0,1 1 1 0 0,-1-1-1 0 0,1 1 0 0 0,-1 0 0 0 0,1 0 0 0 0,0 0 1 0 0,0 1-1 0 0,0-1 0 0 0,-1 1 0 0 0,1 0 0 0 0,0 0 1 0 0,0 0-1 0 0,0 1 0 0 0,-1-1 0 0 0,1 1 0 0 0,0 0 0 0 0,0 0 1 0 0,-1 0-1 0 0,1 1 0 0 0,-1-1 0 0 0,1 1 0 0 0,-1 0 1 0 0,1 0-1 0 0,-1 0 0 0 0,0 0 0 0 0,0 1 0 0 0,0-1 1 0 0,-1 1-1 0 0,1 0 0 0 0,0-1 0 0 0,-1 1 0 0 0,0 0 1 0 0,0 1-1 0 0,0-1 0 0 0,0 0 0 0 0,0 1 0 0 0,0-1 0 0 0,-1 1 1 0 0,0-1-1 0 0,0 1 0 0 0,0 0 0 0 0,0 1-47 0 0,-44 83 1124 0 0,11-68-3487 0 0,32-25-2878 0 0,8-6-2653 0 0</inkml:trace>
  <inkml:trace contextRef="#ctx0" brushRef="#br0" timeOffset="1234.356">2086 7166 12493 0 0,'0'0'3008'0'0,"0"0"-2268"0"0,-5 8-365 0 0,-33 89 12 0 0,37-95-364 0 0,0 1 0 0 0,1 0 0 0 0,-1 0 0 0 0,1 0 1 0 0,-1 0-1 0 0,1 0 0 0 0,0 0 0 0 0,0 0 0 0 0,0 0 1 0 0,0 0-1 0 0,1 0 0 0 0,-1 0 0 0 0,1 0 0 0 0,0 0 1 0 0,0 0-1 0 0,0 0 0 0 0,0 0 0 0 0,0-1 0 0 0,1 1 1 0 0,-1 0-1 0 0,1-1 0 0 0,0 1 0 0 0,0-1 0 0 0,0 0 1 0 0,0 1-1 0 0,0-1 0 0 0,0 0 0 0 0,0 0 0 0 0,1 0 1 0 0,-1-1-1 0 0,1 1 0 0 0,0-1 0 0 0,-1 1 0 0 0,1-1 1 0 0,0 0-1 0 0,0 0 0 0 0,1 0-23 0 0,28-6-2313 0 0,-17-15-5703 0 0,-9 0 500 0 0</inkml:trace>
  <inkml:trace contextRef="#ctx0" brushRef="#br0" timeOffset="1481.063">2262 7107 11941 0 0,'0'0'3659'0'0,"5"8"-2855"0"0,1 3-702 0 0,0 0 0 0 0,-1 1 1 0 0,-1-1-1 0 0,0 1 1 0 0,0 0-1 0 0,-1 0 0 0 0,-1 0 1 0 0,0 0-1 0 0,0 1 1 0 0,-1-1-1 0 0,-1 1 1 0 0,0-1-1 0 0,-1 1 0 0 0,0-1 1 0 0,-1 0-1 0 0,-1 4-102 0 0,-47 84-115 0 0,11-76-4868 0 0,29-22-736 0 0</inkml:trace>
  <inkml:trace contextRef="#ctx0" brushRef="#br0" timeOffset="1731.369">2673 7418 16526 0 0,'0'0'2296'0'0,"0"0"-2296"0"0,0 0-432 0 0,0 0 296 0 0,0 0 136 0 0,0 0 72 0 0,-42-3-72 0 0,29 0-188 0 0,-1 0-220 0 0,-2-2-224 0 0,5 0-325 0 0,3 0-983 0 0,1-4-524 0 0,5 1-1472 0 0,2 1-577 0 0</inkml:trace>
  <inkml:trace contextRef="#ctx0" brushRef="#br0" timeOffset="1732.369">2677 7313 6381 0 0,'0'0'4172'0'0,"0"0"-2244"0"0,0 0 8 0 0,0 0-56 0 0,0 0-843 0 0,0 0-753 0 0,0 0-96 0 0,0 0-64 0 0,-49-17-124 0 0,25 15-164 0 0,-2 0-756 0 0,0-2-385 0 0,0 1-1075 0 0,8-1-3036 0 0,-6-8-2329 0 0</inkml:trace>
  <inkml:trace contextRef="#ctx0" brushRef="#br0" timeOffset="2307.116">3521 6818 4516 0 0,'0'0'5846'0'0,"0"0"-4442"0"0,0 0-1168 0 0,1 6 230 0 0,101 228 4524 0 0,-51-151-5151 0 0,-55-104-11267 0 0,-1 10 6139 0 0</inkml:trace>
  <inkml:trace contextRef="#ctx0" brushRef="#br0" timeOffset="2571.761">3608 7004 2872 0 0,'0'0'4819'0'0,"0"0"-1904"0"0,0 0-1010 0 0,0 0-956 0 0,0 0-534 0 0,0 0 247 0 0,0 0 239 0 0,-7 8-64 0 0,-23 21-408 0 0,-72 86-1936 0 0,100-102-6952 0 0,5-12 1721 0 0</inkml:trace>
  <inkml:trace contextRef="#ctx0" brushRef="#br0" timeOffset="2728.073">3953 6806 11521 0 0,'0'0'3612'0'0,"0"7"-2784"0"0,4 265 1553 0 0,13-223-2531 0 0,1-39-6504 0 0,-11-10 532 0 0</inkml:trace>
  <inkml:trace contextRef="#ctx0" brushRef="#br0" timeOffset="2884.879">4022 6994 14841 0 0,'0'0'1589'0'0,"0"0"-1577"0"0,-44 2 104 0 0,26 1-116 0 0,-5-3-16 0 0,1 0-1001 0 0,0 0-83 0 0,0 0-604 0 0,1-3-2220 0 0,7 0-1605 0 0</inkml:trace>
  <inkml:trace contextRef="#ctx0" brushRef="#br0" timeOffset="3151.44">4231 6889 144 0 0,'4'6'11417'0'0,"4"5"-10930"0"0,-1-1 0 0 0,0 1 1 0 0,-1 1-1 0 0,0-1 0 0 0,-1 1 0 0 0,0 0 0 0 0,-1 0 1 0 0,0 1-1 0 0,-1-1 0 0 0,0 1 0 0 0,-1-1 0 0 0,0 5-487 0 0,-1-8-9 0 0,-1 0 0 0 0,0 0 0 0 0,0 0 0 0 0,-1 1 0 0 0,0-1 0 0 0,0 0 0 0 0,-1 0-1 0 0,0 0 1 0 0,-1 0 0 0 0,0 0 0 0 0,-1-1 0 0 0,1 1 0 0 0,-1-1 0 0 0,-1 0 0 0 0,0 0 0 0 0,0-1 0 0 0,-1 1-1 0 0,1-1 1 0 0,-2 0 0 0 0,1 0 0 0 0,-1-1 0 0 0,0 0 0 0 0,0 0 0 0 0,-1-1 0 0 0,1 0 0 0 0,-1 0 0 0 0,-6 2 9 0 0,-65 20-4301 0 0,35-21-2147 0 0</inkml:trace>
  <inkml:trace contextRef="#ctx0" brushRef="#br0" timeOffset="3417.352">3316 6768 5765 0 0,'0'0'6613'0'0,"0"0"-4459"0"0,0 0-1690 0 0,-6 3 153 0 0,0-1-528 0 0,1 1 0 0 0,0-1 0 0 0,0 1-1 0 0,0 1 1 0 0,0-1 0 0 0,1 1-1 0 0,-1-1 1 0 0,1 1 0 0 0,0 0-1 0 0,0 1 1 0 0,0-1 0 0 0,1 1 0 0 0,0 0-1 0 0,0 0 1 0 0,0 0 0 0 0,0 0-1 0 0,1 0 1 0 0,0 1 0 0 0,0-1 0 0 0,0 1-1 0 0,1-1 1 0 0,-1 2-89 0 0,-1 5-52 0 0,0 0 0 0 0,1 0 0 0 0,0 0 0 0 0,1 0 0 0 0,1 1 0 0 0,0-1 1 0 0,0 0-1 0 0,1 1 0 0 0,1-1 0 0 0,0 0 0 0 0,0 0 0 0 0,1 0 0 0 0,1 0 0 0 0,0-1 0 0 0,1 1 0 0 0,0-1 0 0 0,1 0 1 0 0,0 0-1 0 0,0-1 0 0 0,1 0 0 0 0,1 0 0 0 0,0-1 0 0 0,0 1 0 0 0,1-2 0 0 0,0 1 0 0 0,0-1 0 0 0,1-1 0 0 0,7 5 52 0 0,29 7-2901 0 0,-11-10-2044 0 0,8-6-3280 0 0</inkml:trace>
  <inkml:trace contextRef="#ctx0" brushRef="#br0" timeOffset="4004.909">4583 6710 6885 0 0,'0'0'6150'0'0,"0"0"-4487"0"0,0 0-1213 0 0,1 8 71 0 0,0-3-463 0 0,-15 120 1999 0 0,21-198-1315 0 0,11 31-1616 0 0,-20 54 484 0 0,3-10 380 0 0,-1-1 1 0 0,1 0-1 0 0,-1 0 0 0 0,0 1 0 0 0,0-1 1 0 0,1 0-1 0 0,-1 1 0 0 0,0-1 0 0 0,0 0 0 0 0,0 1 1 0 0,-1-1-1 0 0,1 0 0 0 0,0 1 0 0 0,0-1 1 0 0,-1 0-1 0 0,1 1 0 0 0,0-1 0 0 0,-1 0 0 0 0,0 0 1 0 0,1 0-1 0 0,-1 1 0 0 0,0-1 0 0 0,1 0 1 0 0,-1 0-1 0 0,0 0 0 0 0,0 0 0 0 0,0 0 0 0 0,0 0 1 0 0,0 0-1 0 0,0-1 0 0 0,0 1 0 0 0,0 0 0 0 0,0 0 1 0 0,-1-1-1 0 0,1 1 0 0 0,0-1 0 0 0,0 1 1 0 0,-1-1-1 0 0,1 0 0 0 0,0 1 0 0 0,-1-1 0 0 0,1 0 1 0 0,0 0-1 0 0,-1 0 0 0 0,1 0 0 0 0,0 0 1 0 0,-1 0-1 0 0,1 0 0 0 0,0 0 0 0 0,-1-1 0 0 0,1 1 1 0 0,0-1-1 0 0,0 1 0 0 0,-1-1 0 0 0,1 1 1 0 0,0-1-1 0 0,0 1 0 0 0,0-1 0 0 0,0 0 0 0 0,0 0 1 0 0,0 0-1 0 0,0 0 0 0 0,0 0 0 0 0,0 0 0 0 0,0 0 1 0 0,0 0-1 0 0,0 0 0 0 0,1 0 0 0 0,-1 0 1 0 0,0 0 9 0 0,1 4 41 0 0,-1 0 0 0 0,1 0 0 0 0,0 0 0 0 0,0 0 0 0 0,0 1 0 0 0,0-1 0 0 0,1 0 1 0 0,-1 0-1 0 0,1 0 0 0 0,0 0 0 0 0,0 0 0 0 0,0 0 0 0 0,0 0 0 0 0,0 0 1 0 0,1 0-1 0 0,0 0 0 0 0,-1-1 0 0 0,1 1 0 0 0,0-1 0 0 0,0 1 0 0 0,0-1 1 0 0,0 0-1 0 0,1 1 0 0 0,-1-1 0 0 0,1 0 0 0 0,-1-1 0 0 0,1 1 0 0 0,0 0 0 0 0,0-1 1 0 0,0 1-1 0 0,-1-1 0 0 0,1 0 0 0 0,1 0-41 0 0,-15-37-395 0 0,0 23-662 0 0,-6-9-5545 0 0,14 17 2222 0 0</inkml:trace>
  <inkml:trace contextRef="#ctx0" brushRef="#br0" timeOffset="4330.838">4826 6710 1228 0 0,'0'0'10575'0'0,"0"0"-7214"0"0,0 0-2929 0 0,0 0-386 0 0,0 0 9 0 0,0-6 25 0 0,2-29 318 0 0,1 35-413 0 0,1-1-1 0 0,0 1 1 0 0,-1 0-1 0 0,1 0 1 0 0,-1 0-1 0 0,1 1 1 0 0,-1-1-1 0 0,1 1 1 0 0,-1 0-1 0 0,1 0 1 0 0,-1 0-1 0 0,0 0 1 0 0,1 1-1 0 0,-1-1 1 0 0,0 1-1 0 0,0 0 1 0 0,0 0-1 0 0,0 0 1 0 0,0 0-1 0 0,-1 1 1 0 0,1-1-1 0 0,-1 1 0 0 0,1-1 1 0 0,-1 1-1 0 0,1 1 16 0 0,0 0 61 0 0,0 0 0 0 0,0 0-1 0 0,0 1 1 0 0,0-1-1 0 0,-1 1 1 0 0,1-1-1 0 0,-1 1 1 0 0,-1 0 0 0 0,1 0-1 0 0,0 0 1 0 0,-1 0-1 0 0,0 0 1 0 0,-1 0-1 0 0,1 1 1 0 0,-1-1 0 0 0,0 0-1 0 0,0 0 1 0 0,0 0-1 0 0,-1 1 1 0 0,0-1-1 0 0,0 0 1 0 0,0 0 0 0 0,-1 0-1 0 0,1 0 1 0 0,-1 0-1 0 0,-1-1 1 0 0,1 1-1 0 0,-1 0 1 0 0,0 0-61 0 0,-60 22-2041 0 0,55-38-5570 0 0,9 4 2115 0 0</inkml:trace>
  <inkml:trace contextRef="#ctx0" brushRef="#br0" timeOffset="4580.506">4995 6706 4456 0 0,'0'0'7892'0'0,"0"0"-5543"0"0,0 0-2061 0 0,-5 6-24 0 0,0 0-218 0 0,0-1 1 0 0,0 2-1 0 0,1-1 0 0 0,0 0 1 0 0,0 1-1 0 0,1 0 1 0 0,-1 0-1 0 0,2 0 1 0 0,-1 0-1 0 0,1 1 1 0 0,0-1-1 0 0,0 0 0 0 0,1 1 1 0 0,0 0-1 0 0,0-1 1 0 0,1 1-1 0 0,0 0 1 0 0,0-1-1 0 0,1 1 1 0 0,0 0-1 0 0,0-1 0 0 0,1 1 1 0 0,0-1-1 0 0,0 0 1 0 0,1 1-1 0 0,0-1 1 0 0,0 0-1 0 0,1-1 1 0 0,2 5-47 0 0,10 11-1262 0 0,-3-10-3307 0 0,-7-7-2428 0 0</inkml:trace>
  <inkml:trace contextRef="#ctx0" brushRef="#br0" timeOffset="5880.047">11680 6738 344 0 0,'-9'-9'431'0'0,"-12"-12"-248"0"0,1-2 0 0 0,0 0 0 0 0,2-1 0 0 0,1 0 1 0 0,1-2-1 0 0,1 0 0 0 0,-5-13-183 0 0,15 28 436 0 0,0-1 0 0 0,1 0 0 0 0,1 0 0 0 0,0-1 1 0 0,0 1-1 0 0,1-1 0 0 0,1 1 0 0 0,0-1 1 0 0,1 0-1 0 0,0 0 0 0 0,1 1 0 0 0,2-13-436 0 0,3 14 103 0 0,0 1 0 0 0,2 0-1 0 0,-1 0 1 0 0,1 0 0 0 0,0 1-1 0 0,1 0 1 0 0,0 1-1 0 0,0 0 1 0 0,1 0 0 0 0,0 1-1 0 0,0 1 1 0 0,1-1 0 0 0,0 2-1 0 0,0-1 1 0 0,0 2 0 0 0,1-1-1 0 0,0 2 1 0 0,4-2-103 0 0,5-1 32 0 0,2 0 0 0 0,-1 2 0 0 0,0 0 0 0 0,1 2 0 0 0,-1 0 1 0 0,1 2-1 0 0,0 0 0 0 0,-1 2 0 0 0,1 0 0 0 0,-1 2 0 0 0,1 0 0 0 0,-1 1 1 0 0,0 2-1 0 0,-1 0 0 0 0,0 1 0 0 0,0 1 0 0 0,8 5-32 0 0,13 8 364 0 0,-2 2 0 0 0,0 1 0 0 0,-1 3 0 0 0,-2 0 1 0 0,-1 3-1 0 0,-1 1 0 0 0,27 33-364 0 0,-49-54 59 0 0,-2 0 0 0 0,1 1 1 0 0,-2 1-1 0 0,1 0 0 0 0,-2 1 1 0 0,0-1-1 0 0,0 2 0 0 0,-1-1 1 0 0,-1 1-1 0 0,-1 1 1 0 0,0-1-1 0 0,-1 1 0 0 0,0 0 1 0 0,-2 0-1 0 0,0 0 0 0 0,0 1 1 0 0,-2-1-1 0 0,0 1 0 0 0,-1 3-59 0 0,-5-10 44 0 0,-1-1 0 0 0,0-1 0 0 0,-1 1 0 0 0,0-1 0 0 0,0 0 0 0 0,0-1 0 0 0,-1 1 0 0 0,0-2 0 0 0,-1 1 0 0 0,0-1 0 0 0,0 0 0 0 0,0-1 0 0 0,0 0 0 0 0,-1-1 0 0 0,0 0 0 0 0,0 0 0 0 0,0-1 0 0 0,-1 0 0 0 0,1-1 0 0 0,0 0 0 0 0,-1-1 0 0 0,0 0 0 0 0,1 0 0 0 0,-1-1 0 0 0,-6-1-44 0 0,-9 3 22 0 0,0-1 1 0 0,0-2-1 0 0,1 0 1 0 0,-1-2 0 0 0,0 0-1 0 0,0-2 1 0 0,1-1-1 0 0,0-1 1 0 0,0-1-1 0 0,1-1 1 0 0,0-1 0 0 0,1-2-1 0 0,0 0 1 0 0,0-1-1 0 0,2-1 1 0 0,-1-2-1 0 0,2 0 1 0 0,0-1 0 0 0,1 0-1 0 0,1-2 1 0 0,-9-12-23 0 0,14 18-59 0 0,1-2 0 0 0,0 1 1 0 0,1-2-1 0 0,1 1 0 0 0,0-1 0 0 0,1-1 1 0 0,1 0-1 0 0,1 0 0 0 0,0-1 0 0 0,1 0 1 0 0,1 0-1 0 0,1 0 0 0 0,-2-13 59 0 0,24-19-864 0 0,13 30-5326 0 0,-8 16 1009 0 0</inkml:trace>
  <inkml:trace contextRef="#ctx0" brushRef="#br0" timeOffset="6780.738">4675 7442 940 0 0,'0'0'3058'0'0,"0"0"-988"0"0,0 0-1245 0 0,0 0 187 0 0,0 0 407 0 0,-6 2 25 0 0,-315 7 2775 0 0,135-9-3368 0 0,-1-8-1 0 0,1-8 0 0 0,-143-33-850 0 0,329 46-2603 0 0,21 5-3985 0 0,-4 3 749 0 0</inkml:trace>
  <inkml:trace contextRef="#ctx0" brushRef="#br0" timeOffset="20769.218">7793 7547 4548 0 0,'0'0'6421'0'0,"0"0"-5022"0"0,0 0-1601 0 0,0 0 138 0 0,0 0 96 0 0,-7 1 150 0 0,-373-12 3422 0 0,158-3-2973 0 0,-776-8 576 0 0,483 0-445 0 0,383 10-461 0 0,150 8-9494 0 0,-4 0 1605 0 0</inkml:trace>
  <inkml:trace contextRef="#ctx0" brushRef="#br0" timeOffset="21871.438">5873 6543 1016 0 0,'0'0'395'0'0,"0"0"805"0"0,0 0 2228 0 0,0 0-1654 0 0,0 0-696 0 0,0 0 118 0 0,0 0 44 0 0,0 0-108 0 0,0 0-213 0 0,-6-4-178 0 0,5 3-692 0 0,-1 0 1 0 0,1-1-1 0 0,-1 1 0 0 0,1 0 1 0 0,0 0-1 0 0,-1 0 1 0 0,0 0-1 0 0,1 1 1 0 0,-1-1-1 0 0,0 0 1 0 0,1 1-1 0 0,-1-1 1 0 0,0 1-1 0 0,0-1 0 0 0,1 1 1 0 0,-1 0-1 0 0,0 0 1 0 0,0 0-1 0 0,0 0 1 0 0,1 0-1 0 0,-1 0 1 0 0,0 0-1 0 0,0 1 1 0 0,0-1-1 0 0,1 1 1 0 0,-1-1-1 0 0,0 1 0 0 0,1 0 1 0 0,-1 0-1 0 0,0-1 1 0 0,1 1-1 0 0,-1 0 1 0 0,1 0-1 0 0,0 1 1 0 0,-1-1-1 0 0,1 0 1 0 0,0 0-1 0 0,-1 1 0 0 0,1-1 1 0 0,0 1-1 0 0,0-1 1 0 0,0 1-1 0 0,0-1 1 0 0,1 1-1 0 0,-1 0 1 0 0,0-1-1 0 0,1 1 1 0 0,-1 0-1 0 0,1 0 1 0 0,-1 0-50 0 0,-7 22 168 0 0,1 0 0 0 0,1 0 1 0 0,1 0-1 0 0,1 1 1 0 0,1 0-1 0 0,1 0 0 0 0,2 21-168 0 0,-2-3 87 0 0,1-35-40 0 0,1-1 1 0 0,0 1-1 0 0,0 0 0 0 0,1-1 1 0 0,0 1-1 0 0,0-1 0 0 0,1 1 1 0 0,0-1-1 0 0,0 1 0 0 0,1-1 1 0 0,0 0-1 0 0,0 0 1 0 0,0 0-1 0 0,1-1 0 0 0,0 1 1 0 0,1-1-1 0 0,0 0 0 0 0,1 2-47 0 0,54 14-5318 0 0,-54-24 446 0 0,2-5-2903 0 0</inkml:trace>
  <inkml:trace contextRef="#ctx0" brushRef="#br0" timeOffset="22118.456">6085 6659 12345 0 0,'0'0'1369'0'0,"0"0"-968"0"0,5 8 151 0 0,1 2-222 0 0,0 1 1 0 0,-1 0-1 0 0,0 1 1 0 0,-1-1 0 0 0,0 1-1 0 0,0-1 1 0 0,-2 1-1 0 0,1 0 1 0 0,-2 0-1 0 0,1 1 1 0 0,-1 8-331 0 0,-2-9-706 0 0,5 44 1817 0 0,6-45-4299 0 0,6-10-4225 0 0,1-6-694 0 0</inkml:trace>
  <inkml:trace contextRef="#ctx0" brushRef="#br0" timeOffset="22305.085">6490 6819 15693 0 0,'0'0'2013'0'0,"0"0"-2013"0"0,0 0 0 0 0,-53-2 668 0 0,29-1-360 0 0,-5 0-236 0 0,0 1-72 0 0,0 2-176 0 0,1 0-700 0 0,1 0-332 0 0,6 2-593 0 0,7 0-2407 0 0,2-2-3341 0 0</inkml:trace>
  <inkml:trace contextRef="#ctx0" brushRef="#br0" timeOffset="22677.812">6917 6558 6189 0 0,'0'0'5808'0'0,"0"0"-4370"0"0,0 0-1157 0 0,8 7 518 0 0,7 5-348 0 0,-2 0-1 0 0,1 1 0 0 0,-2 1 0 0 0,1 0 1 0 0,-2 0-1 0 0,0 1 0 0 0,-1 1 0 0 0,-1 0 1 0 0,8 15-451 0 0,12 17-1328 0 0,-49-84-3805 0 0,13 25 4836 0 0,-24-33-658 0 0,7 29 4558 0 0,-33 66-645 0 0,48-42-3389 0 0,-25 29 1001 0 0,23-10-7602 0 0,11-24 1285 0 0</inkml:trace>
  <inkml:trace contextRef="#ctx0" brushRef="#br0" timeOffset="22909.416">7294 6567 13461 0 0,'0'0'3368'0'0,"-1"6"-2563"0"0,-4 18-1253 0 0,-6 119 2379 0 0,30-103-4602 0 0,20-16-4187 0 0,-25-23-1930 0 0</inkml:trace>
  <inkml:trace contextRef="#ctx0" brushRef="#br0" timeOffset="23189.416">7357 6696 14337 0 0,'0'0'1488'0'0,"0"0"-1440"0"0,-36-5-48 0 0,19 4 0 0 0,-2-1-8 0 0,-2 2 0 0 0,1 0-592 0 0,-1 2-1048 0 0,7 1-2656 0 0,-3 2-2253 0 0</inkml:trace>
  <inkml:trace contextRef="#ctx0" brushRef="#br0" timeOffset="23453.259">7473 6954 7113 0 0,'0'0'6924'0'0,"0"0"-5259"0"0,-10 0-1443 0 0,-389-33 1440 0 0,359 31-1791 0 0,-26 0-50 0 0,30 8-4503 0 0,34-4-687 0 0,3 0-1858 0 0</inkml:trace>
  <inkml:trace contextRef="#ctx0" brushRef="#br0" timeOffset="23704.213">7079 7057 4000 0 0,'0'0'5859'0'0,"0"0"-4340"0"0,0 0-1253 0 0,0 0 434 0 0,0 0 286 0 0,3 6-81 0 0,23 166 2116 0 0,-26-172-2809 0 0,-2-3-203 0 0,1-1 0 0 0,1 0 0 0 0,-1 0-1 0 0,1 0 1 0 0,-1 0 0 0 0,1 0 0 0 0,0 0 0 0 0,1 0 0 0 0,-1 0 0 0 0,1 1 0 0 0,-1-1 0 0 0,1 0 0 0 0,0 0 0 0 0,1 0 0 0 0,-1 1 0 0 0,1-1 0 0 0,-1 0 0 0 0,1 1 0 0 0,0 0 0 0 0,0-1 0 0 0,1 1 0 0 0,-1 0 0 0 0,1 0 0 0 0,0 0 0 0 0,-1 0 0 0 0,1 1 0 0 0,0-1 0 0 0,1 1 0 0 0,-1 0 0 0 0,0 0 0 0 0,1 0 0 0 0,-1 0 0 0 0,1 0 0 0 0,0 1-1 0 0,-1 0 1 0 0,1 0 0 0 0,0 0 0 0 0,0 0 0 0 0,0 0 0 0 0,0 1 0 0 0,0 0 0 0 0,0-1 0 0 0,-1 2 0 0 0,1-1 0 0 0,0 0 0 0 0,0 1 0 0 0,0 0 0 0 0,0-1 0 0 0,0 2 0 0 0,0-1 0 0 0,-1 0 0 0 0,1 1 0 0 0,-1 0-9 0 0,1-1 16 0 0,-1 1 0 0 0,0-1 1 0 0,0 1-1 0 0,0 0 0 0 0,-1 0 0 0 0,1 1 0 0 0,0-1 0 0 0,-1 0 1 0 0,1 1-1 0 0,-1 0 0 0 0,0-1 0 0 0,0 1 0 0 0,0 0 1 0 0,0 0-1 0 0,-1 0 0 0 0,1 1 0 0 0,-1-1 0 0 0,0 0 0 0 0,0 0 1 0 0,0 1-1 0 0,0-1 0 0 0,0 1 0 0 0,-1 0-16 0 0,2 35-5651 0 0,-1-39-205 0 0,4 0-952 0 0</inkml:trace>
  <inkml:trace contextRef="#ctx0" brushRef="#br0" timeOffset="23951.434">7666 6685 4000 0 0,'0'0'6288'0'0,"0"0"-4092"0"0,0 0-1850 0 0,8 3 19 0 0,-2 0-152 0 0,0 1 1 0 0,-1-1 0 0 0,1 1 0 0 0,-1 0 0 0 0,1 0 0 0 0,-1 0 0 0 0,-1 1-1 0 0,1 0 1 0 0,-1 0 0 0 0,1 0 0 0 0,-1 0 0 0 0,-1 1 0 0 0,1 0-1 0 0,-1-1 1 0 0,0 1 0 0 0,1 4-214 0 0,2 4 121 0 0,-1 1 0 0 0,0 0 0 0 0,-1 0 0 0 0,-1 0 0 0 0,0 0 0 0 0,-1 1 0 0 0,-1-1 0 0 0,0 1 0 0 0,-1-1 0 0 0,-1 1 0 0 0,0-1 0 0 0,-1 1 0 0 0,-1-1 0 0 0,0 0 0 0 0,-4 7-121 0 0,4-11-221 0 0,-1 0 0 0 0,-1 0 0 0 0,0 0 0 0 0,-1 0 0 0 0,0-1 0 0 0,0 0 0 0 0,-1 0 0 0 0,-1-1-1 0 0,0 0 1 0 0,0 0 0 0 0,0-1 0 0 0,-1 0 0 0 0,-1 1 221 0 0,-6 0-3432 0 0,-5-7-3216 0 0</inkml:trace>
  <inkml:trace contextRef="#ctx0" brushRef="#br0" timeOffset="24838.49">8006 6458 1720 0 0,'0'0'1568'0'0,"0"0"2496"0"0,0 0-2062 0 0,0 0-1116 0 0,0 0-134 0 0,0 0 66 0 0,0 0-220 0 0,0 0 83 0 0,2 8 190 0 0,19 152 2303 0 0,72-300-6717 0 0,-91 138 3623 0 0,0 1 0 0 0,-1-1 0 0 0,1 1 0 0 0,0 0 0 0 0,-1 0 0 0 0,1 0 0 0 0,0 0 0 0 0,0 0 0 0 0,0 0 0 0 0,0 0 0 0 0,0 1 0 0 0,0-1 1 0 0,0 1-1 0 0,1-1 0 0 0,-1 1 0 0 0,0 0 0 0 0,0 0 0 0 0,0 0 0 0 0,0 0 0 0 0,0 0 0 0 0,1 0 0 0 0,-1 1 0 0 0,0-1 0 0 0,0 1 0 0 0,0-1 1 0 0,0 1-1 0 0,0 0 0 0 0,0 0 0 0 0,0 0 0 0 0,0 0 0 0 0,-1 0 0 0 0,1 0 0 0 0,0 1 0 0 0,0-1 0 0 0,-1 0 0 0 0,1 1 0 0 0,-1-1 0 0 0,1 1 0 0 0,-1 0 1 0 0,0 0-1 0 0,0-1 0 0 0,0 1 0 0 0,0 0 0 0 0,0 0 0 0 0,0 0 0 0 0,0 0 0 0 0,-1 0 0 0 0,1 0 0 0 0,0 1-80 0 0,7 107 1199 0 0,-8-109-1293 0 0,-3 34 128 0 0,7-17-5452 0 0,2-17-2092 0 0</inkml:trace>
  <inkml:trace contextRef="#ctx0" brushRef="#br0" timeOffset="27246.463">7205 8117 5136 0 0,'0'0'6288'0'0,"0"0"-4247"0"0,-8 0-1550 0 0,-318-29 2963 0 0,208 33-2710 0 0,60-2-2204 0 0,1-1-6786 0 0,55-1 834 0 0</inkml:trace>
  <inkml:trace contextRef="#ctx0" brushRef="#br0" timeOffset="27510.115">6868 8250 6309 0 0,'0'0'4961'0'0,"2"6"-3509"0"0,22 95 1281 0 0,-24-105-2791 0 0,-1 1-1 0 0,1 0 0 0 0,0-1 0 0 0,0 1 0 0 0,0-1 1 0 0,0 1-1 0 0,1-1 0 0 0,-1 1 0 0 0,1 0 0 0 0,0-1 1 0 0,0 1-1 0 0,0 0 0 0 0,0 0 0 0 0,1 0 0 0 0,-1 0 1 0 0,1 0-1 0 0,0 0 0 0 0,0 0 0 0 0,0 0 0 0 0,0 1 0 0 0,1-1 1 0 0,-1 1-1 0 0,1-1 0 0 0,-1 1 0 0 0,1 0 0 0 0,0 0 1 0 0,0 0-1 0 0,0 0 0 0 0,0 1 0 0 0,3-2 59 0 0,-3 4 120 0 0,1-1-1 0 0,-1 1 1 0 0,1-1 0 0 0,-1 1-1 0 0,0 0 1 0 0,1 1-1 0 0,-1-1 1 0 0,0 1-1 0 0,0-1 1 0 0,0 1 0 0 0,0 0-1 0 0,0 0 1 0 0,0 0-1 0 0,0 0 1 0 0,-1 1-1 0 0,1-1 1 0 0,-1 1 0 0 0,0 0-1 0 0,0-1 1 0 0,0 1-1 0 0,0 0 1 0 0,0 0 0 0 0,0 0-1 0 0,-1 1 1 0 0,0-1-1 0 0,1 0 1 0 0,-1 1-1 0 0,0-1 1 0 0,-1 0 0 0 0,1 1-1 0 0,0 2-119 0 0,4 71-3723 0 0,-5-76 282 0 0,0-1-2313 0 0</inkml:trace>
  <inkml:trace contextRef="#ctx0" brushRef="#br0" timeOffset="27789.075">7529 7845 5733 0 0,'0'0'6232'0'0,"6"7"-4477"0"0,4 6-1593 0 0,-1 1 0 0 0,-1-1 0 0 0,-1 1 0 0 0,0 1 0 0 0,0 0 0 0 0,-1 0-1 0 0,-1 0 1 0 0,-1 0 0 0 0,0 1 0 0 0,-1 0 0 0 0,-1 0 0 0 0,0 0 0 0 0,-1 0 0 0 0,-1 0 0 0 0,0 0 0 0 0,-1 0 0 0 0,-1 0 0 0 0,-1 0 0 0 0,0 0 0 0 0,-1-1 0 0 0,-1 1 0 0 0,0-1-1 0 0,-1 0 1 0 0,0 0 0 0 0,-2-1 0 0 0,-5 10-162 0 0,-22 8-1754 0 0,4-26-3518 0 0,12-11-1516 0 0</inkml:trace>
  <inkml:trace contextRef="#ctx0" brushRef="#br0" timeOffset="27992.559">7871 7753 11657 0 0,'0'0'4253'0'0,"0"0"-3086"0"0,0 0-1074 0 0,0 0-73 0 0,0 0 27 0 0,0 0-27 0 0,0 0 6 0 0,0 0 69 0 0,14-7-305 0 0,-10 8 191 0 0,-1 0 0 0 0,0 0 1 0 0,0 1-1 0 0,0-1 0 0 0,0 1 1 0 0,0 0-1 0 0,0 0 0 0 0,-1 0 1 0 0,1 0-1 0 0,0 0 0 0 0,-1 0 1 0 0,0 1-1 0 0,1-1 0 0 0,-1 1 1 0 0,0 0-1 0 0,-1-1 0 0 0,1 1 1 0 0,0 0-1 0 0,-1 0 0 0 0,1 0 1 0 0,-1 1-1 0 0,0-1 0 0 0,0 0 1 0 0,0 0-1 0 0,-1 1 0 0 0,1-1 1 0 0,-1 0-1 0 0,0 1 0 0 0,0-1 1 0 0,0 0-1 0 0,0 1 0 0 0,0-1 1 0 0,-1 0-1 0 0,1 1 0 0 0,-1-1 1 0 0,0 0-1 0 0,0 0 0 0 0,0 1 1 0 0,-1-1-1 0 0,1 0 0 0 0,-1 0 1 0 0,0-1-1 0 0,0 1 0 0 0,0 0 1 0 0,0 0-1 0 0,0-1 0 0 0,0 1 1 0 0,-1-1-1 0 0,1 0 0 0 0,-1 0 1 0 0,0 0-1 0 0,1 0 0 0 0,-1 0 1 0 0,0-1-1 0 0,0 1 0 0 0,0-1 1 0 0,-1 0-1 0 0,1 1 0 0 0,0-1 1 0 0,-1-1 17 0 0,3 1-837 0 0,0-1 849 0 0,1 0-8878 0 0,7-6 2514 0 0</inkml:trace>
  <inkml:trace contextRef="#ctx0" brushRef="#br0" timeOffset="28163.417">8056 7757 11865 0 0,'0'0'4939'0'0,"0"0"-3847"0"0,-7 8-1017 0 0,3-5-59 0 0,1 1 1 0 0,-1 0-1 0 0,1 1 1 0 0,-1-1-1 0 0,1 0 1 0 0,0 1-1 0 0,1 0 1 0 0,-1-1-1 0 0,1 1 1 0 0,0 0-1 0 0,0 0 1 0 0,1 1-1 0 0,0-1 1 0 0,-1 0-1 0 0,2 0 1 0 0,-1 1-1 0 0,1-1 1 0 0,-1 0-1 0 0,1 1 0 0 0,1-1 1 0 0,-1 1-1 0 0,1-1 1 0 0,0 0-1 0 0,0 0 1 0 0,1 1-1 0 0,-1-1 1 0 0,1 0-1 0 0,0 0 1 0 0,1 0-1 0 0,-1-1 1 0 0,3 4-17 0 0,1 0-439 0 0,10 11-1748 0 0,-7-13-6348 0 0,-5-7 1214 0 0</inkml:trace>
  <inkml:trace contextRef="#ctx0" brushRef="#br0" timeOffset="26500.094">6690 7765 7265 0 0,'0'0'6986'0'0,"0"0"-5329"0"0,0 0-1352 0 0,4 8-94 0 0,120 180 1973 0 0,-125-188-2372 0 0,1-1 1 0 0,0 1-1 0 0,0-1 1 0 0,-1 1-1 0 0,1-1 1 0 0,0 1-1 0 0,0-1 1 0 0,0 1-1 0 0,-1-1 1 0 0,1 1-1 0 0,0-1 1 0 0,0 1-1 0 0,0-1 1 0 0,0 1-1 0 0,0-1 1 0 0,0 1-1 0 0,0-1 1 0 0,0 1-1 0 0,0-1 1 0 0,0 1-1 0 0,1-1 1 0 0,-1 1-1 0 0,0-1 1 0 0,0 1-1 0 0,0-1 1 0 0,1 1-1 0 0,-1-1 1 0 0,0 1-1 0 0,0-1 1 0 0,1 1 0 0 0,-1 0-1 0 0,0-1 1 0 0,1 1-1 0 0,-1-1 1 0 0,1 1-1 0 0,-1 0 1 0 0,0-1-1 0 0,1 1 1 0 0,-1 0-1 0 0,1 0 1 0 0,-1-1-1 0 0,1 1 1 0 0,-1 0-1 0 0,1 0 1 0 0,-1 0-1 0 0,1 0 1 0 0,-1-1-1 0 0,1 1 1 0 0,-1 0-1 0 0,1 0 1 0 0,-1 0-1 0 0,1 0 1 0 0,-1 0-1 0 0,1 0 1 0 0,0 1 187 0 0,-15-37-5842 0 0,8 22 4919 0 0,6 13 1182 0 0,0 1 0 0 0,0-1-1 0 0,-1 0 1 0 0,1 0 0 0 0,0 1 0 0 0,0-1 0 0 0,-1 0 0 0 0,1 1 0 0 0,-1-1 0 0 0,1 0 0 0 0,0 1-1 0 0,-1-1 1 0 0,1 1 0 0 0,-1-1 0 0 0,0 1 0 0 0,1-1 0 0 0,-1 1 0 0 0,1-1 0 0 0,-1 1 0 0 0,0-1-1 0 0,1 1 1 0 0,-1 0 0 0 0,0-1 0 0 0,1 1 0 0 0,-1 0 0 0 0,0 0 0 0 0,1 0 0 0 0,-1-1 0 0 0,0 1-1 0 0,0 0 1 0 0,1 0 0 0 0,-1 0 0 0 0,0 0 0 0 0,0 0 0 0 0,1 0 0 0 0,-1 0 0 0 0,0 1 0 0 0,0-1-1 0 0,1 0 1 0 0,-1 0 0 0 0,0 1 0 0 0,0-1 0 0 0,1 0 0 0 0,-1 1 0 0 0,1-1 0 0 0,-1 0-1 0 0,0 1 1 0 0,1-1 0 0 0,-1 1 0 0 0,1-1 0 0 0,-1 1 0 0 0,1-1 0 0 0,-1 1 0 0 0,1 0 0 0 0,-1 0-259 0 0,-7 4-759 0 0,-12 7 1558 0 0,-52 43-2026 0 0,70-51-760 0 0,2-3-1335 0 0,1-1-1176 0 0</inkml:trace>
  <inkml:trace contextRef="#ctx0" brushRef="#br0" timeOffset="26749.507">7041 7821 7445 0 0,'0'0'8552'0'0,"0"0"-8172"0"0,0 0-315 0 0,3 44 431 0 0,-3-29-108 0 0,0-2-228 0 0,0 1-84 0 0,0-2-28 0 0,1-1 0 0 0,2-1 52 0 0,-1-2 36 0 0,3 0-136 0 0,0-2-236 0 0,-1-2-472 0 0,3-2-697 0 0,-2-1-683 0 0,1-1-2612 0 0,5-7-4009 0 0</inkml:trace>
  <inkml:trace contextRef="#ctx0" brushRef="#br0" timeOffset="26997.908">7102 7917 5565 0 0,'0'0'8608'0'0,"0"0"-7812"0"0,-54 0-608 0 0,33-4-188 0 0,0 1-628 0 0,-2 0-1244 0 0,5-1 188 0 0,1 1-96 0 0,4 1-1404 0 0</inkml:trace>
  <inkml:trace contextRef="#ctx0" brushRef="#br0" timeOffset="25767.407">5725 7684 4060 0 0,'0'0'3218'0'0,"0"0"-369"0"0,0 0-1536 0 0,0 0-489 0 0,0 0 192 0 0,0 0 94 0 0,0 0-350 0 0,-7 6-328 0 0,-59 119 1020 0 0,56-89-1304 0 0,1 1 1 0 0,2 1 0 0 0,1-1 0 0 0,2 1 0 0 0,2 0 0 0 0,2 32-149 0 0,1-65 35 0 0,-1 0 1 0 0,1 0-1 0 0,0 0 0 0 0,0 0 1 0 0,1 0-1 0 0,0 0 0 0 0,0 0 1 0 0,0-1-1 0 0,0 1 1 0 0,1-1-1 0 0,-1 0 0 0 0,1 1 1 0 0,0-1-1 0 0,1 0 0 0 0,-1-1 1 0 0,1 1-1 0 0,0-1 0 0 0,-1 1 1 0 0,2-1-1 0 0,-1 0 1 0 0,0-1-1 0 0,4 3-35 0 0,43-3-3462 0 0,-40-9-139 0 0,2-9-3665 0 0</inkml:trace>
  <inkml:trace contextRef="#ctx0" brushRef="#br0" timeOffset="26015.449">5896 7844 7949 0 0,'0'0'5711'0'0,"0"0"-4401"0"0,4 7-1136 0 0,35 171 2822 0 0,-39-173-3458 0 0,6 33 1329 0 0,1-29-3395 0 0,5-8-3749 0 0,1-6-1451 0 0</inkml:trace>
  <inkml:trace contextRef="#ctx0" brushRef="#br0" timeOffset="26249.888">6298 7982 9069 0 0,'0'0'7357'0'0,"0"0"-7257"0"0,0 0 12 0 0,-48-1 288 0 0,22-2 24 0 0,2 0-288 0 0,-3 1-136 0 0,2 0-136 0 0,3-1-748 0 0,0 2-113 0 0,7-2-251 0 0,-1 1-1072 0 0,9 0-3224 0 0</inkml:trace>
  <inkml:trace contextRef="#ctx0" brushRef="#br1" timeOffset="33986.306">7076 8517 980 0 0,'0'0'305'0'0,"0"0"-104"0"0,0 0-114 0 0,0 0 8 0 0,0 0 105 0 0,0 0 358 0 0,0 0-72 0 0,0 0-282 0 0,0 0-132 0 0,42 4 2728 0 0,-30-6-2606 0 0,1 0 0 0 0,-1 0 0 0 0,1-1 0 0 0,-1-1-1 0 0,0 0 1 0 0,0 0 0 0 0,0-1 0 0 0,-1-1 0 0 0,0 0 0 0 0,0 0 0 0 0,0-1 0 0 0,-1-1 0 0 0,0 0 0 0 0,0 0 0 0 0,-1-1 0 0 0,0 0-1 0 0,-1-1 1 0 0,0 0 0 0 0,0 0 0 0 0,3-7-194 0 0,12-31 82 0 0,-15 36-10 0 0,-1-1-1 0 0,0-1 1 0 0,-1 1-1 0 0,-1-1 1 0 0,0 0-1 0 0,-1-1 0 0 0,0 1 1 0 0,-1-1-1 0 0,-1 1 1 0 0,0-1-1 0 0,-1 0 0 0 0,-1 0 1 0 0,0 0-1 0 0,-2-13-71 0 0,0 5-10 0 0,-2 0-1 0 0,0 0 1 0 0,-1 1-1 0 0,-1 0 1 0 0,-1 0-1 0 0,-1 0 0 0 0,-1 1 1 0 0,-1 0-1 0 0,-1 1 1 0 0,-1 0-1 0 0,-1 1 1 0 0,0 0-1 0 0,-1 1 1 0 0,-1 1-1 0 0,-1 0 1 0 0,0 1-1 0 0,-1 0 0 0 0,-1 2 1 0 0,-1 0-1 0 0,0 1 1 0 0,0 1-1 0 0,-1 1 1 0 0,-1 0-1 0 0,0 2 1 0 0,0 0-1 0 0,-1 1 1 0 0,0 2-1 0 0,-8-2 11 0 0,13 6-27 0 0,0 1 0 0 0,0 1 0 0 0,0 0 1 0 0,0 1-1 0 0,0 1 0 0 0,1 1 0 0 0,-1 0 0 0 0,0 1 1 0 0,1 1-1 0 0,0 0 0 0 0,0 1 0 0 0,1 1 0 0 0,0 0 0 0 0,0 2 1 0 0,0-1-1 0 0,1 2 0 0 0,0 0 0 0 0,1 0 0 0 0,0 2 0 0 0,1-1 1 0 0,-5 7 26 0 0,6-6 45 0 0,-1 0 0 0 0,2 0 0 0 0,0 1 0 0 0,0 1 0 0 0,1 0 0 0 0,1 0 1 0 0,0 1-1 0 0,1 0 0 0 0,1 0 0 0 0,0 0 0 0 0,1 1 0 0 0,1 0 1 0 0,0 0-1 0 0,0 6-45 0 0,14 132 807 0 0,44 34 940 0 0,47-62-929 0 0,47-29 831 0 0,-20-70-1344 0 0,-71-24-3733 0 0,-43-5-880 0 0,2-6-3668 0 0</inkml:trace>
  <inkml:trace contextRef="#ctx0" brushRef="#br1" timeOffset="34983.553">6804 8219 2904 0 0,'0'0'1067'0'0,"0"0"1875"0"0,0 0-1768 0 0,0 0-1004 0 0,0 0-65 0 0,0 0 383 0 0,0 0 213 0 0,-6 4-70 0 0,-28 20-131 0 0,-2-2-1 0 0,0-1 1 0 0,-1-2-1 0 0,0-2 1 0 0,-2-1 0 0 0,0-2-1 0 0,-1-2 1 0 0,-13 2-500 0 0,67-34-4010 0 0,16-15 5365 0 0,-64 54 53 0 0,33-18-1403 0 0,-1 1 0 0 0,1-1 0 0 0,-1 0 0 0 0,1 1 0 0 0,0-1 1 0 0,0 0-1 0 0,0 1 0 0 0,0-1 0 0 0,0 1 0 0 0,0 0 0 0 0,0-1 0 0 0,0 1 0 0 0,1 0 0 0 0,-1 0 1 0 0,1-1-1 0 0,-1 1 0 0 0,1 0 0 0 0,0 0 0 0 0,-1 0 0 0 0,1 0 0 0 0,0-1 0 0 0,0 1 1 0 0,1 0-1 0 0,-1 0 0 0 0,0 0 0 0 0,0 0 0 0 0,1 0 0 0 0,-1-1 0 0 0,1 1 0 0 0,0 0 0 0 0,0-1 1 0 0,0 3-6 0 0,25 12-6619 0 0,-22-15 1114 0 0</inkml:trace>
  <inkml:trace contextRef="#ctx0" brushRef="#br1" timeOffset="35231.932">6351 8380 2844 0 0,'0'0'3751'0'0,"0"0"-1653"0"0,0 0-1284 0 0,0 0-107 0 0,0 0 75 0 0,0 0-61 0 0,0 0-261 0 0,-6 4-180 0 0,4-4-246 0 0,0 1 1 0 0,0 0-1 0 0,0-1 0 0 0,0 1 0 0 0,1 0 1 0 0,-1 0-1 0 0,0 0 0 0 0,1 1 0 0 0,-1-1 1 0 0,1 0-1 0 0,-1 0 0 0 0,1 1 0 0 0,0-1 1 0 0,-1 1-1 0 0,1 0 0 0 0,0-1 0 0 0,0 1 1 0 0,0 0-1 0 0,0-1 0 0 0,1 1 0 0 0,-1 0 1 0 0,0 0-1 0 0,1 0 0 0 0,-1 0 0 0 0,1 0 1 0 0,-1 0-1 0 0,1 0 0 0 0,0 0 0 0 0,0 0 1 0 0,0 0-1 0 0,0 0 0 0 0,1-1 0 0 0,-1 2-34 0 0,51-5 2304 0 0,-45-13-5142 0 0,-16-4-4357 0 0,2 9 1337 0 0</inkml:trace>
  <inkml:trace contextRef="#ctx0" brushRef="#br1" timeOffset="47434.636">8435 7914 652 0 0,'0'0'657'0'0,"0"0"-378"0"0,0 0-390 0 0,0 0-60 0 0,0 0 24 0 0,2-7 59 0 0,-15-130 4711 0 0,11 124 637 0 0,4 49-4511 0 0,46 510 2407 0 0,-48-494-3020 0 0,0-42-782 0 0,0-36-1317 0 0,1-17-4832 0 0,2 8 1204 0 0</inkml:trace>
  <inkml:trace contextRef="#ctx0" brushRef="#br1" timeOffset="48474.466">8472 7718 9921 0 0,'0'0'1151'0'0,"-6"0"-1337"0"0,-310-38 1218 0 0,-357-1 122 0 0,298 24-199 0 0,-160 21-955 0 0,84 2 204 0 0,-409 2 56 0 0,857-11-246 0 0,0 0-1 0 0,1 1 0 0 0,-1 0 1 0 0,0 0-1 0 0,0-1 0 0 0,1 2 1 0 0,-1-1-1 0 0,0 0 0 0 0,0 1 1 0 0,1-1-1 0 0,-1 1 0 0 0,0 0 0 0 0,1 0 1 0 0,-1 0-1 0 0,0 0 0 0 0,1 0 1 0 0,0 0-1 0 0,-1 1 0 0 0,1-1 1 0 0,0 1-1 0 0,-1 0 0 0 0,1 0 1 0 0,0 0-1 0 0,0 0 0 0 0,1 0 1 0 0,-1 0-1 0 0,0 0 0 0 0,1 0 1 0 0,-1 1-1 0 0,1-1 0 0 0,0 1 1 0 0,0-1-1 0 0,0 1 0 0 0,0 0 1 0 0,0-1-1 0 0,0 1 0 0 0,1 0 0 0 0,0 0 1 0 0,-1-1-1 0 0,1 1 0 0 0,0 0 1 0 0,0 0-1 0 0,0-1 0 0 0,1 1 1 0 0,-1 1-14 0 0,45 291 542 0 0,-30 83-110 0 0,-14-372-402 0 0,1 0-1 0 0,0-1 1 0 0,0 1-1 0 0,0-1 1 0 0,1 0-1 0 0,-1 0 1 0 0,1 0-1 0 0,1 0 1 0 0,-1 0-1 0 0,1-1 0 0 0,-1 1 1 0 0,1-1-1 0 0,1 0 1 0 0,-1 0-1 0 0,0 0 1 0 0,1-1-1 0 0,0 0 1 0 0,0 0-1 0 0,0 0 0 0 0,0 0 1 0 0,0-1-1 0 0,1 0 1 0 0,-1 0-1 0 0,1 0 1 0 0,-1-1-1 0 0,4 1-29 0 0,165 14 397 0 0,-129-15-319 0 0,177 0-17 0 0,114-14 13 0 0,-89 2-79 0 0,606 13 37 0 0,-328 5 65 0 0,119-54 617 0 0,-643 42-8771 0 0,-1-2 867 0 0</inkml:trace>
  <inkml:trace contextRef="#ctx0" brushRef="#br1" timeOffset="49034.062">8743 8061 4360 0 0,'0'0'6035'0'0,"0"0"-3983"0"0,0 0-1558 0 0,0 0-90 0 0,0 0 224 0 0,0 0-18 0 0,0 0-161 0 0,0 0-213 0 0,0 0-118 0 0,5 1 34 0 0,1-1-52 0 0,0 0-1 0 0,0 0 1 0 0,0 0 0 0 0,0 0 0 0 0,0-1-1 0 0,0 0 1 0 0,0 0 0 0 0,0-1-1 0 0,0 1 1 0 0,0-1 0 0 0,-1-1 0 0 0,1 1-1 0 0,-1-1 1 0 0,1 0 0 0 0,-1 0-1 0 0,0-1 1 0 0,0 1 0 0 0,-1-1-1 0 0,1 0 1 0 0,-1 0 0 0 0,0-1 0 0 0,0 1-1 0 0,0-1 1 0 0,0-1-100 0 0,-12 118 359 0 0,17 51-343 0 0,2-163-11150 0 0,-4-6 3962 0 0</inkml:trace>
  <inkml:trace contextRef="#ctx0" brushRef="#br1" timeOffset="49281.578">8991 8322 6049 0 0,'0'0'7916'0'0,"0"0"-6840"0"0,0 0-1024 0 0,0 0 564 0 0,-39-4 265 0 0,22-1-233 0 0,-2 0-324 0 0,2-1-228 0 0,-1 2-32 0 0,0 0-64 0 0,-1 0-264 0 0,0 1-320 0 0,0-1-409 0 0,-1 1-979 0 0,8 0-2764 0 0,-9-6-3433 0 0</inkml:trace>
  <inkml:trace contextRef="#ctx0" brushRef="#br1" timeOffset="51230.376">7725 7405 404 0 0,'0'0'391'0'0,"7"0"-111"0"0,259-48 4722 0 0,-240 41-4796 0 0,-1-2 0 0 0,-1 0 1 0 0,1-2-1 0 0,-1 0 0 0 0,-1-2 0 0 0,-1-1 1 0 0,0-1-1 0 0,0 0 0 0 0,3-5-206 0 0,-1-4 183 0 0,-1-2 0 0 0,-2 0-1 0 0,0-1 1 0 0,-2-1-1 0 0,0-1 1 0 0,-2 0 0 0 0,-2-2-1 0 0,-1 1 1 0 0,-1-2-1 0 0,-1 0 1 0 0,-2-1 0 0 0,-1 1-1 0 0,-2-2 1 0 0,-1 1-1 0 0,-2-1 1 0 0,-1-1-183 0 0,2 17 2 0 0,-1 0-1 0 0,-1 0 1 0 0,-1-1 0 0 0,0 0 0 0 0,-2 1-1 0 0,0-1 1 0 0,0 0 0 0 0,-2 1 0 0 0,-1-1-1 0 0,0 1 1 0 0,-1 0 0 0 0,-1 0 0 0 0,-1 0-1 0 0,0 0 1 0 0,-1 1 0 0 0,-1 0-1 0 0,-1 0 1 0 0,0 1 0 0 0,-1 1 0 0 0,-12-15-2 0 0,-30-16-128 0 0,-3 2 0 0 0,-1 3 0 0 0,-2 2 1 0 0,-1 2-1 0 0,-2 4 0 0 0,-2 2 0 0 0,-1 2 0 0 0,-1 4 1 0 0,-38-9 127 0 0,-183-26 130 0 0,158 49-47 0 0,-1 5 0 0 0,1 5 0 0 0,-1 7 0 0 0,-64 12-83 0 0,-271 53 78 0 0,385-57-179 0 0,0 4-1 0 0,1 3 0 0 0,1 4 1 0 0,1 3-1 0 0,2 3 1 0 0,1 3-1 0 0,-23 18 102 0 0,72-31-27 0 0,1 1-1 0 0,2 1 1 0 0,0 1-1 0 0,1 1 1 0 0,2 0 0 0 0,0 2-1 0 0,2 0 1 0 0,1 1 0 0 0,1 1-1 0 0,2 0 1 0 0,1 0 0 0 0,1 2-1 0 0,1-1 1 0 0,2 1 0 0 0,1 0-1 0 0,2 0 1 0 0,0 11 27 0 0,-13 36-20 0 0,14-64 77 0 0,1 0 0 0 0,0 1 0 0 0,1-1 0 0 0,1 0 0 0 0,0 1 0 0 0,1-1 0 0 0,1 1 0 0 0,0-1 0 0 0,1 0 0 0 0,0 0 0 0 0,1 0 0 0 0,1 0 0 0 0,0-1 0 0 0,0 0 0 0 0,2 0 0 0 0,0 0 0 0 0,0-1 0 0 0,1 0 0 0 0,1 0 0 0 0,0-1 0 0 0,0 0 0 0 0,1 0 0 0 0,0-1 0 0 0,1-1 0 0 0,0 0 0 0 0,3 1-57 0 0,25 26 264 0 0,3-2-1 0 0,0-2 1 0 0,2-1 0 0 0,1-3 0 0 0,1-2 0 0 0,2-1 0 0 0,0-3 0 0 0,2-2 0 0 0,0-2 0 0 0,1-2 0 0 0,1-3 0 0 0,46 6-264 0 0,255 19 1034 0 0,1-16 1 0 0,186-17-1035 0 0,-530-6-614 0 0,20-1-1525 0 0,-9-3-3177 0 0,3-5-2417 0 0</inkml:trace>
  <inkml:trace contextRef="#ctx0" brushRef="#br1" timeOffset="63332.919">7364 7291 248 0 0,'0'0'830'0'0,"0"0"-461"0"0,0 0 236 0 0,0 0 1028 0 0,7-1 6 0 0,100-51 323 0 0,-94 39-2173 0 0,-1 0 0 0 0,0-1-1 0 0,-1 0 1 0 0,-1-1 0 0 0,0 0-1 0 0,-1-1 1 0 0,0 0 0 0 0,-2 0-1 0 0,0-1 1 0 0,0 0 0 0 0,-2 0-1 0 0,0-1 1 0 0,-1 1 0 0 0,-1-1-1 0 0,1-13 212 0 0,-2 9 47 0 0,-1-1 0 0 0,0 1-1 0 0,-2-1 1 0 0,-1 1 0 0 0,-1 0-1 0 0,0-1 1 0 0,-2 1-1 0 0,0 0 1 0 0,-2 1 0 0 0,0 0-1 0 0,-2 0 1 0 0,0 0 0 0 0,-1 1-1 0 0,-1 0 1 0 0,-1 1 0 0 0,-1 1-1 0 0,0 0 1 0 0,-2 0-1 0 0,-7-6-46 0 0,9 11-324 0 0,0 0-1 0 0,0 1 1 0 0,-1 1-1 0 0,-1 1 0 0 0,0 0 1 0 0,0 1-1 0 0,-1 0 0 0 0,0 1 1 0 0,-1 1-1 0 0,0 1 0 0 0,0 0 1 0 0,-14-2 324 0 0,13 4-1107 0 0</inkml:trace>
  <inkml:trace contextRef="#ctx0" brushRef="#br1" timeOffset="63661.193">6804 6796 548 0 0,'0'0'383'0'0,"0"10"-71"0"0,18 172 210 0 0,1-107-561 0 0,-18-64 244 0 0,0-1 0 0 0,1 0 0 0 0,0 1 0 0 0,1-1 1 0 0,0 0-1 0 0,0 0 0 0 0,1 0 0 0 0,1-1 0 0 0,0 1 0 0 0,0-1 1 0 0,1 0-1 0 0,0-1 0 0 0,0 1 0 0 0,1-1 0 0 0,0-1 0 0 0,0 1 1 0 0,1-1-1 0 0,0 0 0 0 0,4 2-205 0 0,81 29-2378 0 0,-83-37 388 0 0</inkml:trace>
  <inkml:trace contextRef="#ctx0" brushRef="#br1" timeOffset="64299.878">8214 6698 864 0 0,'0'0'120'0'0,"0"0"-120"0"0,0 0-80 0 0,0 0 76 0 0,0 0 0 0 0,0 0-220 0 0,0 0-448 0 0</inkml:trace>
  <inkml:trace contextRef="#ctx0" brushRef="#br1" timeOffset="64530.077">8214 6698 1108 0 0,'-10'1'496'0'0,"7"-1"-496"0"0,2 0-120 0 0,-2 0 116 0 0,-2 0-228 0 0,4 0-864 0 0</inkml:trace>
  <inkml:trace contextRef="#ctx0" brushRef="#br1" timeOffset="64780.215">8184 6705 1056 0 0,'0'0'164'0'0,"0"0"-164"0"0,0 0-12 0 0,0 0-416 0 0,0 0-352 0 0</inkml:trace>
  <inkml:trace contextRef="#ctx0" brushRef="#br1" timeOffset="64781.215">8184 6705 208 0 0,'-27'4'952'0'0,"27"-4"-572"0"0,0 0 596 0 0,0 0 1256 0 0,0 0-2232 0 0,0 0-964 0 0,-1 0-904 0 0,1 0 656 0 0</inkml:trace>
  <inkml:trace contextRef="#ctx0" brushRef="#br1" timeOffset="96574.746">8583 6335 768 0 0,'0'0'139'0'0,"0"0"-163"0"0,0 0 218 0 0,0 0 128 0 0,0 0-22 0 0,0 0 114 0 0,1 18 8904 0 0,4-15-9124 0 0,1 0 0 0 0,0-1-1 0 0,-1 1 1 0 0,1-1 0 0 0,0 0 0 0 0,0-1-1 0 0,0 1 1 0 0,1-1 0 0 0,-1 0 0 0 0,0-1-1 0 0,0 1 1 0 0,1-1 0 0 0,-1-1 0 0 0,0 1-1 0 0,0-1 1 0 0,0 0 0 0 0,0 0 0 0 0,1-1-1 0 0,-2 0 1 0 0,6-2-194 0 0,-11 3-22 0 0,0-1 0 0 0,0 1 0 0 0,0-1 0 0 0,0 1 0 0 0,0-1-1 0 0,0 1 1 0 0,-1-1 0 0 0,1 1 0 0 0,-1 0 0 0 0,1-1 0 0 0,-1 1 0 0 0,1-1 0 0 0,-1 1 0 0 0,0 0 0 0 0,0 0-1 0 0,1-1 1 0 0,-1 1 0 0 0,0 0 0 0 0,0 0 0 0 0,0 0 0 0 0,0 0 0 0 0,0 0 0 0 0,-1 0 0 0 0,1 0 0 0 0,0 1-1 0 0,0-1 1 0 0,-1 0 0 0 0,1 1 0 0 0,0-1 0 0 0,-1 1 0 0 0,1-1 0 0 0,-1 1 0 0 0,1-1 0 0 0,0 1 0 0 0,-1 0-1 0 0,1 0 1 0 0,-1 0 0 0 0,1 0 0 0 0,-1 0 0 0 0,1 0 0 0 0,-1 0 0 0 0,1 0 0 0 0,-1 1 0 0 0,1-1 0 0 0,0 1-1 0 0,-1-1 1 0 0,0 1 22 0 0,-2 3 11 0 0,-1 0-1 0 0,1 0 0 0 0,0 0 0 0 0,0 1 0 0 0,0 0 1 0 0,1-1-1 0 0,0 1 0 0 0,0 1 0 0 0,0-1 1 0 0,0 0-1 0 0,1 1 0 0 0,0-1 0 0 0,0 1 1 0 0,0 0-1 0 0,1 0 0 0 0,0 0 0 0 0,0 0 0 0 0,0 0 1 0 0,1-1-1 0 0,0 1 0 0 0,0 0 0 0 0,1 0 1 0 0,-1 0-1 0 0,1 0 0 0 0,1 0 0 0 0,-1 0 0 0 0,1 0 1 0 0,0-1-1 0 0,0 1 0 0 0,1-1 0 0 0,-1 1 1 0 0,1-1-1 0 0,0 0 0 0 0,1 0 0 0 0,1 2-10 0 0,1-1 140 0 0,0-1 0 0 0,0 0 0 0 0,1 0 0 0 0,0 0-1 0 0,-1-1 1 0 0,2 0 0 0 0,-1 0 0 0 0,0-1 0 0 0,1 0-1 0 0,-1 0 1 0 0,1-1 0 0 0,0 0 0 0 0,0 0 0 0 0,0-1-1 0 0,0 0 1 0 0,0 0 0 0 0,0-1 0 0 0,0 0 0 0 0,0 0-1 0 0,0-1 1 0 0,0 0 0 0 0,0-1 0 0 0,8-2-140 0 0,22-13-3618 0 0,-10-12-4358 0 0,-23 22 1773 0 0</inkml:trace>
  <inkml:trace contextRef="#ctx0" brushRef="#br1" timeOffset="96917.005">8918 6178 716 0 0,'0'0'7555'0'0,"0"0"-4633"0"0,0 0-1513 0 0,0 0-86 0 0,0 0-149 0 0,0 0-462 0 0,0 0-263 0 0,-10-3-26 0 0,-131-24 38 0 0,76 19-3494 0 0,58 6 541 0 0,7 1-2572 0 0,4-1-1491 0 0</inkml:trace>
  <inkml:trace contextRef="#ctx0" brushRef="#br1" timeOffset="97288.642">9015 6045 10905 0 0,'0'0'996'0'0,"0"0"-408"0"0,0 0 25 0 0,0 0-58 0 0,5 7-39 0 0,145 198 2168 0 0,-170-227-7688 0 0,-13-12 3975 0 0,24 21 587 0 0,9 12 498 0 0,0 1 0 0 0,0-1 0 0 0,0 0 0 0 0,0 1 0 0 0,-1-1 0 0 0,1 1 1 0 0,0-1-1 0 0,0 1 0 0 0,0-1 0 0 0,-1 1 0 0 0,1-1 0 0 0,0 1 0 0 0,-1-1 0 0 0,1 1 1 0 0,0 0-1 0 0,-1-1 0 0 0,1 1 0 0 0,-1-1 0 0 0,1 1 0 0 0,0 0 0 0 0,-1-1 1 0 0,1 1-1 0 0,-1 0 0 0 0,1 0 0 0 0,-1-1 0 0 0,1 1 0 0 0,-1 0 0 0 0,1 0 0 0 0,-1 0 1 0 0,1 0-1 0 0,-1 0 0 0 0,0-1 0 0 0,1 1 0 0 0,-1 0 0 0 0,1 0 0 0 0,-1 0 0 0 0,1 0 1 0 0,-1 1-1 0 0,1-1 0 0 0,-1 0 0 0 0,0 0 0 0 0,1 0 0 0 0,-1 0 0 0 0,1 1 1 0 0,-1-1-1 0 0,1 0 0 0 0,-1 0 0 0 0,1 1 0 0 0,0-1 0 0 0,-1 0 0 0 0,1 1 0 0 0,-1-1 1 0 0,1 0-1 0 0,0 1 0 0 0,-1-1 0 0 0,1 1 0 0 0,0-1 0 0 0,-1 1 0 0 0,1-1 1 0 0,0 1-1 0 0,-1-1 0 0 0,1 1 0 0 0,0-1-56 0 0,-59 46 2411 0 0,29-26-3855 0 0,3 4-4684 0 0,24-20 35 0 0</inkml:trace>
  <inkml:trace contextRef="#ctx0" brushRef="#br1" timeOffset="97487.8">9342 6102 8461 0 0,'0'0'6320'0'0,"0"0"-6220"0"0,0 0 100 0 0,9 38 468 0 0,-12-22 77 0 0,-1 1-173 0 0,0 2-196 0 0,-2 1-144 0 0,-3 2-216 0 0,5-2-16 0 0,0-1-200 0 0,3-2-60 0 0,1-1-200 0 0,1-2-297 0 0,6-3-323 0 0,-1-1-304 0 0,6-5-972 0 0,-3-2-2784 0 0</inkml:trace>
  <inkml:trace contextRef="#ctx0" brushRef="#br1" timeOffset="97658.32">9409 6232 7249 0 0,'0'0'4648'0'0,"0"0"-4456"0"0,-51-11-52 0 0,24 9 80 0 0,-4 0-220 0 0,0 0-848 0 0,8 2-2448 0 0,-13-7-5001 0 0</inkml:trace>
  <inkml:trace contextRef="#ctx0" brushRef="#br1" timeOffset="101573.29">9338 7520 2508 0 0,'0'0'2612'0'0,"0"0"-194"0"0,0 0-1011 0 0,0 0-248 0 0,0 0-91 0 0,0 0-45 0 0,0 0-139 0 0,0 0-301 0 0,87 9 868 0 0,498-1 608 0 0,-558-24-1098 0 0,-63-11-753 0 0,24 19-501 0 0,-9-8 144 0 0,32 20-54 0 0,-7-3 213 0 0,0 0 1 0 0,0 0-1 0 0,0 0 1 0 0,-1 0-1 0 0,1 1 1 0 0,0 0-1 0 0,0 0 1 0 0,-1 0-1 0 0,0 0 1 0 0,1 0-1 0 0,-1 1 1 0 0,0-1-1 0 0,0 1 1 0 0,0 0-1 0 0,0 0 1 0 0,-1 0-1 0 0,1 0 1 0 0,-1 0-1 0 0,0 1 1 0 0,0-1-1 0 0,0 1 1 0 0,0 0-1 0 0,-1-1 1 0 0,1 1-1 0 0,-1 0 1 0 0,0 0-1 0 0,0 0 1 0 0,0 0-1 0 0,-1 0 1 0 0,1 0-1 0 0,-1 0 1 0 0,0 0-1 0 0,0 0 1 0 0,-1 0-1 0 0,1 0 1 0 0,-1 0-1 0 0,0 0 1 0 0,0 0-1 0 0,0 0 1 0 0,0 0-1 0 0,-1-1 1 0 0,0 1-1 0 0,0 0 1 0 0,0-1-11 0 0,-33 25-913 0 0,8-13-5848 0 0,10-8-1219 0 0</inkml:trace>
  <inkml:trace contextRef="#ctx0" brushRef="#br1" timeOffset="102817.659">9973 7556 848 0 0,'0'0'5111'0'0,"0"0"-3717"0"0,-7-4-940 0 0,-40-20 1489 0 0,90 63 1005 0 0,17 3-1527 0 0,-105-47 961 0 0,-309-105-2676 0 0,372 117 375 0 0,0 0 0 0 0,-1 1 0 0 0,0 1-1 0 0,-1 0 1 0 0,0 2 0 0 0,-1-1-1 0 0,0 2 1 0 0,0 0 0 0 0,1 3-81 0 0,-16-15 11 0 0,1 1 0 0 0,0 0 0 0 0,-1 0 0 0 0,1-1 0 0 0,-1 1 0 0 0,1 0 0 0 0,-1 0 0 0 0,1 0 0 0 0,-1 0 0 0 0,1 0 0 0 0,-1 0 0 0 0,0-1 0 0 0,0 1 0 0 0,1 0 0 0 0,-1 0 0 0 0,0 0 0 0 0,0 0 0 0 0,0 0 0 0 0,0 0 0 0 0,0 0 0 0 0,0 0 0 0 0,0 0 0 0 0,-1 0 0 0 0,1 0 0 0 0,0 0 0 0 0,0 0 0 0 0,-1 0 0 0 0,1 0 1 0 0,-1-1-1 0 0,1 1 0 0 0,-1 0 0 0 0,1 0 0 0 0,-1 0 0 0 0,1 0 0 0 0,-1-1 0 0 0,0 1 0 0 0,1 0 0 0 0,-1-1 0 0 0,0 1 0 0 0,0-1 0 0 0,1 1 0 0 0,-1 0 0 0 0,0-1 0 0 0,0 0 0 0 0,0 1 0 0 0,0-1 0 0 0,0 0 0 0 0,0 1 0 0 0,1-1 0 0 0,-1 0 0 0 0,0 0 0 0 0,0 0 0 0 0,0 1 0 0 0,0-1 0 0 0,0 0 0 0 0,0-1 0 0 0,0 1 0 0 0,0 0 0 0 0,0 0 1 0 0,0 0-1 0 0,0 0 0 0 0,0-1-11 0 0,-67 0 760 0 0,25-4-900 0 0,0-3 1 0 0,0-2 0 0 0,1-1 0 0 0,0-2 0 0 0,1-2-1 0 0,-26-15 140 0 0,176 112-169 0 0,-100-66 33 0 0,21 24-1640 0 0,-3-18-5406 0 0,-5-12-745 0 0</inkml:trace>
  <inkml:trace contextRef="#ctx0" brushRef="#br1" timeOffset="103063.834">10811 7778 5064 0 0,'0'0'9481'0'0,"0"0"-8309"0"0,0 0-996 0 0,0 0-128 0 0,-38-7 533 0 0,11 1-69 0 0,-8-3-212 0 0,-13 1-116 0 0,4-1-84 0 0,8 2-52 0 0,10 4-44 0 0,9-1-4 0 0,3 0-72 0 0,0-3-1060 0 0,1-1-357 0 0,9-1-479 0 0,4-2-2268 0 0,4 2-1929 0 0</inkml:trace>
  <inkml:trace contextRef="#ctx0" brushRef="#br1" timeOffset="103312.645">10814 7612 3876 0 0,'0'0'7137'0'0,"0"0"-4917"0"0,0 0-836 0 0,0 0-264 0 0,0 0-239 0 0,0 0-221 0 0,-71-7-16 0 0,18 0-272 0 0,-9-2-236 0 0,4 1-136 0 0,8-1-1040 0 0,12 2-1041 0 0,10 0-2039 0 0,10 3-2509 0 0</inkml:trace>
  <inkml:trace contextRef="#ctx0" brushRef="#br1" timeOffset="106399.687">11601 7526 1188 0 0,'0'0'3117'0'0,"0"0"295"0"0,0 0-1775 0 0,0 0-519 0 0,0 0-12 0 0,0 0-77 0 0,0 0-298 0 0,0 0-268 0 0,0 0-115 0 0,5 10 1046 0 0,0-7-1346 0 0,-1 0 1 0 0,1 0-1 0 0,0 0 1 0 0,0 0-1 0 0,0-1 1 0 0,1 0 0 0 0,-1 0-1 0 0,0-1 1 0 0,1 0-1 0 0,-1 0 1 0 0,1 0-1 0 0,0 0 1 0 0,-1-1-1 0 0,1 0 1 0 0,0 0-1 0 0,-1 0 1 0 0,1-1-1 0 0,-1 0 1 0 0,1 0-1 0 0,-1-1 1 0 0,1 1 0 0 0,-1-1-1 0 0,0 0 1 0 0,1 0-1 0 0,-1-1 1 0 0,0 0-1 0 0,-1 0 1 0 0,1 0-1 0 0,0 0 1 0 0,-1-1-1 0 0,0 0 1 0 0,0 0-1 0 0,0 0 1 0 0,0 0-1 0 0,-1 0 1 0 0,0-1 0 0 0,1 0-1 0 0,-2 0 1 0 0,1 1-1 0 0,0-2 1 0 0,-1 1-1 0 0,0 0 1 0 0,0 0-1 0 0,0-4-48 0 0,-2 8-22 0 0,0-1 0 0 0,-1 0 0 0 0,1 1 0 0 0,0-1-1 0 0,-1 0 1 0 0,1 1 0 0 0,-1-1 0 0 0,1 0 0 0 0,-1 1-1 0 0,0-1 1 0 0,1 1 0 0 0,-1-1 0 0 0,0 1 0 0 0,0-1 0 0 0,0 1-1 0 0,-1 0 1 0 0,1-1 0 0 0,0 1 0 0 0,0 0 0 0 0,-1 0 0 0 0,1 0-1 0 0,0 0 1 0 0,-1 0 0 0 0,1 0 0 0 0,-1 1 0 0 0,1-1-1 0 0,-1 0 1 0 0,0 1 0 0 0,1-1 0 0 0,-1 1 0 0 0,0-1 0 0 0,1 1-1 0 0,-1 0 1 0 0,0 0 0 0 0,0 0 0 0 0,1 0 0 0 0,-1 0-1 0 0,0 0 1 0 0,1 0 0 0 0,-1 1 0 0 0,0-1 0 0 0,1 1 0 0 0,-1-1-1 0 0,0 1 1 0 0,1 0 0 0 0,-1-1 0 0 0,1 1 0 0 0,-1 0 0 0 0,1 0-1 0 0,-1 0 1 0 0,1 0 0 0 0,0 0 0 0 0,0 0 0 0 0,-1 1-1 0 0,1-1 1 0 0,0 0 0 0 0,0 1 0 0 0,0-1 0 0 0,0 1 0 0 0,0-1 21 0 0,-8 7-32 0 0,-1-2 43 0 0,1 0 0 0 0,-1 1 0 0 0,1 0 0 0 0,1 1 1 0 0,0 0-1 0 0,0 0 0 0 0,0 0 0 0 0,1 1 0 0 0,0 1 0 0 0,1-1 0 0 0,0 1 0 0 0,0 0 1 0 0,1 0-1 0 0,1 1 0 0 0,-1-1 0 0 0,2 1 0 0 0,0 0 0 0 0,-1 4-10 0 0,8-10 98 0 0,-1 0-1 0 0,1 0 0 0 0,0 0 1 0 0,1 0-1 0 0,-1-1 1 0 0,1 1-1 0 0,0-1 1 0 0,0 0-1 0 0,0-1 0 0 0,0 1 1 0 0,1-1-1 0 0,0 0 1 0 0,-1-1-1 0 0,1 1 1 0 0,0-1-1 0 0,0 0 0 0 0,0 0 1 0 0,1-1-1 0 0,-1 0 1 0 0,0 0-1 0 0,1-1 0 0 0,-1 1 1 0 0,0-1-1 0 0,1-1 1 0 0,0 1-98 0 0,1 0-658 0 0,68 1 2532 0 0,-55-11-4915 0 0,-8-7-5312 0 0,-9 5-185 0 0</inkml:trace>
  <inkml:trace contextRef="#ctx0" brushRef="#br1" timeOffset="106681.806">12166 7340 1292 0 0,'0'0'9237'0'0,"0"0"-6414"0"0,0 0-1954 0 0,0 0 137 0 0,0 0 6 0 0,0 0-345 0 0,-7-1-237 0 0,-207-26-1361 0 0,212 27 517 0 0,-7-6-4445 0 0,9 4-1253 0 0</inkml:trace>
  <inkml:trace contextRef="#ctx0" brushRef="#br1" timeOffset="107088.736">12362 7136 11489 0 0,'0'0'2914'0'0,"3"6"-2404"0"0,130 266 2811 0 0,-145-314-10318 0 0,-9-27 5660 0 0,3 81 7594 0 0,-24 17-4657 0 0,25-18-1816 0 0,-31 25 735 0 0,33-10-8030 0 0,15-24 1118 0 0</inkml:trace>
  <inkml:trace contextRef="#ctx0" brushRef="#br1" timeOffset="107354.071">12729 7173 7445 0 0,'0'6'7492'0'0,"-26"203"-4068"0"0,47-162-4510 0 0,9-29-7031 0 0,-15-17 811 0 0</inkml:trace>
  <inkml:trace contextRef="#ctx0" brushRef="#br1" timeOffset="107600.827">12827 7352 9913 0 0,'0'0'5852'0'0,"0"0"-5676"0"0,0 0 12 0 0,-49-2 417 0 0,24-1-317 0 0,-4 1-288 0 0,0 0-773 0 0,-4-1-1083 0 0,8 2-2748 0 0,-12-5-4385 0 0</inkml:trace>
  <inkml:trace contextRef="#ctx0" brushRef="#br1" timeOffset="108022.058">13308 7344 5885 0 0,'0'0'6634'0'0,"0"0"-5171"0"0,3 8-1071 0 0,133 324 4148 0 0,-128-297-5560 0 0,-20-54-7251 0 0,6 3 4589 0 0,0 2 305 0 0</inkml:trace>
  <inkml:trace contextRef="#ctx0" brushRef="#br1" timeOffset="108253.983">13397 7555 28 0 0,'0'0'3166'0'0,"0"0"2871"0"0,0 0-3436 0 0,0 0-1962 0 0,0 0 68 0 0,0 0 303 0 0,-2 6-23 0 0,-81 92 1612 0 0,68-87-2853 0 0,-7 5-1659 0 0,7-7-2662 0 0,10-7-1181 0 0</inkml:trace>
  <inkml:trace contextRef="#ctx0" brushRef="#br1" timeOffset="108470.782">13771 7419 5136 0 0,'0'0'7605'0'0,"0"0"-5685"0"0,0 0-1681 0 0,0 0-73 0 0,-4 7 219 0 0,-4 8-215 0 0,0 0 0 0 0,1 1 0 0 0,0 0 0 0 0,1 0 0 0 0,1 1 1 0 0,1 0-1 0 0,0 0 0 0 0,1 0 0 0 0,1 0 0 0 0,1 0 0 0 0,0 1 0 0 0,2-1 0 0 0,-1 0 0 0 0,2 2-170 0 0,34 29-713 0 0,-18-39-2636 0 0,1-7-3915 0 0,-8-6 758 0 0</inkml:trace>
  <inkml:trace contextRef="#ctx0" brushRef="#br1" timeOffset="108732.657">13869 7602 5368 0 0,'0'0'8957'0'0,"0"0"-8109"0"0,0 0-748 0 0,0 0 604 0 0,-54-9 125 0 0,33 7-405 0 0,-2-1-276 0 0,-1 2-148 0 0,-3 0-472 0 0,2 0-745 0 0,2 0-135 0 0,2 1-648 0 0,7-2-1224 0 0,6 0-4001 0 0</inkml:trace>
  <inkml:trace contextRef="#ctx0" brushRef="#br1" timeOffset="108981.344">13980 7494 6493 0 0,'0'0'6711'0'0,"0"0"-5153"0"0,6 9-1372 0 0,0 0 3 0 0,0 0 0 0 0,-1 1 0 0 0,0 0 1 0 0,-1 0-1 0 0,0 1 0 0 0,0-1 0 0 0,-1 1 0 0 0,0 0 0 0 0,-1 0 1 0 0,0 0-1 0 0,-1 0 0 0 0,0 0 0 0 0,-1 0 0 0 0,0 0 0 0 0,-1 1 1 0 0,0-1-1 0 0,-2 3-189 0 0,0-5-41 0 0,-1 0 0 0 0,0 0 0 0 0,-1 0 0 0 0,0-1 0 0 0,0 0 0 0 0,-1 0 0 0 0,0 0 0 0 0,0 0 0 0 0,-1-1 0 0 0,0 0 0 0 0,-1-1 1 0 0,1 1-1 0 0,-1-2 0 0 0,0 1 0 0 0,0-1 0 0 0,-1 0 0 0 0,-6 2 41 0 0,-99 29-7070 0 0,73-33-324 0 0</inkml:trace>
  <inkml:trace contextRef="#ctx0" brushRef="#br1" timeOffset="109232.768">13245 7445 5701 0 0,'0'0'5852'0'0,"0"0"-3880"0"0,0 0-1342 0 0,-7 4 186 0 0,2-2-749 0 0,0 1 1 0 0,1 0 0 0 0,-1 1 0 0 0,1-1-1 0 0,0 1 1 0 0,0 0 0 0 0,0 0-1 0 0,0 0 1 0 0,1 0 0 0 0,0 1-1 0 0,0-1 1 0 0,0 1 0 0 0,0 0 0 0 0,1 0-1 0 0,0 0 1 0 0,0 0 0 0 0,0 0-1 0 0,0 1 1 0 0,1-1 0 0 0,0 0-1 0 0,0 1 1 0 0,1-1 0 0 0,-1 1 0 0 0,1 0-68 0 0,34 109 128 0 0,28-59-6094 0 0,-34-45-1120 0 0</inkml:trace>
  <inkml:trace contextRef="#ctx0" brushRef="#br1" timeOffset="109482.207">14254 7342 4060 0 0,'0'0'8123'0'0,"0"0"-6582"0"0,0 0-1905 0 0,0 0 279 0 0,0 0 93 0 0,6-6-102 0 0,-4 4 121 0 0,0 0 1 0 0,0 0 0 0 0,0 0-1 0 0,0 1 1 0 0,0-1 0 0 0,1 1 0 0 0,-1-1-1 0 0,1 1 1 0 0,-1 0 0 0 0,1 0-1 0 0,0 0 1 0 0,-1 0 0 0 0,1 1 0 0 0,0-1-1 0 0,0 1 1 0 0,-1-1 0 0 0,1 1-1 0 0,0 0 1 0 0,0 0 0 0 0,0 0-1 0 0,-1 0 1 0 0,1 1 0 0 0,0-1 0 0 0,0 1-1 0 0,-1 0 1 0 0,1 0 0 0 0,0 0-1 0 0,-1 0 1 0 0,1 0 0 0 0,-1 0 0 0 0,1 1-1 0 0,-1-1 1 0 0,0 1 0 0 0,0 0-1 0 0,1 0 1 0 0,-1-1 0 0 0,0 2 0 0 0,-1-1-1 0 0,1 0-27 0 0,3 1 86 0 0,-1 1-1 0 0,0-1 0 0 0,0 1 0 0 0,-1 0 0 0 0,1 0 1 0 0,-1 0-1 0 0,0 0 0 0 0,0 1 0 0 0,0-1 0 0 0,-1 1 1 0 0,1 0-1 0 0,-1 0 0 0 0,-1 0 0 0 0,1 0 1 0 0,0 0-1 0 0,-1 0 0 0 0,0 0 0 0 0,0 0 0 0 0,-1 1 1 0 0,0-1-1 0 0,0 0 0 0 0,0 1 0 0 0,0-1 0 0 0,-1 0 1 0 0,0 0-1 0 0,0 1 0 0 0,0-1 0 0 0,-1 1-85 0 0,-61 26-1576 0 0,61-32 1085 0 0,-15 1-1155 0 0,10-5-4272 0 0,6-4-502 0 0</inkml:trace>
  <inkml:trace contextRef="#ctx0" brushRef="#br1" timeOffset="109730.728">14499 7337 6949 0 0,'0'0'7052'0'0,"0"0"-6572"0"0,0 0 52 0 0,0 0 396 0 0,-48 43-135 0 0,38-28-469 0 0,1 1-320 0 0,1 2 0 0 0,4-2 12 0 0,4 2 56 0 0,0-1 4 0 0,9-1 24 0 0,3 1-100 0 0,3 1-76 0 0,0-1-608 0 0,3 3-589 0 0,-2-4-1343 0 0,-1-4-3320 0 0</inkml:trace>
  <inkml:trace contextRef="#ctx0" brushRef="#br1" timeOffset="110075.168">14566 7968 11117 0 0,'0'0'4134'0'0,"-10"0"-3545"0"0,-569-17-240 0 0,-1178-4 1620 0 0,1338 27-1725 0 0,375-17-1153 0 0,54 3-8059 0 0,12 2 527 0 0</inkml:trace>
  <inkml:trace contextRef="#ctx0" brushRef="#br1" timeOffset="110760.409">12720 8111 2936 0 0,'0'0'5250'0'0,"0"0"-2275"0"0,0 0-1855 0 0,0 0-603 0 0,0 0-264 0 0,0 0-82 0 0,0 0-94 0 0,0 0-13 0 0,0 0 41 0 0,-2-3 78 0 0,1 2-157 0 0,1 0 1 0 0,0-1 0 0 0,0 1 0 0 0,0 0 0 0 0,0 0 0 0 0,0 0-1 0 0,0 0 1 0 0,0-1 0 0 0,0 1 0 0 0,0 0 0 0 0,1 0 0 0 0,-1 0 0 0 0,0 0-1 0 0,1 0 1 0 0,-1 0 0 0 0,1 0 0 0 0,-1 0 0 0 0,1 0 0 0 0,-1 0-1 0 0,1 0 1 0 0,0 0 0 0 0,0 0 0 0 0,-1 0 0 0 0,1 0 0 0 0,0 1-1 0 0,0-1 1 0 0,0 0 0 0 0,0 1 0 0 0,0-1 0 0 0,0 0 0 0 0,0 1 0 0 0,0-1-1 0 0,0 1 1 0 0,0 0 0 0 0,0-1 0 0 0,0 1 0 0 0,1 0 0 0 0,-1 0-1 0 0,0 0 1 0 0,0 0 0 0 0,0-1 0 0 0,0 2 0 0 0,1-1 0 0 0,-1 0-1 0 0,0 0 1 0 0,0 0 0 0 0,0 0 0 0 0,0 1 0 0 0,0-1 0 0 0,0 1 0 0 0,0-1-1 0 0,0 1 1 0 0,0-1 0 0 0,0 1 0 0 0,0-1 0 0 0,0 1 0 0 0,0 0-1 0 0,0 0-26 0 0,7-1 73 0 0,0 1-1 0 0,-1 0 0 0 0,0 1 1 0 0,1 0-1 0 0,-1 0 1 0 0,0 0-1 0 0,0 1 0 0 0,0 0 1 0 0,0 1-1 0 0,-1-1 0 0 0,1 1 1 0 0,-1 0-1 0 0,0 1 0 0 0,0 0 1 0 0,0 0-1 0 0,-1 0 0 0 0,0 0 1 0 0,0 1-1 0 0,0 0 0 0 0,-1 0 1 0 0,1 0-1 0 0,-1 1 1 0 0,-1-1-1 0 0,0 1 0 0 0,0 0 1 0 0,0 0-1 0 0,1 5-72 0 0,-5-8 71 0 0,0 1 0 0 0,0-1 0 0 0,0 0 1 0 0,0 1-1 0 0,-1-1 0 0 0,0 0 0 0 0,1 0 0 0 0,-2 0 0 0 0,1 0 0 0 0,0-1 1 0 0,-1 1-1 0 0,0 0 0 0 0,0-1 0 0 0,0 0 0 0 0,0 0 0 0 0,0 0 1 0 0,-1 0-1 0 0,1 0 0 0 0,-1-1 0 0 0,0 1 0 0 0,0-1 0 0 0,0 0 0 0 0,0 0 1 0 0,0-1-1 0 0,0 1 0 0 0,0-1-71 0 0,-73 16-2300 0 0,70-31-3799 0 0,10 7 627 0 0</inkml:trace>
  <inkml:trace contextRef="#ctx0" brushRef="#br1" timeOffset="111011.34">13091 8068 11221 0 0,'0'0'3910'0'0,"-8"4"-2791"0"0,2-1-1108 0 0,0 0 0 0 0,0 0 0 0 0,0 1-1 0 0,1 0 1 0 0,-1 0 0 0 0,1 0 0 0 0,0 0-1 0 0,0 1 1 0 0,1 0 0 0 0,-1 0 0 0 0,1 0 0 0 0,0 1-1 0 0,1 0 1 0 0,-1-1 0 0 0,1 1 0 0 0,0 0 0 0 0,1 0-1 0 0,-1 1 1 0 0,1-1 0 0 0,0 1 0 0 0,1-1 0 0 0,-1 4-11 0 0,2-6 19 0 0,1 0 0 0 0,-1 0 0 0 0,1 0 0 0 0,-1 0 0 0 0,1 0 1 0 0,1 0-1 0 0,-1 0 0 0 0,0 0 0 0 0,1 0 0 0 0,0-1 1 0 0,0 1-1 0 0,0 0 0 0 0,0-1 0 0 0,1 1 0 0 0,-1-1 1 0 0,1 0-1 0 0,0 0 0 0 0,0 0 0 0 0,0 0 0 0 0,0-1 0 0 0,1 1 1 0 0,-1-1-1 0 0,1 0 0 0 0,-1 0 0 0 0,1 0 0 0 0,0 0 1 0 0,0-1-1 0 0,0 0-19 0 0,74 17-6657 0 0,-61-18-75 0 0</inkml:trace>
  <inkml:trace contextRef="#ctx0" brushRef="#br1" timeOffset="111260.706">13454 7991 6961 0 0,'0'0'8672'0'0,"0"0"-8672"0"0,0 0-36 0 0,5 41 36 0 0,-2-21 212 0 0,-1-1 40 0 0,0 2 12 0 0,-2 0-51 0 0,0 0-49 0 0,0-3-52 0 0,0 2-12 0 0,0-1 0 0 0,-2-1-100 0 0,2 0-637 0 0,0-1-1067 0 0,0-5-2308 0 0,0-4-4221 0 0</inkml:trace>
  <inkml:trace contextRef="#ctx0" brushRef="#br1" timeOffset="111523.43">13458 8377 9773 0 0,'0'0'4594'0'0,"0"0"-3319"0"0,-4 6-1126 0 0,3-4-130 0 0,-1-1 0 0 0,1 1 0 0 0,-1 0 1 0 0,1 0-1 0 0,0 0 0 0 0,-1-1 0 0 0,1 1 0 0 0,0 0 1 0 0,0 1-1 0 0,1-1 0 0 0,-1 0 0 0 0,0 0 1 0 0,1 0-1 0 0,-1 0 0 0 0,1 1 0 0 0,0-1 0 0 0,-1 0 1 0 0,1 1-1 0 0,0-1 0 0 0,1 0 0 0 0,-1 0 0 0 0,0 1 1 0 0,1-1-1 0 0,-1 0 0 0 0,1 0 0 0 0,-1 0 0 0 0,1 1 1 0 0,0-1-1 0 0,0 0 0 0 0,0 0 0 0 0,0 0 1 0 0,1 0-1 0 0,-1-1 0 0 0,0 1 0 0 0,1 0 0 0 0,-1 0 1 0 0,1-1-1 0 0,0 1 0 0 0,0-1 0 0 0,-1 0 0 0 0,1 1 1 0 0,0-1-1 0 0,2 1-19 0 0,0 0 113 0 0,1 0 1 0 0,0 0-1 0 0,0 0 1 0 0,-1-1-1 0 0,1 0 1 0 0,0 0-1 0 0,0 0 1 0 0,1-1-1 0 0,-1 1 1 0 0,0-1-1 0 0,0 0 1 0 0,0-1-1 0 0,0 1 1 0 0,0-1-1 0 0,0 0 1 0 0,0 0-1 0 0,0-1 1 0 0,0 1-1 0 0,0-1 1 0 0,-1 0-1 0 0,1-1 1 0 0,-1 1-1 0 0,1-1 1 0 0,-1 1-1 0 0,1-2-113 0 0,-5 1-62 0 0,-1 1 0 0 0,1 0-1 0 0,-1 0 1 0 0,0 0 0 0 0,1 0-1 0 0,-1 0 1 0 0,0 0 0 0 0,0 0-1 0 0,0 0 1 0 0,-1 0 0 0 0,1 0-1 0 0,0 0 1 0 0,-1 1-1 0 0,1-1 1 0 0,-1 0 0 0 0,1 1-1 0 0,-1-1 1 0 0,0 1 0 0 0,0 0-1 0 0,0 0 1 0 0,0 0 0 0 0,0 0-1 0 0,0 0 1 0 0,0 0 0 0 0,0 0-1 0 0,0 0 1 0 0,0 1-1 0 0,0-1 1 0 0,0 1 0 0 0,-1 0-1 0 0,1 0 1 0 0,0-1 0 0 0,0 1-1 0 0,-1 1 1 0 0,1-1 0 0 0,0 0-1 0 0,-2 1 63 0 0,4-1-28 0 0,-45-6-6655 0 0,15 1-465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26:46.585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5368 0 0,'0'0'4051'0'0,"0"0"-2260"0"0,0 0-907 0 0,0 0-222 0 0,0 0-459 0 0,0 0 90 0 0,5 6 419 0 0,2 4-577 0 0,0-1 1 0 0,-1 1-1 0 0,0 0 1 0 0,0 0-1 0 0,-1 1 1 0 0,-1 0-1 0 0,0 0 1 0 0,0 0-1 0 0,-1 0 1 0 0,0 1-1 0 0,-1-1 1 0 0,-1 1-1 0 0,0 0 0 0 0,0-1 1 0 0,-1 1-1 0 0,-1 0 1 0 0,0 2-136 0 0,5-93 1426 0 0,-3 72-1521 0 0,1 1-1 0 0,1 0 1 0 0,-1-1-1 0 0,1 1 1 0 0,0 0 0 0 0,0 0-1 0 0,1 0 1 0 0,0 1-1 0 0,0-1 1 0 0,0 1 0 0 0,1 0-1 0 0,0 0 1 0 0,-1 1 0 0 0,2-1-1 0 0,-1 1 1 0 0,0 0-1 0 0,1 0 1 0 0,0 1 0 0 0,4-2 95 0 0,-5 3-331 0 0,-1 0 1 0 0,0 1-1 0 0,1 0 1 0 0,0 0-1 0 0,-1 0 1 0 0,1 1-1 0 0,0 0 1 0 0,-1 0-1 0 0,1 0 0 0 0,0 0 1 0 0,-1 1-1 0 0,1-1 1 0 0,0 1-1 0 0,-1 0 1 0 0,1 1-1 0 0,-1-1 1 0 0,0 1-1 0 0,1 0 1 0 0,1 1 330 0 0,17 16-5408 0 0,-16-9 2119 0 0</inkml:trace>
  <inkml:trace contextRef="#ctx0" brushRef="#br0" timeOffset="434.046">370 252 5004 0 0,'0'0'774'0'0,"0"0"183"0"0,0 0 804 0 0,0 0-92 0 0,0 0-743 0 0,0 0-220 0 0,0 0 114 0 0,0 0-109 0 0,0 0-268 0 0,16 5 1026 0 0,-15-7-1486 0 0,0 1 1 0 0,0 0-1 0 0,0-1 1 0 0,-1 1-1 0 0,1-1 1 0 0,-1 1-1 0 0,1-1 0 0 0,-1 1 1 0 0,0-1-1 0 0,1 0 1 0 0,-1 1-1 0 0,0-1 1 0 0,0 0-1 0 0,0 1 0 0 0,0-1 1 0 0,-1 1-1 0 0,1-1 1 0 0,0 0-1 0 0,-1 1 1 0 0,1-1-1 0 0,-1 1 0 0 0,1-1 1 0 0,-1 1-1 0 0,0-1 1 0 0,1 1-1 0 0,-1 0 0 0 0,0-1 1 0 0,0 1-1 0 0,0 0 1 0 0,0 0-1 0 0,0-1 1 0 0,0 1-1 0 0,-1 0 0 0 0,1 0 1 0 0,0 0-1 0 0,-1 0 1 0 0,1 1-1 0 0,0-1 1 0 0,-1 0-1 0 0,1 0 0 0 0,-1 1 1 0 0,1-1-1 0 0,-1 1 1 0 0,0 0-1 0 0,1-1 0 0 0,-1 1 1 0 0,1 0-1 0 0,-1 0 1 0 0,0 0-1 0 0,1 0 1 0 0,-1 0-1 0 0,0 0 0 0 0,1 0 1 0 0,-1 1-1 0 0,1-1 1 0 0,-1 1-1 0 0,1-1 1 0 0,-1 1-1 0 0,1-1 0 0 0,-1 1 1 0 0,1 0-1 0 0,-1 0 1 0 0,1 0-1 0 0,0 0 1 0 0,0 0-1 0 0,-1 0 17 0 0,-1 3 34 0 0,0 0 0 0 0,-1 0 0 0 0,2 0 0 0 0,-1 1 0 0 0,0-1 0 0 0,1 1-1 0 0,0-1 1 0 0,0 1 0 0 0,1 0 0 0 0,-1 0 0 0 0,1 0 0 0 0,0 0 0 0 0,0 0 0 0 0,1 0 0 0 0,-1 0 0 0 0,1 0 0 0 0,0 1 0 0 0,1 2-34 0 0,0-7 55 0 0,1 0 1 0 0,0 0-1 0 0,0 0 1 0 0,-1 0-1 0 0,1-1 1 0 0,0 1-1 0 0,0-1 1 0 0,0 1-1 0 0,0-1 1 0 0,-1 0 0 0 0,1 0-1 0 0,0 0 1 0 0,0 0-1 0 0,0 0 1 0 0,0 0-1 0 0,0 0 1 0 0,0-1-1 0 0,0 1 1 0 0,-1 0-1 0 0,1-1 1 0 0,0 0-1 0 0,0 0 1 0 0,-1 1-1 0 0,1-1 1 0 0,0 0 0 0 0,-1 0-1 0 0,1 0 1 0 0,-1-1-1 0 0,1 1 1 0 0,-1 0-1 0 0,1 0 1 0 0,-1-1-1 0 0,0 1 1 0 0,0-1-1 0 0,0 1 1 0 0,0-1-1 0 0,0 0 1 0 0,1-1-56 0 0,-2 4-24 0 0,0 0 0 0 0,0 0 1 0 0,1 1-1 0 0,-1-1 0 0 0,0 0 0 0 0,1 0 0 0 0,-1 0 1 0 0,1 0-1 0 0,0 0 0 0 0,-1 0 0 0 0,1 0 1 0 0,0 0-1 0 0,-1 0 0 0 0,1 0 0 0 0,0 0 1 0 0,0 0-1 0 0,0 0 0 0 0,0-1 0 0 0,0 1 0 0 0,0 0 1 0 0,0-1-1 0 0,0 1 0 0 0,0-1 0 0 0,0 1 1 0 0,0-1-1 0 0,0 1 0 0 0,0-1 0 0 0,1 0 1 0 0,-1 0-1 0 0,0 1 0 0 0,0-1 0 0 0,0 0 0 0 0,1 0 1 0 0,-1 0-1 0 0,0 0 0 0 0,0-1 0 0 0,0 1 1 0 0,1 0-1 0 0,-1 0 0 0 0,0-1 0 0 0,0 1 1 0 0,0-1-1 0 0,0 1 0 0 0,0-1 0 0 0,0 1 0 0 0,0-1 1 0 0,0 1-1 0 0,0-1 0 0 0,0 0 0 0 0,0 0 1 0 0,0 0-1 0 0,0 1 0 0 0,0-1 0 0 0,-1 0 0 0 0,1 0 1 0 0,0 0-1 0 0,-1 0 0 0 0,1 0 0 0 0,-1-1 1 0 0,1 1-1 0 0,-1 0 0 0 0,1 0 0 0 0,-1 0 1 0 0,0 0-1 0 0,0 0 0 0 0,1-1 0 0 0,-1 1 0 0 0,0 0 1 0 0,0-1 23 0 0,4 28 566 0 0,4 11-640 0 0,9-26-6708 0 0,-11-11 917 0 0</inkml:trace>
  <inkml:trace contextRef="#ctx0" brushRef="#br0" timeOffset="1772.973">904 237 9321 0 0,'0'0'2601'0'0,"0"0"-1910"0"0,0 0-592 0 0,0 0 160 0 0,0 0 69 0 0,0 0 44 0 0,0 0-7 0 0,7 4 46 0 0,-5-3-404 0 0,0 1-1 0 0,0 0 0 0 0,1-1 1 0 0,-1 1-1 0 0,0-1 0 0 0,0 0 0 0 0,1 0 1 0 0,-1 0-1 0 0,0 0 0 0 0,1 0 1 0 0,-1-1-1 0 0,1 1 0 0 0,0-1 1 0 0,-1 1-1 0 0,1-1 0 0 0,-1 0 0 0 0,1 0 1 0 0,0 0-1 0 0,-1 0 0 0 0,1-1 1 0 0,-1 1-1 0 0,1-1 0 0 0,-1 1 1 0 0,1-1-1 0 0,-1 0 0 0 0,1 0 1 0 0,-1 0-1 0 0,0 0 0 0 0,1 0 0 0 0,-1-1 1 0 0,0 1-1 0 0,0-1 0 0 0,0 0 1 0 0,0 1-1 0 0,0-1 0 0 0,-1 0 1 0 0,1 0-1 0 0,0 0 0 0 0,-1 0 1 0 0,1-1-1 0 0,-1 1 0 0 0,0 0 0 0 0,0 0 1 0 0,0-1-1 0 0,0 1 0 0 0,0-2-6 0 0,-50 21-1296 0 0,47-17 1316 0 0,1 1 1 0 0,-1-1 0 0 0,1 0 0 0 0,-1 1 0 0 0,1 0 0 0 0,-1-1 0 0 0,1 1 0 0 0,-1 0 0 0 0,1 0 0 0 0,0 0-1 0 0,-1 0 1 0 0,1 0 0 0 0,0 0 0 0 0,0 0 0 0 0,0 0 0 0 0,0 0 0 0 0,0 1 0 0 0,0-1 0 0 0,0 0 0 0 0,0 1-1 0 0,0-1 1 0 0,1 0 0 0 0,-1 1 0 0 0,1-1 0 0 0,-1 1 0 0 0,1-1 0 0 0,-1 1 0 0 0,1 0 0 0 0,0-1 0 0 0,0 1-1 0 0,0-1 1 0 0,0 1 0 0 0,0 0 0 0 0,0-1 0 0 0,0 1 0 0 0,0-1 0 0 0,1 1 0 0 0,-1-1 0 0 0,1 1 0 0 0,-1-1-1 0 0,1 1 1 0 0,-1-1 0 0 0,1 1 0 0 0,0-1 0 0 0,0 1 0 0 0,0-1 0 0 0,0 0 0 0 0,0 0 0 0 0,0 1 0 0 0,0-1-1 0 0,0 0 1 0 0,0 0 0 0 0,1 0 0 0 0,-1 0 0 0 0,0 0 0 0 0,1-1 0 0 0,-1 1 0 0 0,1 0 0 0 0,-1-1 0 0 0,0 1 0 0 0,1-1-1 0 0,0 1 1 0 0,-1-1 0 0 0,1 1 0 0 0,-1-1 0 0 0,1 0 0 0 0,-1 0 0 0 0,1 0 0 0 0,1 0-21 0 0,88 10-1117 0 0,-31-10-4318 0 0,-38 0-880 0 0</inkml:trace>
  <inkml:trace contextRef="#ctx0" brushRef="#br0" timeOffset="4278.87">2939 283 13225 0 0,'0'0'1240'0'0,"0"0"-879"0"0,0 0-212 0 0,0 0-33 0 0,0 0 28 0 0,0 0 169 0 0,2-7 116 0 0,-1 4-444 0 0,0 0 1 0 0,-1 0 0 0 0,1-1-1 0 0,-1 1 1 0 0,0-1 0 0 0,0 1-1 0 0,0 0 1 0 0,0-1 0 0 0,0 1-1 0 0,-1 0 1 0 0,0-1 0 0 0,1 1-1 0 0,-1 0 1 0 0,-1 0 0 0 0,1-1-1 0 0,0 1 1 0 0,-1 0 0 0 0,1 0-1 0 0,-1 1 1 0 0,0-1 0 0 0,0 0-1 0 0,0 0 1 0 0,0 1 0 0 0,-1 0-1 0 0,1-1 1 0 0,-1 1 0 0 0,0 0-1 0 0,1 0 1 0 0,-1 0 0 0 0,0 0-1 0 0,0 1 1 0 0,0-1 0 0 0,0 1-1 0 0,-3-1 15 0 0,3 2-5 0 0,-1-1-1 0 0,0 1 0 0 0,0 1 1 0 0,0-1-1 0 0,0 0 1 0 0,0 1-1 0 0,0 0 0 0 0,0 0 1 0 0,1 0-1 0 0,-1 0 0 0 0,0 1 1 0 0,1-1-1 0 0,-1 1 0 0 0,1 0 1 0 0,-1 0-1 0 0,1 0 0 0 0,0 0 1 0 0,0 1-1 0 0,0 0 0 0 0,0-1 1 0 0,0 1-1 0 0,1 0 0 0 0,-1 0 1 0 0,1 0-1 0 0,0 1 0 0 0,0-1 1 0 0,0 1-1 0 0,0-1 1 0 0,1 1-1 0 0,-1-1 0 0 0,1 1 1 0 0,0 0-1 0 0,0 0 0 0 0,0 0 1 0 0,1 0-1 0 0,-1-1 0 0 0,1 1 1 0 0,0 0-1 0 0,0 0 0 0 0,0 0 1 0 0,1 0-1 0 0,0 0 0 0 0,-1 0 1 0 0,1 0 5 0 0,2-2 47 0 0,-1 1 1 0 0,1-1-1 0 0,-1 0 0 0 0,1 0 1 0 0,0 0-1 0 0,-1 0 1 0 0,1-1-1 0 0,0 1 1 0 0,0-1-1 0 0,1 0 0 0 0,-1 0 1 0 0,0 0-1 0 0,0 0 1 0 0,0 0-1 0 0,1-1 0 0 0,-1 1 1 0 0,0-1-1 0 0,1 0 1 0 0,-1 0-1 0 0,0 0 1 0 0,1 0-1 0 0,-1-1 0 0 0,0 0 1 0 0,0 1-1 0 0,1-1 1 0 0,-1 0-1 0 0,0 0 1 0 0,0-1-1 0 0,0 1 0 0 0,0-1 1 0 0,0 0-1 0 0,0 1 1 0 0,-1-1-1 0 0,1 0 0 0 0,-1-1 1 0 0,1 1-1 0 0,-1 0 1 0 0,0-1-1 0 0,0 1 1 0 0,1-1-48 0 0,38 57-1245 0 0,-31-12 1422 0 0,-9-24-8415 0 0,-1-22 2410 0 0</inkml:trace>
  <inkml:trace contextRef="#ctx0" brushRef="#br0" timeOffset="6083.957">3832 426 12793 0 0,'1'6'1367'0'0,"4"62"1057"0"0,-5-68-2257 0 0,0 0 114 0 0,23-43 289 0 0,-23 41-589 0 0,0 0 0 0 0,0 0 0 0 0,0 0 1 0 0,0 0-1 0 0,0 0 0 0 0,1 0 1 0 0,-1 0-1 0 0,1 0 0 0 0,-1 1 0 0 0,1-1 1 0 0,0 0-1 0 0,0 0 0 0 0,0 0 0 0 0,0 1 1 0 0,0-1-1 0 0,0 0 0 0 0,0 1 0 0 0,0-1 1 0 0,1 1-1 0 0,-1 0 0 0 0,1-1 1 0 0,-1 1-1 0 0,1 0 0 0 0,-1 0 0 0 0,1 0 1 0 0,0 0-1 0 0,0 0 0 0 0,-1 0 0 0 0,1 1 1 0 0,0-1-1 0 0,0 0 0 0 0,0 1 1 0 0,0 0-1 0 0,0-1 0 0 0,0 1 0 0 0,0 0 1 0 0,0 0-1 0 0,0 0 0 0 0,0 0 0 0 0,0 0 1 0 0,-1 1-1 0 0,1-1 0 0 0,0 0 0 0 0,0 1 1 0 0,0 0-1 0 0,0-1 0 0 0,0 1 1 0 0,-1 0-1 0 0,1 0 0 0 0,0 0 0 0 0,-1 0 1 0 0,1 0-1 0 0,0 0 0 0 0,-1 1 0 0 0,1-1 20 0 0,21 36 169 0 0,-22-32-90 0 0,1 0 0 0 0,-1 0 0 0 0,1 0 0 0 0,0 0 0 0 0,0-1 0 0 0,0 1 0 0 0,0-1 0 0 0,1 0 1 0 0,0 0-1 0 0,0 0 0 0 0,0 0 0 0 0,0 0 0 0 0,1 0 0 0 0,0-1 0 0 0,-1 0 0 0 0,1 1 0 0 0,1-1 0 0 0,-1-1 0 0 0,0 1 0 0 0,1-1 0 0 0,-1 0 0 0 0,1 0 0 0 0,-1 0 0 0 0,1 0 0 0 0,0-1 0 0 0,0 0 0 0 0,0 0 0 0 0,0 0 0 0 0,0-1 0 0 0,0 1 0 0 0,0-1 0 0 0,0 0 0 0 0,0-1 0 0 0,0 1 0 0 0,4-2-80 0 0,23-65 531 0 0,-30 33-3026 0 0,-5 47 2333 0 0,2-11 201 0 0,-1 0 1 0 0,1 0 0 0 0,0 1 0 0 0,1-1 0 0 0,-1 0-1 0 0,0 0 1 0 0,1 0 0 0 0,-1 1 0 0 0,1-1-1 0 0,-1 0 1 0 0,1 1 0 0 0,0-1 0 0 0,0 0 0 0 0,0 1-1 0 0,0-1 1 0 0,1 0 0 0 0,-1 0 0 0 0,1 1-1 0 0,-1-1 1 0 0,1 0 0 0 0,0 0 0 0 0,0 0-1 0 0,0 1 1 0 0,0-1 0 0 0,0 0 0 0 0,0 0 0 0 0,1-1-1 0 0,-1 1 1 0 0,0 0 0 0 0,1 0 0 0 0,0-1-1 0 0,-1 1 1 0 0,1-1 0 0 0,0 1 0 0 0,0-1-1 0 0,0 0 1 0 0,0 1 0 0 0,0-1 0 0 0,0 0 0 0 0,0-1-1 0 0,1 1 1 0 0,0 0-40 0 0,1 1-46 0 0,0 0 0 0 0,0 1-1 0 0,0-1 1 0 0,0 1 0 0 0,-1-1 0 0 0,0 1 0 0 0,1 0-1 0 0,-1 0 1 0 0,0 1 0 0 0,0-1 0 0 0,-1 1-1 0 0,1-1 1 0 0,-1 1 0 0 0,1 0 0 0 0,-1 0 0 0 0,-1 0-1 0 0,1 0 1 0 0,0 0 0 0 0,-1 0 0 0 0,0 3 46 0 0,26 42 1037 0 0,-24-48-966 0 0,-1-1-1 0 0,1 0 1 0 0,0 1 0 0 0,0-1 0 0 0,0 0-1 0 0,0 0 1 0 0,-1-1 0 0 0,1 1 0 0 0,0-1 0 0 0,0 1-1 0 0,0-1 1 0 0,-1 0 0 0 0,1 0 0 0 0,0 0 0 0 0,-1 0-1 0 0,1 0 1 0 0,-1-1 0 0 0,1 1 0 0 0,-1-1 0 0 0,0 0-1 0 0,0 0 1 0 0,0 0 0 0 0,0 0 0 0 0,0 0-1 0 0,0 0 1 0 0,0 0 0 0 0,1-2-71 0 0,4-3-2 0 0,6-7-38 0 0,0 0 0 0 0,-1-2 0 0 0,0 1 0 0 0,-1-2 0 0 0,-1 1 0 0 0,-1-1 0 0 0,0-1 0 0 0,-1 0 0 0 0,-1 0 0 0 0,-1-1 0 0 0,0 1 0 0 0,-1-1 0 0 0,-2 0 0 0 0,1-1 0 0 0,-2 1 0 0 0,-1-1 0 0 0,-1 1 0 0 0,0-1 0 0 0,-2-12 40 0 0,1 33-33 0 0,0 0 0 0 0,0 0 0 0 0,0 0 0 0 0,0 0 1 0 0,0 0-1 0 0,0-1 0 0 0,0 1 0 0 0,0 0 0 0 0,0 0 0 0 0,0-1 0 0 0,0 1 0 0 0,-1-1 0 0 0,1 1 0 0 0,0-1 0 0 0,0 0 0 0 0,0 1 0 0 0,-1-1 0 0 0,1 0 0 0 0,0 0 1 0 0,-1 0-1 0 0,1 0 0 0 0,0 0 0 0 0,0 0 0 0 0,-1 0 0 0 0,1 0 0 0 0,0 0 0 0 0,-1-1 0 0 0,1 1 0 0 0,0-1 0 0 0,0 1 0 0 0,0-1 0 0 0,-1 1 0 0 0,1-1 0 0 0,0 1 1 0 0,0-1-1 0 0,0 0 0 0 0,0 0 0 0 0,0 0 0 0 0,0 0 0 0 0,0 0 0 0 0,0 1 0 0 0,1-2 0 0 0,-1 1 0 0 0,0 0 0 0 0,1 0 0 0 0,-1 0 0 0 0,0 0 0 0 0,1 0 1 0 0,-1 0-1 0 0,1-1 0 0 0,0 1 0 0 0,-1 0 0 0 0,1 0 0 0 0,0-1 0 0 0,0 1 0 0 0,0 0 0 0 0,0-1 0 0 0,0 1 0 0 0,0 0 0 0 0,0-1 0 0 0,0 1 33 0 0,-5 10 49 0 0,-1 0 0 0 0,2 0-1 0 0,-1 1 1 0 0,1 0 0 0 0,0 0 0 0 0,1 0-1 0 0,1 0 1 0 0,-1 1 0 0 0,1-1-1 0 0,1 1 1 0 0,0-1 0 0 0,1 1-1 0 0,0 0 1 0 0,0-1 0 0 0,1 1 0 0 0,1-1-1 0 0,0 1 1 0 0,0-1 0 0 0,1 1-1 0 0,0-1 1 0 0,1 0 0 0 0,2 4-49 0 0,86 91-618 0 0,-45-68-7447 0 0,-34-29 1040 0 0</inkml:trace>
  <inkml:trace contextRef="#ctx0" brushRef="#br0" timeOffset="6673.974">5225 599 6473 0 0,'0'0'7864'0'0,"0"0"-6792"0"0,0 0-1008 0 0,0 0 112 0 0,0 0-92 0 0,0 0-80 0 0,0 0 4 0 0,-46 0 180 0 0,25-2-100 0 0,2 0-84 0 0,-3-1 8 0 0,0-1-12 0 0,1-1-1296 0 0,7 0-1004 0 0,-1-9-4392 0 0</inkml:trace>
  <inkml:trace contextRef="#ctx0" brushRef="#br0" timeOffset="6922.839">5287 457 15585 0 0,'0'0'897'0'0,"0"0"-897"0"0,0 0-345 0 0,-54-1 345 0 0,13-3 64 0 0,-8 0 4 0 0,1-2-68 0 0,8 3-368 0 0,13-1-1652 0 0,18 1-3884 0 0,-17-8-2073 0 0</inkml:trace>
  <inkml:trace contextRef="#ctx0" brushRef="#br0" timeOffset="4525.956">3081 307 10545 0 0,'0'0'4118'0'0,"0"0"-3253"0"0,5 7-759 0 0,21 55 1634 0 0,-29-91-1928 0 0,4 21 62 0 0,1 1-1 0 0,1 0 0 0 0,-1 0 1 0 0,1 0-1 0 0,1 0 0 0 0,-1 1 0 0 0,1-1 1 0 0,0 1-1 0 0,0 0 0 0 0,1 0 1 0 0,0 0-1 0 0,0 1 0 0 0,0 0 1 0 0,1 0-1 0 0,0 0 0 0 0,0 1 1 0 0,0-1-1 0 0,0 1 0 0 0,1 1 1 0 0,-1-1-1 0 0,7-1 127 0 0,3 8-2439 0 0,-6 5-3134 0 0,-2 2-941 0 0</inkml:trace>
  <inkml:trace contextRef="#ctx0" brushRef="#br0" timeOffset="5008.967">3323 367 16694 0 0,'0'0'1306'0'0,"0"0"-1097"0"0,0 0-154 0 0,0 0 87 0 0,0 0-39 0 0,0 0-44 0 0,-1 7-9 0 0,-1 32 153 0 0,2-38-81 0 0,0-1 106 0 0,0 0 77 0 0,0 0-4 0 0,23-12-644 0 0,-22 66 259 0 0,7-36 1753 0 0,9-47 175 0 0,-13 19-2382 0 0,4-6 53 0 0,49-74 728 0 0,-18 72-4434 0 0,6 44-7452 0 0,-35-14 5774 0 0</inkml:trace>
  <inkml:trace contextRef="#ctx0" brushRef="#br0" timeOffset="5256.974">3619 433 92 0 0,'0'0'10744'0'0,"0"0"-8171"0"0,0 0-2151 0 0,0 0 114 0 0,0 0 160 0 0,1 6 7 0 0,2 42 988 0 0,-2-28-3489 0 0,0-16-2683 0 0,-1-11-544 0 0</inkml:trace>
  <inkml:trace contextRef="#ctx0" brushRef="#br0" timeOffset="5507.171">3658 299 14437 0 0,'0'0'3129'0'0,"0"0"-2833"0"0,0 0-208 0 0,0 0-164 0 0,0 0 76 0 0,0 0-148 0 0,0 0 36 0 0,0 0-148 0 0,0 0-725 0 0,0 0-831 0 0,2-4-2624 0 0,1 4-2733 0 0</inkml:trace>
  <inkml:trace contextRef="#ctx0" brushRef="#br0" timeOffset="3003.564">2438 252 3892 0 0,'0'0'4783'0'0,"0"0"-3259"0"0,0 0-1167 0 0,0 0 217 0 0,0 0 186 0 0,0 0-8 0 0,0 0-113 0 0,4-6-305 0 0,-4 5-319 0 0,1 0-26 0 0,0 1 0 0 0,0-1 1 0 0,-1 0-1 0 0,1 0 0 0 0,0 0 1 0 0,-1 0-1 0 0,1 0 0 0 0,-1 0 1 0 0,1 0-1 0 0,-1 0 0 0 0,1 0 1 0 0,-1 0-1 0 0,0 0 0 0 0,1 0 1 0 0,-1 0-1 0 0,0 0 0 0 0,0 0 1 0 0,0 0-1 0 0,0-1 0 0 0,0 1 1 0 0,0 0-1 0 0,0 0 0 0 0,0 0 1 0 0,0 0-1 0 0,0 0 0 0 0,-1 0 1 0 0,1 0-1 0 0,-1 0 0 0 0,1 0 1 0 0,0 0-1 0 0,-1 0 0 0 0,0 0 1 0 0,1 0-1 0 0,-1 0 0 0 0,0 0 1 0 0,1 0-1 0 0,-1 0 0 0 0,0 1 1 0 0,0-1-1 0 0,0 0 0 0 0,1 0 1 0 0,-1 1-1 0 0,0-1 0 0 0,0 1 1 0 0,0-1-1 0 0,0 1 0 0 0,0-1 1 0 0,0 1-1 0 0,-1 0 0 0 0,1-1 1 0 0,0 1-1 0 0,0 0 0 0 0,0 0 1 0 0,0 0-1 0 0,0 0 1 0 0,0 0-1 0 0,0 0 0 0 0,-1 0 1 0 0,1 0-1 0 0,-1 1 11 0 0,-2-3 14 0 0,0 1 0 0 0,0 0-1 0 0,0 0 1 0 0,0 1 0 0 0,0-1 0 0 0,0 1 0 0 0,0 0 0 0 0,0 0 0 0 0,0 0-1 0 0,0 1 1 0 0,0-1 0 0 0,0 1 0 0 0,0 0 0 0 0,0 0 0 0 0,0 0 0 0 0,0 1-1 0 0,0 0 1 0 0,1-1 0 0 0,-1 1 0 0 0,1 0 0 0 0,-1 1 0 0 0,1-1 0 0 0,0 1-1 0 0,0-1 1 0 0,0 1 0 0 0,0 0 0 0 0,0 0 0 0 0,1 0 0 0 0,-1 1 0 0 0,1-1-1 0 0,0 1 1 0 0,0-1 0 0 0,0 1 0 0 0,0 0 0 0 0,1-1 0 0 0,-1 1 0 0 0,1 1-14 0 0,3-2 112 0 0,1-1 0 0 0,-1 0 0 0 0,0-1 0 0 0,1 1 0 0 0,0 0 0 0 0,-1-1 0 0 0,1 1 0 0 0,0-1 0 0 0,0 0 0 0 0,0 0 0 0 0,0 0 0 0 0,0 0 0 0 0,0-1 0 0 0,0 1 0 0 0,0-1 1 0 0,0 1-1 0 0,0-1 0 0 0,0 0 0 0 0,0-1 0 0 0,0 1 0 0 0,0 0 0 0 0,0-1 0 0 0,0 0 0 0 0,0 1 0 0 0,0-1 0 0 0,0 0 0 0 0,0-1 0 0 0,1 0-112 0 0,47-25 478 0 0,-35 68-1881 0 0,-12-19 1407 0 0,5 21 16 0 0,2-29-5079 0 0,-9-13 472 0 0</inkml:trace>
  <inkml:trace contextRef="#ctx0" brushRef="#br0" timeOffset="3252.452">2593 68 9157 0 0,'0'0'3990'0'0,"3"9"-2557"0"0,6 182 2502 0 0,-10-187-4104 0 0,-4 34 92 0 0,8-15-4417 0 0,-1-20 283 0 0,0-5-2049 0 0</inkml:trace>
  <inkml:trace contextRef="#ctx0" brushRef="#br0" timeOffset="3857.972">2551 132 5016 0 0,'0'0'5744'0'0,"0"0"-3752"0"0,0 0-891 0 0,0 0-253 0 0,0 0-828 0 0,0 0 296 0 0,5 9 193 0 0,61 125 475 0 0,-142-172-1697 0 0,-31-18-769 0 0,119 95 2630 0 0,70 35 1578 0 0,-83-72-2723 0 0,0-1 0 0 0,0 1-1 0 0,-1-1 1 0 0,1 0 0 0 0,0 1 0 0 0,-1-1-1 0 0,1 0 1 0 0,-1 0 0 0 0,0 0 0 0 0,1 0-1 0 0,-1 0 1 0 0,0 0 0 0 0,1-1 0 0 0,-1 1 0 0 0,0-1-1 0 0,0 1 1 0 0,0-1 0 0 0,0 1 0 0 0,0-1-1 0 0,0 0 1 0 0,1 0 0 0 0,-1 0 0 0 0,0 0 0 0 0,0 0-1 0 0,0-1 1 0 0,0 1 0 0 0,0 0 0 0 0,0-1-1 0 0,1 1 1 0 0,-1-1 0 0 0,0 0 0 0 0,0 0-3 0 0,-17-2-782 0 0,1-1 1 0 0,0 0-1 0 0,0-2 1 0 0,0 0 0 0 0,0-1-1 0 0,1-1 1 0 0,0 0-1 0 0,1-1 1 0 0,0-1 0 0 0,-5-4 781 0 0,66 15 4845 0 0,43 39-1987 0 0,-53 15-6130 0 0,-32-49-119 0 0,4-3-3029 0 0</inkml:trace>
  <inkml:trace contextRef="#ctx0" brushRef="#br0" timeOffset="2022.606">1489 259 10757 0 0,'0'0'1559'0'0,"0"0"-1172"0"0,0 0-167 0 0,0 0 15 0 0,0 0-7 0 0,0 0 181 0 0,0 0 107 0 0,0 0-212 0 0,0 0-176 0 0,4 1 83 0 0,93-7 1159 0 0,-94 6-1392 0 0,0-1 1 0 0,-1 1 0 0 0,1-1 0 0 0,-1 0 0 0 0,1 0 0 0 0,-1 0 0 0 0,0 0 0 0 0,1-1 0 0 0,-1 1 0 0 0,0 0 0 0 0,0-1 0 0 0,0 0-1 0 0,0 1 1 0 0,0-1 0 0 0,0 0 0 0 0,0 0 0 0 0,-1 0 0 0 0,1 0 0 0 0,-1-1 0 0 0,1 1 0 0 0,-1 0 0 0 0,0-1 0 0 0,0 1 0 0 0,0-1-1 0 0,0 1 1 0 0,0-1 0 0 0,-1 1 0 0 0,1-1 0 0 0,-1 1 0 0 0,1-1 0 0 0,-1 0 0 0 0,0 1 0 0 0,0-1 0 0 0,-1 0 0 0 0,1 1 0 0 0,0-1-1 0 0,-1 0 22 0 0,0 0-16 0 0,-1 0 0 0 0,0 0-1 0 0,0 0 1 0 0,0 0-1 0 0,0 1 1 0 0,0-1 0 0 0,-1 1-1 0 0,1-1 1 0 0,-1 1-1 0 0,0 0 1 0 0,0 0 0 0 0,1 0-1 0 0,-1 0 1 0 0,-1 0-1 0 0,1 1 1 0 0,0-1 0 0 0,0 1-1 0 0,0 0 1 0 0,-1 0-1 0 0,1 0 1 0 0,-1 0 0 0 0,1 1-1 0 0,-1-1 1 0 0,1 1 0 0 0,-1 0-1 0 0,1 0 1 0 0,0 0-1 0 0,-1 1 1 0 0,1-1 0 0 0,-1 1-1 0 0,1 0 1 0 0,-1 0-1 0 0,1 0 1 0 0,0 0 0 0 0,0 1-1 0 0,0-1 1 0 0,-1 1-1 0 0,1 0 1 0 0,1 0 0 0 0,-1 0-1 0 0,0 0 1 0 0,0 0-1 0 0,1 1 1 0 0,-1-1 0 0 0,1 1-1 0 0,0 0 1 0 0,0-1-1 0 0,0 1 1 0 0,0 0 0 0 0,0 0-1 0 0,1 0 1 0 0,0 1-1 0 0,-1-1 1 0 0,1 0 0 0 0,0 1-1 0 0,0-1 1 0 0,1 0-1 0 0,-1 1 1 0 0,1 0 16 0 0,29 30-275 0 0,2-25-6045 0 0,-14-8-213 0 0</inkml:trace>
  <inkml:trace contextRef="#ctx0" brushRef="#br0" timeOffset="2319.139">1740 167 13001 0 0,'0'0'1596'0'0,"0"0"-1112"0"0,6 3-148 0 0,108 20 1416 0 0,-111-23-1834 0 0,-1 0-1 0 0,1 0 1 0 0,0-1 0 0 0,0 1 0 0 0,0-1-1 0 0,-1 1 1 0 0,1-1 0 0 0,0 0-1 0 0,-1 0 1 0 0,1 0 0 0 0,-1 0 0 0 0,1 0-1 0 0,-1-1 1 0 0,0 1 0 0 0,1-1-1 0 0,-1 0 1 0 0,0 0 0 0 0,0 0 0 0 0,0 0-1 0 0,0 0 1 0 0,-1 0 0 0 0,1 0-1 0 0,0 0 1 0 0,-1-1 0 0 0,0 1 0 0 0,1-1-1 0 0,-1 1 1 0 0,0-1 0 0 0,0 1-1 0 0,0-1 1 0 0,-1 0 0 0 0,1 1-1 0 0,-1-1 1 0 0,1 0 0 0 0,-1 0 0 0 0,0 1-1 0 0,0-1 1 0 0,0 0 0 0 0,-1 0-1 0 0,1 0 1 0 0,-1 1 0 0 0,1-1 0 0 0,-1 0 82 0 0,1 1 8 0 0,0 0 1 0 0,0-1-1 0 0,0 1 1 0 0,0 0-1 0 0,0 0 1 0 0,0 0-1 0 0,0 0 1 0 0,-1 0-1 0 0,1 0 1 0 0,-1 0-1 0 0,0 1 1 0 0,1-1-1 0 0,-1 0 1 0 0,0 0-1 0 0,0 0 1 0 0,0 0-1 0 0,0 1 1 0 0,-1-1-1 0 0,1 1 1 0 0,0-1-1 0 0,-1 1 1 0 0,1-1-1 0 0,-1 1 1 0 0,1 0-1 0 0,-1-1 1 0 0,0 1-1 0 0,1 0 1 0 0,-1 0-1 0 0,0 0 1 0 0,0 1-1 0 0,0-1 1 0 0,0 0-1 0 0,0 1 1 0 0,0-1-1 0 0,0 1 1 0 0,0 0-1 0 0,0-1 1 0 0,0 1-1 0 0,0 0 1 0 0,0 0-1 0 0,0 0 1 0 0,0 1-1 0 0,0-1 1 0 0,0 0-1 0 0,0 1 1 0 0,0 0-1 0 0,0-1 1 0 0,0 1-1 0 0,1 0 1 0 0,-1 0-1 0 0,0 0 1 0 0,0 0-1 0 0,1 0 1 0 0,-1 0-1 0 0,0 0 1 0 0,1 1-1 0 0,-1-1 1 0 0,1 1-1 0 0,0-1 1 0 0,-2 2-9 0 0,-5 19 234 0 0,1 1 0 0 0,1-1 0 0 0,1 1 1 0 0,0 0-1 0 0,2 1 0 0 0,1-1 1 0 0,1 0-1 0 0,1 17-234 0 0,21 5-6173 0 0,-13-37 351 0 0</inkml:trace>
  <inkml:trace contextRef="#ctx0" brushRef="#br0" timeOffset="2489.82">1957 296 9761 0 0,'0'0'5168'0'0,"0"0"-5168"0"0,0 0-76 0 0,-40-9-152 0 0,16 7 124 0 0,-5 0 44 0 0,-4-1-16 0 0,2 2-1056 0 0,6 0-2828 0 0,-6-2-4241 0 0</inkml:trace>
  <inkml:trace contextRef="#ctx0" brushRef="#br0" timeOffset="1275.85">689 0 11129 0 0,'0'0'1368'0'0,"0"0"-660"0"0,0 0-666 0 0,3 8 556 0 0,1 3-256 0 0,-1-1 0 0 0,0 1 1 0 0,-1 0-1 0 0,0 0 0 0 0,0 0 1 0 0,-1 0-1 0 0,-1 0 1 0 0,0 0-1 0 0,0 0 0 0 0,-1 1 1 0 0,-1-1-1 0 0,-2 9-342 0 0,-6 12 137 0 0,-7 22-177 0 0,15-21-2769 0 0,10-21-4363 0 0,1-11 1063 0 0</inkml:trace>
  <inkml:trace contextRef="#ctx0" brushRef="#br0" timeOffset="1524.46">779 148 11429 0 0,'0'0'2784'0'0,"0"0"-1808"0"0,0 0-928 0 0,0 0-48 0 0,0 0-252 0 0,-44-6 248 0 0,22 6 0 0 0,-2 0 0 0 0,-2 4-96 0 0,4-1-1512 0 0,5 0-2924 0 0,4-2-4109 0 0</inkml:trace>
  <inkml:trace contextRef="#ctx0" brushRef="#br0" timeOffset="11689.915">5936 146 3192 0 0,'0'0'7309'0'0,"0"0"-4942"0"0,0 0-1549 0 0,0 0-271 0 0,0 0-331 0 0,2 8 301 0 0,13 290 2398 0 0,-9-274-5125 0 0,10-18-4444 0 0,-3-8-771 0 0</inkml:trace>
  <inkml:trace contextRef="#ctx0" brushRef="#br0" timeOffset="12018.97">6221 440 11237 0 0,'0'0'1151'0'0,"0"0"-958"0"0,0 0 91 0 0,0 0 81 0 0,0 0-52 0 0,0 0-113 0 0,0 0-80 0 0,20 16 717 0 0,-18-16-874 0 0,0-1 0 0 0,1 0 0 0 0,-1 1-1 0 0,0-1 1 0 0,1 0 0 0 0,-1-1 0 0 0,0 1 0 0 0,0 0 0 0 0,0-1 0 0 0,0 1-1 0 0,0-1 1 0 0,0 1 0 0 0,0-1 0 0 0,-1 0 0 0 0,1 0 0 0 0,-1 0-1 0 0,1 0 1 0 0,-1 0 0 0 0,0 0 0 0 0,1 0 0 0 0,-1 0 0 0 0,0-1 0 0 0,-1 1-1 0 0,1 0 1 0 0,0-1 0 0 0,-1 1 0 0 0,1-1 0 0 0,-1 1 0 0 0,0-1 0 0 0,0 1-1 0 0,0-1 1 0 0,0 1 0 0 0,0-1 0 0 0,0 1 0 0 0,-1 0 0 0 0,1-1-1 0 0,-1 1 1 0 0,0-1 0 0 0,1 1 0 0 0,-1 0 0 0 0,0 0 0 0 0,-1-1 0 0 0,1 1-1 0 0,0 0 1 0 0,-1 0 0 0 0,1 0 0 0 0,-1 0 0 0 0,1 0 0 0 0,-1 1 0 0 0,0-1-1 0 0,0 0 1 0 0,0 1 0 0 0,0-1 0 0 0,0 1 0 0 0,0 0 0 0 0,0 0 0 0 0,0 0-1 0 0,-1 0 1 0 0,1 0 0 0 0,0 0 0 0 0,-1 0 0 0 0,1 1 0 0 0,-1-1-1 0 0,1 1 38 0 0,-3 1 72 0 0,1 0 0 0 0,-1 0 0 0 0,1 1 0 0 0,-1-1 0 0 0,1 1 0 0 0,0 0 0 0 0,0 0 0 0 0,0 0 0 0 0,0 1-1 0 0,0 0 1 0 0,0-1 0 0 0,1 1 0 0 0,-1 0 0 0 0,1 1 0 0 0,0-1 0 0 0,0 1 0 0 0,0-1 0 0 0,0 1-1 0 0,1 0 1 0 0,-1 0 0 0 0,1 0 0 0 0,0 1 0 0 0,0-1 0 0 0,1 0 0 0 0,-1 1 0 0 0,1-1 0 0 0,0 1 0 0 0,0-1-1 0 0,1 1 1 0 0,-1 0 0 0 0,1-1 0 0 0,0 1 0 0 0,0 0 0 0 0,1-1 0 0 0,-1 1 0 0 0,2 4-72 0 0,17 6-512 0 0,-1-15-4117 0 0,-2-3-2121 0 0</inkml:trace>
  <inkml:trace contextRef="#ctx0" brushRef="#br0" timeOffset="12314.88">6446 428 6885 0 0,'0'0'5891'0'0,"0"0"-4495"0"0,2 7-1172 0 0,-27 78 1689 0 0,35-102-3134 0 0,-10 15 1218 0 0,1-1-1 0 0,-1 1 1 0 0,1-1-1 0 0,-1 1 0 0 0,1-1 1 0 0,0 1-1 0 0,0-1 0 0 0,0 1 1 0 0,0 0-1 0 0,1-1 1 0 0,-1 1-1 0 0,1 0 0 0 0,-1 0 1 0 0,1 0-1 0 0,0 0 0 0 0,0 0 1 0 0,0 1-1 0 0,0-1 1 0 0,0 0-1 0 0,0 1 0 0 0,0 0 1 0 0,0-1-1 0 0,1 1 0 0 0,-1 0 1 0 0,0 0-1 0 0,1 0 0 0 0,-1 0 1 0 0,1 1-1 0 0,-1-1 1 0 0,1 1-1 0 0,0-1 0 0 0,-1 1 1 0 0,1 0-1 0 0,-1 0 0 0 0,1 0 1 0 0,0 0-1 0 0,-1 1 1 0 0,1-1-1 0 0,-1 1 0 0 0,1 0 1 0 0,-1-1-1 0 0,1 1 0 0 0,-1 0 1 0 0,0 0-1 0 0,1 1 1 0 0,-1-1-1 0 0,0 0 0 0 0,0 1 1 0 0,0 0-1 0 0,0-1 0 0 0,1 2 4 0 0,14 67 1725 0 0,-20-42-8336 0 0,3-27 310 0 0</inkml:trace>
  <inkml:trace contextRef="#ctx0" brushRef="#br0" timeOffset="12720.933">6758 519 11521 0 0,'0'0'2012'0'0,"0"0"-1148"0"0,0 0-471 0 0,0 0-100 0 0,0 0 56 0 0,0 0-72 0 0,20-11-1607 0 0,-19 9 1318 0 0,-1 0 0 0 0,1 0 0 0 0,-1 0 0 0 0,1 0 1 0 0,-1 0-1 0 0,0 0 0 0 0,0 0 0 0 0,0 0 0 0 0,0 0 1 0 0,0 0-1 0 0,0 0 0 0 0,-1-1 0 0 0,1 1 0 0 0,-1 0 1 0 0,1 0-1 0 0,-1 0 0 0 0,0 0 0 0 0,0 0 0 0 0,1 1 1 0 0,-2-1-1 0 0,1 0 0 0 0,0 0 0 0 0,0 1 0 0 0,0-1 1 0 0,-1 0-1 0 0,1 1 0 0 0,-1-1 0 0 0,1 1 0 0 0,-1 0 1 0 0,0 0-1 0 0,0-1 0 0 0,1 1 0 0 0,-1 0 1 0 0,0 0-1 0 0,0 1 0 0 0,0-1 0 0 0,0 0 0 0 0,0 1 1 0 0,0-1-1 0 0,0 1 0 0 0,0-1 0 0 0,0 1 0 0 0,0 0 1 0 0,-1 0-1 0 0,1 0 0 0 0,0 0 0 0 0,0 1 0 0 0,0-1 1 0 0,0 0-1 0 0,0 1 0 0 0,0-1 0 0 0,0 1 0 0 0,0 0 1 0 0,0 0-1 0 0,0 0 0 0 0,0 0 0 0 0,1 0 0 0 0,-1 0 1 0 0,0 0-1 0 0,0 1 0 0 0,1-1 0 0 0,-1 1 0 0 0,1-1 1 0 0,0 1-1 0 0,-1-1 0 0 0,1 1 0 0 0,0 0 0 0 0,0 0 1 0 0,0 0 11 0 0,0-1 20 0 0,0 0 1 0 0,1 0 0 0 0,0 1-1 0 0,-1-1 1 0 0,1 0 0 0 0,0 0-1 0 0,-1 0 1 0 0,1 1 0 0 0,0-1 0 0 0,0 0-1 0 0,0 0 1 0 0,0 1 0 0 0,0-1-1 0 0,0 0 1 0 0,0 0 0 0 0,1 0-1 0 0,-1 1 1 0 0,0-1 0 0 0,1 0-1 0 0,-1 0 1 0 0,1 0 0 0 0,-1 0 0 0 0,1 1-1 0 0,0-1 1 0 0,-1 0 0 0 0,1 0-1 0 0,0 0 1 0 0,0-1 0 0 0,-1 1-1 0 0,1 0 1 0 0,0 0 0 0 0,0 0-1 0 0,0-1 1 0 0,0 1 0 0 0,0 0 0 0 0,0-1-1 0 0,1 1 1 0 0,-1-1 0 0 0,0 1-1 0 0,0-1 1 0 0,0 1 0 0 0,0-1-1 0 0,1 0 1 0 0,-1 0 0 0 0,0 0-1 0 0,0 0 1 0 0,1 0 0 0 0,-1 0 0 0 0,0 0-1 0 0,0 0 1 0 0,1 0 0 0 0,-1 0-1 0 0,0-1 1 0 0,0 1 0 0 0,0 0-1 0 0,1-1-20 0 0,72-10 742 0 0,-71 11-697 0 0,1 1-1 0 0,-1-1 1 0 0,1 1 0 0 0,-1 0-1 0 0,0 0 1 0 0,1 0-1 0 0,-1 0 1 0 0,0 1-1 0 0,0-1 1 0 0,1 1-1 0 0,-1 0 1 0 0,0 0-1 0 0,-1 0 1 0 0,1 0-1 0 0,0 0 1 0 0,-1 1-1 0 0,1-1 1 0 0,-1 1 0 0 0,0 0-1 0 0,0 0 1 0 0,0 0-1 0 0,0 0 1 0 0,0 0-1 0 0,-1 0 1 0 0,1 0-1 0 0,-1 0 1 0 0,0 1-1 0 0,0-1 1 0 0,0 1-1 0 0,0-1 1 0 0,-1 0-1 0 0,1 1 1 0 0,-1 0-1 0 0,0-1 1 0 0,0 1 0 0 0,0-1-1 0 0,-1 1 1 0 0,1-1-1 0 0,-1 1 1 0 0,0-1-1 0 0,0 0 1 0 0,0 1-1 0 0,0-1 1 0 0,-1 0-1 0 0,1 0 1 0 0,-1 1-1 0 0,0-1 1 0 0,0-1-1 0 0,0 1 1 0 0,0 0-1 0 0,0 0 1 0 0,-1-1 0 0 0,1 1-1 0 0,-1-1 1 0 0,0 0-1 0 0,1 0 1 0 0,-2 1-45 0 0,-57 21-257 0 0,38-23-2425 0 0,2-6-3699 0 0,4-5-2199 0 0</inkml:trace>
  <inkml:trace contextRef="#ctx0" brushRef="#br0" timeOffset="13074.005">7249 548 7401 0 0,'0'0'7908'0'0,"0"0"-7792"0"0,0 0-116 0 0,0 0-116 0 0,-48 2 116 0 0,26-4 128 0 0,1 1-124 0 0,-2 1-4 0 0,2-2-616 0 0,1 2-1428 0 0,5-1-2548 0 0,-1-5-3309 0 0</inkml:trace>
  <inkml:trace contextRef="#ctx0" brushRef="#br0" timeOffset="13447.902">7366 449 1004 0 0,'0'0'4912'0'0,"0"0"-4519"0"0,0 0 54 0 0,0 0 354 0 0,0 0 238 0 0,0 0-11 0 0,0 0-585 0 0,2 4-234 0 0,0 0-93 0 0,1 1 189 0 0,0 0 1 0 0,0 1-1 0 0,-1 0 1 0 0,0-1-1 0 0,0 1 0 0 0,0 0 1 0 0,0 0-1 0 0,-1 0 0 0 0,0 0 1 0 0,0 0-1 0 0,-1 0 1 0 0,0 1-1 0 0,0-1 0 0 0,0 0 1 0 0,-1 0-1 0 0,0 0 0 0 0,0 0 1 0 0,0 0-1 0 0,-2 3-305 0 0,14-58 153 0 0,32-18-3226 0 0,4 44-6960 0 0,-30 21 6792 0 0</inkml:trace>
  <inkml:trace contextRef="#ctx0" brushRef="#br0" timeOffset="13806.529">7640 458 6857 0 0,'0'0'4462'0'0,"0"0"-3014"0"0,0 0-1136 0 0,-1 8 118 0 0,-15 136 2928 0 0,18-142-3377 0 0,0 0 0 0 0,0 0 1 0 0,0 0-1 0 0,0-1 0 0 0,0 1 0 0 0,1 0 1 0 0,-1-1-1 0 0,1 0 0 0 0,-1 1 1 0 0,1-1-1 0 0,-1 0 0 0 0,1 0 0 0 0,-1-1 1 0 0,1 1-1 0 0,0 0 0 0 0,-1-1 0 0 0,1 0 1 0 0,0 1-1 0 0,0-1 0 0 0,-1 0 0 0 0,1-1 1 0 0,0 1-1 0 0,0 0 0 0 0,-1-1 0 0 0,1 1 1 0 0,0-1-1 0 0,-1 0 0 0 0,1 0 0 0 0,-1 0 1 0 0,1 0-1 0 0,-1-1 0 0 0,1 1 1 0 0,-1-1-1 0 0,0 1 0 0 0,0-1 0 0 0,0 0 1 0 0,0 0-1 0 0,0 0 0 0 0,2-2 19 0 0,52-101-4047 0 0,-38 151 8012 0 0,-17 11-2762 0 0,-1-32-3980 0 0,2-29-3116 0 0,1-4-2382 0 0</inkml:trace>
  <inkml:trace contextRef="#ctx0" brushRef="#br0" timeOffset="14087.553">7953 556 11969 0 0,'0'0'2338'0'0,"0"0"-1674"0"0,4 8-267 0 0,-3-7-385 0 0,1 2 90 0 0,0 0-1 0 0,0 0 0 0 0,0 0 1 0 0,-1 0-1 0 0,1 0 0 0 0,-1 0 1 0 0,0 1-1 0 0,0-1 0 0 0,0 0 1 0 0,-1 0-1 0 0,1 1 0 0 0,-1-1 1 0 0,1 1-1 0 0,-1-1 0 0 0,0 1 1 0 0,0-1-1 0 0,-1 0 0 0 0,1 1 1 0 0,-1-1-1 0 0,0 1 0 0 0,0-1 1 0 0,0 2-102 0 0,7-39-1107 0 0,-5 31 1130 0 0,0 0 1 0 0,1 0 0 0 0,-1 1-1 0 0,1-1 1 0 0,-1 0-1 0 0,1 1 1 0 0,0-1 0 0 0,0 1-1 0 0,0-1 1 0 0,0 1-1 0 0,1 0 1 0 0,-1 0 0 0 0,1 0-1 0 0,-1 0 1 0 0,1 0-1 0 0,0 1 1 0 0,0-1-1 0 0,-1 1 1 0 0,1 0 0 0 0,0-1-1 0 0,0 1 1 0 0,0 1-1 0 0,0-1 1 0 0,1 0 0 0 0,-1 1-1 0 0,0 0 1 0 0,0-1-1 0 0,0 1 1 0 0,0 1 0 0 0,1-1-1 0 0,-1 0 1 0 0,0 1-1 0 0,0-1 1 0 0,0 1-1 0 0,0 0 1 0 0,0 0 0 0 0,0 0-1 0 0,0 1 1 0 0,0-1-1 0 0,-1 1 1 0 0,1-1 0 0 0,0 1-1 0 0,-1 0 1 0 0,1 0-1 0 0,-1 0 1 0 0,0 0 0 0 0,1 1-1 0 0,-1-1 1 0 0,0 1-1 0 0,-1-1 1 0 0,1 1-1 0 0,0 0 1 0 0,-1 0 0 0 0,1-1-1 0 0,0 4-23 0 0,-1 67-366 0 0,-32-66-9744 0 0,19-13 2786 0 0</inkml:trace>
  <inkml:trace contextRef="#ctx0" brushRef="#br0" timeOffset="14845.005">8694 532 3740 0 0,'0'0'6613'0'0,"0"0"-4480"0"0,0 0-1704 0 0,0 0 119 0 0,0 0 12 0 0,0 0-244 0 0,0 0-141 0 0,0 0 72 0 0,0 0 49 0 0,4-4-132 0 0,-3 3-171 0 0,0-1 0 0 0,0 1 0 0 0,-1-1 0 0 0,1 1 0 0 0,0-1 0 0 0,0 1 0 0 0,-1-1 0 0 0,1 1 0 0 0,-1-1 0 0 0,0 1-1 0 0,1-1 1 0 0,-1 0 0 0 0,0 1 0 0 0,0-1 0 0 0,0 0 0 0 0,0 1 0 0 0,0-1 0 0 0,0 0 0 0 0,-1 1 0 0 0,1-1 0 0 0,0 0 0 0 0,-1 1-1 0 0,0-1 1 0 0,1 1 0 0 0,-1-1 0 0 0,0 1 0 0 0,0-1 0 0 0,1 1 0 0 0,-1 0 0 0 0,0-1 0 0 0,0 1 0 0 0,-1 0 0 0 0,1 0 0 0 0,0-1-1 0 0,0 1 1 0 0,-1 0 0 0 0,1 0 0 0 0,0 1 0 0 0,-1-1 0 0 0,1 0 0 0 0,-1 0 0 0 0,1 1 0 0 0,-1-1 0 0 0,0 1 0 0 0,1-1 0 0 0,-1 1-1 0 0,1-1 1 0 0,-2 1 7 0 0,-2 1-7 0 0,0 0 0 0 0,0 0-1 0 0,1 1 1 0 0,-1-1-1 0 0,0 1 1 0 0,0 0 0 0 0,1 0-1 0 0,-1 1 1 0 0,1 0 0 0 0,0-1-1 0 0,0 1 1 0 0,0 1-1 0 0,0-1 1 0 0,1 0 0 0 0,-1 1-1 0 0,1 0 1 0 0,0 0 0 0 0,0 0-1 0 0,0 0 1 0 0,0 0-1 0 0,1 1 1 0 0,0-1 0 0 0,0 1-1 0 0,0 0 1 0 0,0 0 0 0 0,1-1-1 0 0,0 1 1 0 0,0 0-1 0 0,0 0 1 0 0,0 0 0 0 0,1 0-1 0 0,0 0 1 0 0,0 3 7 0 0,3-6 62 0 0,-1-1 1 0 0,1 1-1 0 0,-1 0 1 0 0,1-1-1 0 0,0 0 0 0 0,0 0 1 0 0,-1 0-1 0 0,1 0 0 0 0,0 0 1 0 0,0 0-1 0 0,0-1 0 0 0,0 1 1 0 0,0-1-1 0 0,0 0 1 0 0,0 0-1 0 0,0 0 0 0 0,0 0 1 0 0,0-1-1 0 0,0 1 0 0 0,0-1 1 0 0,0 0-1 0 0,0 1 1 0 0,0-1-1 0 0,0-1 0 0 0,0 1 1 0 0,-1 0-1 0 0,1-1 0 0 0,0 1 1 0 0,-1-1-63 0 0,26-15 93 0 0,-25 14-116 0 0,1 0 0 0 0,0 0 0 0 0,0 0 0 0 0,0 0 0 0 0,0 1 0 0 0,1-1-1 0 0,-1 1 1 0 0,1 0 0 0 0,-1 1 0 0 0,1-1 0 0 0,0 1 0 0 0,0 0 0 0 0,-1 0 0 0 0,1 0-1 0 0,0 1 1 0 0,0-1 0 0 0,0 1 0 0 0,5 1 23 0 0,-7 2 42 0 0,-1 0 0 0 0,1 0-1 0 0,-1 0 1 0 0,0 1 0 0 0,1-1-1 0 0,-1 1 1 0 0,-1-1 0 0 0,1 1-1 0 0,-1 0 1 0 0,1-1 0 0 0,-1 1-1 0 0,0 0 1 0 0,0 0 0 0 0,-1 0 0 0 0,1 0-1 0 0,-1 0 1 0 0,0 0 0 0 0,0 0-1 0 0,0 0 1 0 0,0 0 0 0 0,-1 0-1 0 0,0 2-41 0 0,0 8-216 0 0,3-10-1566 0 0,1-4-3095 0 0,1-2-1045 0 0</inkml:trace>
  <inkml:trace contextRef="#ctx0" brushRef="#br0" timeOffset="15484.535">8952 527 12465 0 0,'0'0'1398'0'0,"0"0"-980"0"0,0 0-4 0 0,3 7 148 0 0,7 79 1555 0 0,21-124-3174 0 0,-31 38 1054 0 0,2-6 2 0 0,0 1 1 0 0,0 0 0 0 0,1 0-1 0 0,0 0 1 0 0,0 1-1 0 0,0-1 1 0 0,0 1-1 0 0,1-1 1 0 0,-1 1-1 0 0,1 0 1 0 0,0 0 0 0 0,1 1-1 0 0,-1-1 1 0 0,1 1-1 0 0,-1 0 1 0 0,1 0-1 0 0,0 1 1 0 0,0-1-1 0 0,0 1 1 0 0,0 0 0 0 0,1 0-1 0 0,3 0 1 0 0,9 37-2489 0 0,-18-33 2245 0 0,-1-1 0 0 0,1 1 0 0 0,0-1 0 0 0,0 1 0 0 0,0-1 0 0 0,0 1 0 0 0,0-1 0 0 0,1 1 0 0 0,-1-1 0 0 0,0 1 1 0 0,1-1-1 0 0,-1 1 0 0 0,1-1 0 0 0,-1 1 0 0 0,1-1 0 0 0,0 0 0 0 0,0 1 0 0 0,0-1 0 0 0,-1 0 0 0 0,1 0 0 0 0,0 0 0 0 0,0 1 0 0 0,1-1 0 0 0,-1 0 0 0 0,0 0 0 0 0,0-1 0 0 0,0 1 0 0 0,1 0 0 0 0,-1 0 0 0 0,0-1 0 0 0,1 1 0 0 0,-1 0 0 0 0,1-1 1 0 0,1 1 243 0 0,66-6 8554 0 0,-18-2-8060 0 0,-50 8-487 0 0,0 0 1 0 0,0 0-1 0 0,1-1 1 0 0,-1 1-1 0 0,0-1 1 0 0,1 1-1 0 0,-1-1 1 0 0,0 1-1 0 0,1-1 1 0 0,-1 0-1 0 0,1 1 1 0 0,-1-1-1 0 0,1 0 1 0 0,-1 0-1 0 0,0 0 1 0 0,1 0 0 0 0,-1-1-1 0 0,1 1 1 0 0,-1 0-1 0 0,0 0 1 0 0,1-1-1 0 0,-1 1 1 0 0,1-1-1 0 0,-1 1 1 0 0,0-1-1 0 0,0 0 1 0 0,1 0-1 0 0,-1 1 1 0 0,0-1-1 0 0,0 0 1 0 0,0 0-1 0 0,0 0 1 0 0,0 0-1 0 0,0 0 1 0 0,0 0-1 0 0,0 0 1 0 0,0-1-1 0 0,-1 1 1 0 0,1 0-1 0 0,0 0 1 0 0,-1-1 0 0 0,1 1-1 0 0,-1-1 1 0 0,1 1-1 0 0,-1 0 1 0 0,0-1-1 0 0,0 1 1 0 0,0-1-1 0 0,1 1 1 0 0,-1 0-1 0 0,0-1 1 0 0,-1 1-1 0 0,1-1 1 0 0,0 1-1 0 0,0-1 1 0 0,-1 1-1 0 0,1 0 1 0 0,-1-1-1 0 0,1 1 1 0 0,-1 0-1 0 0,0-1-7 0 0,0 0-22 0 0,-1 1 0 0 0,1 0 0 0 0,-1 0-1 0 0,1-1 1 0 0,-1 1 0 0 0,0 0-1 0 0,0 1 1 0 0,0-1 0 0 0,1 0 0 0 0,-1 0-1 0 0,0 1 1 0 0,0-1 0 0 0,0 1-1 0 0,0 0 1 0 0,0-1 0 0 0,0 1 0 0 0,0 0-1 0 0,0 0 1 0 0,0 0 0 0 0,0 1-1 0 0,0-1 1 0 0,0 0 0 0 0,0 1 0 0 0,0-1-1 0 0,0 1 1 0 0,0 0 0 0 0,1-1-1 0 0,-1 1 1 0 0,0 0 0 0 0,0 0 0 0 0,1 0-1 0 0,-1 1 1 0 0,1-1 0 0 0,-1 0-1 0 0,1 1 1 0 0,-1-1 0 0 0,1 1 0 0 0,0-1-1 0 0,-1 1 1 0 0,1-1 0 0 0,0 1-1 0 0,0 0 1 0 0,0 0 0 0 0,1-1 0 0 0,-2 3 22 0 0,0-1 30 0 0,0 0 0 0 0,0 0 0 0 0,1 1 1 0 0,-1-1-1 0 0,1 1 0 0 0,-1-1 0 0 0,1 1 0 0 0,0-1 1 0 0,0 1-1 0 0,1 0 0 0 0,-1 0 0 0 0,1-1 1 0 0,0 1-1 0 0,0 0 0 0 0,0 0 0 0 0,0 0 0 0 0,1-1 1 0 0,-1 1-1 0 0,1 0 0 0 0,0-1 0 0 0,0 1 1 0 0,1 0-1 0 0,-1-1 0 0 0,2 3-30 0 0,78 33 1855 0 0,-40-36-3899 0 0,-40-6-3987 0 0,-1 2 1113 0 0</inkml:trace>
  <inkml:trace contextRef="#ctx0" brushRef="#br0" timeOffset="18547.939">11406 606 1528 0 0,'0'0'12165'0'0,"0"0"-8987"0"0,6 2-2979 0 0,-1 0-9 0 0,72 24-597 0 0,-76-25 353 0 0,0-1-1 0 0,0 1 1 0 0,0-1 0 0 0,1 1 0 0 0,-1-1 0 0 0,0 0 0 0 0,0 1-1 0 0,0-1 1 0 0,0 0 0 0 0,0 0 0 0 0,0 0 0 0 0,0 0 0 0 0,1 0 0 0 0,-1 0-1 0 0,0 0 1 0 0,0 0 0 0 0,0 0 0 0 0,0-1 0 0 0,0 1 0 0 0,0 0-1 0 0,0-1 1 0 0,0 1 0 0 0,0-1 0 0 0,0 1 0 0 0,0-1 0 0 0,0 0 0 0 0,0 1-1 0 0,0-1 1 0 0,0 0 0 0 0,0 0 0 0 0,0 1 0 0 0,-1-1 0 0 0,1 0-1 0 0,0 0 1 0 0,-1 0 0 0 0,1 0 0 0 0,-1 0 0 0 0,1 0 0 0 0,-1 0 0 0 0,1 0-1 0 0,-1 0 1 0 0,0 0 0 0 0,1 0 0 0 0,-1-1 0 0 0,0 1 0 0 0,0 0-1 0 0,0 0 1 0 0,0 0 0 0 0,0 0 0 0 0,0 0 0 0 0,0 0 0 0 0,0-1 0 0 0,0 1-1 0 0,-1 0 1 0 0,1 0 0 0 0,0 0 0 0 0,-1 0 0 0 0,1 0 0 0 0,-1 0-1 0 0,1 0 1 0 0,-1 0 0 0 0,0 0 0 0 0,1 0 0 0 0,-1 0 0 0 0,0 0 0 0 0,0 0 54 0 0,-36-39-1767 0 0,35 39 1834 0 0,0-1 0 0 0,0 1 0 0 0,0-1 0 0 0,0 1 0 0 0,0 0 0 0 0,-1 0 0 0 0,1 0 0 0 0,0 0 0 0 0,0 1 0 0 0,-1-1 0 0 0,1 0 0 0 0,-1 1 0 0 0,1 0-1 0 0,0-1 1 0 0,-1 1 0 0 0,1 0 0 0 0,-1 0 0 0 0,1 1 0 0 0,0-1 0 0 0,-1 0 0 0 0,1 1 0 0 0,-1-1 0 0 0,1 1 0 0 0,0 0 0 0 0,0 0 0 0 0,-1 0 0 0 0,1 0 0 0 0,0 0-1 0 0,0 0 1 0 0,0 1 0 0 0,0-1 0 0 0,0 1 0 0 0,1-1 0 0 0,-1 1 0 0 0,0 0 0 0 0,1 0 0 0 0,-1 0 0 0 0,1 0 0 0 0,-1 0 0 0 0,1 0 0 0 0,0 0 0 0 0,0 0 0 0 0,0 0-1 0 0,0 1 1 0 0,0-1 0 0 0,1 0 0 0 0,-1 1 0 0 0,1-1 0 0 0,-1 0 0 0 0,1 1 0 0 0,0 1-67 0 0,22 28-352 0 0,6-25-7564 0 0,-13-7 1258 0 0</inkml:trace>
  <inkml:trace contextRef="#ctx0" brushRef="#br0" timeOffset="23916.504">15006 811 1332 0 0,'0'0'1077'0'0,"0"0"2499"0"0,0 0-668 0 0,0 0-1692 0 0,0 0-765 0 0,0 0-30 0 0,0 0 99 0 0,0 0-36 0 0,3-6-65 0 0,10-57 1436 0 0,-12 62-1836 0 0,-1-1-1 0 0,1 1 1 0 0,-1-1 0 0 0,0 1 0 0 0,0-1 0 0 0,0 1 0 0 0,0-1-1 0 0,0 1 1 0 0,0-1 0 0 0,0 1 0 0 0,0-1 0 0 0,0 1 0 0 0,-1-1-1 0 0,1 1 1 0 0,-1-1 0 0 0,1 1 0 0 0,-1 0 0 0 0,1-1 0 0 0,-1 1 0 0 0,0 0-1 0 0,0-1 1 0 0,0 1 0 0 0,0 0 0 0 0,0 0 0 0 0,0 0 0 0 0,0 0-1 0 0,0 0 1 0 0,0 0 0 0 0,0 0 0 0 0,0 0 0 0 0,-1 0 0 0 0,1 0-1 0 0,0 1 1 0 0,-1-1 0 0 0,1 1 0 0 0,-1-1 0 0 0,1 1 0 0 0,-1-1-1 0 0,1 1 1 0 0,0 0 0 0 0,-1 0 0 0 0,1-1 0 0 0,-1 1 0 0 0,0 0 0 0 0,1 0-1 0 0,-2 1-18 0 0,-4 3 23 0 0,1 0 0 0 0,0 1 0 0 0,-1-1 0 0 0,1 1 0 0 0,1 1 1 0 0,-1-1-1 0 0,1 1 0 0 0,0 0 0 0 0,1 0 0 0 0,-1 1 0 0 0,1-1 0 0 0,0 1 0 0 0,1 0 0 0 0,-1 0 0 0 0,2 0 0 0 0,-1 1 0 0 0,0 0-23 0 0,3-6 31 0 0,-1-1-1 0 0,1 1 1 0 0,-1-1 0 0 0,1 0 0 0 0,0 1 0 0 0,-1-1-1 0 0,1 1 1 0 0,0-1 0 0 0,0 1 0 0 0,0-1-1 0 0,0 1 1 0 0,0-1 0 0 0,0 1 0 0 0,1-1 0 0 0,-1 1-1 0 0,0-1 1 0 0,1 0 0 0 0,-1 1 0 0 0,1-1 0 0 0,0 1-1 0 0,-1-1 1 0 0,1 0 0 0 0,0 0 0 0 0,0 1 0 0 0,0-1-1 0 0,0 0 1 0 0,0 0 0 0 0,0 0 0 0 0,0 0 0 0 0,0 0-1 0 0,0 0 1 0 0,0 0 0 0 0,1 0 0 0 0,-1-1-1 0 0,0 1 1 0 0,1 0 0 0 0,-1-1 0 0 0,0 1 0 0 0,1-1-1 0 0,-1 0 1 0 0,1 1 0 0 0,-1-1 0 0 0,1 0 0 0 0,-1 0-1 0 0,1 0 1 0 0,-1 0 0 0 0,1 0 0 0 0,-1 0 0 0 0,1 0-1 0 0,0-1-30 0 0,75-23-565 0 0,-77 23 560 0 0,1 0 0 0 0,0 0 0 0 0,-1 0 1 0 0,1 0-1 0 0,0 0 0 0 0,0 0 0 0 0,0 0 0 0 0,0 0 1 0 0,0 0-1 0 0,0 1 0 0 0,0-1 0 0 0,0 0 0 0 0,0 1 1 0 0,0-1-1 0 0,0 1 0 0 0,0-1 0 0 0,1 1 0 0 0,-1 0 1 0 0,0-1-1 0 0,0 1 0 0 0,0 0 0 0 0,1 0 0 0 0,-1 0 1 0 0,0 0-1 0 0,0 0 0 0 0,1 0 0 0 0,-1 0 0 0 0,0 0 1 0 0,0 0-1 0 0,1 1 0 0 0,-1-1 0 0 0,0 1 0 0 0,0-1 1 0 0,0 1-1 0 0,0-1 0 0 0,1 1 0 0 0,-1-1 1 0 0,0 1-1 0 0,0 0 0 0 0,0 0 0 0 0,0-1 0 0 0,-1 1 1 0 0,1 0-1 0 0,0 0 0 0 0,0 0 0 0 0,0 0 0 0 0,-1 0 1 0 0,1 0-1 0 0,-1 0 0 0 0,1 1 0 0 0,0-1 0 0 0,-1 0 1 0 0,0 0-1 0 0,1 0 0 0 0,-1 0 0 0 0,0 1 0 0 0,0-1 1 0 0,1 0-1 0 0,-1 0 0 0 0,0 1 0 0 0,-1 0 5 0 0,9 62-432 0 0,-9-63-16 0 0,0 0-4952 0 0,1-1 10 0 0</inkml:trace>
  <inkml:trace contextRef="#ctx0" brushRef="#br0" timeOffset="25804.975">16118 664 14985 0 0,'0'0'1761'0'0,"0"0"-1397"0"0,0 0-148 0 0,0 0-216 0 0,0 0-464 0 0,0 0-313 0 0,0 0-343 0 0,0 0-1448 0 0,0 0-6569 0 0</inkml:trace>
  <inkml:trace contextRef="#ctx0" brushRef="#br0" timeOffset="24167.002">15210 796 7737 0 0,'0'0'4489'0'0,"0"0"-3376"0"0,4 6-687 0 0,-3-4-412 0 0,2 1 114 0 0,-1 0 0 0 0,1-1 0 0 0,-1 1 0 0 0,0 0 0 0 0,0 0 0 0 0,-1 0 0 0 0,1 0 0 0 0,0 0-1 0 0,-1 1 1 0 0,0-1 0 0 0,0 0 0 0 0,0 1 0 0 0,0-1 0 0 0,-1 1 0 0 0,1-1 0 0 0,-1 1 0 0 0,0-1 0 0 0,0 1-1 0 0,0-1 1 0 0,0 1 0 0 0,-1-1 0 0 0,1 1 0 0 0,-1-1 0 0 0,0 1 0 0 0,0-1-128 0 0,3-36 947 0 0,2 24-1182 0 0,0 1 0 0 0,1 0 0 0 0,0 0-1 0 0,0 0 1 0 0,1 1 0 0 0,0 0 0 0 0,0 0 0 0 0,1 0-1 0 0,-1 1 1 0 0,2 0 0 0 0,-1 0 0 0 0,1 0 0 0 0,0 1-1 0 0,6-3 236 0 0,1 6-1723 0 0,-5 4-2651 0 0,-6 0-332 0 0</inkml:trace>
  <inkml:trace contextRef="#ctx0" brushRef="#br0" timeOffset="24589.348">15464 852 10077 0 0,'0'0'3322'0'0,"1"6"-2373"0"0,0-4-922 0 0,1 3 127 0 0,-1-1 0 0 0,1 1 0 0 0,-1-1 0 0 0,0 1 0 0 0,0 0 0 0 0,0-1 1 0 0,-1 1-1 0 0,0 0 0 0 0,0 0 0 0 0,0-1 0 0 0,0 1 0 0 0,-1 0 0 0 0,0 0 0 0 0,0-1 0 0 0,0 1 0 0 0,0-1 0 0 0,-1 1 0 0 0,0-1 0 0 0,0 1 0 0 0,0-1 0 0 0,0 0 0 0 0,-1 1-154 0 0,14-49-8867 0 0,37-31 6382 0 0,21 23 7103 0 0,-55 47 2757 0 0,-13 5-5111 0 0,0-1-7310 0 0,-1 1-9460 0 0,-5 8 13389 0 0</inkml:trace>
  <inkml:trace contextRef="#ctx0" brushRef="#br0" timeOffset="24837.632">15691 876 11385 0 0,'0'0'2209'0'0,"0"0"-1646"0"0,0 0 53 0 0,0 6 278 0 0,-17 97 1879 0 0,17-113-10043 0 0,4-5-1040 0 0</inkml:trace>
  <inkml:trace contextRef="#ctx0" brushRef="#br0" timeOffset="25086.607">15757 753 12897 0 0,'0'0'1904'0'0,"0"0"-1904"0"0,0 0-164 0 0,0 0-268 0 0,0 0 296 0 0,0 0 136 0 0,0 0 0 0 0,0 0 0 0 0,0 0-624 0 0,0 0-808 0 0,-8 19-1548 0 0,8-16-2057 0 0</inkml:trace>
  <inkml:trace contextRef="#ctx0" brushRef="#br0" timeOffset="25556.627">15811 861 6749 0 0,'0'0'1583'0'0,"3"8"-29"0"0,18 106 3751 0 0,10-131-5055 0 0,-17 0-1675 0 0,-13 14 1447 0 0,0 0-1 0 0,-1 1 0 0 0,1-1 0 0 0,0 1 1 0 0,0-1-1 0 0,1 1 0 0 0,-1-1 0 0 0,1 1 1 0 0,-1 0-1 0 0,1-1 0 0 0,-1 1 1 0 0,1 0-1 0 0,0 0 0 0 0,0 0 0 0 0,0 0 1 0 0,0 1-1 0 0,1-1 0 0 0,-1 1 1 0 0,0-1-1 0 0,1 1 0 0 0,-1 0 0 0 0,1 0 1 0 0,-1 0-1 0 0,1 0 0 0 0,0 0 0 0 0,-1 0 1 0 0,1 1-1 0 0,0-1 0 0 0,0 1 1 0 0,-1 0-1 0 0,1 0 0 0 0,0 0 0 0 0,0 0 1 0 0,-1 0-1 0 0,1 1 0 0 0,0-1 0 0 0,0 1 1 0 0,-1 0-1 0 0,1 0 0 0 0,-1 0 1 0 0,1 0-1 0 0,-1 0 0 0 0,1 1 0 0 0,-1-1 1 0 0,0 1-1 0 0,1-1 0 0 0,-1 1 1 0 0,0 0-1 0 0,0 0 0 0 0,1 2-21 0 0,12 87 1858 0 0,33-103-1459 0 0,-32 0-516 0 0,-16 10 107 0 0,1 1 1 0 0,-1-1-1 0 0,1 1 0 0 0,-1 0 0 0 0,1-1 1 0 0,0 1-1 0 0,-1-1 0 0 0,1 1 0 0 0,0 0 1 0 0,0-1-1 0 0,0 1 0 0 0,0 0 0 0 0,0 0 1 0 0,0 0-1 0 0,0 0 0 0 0,0 0 0 0 0,1 0 1 0 0,-1 0-1 0 0,0 0 0 0 0,1 0 1 0 0,-1 1-1 0 0,0-1 0 0 0,1 1 0 0 0,-1-1 1 0 0,1 1-1 0 0,-1-1 0 0 0,1 1 0 0 0,-1 0 1 0 0,1-1-1 0 0,-1 1 0 0 0,1 0 0 0 0,0 0 1 0 0,-1 0-1 0 0,1 1 0 0 0,-1-1 0 0 0,1 0 1 0 0,-1 0-1 0 0,1 1 0 0 0,-1-1 1 0 0,1 1-1 0 0,-1-1 0 0 0,1 1 0 0 0,-1 0 1 0 0,0 0-1 0 0,1 0 0 0 0,-1-1 0 0 0,0 1 1 0 0,0 0-1 0 0,0 1 0 0 0,0-1 0 0 0,0 0 1 0 0,0 0-1 0 0,0 0 0 0 0,0 1 0 0 0,0-1 1 0 0,0 0-1 0 0,-1 1 0 0 0,1-1 1 0 0,0 0-1 0 0,-1 1 0 0 0,1-1 0 0 0,-1 1 1 0 0,0-1-1 0 0,1 1 0 0 0,-1 0 0 0 0,0-1 1 0 0,0 1-1 0 0,0-1 0 0 0,0 2 10 0 0,0-4 6 0 0,0 0 0 0 0,0 1 0 0 0,1-1 0 0 0,-1 1 1 0 0,0-1-1 0 0,1 1 0 0 0,-1 0 0 0 0,0-1 0 0 0,1 1 0 0 0,-1-1 0 0 0,1 1 0 0 0,-1 0 0 0 0,1-1 0 0 0,-1 1 0 0 0,1 0 0 0 0,-1-1 0 0 0,1 1 1 0 0,-1 0-1 0 0,1 0 0 0 0,-1 0 0 0 0,1-1 0 0 0,-1 1 0 0 0,1 0 0 0 0,-1 0 0 0 0,1 0 0 0 0,0 0 0 0 0,-1 0 0 0 0,1 0 0 0 0,-1 0 0 0 0,1 0 1 0 0,-1 0-1 0 0,1 0 0 0 0,0 0 0 0 0,-1 1 0 0 0,1-1 0 0 0,-1 0 0 0 0,1 0 0 0 0,-1 0 0 0 0,1 1 0 0 0,-1-1 0 0 0,1 0 0 0 0,-1 1 0 0 0,1-1 1 0 0,-1 0-1 0 0,0 1 0 0 0,1 0-6 0 0,37-31 46 0 0,17 161 528 0 0,-47-111-335 0 0,-1 0 0 0 0,-1 1 0 0 0,-1-1 1 0 0,0 1-1 0 0,-2 1 0 0 0,0-1 1 0 0,-2 0-1 0 0,0 1 0 0 0,-2 8-239 0 0,1-29 2 0 0,0 0 0 0 0,0 0 0 0 0,0 0 0 0 0,0 0 0 0 0,0 0 0 0 0,0 0 0 0 0,0 0 0 0 0,-1 0 0 0 0,1 0 0 0 0,0 0 0 0 0,-1 0 0 0 0,1 0 0 0 0,0 0 0 0 0,-1-1 0 0 0,1 1 0 0 0,-1 0 0 0 0,0 0 0 0 0,1 0-1 0 0,-1 0 1 0 0,0-1 0 0 0,1 1 0 0 0,-1 0 0 0 0,0-1 0 0 0,0 1 0 0 0,1 0 0 0 0,-1-1 0 0 0,0 1 0 0 0,0-1 0 0 0,0 1 0 0 0,0-1 0 0 0,0 0 0 0 0,0 1 0 0 0,0-1 0 0 0,0 0 0 0 0,0 0 0 0 0,0 0 0 0 0,0 1 0 0 0,0-1 0 0 0,0 0 0 0 0,0 0 0 0 0,0-1 0 0 0,0 1 0 0 0,0 0 0 0 0,0 0 0 0 0,0 0 0 0 0,0-1 0 0 0,0 1 0 0 0,0 0-1 0 0,0-1 1 0 0,0 1 0 0 0,0-1 0 0 0,0 1 0 0 0,1-1 0 0 0,-1 0 0 0 0,0 1 0 0 0,0-1 0 0 0,0 0 0 0 0,1 0-2 0 0,-46-43 13 0 0,-3-46-1908 0 0,27 22-2113 0 0,11 15-2824 0 0</inkml:trace>
  <inkml:trace contextRef="#ctx0" brushRef="#br0" timeOffset="20744.582">12961 572 11281 0 0,'0'0'2521'0'0,"0"0"-1483"0"0,0 0-457 0 0,0 0-209 0 0,0 0-242 0 0,-8-3-58 0 0,5 1-123 0 0,1 0 1 0 0,-1 0-1 0 0,0 0 1 0 0,0 1-1 0 0,0-1 1 0 0,0 1-1 0 0,0 0 1 0 0,0 0-1 0 0,0 0 0 0 0,0 0 1 0 0,-1 1-1 0 0,1-1 1 0 0,0 1-1 0 0,0 0 1 0 0,-1 0-1 0 0,1 0 1 0 0,0 1-1 0 0,0-1 1 0 0,-1 1-1 0 0,1-1 1 0 0,0 1-1 0 0,0 0 1 0 0,0 0-1 0 0,0 0 0 0 0,0 1 1 0 0,0-1-1 0 0,0 1 1 0 0,0 0-1 0 0,1 0 1 0 0,-1 0-1 0 0,1 0 1 0 0,-1 0-1 0 0,1 0 1 0 0,-2 2 50 0 0,53 55 262 0 0,-34-48 304 0 0,-13-11-540 0 0,0 1-1 0 0,-1-1 1 0 0,1 0 0 0 0,0 1 0 0 0,-1-1 0 0 0,1 1 0 0 0,0-1 0 0 0,-1 1 0 0 0,1 0-1 0 0,0-1 1 0 0,-1 1 0 0 0,1 0 0 0 0,-1 0 0 0 0,0 0 0 0 0,1 1 0 0 0,-1-1-1 0 0,0 0 1 0 0,0 0 0 0 0,0 1 0 0 0,0-1 0 0 0,0 1 0 0 0,0-1 0 0 0,0 1 0 0 0,0-1-1 0 0,0 1 1 0 0,-1-1 0 0 0,1 1 0 0 0,0 0 0 0 0,-1-1 0 0 0,0 1 0 0 0,1 0-1 0 0,-1 0 1 0 0,0-1 0 0 0,0 1 0 0 0,0 0 0 0 0,0 0 0 0 0,0-1 0 0 0,-1 1 0 0 0,1 0-1 0 0,0-1 1 0 0,-1 1 0 0 0,1 0 0 0 0,-1-1 0 0 0,0 1 0 0 0,1 0 0 0 0,-1-1-1 0 0,0 1 1 0 0,0-1 0 0 0,0 1 0 0 0,0-1 0 0 0,0 0 0 0 0,0 1 0 0 0,-1-1 0 0 0,1 0-1 0 0,0 0 1 0 0,-1 0 0 0 0,1 0 0 0 0,-1 0 0 0 0,1 0 0 0 0,-1 0 0 0 0,1-1-1 0 0,-1 1 1 0 0,0 0 0 0 0,0-1-26 0 0,-18 2-1958 0 0,6-5-4806 0 0,6-5-1270 0 0</inkml:trace>
  <inkml:trace contextRef="#ctx0" brushRef="#br0" timeOffset="21012.577">13095 470 11997 0 0,'0'0'2692'0'0,"0"0"-2604"0"0,9 40 200 0 0,-6-19 404 0 0,-1 2-7 0 0,1 1-113 0 0,-3-1-136 0 0,0-2-140 0 0,-3-1-124 0 0,1-2-72 0 0,-2-3-100 0 0,0 0-36 0 0,1-3-424 0 0,3-3-384 0 0,0-2-629 0 0,0-3-1347 0 0,3-2-2368 0 0,5-3-1925 0 0</inkml:trace>
  <inkml:trace contextRef="#ctx0" brushRef="#br0" timeOffset="21200.266">13198 631 12449 0 0,'0'0'2148'0'0,"0"0"-1100"0"0,0 0-672 0 0,0 0-376 0 0,0 0-88 0 0,0 0 84 0 0,-54-21-4 0 0,33 17-4 0 0,-2 0-228 0 0,4 1-1272 0 0,2-1-1636 0 0,0 0-5205 0 0</inkml:trace>
  <inkml:trace contextRef="#ctx0" brushRef="#br0" timeOffset="21353.557">13296 719 7313 0 0,'0'0'5319'0'0,"0"0"-4020"0"0,0 0-1117 0 0,0 0 314 0 0,0 0 195 0 0,7 2-198 0 0,18 4-30 0 0,-17-55-1106 0 0,-8 47 625 0 0,0 0-1 0 0,0 0 0 0 0,0 0 0 0 0,0 0 1 0 0,0 0-1 0 0,0 0 0 0 0,-1 1 0 0 0,1-1 0 0 0,-1 0 1 0 0,1 0-1 0 0,-1 0 0 0 0,0 0 0 0 0,1 1 0 0 0,-1-1 1 0 0,0 0-1 0 0,0 1 0 0 0,0-1 0 0 0,0 1 1 0 0,-1-1-1 0 0,1 1 0 0 0,0-1 0 0 0,-1 1 0 0 0,1 0 1 0 0,-1 0-1 0 0,1 0 0 0 0,-1 0 0 0 0,0 0 0 0 0,1 0 1 0 0,-1 0-1 0 0,0 0 0 0 0,0 1 0 0 0,1-1 1 0 0,-1 0-1 0 0,0 1 0 0 0,0 0 0 0 0,0-1 0 0 0,0 1 1 0 0,0 0-1 0 0,0 0 0 0 0,0 0 0 0 0,1 0 0 0 0,-1 1 1 0 0,0-1-1 0 0,0 0 0 0 0,0 1 0 0 0,0-1 1 0 0,0 1-1 0 0,1 0 0 0 0,-1 0 0 0 0,0 0 0 0 0,0-1 1 0 0,1 2-1 0 0,-1-1 0 0 0,1 0 0 0 0,-1 0 0 0 0,1 0 1 0 0,0 1-1 0 0,-1-1 0 0 0,1 1 0 0 0,0-1 1 0 0,0 1-1 0 0,0-1 0 0 0,0 1 19 0 0,-3 77 455 0 0,33-59-7980 0 0,-17-20 1385 0 0</inkml:trace>
  <inkml:trace contextRef="#ctx0" brushRef="#br0" timeOffset="21930.032">13398 704 11625 0 0,'0'0'1794'0'0,"0"0"-1001"0"0,0 0-163 0 0,0 0 45 0 0,0 0-158 0 0,0 0-87 0 0,0 0-52 0 0,0 0-176 0 0,0 0-149 0 0,32-29-2479 0 0,-29 29 2484 0 0,0 0 0 0 0,1 0 0 0 0,-1 0 0 0 0,1 1-1 0 0,-1-1 1 0 0,0 1 0 0 0,0 0 0 0 0,1 0 0 0 0,-1 0 0 0 0,0 0-1 0 0,0 1 1 0 0,0-1 0 0 0,0 1 0 0 0,0 0 0 0 0,-1 0 0 0 0,1 0-1 0 0,0 0 1 0 0,-1 1 0 0 0,0-1 0 0 0,1 0 0 0 0,-1 1 0 0 0,0 0-1 0 0,0 0 1 0 0,0-1 0 0 0,-1 1 0 0 0,1 0 0 0 0,-1 0-1 0 0,0 1 1 0 0,1-1 0 0 0,-1 0 0 0 0,-1 0 0 0 0,1 0 0 0 0,0 1-1 0 0,-1-1 1 0 0,0 1 0 0 0,0-1 0 0 0,0 0 0 0 0,0 1 0 0 0,0-1-1 0 0,-1 0 1 0 0,0 3-58 0 0,1-6 188 0 0,0 0 13 0 0,18-34-2341 0 0,-16 32 2171 0 0,-1 0-1 0 0,1 1 0 0 0,0-1 0 0 0,0 1 0 0 0,1-1 0 0 0,-1 1 1 0 0,0 0-1 0 0,0 0 0 0 0,1 0 0 0 0,-1 0 0 0 0,0 0 0 0 0,1 1 0 0 0,-1-1 1 0 0,1 1-1 0 0,-1-1 0 0 0,1 1 0 0 0,-1 0 0 0 0,1 0 0 0 0,-1 0 1 0 0,1 0-1 0 0,-1 1 0 0 0,1-1 0 0 0,-1 1 0 0 0,0-1 0 0 0,1 1 1 0 0,-1 0-1 0 0,0 0 0 0 0,1 0 0 0 0,-1 0 0 0 0,0 0 0 0 0,0 1 0 0 0,0-1 1 0 0,0 1-1 0 0,0-1 0 0 0,0 1 0 0 0,0 0 0 0 0,-1 0 0 0 0,1 0 1 0 0,0 0-1 0 0,-1 0 0 0 0,0 0 0 0 0,1 0 0 0 0,-1 0 0 0 0,0 1 1 0 0,0-1-1 0 0,0 0 0 0 0,-1 1 0 0 0,1-1 0 0 0,-1 0 0 0 0,1 1 1 0 0,-1-1-1 0 0,0 1 0 0 0,1-1 0 0 0,-1 1 0 0 0,-1-1 0 0 0,1 1 0 0 0,0-1 1 0 0,-1 1-1 0 0,1-1 0 0 0,-1 1 0 0 0,0-1 0 0 0,1 0 0 0 0,-1 1 1 0 0,-1-1-31 0 0,2-2 139 0 0,11-32-3750 0 0,26-13 2695 0 0,-37 44 963 0 0,1 0 1 0 0,0 1-1 0 0,0-1 1 0 0,0 1-1 0 0,0 0 0 0 0,0-1 1 0 0,-1 1-1 0 0,1 0 0 0 0,0-1 1 0 0,0 1-1 0 0,0 0 1 0 0,0 0-1 0 0,0 0 0 0 0,0 0 1 0 0,0 0-1 0 0,0 0 1 0 0,0 0-1 0 0,0 0 0 0 0,0 0 1 0 0,0 1-1 0 0,0-1 0 0 0,0 0 1 0 0,0 0-1 0 0,0 1 1 0 0,0-1-1 0 0,-1 1 0 0 0,1-1 1 0 0,0 1-1 0 0,0-1 1 0 0,0 1-1 0 0,-1 0 0 0 0,1-1 1 0 0,0 1-1 0 0,0 0 0 0 0,-1-1 1 0 0,1 1-1 0 0,-1 0 1 0 0,1 0-1 0 0,-1 0 0 0 0,1 0 1 0 0,-1-1-1 0 0,0 1 1 0 0,1 0-1 0 0,-1 0 0 0 0,0 0 1 0 0,1 0-1 0 0,-1 0 0 0 0,0 0 1 0 0,0 0-1 0 0,0 0 1 0 0,0 0-1 0 0,0 0 0 0 0,0 0 1 0 0,-1 1-48 0 0,9 64 1211 0 0,17-59-1353 0 0,-3-6-3751 0 0,-11-1-1331 0 0,-4 0-21 0 0</inkml:trace>
  <inkml:trace contextRef="#ctx0" brushRef="#br0" timeOffset="22751.052">13865 751 5525 0 0,'0'0'1572'0'0,"0"0"-103"0"0,0 0 125 0 0,0 0-214 0 0,0 0-378 0 0,0 0-236 0 0,0 0-130 0 0,0 0-73 0 0,0 0-125 0 0,2-4-274 0 0,3-37-520 0 0,-8 42 330 0 0,0 1 1 0 0,0 0 0 0 0,1 0 0 0 0,-1 0-1 0 0,1 0 1 0 0,-1 0 0 0 0,1 1 0 0 0,0-1 0 0 0,0 1-1 0 0,0 0 1 0 0,0-1 0 0 0,0 1 0 0 0,1 0-1 0 0,-1 0 1 0 0,1 0 0 0 0,0 0 0 0 0,0 0-1 0 0,0 0 1 0 0,0 1 0 0 0,0-1 0 0 0,1 0-1 0 0,0 0 1 0 0,-1 1 0 0 0,1-1 0 0 0,0 0-1 0 0,1 0 1 0 0,-1 1 0 0 0,1-1 25 0 0,61 35 1386 0 0,6-59-3695 0 0,16-86 2323 0 0,-81 109 35 0 0,-1-1 0 0 0,1 1 0 0 0,0 0 0 0 0,-1-1 0 0 0,1 1 0 0 0,-1 1 0 0 0,0-1 0 0 0,1 0 0 0 0,-1 0 0 0 0,0 1 0 0 0,0-1 0 0 0,-1 1 0 0 0,1 0 0 0 0,-1 0 0 0 0,1-1 0 0 0,-1 1 0 0 0,0 0 0 0 0,0 0 0 0 0,0 0 0 0 0,0 0 0 0 0,0 1 0 0 0,-1-1 0 0 0,0 0 0 0 0,1 0 0 0 0,-1 0 0 0 0,0 0 0 0 0,-1 1 0 0 0,1-1-49 0 0,1 8 293 0 0,-9 109 2489 0 0,18-156-1689 0 0,73-100-1390 0 0,-57 128-200 0 0,19 28-7589 0 0,1 0 695 0 0,-2-26 8175 0 0,-41 6-477 0 0,0 0-1 0 0,0 0 1 0 0,0-1-1 0 0,0 0 1 0 0,0 1 0 0 0,0-1-1 0 0,0 0 1 0 0,0 0-1 0 0,-1-1 1 0 0,1 1-1 0 0,0 0 1 0 0,-1-1-1 0 0,1 0 1 0 0,-1 0-1 0 0,1 0 1 0 0,-1 0 0 0 0,0 0-1 0 0,0 0 1 0 0,0 0-1 0 0,0-1 1 0 0,0 1-1 0 0,0-1 1 0 0,-1 1-1 0 0,1-1 1 0 0,-1 0-1 0 0,1 0 1 0 0,-1 0-1 0 0,0 1 1 0 0,-1-1 0 0 0,1 0-1 0 0,0 0 1 0 0,-1-1-1 0 0,0 1 1 0 0,1 0-1 0 0,-1-2-306 0 0,-1 4-20 0 0,0 0 0 0 0,0 0 0 0 0,1 0 0 0 0,-1 0-1 0 0,0-1 1 0 0,0 2 0 0 0,0-1 0 0 0,0 0 0 0 0,0 0 0 0 0,-1 0-1 0 0,1 0 1 0 0,0 1 0 0 0,0-1 0 0 0,-1 0 0 0 0,1 1 0 0 0,0-1 0 0 0,0 1-1 0 0,-1-1 1 0 0,1 1 0 0 0,-1 0 0 0 0,1 0 0 0 0,0 0 0 0 0,-1 0-1 0 0,1 0 1 0 0,-1 0 0 0 0,1 0 0 0 0,0 0 0 0 0,-1 0 0 0 0,1 0-1 0 0,0 1 1 0 0,-1-1 0 0 0,1 1 0 0 0,0-1 0 0 0,-1 1 0 0 0,1-1-1 0 0,0 1 1 0 0,0 0 0 0 0,0 0 0 0 0,-1 0 0 0 0,1-1 0 0 0,0 1-1 0 0,0 0 1 0 0,0 0 0 0 0,0 0 0 0 0,1 1 0 0 0,-1-1 0 0 0,0 0-1 0 0,0 0 1 0 0,1 0 0 0 0,-1 1 0 0 0,1-1 0 0 0,-1 0 0 0 0,1 1-1 0 0,-1-1 22 0 0,59 147 1778 0 0,-57-147-1764 0 0,1 0 0 0 0,-1 1 0 0 0,0 0 1 0 0,1-1-1 0 0,-1 1 0 0 0,0 0 0 0 0,0 0 0 0 0,0 0 0 0 0,0 0 1 0 0,0 0-1 0 0,-1 0 0 0 0,1 0 0 0 0,0 0 0 0 0,-1 0 0 0 0,0 0 0 0 0,1 0 1 0 0,-1 0-1 0 0,0 0 0 0 0,0 0 0 0 0,0 1 0 0 0,-1-1 0 0 0,1 0 1 0 0,0 0-1 0 0,-1 0 0 0 0,1 0 0 0 0,-1 0 0 0 0,0 0 0 0 0,1 0 0 0 0,-1 0 1 0 0,0 0-1 0 0,0 0 0 0 0,-1-1 0 0 0,1 1 0 0 0,0 0 0 0 0,-1-1 1 0 0,1 1-1 0 0,-1 0 0 0 0,1-1 0 0 0,-1 0 0 0 0,1 1 0 0 0,-1-1 1 0 0,0 0-1 0 0,0 0 0 0 0,0 0 0 0 0,0 0 0 0 0,0 0 0 0 0,0-1 0 0 0,0 1 1 0 0,0-1-1 0 0,0 1 0 0 0,0-1 0 0 0,-2 1-15 0 0,-42-9-811 0 0,15-5-2769 0 0,1-8-4343 0 0</inkml:trace>
  <inkml:trace contextRef="#ctx0" brushRef="#br0" timeOffset="19610.115">12437 480 4028 0 0,'0'0'8314'0'0,"0"0"-6005"0"0,0 0-2064 0 0,0 0-92 0 0,-8-3 21 0 0,5 1-151 0 0,0 0-1 0 0,0 1 0 0 0,0 0 0 0 0,0-1 0 0 0,-1 1 1 0 0,1 0-1 0 0,0 1 0 0 0,-1-1 0 0 0,1 0 0 0 0,0 1 1 0 0,-1 0-1 0 0,1 0 0 0 0,-1 0 0 0 0,1 0 0 0 0,0 1 0 0 0,-1-1 1 0 0,1 1-1 0 0,0 0 0 0 0,-1 0 0 0 0,1 0 0 0 0,0 0 1 0 0,0 1-1 0 0,0-1 0 0 0,0 1 0 0 0,0 0 0 0 0,0 0 1 0 0,0 0-1 0 0,0 1-22 0 0,-6 3 88 0 0,1 1 1 0 0,0 1 0 0 0,0 0-1 0 0,1 0 1 0 0,0 0 0 0 0,1 1-1 0 0,-1 0 1 0 0,2 0-1 0 0,-1 1 1 0 0,1 0 0 0 0,1 0-1 0 0,0 0 1 0 0,0 0 0 0 0,-1 8-89 0 0,7-14 50 0 0,0 0 0 0 0,1 0 0 0 0,-1 0 0 0 0,1-1-1 0 0,0 1 1 0 0,0-1 0 0 0,1 1 0 0 0,-1-1 0 0 0,1 0 0 0 0,-1-1 0 0 0,1 1 0 0 0,0 0 0 0 0,0-1 0 0 0,0 0 0 0 0,0 0 0 0 0,0 0 0 0 0,1-1 0 0 0,-1 1 0 0 0,1-1 0 0 0,-1 0 0 0 0,1 0 0 0 0,-1-1 0 0 0,1 1 0 0 0,-1-1 0 0 0,1 0 0 0 0,0 0 0 0 0,-1-1 0 0 0,1 1 0 0 0,-1-1 0 0 0,1 0 0 0 0,-1 0 0 0 0,1-1 0 0 0,3-1-50 0 0,112-82-841 0 0,-117 136 784 0 0,-3-41-317 0 0,9 59 1898 0 0,28-45-8217 0 0,-32-24 612 0 0</inkml:trace>
  <inkml:trace contextRef="#ctx0" brushRef="#br0" timeOffset="19890.859">12695 581 3332 0 0,'0'0'8469'0'0,"0"0"-6305"0"0,0 0-1842 0 0,0 0 99 0 0,0 0 146 0 0,-1 6 10 0 0,-20 83 780 0 0,23-84-2785 0 0,10 3 5542 0 0,-6-6-4933 0 0,-1-1-4432 0 0,-2-1-6258 0 0,-10 0 9193 0 0</inkml:trace>
  <inkml:trace contextRef="#ctx0" brushRef="#br0" timeOffset="20384.9">12532 714 7477 0 0,'0'0'2176'0'0,"0"0"-971"0"0,0 0 35 0 0,0 0 65 0 0,0 0-419 0 0,0 0-409 0 0,0 0-83 0 0,0 0-86 0 0,38-5 308 0 0,-31 2-577 0 0,-1 0-1 0 0,1-1 1 0 0,-1 1 0 0 0,0-1-1 0 0,0 0 1 0 0,0-1-1 0 0,-1 1 1 0 0,1-1 0 0 0,-1-1-1 0 0,0 1 1 0 0,0 0-1 0 0,-1-1 1 0 0,0 0 0 0 0,0 0-1 0 0,0-1 1 0 0,-1 1-1 0 0,0-1 1 0 0,0 1 0 0 0,-1-1-1 0 0,1-1-38 0 0,-5 17-8 0 0,0-1-1 0 0,1 1 0 0 0,0-1 0 0 0,1 1 1 0 0,0 0-1 0 0,0-1 0 0 0,1 1 1 0 0,0-1-1 0 0,0 1 0 0 0,1-1 0 0 0,0 0 1 0 0,1 1-1 0 0,0-1 0 0 0,0 0 1 0 0,0 0-1 0 0,1-1 0 0 0,1 1 1 0 0,-1-1-1 0 0,1 0 9 0 0,4-1-2368 0 0,-4-5-3307 0 0,5-1-1313 0 0</inkml:trace>
  <inkml:trace contextRef="#ctx0" brushRef="#br0" timeOffset="18784.023">11658 559 13433 0 0,'0'0'1196'0'0,"0"0"-854"0"0,0 0-4 0 0,6 4 228 0 0,94 34 1424 0 0,-97-37-2037 0 0,-1-1 0 0 0,0 1 0 0 0,1-1 0 0 0,-1 0 1 0 0,1 1-1 0 0,-1-1 0 0 0,0 0 0 0 0,1-1 0 0 0,-1 1 0 0 0,1 0 0 0 0,-1-1 0 0 0,0 1 1 0 0,1-1-1 0 0,-1 0 0 0 0,0 0 0 0 0,1 0 0 0 0,-1 0 0 0 0,0 0 0 0 0,0 0 0 0 0,0-1 1 0 0,0 1-1 0 0,0-1 0 0 0,0 1 0 0 0,-1-1 0 0 0,1 0 0 0 0,0 1 0 0 0,-1-1 0 0 0,1 0 0 0 0,-1 0 1 0 0,0 0-1 0 0,0-1 0 0 0,1 1 0 0 0,-1 0 0 0 0,-1 0 0 0 0,1-1 0 0 0,0 1 0 0 0,-1 0 1 0 0,1-1-1 0 0,-1 1 0 0 0,1 0 0 0 0,-1-1 0 0 0,0 1 0 0 0,0-1 0 0 0,-1 1 0 0 0,1-1 47 0 0,0-3-78 0 0,0 1 0 0 0,0-1-1 0 0,-1 1 1 0 0,1 0 0 0 0,-1-1-1 0 0,-1 1 1 0 0,1 0-1 0 0,-1 0 1 0 0,0-1 0 0 0,0 1-1 0 0,0 1 1 0 0,-1-1-1 0 0,0 0 1 0 0,0 1 0 0 0,0-1-1 0 0,0 1 1 0 0,-1 0 0 0 0,0 0-1 0 0,1 0 1 0 0,-1 0-1 0 0,-1 1 1 0 0,1 0 0 0 0,-5-3 78 0 0,7 8 76 0 0,-1-1 1 0 0,1 1-1 0 0,-1 0 1 0 0,1 0-1 0 0,0 0 1 0 0,-1 0 0 0 0,1 0-1 0 0,0 0 1 0 0,0 0-1 0 0,0 1 1 0 0,1-1 0 0 0,-1 1-1 0 0,1-1 1 0 0,-1 1-1 0 0,1 0 1 0 0,0 0-1 0 0,0 0 1 0 0,0 0 0 0 0,0-1-1 0 0,1 1 1 0 0,-1 0-1 0 0,1 0 1 0 0,0 0-1 0 0,0 0 1 0 0,0 0 0 0 0,0 1-77 0 0,-2 4 201 0 0,-13 170 1056 0 0,42-111-5626 0 0,-17-55-103 0 0,6-4-1917 0 0</inkml:trace>
  <inkml:trace contextRef="#ctx0" brushRef="#br0" timeOffset="18956.237">11852 737 12493 0 0,'0'0'4329'0'0,"0"0"-4329"0"0,0 0-312 0 0,-40-11 212 0 0,20 6 100 0 0,-5 0 0 0 0,-3-2-57 0 0,-2 3-1167 0 0,8 1-1792 0 0,-11-4-3813 0 0</inkml:trace>
  <inkml:trace contextRef="#ctx0" brushRef="#br0" timeOffset="17643.019">11059 497 6537 0 0,'0'0'7676'0'0,"-1"8"-6008"0"0,-1 3-1595 0 0,-1 1 0 0 0,0-1 1 0 0,0 0-1 0 0,-1 0 0 0 0,0 0 1 0 0,-1-1-1 0 0,0 0 1 0 0,-1 0-1 0 0,0 0 0 0 0,0 0 1 0 0,-1-1-1 0 0,-1 0 0 0 0,1-1 1 0 0,-2 1-1 0 0,1-1 0 0 0,-1-1 1 0 0,0 0-1 0 0,0 0 0 0 0,-1-1 1 0 0,0 0-1 0 0,0 0 0 0 0,-11 3-73 0 0,-1-8-2619 0 0,13-12-5395 0 0,9-5 1153 0 0</inkml:trace>
  <inkml:trace contextRef="#ctx0" brushRef="#br0" timeOffset="17829.867">10930 472 7129 0 0,'0'0'6829'0'0,"0"0"-5249"0"0,-3 6-1133 0 0,-96 107 1702 0 0,42-77-6884 0 0,52-35 140 0 0,1-2-1501 0 0</inkml:trace>
  <inkml:trace contextRef="#ctx0" brushRef="#br0" timeOffset="18111.943">10854 462 11413 0 0,'0'0'756'0'0,"0"0"-612"0"0,0 0-144 0 0,49 46 600 0 0,-29-25 0 0 0,6 2 276 0 0,0-3 284 0 0,0 1-340 0 0,-4-3-435 0 0,-2-4-245 0 0,-3-2-128 0 0,-6-2-12 0 0,-1-3-144 0 0,-8-3-789 0 0,-2-2-607 0 0,-2-2-2568 0 0,-5-2-801 0 0</inkml:trace>
  <inkml:trace contextRef="#ctx0" brushRef="#br0" timeOffset="18283.586">10798 555 10697 0 0,'0'0'6401'0'0,"0"0"-6193"0"0,0 0-96 0 0,52 41 112 0 0,-37-27 100 0 0,7-1-104 0 0,-1 0 52 0 0,-2-2 88 0 0,1 0-140 0 0,-4 1-148 0 0,-1-3-72 0 0,-3 0 0 0 0,-1-2-60 0 0,-1 0-740 0 0,-2-2-752 0 0,1-1-1161 0 0,5-4-4167 0 0</inkml:trace>
  <inkml:trace contextRef="#ctx0" brushRef="#br0" timeOffset="15933.967">9498 484 12077 0 0,'0'0'1542'0'0,"0"0"-1058"0"0,0 0-250 0 0,4 9 423 0 0,-2-4-578 0 0,2 1 82 0 0,-1 0-1 0 0,0 1 0 0 0,0-1 1 0 0,0 0-1 0 0,-1 1 1 0 0,0 0-1 0 0,0-1 0 0 0,-1 1 1 0 0,0 0-1 0 0,0 0 0 0 0,-1 0 1 0 0,0 0-1 0 0,0 0 1 0 0,0 0-1 0 0,-1 0 0 0 0,0 0 1 0 0,0 0-1 0 0,-1-1 0 0 0,0 2-160 0 0,1-8-35 0 0,0 0-1 0 0,0-1 0 0 0,0 1 1 0 0,1 0-1 0 0,-1 0 0 0 0,0-1 1 0 0,0 1-1 0 0,0 0 0 0 0,0-1 1 0 0,1 1-1 0 0,-1-1 1 0 0,0 1-1 0 0,0-1 0 0 0,1 1 1 0 0,-1-1-1 0 0,1 0 0 0 0,-1 1 1 0 0,0-1-1 0 0,1 0 0 0 0,-1 1 1 0 0,1-1-1 0 0,-1 0 0 0 0,1 0 1 0 0,0 0-1 0 0,-1 1 0 0 0,1-1 1 0 0,0 0-1 0 0,-1 0 1 0 0,1 0-1 0 0,0 0 0 0 0,0 0 1 0 0,0 0-1 0 0,0 1 0 0 0,0-1 1 0 0,0 0-1 0 0,0 0 0 0 0,0 0 1 0 0,0 0-1 0 0,1 0 0 0 0,-1 0 1 0 0,0 1-1 0 0,0-1 0 0 0,1 0 1 0 0,-1 0-1 0 0,1 0 0 0 0,-1 1 1 0 0,0-1-1 0 0,1 0 1 0 0,0 0-1 0 0,-1 1 0 0 0,1-1 1 0 0,-1 0-1 0 0,1 1 0 0 0,0-1 1 0 0,-1 1-1 0 0,1-1 0 0 0,0 1 1 0 0,0-1-1 0 0,-1 1 0 0 0,1-1 1 0 0,0 1-1 0 0,0 0 36 0 0,2-5-144 0 0,0 0 0 0 0,1 0 0 0 0,-1 1 0 0 0,1-1 0 0 0,0 1 0 0 0,0 0 0 0 0,0 0 0 0 0,1 0 0 0 0,-1 1 0 0 0,1-1 0 0 0,0 1 0 0 0,0 1 0 0 0,0-1 0 0 0,1 0 0 0 0,-1 1 0 0 0,0 0 0 0 0,1 1 0 0 0,-1-1 0 0 0,1 1 0 0 0,0 0 0 0 0,0 0 0 0 0,-1 1 0 0 0,1 0 0 0 0,0 0 0 0 0,0 0 0 0 0,-1 0 0 0 0,1 1 0 0 0,0 0 0 0 0,0 1 0 0 0,-1-1 0 0 0,1 1 0 0 0,4 2 144 0 0,-1 17-5433 0 0,-6-12 1200 0 0</inkml:trace>
  <inkml:trace contextRef="#ctx0" brushRef="#br0" timeOffset="16849.834">9708 622 10397 0 0,'0'0'2358'0'0,"0"0"-959"0"0,0 0-156 0 0,0 0-334 0 0,0 0-527 0 0,0 0-270 0 0,0 0 4 0 0,0 0-19 0 0,0 0-42 0 0,36-3-617 0 0,37-35 310 0 0,-72 37 223 0 0,1 0-1 0 0,-1 1 0 0 0,0-1 0 0 0,1 0 1 0 0,-1 0-1 0 0,0 0 0 0 0,0 0 0 0 0,0 0 0 0 0,0-1 1 0 0,0 1-1 0 0,0 0 0 0 0,0 0 0 0 0,0-1 1 0 0,0 1-1 0 0,-1-1 0 0 0,1 1 0 0 0,0 0 0 0 0,-1-1 1 0 0,1 1-1 0 0,-1-1 0 0 0,0 0 0 0 0,0 1 1 0 0,1-1-1 0 0,-1 1 0 0 0,0-1 0 0 0,0 1 0 0 0,0-1 1 0 0,-1 1-1 0 0,1-1 0 0 0,0 0 0 0 0,0 1 1 0 0,-1-1-1 0 0,1 1 0 0 0,-1-1 0 0 0,0 1 0 0 0,1 0 1 0 0,-1-1-1 0 0,0 1 0 0 0,0 0 0 0 0,0-1 1 0 0,0 1-1 0 0,0 0 0 0 0,0 0 0 0 0,0 0 0 0 0,0 0 1 0 0,0 0-1 0 0,-1 0 0 0 0,1 0 0 0 0,-2-1 30 0 0,1 1-21 0 0,-1 1-1 0 0,0-1 0 0 0,0 0 0 0 0,1 1 0 0 0,-1-1 1 0 0,0 1-1 0 0,0 0 0 0 0,0 0 0 0 0,0 0 0 0 0,0 1 1 0 0,1-1-1 0 0,-1 0 0 0 0,0 1 0 0 0,0 0 0 0 0,0 0 1 0 0,1 0-1 0 0,-1 0 0 0 0,0 0 0 0 0,1 1 1 0 0,-1-1-1 0 0,1 1 0 0 0,0-1 0 0 0,-1 1 0 0 0,1 0 1 0 0,0 0-1 0 0,0 0 0 0 0,0 0 0 0 0,0 0 0 0 0,1 1 1 0 0,-1-1-1 0 0,1 0 0 0 0,-1 1 0 0 0,1-1 0 0 0,0 1 1 0 0,0 0-1 0 0,0-1 0 0 0,0 1 0 0 0,0 0 1 0 0,1 0-1 0 0,-1 0 0 0 0,1 0 0 0 0,-1 1 22 0 0,1-2 67 0 0,-1 0-1 0 0,0 1 0 0 0,0-1 1 0 0,1 0-1 0 0,-1 1 0 0 0,1-1 1 0 0,0 1-1 0 0,0-1 0 0 0,0 0 1 0 0,0 1-1 0 0,0-1 0 0 0,1 1 1 0 0,-1-1-1 0 0,1 0 0 0 0,-1 1 1 0 0,1-1-1 0 0,0 0 1 0 0,0 1-1 0 0,0-1 0 0 0,0 0 1 0 0,0 0-1 0 0,0 0 0 0 0,1 0 1 0 0,-1 0-1 0 0,1 0 0 0 0,0 0 1 0 0,-1-1-1 0 0,1 1 0 0 0,0-1 1 0 0,0 1-1 0 0,0-1 0 0 0,2 2-66 0 0,-2-2-34 0 0,0 0-1 0 0,1 0 0 0 0,-1-1 0 0 0,0 1 0 0 0,1 0 0 0 0,-1-1 0 0 0,1 0 0 0 0,-1 1 0 0 0,0-1 0 0 0,1 0 1 0 0,-1 0-1 0 0,1 0 0 0 0,-1-1 0 0 0,1 1 0 0 0,-1 0 0 0 0,0-1 0 0 0,1 0 0 0 0,-1 0 0 0 0,0 1 1 0 0,0-1-1 0 0,1-1 0 0 0,-1 1 0 0 0,0 0 0 0 0,0 0 0 0 0,0-1 0 0 0,0 1 0 0 0,-1-1 0 0 0,1 0 0 0 0,0 1 1 0 0,-1-1-1 0 0,1 0 0 0 0,-1 0 0 0 0,1 0 0 0 0,-1 0 0 0 0,0 0 0 0 0,0-1 0 0 0,0 1 0 0 0,0 0 0 0 0,0 0 1 0 0,-1-1-1 0 0,1 1 0 0 0,-1-1 0 0 0,1 1 0 0 0,-1 0 0 0 0,0-1 0 0 0,0 1 0 0 0,0-1 0 0 0,0 1 0 0 0,0 0 1 0 0,-1-1-1 0 0,1 1 0 0 0,-1-1 0 0 0,1 1 35 0 0,4-24-155 0 0,1 136 1691 0 0,-4-110-1519 0 0,-1 1 1 0 0,0 0 0 0 0,1 0-1 0 0,-1 0 1 0 0,0 0-1 0 0,1-1 1 0 0,-1 1-1 0 0,1 0 1 0 0,-1 0 0 0 0,1-1-1 0 0,0 1 1 0 0,-1 0-1 0 0,1-1 1 0 0,0 1 0 0 0,0-1-1 0 0,-1 1 1 0 0,1-1-1 0 0,0 1 1 0 0,0-1 0 0 0,0 1-1 0 0,-1-1 1 0 0,1 0-1 0 0,0 1 1 0 0,0-1 0 0 0,0 0-1 0 0,0 0 1 0 0,0 0-1 0 0,0 0 1 0 0,0 0 0 0 0,0 0-1 0 0,-1 0 1 0 0,1 0-1 0 0,0 0 1 0 0,0 0-1 0 0,0 0 1 0 0,0-1 0 0 0,0 1-1 0 0,0 0 1 0 0,0-1-1 0 0,-1 1 1 0 0,1-1 0 0 0,0 1-1 0 0,0-1 1 0 0,-1 1-1 0 0,1-1 1 0 0,0 1 0 0 0,0-1-1 0 0,-1 0 1 0 0,1 1-1 0 0,-1-1 1 0 0,1 0 0 0 0,-1 0-1 0 0,1 1 1 0 0,-1-1-1 0 0,1 0 1 0 0,-1 0 0 0 0,0 0-1 0 0,1 0 1 0 0,-1 1-1 0 0,0-1 1 0 0,0 0-1 0 0,1 0 1 0 0,-1 0 0 0 0,0 0-1 0 0,0-1-17 0 0,23-59-1216 0 0,-23 62 1212 0 0,0-1-1 0 0,1 1 1 0 0,-1-1-1 0 0,0 1 1 0 0,1-1-1 0 0,-1 0 1 0 0,0 1-1 0 0,1-1 1 0 0,-1 1-1 0 0,1-1 1 0 0,-1 0-1 0 0,1 1 1 0 0,-1-1-1 0 0,1 0 1 0 0,-1 0-1 0 0,1 0 1 0 0,-1 1-1 0 0,1-1 1 0 0,-1 0-1 0 0,1 0 1 0 0,-1 0-1 0 0,1 0 1 0 0,-1 0-1 0 0,1 0 1 0 0,-1 0-1 0 0,1 0 1 0 0,-1 0-1 0 0,1 0 1 0 0,0 0-1 0 0,-1 0 1 0 0,1 0-1 0 0,-1 0 1 0 0,1 0-1 0 0,-1-1 1 0 0,1 1-1 0 0,-1 0 1 0 0,1 0-1 0 0,-1-1 1 0 0,1 1-1 0 0,-1 0 1 0 0,0-1-1 0 0,1 1 1 0 0,-1 0-1 0 0,1-1 1 0 0,-1 1-1 0 0,0-1 1 0 0,1 1 4 0 0,13 69 543 0 0,-12-62-233 0 0,-2-8-282 0 0,1-1 0 0 0,0 1-1 0 0,-1 0 1 0 0,1 0 0 0 0,0 0-1 0 0,0-1 1 0 0,0 1 0 0 0,0 0-1 0 0,0 0 1 0 0,0 0 0 0 0,0 1-1 0 0,1-1 1 0 0,-1 0 0 0 0,0 0-1 0 0,0 1 1 0 0,1-1 0 0 0,-1 1 0 0 0,0-1-1 0 0,1 1 1 0 0,-1-1 0 0 0,1 1-1 0 0,-1 0 1 0 0,0 0 0 0 0,1-1-1 0 0,-1 1 1 0 0,1 0 0 0 0,-1 0-1 0 0,1 1 1 0 0,-1-1 0 0 0,0 0-1 0 0,1 0 1 0 0,-1 1 0 0 0,1-1 0 0 0,-1 1-1 0 0,0-1 1 0 0,1 1 0 0 0,-1 0-1 0 0,0-1 1 0 0,0 1 0 0 0,1 0-1 0 0,-1 0 1 0 0,0 0 0 0 0,0 0-1 0 0,0 0 1 0 0,0 0 0 0 0,0 0 0 0 0,0 0-1 0 0,-1 0 1 0 0,1 1 0 0 0,0-1-1 0 0,0 0 1 0 0,-1 0 0 0 0,1 1-1 0 0,-1-1 1 0 0,1 1 0 0 0,-1-1-1 0 0,0 0 1 0 0,0 1 0 0 0,1-1-1 0 0,-1 1 1 0 0,0-1 0 0 0,0 1 0 0 0,0-1-1 0 0,0 0 1 0 0,-1 1 0 0 0,1-1-1 0 0,0 1 1 0 0,-1 0-28 0 0,36-158-1498 0 0,39 352 3627 0 0,-71-190-2115 0 0,-1-1 0 0 0,0 1 0 0 0,-1 0 0 0 0,1 0 0 0 0,-1 0 0 0 0,0 0 0 0 0,-1 0 0 0 0,0 0 0 0 0,0 0 0 0 0,0 0 0 0 0,0 1 0 0 0,-1-1 0 0 0,0 0-1 0 0,-1 0 1 0 0,1 0 0 0 0,-1-1 0 0 0,0 1 0 0 0,0 0 0 0 0,-1-1 0 0 0,0 1 0 0 0,0-1 0 0 0,0 0 0 0 0,-1 0 0 0 0,1 0 0 0 0,-1 0 0 0 0,0-1 0 0 0,-1 0-1 0 0,1 1 1 0 0,-1-1 0 0 0,0-1 0 0 0,0 1 0 0 0,0-1 0 0 0,0 0 0 0 0,0 0 0 0 0,-1 0 0 0 0,0-1 0 0 0,1 0 0 0 0,-1 0 0 0 0,-1 0-14 0 0,5-3-82 0 0,0 1 1 0 0,0-1-1 0 0,-1 1 1 0 0,1-1-1 0 0,0 0 1 0 0,0 0-1 0 0,0 0 1 0 0,-1 0-1 0 0,1 0 1 0 0,0 0-1 0 0,1 0 1 0 0,-1-1-1 0 0,0 1 1 0 0,0-1-1 0 0,0 1 1 0 0,1-1-1 0 0,-1 0 1 0 0,1 0-1 0 0,-1 0 1 0 0,1 0-1 0 0,0 0 1 0 0,0 0-1 0 0,0 0 1 0 0,0 0-1 0 0,0 0 1 0 0,0 0-1 0 0,1-1 1 0 0,-1 1-1 0 0,1 0 1 0 0,0-1-1 0 0,-1 1 1 0 0,1 0-1 0 0,0-1 1 0 0,0 1-1 0 0,0 0 1 0 0,1-1-1 0 0,-1 1 1 0 0,1 0-1 0 0,-1-1 1 0 0,1 1-1 0 0,0 0 1 0 0,0 0-1 0 0,0-1 82 0 0,21-60-9670 0 0,-12 43 4343 0 0</inkml:trace>
  <inkml:trace contextRef="#ctx0" brushRef="#br0" timeOffset="17161.434">10205 647 10197 0 0,'0'0'2023'0'0,"0"0"-1208"0"0,0 0-296 0 0,0 0-193 0 0,0 0-173 0 0,0 0-2 0 0,0 0 79 0 0,0 0 85 0 0,0 0 36 0 0,7 1 1 0 0,-2 0-283 0 0,2 1 3 0 0,0-1 1 0 0,0 0-1 0 0,1 0 0 0 0,-1 0 0 0 0,0-1 1 0 0,1 0-1 0 0,-1 0 0 0 0,1-1 1 0 0,-1 0-1 0 0,0 0 0 0 0,0 0 1 0 0,0-1-1 0 0,0-1 0 0 0,0 1 1 0 0,0-1-1 0 0,0 0 0 0 0,-1 0 1 0 0,1-1-1 0 0,0-1-72 0 0,-7 4-20 0 0,0 0 1 0 0,0 0 0 0 0,0 0-1 0 0,0 0 1 0 0,0 1-1 0 0,0-1 1 0 0,-1 0-1 0 0,1 0 1 0 0,0 0-1 0 0,-1 0 1 0 0,1 0-1 0 0,0 1 1 0 0,-1-1-1 0 0,1 0 1 0 0,-1 0 0 0 0,1 1-1 0 0,-1-1 1 0 0,0 0-1 0 0,1 1 1 0 0,-1-1-1 0 0,0 0 1 0 0,0 1-1 0 0,1-1 1 0 0,-1 1-1 0 0,0-1 1 0 0,0 1 0 0 0,0 0-1 0 0,1-1 1 0 0,-1 1-1 0 0,0 0 1 0 0,0 0-1 0 0,0-1 1 0 0,0 1-1 0 0,0 0 1 0 0,0 0-1 0 0,0 0 1 0 0,1 0 0 0 0,-1 0-1 0 0,0 0 1 0 0,0 0-1 0 0,0 0 1 0 0,0 1-1 0 0,0-1 1 0 0,0 0-1 0 0,0 1 1 0 0,1-1-1 0 0,-1 0 1 0 0,0 1 0 0 0,0-1-1 0 0,0 1 1 0 0,1-1-1 0 0,-1 1 1 0 0,0-1-1 0 0,1 1 1 0 0,-1 0-1 0 0,0-1 1 0 0,1 1-1 0 0,-1 0 1 0 0,1 0-1 0 0,-1-1 1 0 0,1 1 0 0 0,-1 0-1 0 0,1 0 1 0 0,0 0-1 0 0,-1 0 1 0 0,1 0 19 0 0,-2 0 37 0 0,1 1 0 0 0,-1-1 0 0 0,1 0 0 0 0,0 1 0 0 0,0-1 0 0 0,-1 1 0 0 0,1 0 0 0 0,0-1 0 0 0,0 1 0 0 0,0 0 0 0 0,1 0 0 0 0,-1 0 0 0 0,0-1 0 0 0,1 1 0 0 0,-1 0 0 0 0,1 0 0 0 0,0 0 0 0 0,-1 0 0 0 0,1 0 0 0 0,0 0 0 0 0,0 0 0 0 0,0 0 0 0 0,1 0 0 0 0,-1 0 0 0 0,0 0 0 0 0,1 0 0 0 0,-1 0 0 0 0,1 0 0 0 0,0 0 0 0 0,-1-1 0 0 0,1 1 0 0 0,0 0 0 0 0,0 0 0 0 0,0-1 0 0 0,1 1 0 0 0,-1-1 0 0 0,0 1 0 0 0,1-1 0 0 0,-1 1 0 0 0,0-1 0 0 0,1 0 0 0 0,0 0 0 0 0,-1 1 0 0 0,1-1 0 0 0,0 0 0 0 0,-1-1 0 0 0,1 1 0 0 0,0 0 0 0 0,0 0 0 0 0,0-1 0 0 0,0 1 0 0 0,0-1 1 0 0,0 0-39 0 0,109 28-1073 0 0,-88-28-1672 0 0,-6-1-1950 0 0,5-3-3344 0 0</inkml:trace>
  <inkml:trace contextRef="#ctx0" brushRef="#br0" timeOffset="53801.985">15459 3087 2460 0 0,'0'0'222'0'0,"0"0"833"0"0,0 0 1259 0 0,0 0-963 0 0,0 0-565 0 0,0 0-91 0 0,0 0 52 0 0,0 0-48 0 0,-6-2-129 0 0,-289-12 2560 0 0,-1576-105-1132 0 0,65 22-1728 0 0,1589 83-207 0 0,-2651-139 279 0 0,-659 83 405 0 0,2556 63-598 0 0,-791-23 30 0 0,751 9-1320 0 0,971 19-2416 0 0,14-3-2854 0 0,17 2 1539 0 0</inkml:trace>
  <inkml:trace contextRef="#ctx0" brushRef="#br0" timeOffset="54265.056">1116 2475 456 0 0,'0'0'1766'0'0,"0"0"1660"0"0,0 0-1874 0 0,0 0-757 0 0,0 0-19 0 0,0 0 238 0 0,0 0 138 0 0,0 0-237 0 0,0 29 358 0 0,10 156 1809 0 0,15-259-1712 0 0,-32-72-2091 0 0,-69 360 1465 0 0,83-201-1528 0 0,1-13-7237 0 0,-5-2 346 0 0</inkml:trace>
  <inkml:trace contextRef="#ctx0" brushRef="#br0" timeOffset="54652.185">1102 3048 2168 0 0,'0'0'1206'0'0,"0"0"2487"0"0,0 0-1548 0 0,0 0-865 0 0,0 0-312 0 0,0 0-106 0 0,0 0-32 0 0,-7-4 9 0 0,4 2-751 0 0,1 0 1 0 0,-1 1-1 0 0,0-1 0 0 0,0 0 0 0 0,0 1 1 0 0,0 0-1 0 0,0-1 0 0 0,-1 1 0 0 0,1 0 0 0 0,0 1 1 0 0,0-1-1 0 0,-1 0 0 0 0,1 1 0 0 0,0 0 1 0 0,-1 0-1 0 0,1 0 0 0 0,0 0 0 0 0,-1 1 0 0 0,1-1 1 0 0,0 1-1 0 0,-1 0 0 0 0,1 0 0 0 0,0 0 0 0 0,0 0 1 0 0,0 0-1 0 0,0 1 0 0 0,0 0 0 0 0,0-1 1 0 0,0 1-1 0 0,1 0 0 0 0,-1 0 0 0 0,0 1 0 0 0,1-1 1 0 0,0 0-1 0 0,0 1 0 0 0,0 0 0 0 0,0-1 0 0 0,0 1 1 0 0,0 0-1 0 0,0 0 0 0 0,1 0 0 0 0,0 0 1 0 0,-1 0-1 0 0,1 0 0 0 0,0 2-88 0 0,1-1 29 0 0,0 1 1 0 0,0-1-1 0 0,1 1 0 0 0,-1 0 0 0 0,1-1 1 0 0,0 0-1 0 0,0 1 0 0 0,1-1 1 0 0,-1 1-1 0 0,1-1 0 0 0,0 0 0 0 0,0 0 1 0 0,0 0-1 0 0,1 0 0 0 0,0-1 0 0 0,-1 1 1 0 0,1 0-1 0 0,0-1 0 0 0,1 0 1 0 0,-1 0-1 0 0,0 0 0 0 0,1 0 0 0 0,0 0 1 0 0,0-1-1 0 0,0 0 0 0 0,0 0 1 0 0,0 0-1 0 0,0 0 0 0 0,0 0 0 0 0,1-1 1 0 0,-1 0-1 0 0,1 0 0 0 0,-1 0 1 0 0,1-1-1 0 0,-1 1 0 0 0,1-1 0 0 0,-1 0 1 0 0,1 0-1 0 0,0-1 0 0 0,-1 1 1 0 0,1-1-1 0 0,-1 0 0 0 0,0 0 0 0 0,1-1 1 0 0,-1 1-1 0 0,0-1 0 0 0,0 0 1 0 0,1 0-1 0 0,0-1-29 0 0,-3 2 18 0 0,0 0 1 0 0,-1 0 0 0 0,1 1 0 0 0,0-1-1 0 0,-1 0 1 0 0,1-1 0 0 0,-1 1-1 0 0,1 0 1 0 0,-1 0 0 0 0,0 0 0 0 0,1-1-1 0 0,-1 1 1 0 0,0-1 0 0 0,0 1-1 0 0,0-1 1 0 0,0 0 0 0 0,0 1-1 0 0,0-1 1 0 0,-1 0 0 0 0,1 1 0 0 0,0-1-1 0 0,-1 0 1 0 0,0 0 0 0 0,1 0-1 0 0,-1 0 1 0 0,0 0 0 0 0,0 1-1 0 0,0-1 1 0 0,0 0 0 0 0,0 0 0 0 0,0 0-1 0 0,-1 0 1 0 0,1 0 0 0 0,-1 1-1 0 0,1-1 1 0 0,-1 0 0 0 0,1 0-1 0 0,-1 1 1 0 0,0-1 0 0 0,0 0 0 0 0,0 1-1 0 0,0-1 1 0 0,0 1 0 0 0,-1-1-1 0 0,1 1 1 0 0,0-1 0 0 0,-1 1 0 0 0,1 0-1 0 0,0 0 1 0 0,-1 0 0 0 0,0 0-19 0 0,-25-22-2459 0 0,-1 11-3708 0 0,17 10-113 0 0</inkml:trace>
  <inkml:trace contextRef="#ctx0" brushRef="#br0" timeOffset="56110.189">15449 3141 1812 0 0,'0'0'341'0'0,"0"0"418"0"0,0 0 1218 0 0,0 0-746 0 0,0-7-494 0 0,-16-75 4536 0 0,13 133-4037 0 0,25 130 3308 0 0,-11-246-2126 0 0,-2 19-2525 0 0,0-13 334 0 0,1 100-2122 0 0,-17 5 2604 0 0,6-46-545 0 0,1 0 66 0 0,0 0 59 0 0,-5-36 785 0 0,-8-76-928 0 0,13 111-393 0 0,0 1-100 0 0,-5 34-1154 0 0,0-14 990 0 0,-3 12-1993 0 0,3-8-2199 0 0,1 0-1389 0 0</inkml:trace>
  <inkml:trace contextRef="#ctx0" brushRef="#br0" timeOffset="63588.152">1944 2516 628 0 0,'0'0'574'0'0,"0"0"-253"0"0,0 0 676 0 0,0 0 2497 0 0,0 0-1431 0 0,0 0-708 0 0,0 0-196 0 0,0 0-271 0 0,13 46 1223 0 0,-3 70 608 0 0,-11-159 983 0 0,-4-66-3538 0 0,6 109-243 0 0,-1 0 1 0 0,0 0 0 0 0,0 0 0 0 0,1 1 0 0 0,-1-1 0 0 0,0 0 0 0 0,0 0 0 0 0,1 0 0 0 0,-1 0 0 0 0,0 0 0 0 0,0 0 0 0 0,1 0 0 0 0,-1 0 0 0 0,0 0 0 0 0,1 0 0 0 0,-1 0 0 0 0,0 0 0 0 0,0 0 0 0 0,1 0 0 0 0,-1 0 0 0 0,0 0 78 0 0,8 36-377 0 0,-18 21 792 0 0,1 5-4287 0 0,12-53-2213 0 0,8-7-2452 0 0</inkml:trace>
  <inkml:trace contextRef="#ctx0" brushRef="#br0" timeOffset="64185.793">2918 2576 6349 0 0,'0'0'594'0'0,"0"0"-220"0"0,0 0 184 0 0,0 0 296 0 0,0 0 549 0 0,0 0 192 0 0,0 0-401 0 0,0 0-798 0 0,-4-4 8 0 0,6 137 3767 0 0,-4-264-1329 0 0,-1 178-4741 0 0,-3 7 1753 0 0,7-22-3018 0 0,2-23-2970 0 0,6-5-3061 0 0</inkml:trace>
  <inkml:trace contextRef="#ctx0" brushRef="#br0" timeOffset="64685.118">3625 2564 13965 0 0,'0'0'1866'0'0,"0"0"-1303"0"0,0 0-249 0 0,0 0 124 0 0,0 7 145 0 0,-22 145 1126 0 0,65-189-1751 0 0,-13-54 1168 0 0,-33 156-2710 0 0,2-20 373 0 0,7-17-4018 0 0,1-13-860 0 0</inkml:trace>
  <inkml:trace contextRef="#ctx0" brushRef="#br0" timeOffset="65165.106">4663 2594 14457 0 0,'0'0'2305'0'0,"0"0"-1909"0"0,0 0-305 0 0,0 0 338 0 0,1 8 30 0 0,-9 116 284 0 0,33-157-258 0 0,-12-11-4 0 0,-11 82-2071 0 0,0 0-358 0 0,6-14-5675 0 0,3-13 370 0 0</inkml:trace>
  <inkml:trace contextRef="#ctx0" brushRef="#br0" timeOffset="65571.898">5494 2614 15177 0 0,'0'0'1723'0'0,"0"0"-1819"0"0,1 7 179 0 0,-5 100 1660 0 0,34-123-1953 0 0,13-45 892 0 0,-38 100-2118 0 0,-12 21-2385 0 0,5-47 153 0 0,-2 5-3625 0 0</inkml:trace>
  <inkml:trace contextRef="#ctx0" brushRef="#br0" timeOffset="67495.153">1971 2891 1048 0 0,'0'0'154'0'0,"0"0"-17"0"0,0 0-1 0 0,0 0 196 0 0,0 0 1059 0 0,0 0 2525 0 0,0 0-1622 0 0,0 0-1270 0 0,-12 10 1197 0 0,-64 6-1022 0 0,67-16-1170 0 0,0 1 0 0 0,0 0 0 0 0,0 1 0 0 0,0 0-1 0 0,0 0 1 0 0,1 1 0 0 0,-1 0 0 0 0,1 0 0 0 0,0 1 0 0 0,0 0-1 0 0,0 0 1 0 0,0 1 0 0 0,0 0 0 0 0,-1 3-29 0 0,1 0 54 0 0,-6-5-586 0 0,-6-22-369 0 0,6 11 951 0 0,1 1 1 0 0,-1 1-1 0 0,0 0 1 0 0,0 1-1 0 0,-1 1 1 0 0,1 0-1 0 0,-1 0 1 0 0,0 2 0 0 0,0 0-1 0 0,0 1 1 0 0,0 0-1 0 0,-1 1 1 0 0,1 1-1 0 0,-4 0-50 0 0,0 1 183 0 0,0-2 0 0 0,0 0-1 0 0,1-2 1 0 0,-1 0-1 0 0,1-1 1 0 0,-1 0 0 0 0,1-2-1 0 0,-16-6-182 0 0,2-20 153 0 0,39 17-6026 0 0,2 11-1196 0 0</inkml:trace>
  <inkml:trace contextRef="#ctx0" brushRef="#br0" timeOffset="68079.096">1556 3275 7029 0 0,'0'0'4179'0'0,"0"0"-2782"0"0,0 0-691 0 0,0 0-190 0 0,0 0-390 0 0,0 0 22 0 0,5 6 203 0 0,77 142 904 0 0,-74-194-7386 0 0,-24-47 5118 0 0,-12 35 5263 0 0,-25 82-1056 0 0,41-16-3177 0 0,0 1-1 0 0,1 0 1 0 0,0 1-1 0 0,1 0 0 0 0,0 0 1 0 0,1 1-1 0 0,0 1 1 0 0,1-1-1 0 0,0 1 0 0 0,0 1 1 0 0,2 0-1 0 0,-4 8-16 0 0,11-19 60 0 0,1 0 1 0 0,-1 0-1 0 0,1 0 0 0 0,0 0 1 0 0,-1 0-1 0 0,1-1 0 0 0,0 1 1 0 0,0-1-1 0 0,0 1 0 0 0,0-1 1 0 0,1 0-1 0 0,-1 0 0 0 0,0 0 1 0 0,1 0-1 0 0,-1 0 0 0 0,0 0 1 0 0,1-1-1 0 0,-1 1 0 0 0,1-1 1 0 0,-1 1-1 0 0,1-1 0 0 0,-1 0 1 0 0,1 0-1 0 0,-1 0 0 0 0,1-1 1 0 0,1 1-61 0 0,2 0 56 0 0,7 2-388 0 0,58 1 563 0 0,-48-8-3504 0 0,-3-5-3821 0 0,-2-4-267 0 0</inkml:trace>
  <inkml:trace contextRef="#ctx0" brushRef="#br0" timeOffset="68267.422">1922 3221 1604 0 0,'0'0'13949'0'0,"0"0"-13040"0"0,0 0-897 0 0,12 42 548 0 0,-12-23-12 0 0,0 2-228 0 0,0 2-172 0 0,0 1-84 0 0,0-1-4 0 0,0-1-8 0 0,5 0 56 0 0,-1-3-8 0 0,4-3-100 0 0,2-4-504 0 0,3-2-740 0 0,0-4-605 0 0,-4-4-1275 0 0,8-7-3985 0 0</inkml:trace>
  <inkml:trace contextRef="#ctx0" brushRef="#br0" timeOffset="68421.579">2063 3316 13449 0 0,'0'0'2412'0'0,"0"0"-2396"0"0,-69-10 32 0 0,18 10-60 0 0,-10 0 12 0 0,3 0-100 0 0,19 0-1008 0 0,11-5-5272 0 0</inkml:trace>
  <inkml:trace contextRef="#ctx0" brushRef="#br0" timeOffset="80358.285">15425 2675 4576 0 0,'0'0'102'0'0,"0"0"179"0"0,0 0 536 0 0,0 0-512 0 0,0 0 389 0 0,0 0 363 0 0,3-2 6437 0 0,-1-3-7381 0 0,0-21-118 0 0,-2 1 1 0 0,0 0-1 0 0,-2-1 1 0 0,0 1-1 0 0,-2 0 1 0 0,-1 0-1 0 0,-1 0 1 0 0,-1 1 0 0 0,-1 0-1 0 0,-3-5 5 0 0,5 15-54 0 0,-1 0 0 0 0,0 1 1 0 0,-1 0-1 0 0,0 0 0 0 0,-1 0 0 0 0,0 1 0 0 0,-1 1 1 0 0,-1-1-1 0 0,0 2 0 0 0,0 0 0 0 0,-1 0 0 0 0,0 1 1 0 0,-11-7 53 0 0,19 16-40 0 0,0 0 1 0 0,0 0 0 0 0,0 0-1 0 0,0 0 1 0 0,1 1-1 0 0,-1 0 1 0 0,0 0 0 0 0,0 0-1 0 0,1 0 1 0 0,-1 0 0 0 0,0 1-1 0 0,1 0 1 0 0,-1-1-1 0 0,1 1 1 0 0,0 1 0 0 0,0-1-1 0 0,0 0 1 0 0,0 1 0 0 0,0-1-1 0 0,0 1 1 0 0,0 1 39 0 0,-29 18 521 0 0,5-14-420 0 0,0-2 1 0 0,0 0-1 0 0,-1-2 0 0 0,0 0 1 0 0,1-2-1 0 0,-1-2 1 0 0,0 0-1 0 0,0-2 0 0 0,0-1 1 0 0,-8-2-102 0 0,-26-1 0 0 0,-803-72 261 0 0,-243-12-256 0 0,786 53-7 0 0,2-13 0 0 0,-8-16 2 0 0,249 49 27 0 0,2-4-1 0 0,1-3 0 0 0,0-3 0 0 0,2-3 0 0 0,2-4 1 0 0,0-2-1 0 0,3-4 0 0 0,1-3 0 0 0,3-3 0 0 0,-6-8-26 0 0,23 7-319 0 0,39 90-620 0 0,8-35 960 0 0,0 0-1 0 0,-1-1 1 0 0,1 1 0 0 0,-2-1-1 0 0,1 0 1 0 0,-1 0-1 0 0,0 0 1 0 0,-1 0-1 0 0,1 0 1 0 0,-1-1-1 0 0,-1 1 1 0 0,1-1 0 0 0,-1 0-1 0 0,0-1 1 0 0,-1 1-1 0 0,1-1 1 0 0,-1 0-1 0 0,0 0 1 0 0,0-1-1 0 0,-1 1 1 0 0,1-2 0 0 0,-1 1-1 0 0,0-1 1 0 0,0 0-1 0 0,0 0 1 0 0,0 0-1 0 0,-1-1 1 0 0,1-1-1 0 0,-5 1-20 0 0,-63 11 223 0 0,0-3-1 0 0,-1-4 1 0 0,0-3-1 0 0,-7-4-222 0 0,-48 3 33 0 0,-927 18-44 0 0,-844-18-21 0 0,452 10-31 0 0,-149-58 223 0 0,-1582-3 720 0 0,3151 49-890 0 0,14-1-24 0 0,-1 0 0 0 0,1 2 0 0 0,0 0 0 0 0,-1 0 0 0 0,1 1-1 0 0,0 1 1 0 0,0 1 0 0 0,0 0 0 0 0,1 1 0 0 0,-4 3 34 0 0,17-4 8 0 0,-1 1 0 0 0,1 0-1 0 0,0-1 1 0 0,1 1 0 0 0,-1 0 0 0 0,1 1 0 0 0,0-1 0 0 0,0 0 0 0 0,0 0-1 0 0,1 0 1 0 0,0 1 0 0 0,0-1 0 0 0,0 0 0 0 0,1 0 0 0 0,0 0 0 0 0,0 1-1 0 0,0-1 1 0 0,1 0 0 0 0,-1 0 0 0 0,1 0 0 0 0,0-1 0 0 0,0 1 0 0 0,2 2-8 0 0,18 33-354 0 0,0-17-3026 0 0,0-10-2009 0 0</inkml:trace>
  <inkml:trace contextRef="#ctx0" brushRef="#br0" timeOffset="81263.318">10970 1099 4936 0 0,'0'0'1617'0'0,"0"0"-455"0"0,0 0-86 0 0,0 0 5 0 0,0 0-153 0 0,0 0-226 0 0,0 0-232 0 0,0 0-260 0 0,0 30 503 0 0,0 78 2599 0 0,0-108-3136 0 0,0 0 47 0 0,0 0 83 0 0,13-27 674 0 0,-13 22-1015 0 0,1 1 0 0 0,-1-1 0 0 0,1 1 0 0 0,0-1 0 0 0,1 1 0 0 0,-1-1 0 0 0,1 1 0 0 0,-1 0 0 0 0,2 0 0 0 0,-1 0 0 0 0,0 0 0 0 0,1 0 0 0 0,-1 0 0 0 0,1 1 0 0 0,0-1 0 0 0,0 1 0 0 0,1 0 0 0 0,-1 0 0 0 0,1 0 0 0 0,-1 0 0 0 0,1 1 0 0 0,0-1 0 0 0,0 1 0 0 0,0 0 0 0 0,0 0 0 0 0,1 1 0 0 0,-1-1 0 0 0,0 1 0 0 0,1 0 0 0 0,-1 0 0 0 0,1 0 0 0 0,0 1 0 0 0,-1-1 0 0 0,1 1 0 0 0,-1 0 0 0 0,1 1 0 0 0,-1-1 0 0 0,1 1 0 0 0,-1 0 0 0 0,1 0 0 0 0,-1 0 1 0 0,1 1-1 0 0,0 0 35 0 0,-2 1 36 0 0,1 0 0 0 0,-1 0 1 0 0,1 0-1 0 0,-1 1 1 0 0,0-1-1 0 0,-1 1 1 0 0,1 0-1 0 0,0 0 0 0 0,-1 0 1 0 0,0 0-1 0 0,0 0 1 0 0,0 1-1 0 0,-1-1 1 0 0,1 1-1 0 0,-1-1 1 0 0,0 1-1 0 0,0 0 0 0 0,-1-1 1 0 0,0 1-1 0 0,1 0 1 0 0,-1-1-1 0 0,-1 1 1 0 0,1 0-1 0 0,-1-1 1 0 0,-1 5-38 0 0,5 52-443 0 0,6-44-4248 0 0,-2-11-757 0 0</inkml:trace>
  <inkml:trace contextRef="#ctx0" brushRef="#br0" timeOffset="81790.859">11112 1471 3524 0 0,'0'0'3397'0'0,"0"0"-2195"0"0,0 0-360 0 0,0 0 435 0 0,7 3 253 0 0,2 0-1218 0 0,1-1 0 0 0,0 0 0 0 0,-1 0 0 0 0,1-1-1 0 0,0 0 1 0 0,0-1 0 0 0,0 0 0 0 0,0 0 0 0 0,-1-1 0 0 0,1-1 0 0 0,0 1 0 0 0,0-2 0 0 0,-1 1 0 0 0,0-1 0 0 0,1-1 0 0 0,7-3-312 0 0,-8 3 22 0 0,0-1 0 0 0,1 0 0 0 0,-2 0 0 0 0,1-1 1 0 0,-1 0-1 0 0,0-1 0 0 0,0 0 0 0 0,0 0 0 0 0,-1 0 0 0 0,0-1 0 0 0,-1 0 1 0 0,0-1-1 0 0,0 1 0 0 0,0-1 0 0 0,-1 0 0 0 0,-1-1 0 0 0,0 1 0 0 0,0-1 0 0 0,-1 0 1 0 0,0 0-1 0 0,0 0 0 0 0,-1 0 0 0 0,-1 0 0 0 0,0 0 0 0 0,0-9-22 0 0,-1 3-59 0 0,-1-1-1 0 0,-1 1 1 0 0,-1 0-1 0 0,0 0 0 0 0,-1 0 1 0 0,-1 1-1 0 0,0-1 1 0 0,-2 1-1 0 0,1 0 1 0 0,-2 1-1 0 0,0 0 0 0 0,0 0 1 0 0,-1 0-1 0 0,-1 1 1 0 0,0 1-1 0 0,-1-1 1 0 0,-1 2-1 0 0,0 0 0 0 0,0 0 1 0 0,-1 1-1 0 0,0 0 1 0 0,-1 2-1 0 0,0-1 60 0 0,0 2-13 0 0,0 2 0 0 0,0-1-1 0 0,-1 2 1 0 0,1 0 0 0 0,-1 0-1 0 0,0 2 1 0 0,0 0 0 0 0,-1 0 0 0 0,1 1-1 0 0,0 1 1 0 0,0 1 0 0 0,-1 0 0 0 0,1 1-1 0 0,0 1 1 0 0,0 0 0 0 0,1 1-1 0 0,-1 0 1 0 0,1 2 0 0 0,0-1 0 0 0,0 2-1 0 0,0 0 1 0 0,1 0 0 0 0,0 2 0 0 0,1-1-1 0 0,-1 1 1 0 0,2 1 0 0 0,-1 0-1 0 0,2 1 1 0 0,-1 0 0 0 0,1 1 0 0 0,1 0-1 0 0,0 1 1 0 0,-6 11 13 0 0,11-18 25 0 0,0 1-1 0 0,1 0 1 0 0,0 0 0 0 0,0 1-1 0 0,0-1 1 0 0,1 1 0 0 0,0-1-1 0 0,1 1 1 0 0,0 0 0 0 0,0-1-1 0 0,0 1 1 0 0,1 0 0 0 0,0 0-1 0 0,1 0 1 0 0,-1 0 0 0 0,1-1-1 0 0,1 1 1 0 0,0 0 0 0 0,0-1-1 0 0,0 1 1 0 0,1-1 0 0 0,0 0-1 0 0,1 0 1 0 0,0 0 0 0 0,0 0-1 0 0,0-1 1 0 0,1 1 0 0 0,-1-1-1 0 0,2 0 1 0 0,-1-1 0 0 0,5 5-25 0 0,16 12 114 0 0,0-1 1 0 0,1-1-1 0 0,1-1 1 0 0,1-2-1 0 0,0 0 1 0 0,1-3-1 0 0,5 2-114 0 0,73 22-2444 0 0,-74-29-2324 0 0,-2-6-4086 0 0</inkml:trace>
  <inkml:trace contextRef="#ctx0" brushRef="#br0" timeOffset="249579.094">1144 2518 300 0 0,'0'0'459'0'0,"0"0"-290"0"0,0 0-14 0 0,0 0 258 0 0,0 0 923 0 0,0 0-48 0 0,0 0-390 0 0,0 0-164 0 0,0 0-123 0 0,-14-10 2261 0 0,28 158-1354 0 0,-14-122 259 0 0,0-46 1387 0 0,-2-43-1778 0 0,-35-44-1008 0 0,37 107-639 0 0,8 59-1591 0 0,-26 33 2469 0 0,13-119 2395 0 0,-4-29-3266 0 0,9 56 95 0 0,0 0-141 0 0,0 0-100 0 0,0 29-4657 0 0,0-19 319 0 0,1 4-2648 0 0</inkml:trace>
  <inkml:trace contextRef="#ctx0" brushRef="#br0" timeOffset="251551.681">6050 2645 1396 0 0,'0'0'1639'0'0,"0"0"953"0"0,0 0-719 0 0,0 0-698 0 0,0 0-311 0 0,0 0-317 0 0,0 0-301 0 0,1 4 8 0 0,21 122 4476 0 0,-21-151-2103 0 0,10-38-2366 0 0,-2 116-4101 0 0,-10-38 400 0 0,-1 3-2760 0 0</inkml:trace>
  <inkml:trace contextRef="#ctx0" brushRef="#br0" timeOffset="252001.517">6784 2659 5501 0 0,'0'0'2990'0'0,"0"0"-1248"0"0,0 0-549 0 0,0 0-173 0 0,0 0-395 0 0,0 0-463 0 0,0 0-68 0 0,0 0 144 0 0,0 0 146 0 0,1 8 36 0 0,12 83 41 0 0,26-173-414 0 0,-29 122-2428 0 0,-15-23-2113 0 0,-4-2-1592 0 0</inkml:trace>
  <inkml:trace contextRef="#ctx0" brushRef="#br0" timeOffset="253302.303">11753 948 3180 0 0,'0'0'6044'0'0,"0"0"-4768"0"0,2 7-1467 0 0,8 41 1126 0 0,-1 1 1 0 0,-3 0-1 0 0,-2 0 0 0 0,-3 1 1 0 0,-2 28-936 0 0,1-42-309 0 0,5 2-791 0 0,9-17-3972 0 0,-5-15-521 0 0</inkml:trace>
  <inkml:trace contextRef="#ctx0" brushRef="#br0" timeOffset="253581.801">11931 1195 10409 0 0,'0'0'1888'0'0,"0"0"-1860"0"0,0 0-28 0 0,0 0 0 0 0,0 0 280 0 0,-48-3 168 0 0,24 0-128 0 0,-3 3-196 0 0,-3 0-124 0 0,3-1-60 0 0,3 1-1372 0 0,8 0-1536 0 0,3-1-3317 0 0</inkml:trace>
  <inkml:trace contextRef="#ctx0" brushRef="#br0" timeOffset="253845.249">12038 1342 6233 0 0,'0'0'581'0'0,"3"8"-178"0"0,-2-6-380 0 0,1 2 234 0 0,0 0 0 0 0,-1 0 0 0 0,1 0 0 0 0,-1 0 0 0 0,1 0 1 0 0,-1 0-1 0 0,0 0 0 0 0,-1 0 0 0 0,1 1 0 0 0,-1-1 0 0 0,0 0 0 0 0,0 1 1 0 0,0-1-1 0 0,-1 0 0 0 0,1 0 0 0 0,-1 1 0 0 0,0-1 0 0 0,0 0 0 0 0,0 0 1 0 0,-1 0-1 0 0,0 0 0 0 0,0 0 0 0 0,0 0 0 0 0,-2 3-257 0 0,0-50 2517 0 0,4 38-2631 0 0,0 0 0 0 0,0 0 0 0 0,0 0 1 0 0,0 0-1 0 0,1 0 0 0 0,0 0 0 0 0,0 1 0 0 0,1-1 0 0 0,-1 0 0 0 0,1 0 0 0 0,0 1 1 0 0,0-1-1 0 0,0 1 0 0 0,1-1 0 0 0,0 1 0 0 0,0 0 0 0 0,0 0 0 0 0,0 0 0 0 0,0 1 1 0 0,1-1-1 0 0,0 1 0 0 0,0 0 0 0 0,0 0 0 0 0,0 0 0 0 0,0 0 0 0 0,0 1 0 0 0,1 0 0 0 0,-1 0 1 0 0,1 0-1 0 0,0 0 0 0 0,3 0 114 0 0,2 10-1878 0 0,-4 6-3831 0 0,-4-3 898 0 0</inkml:trace>
  <inkml:trace contextRef="#ctx0" brushRef="#br0" timeOffset="254029.995">12156 1438 4516 0 0,'0'0'5732'0'0,"0"0"-3833"0"0,0 0-1120 0 0,0 0 86 0 0,0 0 125 0 0,3 6-213 0 0,8 63 301 0 0,-11-67-1413 0 0,1 7-2448 0 0,3-7-4300 0 0,1-3 648 0 0</inkml:trace>
  <inkml:trace contextRef="#ctx0" brushRef="#br0" timeOffset="254184.651">12292 1275 13549 0 0,'0'0'1508'0'0,"0"0"-1392"0"0,0 0 8 0 0,0 0 356 0 0,0 0 24 0 0,0 0-227 0 0,0 0-277 0 0,0 0-265 0 0,0 0-1135 0 0,0 0-516 0 0,-2-29-4836 0 0</inkml:trace>
  <inkml:trace contextRef="#ctx0" brushRef="#br0" timeOffset="254605.092">12501 1464 4484 0 0,'0'0'8122'0'0,"0"0"-6358"0"0,0 0-1709 0 0,0 0-169 0 0,-8-5-176 0 0,8 5 299 0 0,-2-2-66 0 0,1 0-1 0 0,-1 0 1 0 0,1 1 0 0 0,-1-1-1 0 0,0 0 1 0 0,0 1 0 0 0,1-1-1 0 0,-1 1 1 0 0,0 0 0 0 0,0-1-1 0 0,-1 1 1 0 0,1 0 0 0 0,0 0-1 0 0,0 1 1 0 0,0-1 0 0 0,-1 0-1 0 0,1 1 1 0 0,0-1 0 0 0,-1 1-1 0 0,1 0 1 0 0,-1 0 0 0 0,1 0-1 0 0,0 0 1 0 0,-1 0 0 0 0,1 0-1 0 0,0 1 1 0 0,-1-1 0 0 0,1 1-1 0 0,0-1 1 0 0,-1 1 0 0 0,1 0 0 0 0,0 0-1 0 0,0 0 1 0 0,0 0 0 0 0,0 1-1 0 0,0-1 1 0 0,0 1 0 0 0,0-1-1 0 0,0 1 1 0 0,1-1 0 0 0,-1 1-1 0 0,0 0 1 0 0,1 0 0 0 0,0 0-1 0 0,-1 0 1 0 0,1 0 0 0 0,0 0-1 0 0,0 0 1 0 0,0 0 0 0 0,0 1-1 0 0,1-1 1 0 0,-2 2 57 0 0,2-2 60 0 0,-1 0 0 0 0,0 0 0 0 0,1 0 0 0 0,0 0 0 0 0,-1 1 0 0 0,1-1 0 0 0,0 0 0 0 0,0 0-1 0 0,0 0 1 0 0,0 0 0 0 0,1 0 0 0 0,-1 0 0 0 0,0 0 0 0 0,1 0 0 0 0,0 0 0 0 0,-1 0 0 0 0,1 0 0 0 0,0 0 0 0 0,0 0 0 0 0,0 0 0 0 0,0 0 0 0 0,0-1 0 0 0,1 1 0 0 0,-1 0-1 0 0,0-1 1 0 0,1 1 0 0 0,-1-1 0 0 0,1 1 0 0 0,0-1 0 0 0,-1 0 0 0 0,1 0 0 0 0,0 0 0 0 0,0 0 0 0 0,0 0 0 0 0,0 0 0 0 0,0 0 0 0 0,0-1 0 0 0,0 1 0 0 0,0 0 0 0 0,0-1-1 0 0,0 0 1 0 0,0 0 0 0 0,0 0 0 0 0,0 0 0 0 0,0 0 0 0 0,0 0 0 0 0,1 0 0 0 0,-1 0 0 0 0,0-1-60 0 0,9-9 424 0 0,-10 10-446 0 0,-1-1 0 0 0,1 1 0 0 0,-1-1 0 0 0,1 1 1 0 0,-1-1-1 0 0,1 1 0 0 0,-1 0 0 0 0,1-1 1 0 0,-1 1-1 0 0,1 0 0 0 0,-1-1 0 0 0,1 1 0 0 0,-1 0 1 0 0,1 0-1 0 0,0 0 0 0 0,-1 0 0 0 0,1-1 0 0 0,0 1 1 0 0,-1 0-1 0 0,1 0 0 0 0,0 0 0 0 0,-1 0 0 0 0,1 0 1 0 0,-1 0-1 0 0,1 1 0 0 0,0-1 0 0 0,-1 0 0 0 0,1 0 1 0 0,-1 0-1 0 0,1 1 0 0 0,0-1 0 0 0,-1 0 1 0 0,1 0-1 0 0,-1 1 0 0 0,1-1 0 0 0,-1 1 0 0 0,1-1 1 0 0,-1 0-1 0 0,1 1 0 0 0,-1-1 0 0 0,0 1 0 0 0,1-1 1 0 0,-1 1-1 0 0,1-1 0 0 0,-1 1 0 0 0,0 0 0 0 0,0-1 1 0 0,1 1-1 0 0,-1-1 0 0 0,0 1 0 0 0,0 0 0 0 0,0-1 1 0 0,0 1-1 0 0,1-1 0 0 0,-1 1 0 0 0,0 0 1 0 0,0-1-1 0 0,0 1 0 0 0,-1 0 0 0 0,1-1 0 0 0,0 1 1 0 0,0 0 21 0 0,12 17 267 0 0,-11-13-121 0 0,1-1-1 0 0,0 0 0 0 0,0-1 0 0 0,1 1 0 0 0,-1 0 1 0 0,1-1-1 0 0,0 1 0 0 0,0-1 0 0 0,0 0 1 0 0,0 0-1 0 0,1 0 0 0 0,-1 0 0 0 0,1 0 0 0 0,0-1 1 0 0,-1 0-1 0 0,1 0 0 0 0,0 0 0 0 0,1 0 0 0 0,-1-1 1 0 0,0 1-1 0 0,0-1 0 0 0,1 0 0 0 0,-1 0 1 0 0,4 0-146 0 0,-1 0 1 0 0,-1 0 1 0 0,1-1-1 0 0,0 0 1 0 0,0 0-1 0 0,0 0 1 0 0,0-1-1 0 0,0 0 1 0 0,-1 0-1 0 0,1-1 1 0 0,0 0 0 0 0,-1 0-1 0 0,1-1 1 0 0,-1 1-1 0 0,0-1 1 0 0,0-1-1 0 0,0 1 1 0 0,0-1-1 0 0,-1 0 1 0 0,1 0 0 0 0,-1-1-1 0 0,0 0 1 0 0,0 0-1 0 0,-1 0 1 0 0,0 0-1 0 0,1-1 1 0 0,-2 1-1 0 0,1-1 1 0 0,-1 0-1 0 0,0 0 1 0 0,0-1 0 0 0,0 1-1 0 0,-1-1 1 0 0,0 1-1 0 0,0-1 1 0 0,-1 0-1 0 0,0 1 1 0 0,0-2-2 0 0,0 0-22 0 0,0-1-1 0 0,0 0 1 0 0,-1 0 0 0 0,0 0 0 0 0,0 1 0 0 0,-1-1-1 0 0,0 0 1 0 0,-1 0 0 0 0,0 1 0 0 0,0-1-1 0 0,-1 1 1 0 0,0 0 0 0 0,0-1 0 0 0,-1 1 0 0 0,0 0 22 0 0,1 8-16 0 0,1 1 0 0 0,0-1 0 0 0,-1 1 0 0 0,1-1 0 0 0,0 1 0 0 0,0 0 0 0 0,-1 0 0 0 0,1 0 1 0 0,0 0-1 0 0,0 0 0 0 0,0 0 0 0 0,0 1 0 0 0,0-1 0 0 0,0 1 0 0 0,1-1 0 0 0,-1 1 0 0 0,0 0 1 0 0,1 0-1 0 0,-1 0 0 0 0,1 0 0 0 0,0 0 0 0 0,0 0 0 0 0,0 0 0 0 0,0 0 0 0 0,0 0 1 0 0,0 1-1 0 0,0-1 0 0 0,1 0 0 0 0,-1 0 0 0 0,1 1 0 0 0,-1-1 0 0 0,1 1 0 0 0,0-1 0 0 0,0 1 16 0 0,-2 4 50 0 0,0 1-1 0 0,1-1 1 0 0,0 0-1 0 0,0 1 0 0 0,0-1 1 0 0,1 1-1 0 0,0 0 1 0 0,1-1-1 0 0,0 1 0 0 0,0-1 1 0 0,0 0-1 0 0,1 1 1 0 0,0-1-1 0 0,0 0 0 0 0,1 0 1 0 0,0 0-1 0 0,0 0 1 0 0,1 0-1 0 0,0-1 0 0 0,0 0 1 0 0,1 0-1 0 0,-1 0 1 0 0,1 0-1 0 0,1-1 0 0 0,-1 1 1 0 0,1-1-1 0 0,0-1 1 0 0,0 1-1 0 0,0-1 0 0 0,0 0 1 0 0,1 0-1 0 0,0-1 1 0 0,0 0-1 0 0,0 0 0 0 0,0-1-49 0 0,44 21-1704 0 0,-15-15-5610 0 0,-21-8-384 0 0</inkml:trace>
  <inkml:trace contextRef="#ctx0" brushRef="#br0" timeOffset="254870.074">13119 1462 15661 0 0,'0'0'1459'0'0,"0"0"-1208"0"0,0 0-407 0 0,0 0 9 0 0,0 0 10 0 0,0 0-44 0 0,-7-1-23 0 0,5 1 198 0 0,0 0 0 0 0,0-1 0 0 0,0 1 0 0 0,0 0 0 0 0,0 1 0 0 0,0-1 0 0 0,0 0 0 0 0,0 0 0 0 0,0 1 0 0 0,0-1 0 0 0,1 1 0 0 0,-1 0 1 0 0,0-1-1 0 0,0 1 0 0 0,1 0 0 0 0,-1 0 0 0 0,0 0 0 0 0,1 1 0 0 0,-1-1 0 0 0,1 0 0 0 0,-1 0 0 0 0,1 1 0 0 0,0-1 0 0 0,-1 1 0 0 0,1-1 0 0 0,0 1 0 0 0,0 0 0 0 0,0-1 0 0 0,0 1 0 0 0,0 0 0 0 0,1 0 0 0 0,-1 0 0 0 0,1-1 0 0 0,-1 1 0 0 0,1 0 0 0 0,-1 0 0 0 0,1 0 0 0 0,0 0 0 0 0,0 0 0 0 0,0 0 0 0 0,0 0 0 0 0,0 0 0 0 0,1 0 0 0 0,-1 0 0 0 0,0 0 0 0 0,1 0 0 0 0,0-1 0 0 0,-1 1 0 0 0,1 0 0 0 0,0 0 0 0 0,0-1 0 0 0,0 1 6 0 0,18 43 306 0 0,-17-44-315 0 0,0 1 0 0 0,0 0 0 0 0,0-1 1 0 0,0 1-1 0 0,-1 0 0 0 0,1 0 0 0 0,-1 0 0 0 0,1 0 1 0 0,-1 0-1 0 0,0 1 0 0 0,0-1 0 0 0,0 0 0 0 0,0 0 1 0 0,0 1-1 0 0,-1-1 0 0 0,1 1 0 0 0,-1-1 1 0 0,0 1-1 0 0,1-1 0 0 0,-1 1 0 0 0,0-1 0 0 0,0 1 1 0 0,-1-1-1 0 0,1 1 0 0 0,0-1 0 0 0,-1 0 0 0 0,1 1 1 0 0,-1-1-1 0 0,0 1 0 0 0,0-1 0 0 0,0 0 1 0 0,0 0-1 0 0,0 1 0 0 0,-1-1 0 0 0,1 0 0 0 0,-1 0 1 0 0,1 0-1 0 0,-1-1 0 0 0,0 1 0 0 0,0 0 1 0 0,0 0-1 0 0,0-1 0 0 0,0 0 0 0 0,0 1 0 0 0,0-1 1 0 0,0 0-1 0 0,0 0 0 0 0,-1 0 0 0 0,1 0 0 0 0,-1 0 9 0 0,-61 10-1970 0 0,18-10-3200 0 0,6-1-2095 0 0</inkml:trace>
  <inkml:trace contextRef="#ctx0" brushRef="#br0" timeOffset="255864.091">1062 2601 300 0 0,'-3'-9'4635'0'0,"-3"0"-4493"0"0,1-1 0 0 0,0 0 1 0 0,1 0-1 0 0,0 0 0 0 0,1 0 0 0 0,0-1 0 0 0,0 1 1 0 0,1-1-1 0 0,1 0 0 0 0,-1 1 0 0 0,2-1 0 0 0,0 0 1 0 0,0 0-1 0 0,1 0 0 0 0,0 0 0 0 0,1 0 0 0 0,0 1 0 0 0,1-1 1 0 0,0 1-1 0 0,0 0 0 0 0,1-1 0 0 0,1 2 0 0 0,0-1 1 0 0,0 0-1 0 0,1 1 0 0 0,0 0 0 0 0,0 0-142 0 0,6 0-59 0 0,0 1-1 0 0,1 0 0 0 0,0 0 1 0 0,0 1-1 0 0,0 1 1 0 0,1 0-1 0 0,0 1 1 0 0,0 1-1 0 0,0 0 1 0 0,1 1-1 0 0,-1 0 1 0 0,1 1-1 0 0,0 1 0 0 0,0 0 1 0 0,-1 1-1 0 0,1 1 1 0 0,0 0-1 0 0,7 2 60 0 0,16 3-80 0 0,-1 1-1 0 0,1 2 1 0 0,-1 2-1 0 0,-1 2 1 0 0,0 1-1 0 0,20 11 81 0 0,108 81 312 0 0,-159-102-291 0 0,-1-1 1 0 0,0 1 0 0 0,0 0 0 0 0,0 0 0 0 0,0 1 0 0 0,-1-1 0 0 0,1 1 0 0 0,-1-1 0 0 0,0 1 0 0 0,-1 0 0 0 0,1 1 0 0 0,-1-1 0 0 0,0 0 0 0 0,0 1 0 0 0,-1-1 0 0 0,0 1 0 0 0,0-1 0 0 0,0 1 0 0 0,0-1 0 0 0,-1 1 0 0 0,0 0 0 0 0,0-1 0 0 0,-1 1 0 0 0,0 0 0 0 0,0-1 0 0 0,0 1 0 0 0,0-1 0 0 0,-1 1 0 0 0,0-1-1 0 0,0 0 1 0 0,0 1 0 0 0,-3 2-22 0 0,-8 7 75 0 0,-1 0-1 0 0,-1-1 1 0 0,-1-1-1 0 0,0 0 0 0 0,0-1 1 0 0,-1-1-1 0 0,-1-1 0 0 0,0 0 1 0 0,0-1-1 0 0,-1-1 1 0 0,0-1-1 0 0,-1 0 0 0 0,1-1 1 0 0,-1-2-1 0 0,0 0 1 0 0,-16 1-75 0 0,14-2-70 0 0,0-1 0 0 0,-1-1 0 0 0,1-1 0 0 0,-1-1 0 0 0,1-1 0 0 0,-1 0 1 0 0,1-2-1 0 0,0-1 0 0 0,1-1 0 0 0,-1 0 0 0 0,1-2 0 0 0,0 0 1 0 0,1-2-1 0 0,0 0 0 0 0,0-1 0 0 0,1-1 0 0 0,1-1 0 0 0,0 0 1 0 0,0-2-1 0 0,2 0 0 0 0,0-1 0 0 0,1 0 0 0 0,0-1 0 0 0,-3-6 70 0 0,-29-88-5260 0 0,49 81 2773 0 0</inkml:trace>
  <inkml:trace contextRef="#ctx0" brushRef="#br1" timeOffset="364753.609">11145 1373 48 0 0,'0'0'745'0'0,"0"0"-176"0"0,0 0 499 0 0,6 4 1880 0 0,0-1-2725 0 0,0 0-1 0 0,0-1 0 0 0,0 0 0 0 0,0 0 0 0 0,0 0 1 0 0,1-1-1 0 0,-1 0 0 0 0,1 0 0 0 0,-1 0 0 0 0,1-1 0 0 0,-1 0 1 0 0,0-1-1 0 0,1 1 0 0 0,-1-1 0 0 0,1 0 0 0 0,-1-1 0 0 0,0 0 1 0 0,6-2-223 0 0,-2 3 76 0 0,0-1 0 0 0,-1 0 1 0 0,1-1-1 0 0,-1 0 0 0 0,0-1 1 0 0,0 0-1 0 0,0 0 1 0 0,-1 0-1 0 0,1-2 0 0 0,-1 1 1 0 0,0-1-1 0 0,-1 0 0 0 0,1 0 1 0 0,-1-1-1 0 0,-1 0 0 0 0,1 0 1 0 0,-1-1-1 0 0,0 0 1 0 0,-1 0-1 0 0,0 0 0 0 0,0-1 1 0 0,0 1-1 0 0,-1-1 0 0 0,-1 0 1 0 0,0-1-1 0 0,0 1 1 0 0,-1 0-1 0 0,0-1 0 0 0,0 0 1 0 0,-1 1-1 0 0,0-6-76 0 0,-7-13-78 0 0,-1 1 1 0 0,-1 0-1 0 0,-1 1 0 0 0,-2 0 0 0 0,0 0 1 0 0,-2 1-1 0 0,-5-6 78 0 0,7 16-53 0 0,-1 1 0 0 0,-1 0 0 0 0,-1 1 0 0 0,1 1 0 0 0,-2 0 0 0 0,0 1 0 0 0,0 0 0 0 0,-1 1 0 0 0,0 1 0 0 0,-1 1-1 0 0,0 0 1 0 0,0 1 0 0 0,-1 1 0 0 0,0 1 0 0 0,0 0 0 0 0,0 1 0 0 0,-1 1 0 0 0,1 1 0 0 0,-1 1 0 0 0,1 0 0 0 0,-1 1 0 0 0,0 1 0 0 0,-3 2 53 0 0,-2 0-57 0 0,1 2 1 0 0,0 0-1 0 0,0 2 1 0 0,1 1 0 0 0,0 0-1 0 0,0 2 1 0 0,1 0-1 0 0,0 2 1 0 0,1 0-1 0 0,0 1 1 0 0,1 1-1 0 0,-3 4 57 0 0,14-12 11 0 0,-1 1 0 0 0,1 0 0 0 0,1 1 0 0 0,-1-1 0 0 0,1 2 0 0 0,0-1 0 0 0,1 1 0 0 0,0 0 0 0 0,1 0 0 0 0,-1 1 0 0 0,2 0 0 0 0,0-1 0 0 0,0 2 0 0 0,0-1 0 0 0,1 0 0 0 0,1 1 0 0 0,0-1 0 0 0,0 1 0 0 0,1 0 0 0 0,1 0 0 0 0,-1 0 0 0 0,2-1 0 0 0,0 1 0 0 0,0 0 0 0 0,1 0 0 0 0,0-1 0 0 0,2 5-11 0 0,6 5 123 0 0,2 0-1 0 0,0-1 0 0 0,1 0 1 0 0,1-1-1 0 0,1 0 0 0 0,0-1 1 0 0,2-1-1 0 0,0 0 0 0 0,0-1 1 0 0,1-1-1 0 0,1-1 1 0 0,1-1-1 0 0,0 0 0 0 0,0-1 1 0 0,1-2-1 0 0,0 0 0 0 0,8 2-122 0 0,4 1 234 0 0,0-1-1 0 0,1-2 0 0 0,0-1 1 0 0,1-2-1 0 0,0-1 1 0 0,0-2-1 0 0,0-1 0 0 0,0-1 1 0 0,0-3-1 0 0,5-1-233 0 0,-37 2-156 0 0,1 1 0 0 0,-1-1-1 0 0,0 0 1 0 0,1 0 0 0 0,-1-1 0 0 0,0 1-1 0 0,1-1 1 0 0,-1 1 0 0 0,0-1 0 0 0,0 0 0 0 0,0 0-1 0 0,-1-1 1 0 0,1 1 0 0 0,0 0 0 0 0,-1-1-1 0 0,1 0 1 0 0,-1 1 0 0 0,0-1 0 0 0,0 0 0 0 0,0 0-1 0 0,-1 0 1 0 0,1-1 0 0 0,0-1 156 0 0,9-18-4928 0 0</inkml:trace>
  <inkml:trace contextRef="#ctx0" brushRef="#br1" timeOffset="612154.216">14012 1276 4092 0 0,'0'0'426'0'0,"0"0"1023"0"0,0 0-385 0 0,0 0-185 0 0,0 0 25 0 0,0 0 206 0 0,0 0-1 0 0,0 0-299 0 0,6 0-429 0 0,-3 1-323 0 0,0-1 0 0 0,0 1 0 0 0,-1 0 0 0 0,1 0-1 0 0,0 0 1 0 0,-1 0 0 0 0,1 1 0 0 0,0-1-1 0 0,-1 1 1 0 0,0-1 0 0 0,1 1 0 0 0,-1 0-1 0 0,0 0 1 0 0,0 0 0 0 0,0 0 0 0 0,0 0-1 0 0,0 0 1 0 0,0 1 0 0 0,-1-1 0 0 0,1 1 0 0 0,-1-1-1 0 0,0 1 1 0 0,0 0 0 0 0,0-1 0 0 0,0 1-1 0 0,0 0 1 0 0,0 0 0 0 0,-1 0 0 0 0,1 1-58 0 0,0 0 69 0 0,5 11 27 0 0,-1 0 0 0 0,-1 1 0 0 0,0 0 0 0 0,-1 0 0 0 0,-1 0 0 0 0,0 0 0 0 0,-1 1 0 0 0,-1-1 0 0 0,-1 0 0 0 0,-1 5-96 0 0,52-205 813 0 0,-48 182-817 0 0,-1 0 0 0 0,0 1 0 0 0,1-1 0 0 0,-1 1 0 0 0,0 0 1 0 0,1-1-1 0 0,0 1 0 0 0,-1 0 0 0 0,1 0 0 0 0,0 0 0 0 0,0 0 0 0 0,-1 0 0 0 0,1 0 0 0 0,0 0 0 0 0,0 1 0 0 0,0-1 0 0 0,0 1 0 0 0,0-1 1 0 0,0 1-1 0 0,0 0 0 0 0,0 0 0 0 0,0 0 0 0 0,0 0 0 0 0,0 0 0 0 0,0 0 0 0 0,0 1 0 0 0,0-1 0 0 0,0 1 0 0 0,0-1 0 0 0,0 1 0 0 0,0 0 0 0 0,0 0 1 0 0,0-1-1 0 0,0 1 0 0 0,-1 1 0 0 0,1-1 0 0 0,0 0 0 0 0,-1 0 0 0 0,1 1 0 0 0,-1-1 0 0 0,0 1 0 0 0,1-1 4 0 0,59 67 664 0 0,-40 79-928 0 0,-21-146 132 0 0,4 8-1763 0 0,2-5-2355 0 0,-2-3-1362 0 0</inkml:trace>
  <inkml:trace contextRef="#ctx0" brushRef="#br1" timeOffset="612558.488">14442 1472 7161 0 0,'0'0'4751'0'0,"0"0"-3622"0"0,0 0-803 0 0,0 0 229 0 0,0 0-19 0 0,7 3-181 0 0,29 15-289 0 0,0-3-1 0 0,2-1 1 0 0,0-1 0 0 0,0-2 0 0 0,1-2 0 0 0,0-2 0 0 0,0-1 0 0 0,1-2 0 0 0,0-2-1 0 0,26-2-65 0 0,-64 0-10 0 0,0 1 0 0 0,0-1 0 0 0,0 0 0 0 0,0 0 0 0 0,0 0 0 0 0,0 0 0 0 0,0 0 0 0 0,-1 0 0 0 0,1 0 0 0 0,0 0 0 0 0,0-1 0 0 0,0 1 0 0 0,0-1 0 0 0,0 0 0 0 0,-1 1 0 0 0,1-1 0 0 0,0 0 0 0 0,-1 0 0 0 0,1 0 0 0 0,0 0 0 0 0,-1 0 0 0 0,0-1 0 0 0,1 1 0 0 0,-1 0 0 0 0,1-1 0 0 0,-1 1 0 0 0,0-1 0 0 0,0 1 0 0 0,0-1 0 0 0,0 1 0 0 0,0-1 0 0 0,0 0 0 0 0,-1 0 0 0 0,1 1 0 0 0,0-1 0 0 0,-1 0 0 0 0,0 0 0 0 0,1 0 0 0 0,-1 0 0 0 0,0 0 0 0 0,0 0 0 0 0,0 1 0 0 0,0-1-1 0 0,0 0 1 0 0,0 0 0 0 0,-1 0 0 0 0,1 0 0 0 0,-1 0 0 0 0,1 0 0 0 0,-1 1 0 0 0,0-1 0 0 0,1 0 0 0 0,-1 1 0 0 0,0-1 0 0 0,0 0 0 0 0,0 1 0 0 0,0-1 0 0 0,-1 1 0 0 0,1-1 0 0 0,0 1 0 0 0,-1 0 0 0 0,1-1 0 0 0,-1 1 0 0 0,1 0 0 0 0,-1 0 0 0 0,-1-1 10 0 0,-100-49-693 0 0,126 72 981 0 0,84 92 1253 0 0,-106-111-1544 0 0,-1-1-1 0 0,1 1 0 0 0,-1 0 1 0 0,0 0-1 0 0,0 0 1 0 0,0 0-1 0 0,0 0 0 0 0,0 0 1 0 0,-1 0-1 0 0,1-1 1 0 0,-1 1-1 0 0,1 0 0 0 0,-1 0 1 0 0,1 0-1 0 0,-1-1 0 0 0,0 1 1 0 0,0 0-1 0 0,0-1 1 0 0,0 1-1 0 0,0 0 0 0 0,0-1 1 0 0,-1 0-1 0 0,1 1 1 0 0,0-1-1 0 0,-1 0 0 0 0,1 1 1 0 0,-1-1-1 0 0,1 0 1 0 0,-1 0-1 0 0,0 0 0 0 0,1-1 1 0 0,-1 1-1 0 0,0 0 1 0 0,0-1-1 0 0,1 1 0 0 0,-1-1 1 0 0,0 1-1 0 0,0-1 1 0 0,0 0-1 0 0,0 0 4 0 0,-81 18-2804 0 0,62-17-245 0 0,4-1-2028 0 0</inkml:trace>
  <inkml:trace contextRef="#ctx0" brushRef="#br1" timeOffset="612962.112">15291 1604 6717 0 0,'0'0'3961'0'0,"0"0"-2923"0"0,5 8-832 0 0,12 27-2 0 0,-18-31-153 0 0,1 0 0 0 0,-1 0 0 0 0,1-1 0 0 0,-1 1 0 0 0,0 0 0 0 0,-1-1 0 0 0,1 1-1 0 0,0 0 1 0 0,-1-1 0 0 0,0 1 0 0 0,0-1 0 0 0,0 0 0 0 0,0 0 0 0 0,-1 0 0 0 0,1 0 0 0 0,-1 0-1 0 0,0 0 1 0 0,0-1 0 0 0,0 1 0 0 0,0-1 0 0 0,0 0 0 0 0,0 0 0 0 0,-1 0 0 0 0,1 0-1 0 0,-1-1 1 0 0,1 1 0 0 0,-1-1 0 0 0,0 0 0 0 0,1 0 0 0 0,-1 0 0 0 0,0 0 0 0 0,0-1 0 0 0,0 0-1 0 0,0 0 1 0 0,-3 0-51 0 0,5 1-73 0 0,0 0-1 0 0,-1 0 1 0 0,1-1-1 0 0,-1 1 1 0 0,1-1-1 0 0,0 1 1 0 0,-1-1 0 0 0,1 0-1 0 0,-1 0 1 0 0,1 0-1 0 0,-1 0 1 0 0,1-1-1 0 0,-1 1 1 0 0,1-1-1 0 0,-1 1 1 0 0,1-1-1 0 0,0 0 1 0 0,-1 0-1 0 0,1 0 1 0 0,0 0-1 0 0,0 0 1 0 0,0-1-1 0 0,0 1 1 0 0,0-1 0 0 0,0 1-1 0 0,0-1 1 0 0,0 0-1 0 0,1 0 1 0 0,-1 0-1 0 0,0 0 1 0 0,1 0-1 0 0,0 0 1 0 0,-1 0-1 0 0,1 0 1 0 0,0 0-1 0 0,0-1 1 0 0,0 1-1 0 0,1 0 1 0 0,-1-1 0 0 0,1 1-1 0 0,-1-1 1 0 0,1 1-1 0 0,0-1 1 0 0,0 1-1 0 0,0-1 1 0 0,0 1-1 0 0,0-1 1 0 0,0 1-1 0 0,1 0 1 0 0,-1-1-1 0 0,1 1 1 0 0,0-2 73 0 0,1 2 97 0 0,-1 0 0 0 0,1 0 0 0 0,-1 1 1 0 0,1-1-1 0 0,0 0 0 0 0,0 1 0 0 0,0 0 0 0 0,0-1 1 0 0,0 1-1 0 0,0 0 0 0 0,0 0 0 0 0,0 0 0 0 0,0 0 1 0 0,1 0-1 0 0,-1 1 0 0 0,0-1 0 0 0,1 1 0 0 0,-1-1 0 0 0,0 1 1 0 0,1 0-1 0 0,-1 0 0 0 0,1 0 0 0 0,-1 0 0 0 0,0 0 1 0 0,1 1-1 0 0,-1-1 0 0 0,0 1 0 0 0,1 0 0 0 0,-1-1 1 0 0,0 1-1 0 0,0 0 0 0 0,0 0 0 0 0,0 1 0 0 0,0-1 0 0 0,0 0 1 0 0,2 2-98 0 0,73 51 2018 0 0,15 47-344 0 0,-90-101-1653 0 0,0 1-1 0 0,0-1 1 0 0,0 0-1 0 0,0 0 0 0 0,0-1 1 0 0,-1 1-1 0 0,1 0 1 0 0,0 0-1 0 0,0-1 0 0 0,0 1 1 0 0,0-1-1 0 0,-1 0 1 0 0,1 1-1 0 0,0-1 1 0 0,-1 0-1 0 0,1 0 0 0 0,-1 0 1 0 0,1 0-1 0 0,-1 0 1 0 0,1-1-1 0 0,-1 1 1 0 0,0 0-1 0 0,1-1 0 0 0,-1 1 1 0 0,0-1-1 0 0,0 1 1 0 0,0-1-1 0 0,0 0 0 0 0,0 1 1 0 0,-1-1-1 0 0,1 0 1 0 0,0 1-1 0 0,-1-1 1 0 0,1 0-1 0 0,-1 0 0 0 0,0 0 1 0 0,0 0-1 0 0,1 0 1 0 0,-1 1-1 0 0,0-1 1 0 0,-1 0-1 0 0,1 0 0 0 0,0 0 1 0 0,0 0-1 0 0,-1 0 1 0 0,1 1-1 0 0,-1-1 0 0 0,0 0 1 0 0,1 0-1 0 0,-1 1 1 0 0,0-1-1 0 0,0 1 1 0 0,0-1-1 0 0,-1-1-20 0 0,-49-105-3216 0 0,3 46-5248 0 0,33 43 3627 0 0</inkml:trace>
  <inkml:trace contextRef="#ctx0" brushRef="#br1" timeOffset="613492.291">15740 2088 6929 0 0,'-7'3'3671'0'0,"-23"4"-3532"0"0,-1-1 0 0 0,0-1 0 0 0,0-2-1 0 0,0-2 1 0 0,0 0 0 0 0,0-2 0 0 0,-1-1 0 0 0,-15-4-139 0 0,-11 1 16 0 0,-113-4 179 0 0,1-7 0 0 0,1-8-1 0 0,1-7 1 0 0,1-7 0 0 0,3-7 0 0 0,1-8 0 0 0,-19-16-195 0 0,139 49-38 0 0,1-2 1 0 0,1-2 0 0 0,1-1 0 0 0,1-3-1 0 0,2-1 1 0 0,0-1 0 0 0,-11-15 37 0 0,33 30-75 0 0,1 0 0 0 0,1 0 0 0 0,0-1 1 0 0,1-1-1 0 0,1 0 0 0 0,0-1 0 0 0,1 0 1 0 0,2-1-1 0 0,-1 0 0 0 0,2 0 0 0 0,1-1 0 0 0,0 1 1 0 0,1-1-1 0 0,2-1 0 0 0,0 1 0 0 0,1-1 1 0 0,0 1-1 0 0,2-3 75 0 0,1 13-64 0 0,1-1 1 0 0,0 0-1 0 0,1 1 1 0 0,0-1-1 0 0,0 1 1 0 0,1 0-1 0 0,1 0 0 0 0,0 1 1 0 0,0-1-1 0 0,1 1 1 0 0,0 0-1 0 0,0 0 1 0 0,1 1-1 0 0,0 0 1 0 0,1 0-1 0 0,-1 1 1 0 0,2 0-1 0 0,-1 0 1 0 0,1 0-1 0 0,0 1 1 0 0,0 1-1 0 0,1 0 1 0 0,-1 0-1 0 0,1 1 1 0 0,0 0-1 0 0,0 0 0 0 0,7 0 64 0 0,30-10-245 0 0,0 3-1 0 0,1 2 1 0 0,0 1-1 0 0,1 3 1 0 0,26 1 245 0 0,38 0 60 0 0,0 5 0 0 0,0 4 1 0 0,-1 6-1 0 0,0 4 0 0 0,-1 5 1 0 0,-1 5-1 0 0,-1 5 0 0 0,-1 5 1 0 0,-3 4-1 0 0,0 5 0 0 0,-3 4 1 0 0,-3 5-1 0 0,64 45-60 0 0,-138-83 181 0 0,0 1 0 0 0,-1 1 1 0 0,-1 1-1 0 0,-1 1 0 0 0,0 1 1 0 0,-1 0-1 0 0,-2 2 0 0 0,0 1 1 0 0,-1 0-1 0 0,-1 1 0 0 0,-2 1 1 0 0,0 0-1 0 0,-2 1 0 0 0,0 1 0 0 0,-2 0 1 0 0,4 18-182 0 0,-13-35 19 0 0,-2 0 0 0 0,1 0 1 0 0,-1 0-1 0 0,-1 0 0 0 0,0 0 1 0 0,0 0-1 0 0,-1-1 0 0 0,0 1 0 0 0,-1 0 1 0 0,0-1-1 0 0,0 0 0 0 0,-1 0 1 0 0,0 0-1 0 0,-1 0 0 0 0,0 0 1 0 0,0-1-1 0 0,-1 0 0 0 0,0 0 0 0 0,0 0 1 0 0,-1-1-1 0 0,0 0 0 0 0,0-1 1 0 0,-1 1-1 0 0,0-1 0 0 0,0-1 1 0 0,0 1-1 0 0,-1-1 0 0 0,0-1 0 0 0,-1 1-19 0 0,-21 9-28 0 0,0-1 0 0 0,-1-1 0 0 0,0-2 0 0 0,-1-1 0 0 0,-1-2 0 0 0,1-1 0 0 0,-33 2 28 0 0,-156-3-1185 0 0,74-20-3481 0 0,74 1-1732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7:32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1444 115 1344 0 0,'0'0'1516'0'0,"0"0"303"0"0,0 0-1044 0 0,0 0-415 0 0,0 0 33 0 0,0 0 67 0 0,0 0 54 0 0,0 0 242 0 0,-1 4-26 0 0,-5 4-626 0 0,0 0-1 0 0,-1 0 0 0 0,0-1 0 0 0,-1 0 0 0 0,1 0 0 0 0,-1-1 0 0 0,0 0 0 0 0,-1 0 1 0 0,0-1-1 0 0,0 0 0 0 0,0-1 0 0 0,0 0 0 0 0,-1 0 0 0 0,1-1 0 0 0,-1 0 0 0 0,0-1 1 0 0,0 0-1 0 0,0 0 0 0 0,0-1 0 0 0,0 0 0 0 0,-2-1-103 0 0,-69 4-40 0 0,0-4 0 0 0,0-3 1 0 0,0-4-1 0 0,1-3 0 0 0,0-3 0 0 0,1-5 0 0 0,0-2 0 0 0,2-4 1 0 0,-48-23 39 0 0,20 13-543 0 0,77 24 693 0 0,0 1 1 0 0,0 2 0 0 0,-1 0 0 0 0,0 2 0 0 0,0 1 0 0 0,0 2-1 0 0,-1 0 1 0 0,1 2 0 0 0,-13 2-151 0 0,81 29 42 0 0,11-7-421 0 0,0-2-1 0 0,2-3 1 0 0,0-1-1 0 0,2-3 1 0 0,-1-2 0 0 0,2-3-1 0 0,28 2 380 0 0,15 4-160 0 0,82 11-3622 0 0,-133-22 1385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8:30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352 555 756 0 0,'0'0'1494'0'0,"0"0"-754"0"0,0 0-504 0 0,0 0 191 0 0,0 0 107 0 0,-6 0-40 0 0,-40-4 117 0 0,34 6-444 0 0,1-1 0 0 0,-1 0 0 0 0,1-1 0 0 0,-1 0 0 0 0,1-1-1 0 0,-1 0 1 0 0,1-1 0 0 0,0 0 0 0 0,0-1 0 0 0,0 0 0 0 0,0 0 0 0 0,0-2 0 0 0,0 1 0 0 0,1-1-1 0 0,0-1 1 0 0,0 0 0 0 0,1 0 0 0 0,-1-1 0 0 0,1 0 0 0 0,1-1 0 0 0,-1 0 0 0 0,1 0-1 0 0,1 0 1 0 0,0-1 0 0 0,0-1 0 0 0,0 1 0 0 0,1-1 0 0 0,-4-9-167 0 0,-4-160 221 0 0,15 168-240 0 0,1 0 0 0 0,0 1 1 0 0,0-1-1 0 0,1 1 0 0 0,0 0 0 0 0,1 0 1 0 0,0 0-1 0 0,1 0 0 0 0,0 0 0 0 0,1 1 1 0 0,0 0-1 0 0,0 0 0 0 0,1 1 1 0 0,0 0-1 0 0,0 0 0 0 0,1 0 0 0 0,0 1 1 0 0,0 0-1 0 0,1 1 0 0 0,0 0 0 0 0,0 0 1 0 0,0 1-1 0 0,10-4 19 0 0,-2 4-2 0 0,1 1 0 0 0,0 1 1 0 0,0 0-1 0 0,1 1 0 0 0,-1 1 0 0 0,0 1 1 0 0,0 1-1 0 0,1 0 0 0 0,-1 1 0 0 0,0 1 1 0 0,0 1-1 0 0,0 1 0 0 0,-1 0 0 0 0,1 1 1 0 0,-1 1-1 0 0,-1 1 0 0 0,1 0 1 0 0,-1 1-1 0 0,-1 1 0 0 0,0 0 0 0 0,0 1 1 0 0,-1 0-1 0 0,0 2 0 0 0,-1 0 0 0 0,-1 0 1 0 0,5 7 1 0 0,-9-6 91 0 0,-1-1-1 0 0,-1 1 1 0 0,-1 1 0 0 0,0-1 0 0 0,0 1 0 0 0,-1 0 0 0 0,-1 0 0 0 0,-1 0 0 0 0,0 0 0 0 0,-1 0 0 0 0,-1 1 0 0 0,0-1 0 0 0,-1 0 0 0 0,-1 1 0 0 0,0-1 0 0 0,-1 0 0 0 0,0 0 0 0 0,-2 0 0 0 0,0-1 0 0 0,0 1-1 0 0,-1-1 1 0 0,-8 12-91 0 0,8-14 113 0 0,-2-1-1 0 0,1 0 0 0 0,-1-1 0 0 0,-1 0 0 0 0,0 0 0 0 0,0 0 0 0 0,-1-1 0 0 0,0-1 0 0 0,-1 0 1 0 0,1 0-1 0 0,-2-1 0 0 0,1 0 0 0 0,-1-1 0 0 0,0-1 0 0 0,0 0 0 0 0,-1 0 0 0 0,1-1 0 0 0,-1-1 1 0 0,0 0-1 0 0,0 0 0 0 0,0-2 0 0 0,0 1 0 0 0,-1-2 0 0 0,1 0 0 0 0,0 0 0 0 0,0-2 0 0 0,-1 1 1 0 0,1-2-1 0 0,0 1 0 0 0,1-2 0 0 0,-1 0 0 0 0,0 0 0 0 0,-1-2-112 0 0,-19-15 40 0 0,26 12-5418 0 0,7 7 102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8:57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796 62 1136 0 0,'0'0'411'0'0,"0"0"-84"0"0,0 0 266 0 0,0 0 1248 0 0,0 0-388 0 0,0 0-775 0 0,0 0-510 0 0,0 0-82 0 0,-2 4 118 0 0,-9 2 42 0 0,0 1 0 0 0,0-1 0 0 0,-1-1 0 0 0,0 0-1 0 0,0-1 1 0 0,0 0 0 0 0,0-1 0 0 0,-1 0 0 0 0,0-1 0 0 0,1-1-1 0 0,-1 1 1 0 0,0-2 0 0 0,1 0 0 0 0,-8-1-246 0 0,-6 2 127 0 0,-24 4-60 0 0,0-2 0 0 0,0-2 1 0 0,0-3-1 0 0,0-2 0 0 0,0-2 1 0 0,1-2-1 0 0,0-2 0 0 0,1-2 1 0 0,-1-3-68 0 0,-35-44-366 0 0,93 53-3062 0 0,2 6-462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8:57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965 27 548 0 0,'0'0'5420'0'0,"0"0"-4695"0"0,0 0-543 0 0,-7 4 526 0 0,-18 5-380 0 0,0-1 1 0 0,-1 0-1 0 0,0-3 1 0 0,0 0-1 0 0,-1-1 1 0 0,1-2-1 0 0,-1 0 1 0 0,0-2-1 0 0,0-1 1 0 0,-20-4-329 0 0,-13 3 124 0 0,-1 1-208 0 0,-241-13 605 0 0,110-25-4846 0 0,158 28 1401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8:59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1919 86 7217 0 0,'0'0'458'0'0,"0"0"-287"0"0,-7 0 244 0 0,-465-21 2890 0 0,103 27-3248 0 0,142 3-664 0 0,1-11 1 0 0,0-10 0 0 0,-52-15 606 0 0,165-1-802 0 0,130 18 1621 0 0,529 56-1889 0 0,-353-33 582 0 0,-49-5 630 0 0,0 6 0 0 0,89 23-142 0 0,-229-36-301 0 0,16 9-3139 0 0,-20-8 766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9:21.4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3473 44 4044 0 0,'0'0'5304'0'0,"0"0"-3636"0"0,0 0-1494 0 0,0 0-573 0 0,0 0 129 0 0,-8-3 579 0 0,-47-8 164 0 0,-1 2 1 0 0,0 3 0 0 0,0 2-1 0 0,0 2 1 0 0,-53 6-474 0 0,60-3 199 0 0,-1143 17 2027 0 0,167-3-1281 0 0,787-7-292 0 0,-1-10 0 0 0,-55-15-653 0 0,290 17-430 0 0,-27-6-314 0 0,27 0-2571 0 0,8-2-3441 0 0,13-8 127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9:22.2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1 860 0 0,'0'0'6511'0'0,"0"0"-4480"0"0,0 0-1753 0 0,3 7 100 0 0,196 367 4769 0 0,-238-438-17267 0 0,2-3 10591 0 0,17 30 5801 0 0,21 82 2330 0 0,-81 41-4008 0 0,75-82-2666 0 0,-19 16-762 0 0,14-4-2780 0 0,8-10-877 0 0</inkml:trace>
  <inkml:trace contextRef="#ctx0" brushRef="#br0" timeOffset="262.996">597 469 5044 0 0,'0'0'7525'0'0,"0"0"-6469"0"0,0 0-928 0 0,0 0-76 0 0,0 0 228 0 0,0 0 188 0 0,0 0 152 0 0,0 0-132 0 0,-43 2-248 0 0,27-5-164 0 0,-5 0-68 0 0,0 0-8 0 0,5 0-484 0 0,-1-1-180 0 0,0-1-416 0 0,6-2-592 0 0,3 0-1244 0 0,1 1-2501 0 0</inkml:trace>
  <inkml:trace contextRef="#ctx0" brushRef="#br0" timeOffset="510.063">596 372 704 0 0,'0'0'8341'0'0,"0"0"-6917"0"0,0 0-768 0 0,0 0-104 0 0,0 0 12 0 0,0 0 384 0 0,0 0-132 0 0,-49-18-436 0 0,27 12-380 0 0,0 0-44 0 0,1-1-920 0 0,1 1-636 0 0,0-1-1304 0 0,10 1-3413 0 0</inkml:trace>
  <inkml:trace contextRef="#ctx0" brushRef="#br0" timeOffset="699.688">805 161 9129 0 0,'0'0'2579'0'0,"0"0"-1875"0"0,0 0-476 0 0,2 6 375 0 0,45 207 1009 0 0,-38-175-7594 0 0,-5-31 701 0 0</inkml:trace>
  <inkml:trace contextRef="#ctx0" brushRef="#br0" timeOffset="1008.695">1038 438 6537 0 0,'0'0'4370'0'0,"0"0"-3272"0"0,0 0-949 0 0,0 0 13 0 0,0 0 352 0 0,0 0 133 0 0,0 0-47 0 0,0 0-214 0 0,0 0-228 0 0,27-6-142 0 0,-21 1-83 0 0,-1 0-1 0 0,-1 0 0 0 0,1-1 1 0 0,-1 0-1 0 0,0 0 0 0 0,0 0 1 0 0,-1 0-1 0 0,1 0 0 0 0,-1-1 1 0 0,-1 0-1 0 0,1 1 0 0 0,-1-1 1 0 0,-1 0-1 0 0,1 0 0 0 0,-1 0 1 0 0,0 0-1 0 0,-1-3 68 0 0,1 7 14 0 0,0 0 1 0 0,-1 0-1 0 0,1 0 1 0 0,-1 0-1 0 0,0 0 1 0 0,0 0-1 0 0,0 0 1 0 0,-1 0-1 0 0,1 0 1 0 0,-1-1-1 0 0,1 2 1 0 0,-1-1-1 0 0,0 0 1 0 0,0 0-1 0 0,-1 0 1 0 0,1 0-1 0 0,0 1 1 0 0,-1-1-1 0 0,0 0 1 0 0,0 1-1 0 0,1 0 1 0 0,-1-1-1 0 0,-1 1 1 0 0,1 0-1 0 0,0 0 1 0 0,0 0-1 0 0,-1 0 1 0 0,1 0-1 0 0,-1 1 1 0 0,0-1-1 0 0,1 1 1 0 0,-1 0-1 0 0,0 0 1 0 0,0 0-1 0 0,0 0 1 0 0,0 0-1 0 0,0 0 1 0 0,0 1-1 0 0,0 0 1 0 0,-3-1-15 0 0,3 1 28 0 0,-1 1 0 0 0,0-1 1 0 0,0 0-1 0 0,0 1 0 0 0,0 0 1 0 0,1 0-1 0 0,-1 0 1 0 0,0 1-1 0 0,1-1 0 0 0,-1 1 1 0 0,1 0-1 0 0,-1 0 0 0 0,1 0 1 0 0,0 0-1 0 0,0 0 1 0 0,0 1-1 0 0,0-1 0 0 0,0 1 1 0 0,0 0-1 0 0,1 0 0 0 0,0 0 1 0 0,-1 0-1 0 0,1 1 1 0 0,0-1-1 0 0,1 1 0 0 0,-1-1 1 0 0,1 1-1 0 0,-1-1 0 0 0,1 1 1 0 0,0 0-1 0 0,0 0 0 0 0,1 0 1 0 0,-1-1-1 0 0,1 1 1 0 0,0 0-1 0 0,0 0 0 0 0,0 0 1 0 0,0 0-1 0 0,1 0 0 0 0,-1 0 1 0 0,1-1-1 0 0,0 1 1 0 0,0 0-1 0 0,1 0 0 0 0,-1-1 1 0 0,1 1-1 0 0,0-1 0 0 0,0 1 1 0 0,1 1-29 0 0,8 8-2 0 0,9 9-269 0 0,-6-7-4325 0 0,-11-12-111 0 0</inkml:trace>
  <inkml:trace contextRef="#ctx0" brushRef="#br0" timeOffset="1698.203">1530 118 6369 0 0,'0'0'4672'0'0,"0"0"-3409"0"0,0 0-1267 0 0,0 0-56 0 0,0 0 183 0 0,-3 7 437 0 0,-188 352 2659 0 0,155-292-4424 0 0,45-75-6875 0 0,2-6 1223 0 0</inkml:trace>
  <inkml:trace contextRef="#ctx0" brushRef="#br0" timeOffset="2299.202">1629 299 7221 0 0,'0'0'3380'0'0,"0"0"-2867"0"0,2 9-96 0 0,50 265 4636 0 0,-50-250-4586 0 0,-2-32 1399 0 0,0 2-1867 0 0,17-100-465 0 0,-13 106 428 0 0,0 0 0 0 0,0 0 0 0 0,0 0 0 0 0,0 1 0 0 0,0-1 0 0 0,0 1 0 0 0,0 0 0 0 0,0 0 0 0 0,0 1 0 0 0,0-1 0 0 0,0 1 0 0 0,-1 0 0 0 0,1 0 0 0 0,-1 0 0 0 0,0 0 0 0 0,1 1 0 0 0,-1-1 0 0 0,0 1 0 0 0,0 0 0 0 0,-1 0 0 0 0,1 0 0 0 0,0 0 0 0 0,-1 1 0 0 0,0-1 0 0 0,0 1 0 0 0,0-1 0 0 0,1 3 38 0 0,1 0-55 0 0,0 1 0 0 0,0 0 0 0 0,-1 1-1 0 0,0-1 1 0 0,0 1 0 0 0,-1-1 0 0 0,0 1 0 0 0,0 0 0 0 0,-1 0-1 0 0,0 0 1 0 0,0 0 0 0 0,0 0 0 0 0,-1 0 0 0 0,-1 3 55 0 0,0-9-1707 0 0,1-2-5513 0 0,0-4 1055 0 0</inkml:trace>
  <inkml:trace contextRef="#ctx0" brushRef="#br0" timeOffset="2765.139">1956 560 9593 0 0,'0'0'1831'0'0,"0"0"-1426"0"0,0 0-267 0 0,0 0 139 0 0,0 0 270 0 0,0 0 47 0 0,0 0-154 0 0,0 0-124 0 0,1 8-106 0 0,-1 23-339 0 0,5 24 7189 0 0,-5-60-7095 0 0,1 0 0 0 0,-1 0-1 0 0,1-1 1 0 0,0 1 0 0 0,0 0 0 0 0,0 0 0 0 0,1 0 0 0 0,0 0-1 0 0,0 1 1 0 0,0-1 0 0 0,1 0 0 0 0,-1 1 0 0 0,1-1 0 0 0,0 1-1 0 0,1 0 1 0 0,-1 0 0 0 0,1 0 0 0 0,-1 1 0 0 0,1-1-1 0 0,0 1 1 0 0,0 0 0 0 0,1 0 0 0 0,-1 0 0 0 0,1 1 0 0 0,-1-1-1 0 0,1 1 1 0 0,0 0 0 0 0,0 0 0 0 0,0 1 0 0 0,0 0 0 0 0,0 0-1 0 0,0 0 1 0 0,0 0 0 0 0,1 1 0 0 0,-1 0 0 0 0,0 0-1 0 0,1 0 37 0 0,27 9-1674 0 0,-4 0-5410 0 0,-10-7-2874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6:54.7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175 86 10017 0 0,'0'0'3997'0'0,"0"7"-3285"0"0,-2 4-437 0 0,0 1 1 0 0,-1-1-1 0 0,0 1 1 0 0,0-1-1 0 0,-1 0 1 0 0,-1 0-1 0 0,0-1 1 0 0,-1 1-1 0 0,0-1 1 0 0,0 0-1 0 0,-1-1 1 0 0,0 1-1 0 0,-1-1 1 0 0,0-1-1 0 0,0 0 1 0 0,-1 0-1 0 0,0 0 0 0 0,-1 0-275 0 0,-46 48-766 0 0,51-48 574 0 0,2-5-2382 0 0,3-3-4121 0 0,1-4 798 0 0</inkml:trace>
  <inkml:trace contextRef="#ctx0" brushRef="#br0" timeOffset="232.662">10 147 5733 0 0,'0'0'4611'0'0,"6"5"-2946"0"0,94 100 4315 0 0,-68-46-6139 0 0,-31-57-135 0 0,7 13-997 0 0,1-11-5238 0 0,-4-4 913 0 0</inkml:trace>
  <inkml:trace contextRef="#ctx0" brushRef="#br0" timeOffset="541.014">274 10 6129 0 0,'0'0'5987'0'0,"0"0"-4194"0"0,7-3-1269 0 0,66-4 354 0 0,-71 7-869 0 0,0 0-1 0 0,0 0 0 0 0,-1 0 1 0 0,1 0-1 0 0,0 1 1 0 0,0-1-1 0 0,0 0 1 0 0,-1 1-1 0 0,1 0 0 0 0,0-1 1 0 0,0 1-1 0 0,-1 0 1 0 0,1 0-1 0 0,-1 0 0 0 0,1 0 1 0 0,-1 0-1 0 0,1 0 1 0 0,-1 0-1 0 0,1 0 0 0 0,-1 1 1 0 0,0-1-1 0 0,0 0 1 0 0,0 1-1 0 0,0-1 1 0 0,0 1-1 0 0,0-1 0 0 0,0 1 1 0 0,0 0-1 0 0,-1-1 1 0 0,1 1-1 0 0,0 0 0 0 0,-1 0 1 0 0,0 0-1 0 0,1-1 1 0 0,-1 1-1 0 0,0 0 0 0 0,0 0 1 0 0,0 0-1 0 0,0-1 1 0 0,0 1-1 0 0,-1 0 0 0 0,1 0 1 0 0,0 0-1 0 0,-1-1 1 0 0,1 1-1 0 0,-1 0-8 0 0,-87 103 1712 0 0,154-89 557 0 0,-16-21-2625 0 0,-34 0-2303 0 0,0-4-3616 0 0,-6 2-574 0 0</inkml:trace>
  <inkml:trace contextRef="#ctx0" brushRef="#br0" timeOffset="761.805">605 110 11385 0 0,'0'0'1858'0'0,"5"6"-1121"0"0,2 4-497 0 0,1-1-1 0 0,-2 1 1 0 0,1 0-1 0 0,-1 1 1 0 0,-1-1 0 0 0,0 1-1 0 0,0 0 1 0 0,-1 1 0 0 0,-1-1-1 0 0,0 1 1 0 0,0 0-1 0 0,-1-1 1 0 0,-1 1 0 0 0,0 0-1 0 0,0 0 1 0 0,-1 0 0 0 0,-1 0-1 0 0,0 0 1 0 0,-1 0-1 0 0,0 0 1 0 0,0 0 0 0 0,-2-1-1 0 0,1 1 1 0 0,-2-1-1 0 0,1 1-239 0 0,-64 70-251 0 0,5-53-4485 0 0,55-29-933 0 0,5-6-3441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9:38.1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2900 106 1148 0 0,'0'0'516'0'0,"0"0"160"0"0,0 0 864 0 0,0 0-130 0 0,0 0-423 0 0,0 0-201 0 0,0 0-227 0 0,0 0-218 0 0,2 1 578 0 0,-165-13 4017 0 0,6 1-4484 0 0,-420-7 1307 0 0,68 19 436 0 0,-172-35-2195 0 0,99 8 703 0 0,350 24-6117 0 0,244 1-189 0 0,12-3-2307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9:39.0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4 928 0 0,'0'0'5247'0'0,"0"0"-3432"0"0,0 0-1222 0 0,0 0-86 0 0,0 0 179 0 0,0 0 88 0 0,0 0 85 0 0,0 0 48 0 0,0 0-101 0 0,1-4-235 0 0,9 138 2828 0 0,-15-62-2927 0 0,10 112 266 0 0,-4-182-707 0 0,1 1 0 0 0,-1-1 1 0 0,0 0-1 0 0,1 0 0 0 0,-1-1 0 0 0,1 1 0 0 0,0 0 0 0 0,0 0 0 0 0,0-1 0 0 0,0 1 0 0 0,0-1 0 0 0,0 0 0 0 0,0 0 0 0 0,0 1 0 0 0,0-1 0 0 0,1 0 0 0 0,-1-1 1 0 0,0 1-1 0 0,1 0 0 0 0,-1-1 0 0 0,0 1 0 0 0,1-1 0 0 0,-1 0 0 0 0,1 0 0 0 0,-1 0 0 0 0,3 0-31 0 0,17-15-9084 0 0,-16 3 1054 0 0</inkml:trace>
  <inkml:trace contextRef="#ctx0" brushRef="#br0" timeOffset="265.922">272 251 784 0 0,'0'0'13401'0'0,"0"0"-11937"0"0,0 0-1464 0 0,0 0-340 0 0,-63-3 340 0 0,29 1 304 0 0,2-1-156 0 0,-5 1-72 0 0,7 2-76 0 0,-1 0-1328 0 0,9 0-1928 0 0,-1-3-5213 0 0</inkml:trace>
  <inkml:trace contextRef="#ctx0" brushRef="#br0" timeOffset="622.992">820 466 7113 0 0,'0'0'8960'0'0,"0"0"-8243"0"0,0 0-717 0 0,0 0-729 0 0,0 0 729 0 0,-41-2 48 0 0,18-1 208 0 0,1 0-107 0 0,-4 0-149 0 0,2 2 0 0 0,-1-1-801 0 0,1-1-371 0 0,3-1-864 0 0,7-1-2440 0 0,1-6-2137 0 0</inkml:trace>
  <inkml:trace contextRef="#ctx0" brushRef="#br0" timeOffset="870.858">813 359 5777 0 0,'0'0'7832'0'0,"0"0"-6768"0"0,0 0-972 0 0,0 0-92 0 0,0 0-16 0 0,0 0 16 0 0,-58-10 140 0 0,14 4-64 0 0,-9 0-76 0 0,-1-5-912 0 0,12 4-3216 0 0,6-6-5557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9:46.1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48 5521 0 0,'0'0'9396'0'0,"0"0"-9108"0"0,0 0-288 0 0,0 0 0 0 0,-39 0 100 0 0,16-4 64 0 0,-2-1-164 0 0,-2-2-376 0 0,3 0-560 0 0,1 0-1056 0 0,5-3-1924 0 0,5 2-1885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9:46.4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12 9581 0 0,'0'0'4640'0'0,"0"0"-4084"0"0,0 0-256 0 0,0 0-300 0 0,0 0-176 0 0,0 0 24 0 0,0 0 152 0 0,-49-3 0 0 0,18 3-656 0 0,5 0-2016 0 0,-10-9-6833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9:44.5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83 80 0 0,'0'0'6244'0'0,"0"0"-2240"0"0,0 0-2508 0 0,0 0-700 0 0,0 0-178 0 0,0 0-199 0 0,0 0-307 0 0,0 0 23 0 0,0 5 130 0 0,35 242 2410 0 0,-32-126-3291 0 0,5-143-8073 0 0,-6 9 2218 0 0</inkml:trace>
  <inkml:trace contextRef="#ctx0" brushRef="#br0" timeOffset="249.338">21 2 5897 0 0,'9'-1'4023'0'0,"6"0"-3741"0"0,-1 1 0 0 0,1 1 0 0 0,-1 1 0 0 0,1 0-1 0 0,-1 1 1 0 0,0 0 0 0 0,0 1 0 0 0,0 0 0 0 0,-1 2-1 0 0,1-1 1 0 0,-1 2 0 0 0,-1-1 0 0 0,1 2 0 0 0,-1 0 0 0 0,0 0-1 0 0,8 9-281 0 0,-18-15 21 0 0,-1-1 0 0 0,1 1 0 0 0,-1 0 0 0 0,0 0 0 0 0,1 0 0 0 0,-1-1-1 0 0,0 1 1 0 0,0 0 0 0 0,0 1 0 0 0,-1-1 0 0 0,1 0 0 0 0,-1 0 0 0 0,1 0 0 0 0,-1 0 0 0 0,1 0-1 0 0,-1 1 1 0 0,0-1 0 0 0,0 0 0 0 0,0 0 0 0 0,0 0 0 0 0,-1 1 0 0 0,1-1 0 0 0,-1 0-1 0 0,1 0 1 0 0,-1 0 0 0 0,0 0 0 0 0,0 0 0 0 0,1 0 0 0 0,-2 0 0 0 0,1 0 0 0 0,0 0-1 0 0,0 0 1 0 0,0 0 0 0 0,-1-1 0 0 0,1 1 0 0 0,-1 0 0 0 0,0-1 0 0 0,1 1 0 0 0,-1-1-1 0 0,0 0 1 0 0,0 0 0 0 0,0 0 0 0 0,-1 1-21 0 0,-92 37 376 0 0,21-33-1796 0 0,24-8-3158 0 0,28-1-1551 0 0</inkml:trace>
  <inkml:trace contextRef="#ctx0" brushRef="#br0" timeOffset="670.469">497 23 1472 0 0,'0'0'1260'0'0,"0"0"2625"0"0,0 0-1487 0 0,0 0-1233 0 0,0 0-213 0 0,0 0-292 0 0,0 0-446 0 0,0 0-103 0 0,0 0 187 0 0,-1 8 292 0 0,-59 217 3937 0 0,58-220-4517 0 0,0 0 1 0 0,0 0 0 0 0,1 1 0 0 0,0-1 0 0 0,0 0 0 0 0,1 0-1 0 0,-1 1 1 0 0,1-1 0 0 0,0 0 0 0 0,1 1 0 0 0,-1-1 0 0 0,1 0 0 0 0,0 0-1 0 0,0 0 1 0 0,1 1 0 0 0,0-1 0 0 0,0 0 0 0 0,0-1 0 0 0,0 1-1 0 0,1 0 1 0 0,-1-1 0 0 0,1 1 0 0 0,1 0-11 0 0,46 23-6648 0 0,-41-26 1180 0 0</inkml:trace>
  <inkml:trace contextRef="#ctx0" brushRef="#br0" timeOffset="933.152">617 231 7505 0 0,'0'0'4517'0'0,"0"0"-3284"0"0,0 0-1116 0 0,0 0 10 0 0,0 0-23 0 0,0 0-30 0 0,0 0 17 0 0,0 0-8 0 0,3-5-162 0 0,-2 3 85 0 0,0 1 0 0 0,1-1 0 0 0,-1 0 0 0 0,0 0 0 0 0,1 1 0 0 0,-1-1 0 0 0,1 1 0 0 0,0 0 1 0 0,0-1-1 0 0,-1 1 0 0 0,1 0 0 0 0,0 0 0 0 0,0 0 0 0 0,0 0 0 0 0,0 0 0 0 0,0 1 0 0 0,0-1 0 0 0,1 1 0 0 0,-1-1 0 0 0,0 1 0 0 0,0 0 0 0 0,0-1 1 0 0,0 1-1 0 0,1 0 0 0 0,-1 1 0 0 0,0-1 0 0 0,0 0 0 0 0,0 1 0 0 0,0-1 0 0 0,0 1 0 0 0,0-1 0 0 0,0 1 0 0 0,0 0 0 0 0,0 0 0 0 0,0 0 0 0 0,0 0 0 0 0,0 1 1 0 0,0-1-1 0 0,0 1-6 0 0,2-2 77 0 0,-1 0 1 0 0,1 1 0 0 0,-1 0 0 0 0,1 0-1 0 0,-1 0 1 0 0,1 0 0 0 0,-1 1 0 0 0,1-1-1 0 0,-1 1 1 0 0,0 0 0 0 0,0 0 0 0 0,0 0-1 0 0,0 0 1 0 0,0 0 0 0 0,-1 1 0 0 0,1-1-1 0 0,0 1 1 0 0,-1 0 0 0 0,0 0 0 0 0,0 0-1 0 0,0 0 1 0 0,0 0 0 0 0,0 0 0 0 0,-1 1-1 0 0,1-1 1 0 0,-1 1 0 0 0,0-1 0 0 0,0 1-1 0 0,0-1 1 0 0,-1 1 0 0 0,1-1 0 0 0,-1 1-1 0 0,0 0 1 0 0,0-1 0 0 0,0 1 0 0 0,0 0-1 0 0,-1-1 1 0 0,1 1 0 0 0,-1 0-1 0 0,0-1 1 0 0,-1 2-78 0 0,-53 34-298 0 0,14-28-6200 0 0,34-10 918 0 0</inkml:trace>
  <inkml:trace contextRef="#ctx0" brushRef="#br0" timeOffset="1182.481">934 192 11957 0 0,'0'0'858'0'0,"0"0"-825"0"0,-5 6 322 0 0,1-4-293 0 0,0 1-1 0 0,0 0 1 0 0,0 0-1 0 0,1 0 1 0 0,-1 0-1 0 0,1 0 1 0 0,0 1-1 0 0,0-1 1 0 0,0 1-1 0 0,0 0 1 0 0,1 0-1 0 0,-1 0 1 0 0,1 0-1 0 0,0 1 1 0 0,1-1-1 0 0,-1 0 1 0 0,1 1-1 0 0,-1-1 1 0 0,1 1-1 0 0,1 0 1 0 0,-1-1 0 0 0,1 1-1 0 0,-1 0 1 0 0,1 0-1 0 0,1-1 1 0 0,-1 1-1 0 0,1 0 1 0 0,0-1-1 0 0,0 1 1 0 0,0-1-1 0 0,0 1 1 0 0,1-1-1 0 0,0 1 1 0 0,0-1-1 0 0,0 0 1 0 0,1 0-1 0 0,-1 0 1 0 0,1 0-1 0 0,0 0 1 0 0,0-1-1 0 0,0 1 1 0 0,3 2-62 0 0,26 6-888 0 0,-11-15-4295 0 0,-14-2-301 0 0</inkml:trace>
  <inkml:trace contextRef="#ctx0" brushRef="#br0" timeOffset="1431.455">1128 88 1840 0 0,'0'0'8386'0'0,"6"5"-6094"0"0,2 3-2059 0 0,0 1 0 0 0,-1 0 0 0 0,1 0 0 0 0,-2 1 0 0 0,0 0 0 0 0,0 0-1 0 0,0 0 1 0 0,-1 1 0 0 0,-1 0 0 0 0,0 0 0 0 0,0 0 0 0 0,-1 0-1 0 0,-1 1 1 0 0,0-1 0 0 0,0 1 0 0 0,-1-1 0 0 0,-1 1 0 0 0,0 0-1 0 0,0-1 1 0 0,-3 9-233 0 0,2-12-106 0 0,0-1 0 0 0,-1 1-1 0 0,0-1 1 0 0,0 0-1 0 0,-1 0 1 0 0,0 0 0 0 0,0 0-1 0 0,0 0 1 0 0,-1-1-1 0 0,0 1 1 0 0,-1-1 0 0 0,1 0-1 0 0,-1 0 1 0 0,0-1-1 0 0,-1 0 1 0 0,1 0 0 0 0,-1 0-1 0 0,0 0 1 0 0,-1-1-1 0 0,1 0 1 0 0,-1 0 0 0 0,-1 0 106 0 0,-17 4-6310 0 0,15-8-299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0:22.7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230 32 12017 0 0,'0'0'1788'0'0,"0"0"-1712"0"0,0 0 64 0 0,0 0-140 0 0,0 0 508 0 0,0 0 184 0 0,-39 3-24 0 0,17-3-368 0 0,-1-1-232 0 0,-3-1 44 0 0,-1-2-112 0 0,0 1-556 0 0,5-1-516 0 0,1-2-848 0 0,7-3-2316 0 0,5 4-2161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0:22.8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301 19 11477 0 0,'0'0'1832'0'0,"0"0"-1364"0"0,0 0-312 0 0,0 0 172 0 0,0 0-324 0 0,0 0 476 0 0,-39-4 304 0 0,-1 3-220 0 0,-5-1-372 0 0,0 1-144 0 0,10-1-48 0 0,9 1-352 0 0,8 1-668 0 0,1-3-732 0 0,-3 1-2164 0 0,5 0-1973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0:22.3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0 9069 0 0,'0'0'1872'0'0,"0"0"-770"0"0,-1 7-657 0 0,-10 257 4210 0 0,11-259-4699 0 0,1-1 0 0 0,-1 1 0 0 0,0-1 0 0 0,1 1 0 0 0,0 0 0 0 0,0-1 0 0 0,1 1 0 0 0,-1-1 0 0 0,1 0 0 0 0,0 1 0 0 0,0-1 0 0 0,1 0 0 0 0,-1 0 0 0 0,1 0 0 0 0,0-1 0 0 0,0 1 0 0 0,0 0 0 0 0,0-1 0 0 0,2 2 44 0 0,34 4-6828 0 0,-32-11 649 0 0</inkml:trace>
  <inkml:trace contextRef="#ctx0" brushRef="#br0" timeOffset="169.571">207 155 11145 0 0,'0'0'1900'0'0,"0"0"-868"0"0,0 0-1020 0 0,0 0 432 0 0,-48-6 96 0 0,30 6-248 0 0,-2 0-168 0 0,-1 0-64 0 0,0 0-60 0 0,-2 0-960 0 0,3 3-616 0 0,-1-1-1260 0 0,7 0-2621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0:21.8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0 680 0 0,'0'0'1031'0'0,"0"0"1142"0"0,0 0 536 0 0,0 0-1123 0 0,0 0-984 0 0,0 0-396 0 0,0 0 345 0 0,3 9 657 0 0,128 199 2422 0 0,-33-71-2494 0 0,-85-107-1648 0 0,-13-27-2906 0 0,-9-17-3283 0 0,3 4 1824 0 0</inkml:trace>
  <inkml:trace contextRef="#ctx0" brushRef="#br0" timeOffset="154.872">127 191 3452 0 0,'0'0'3620'0'0,"0"0"-1787"0"0,0 0-787 0 0,-2 8 69 0 0,-63 122 3064 0 0,51-115-4168 0 0,-23 31 329 0 0,28-16-3279 0 0,12-23-34 0 0,1-3-1555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0:36.1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52 144 0 0,'0'0'7183'0'0,"0"0"-3637"0"0,0 0-2016 0 0,0 0-706 0 0,0 0-220 0 0,0 0-32 0 0,0 0-57 0 0,0 0-78 0 0,-6 0-59 0 0,-13 0-463 0 0,-118-6 1162 0 0,52-19-4597 0 0,77 18-830 0 0,5-6-2893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6:53.4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1436 0 0,'0'0'7743'0'0,"0"0"-4909"0"0,0 0-2221 0 0,0 0-294 0 0,1 6 312 0 0,8 44 1750 0 0,-4-33-2134 0 0,-2-1 0 0 0,0 1 1 0 0,-1 0-1 0 0,0-1 0 0 0,-2 1 1 0 0,0 0-1 0 0,0 0 0 0 0,-2 0 0 0 0,0 0 1 0 0,-3 7-248 0 0,3-10-1111 0 0,8-14-5544 0 0,1-6 827 0 0</inkml:trace>
  <inkml:trace contextRef="#ctx0" brushRef="#br0" timeOffset="262.529">225 14 4028 0 0,'0'0'7611'0'0,"0"0"-5050"0"0,0 0-1539 0 0,0 0 31 0 0,0 0 10 0 0,-8 0-87 0 0,-17-1-1363 0 0,-72-4 2677 0 0,65 5-6570 0 0,3-1-5567 0 0,32 1 3757 0 0</inkml:trace>
  <inkml:trace contextRef="#ctx0" brushRef="#br0" timeOffset="526.449">251 126 860 0 0,'0'0'2676'0'0,"0"0"1937"0"0,0 0-4029 0 0,0 0 1072 0 0,0 0-48 0 0,0 0-328 0 0,0 0-160 0 0,-46 20-212 0 0,29-20-368 0 0,-4 0-312 0 0,1 0-180 0 0,-4 0-48 0 0,8 0-880 0 0,0 0-432 0 0,7 0-1748 0 0,3-2-4729 0 0</inkml:trace>
  <inkml:trace contextRef="#ctx0" brushRef="#br0" timeOffset="527.449">313 256 1892 0 0,'0'0'8797'0'0,"0"0"-8141"0"0,0 0 344 0 0,0 0 532 0 0,0 0 36 0 0,-50 13-447 0 0,28-13-337 0 0,-3 0-324 0 0,1 0-276 0 0,-3 0-136 0 0,2 0-48 0 0,1 0-184 0 0,3 0-760 0 0,4 0-589 0 0,7 0-1503 0 0,6-7-4869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0:36.3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341 33 5336 0 0,'0'0'5589'0'0,"0"0"-3921"0"0,0 0-940 0 0,0 0-536 0 0,0 0 328 0 0,0 0 240 0 0,-64 0-128 0 0,21-4-344 0 0,-12 1-188 0 0,-3-1-100 0 0,10 0-416 0 0,13 0-1572 0 0,16 1-3952 0 0,1-7-1529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0:37.1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0 836 0 0,'0'0'8306'0'0,"0"0"-5312"0"0,0 0-1759 0 0,0 0-753 0 0,1 7-12 0 0,0-3-370 0 0,15 170 2920 0 0,-46-60-5454 0 0,29-113 1036 0 0,2-2-4194 0 0,2-6-727 0 0</inkml:trace>
  <inkml:trace contextRef="#ctx0" brushRef="#br0" timeOffset="314.887">284 42 6293 0 0,'0'0'3324'0'0,"0"0"-2281"0"0,0 0-807 0 0,-8-1 288 0 0,-70 11 159 0 0,77-10-691 0 0,-1 0 0 0 0,0 0 0 0 0,1 0 0 0 0,-1 0 0 0 0,1 1 0 0 0,-1-1 0 0 0,1 0 0 0 0,-1 1 0 0 0,1-1 0 0 0,0 1 0 0 0,-1-1 0 0 0,1 1 0 0 0,-1 0 0 0 0,1 0 0 0 0,0 0 0 0 0,0-1 0 0 0,0 1 0 0 0,-1 0 0 0 0,1 1 0 0 0,0-1 0 0 0,0 0 0 0 0,0 0 0 0 0,0 0 0 0 0,1 1 0 0 0,-1-1-1 0 0,0 0 1 0 0,0 1 0 0 0,1-1 0 0 0,-1 0 0 0 0,1 1 0 0 0,-1-1 0 0 0,1 1 0 0 0,0-1 0 0 0,0 1 0 0 0,-1-1 0 0 0,1 1 0 0 0,0 0 0 0 0,0-1 0 0 0,0 1 0 0 0,1-1 0 0 0,-1 1 0 0 0,0-1 0 0 0,1 1 0 0 0,-1-1 0 0 0,1 1 0 0 0,-1-1 0 0 0,1 0 0 0 0,-1 1 0 0 0,1-1 0 0 0,0 0 0 0 0,0 1 0 0 0,0-1 0 0 0,0 0 0 0 0,0 0 0 0 0,0 0 0 0 0,0 0 0 0 0,0 0 8 0 0,88 56 672 0 0,-81-54-492 0 0,0 0 0 0 0,-1 0 1 0 0,1 1-1 0 0,-1 0 1 0 0,0 0-1 0 0,0 1 0 0 0,0 0 1 0 0,0 0-1 0 0,-1 1 0 0 0,0-1 1 0 0,0 2-1 0 0,0-1 1 0 0,-1 0-1 0 0,0 1 0 0 0,3 6-180 0 0,-8-11 31 0 0,1-1 0 0 0,-1 1 0 0 0,1 0 0 0 0,-1 0 0 0 0,0-1 0 0 0,0 1 0 0 0,0 0 0 0 0,0 0 0 0 0,0-1 1 0 0,0 1-1 0 0,-1 0 0 0 0,1 0 0 0 0,-1-1 0 0 0,1 1 0 0 0,-1 0 0 0 0,1-1 0 0 0,-1 1 0 0 0,0 0 0 0 0,0-1 0 0 0,0 1 0 0 0,0-1 0 0 0,0 1 0 0 0,0-1 0 0 0,0 0 0 0 0,-1 0 0 0 0,1 1 0 0 0,0-1 0 0 0,-1 0 0 0 0,1 0 0 0 0,-1 0 0 0 0,1 0 0 0 0,-1 0 0 0 0,1-1 0 0 0,-1 1 0 0 0,0 0 0 0 0,1-1 0 0 0,-1 1 0 0 0,0-1 0 0 0,0 0 0 0 0,1 1 0 0 0,-1-1 0 0 0,0 0 0 0 0,0 0 0 0 0,1 0 0 0 0,-1 0-31 0 0,-84 2-2116 0 0,72-7-1278 0 0,3-3-2979 0 0</inkml:trace>
  <inkml:trace contextRef="#ctx0" brushRef="#br0" timeOffset="578.496">515 73 9957 0 0,'0'0'4040'0'0,"0"0"-3080"0"0,0 0-304 0 0,0 0-304 0 0,0 0-268 0 0,0 0 108 0 0,-63-23-35 0 0,32 18-157 0 0,-3 1-113 0 0,-3 1-167 0 0,7 3-1436 0 0,8-1-2860 0 0,-1-5-4397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0:39.3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317 0 912 0 0,'0'0'7635'0'0,"0"0"-5007"0"0,2 6-2435 0 0,7 20 805 0 0,33 167 2601 0 0,-42-185-3791 0 0,-1 9-1331 0 0,4-8-3768 0 0,1-6-544 0 0</inkml:trace>
  <inkml:trace contextRef="#ctx0" brushRef="#br0" timeOffset="188.149">592 358 9233 0 0,'0'0'1503'0'0,"0"0"-1203"0"0,0 0 466 0 0,-7 1 330 0 0,-240 5 1557 0 0,125-11-9042 0 0,115 5 1783 0 0</inkml:trace>
  <inkml:trace contextRef="#ctx0" brushRef="#br0" timeOffset="577.481">367 480 2664 0 0,'0'0'1238'0'0,"0"0"1935"0"0,0 0-2005 0 0,0 0-602 0 0,0 0 98 0 0,0 0 47 0 0,-6 6 26 0 0,-1 0-522 0 0,0 1 1 0 0,1 0-1 0 0,0 0 1 0 0,0 0-1 0 0,1 1 1 0 0,0 0-1 0 0,0 0 1 0 0,1 0-1 0 0,0 1 0 0 0,0-1 1 0 0,1 1-1 0 0,0 0 1 0 0,1 0-1 0 0,0 0 1 0 0,0 4-216 0 0,0-8 69 0 0,1-1 0 0 0,0 0 0 0 0,0 1 0 0 0,0-1 0 0 0,0 1 0 0 0,1-1 0 0 0,0 1 0 0 0,0-1 0 0 0,0 1 0 0 0,0-1 0 0 0,1 1 0 0 0,0-1 0 0 0,0 1 0 0 0,0-1 0 0 0,0 1 0 0 0,1-1 0 0 0,-1 0 0 0 0,1 0 0 0 0,0 0 0 0 0,0 0 0 0 0,1 0 0 0 0,-1 0 0 0 0,1-1 0 0 0,0 1 0 0 0,0-1 0 0 0,0 0 0 0 0,1 1 0 0 0,-1-2 0 0 0,1 1 0 0 0,-1 0 0 0 0,1-1 0 0 0,0 1 0 0 0,0-1 0 0 0,0 0 0 0 0,0 0 0 0 0,1-1 0 0 0,-1 0 1 0 0,0 1-1 0 0,1-1 0 0 0,1 0-69 0 0,-4-4-30 0 0,-1 1 1 0 0,1-1 0 0 0,0 1 0 0 0,-1-1 0 0 0,0 0 0 0 0,1 0 0 0 0,-1 0 0 0 0,0 1 0 0 0,0-1-1 0 0,-1 0 1 0 0,1 0 0 0 0,-1 0 0 0 0,1-1 0 0 0,-1 1 0 0 0,0 0 0 0 0,0 0 0 0 0,0 0-1 0 0,-1 0 1 0 0,1 0 0 0 0,-1 0 0 0 0,1 0 0 0 0,-1 0 0 0 0,0 0 0 0 0,0 0 0 0 0,-1 0 0 0 0,1 1-1 0 0,0-1 1 0 0,-1 0 0 0 0,0 1 0 0 0,0-1 0 0 0,1 1 0 0 0,-1 0 0 0 0,-1-1 29 0 0,1 0-85 0 0,0 0 1 0 0,-1 0-1 0 0,1 0 1 0 0,-1 1-1 0 0,1-1 1 0 0,-1 1-1 0 0,0 0 1 0 0,0-1-1 0 0,0 1 1 0 0,0 0-1 0 0,-1 1 1 0 0,1-1-1 0 0,0 1 0 0 0,-1-1 1 0 0,1 1-1 0 0,-1 0 1 0 0,1 0-1 0 0,-1 0 1 0 0,0 1-1 0 0,1 0 1 0 0,-1-1-1 0 0,-3 1 85 0 0,-12 32-4591 0 0,19-22-351 0 0</inkml:trace>
  <inkml:trace contextRef="#ctx0" brushRef="#br0" timeOffset="888.966">619 775 11941 0 0,'0'0'1719'0'0,"0"0"-1148"0"0,0 0-260 0 0,0 0 188 0 0,0 0-57 0 0,0 0-160 0 0,0 0 25 0 0,0 0-157 0 0,6-4-121 0 0,-3 2-88 0 0,-1 0-1 0 0,1 0 0 0 0,0 0 0 0 0,-1-1 0 0 0,1 1 0 0 0,-1 0 0 0 0,0-1 0 0 0,1 0 1 0 0,-1 0-1 0 0,-1 0 0 0 0,1 0 0 0 0,0 0 0 0 0,-1 0 0 0 0,1 0 0 0 0,-1 0 0 0 0,0 0 0 0 0,0-1 1 0 0,0 1-1 0 0,-1 0 0 0 0,1-1 0 0 0,-1 1 0 0 0,0-1 0 0 0,0 1 0 0 0,0-1 0 0 0,0 1 0 0 0,0-1 1 0 0,-1 1-1 0 0,0 0 0 0 0,0-1 0 0 0,0 1 0 0 0,0 0 0 0 0,0 0 0 0 0,0-1 0 0 0,-1 1 0 0 0,0 0 1 0 0,0 0-1 0 0,0 1 0 0 0,0-1 0 0 0,-1-2 60 0 0,0 4 0 0 0,-1-1 0 0 0,1 0 0 0 0,0 1 0 0 0,-1-1 0 0 0,1 1 0 0 0,-1 0 0 0 0,1 0 0 0 0,-1 0 1 0 0,1 1-1 0 0,-1-1 0 0 0,0 1 0 0 0,1 0 0 0 0,-1 0 0 0 0,0 0 0 0 0,1 1 0 0 0,-1-1 0 0 0,0 1 0 0 0,1 0 0 0 0,-1 0 0 0 0,1 0 0 0 0,-1 0 0 0 0,1 1 1 0 0,0-1-1 0 0,0 1 0 0 0,-1 0 0 0 0,1 0 0 0 0,0 0 0 0 0,1 0 0 0 0,-1 1 0 0 0,0-1 0 0 0,1 1 0 0 0,-1 0 0 0 0,1 0 0 0 0,0-1 0 0 0,0 2 0 0 0,0-1 0 0 0,0 0 1 0 0,0 0-1 0 0,1 0 0 0 0,-1 1 0 0 0,1-1 0 0 0,0 1 0 0 0,0-1 0 0 0,1 1 0 0 0,-1 0 0 0 0,1-1 0 0 0,-1 1 0 0 0,1 0 0 0 0,0 2 0 0 0,40 27 1339 0 0,-3-28-5726 0 0,-17-6-1724 0 0</inkml:trace>
  <inkml:trace contextRef="#ctx0" brushRef="#br0" timeOffset="1366.319">1001 203 364 0 0,'0'0'6655'0'0,"0"0"-4432"0"0,0 0-1315 0 0,0 0-270 0 0,5 6 75 0 0,8 18-189 0 0,0 1 0 0 0,-2 0 0 0 0,-1 1 0 0 0,-1 0-1 0 0,-1 0 1 0 0,-2 1 0 0 0,0 0 0 0 0,-2 0 0 0 0,-1 1 0 0 0,-1-1 0 0 0,-1 1 0 0 0,-3 26-524 0 0,29-172 782 0 0,-26 116-788 0 0,-1 1 0 0 0,1 0 0 0 0,-1 0 0 0 0,1-1 0 0 0,0 1 0 0 0,-1 0 0 0 0,1 0 0 0 0,0 0 0 0 0,0 0-1 0 0,0-1 1 0 0,0 1 0 0 0,0 1 0 0 0,0-1 0 0 0,0 0 0 0 0,0 0 0 0 0,0 0 0 0 0,1 1 0 0 0,-1-1 0 0 0,0 0-1 0 0,0 1 1 0 0,1-1 0 0 0,-1 1 0 0 0,0-1 0 0 0,1 1 0 0 0,-1 0 0 0 0,1 0 0 0 0,-1 0 0 0 0,0-1 0 0 0,1 1 0 0 0,-1 1-1 0 0,1-1 1 0 0,-1 0 0 0 0,0 0 0 0 0,1 0 0 0 0,-1 1 0 0 0,1-1 0 0 0,-1 1 0 0 0,0-1 0 0 0,0 1 0 0 0,1-1 0 0 0,-1 1-1 0 0,0 0 1 0 0,0 0 0 0 0,0 0 0 0 0,0-1 0 0 0,0 1 0 0 0,0 0 0 0 0,0 0 0 0 0,1 1 6 0 0,40 57 208 0 0,-41-1 202 0 0,-4-26-5576 0 0,3-32 2031 0 0,1 0-1469 0 0</inkml:trace>
  <inkml:trace contextRef="#ctx0" brushRef="#br0" timeOffset="1629.877">1352 510 12177 0 0,'0'0'1168'0'0,"0"0"-507"0"0,0 0-159 0 0,2 7 19 0 0,-1-4-454 0 0,0 0-1 0 0,0-1 1 0 0,0 1 0 0 0,0 0 0 0 0,-1 0 0 0 0,1 0-1 0 0,-1-1 1 0 0,0 1 0 0 0,0 0 0 0 0,0 0 0 0 0,0 0-1 0 0,-1 0 1 0 0,1 0 0 0 0,-1-1 0 0 0,1 1 0 0 0,-1 0 0 0 0,0 0-1 0 0,0-1 1 0 0,0 1 0 0 0,-1-1 0 0 0,1 1 0 0 0,-1-1-1 0 0,1 1 1 0 0,-1-1 0 0 0,0 0 0 0 0,0 0 0 0 0,0 0 0 0 0,-1 1-67 0 0,15-11 148 0 0,0 0 1 0 0,1 0-1 0 0,-1 2 1 0 0,1-1 0 0 0,1 2-1 0 0,-1 0 1 0 0,1 0 0 0 0,0 1-1 0 0,0 1 1 0 0,13-1-149 0 0,90 1-5912 0 0,-96 5-637 0 0</inkml:trace>
  <inkml:trace contextRef="#ctx0" brushRef="#br0" timeOffset="1942.956">703 163 260 0 0,'0'0'7177'0'0,"0"0"-4290"0"0,0 0-1972 0 0,8 3-421 0 0,-1 1-281 0 0,1 1 0 0 0,-1 0-1 0 0,0 0 1 0 0,0 0 0 0 0,-1 1 0 0 0,0 0-1 0 0,0 0 1 0 0,0 0 0 0 0,-1 1 0 0 0,0 0 0 0 0,0 0-1 0 0,-1 1 1 0 0,0-1 0 0 0,0 1 0 0 0,0 0-213 0 0,1 3 167 0 0,0 0 1 0 0,-1 1-1 0 0,0 0 1 0 0,0 0-1 0 0,-2 0 0 0 0,1 1 1 0 0,-2-1-1 0 0,1 0 1 0 0,-2 1-1 0 0,0-1 1 0 0,0 1-1 0 0,-1-1 1 0 0,-1 1-1 0 0,0-1 1 0 0,-1 2-168 0 0,1-6-326 0 0,-1 1 1 0 0,-1-1-1 0 0,1 1 0 0 0,-1-1 1 0 0,-1 0-1 0 0,0-1 1 0 0,0 1-1 0 0,0-1 1 0 0,-1 0-1 0 0,0 0 1 0 0,0 0-1 0 0,-1-1 1 0 0,-5 4 325 0 0,-7 1-5014 0 0,-6-7-2793 0 0</inkml:trace>
  <inkml:trace contextRef="#ctx0" brushRef="#br0" timeOffset="2158.836">63 203 14249 0 0,'0'0'708'0'0,"0"0"-568"0"0,0 0-140 0 0,-38 35 616 0 0,28-18-204 0 0,0 6-79 0 0,6 4 3 0 0,4 8-148 0 0,9 6-28 0 0,8-1-12 0 0,2-5 40 0 0,3-4-188 0 0,6-2-200 0 0,15 7-925 0 0,-7-5-1135 0 0,12-4-4096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0:44.2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179 43 11489 0 0,'0'0'2352'0'0,"0"0"-1400"0"0,0 0-952 0 0,0 0 64 0 0,0 0-40 0 0,0 0 164 0 0,-41-8-12 0 0,19 3-172 0 0,-4 0-4 0 0,0 1-136 0 0,-1-4-1308 0 0,7 1-1632 0 0,3 1-3609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0:44.5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271 31 11069 0 0,'0'0'1708'0'0,"0"0"-1388"0"0,0 0-320 0 0,0 0 0 0 0,0 0 128 0 0,-54-2 328 0 0,11-2-176 0 0,-10 0-152 0 0,7 0-128 0 0,6 0-1648 0 0,19 2-2964 0 0,7-8-3217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0:44.7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13193 0 0,'0'0'1624'0'0,"0"0"-1624"0"0,0 0-212 0 0,0 0 136 0 0,0 0 76 0 0,0 0 932 0 0,25 37-152 0 0,-16-23-403 0 0,1 4-313 0 0,-2 2-64 0 0,-2 1 12 0 0,2-1 36 0 0,-1 0-48 0 0,-1 0-417 0 0,2 0-415 0 0,5-2-340 0 0,-2-1-1264 0 0,2-3-3244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0:45.0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379 10 12861 0 0,'0'0'0'0'0,"0"0"280"0"0,0 0-280 0 0,-57 3 992 0 0,24-3-180 0 0,-11-5-260 0 0,-10 1-260 0 0,1 1-192 0 0,9 3-88 0 0,10 0-12 0 0,16 0-580 0 0,4 2-936 0 0,1-1-2788 0 0,-1 0-2981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0:45.1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182 0 13389 0 0,'0'0'121'0'0,"0"0"71"0"0,-9 5 549 0 0,-16 4-159 0 0,16-7-554 0 0,0 0 0 0 0,1 0 1 0 0,-1 1-1 0 0,1 0 0 0 0,0 1 0 0 0,0 0 0 0 0,0 0 1 0 0,0 0-1 0 0,1 1 0 0 0,0 0 0 0 0,0 1 0 0 0,0 0 0 0 0,0 0 1 0 0,1 0-1 0 0,0 1 0 0 0,0 0 0 0 0,1 0 0 0 0,0 0 1 0 0,0 1-1 0 0,0 1-28 0 0,8-4-53 0 0,0 0 1 0 0,0 0 0 0 0,0-1-1 0 0,0 0 1 0 0,1 1 0 0 0,0-1-1 0 0,-1-1 1 0 0,2 1-1 0 0,-1 0 1 0 0,0-1 0 0 0,1 0-1 0 0,-1 0 1 0 0,1 0 0 0 0,0-1-1 0 0,0 1 1 0 0,0-1 0 0 0,0-1-1 0 0,1 1 1 0 0,-1-1-1 0 0,0 1 1 0 0,1-1 0 0 0,-1-1-1 0 0,1 1 1 0 0,2-1 52 0 0,1 3 9 0 0,1-1-1 0 0,-1 1 1 0 0,1-2-1 0 0,-1 1 1 0 0,1-1-1 0 0,-1-1 1 0 0,1 0-1 0 0,0 0 1 0 0,-1-1-1 0 0,1 0 1 0 0,0-1-1 0 0,-1 0 1 0 0,0 0 0 0 0,1-1-1 0 0,-1-1 1 0 0,8-3-9 0 0,-16 6-1 0 0,1-1-1 0 0,-1 0 1 0 0,0 1 0 0 0,0-1 0 0 0,-1 0 0 0 0,1 1 0 0 0,0-1-1 0 0,0 0 1 0 0,-1 0 0 0 0,1 0 0 0 0,-1 1 0 0 0,0-1 0 0 0,1 0-1 0 0,-1 0 1 0 0,0 0 0 0 0,0 0 0 0 0,0 0 0 0 0,0 0 0 0 0,-1 0 0 0 0,1 1-1 0 0,0-1 1 0 0,-1 0 0 0 0,1 0 0 0 0,-1 0 0 0 0,0 0 0 0 0,0 1-1 0 0,0-1 1 0 0,1 0 0 0 0,-2 1 0 0 0,1-1 0 0 0,0 1 0 0 0,0-1 0 0 0,0 1-1 0 0,-1 0 1 0 0,1-1 0 0 0,-1 1 0 0 0,1 0 0 0 0,-1 0 0 0 0,1 0-1 0 0,-1 0 1 0 0,0 0 0 0 0,1 0 0 0 0,-1 0 0 0 0,0 1 0 0 0,-1-1 1 0 0,-11 62 1738 0 0,14-58-1924 0 0,13 101 658 0 0,13-74-9760 0 0,-19-29 2135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0:45.5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6445 0 0,'3'7'6437'0'0,"18"55"-5284"0"0,-3 2 1 0 0,-3 0-1 0 0,-3 0 1 0 0,3 51-1154 0 0,-14-223 752 0 0,-1 109-754 0 0,0-1 0 0 0,1 1 0 0 0,-1 0 0 0 0,1 0 0 0 0,-1-1 0 0 0,0 1 0 0 0,1 0 0 0 0,-1-1 0 0 0,1 1 0 0 0,0 0 0 0 0,-1-1 0 0 0,1 1 0 0 0,-1-1 0 0 0,1 1 0 0 0,0-1 0 0 0,-1 1 0 0 0,1-1 0 0 0,0 0 0 0 0,0 1 0 0 0,-1-1 0 0 0,1 0 0 0 0,0 1 1 0 0,0-1-1 0 0,0 0 0 0 0,-1 0 0 0 0,1 0 0 0 0,0 0 0 0 0,0 0 0 0 0,0 0 0 0 0,0 0 0 0 0,-1 0 0 0 0,1 0 0 0 0,0 0 0 0 0,0 0 0 0 0,0-1 0 0 0,-1 1 0 0 0,1 0 0 0 0,0-1 0 0 0,0 1 0 0 0,-1 0 0 0 0,1-1 0 0 0,0 1 0 0 0,-1-1 0 0 0,1 1 0 0 0,0-1 0 0 0,-1 1 0 0 0,1-1 0 0 0,-1 1 0 0 0,1-1 1 0 0,-1 0-1 0 0,1 1 0 0 0,-1-1 0 0 0,1 0 0 0 0,-1 0 0 0 0,0 1 0 0 0,1-1 0 0 0,-1 0 0 0 0,0 0 0 0 0,0 0 0 0 0,1 1 0 0 0,-1-1 0 0 0,0 0 0 0 0,0 0 0 0 0,0 0 0 0 0,0 1 0 0 0,0-1 0 0 0,0 0 2 0 0,44 55 381 0 0,-5 72-174 0 0,-34-114-2225 0 0,2-8-3414 0 0,2-6-1190 0 0</inkml:trace>
  <inkml:trace contextRef="#ctx0" brushRef="#br0" timeOffset="232.677">383 345 11461 0 0,'0'0'3584'0'0,"2"6"-2681"0"0,-1-2-823 0 0,1 0 0 0 0,-1 0 0 0 0,0 0 0 0 0,0 0 0 0 0,-1 0 0 0 0,1 0-1 0 0,-1 0 1 0 0,0 0 0 0 0,0 0 0 0 0,0 0 0 0 0,0 1 0 0 0,-1-1 0 0 0,0 0 0 0 0,0 0 0 0 0,0 0-1 0 0,0-1 1 0 0,0 1 0 0 0,-1 0 0 0 0,0 0 0 0 0,0-1 0 0 0,0 1 0 0 0,0-1 0 0 0,0 1 0 0 0,-3 2-80 0 0,95-69 404 0 0,18 33-966 0 0,-56 29-3919 0 0,-27 2-1637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9:40.7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157 203 5653 0 0,'0'0'4844'0'0,"0"0"-3785"0"0,2 8-801 0 0,3 10 208 0 0,-2 1 0 0 0,0 0-1 0 0,-1 0 1 0 0,0-1 0 0 0,-2 1 0 0 0,0 0 0 0 0,-2 0 0 0 0,0 0 0 0 0,-1 0 0 0 0,-2 8-466 0 0,0 2-789 0 0,8-22-1950 0 0,6-3-3353 0 0,2-5-761 0 0</inkml:trace>
  <inkml:trace contextRef="#ctx0" brushRef="#br0" timeOffset="295.37">468 238 13417 0 0,'0'0'1263'0'0,"0"0"-1408"0"0,0 0-127 0 0,-8 0 360 0 0,-75 20-86 0 0,81-19-34 0 0,0-1-1 0 0,1 1 1 0 0,-1-1-1 0 0,1 1 1 0 0,-1 0 0 0 0,0 0-1 0 0,1-1 1 0 0,0 1-1 0 0,-1 0 1 0 0,1 0-1 0 0,-1 0 1 0 0,1 1-1 0 0,0-1 1 0 0,0 0 0 0 0,0 0-1 0 0,0 1 1 0 0,0-1-1 0 0,0 1 1 0 0,0-1-1 0 0,0 1 1 0 0,0-1-1 0 0,1 1 1 0 0,-1-1-1 0 0,1 1 1 0 0,-1 0 0 0 0,1-1-1 0 0,-1 1 1 0 0,1 0-1 0 0,0-1 1 0 0,0 1-1 0 0,0 0 1 0 0,0-1-1 0 0,0 1 1 0 0,0 0-1 0 0,1 0 1 0 0,-1-1 0 0 0,1 1-1 0 0,-1-1 1 0 0,1 1-1 0 0,-1 0 1 0 0,1-1-1 0 0,0 1 1 0 0,0-1-1 0 0,0 1 1 0 0,0-1 0 0 0,0 0-1 0 0,0 1 1 0 0,0-1-1 0 0,0 0 1 0 0,0 0-1 0 0,1 1 1 0 0,-1-1-1 0 0,0 0 1 0 0,1-1-1 0 0,-1 1 33 0 0,149 100 2998 0 0,-150-100-2972 0 0,1 0-1 0 0,0-1 1 0 0,-1 1 0 0 0,1 0-1 0 0,-1 0 1 0 0,1-1 0 0 0,-1 1-1 0 0,1 0 1 0 0,-1 0 0 0 0,0 0-1 0 0,1 0 1 0 0,-1 0 0 0 0,0-1-1 0 0,0 1 1 0 0,0 0 0 0 0,0 0 0 0 0,1 0-1 0 0,-1 0 1 0 0,-1 0 0 0 0,1 0-1 0 0,0 0 1 0 0,0 0 0 0 0,0 0-1 0 0,0 0 1 0 0,-1 0 0 0 0,1-1-1 0 0,0 1 1 0 0,-1 0 0 0 0,1 0-1 0 0,0 0 1 0 0,-1 0 0 0 0,1-1-1 0 0,-1 1 1 0 0,0 0 0 0 0,1 0-1 0 0,-1-1 1 0 0,0 1 0 0 0,1 0-1 0 0,-1-1 1 0 0,0 1 0 0 0,0-1-1 0 0,1 1 1 0 0,-1-1 0 0 0,0 0-1 0 0,0 1 1 0 0,0-1 0 0 0,0 0-1 0 0,0 1 1 0 0,1-1 0 0 0,-1 0-1 0 0,0 0 1 0 0,0 0 0 0 0,0 0-1 0 0,0 0 1 0 0,0 0 0 0 0,0 0-1 0 0,0 0 1 0 0,0 0 0 0 0,0 0-1 0 0,0 0-25 0 0,-60 4-616 0 0,41-9-1414 0 0,9-5-4397 0 0,6-1-898 0 0</inkml:trace>
  <inkml:trace contextRef="#ctx0" brushRef="#br0" timeOffset="497.861">646 243 11309 0 0,'0'0'2596'0'0,"0"0"-1616"0"0,0 0-980 0 0,0 0 0 0 0,0 0 76 0 0,-40-11 140 0 0,18 8-128 0 0,-1 0-88 0 0,-2 1-356 0 0,1 0-1140 0 0,7 1-1648 0 0,-5-5-4333 0 0</inkml:trace>
  <inkml:trace contextRef="#ctx0" brushRef="#br0" timeOffset="1059.773">821 383 6201 0 0,'0'0'4241'0'0,"0"0"-3018"0"0,0 0-746 0 0,0 0-45 0 0,0 0-69 0 0,0 0 105 0 0,0 0 26 0 0,0 0-148 0 0,-5 2-912 0 0,6-1 577 0 0,-1 1 0 0 0,0 0 0 0 0,0 0 0 0 0,1 0-1 0 0,-1 0 1 0 0,1-1 0 0 0,0 1 0 0 0,0 0 0 0 0,0 0 0 0 0,-1-1-1 0 0,1 1 1 0 0,1-1 0 0 0,-1 1 0 0 0,0-1 0 0 0,0 1 0 0 0,1-1-1 0 0,-1 1 1 0 0,0-1 0 0 0,1 0 0 0 0,-1 0 0 0 0,1 0 0 0 0,0 0-1 0 0,-1 0 1 0 0,1 0 0 0 0,0-1 0 0 0,0 1 0 0 0,-1 0 0 0 0,1-1-1 0 0,0 1 1 0 0,0-1 0 0 0,0 0 0 0 0,0 0 0 0 0,0 0 0 0 0,-1 1-1 0 0,1-2 1 0 0,0 1 0 0 0,0 0 0 0 0,0 0 0 0 0,0-1 0 0 0,0 1-1 0 0,0-1 1 0 0,-1 1 0 0 0,1-1 0 0 0,0 0 0 0 0,0 0 0 0 0,-1 0-1 0 0,1 0 1 0 0,-1 0 0 0 0,1 0 0 0 0,-1 0 0 0 0,1 0 0 0 0,-1-1-1 0 0,0 1 1 0 0,1-1 0 0 0,-1 1 0 0 0,0-1 0 0 0,0 1-1 0 0,0-1 1 0 0,0 0 0 0 0,0 1 0 0 0,-1-1 0 0 0,1 0 0 0 0,0 0-1 0 0,-1 1 1 0 0,0-1 0 0 0,1 0 0 0 0,-1 0 0 0 0,0 0 0 0 0,0-1-11 0 0,27 81 566 0 0,-27-80-550 0 0,0 0 0 0 0,1-1 0 0 0,-1 1 0 0 0,1 0 0 0 0,-1-1 0 0 0,1 1-1 0 0,0 0 1 0 0,0 0 0 0 0,0 0 0 0 0,0-1 0 0 0,0 1 0 0 0,1 0 0 0 0,-1 1-1 0 0,1-1 1 0 0,-1 0 0 0 0,1 0 0 0 0,0 1 0 0 0,-1-1 0 0 0,1 1 0 0 0,0-1-1 0 0,0 1 1 0 0,0 0 0 0 0,0 0 0 0 0,1-1 0 0 0,-1 2 0 0 0,0-1 0 0 0,0 0-1 0 0,0 0 1 0 0,1 1 0 0 0,-1-1 0 0 0,0 1 0 0 0,1 0 0 0 0,-1 0 0 0 0,1 0-1 0 0,-1 0 1 0 0,0 0 0 0 0,1 0 0 0 0,-1 1 0 0 0,0-1 0 0 0,1 1 0 0 0,-1-1-1 0 0,0 1 1 0 0,0 0 0 0 0,1 0 0 0 0,-1 0 0 0 0,0 0 0 0 0,0 0 0 0 0,0 1-1 0 0,0-1 1 0 0,0 1 0 0 0,-1-1-16 0 0,23 59 1118 0 0,-24-63-1125 0 0,-1 1-1 0 0,1 0 1 0 0,0 0 0 0 0,0-1-1 0 0,0 1 1 0 0,0 0 0 0 0,0 0-1 0 0,0-1 1 0 0,1 1 0 0 0,-1 0-1 0 0,1 0 1 0 0,-1 0-1 0 0,1-1 1 0 0,0 1 0 0 0,0 0-1 0 0,0 0 1 0 0,0 0 0 0 0,0 0-1 0 0,0 0 1 0 0,1 1 0 0 0,-1-1-1 0 0,1 0 1 0 0,-1 1-1 0 0,1-1 1 0 0,0 1 0 0 0,-1-1-1 0 0,1 1 1 0 0,0 0 0 0 0,0 0-1 0 0,0 0 1 0 0,0 0 0 0 0,0 0-1 0 0,0 0 1 0 0,1 0-1 0 0,-1 1 1 0 0,0-1 0 0 0,0 1-1 0 0,0-1 1 0 0,1 1 0 0 0,-1 0-1 0 0,0 0 1 0 0,0 0 0 0 0,1 0-1 0 0,-1 1 1 0 0,0-1-1 0 0,0 0 1 0 0,1 1 0 0 0,-1 0-1 0 0,0-1 1 0 0,0 1 0 0 0,0 0-1 0 0,0 0 1 0 0,0 0 0 0 0,0 1-1 0 0,0-1 1 0 0,0 0-1 0 0,-1 1 1 0 0,1-1 0 0 0,0 1-1 0 0,-1-1 1 0 0,1 1 0 0 0,-1 0-1 0 0,1 0 8 0 0,1 2 9 0 0,-1-1 0 0 0,1 1 0 0 0,-1-1 0 0 0,0 1 0 0 0,0 0 0 0 0,0 0 0 0 0,0 0 0 0 0,-1 0-1 0 0,0 0 1 0 0,0 1 0 0 0,0-1 0 0 0,0 0 0 0 0,0 1 0 0 0,-1-1 0 0 0,0 0 0 0 0,0 1 0 0 0,0-1 0 0 0,-1 0 0 0 0,0 3-9 0 0,1 17-3114 0 0,0-24 35 0 0,0 0-1773 0 0</inkml:trace>
  <inkml:trace contextRef="#ctx0" brushRef="#br0" timeOffset="1319.533">1299 507 11521 0 0,'0'0'2464'0'0,"0"0"-1612"0"0,0 0-512 0 0,0 0 376 0 0,18 38 13 0 0,-18-31-129 0 0,-1-1-68 0 0,-2 0-196 0 0,2-1-128 0 0,-2 1-132 0 0,-1-2-4 0 0,2 0-72 0 0,-1-1-668 0 0,2-2-388 0 0,1-1-653 0 0,0 0-2299 0 0,0-7-2441 0 0</inkml:trace>
  <inkml:trace contextRef="#ctx0" brushRef="#br0" timeOffset="1586.339">1405 359 9913 0 0,'0'0'6100'0'0,"0"0"-5407"0"0,0 0-481 0 0,0 0 64 0 0,0 0 168 0 0,0 0-184 0 0,0 0-208 0 0,0 0-52 0 0,0 0-648 0 0,0 0-1041 0 0,5 9 173 0 0,-5-5-1092 0 0,0 0-2820 0 0</inkml:trace>
  <inkml:trace contextRef="#ctx0" brushRef="#br0" timeOffset="1851.088">1571 556 8097 0 0,'0'0'2827'0'0,"0"0"-1898"0"0,0 0-436 0 0,-1 7 205 0 0,-26 39 2691 0 0,37-92-5111 0 0,-6 46 1762 0 0,0 0-1 0 0,0 0 1 0 0,0 1-1 0 0,0-1 1 0 0,0 1-1 0 0,0-1 1 0 0,0 1-1 0 0,-1 1 1 0 0,1-1-1 0 0,0 0 1 0 0,0 1-1 0 0,-1 0 1 0 0,1 0-1 0 0,-1 0 1 0 0,0 0-1 0 0,0 1 1 0 0,0-1-1 0 0,0 1 0 0 0,0-1 1 0 0,0 1-1 0 0,-1 0 1 0 0,1 0-1 0 0,-1 1 1 0 0,0-1-1 0 0,0 0 1 0 0,0 1-1 0 0,0-1 1 0 0,0 3-40 0 0,9 41-363 0 0,-21-37-6771 0 0,6-12-1114 0 0</inkml:trace>
  <inkml:trace contextRef="#ctx0" brushRef="#br0" timeOffset="47194.739">624 81 196 0 0,'18'22'182'0'0,"-2"1"1"0"0,0 1-1 0 0,-2 0 0 0 0,0 1 1 0 0,-2 0-1 0 0,-1 1 0 0 0,-1 0 1 0 0,-1 1-1 0 0,4 21-182 0 0,-10-35 73 0 0,0-1 0 0 0,-1 0 0 0 0,-1 1 0 0 0,0-1 1 0 0,0 1-1 0 0,-1-1 0 0 0,-1 1 0 0 0,0-1 0 0 0,0 1 0 0 0,-2-1 0 0 0,1 1 0 0 0,-2-1 1 0 0,1 0-1 0 0,-2-1 0 0 0,1 1 0 0 0,-2-1 0 0 0,0 1 0 0 0,0-1 0 0 0,-1-1 0 0 0,0 0 1 0 0,-1 0-1 0 0,-8 9-73 0 0,0-7-30 0 0,0 0 0 0 0,-1-1 0 0 0,-1-1 0 0 0,1-1 0 0 0,-2 0 0 0 0,1-2 0 0 0,-1 0 0 0 0,0-1 0 0 0,-1 0 0 0 0,1-2 0 0 0,-1 0 0 0 0,0-2 0 0 0,0 0 0 0 0,0-1 0 0 0,0-1 0 0 0,-1-1 0 0 0,1-1 0 0 0,0 0 0 0 0,1-2 0 0 0,-1 0 0 0 0,0-1 0 0 0,-12-6 30 0 0,9 4-216 0 0,0-2 0 0 0,1 0 1 0 0,0-2-1 0 0,0-1 1 0 0,1 0-1 0 0,1-1 1 0 0,0-2-1 0 0,1 0 0 0 0,-12-12 216 0 0,17 12-845 0 0</inkml:trace>
  <inkml:trace contextRef="#ctx0" brushRef="#br0" timeOffset="62116.404">1700 920 248 0 0,'0'0'999'0'0,"0"0"1187"0"0,0 0-956 0 0,0 0-609 0 0,-10 5 107 0 0,-116 32 1265 0 0,72-32-1806 0 0,0-3 0 0 0,-1-2-1 0 0,1-2 1 0 0,-1-3 0 0 0,1-2-1 0 0,0-2 1 0 0,1-3-1 0 0,0-2 1 0 0,1-2 0 0 0,1-3-1 0 0,1-2 1 0 0,-6-5-187 0 0,41 16 54 0 0,-1-1 0 0 0,2-1 0 0 0,-1-1 0 0 0,2 0 0 0 0,0-1 0 0 0,0 0 1 0 0,1 0-1 0 0,1-2 0 0 0,1 1 0 0 0,0-2 0 0 0,1 1 0 0 0,0-1 0 0 0,2 0 0 0 0,0-1 0 0 0,1 0 0 0 0,0 0 0 0 0,2-1 0 0 0,0 1 1 0 0,1-1-1 0 0,1 0 0 0 0,1 1 0 0 0,1-1 0 0 0,0 0 0 0 0,1 0 0 0 0,3-13-54 0 0,5 11-136 0 0,1 0 0 0 0,0 1 0 0 0,2 0 0 0 0,0 0 0 0 0,2 1 0 0 0,0 1 0 0 0,0 0 0 0 0,2 1 0 0 0,0 1 1 0 0,1 0-1 0 0,1 1 0 0 0,0 1 0 0 0,1 1 0 0 0,0 1 0 0 0,1 0 0 0 0,1 1 0 0 0,0 2 0 0 0,5-2 136 0 0,21-16-188 0 0,-32 19 192 0 0,0 1-1 0 0,1 0 1 0 0,-1 2-1 0 0,1 0 0 0 0,0 0 1 0 0,1 2-1 0 0,-1 0 1 0 0,1 1-1 0 0,0 0 1 0 0,-1 2-1 0 0,1 0 1 0 0,0 0-1 0 0,-1 2 1 0 0,1 0-1 0 0,0 1 1 0 0,-1 1-1 0 0,0 0 1 0 0,0 1-1 0 0,0 1 1 0 0,-1 0-1 0 0,0 1 0 0 0,11 7-3 0 0,12 8 164 0 0,0 1-1 0 0,-2 2 1 0 0,-1 2-1 0 0,-1 1 0 0 0,-1 2 1 0 0,-1 1-1 0 0,-2 1 1 0 0,2 6-164 0 0,-20-24 30 0 0,0 0 0 0 0,0 2 1 0 0,-2-1-1 0 0,0 1 1 0 0,0 1-1 0 0,-2 0 0 0 0,0 0 1 0 0,-1 1-1 0 0,-1 0 1 0 0,0 0-1 0 0,-2 0 1 0 0,0 1-1 0 0,-1 0 0 0 0,-1 0 1 0 0,0 0-1 0 0,-2 0 1 0 0,0 0-1 0 0,-1-1 0 0 0,-1 1 1 0 0,-1 0-1 0 0,0 0 1 0 0,-1-1-1 0 0,-5 11-30 0 0,3-19 87 0 0,0 0 0 0 0,-1-1 0 0 0,0 1 0 0 0,0-1 0 0 0,-1-1 0 0 0,0 0 0 0 0,-1 0 0 0 0,0 0 0 0 0,0-1 0 0 0,0 0 0 0 0,-1-1 0 0 0,0 0 0 0 0,-1-1 0 0 0,1 0 0 0 0,-1 0 0 0 0,0-1 0 0 0,0-1 0 0 0,0 0 0 0 0,-5 1-87 0 0,-134 12-2487 0 0,115-19-1560 0 0,7-5-2117 0 0</inkml:trace>
  <inkml:trace contextRef="#ctx0" brushRef="#br0" timeOffset="62642.502">1316 1 1292 0 0,'0'0'836'0'0,"0"0"3785"0"0,0 0-3933 0 0,0 0 168 0 0,22 49 260 0 0,-17-29 344 0 0,-1 0-292 0 0,-4 3-308 0 0,0 0-124 0 0,-3 0-88 0 0,-3-1-204 0 0,-1 0-180 0 0,-3-3-112 0 0,2-1-52 0 0,2-2 4 0 0,2-5-104 0 0,4-2-1660 0 0,2-9-4792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6:58.6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41 116 1344 0 0,'0'0'11308'0'0,"0"0"-8319"0"0,6 7-2757 0 0,2 6 96 0 0,0-1 0 0 0,-1 1 0 0 0,-1 0 1 0 0,0 1-1 0 0,0 0 0 0 0,-2-1 0 0 0,1 2 1 0 0,-2-1-1 0 0,0 0 0 0 0,-1 1 0 0 0,0 0 1 0 0,-1-1-1 0 0,-1 1 0 0 0,-1 10-328 0 0,1-16-69 0 0,-2 1-1 0 0,1-1 1 0 0,-1 1 0 0 0,-1-1-1 0 0,0 0 1 0 0,0 0 0 0 0,-1 0-1 0 0,0 0 1 0 0,0 0 0 0 0,-1-1-1 0 0,0 0 1 0 0,-1 0-1 0 0,0 0 1 0 0,0-1 0 0 0,-5 5 69 0 0,-11 3-1935 0 0,11-15-2099 0 0,3-6-4801 0 0</inkml:trace>
  <inkml:trace contextRef="#ctx0" brushRef="#br0" timeOffset="250.258">223 5 7777 0 0,'0'0'5570'0'0,"0"0"-4014"0"0,0 0-1413 0 0,0 0-24 0 0,0 0 103 0 0,0 0-4 0 0,0 0-42 0 0,7-2-86 0 0,-3 1-66 0 0,0 0 0 0 0,0 1 1 0 0,-1-1-1 0 0,1 1 0 0 0,0 0 1 0 0,0 0-1 0 0,0 1 0 0 0,0-1 1 0 0,0 1-1 0 0,-1 0 0 0 0,1 0 1 0 0,0 0-1 0 0,0 0 0 0 0,-1 1 1 0 0,1-1-1 0 0,-1 1 0 0 0,1 0 1 0 0,-1 0-1 0 0,0 0 0 0 0,0 1 1 0 0,0-1-1 0 0,0 1 0 0 0,0 0 1 0 0,-1-1-1 0 0,1 1 0 0 0,-1 1 1 0 0,0-1-1 0 0,1 0 0 0 0,-2 0 1 0 0,1 1-1 0 0,0 0-24 0 0,-1 0 92 0 0,0 1 0 0 0,-1 0 0 0 0,1 0 0 0 0,-1-1 0 0 0,0 1 0 0 0,0 0 0 0 0,-1 0 0 0 0,0-1-1 0 0,1 1 1 0 0,-2 0 0 0 0,1-1 0 0 0,0 1 0 0 0,-1-1 0 0 0,0 1 0 0 0,0-1 0 0 0,0 0 0 0 0,-1 0 0 0 0,1 0 0 0 0,-1 0 0 0 0,0 0 0 0 0,0 0 0 0 0,0-1 0 0 0,-1 0 0 0 0,1 0 0 0 0,-4 3-92 0 0,-28 40 87 0 0,65-42 2080 0 0,101-16-1841 0 0,-45-5-6969 0 0,-72 12-725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0:53.7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160 0 5733 0 0,'0'0'5120'0'0,"0"0"-3976"0"0,0 0-435 0 0,-5 8 120 0 0,-129 110 1275 0 0,133-117-2105 0 0,-1 0 0 0 0,1 0 0 0 0,0-1 0 0 0,0 1-1 0 0,-1 0 1 0 0,1 0 0 0 0,0 0 0 0 0,0 0-1 0 0,0 0 1 0 0,0 1 0 0 0,0-1 0 0 0,0 0 0 0 0,0 0-1 0 0,1 1 1 0 0,-1-1 0 0 0,0 0 0 0 0,1 1 0 0 0,-1-1-1 0 0,1 1 1 0 0,-1-1 0 0 0,1 1 0 0 0,0-1-1 0 0,-1 1 1 0 0,1-1 0 0 0,0 1 0 0 0,0-1 0 0 0,0 1-1 0 0,0-1 1 0 0,1 1 0 0 0,-1-1 0 0 0,0 1 0 0 0,1-1-1 0 0,-1 1 1 0 0,1-1 0 0 0,-1 1 0 0 0,1-1-1 0 0,0 1 1 0 0,-1-1 0 0 0,1 0 0 0 0,0 0 0 0 0,0 1-1 0 0,0-1 1 0 0,0 0 0 0 0,0 0 0 0 0,0 0 0 0 0,0 0-1 0 0,1 0 1 0 0,-1 0 0 0 0,0 0 0 0 0,0-1-1 0 0,1 1 1 0 0,-1 0 0 0 0,1-1 0 0 0,-1 1 0 0 0,1-1-1 0 0,-1 1 1 0 0,1-1 0 0 0,0 0 1 0 0,91 14 561 0 0,-89-14-554 0 0,0 1-1 0 0,0-1 1 0 0,0 1-1 0 0,-1-1 1 0 0,1-1 0 0 0,0 1-1 0 0,0 0 1 0 0,0-1-1 0 0,0 0 1 0 0,-1 0 0 0 0,1 0-1 0 0,0 0 1 0 0,-1 0-1 0 0,1-1 1 0 0,-1 0-1 0 0,1 0 1 0 0,-1 0 0 0 0,0 0-1 0 0,0 0 1 0 0,0 0-1 0 0,0-1 1 0 0,0 0 0 0 0,-1 0-1 0 0,1 1 1 0 0,-1-1-1 0 0,1-1 1 0 0,-1 1-1 0 0,0 0 1 0 0,0-1 0 0 0,-1 1-1 0 0,1-1 1 0 0,-1 1-1 0 0,0-1 1 0 0,0 1 0 0 0,0-1-1 0 0,0 0 1 0 0,0 0-1 0 0,-1 0 1 0 0,0-2-7 0 0,0 6-12 0 0,0 1 1 0 0,0-1-1 0 0,0 1 0 0 0,0-1 1 0 0,0 1-1 0 0,0-1 0 0 0,0 1 1 0 0,-1-1-1 0 0,1 1 0 0 0,0-1 1 0 0,0 1-1 0 0,-1-1 1 0 0,1 1-1 0 0,0-1 0 0 0,-1 1 1 0 0,1-1-1 0 0,0 1 0 0 0,-1-1 1 0 0,1 0-1 0 0,-1 1 0 0 0,1-1 1 0 0,0 0-1 0 0,-1 1 1 0 0,1-1-1 0 0,-1 0 0 0 0,1 0 1 0 0,-1 1-1 0 0,1-1 0 0 0,-1 0 1 0 0,0 0-1 0 0,1 0 0 0 0,-1 0 1 0 0,1 0-1 0 0,-1 0 1 0 0,1 0-1 0 0,-1 0 0 0 0,1 0 1 0 0,-1 0-1 0 0,1 0 0 0 0,-1 0 1 0 0,0 0-1 0 0,1 0 0 0 0,-1 0 1 0 0,1 0-1 0 0,-1-1 1 0 0,1 1-1 0 0,-1 0 0 0 0,1 0 1 0 0,-1-1-1 0 0,1 1 0 0 0,0 0 1 0 0,-1-1-1 0 0,1 1 0 0 0,-1-1 1 0 0,1 1 11 0 0,-8 208 2539 0 0,26-171-4826 0 0,6-24-6403 0 0,-8-14 1381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0:25.7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1156 730 9129 0 0,'0'0'2837'0'0,"0"0"-1792"0"0,3 6-398 0 0,-2-2-526 0 0,1-1 0 0 0,-1 0 0 0 0,1 0-1 0 0,-1 1 1 0 0,0-1 0 0 0,0 1 0 0 0,-1-1 0 0 0,1 1 0 0 0,-1 0 0 0 0,1-1 0 0 0,-1 1 0 0 0,0-1 0 0 0,-1 1-1 0 0,1 0 1 0 0,-1-1 0 0 0,1 1 0 0 0,-1-1 0 0 0,0 1 0 0 0,0-1 0 0 0,-1 0 0 0 0,1 1 0 0 0,-1-1-1 0 0,1 0 1 0 0,-1 0 0 0 0,0 0 0 0 0,0 0 0 0 0,-1 0 0 0 0,1 0 0 0 0,-1-1 0 0 0,1 1 0 0 0,-2 0-121 0 0,17-34-70 0 0,-3 19-80 0 0,-1 1-1 0 0,2-1 1 0 0,0 2 0 0 0,0-1-1 0 0,1 2 1 0 0,0-1 0 0 0,0 2-1 0 0,1 0 1 0 0,0 0-1 0 0,3 0 151 0 0,52-13-6120 0 0,-58 19-488 0 0</inkml:trace>
  <inkml:trace contextRef="#ctx0" brushRef="#br0" timeOffset="356.203">1751 137 1472 0 0,'0'0'6785'0'0,"0"0"-4395"0"0,0 0-1423 0 0,0 0-372 0 0,0 0-387 0 0,0 0 333 0 0,-1 7 364 0 0,-64 124 2143 0 0,29-93-4907 0 0,-4-6-4241 0 0,35-30 600 0 0</inkml:trace>
  <inkml:trace contextRef="#ctx0" brushRef="#br0" timeOffset="604.119">1582 181 8765 0 0,'0'0'1940'0'0,"0"0"-1748"0"0,0 0-192 0 0,0 0 888 0 0,31 40 252 0 0,-20-26-44 0 0,5 0-212 0 0,-2 2-252 0 0,-1-1-408 0 0,-1-1-160 0 0,-2 1-64 0 0,-1-3-4 0 0,-1 1-272 0 0,-1-2-596 0 0,2-1-624 0 0,-5-3-2484 0 0,4-4-3489 0 0</inkml:trace>
  <inkml:trace contextRef="#ctx0" brushRef="#br0" timeOffset="-1387.391">0 10 3360 0 0,'0'0'1363'0'0,"0"0"1236"0"0,0 0-767 0 0,0 0-224 0 0,0 0-172 0 0,0 0-242 0 0,0 0-547 0 0,8-9-808 0 0,19 64 1807 0 0,-4 43-576 0 0,-3-8-1188 0 0,4-38-2988 0 0,-18-45-1207 0 0,3-2-2676 0 0</inkml:trace>
  <inkml:trace contextRef="#ctx0" brushRef="#br0" timeOffset="-1014.74">397 275 10677 0 0,'0'0'1653'0'0,"0"0"-782"0"0,0 0-445 0 0,0 0 103 0 0,0 0-51 0 0,0 0-157 0 0,0 0-169 0 0,27-8 1427 0 0,-25 6-1601 0 0,1 1 1 0 0,-1-1 0 0 0,0 0 0 0 0,0 0 0 0 0,0 0 0 0 0,0-1 0 0 0,-1 1 0 0 0,1 0 0 0 0,0-1 0 0 0,-1 1 0 0 0,0-1 0 0 0,0 1-1 0 0,1-1 1 0 0,-2 0 0 0 0,1 1 0 0 0,0-1 0 0 0,0 0 0 0 0,-1 0 0 0 0,0 0 0 0 0,1 1 0 0 0,-1-1 0 0 0,0 0 0 0 0,0 0 0 0 0,-1 0-1 0 0,1 0 1 0 0,-1 1 0 0 0,1-1 0 0 0,-1 0 0 0 0,0 0 0 0 0,0 1 0 0 0,0-1 0 0 0,0 0 0 0 0,0 1 0 0 0,-1-1 0 0 0,1 1 0 0 0,-1 0-1 0 0,0-1 1 0 0,0 1 0 0 0,0 0 0 0 0,0 0 0 0 0,0 0 0 0 0,0 0 0 0 0,0 1 0 0 0,-1-1 0 0 0,1 0 0 0 0,-1 1 0 0 0,1 0 0 0 0,-1 0 0 0 0,1-1-1 0 0,-4 1 22 0 0,2 0-29 0 0,-1 0-1 0 0,1 0 1 0 0,-1 1-1 0 0,1 0 0 0 0,-1 0 1 0 0,0 0-1 0 0,1 0 1 0 0,-1 1-1 0 0,1-1 0 0 0,-1 1 1 0 0,1 1-1 0 0,-1-1 0 0 0,1 0 1 0 0,0 1-1 0 0,0 0 1 0 0,0 0-1 0 0,0 0 0 0 0,0 1 1 0 0,0-1-1 0 0,0 1 1 0 0,1 0-1 0 0,-1 0 0 0 0,1 0 1 0 0,0 1-1 0 0,0-1 1 0 0,0 1-1 0 0,0 0 0 0 0,1 0 1 0 0,0 0-1 0 0,-1 0 0 0 0,2 0 1 0 0,-1 0-1 0 0,0 0 1 0 0,1 1-1 0 0,0-1 0 0 0,0 1 1 0 0,0-1-1 0 0,0 1 1 0 0,1-1-1 0 0,-1 1 0 0 0,1-1 1 0 0,1 1-1 0 0,-1 0 1 0 0,0-1-1 0 0,1 1 0 0 0,0-1 30 0 0,0-1 23 0 0,0 0-1 0 0,0-1 0 0 0,1 1 1 0 0,-1-1-1 0 0,1 0 1 0 0,-1 1-1 0 0,1-1 0 0 0,0 0 1 0 0,0 0-1 0 0,-1 0 1 0 0,2 0-1 0 0,-1 0 0 0 0,0 0 1 0 0,0-1-1 0 0,0 1 0 0 0,1-1 1 0 0,-1 0-1 0 0,1 1 1 0 0,-1-1-1 0 0,1 0 0 0 0,0 0 1 0 0,-1-1-1 0 0,1 1 1 0 0,0-1-1 0 0,0 1 0 0 0,-1-1 1 0 0,1 0-1 0 0,0 0 0 0 0,0 0 1 0 0,2 0-23 0 0,31-8-5059 0 0,-22-1-1095 0 0</inkml:trace>
  <inkml:trace contextRef="#ctx0" brushRef="#br0" timeOffset="-643.78">868 120 3312 0 0,'0'0'4778'0'0,"0"0"-2555"0"0,0 0-1719 0 0,-5 6 394 0 0,-108 142 3255 0 0,-68 93-3469 0 0,172-226-1307 0 0,11-11-6133 0 0,5-6 2543 0 0</inkml:trace>
  <inkml:trace contextRef="#ctx0" brushRef="#br0" timeOffset="-268.811">783 437 3968 0 0,'0'0'5697'0'0,"0"0"-4274"0"0,1 7-926 0 0,2 103 3400 0 0,16 94-2506 0 0,-9-195 499 0 0,-3-46-2674 0 0,6-22-261 0 0,-9 59 1076 0 0,-1-1 0 0 0,1 1 0 0 0,0-1-1 0 0,0 1 1 0 0,0 1 0 0 0,-1-1 0 0 0,1 0-1 0 0,0 1 1 0 0,0 0 0 0 0,-1 0 0 0 0,1 0 0 0 0,0 0-1 0 0,-1 0 1 0 0,1 1 0 0 0,-1 0 0 0 0,0 0-1 0 0,1 0 1 0 0,-1 0 0 0 0,0 0 0 0 0,0 1 0 0 0,0-1-1 0 0,-1 1 1 0 0,1 0 0 0 0,-1 0 0 0 0,1 0-1 0 0,-1 0 1 0 0,0 0 0 0 0,0 0 0 0 0,0 1 0 0 0,0-1-1 0 0,-1 0 1 0 0,0 1 0 0 0,1 0 0 0 0,-1-1-1 0 0,-1 1 1 0 0,1 0 0 0 0,0 2-31 0 0,6 77-1017 0 0,1-83-6210 0 0,-4-3 1198 0 0</inkml:trace>
  <inkml:trace contextRef="#ctx0" brushRef="#br0" timeOffset="29460.608">639 479 756 0 0,'0'0'6225'0'0,"0"0"-3354"0"0,0 0-1808 0 0,12 8-616 0 0,121 84 3195 0 0,-3 6 0 0 0,113 112-3642 0 0,-40-25 119 0 0,-109-114-3829 0 0,-75-59 416 0 0,1-4-3215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0:54.1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131 306 14469 0 0,'0'0'525'0'0,"4"6"-301"0"0,64 191 3567 0 0,-56-50-4164 0 0,21-273-1708 0 0,-31 123 2116 0 0,-1 1-1 0 0,1-1 1 0 0,1 0-1 0 0,-1 1 1 0 0,0 0-1 0 0,1-1 1 0 0,-1 1-1 0 0,1 0 1 0 0,-1 0-1 0 0,1 0 1 0 0,0 1-1 0 0,0-1 0 0 0,0 1 1 0 0,0-1-1 0 0,0 1 1 0 0,0 0-1 0 0,1 0 1 0 0,-1 0-1 0 0,0 1 1 0 0,0-1-1 0 0,1 1 1 0 0,-1 0-1 0 0,0 0 1 0 0,1 0-1 0 0,-1 0 1 0 0,0 0-1 0 0,1 1 1 0 0,-1 0-1 0 0,0 0 1 0 0,0-1-1 0 0,1 2 1 0 0,-1-1-1 0 0,0 0 0 0 0,0 1 1 0 0,0-1-1 0 0,-1 1 1 0 0,2 1-35 0 0,1 0 44 0 0,-1 0 1 0 0,0 1-1 0 0,0-1 1 0 0,0 1-1 0 0,0 0 1 0 0,-1 0-1 0 0,0 0 1 0 0,1 0-1 0 0,-1 1 1 0 0,-1-1-1 0 0,1 1 1 0 0,-1 0-1 0 0,0 0 1 0 0,0 0-1 0 0,0 0 1 0 0,-1 0-1 0 0,0 0 1 0 0,0 0-1 0 0,0 1 1 0 0,0-1-1 0 0,-1 0 1 0 0,0 1-1 0 0,0-1 1 0 0,-1 0-1 0 0,1 1 1 0 0,-1-1-1 0 0,0 0 1 0 0,0 0-45 0 0,-1 30-779 0 0,2-34 756 0 0,1 4-1989 0 0,4-2-4413 0 0,3-5-1093 0 0</inkml:trace>
  <inkml:trace contextRef="#ctx0" brushRef="#br0" timeOffset="235.924">615 569 10965 0 0,'0'0'2693'0'0,"0"0"-1862"0"0,0 0-376 0 0,5 8 248 0 0,-3-4-607 0 0,0 0 0 0 0,0 0-1 0 0,0 0 1 0 0,0 0 0 0 0,-1 1-1 0 0,1-1 1 0 0,-1 0 0 0 0,0 1-1 0 0,0-1 1 0 0,-1 1 0 0 0,1-1-1 0 0,-1 1 1 0 0,0-1 0 0 0,0 1-1 0 0,-1-1 1 0 0,0 1-1 0 0,1-1 1 0 0,-1 1 0 0 0,-1-1-1 0 0,1 0 1 0 0,0 1 0 0 0,-1-1-1 0 0,0 0 1 0 0,0 0 0 0 0,-1 0-1 0 0,0 1-95 0 0,12-19-90 0 0,1 1 0 0 0,0 0 0 0 0,1 1 0 0 0,1 0 0 0 0,-1 1 0 0 0,2 0-1 0 0,-1 1 1 0 0,2 0 0 0 0,-1 1 0 0 0,1 1 0 0 0,1 0 0 0 0,-1 1 0 0 0,1 0-1 0 0,1 1 1 0 0,-1 1 0 0 0,3 0 90 0 0,-7 4-2136 0 0,-5 2-2466 0 0,-5 1-3588 0 0</inkml:trace>
  <inkml:trace contextRef="#ctx0" brushRef="#br0" timeOffset="559.926">0 0 7461 0 0,'6'6'1818'0'0,"127"162"4531"0"0,103 170-6349 0 0,-47-61 1132 0 0,124 172-3284 0 0,-308-441 1896 0 0,0 0-829 0 0,-3-5-2834 0 0,-6-6-545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0:53.2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215 1 7081 0 0,'0'0'2098'0'0,"0"0"-921"0"0,0 0-260 0 0,0 0 74 0 0,0 0-286 0 0,0 0-499 0 0,0 0 5 0 0,0 7 498 0 0,18 246 3163 0 0,-7-222-5645 0 0,5-16-3235 0 0,-7-10-1022 0 0</inkml:trace>
  <inkml:trace contextRef="#ctx0" brushRef="#br0" timeOffset="262.803">519 356 7341 0 0,'0'0'4616'0'0,"0"0"-4448"0"0,0 0 252 0 0,-50 8 640 0 0,11-8 68 0 0,-15 1-320 0 0,-1 0-268 0 0,-3 3-235 0 0,6-1-229 0 0,8 1-72 0 0,0-1-4 0 0,11 0-76 0 0,4 0-793 0 0,10-3-331 0 0,2 1-864 0 0,7 1-2020 0 0,-4-2-2041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03.9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325 35 7537 0 0,'0'0'5674'0'0,"0"0"-3760"0"0,0 0-1496 0 0,0 0-108 0 0,0 0 36 0 0,0 0 230 0 0,0 0-105 0 0,-7-1-200 0 0,-271-19-1979 0 0,249 12-5062 0 0,19 3 575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04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270 10 6585 0 0,'0'0'6136'0'0,"0"0"-4748"0"0,0 0-1032 0 0,0 0 224 0 0,0 0-380 0 0,0 0-196 0 0,0 0 124 0 0,-42-8 24 0 0,18 6-88 0 0,-11 2-64 0 0,-6 0-468 0 0,-11 0-872 0 0,8 0-1300 0 0,13 0-3701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05.6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0 7385 0 0,'0'0'7044'0'0,"0"0"-7044"0"0,-3 49-140 0 0,3-12 140 0 0,-2 2 572 0 0,0-3-68 0 0,0 2-104 0 0,-1 1-96 0 0,-1 11-112 0 0,-1 1-168 0 0,-3-11-24 0 0,7-14-532 0 0,0-10-284 0 0,-2 0-416 0 0,3-1-656 0 0,0-4-1084 0 0,0-8-3769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04.6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383 303 2288 0 0,'0'0'1340'0'0,"0"0"3061"0"0,0 0-1986 0 0,0 0-1419 0 0,0 0-240 0 0,0 0-326 0 0,8-3-370 0 0,166 3-730 0 0,-171-1 733 0 0,0 0-1 0 0,0 1 0 0 0,0 0 0 0 0,0 0 0 0 0,0 0 0 0 0,0 0 0 0 0,0 0 0 0 0,0 0 0 0 0,0 1 0 0 0,0-1 0 0 0,0 1 1 0 0,0 0-1 0 0,0 0 0 0 0,0 0 0 0 0,0 1 0 0 0,-1-1 0 0 0,1 0 0 0 0,0 1 0 0 0,-1 0 0 0 0,1 0 0 0 0,-1 0 0 0 0,0 0 1 0 0,0 0-1 0 0,0 0 0 0 0,0 0 0 0 0,0 1 0 0 0,0-1 0 0 0,0 1 0 0 0,-1 0 0 0 0,1-1 0 0 0,-1 1 0 0 0,0 0 0 0 0,0 0 1 0 0,0 0-1 0 0,0 0 0 0 0,0 0 0 0 0,-1 0 0 0 0,1 0 0 0 0,-1 0 0 0 0,0 0 0 0 0,0 0 0 0 0,0 0 0 0 0,0 0 0 0 0,-1 0 1 0 0,1 0-1 0 0,-1 0 0 0 0,0 1-62 0 0,-166 133 1720 0 0,167-136-1711 0 0,-1 0 1 0 0,1 0 0 0 0,-1-1-1 0 0,1 1 1 0 0,0 0-1 0 0,-1 0 1 0 0,1 0 0 0 0,0 0-1 0 0,0 0 1 0 0,-1 0-1 0 0,1 0 1 0 0,0 1 0 0 0,0-1-1 0 0,0 0 1 0 0,0 0-1 0 0,0 0 1 0 0,1 0 0 0 0,-1 0-1 0 0,0 0 1 0 0,0 0-1 0 0,1 0 1 0 0,-1 0 0 0 0,1 0-1 0 0,-1 0 1 0 0,1-1-1 0 0,-1 1 1 0 0,1 0-1 0 0,-1 0 1 0 0,1 0 0 0 0,0 0-1 0 0,-1-1 1 0 0,1 1-1 0 0,0 0 1 0 0,0-1 0 0 0,0 1-1 0 0,-1 0 1 0 0,1-1-1 0 0,0 1 1 0 0,0-1 0 0 0,0 0-1 0 0,0 1 1 0 0,0-1-1 0 0,0 0 1 0 0,0 1 0 0 0,0-1-1 0 0,0 0 1 0 0,0 0-1 0 0,0 0 1 0 0,0 0 0 0 0,0 0-1 0 0,1 0-9 0 0,64 8 720 0 0,-62-8-787 0 0,28 3-147 0 0,32 0-1423 0 0,-21-6-5832 0 0,-23-1-140 0 0</inkml:trace>
  <inkml:trace contextRef="#ctx0" brushRef="#br0" timeOffset="262.363">913 565 14661 0 0,'0'0'2513'0'0,"0"0"-2513"0"0,0 0 152 0 0,0 0-152 0 0,0 0 284 0 0,0 0-148 0 0,0 0 12 0 0,0 0-104 0 0,0 0-44 0 0,0 0-772 0 0,-26 18-581 0 0,21-16-1191 0 0,4 0-3172 0 0,1-3-1837 0 0</inkml:trace>
  <inkml:trace contextRef="#ctx0" brushRef="#br0" timeOffset="433.028">1160 361 14693 0 0,'0'0'1404'0'0,"0"0"-1593"0"0,-7-1 252 0 0,6 0-67 0 0,-1 0-1 0 0,0 0 1 0 0,1 0-1 0 0,-1 1 1 0 0,0-1-1 0 0,1 1 1 0 0,-1-1-1 0 0,0 1 0 0 0,0-1 1 0 0,1 1-1 0 0,-1 0 1 0 0,0 0-1 0 0,0 0 1 0 0,1 0-1 0 0,-1 0 1 0 0,0 0-1 0 0,0 1 0 0 0,0-1 1 0 0,1 0-1 0 0,-1 1 1 0 0,0 0-1 0 0,1-1 1 0 0,-1 1-1 0 0,0 0 0 0 0,1 0 1 0 0,-1 0-1 0 0,1 0 1 0 0,-1 0-1 0 0,1 0 1 0 0,0 0-1 0 0,-1 0 1 0 0,1 1-1 0 0,0-1 0 0 0,0 1 1 0 0,0-1-1 0 0,0 1 1 0 0,0-1-1 0 0,0 1 1 0 0,0-1-1 0 0,1 1 1 0 0,-1 0-1 0 0,1-1 0 0 0,-1 1 1 0 0,1 0-1 0 0,-1 0 1 0 0,1-1-1 0 0,0 1 1 0 0,0 0-1 0 0,0 0 1 0 0,0 0-1 0 0,0-1 0 0 0,0 1 1 0 0,1 0-1 0 0,-1 0 1 0 0,1 0 4 0 0,157 171 1092 0 0,-158-171-1102 0 0,1-1 1 0 0,-1 1-1 0 0,1-1 1 0 0,-1 1-1 0 0,1-1 1 0 0,-1 1-1 0 0,0-1 1 0 0,1 1-1 0 0,-1-1 1 0 0,0 1-1 0 0,0 0 1 0 0,0-1-1 0 0,-1 1 0 0 0,1-1 1 0 0,0 1-1 0 0,0-1 1 0 0,-1 1-1 0 0,1-1 1 0 0,-1 1-1 0 0,0-1 1 0 0,1 1-1 0 0,-1-1 1 0 0,0 0-1 0 0,0 1 1 0 0,0-1-1 0 0,0 0 1 0 0,0 0-1 0 0,0 1 1 0 0,0-1-1 0 0,0 0 0 0 0,0 0 1 0 0,0 0-1 0 0,-1 0 1 0 0,1-1-1 0 0,-1 1 1 0 0,1 0-1 0 0,0 0 1 0 0,-1-1-1 0 0,1 1 1 0 0,-1-1-1 0 0,1 0 1 0 0,-1 1-1 0 0,1-1 1 0 0,-1 0-1 0 0,-1 0 10 0 0,-29-1-3565 0 0,22-5-1620 0 0,2-9-2449 0 0</inkml:trace>
  <inkml:trace contextRef="#ctx0" brushRef="#br0" timeOffset="589.308">1410 367 12377 0 0,'0'0'3892'0'0,"0"0"-3892"0"0,0 0-92 0 0,0 0 92 0 0,-44 1 104 0 0,8 0 85 0 0,-15 0-129 0 0,0 2-60 0 0,2-2-1005 0 0,13-1-1571 0 0,10-1-5605 0 0</inkml:trace>
  <inkml:trace contextRef="#ctx0" brushRef="#br0" timeOffset="1364.755">1434 121 11417 0 0,'-141'-31'838'0'0,"-2"7"0"0"0,-1 5 0 0 0,-109 2-838 0 0,51 3-240 0 0,173 11 35 0 0,-47-4-491 0 0,-1 2 1 0 0,0 4-1 0 0,-1 3 0 0 0,-16 6 696 0 0,89-9 18 0 0,0 1-1 0 0,0 1 1 0 0,0-1 0 0 0,0 1 0 0 0,1-1-1 0 0,-1 1 1 0 0,0 0 0 0 0,1 1-1 0 0,-1 0 1 0 0,1-1 0 0 0,-1 1-1 0 0,1 0 1 0 0,0 1 0 0 0,0-1 0 0 0,0 1-1 0 0,0 0 1 0 0,0 0 0 0 0,1 0-1 0 0,-1 1 1 0 0,1-1 0 0 0,0 1 0 0 0,0 0-1 0 0,0 0 1 0 0,0 0 0 0 0,1 0-1 0 0,-1 0 1 0 0,1 0 0 0 0,1 1-1 0 0,-1-1 1 0 0,0 1 0 0 0,1 0 0 0 0,0-1-1 0 0,0 1 1 0 0,0 0 0 0 0,1 0-1 0 0,0 0 1 0 0,0-1 0 0 0,0 1-1 0 0,0 0 1 0 0,1 0 0 0 0,-1 0 0 0 0,1-1-1 0 0,1 1 1 0 0,-1 0 0 0 0,2 2-18 0 0,97 470 1833 0 0,-100-469-1796 0 0,0 0 1 0 0,0-1-1 0 0,1 1 1 0 0,0-1 0 0 0,0 1-1 0 0,1-1 1 0 0,0 1-1 0 0,0-1 1 0 0,1 0 0 0 0,0 0-1 0 0,0 0 1 0 0,1 0 0 0 0,0-1-1 0 0,0 1 1 0 0,0-1-1 0 0,1 0 1 0 0,0 0 0 0 0,0 0-1 0 0,0-1 1 0 0,1 0-1 0 0,0 0 1 0 0,0 0 0 0 0,0-1-1 0 0,0 0 1 0 0,1 0 0 0 0,0-1-1 0 0,0 0 1 0 0,0 0-1 0 0,0 0 1 0 0,0-1 0 0 0,3 1-38 0 0,65 9 615 0 0,-1-2 0 0 0,2-4 0 0 0,-1-3 0 0 0,20-4-615 0 0,5 1 507 0 0,471 14-926 0 0,-561-13 196 0 0,47-2-2340 0 0,-20-3-2338 0 0,2-5-4239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11.8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92 14261 0 0,'0'0'2893'0'0,"0"0"-2893"0"0,0 0-684 0 0,0 0 684 0 0,0 0 360 0 0,0 0-24 0 0,-50 25-160 0 0,29-21-176 0 0,-2 0-1177 0 0,5-2-1935 0 0,-3-5-6953 0 0</inkml:trace>
  <inkml:trace contextRef="#ctx0" brushRef="#br0" timeOffset="1">296 11 12733 0 0,'0'0'6037'0'0,"0"0"-5521"0"0,0 0-392 0 0,0 0 48 0 0,0 0 48 0 0,0 0 112 0 0,-49-3-124 0 0,21 3-124 0 0,-3-1-84 0 0,1 1-124 0 0,-5 0-804 0 0,1 0-352 0 0,1 0-717 0 0,8 0-3547 0 0,-6-6-4729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11.3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75 224 8861 0 0,'0'0'2237'0'0,"0"0"-1755"0"0,0 0-261 0 0,0 0 252 0 0,0 0-16 0 0,0 0-26 0 0,0 0-83 0 0,0 0-100 0 0,5 4 28 0 0,-4-2-259 0 0,0-1 0 0 0,1 0 0 0 0,-1 0 0 0 0,1 0 0 0 0,0 0 0 0 0,-1 0 0 0 0,1 0 0 0 0,0 0 0 0 0,-1 0 0 0 0,1-1 0 0 0,0 1 0 0 0,0-1 1 0 0,0 1-1 0 0,-1-1 0 0 0,1 0 0 0 0,0 0 0 0 0,0 1 0 0 0,0-1 0 0 0,0-1 0 0 0,0 1 0 0 0,0 0 0 0 0,-1 0 0 0 0,1-1 0 0 0,0 1 0 0 0,0-1 0 0 0,0 0 0 0 0,-1 1 0 0 0,1-1 0 0 0,0 0 0 0 0,-1 0 0 0 0,1 0 0 0 0,-1 0 0 0 0,1 0 0 0 0,-1 0 1 0 0,1-1-1 0 0,-1 1 0 0 0,0 0 0 0 0,0-1 0 0 0,1 1 0 0 0,-1-1 0 0 0,0 0 0 0 0,0 1 0 0 0,-1-1 0 0 0,1 0 0 0 0,0 1 0 0 0,0-1 0 0 0,-1 0 0 0 0,1 0 0 0 0,-1 0 0 0 0,0 1 0 0 0,1-1 0 0 0,-1 0 0 0 0,0-1-17 0 0,1-1 12 0 0,-1 1-1 0 0,1 0 1 0 0,-1 0-1 0 0,1 0 0 0 0,-1 0 1 0 0,0 0-1 0 0,0 0 1 0 0,0-1-1 0 0,-1 1 0 0 0,1 0 1 0 0,-1 0-1 0 0,0 0 1 0 0,0 0-1 0 0,0 0 1 0 0,0 0-1 0 0,0 0 0 0 0,0 0 1 0 0,-1 0-1 0 0,0 1 1 0 0,1-1-1 0 0,-1 1 0 0 0,0-1 1 0 0,0 1-1 0 0,-1 0 1 0 0,1-1-1 0 0,0 1 0 0 0,-1 0 1 0 0,1 0-1 0 0,-1 1 1 0 0,0-1-1 0 0,0 1 1 0 0,1-1-1 0 0,-1 1 0 0 0,0 0 1 0 0,0 0-1 0 0,0 0 1 0 0,0 0-1 0 0,-1 1 0 0 0,1-1 1 0 0,0 1-1 0 0,0 0 1 0 0,0 0-1 0 0,0 0 0 0 0,0 0 1 0 0,-1 0-1 0 0,1 1 1 0 0,0 0-1 0 0,0-1 0 0 0,0 1 1 0 0,0 0-1 0 0,0 0 1 0 0,0 1-1 0 0,0-1 1 0 0,1 1-1 0 0,-1-1 0 0 0,0 1 1 0 0,1 0-1 0 0,-1 0 1 0 0,1 0-1 0 0,0 0 0 0 0,-1 2-11 0 0,-24 74 1214 0 0,26-76-1282 0 0,1-1-1 0 0,-1 1 1 0 0,1 0 0 0 0,0-1 0 0 0,0 1 0 0 0,0-1-1 0 0,0 1 1 0 0,0 0 0 0 0,0-1 0 0 0,0 1-1 0 0,0 0 1 0 0,0-1 0 0 0,1 1 0 0 0,-1 0 0 0 0,1-1-1 0 0,-1 1 1 0 0,1-1 0 0 0,0 1 0 0 0,0-1-1 0 0,0 1 1 0 0,-1-1 0 0 0,1 0 0 0 0,1 1-1 0 0,-1-1 1 0 0,0 0 0 0 0,0 0 0 0 0,0 0 0 0 0,1 0-1 0 0,-1 0 1 0 0,0 0 0 0 0,1 0 0 0 0,-1 0-1 0 0,1 0 1 0 0,-1-1 0 0 0,1 1 0 0 0,-1-1 0 0 0,1 1-1 0 0,-1-1 1 0 0,1 1 0 0 0,0-1 0 0 0,-1 0-1 0 0,1 0 1 0 0,0 0 0 0 0,-1 0 0 0 0,1 0 0 0 0,1 0 68 0 0,7-4-4380 0 0,6-10-3985 0 0</inkml:trace>
  <inkml:trace contextRef="#ctx0" brushRef="#br0" timeOffset="265.301">333 1 12805 0 0,'0'0'2298'0'0,"0"0"-1518"0"0,5 9-314 0 0,0-1-245 0 0,-1 1-1 0 0,0 0 0 0 0,0 0 0 0 0,-1 1 0 0 0,-1-1 1 0 0,1 1-1 0 0,-1-1 0 0 0,-1 1 0 0 0,0 0 0 0 0,0 0 0 0 0,-1 0 1 0 0,-1-1-1 0 0,1 1 0 0 0,-1 0 0 0 0,-1 0 0 0 0,0-1 1 0 0,-2 6-221 0 0,-89 144 153 0 0,59-111-3045 0 0,27-40-748 0 0,5-7-4385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6:57.8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0 9533 0 0,'0'0'3854'0'0,"0"0"-2896"0"0,0 0-816 0 0,-6 6 179 0 0,-3 4-147 0 0,0 1 1 0 0,1 0-1 0 0,0 0 0 0 0,1 0 1 0 0,0 1-1 0 0,1 0 0 0 0,0 1 1 0 0,1-1-1 0 0,0 1 1 0 0,1 0-1 0 0,1 0 0 0 0,0 1 1 0 0,1-1-1 0 0,0 1 0 0 0,1-1 1 0 0,0 1-1 0 0,2 0 0 0 0,-1-1 1 0 0,2 1-1 0 0,-1-1 0 0 0,2 1 1 0 0,0-1-1 0 0,0 0 0 0 0,2 0 1 0 0,-1 0-1 0 0,2 0 0 0 0,0-1 1 0 0,0 0-1 0 0,1 0 1 0 0,0-1-1 0 0,1 0 0 0 0,9 10-174 0 0,18-8-1587 0 0,-14-28-3268 0 0,-15 5-1961 0 0</inkml:trace>
  <inkml:trace contextRef="#ctx0" brushRef="#br0" timeOffset="251.255">336 264 8477 0 0,'0'0'6609'0'0,"0"0"-5096"0"0,0 0-1306 0 0,0 0 273 0 0,0 0 148 0 0,-9 1-103 0 0,-150-7-1598 0 0,159 6 1047 0 0,-11-6-2032 0 0,9-3-4687 0 0,7-3-880 0 0</inkml:trace>
  <inkml:trace contextRef="#ctx0" brushRef="#br0" timeOffset="500.369">422 133 11997 0 0,'0'0'1700'0'0,"4"7"-1002"0"0,34 148 4887 0 0,-36-80-7529 0 0,0-83-856 0 0,2-2-2742 0 0,2-8-3736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10.4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1 121 5064 0 0,'0'0'8134'0'0,"0"0"-5939"0"0,0 0-2467 0 0,0 6 432 0 0,6 268 2376 0 0,-7-268-2614 0 0,0 21-681 0 0,13-17-4461 0 0,-7-10-967 0 0</inkml:trace>
  <inkml:trace contextRef="#ctx0" brushRef="#br0" timeOffset="217.584">39 65 4396 0 0,'0'0'7526'0'0,"0"0"-5470"0"0,9-2-1870 0 0,5 1 18 0 0,0 0 1 0 0,0 0-1 0 0,0 1 1 0 0,0 1-1 0 0,0 0 1 0 0,0 1-1 0 0,-1 1 1 0 0,1 0-1 0 0,-1 1 0 0 0,1 0 1 0 0,2 2-205 0 0,-13-5 18 0 0,1-1 1 0 0,-1 1 0 0 0,1-1-1 0 0,-1 1 1 0 0,0 0-1 0 0,1 0 1 0 0,-1 1 0 0 0,0-1-1 0 0,1 1 1 0 0,-1-1-1 0 0,0 1 1 0 0,0 0-1 0 0,0 0 1 0 0,-1 0 0 0 0,1 1-1 0 0,0-1 1 0 0,-1 1-1 0 0,0-1 1 0 0,1 1 0 0 0,-1 0-1 0 0,0 0 1 0 0,-1 0-1 0 0,1 0 1 0 0,0 0 0 0 0,-1 1-1 0 0,0-1 1 0 0,1 0-1 0 0,-1 1 1 0 0,-1-1 0 0 0,1 1-1 0 0,0-1 1 0 0,-1 1-1 0 0,0-1 1 0 0,0 1-1 0 0,0-1 1 0 0,0 1 0 0 0,0-1-1 0 0,-1 1 1 0 0,0-1-1 0 0,1 1 1 0 0,-1-1 0 0 0,-1 1-1 0 0,1-1 1 0 0,0 0-1 0 0,-1 0 1 0 0,0 0 0 0 0,1 0-1 0 0,-1 0 1 0 0,0 0-1 0 0,-1 0 1 0 0,0 1-19 0 0,-86 34-1336 0 0,50-41-6204 0 0,21-8-849 0 0</inkml:trace>
  <inkml:trace contextRef="#ctx0" brushRef="#br0" timeOffset="478.55">475 1 6597 0 0,'0'0'5983'0'0,"0"0"-4730"0"0,-3 9-745 0 0,-23 62 1308 0 0,15-48-1598 0 0,1 1 1 0 0,1 1 0 0 0,2-1 0 0 0,0 1 0 0 0,2 1-1 0 0,1-1 1 0 0,1 1 0 0 0,1 0 0 0 0,1 17-219 0 0,43 28-674 0 0,14-54-6928 0 0,-34-20 164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13.2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3020 0 0,'0'0'340'0'0,"0"0"1720"0"0,0 0-2060 0 0,0 0-1344 0 0,0 0-1404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15.6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6169 0 0,'0'0'9492'0'0,"0"0"-9492"0"0,0 0 12 0 0,0 0 176 0 0,0 0 256 0 0,0 0-131 0 0,0 0-161 0 0,0 0-104 0 0,0 40-48 0 0,3-32-449 0 0,2 0-1063 0 0,1-2-3688 0 0,11-3-4305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39:56.630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1791 2054 14173 0 0,'0'0'1120'0'0,"0"0"-582"0"0,0 0-122 0 0,-4 7 137 0 0,-21 40 683 0 0,78-23 1073 0 0,-24-42-3902 0 0,-29-11-6565 0 0,-8 2-1892 0 0</inkml:trace>
  <inkml:trace contextRef="#ctx0" brushRef="#br0" timeOffset="-4924.441">685 807 1656 0 0,'0'0'7523'0'0,"0"0"-5096"0"0,0 0-1748 0 0,0 0 378 0 0,0 0 204 0 0,0 0-353 0 0,0 0-413 0 0,0 0-330 0 0,-8-2-88 0 0,-263-20-106 0 0,251 12-1933 0 0,22 0-5021 0 0,10 1-291 0 0</inkml:trace>
  <inkml:trace contextRef="#ctx0" brushRef="#br0" timeOffset="-4519.637">930 617 1472 0 0,'0'0'8342'0'0,"0"0"-6733"0"0,0 0-1370 0 0,3 8 635 0 0,7 18-232 0 0,1-1 0 0 0,1-1 0 0 0,1 0 1 0 0,1-1-1 0 0,1 0 0 0 0,1-1 0 0 0,2-1 0 0 0,0 0 1 0 0,20 17-643 0 0,-22-20-254 0 0,-19-27-10985 0 0,-24-38 6140 0 0,15 22 7133 0 0,1-1 3916 0 0,1 30-1813 0 0,-18 13-3571 0 0,20-12 58 0 0,-63 34 774 0 0,40-24-3456 0 0,13-6-1551 0 0,13-6-3417 0 0</inkml:trace>
  <inkml:trace contextRef="#ctx0" brushRef="#br0" timeOffset="-4254.733">1378 671 12865 0 0,'0'7'1092'0'0,"-17"206"2516"0"0,28-171-4973 0 0,12-26-5305 0 0,-16-13 732 0 0</inkml:trace>
  <inkml:trace contextRef="#ctx0" brushRef="#br0" timeOffset="-4004.944">1479 799 14085 0 0,'0'0'1716'0'0,"0"0"-1716"0"0,0 0-792 0 0,-38-5 792 0 0,14 4 252 0 0,-3 1-116 0 0,-2 0-132 0 0,1 1-4 0 0,-3 2-1180 0 0,8 0-3188 0 0,-7-3-4425 0 0</inkml:trace>
  <inkml:trace contextRef="#ctx0" brushRef="#br0" timeOffset="-3054.418">1876 944 3676 0 0,'0'0'5172'0'0,"0"0"-3640"0"0,0 0-1215 0 0,0 0 50 0 0,0 0-322 0 0,3 9 756 0 0,34 87 2227 0 0,-23-54-2385 0 0,1 0-1 0 0,3-1 0 0 0,1-1 0 0 0,2-1 1 0 0,21 29-643 0 0,-43-118-15135 0 0,-2 33 12636 0 0</inkml:trace>
  <inkml:trace contextRef="#ctx0" brushRef="#br0" timeOffset="-2887.74">2006 1104 5428 0 0,'0'0'3093'0'0,"0"0"-1149"0"0,0 0-636 0 0,0 0-1304 0 0,0 0 108 0 0,0 0 388 0 0,0 0 60 0 0,-37 36-72 0 0,24-22-108 0 0,-4 0-100 0 0,3 0-64 0 0,0 0-76 0 0,0 0-64 0 0,1-1 24 0 0,2-1-100 0 0,4-1-864 0 0,0-3-1400 0 0,3-2-3740 0 0</inkml:trace>
  <inkml:trace contextRef="#ctx0" brushRef="#br0" timeOffset="-2654.313">2348 1011 12153 0 0,'0'0'334'0'0,"1"8"-29"0"0,-16 274 4482 0 0,28-239-5905 0 0,15-32-4397 0 0,-16-11 414 0 0</inkml:trace>
  <inkml:trace contextRef="#ctx0" brushRef="#br0" timeOffset="-2404.174">2488 1198 11205 0 0,'0'0'2636'0'0,"0"0"-2636"0"0,0 0-520 0 0,0 0 508 0 0,-52-5 12 0 0,26 4 48 0 0,0 1-40 0 0,-3 0-8 0 0,3 0-564 0 0,4 0-3344 0 0,-4-3-4597 0 0</inkml:trace>
  <inkml:trace contextRef="#ctx0" brushRef="#br0" timeOffset="-2158.579">2680 1066 13149 0 0,'4'7'1044'0'0,"2"2"-924"0"0,0 1 1 0 0,-1-1-1 0 0,0 1 1 0 0,-1 0-1 0 0,0 1 1 0 0,-1-1-1 0 0,0 1 1 0 0,0 0-1 0 0,-1-1 1 0 0,-1 1-1 0 0,0 0 1 0 0,0 0-1 0 0,-1 0 1 0 0,-1 0 0 0 0,0 0-1 0 0,0 0 1 0 0,-1 0-1 0 0,0 0 1 0 0,-1-1-1 0 0,0 1 1 0 0,-1-1-1 0 0,0 0 1 0 0,-1 1-1 0 0,0-2 1 0 0,0 1-1 0 0,-1-1 1 0 0,0 0-1 0 0,-1 0 1 0 0,0-1-1 0 0,0 1 1 0 0,-5 2-121 0 0,-111 59-805 0 0,77-59-1956 0 0,0-8-3536 0 0,17-8-1769 0 0</inkml:trace>
  <inkml:trace contextRef="#ctx0" brushRef="#br0" timeOffset="-2003.768">1773 962 10349 0 0,'0'0'2524'0'0,"0"0"-1928"0"0,0 0-267 0 0,-5 9 266 0 0,-41 177 2588 0 0,45-178-3267 0 0,0 0-1 0 0,0 1 0 0 0,1-1 1 0 0,0 0-1 0 0,0 1 1 0 0,1-1-1 0 0,0 0 0 0 0,0 0 1 0 0,1 0-1 0 0,0 0 0 0 0,0 0 1 0 0,1 0-1 0 0,0 0 1 0 0,1-1-1 0 0,0 1 0 0 0,0-1 1 0 0,0 0-1 0 0,1 0 0 0 0,0-1 1 0 0,0 1-1 0 0,1-1 1 0 0,0 0-1 0 0,0-1 0 0 0,0 1 1 0 0,6 3 84 0 0,52 17-6970 0 0,-25-21-669 0 0</inkml:trace>
  <inkml:trace contextRef="#ctx0" brushRef="#br0" timeOffset="-1646.451">2890 810 12897 0 0,'0'0'1733'0'0,"0"0"-1234"0"0,0 0-425 0 0,0 0 97 0 0,0 0 198 0 0,0 0 47 0 0,0 0 41 0 0,0 0-75 0 0,32 7-1097 0 0,-28-6 722 0 0,1 0-1 0 0,-1 1 0 0 0,0-1 1 0 0,0 1-1 0 0,0 0 0 0 0,0 0 1 0 0,0 0-1 0 0,0 0 0 0 0,-1 1 1 0 0,1-1-1 0 0,-1 1 0 0 0,0 0 0 0 0,1 0 1 0 0,-1 0-1 0 0,-1 1 0 0 0,1-1 1 0 0,0 1-1 0 0,-1 0 0 0 0,0-1 1 0 0,0 1-1 0 0,0 0 0 0 0,0 0 0 0 0,0 0 1 0 0,-1 1-1 0 0,0-1 0 0 0,0 0 1 0 0,0 1-1 0 0,-1-1 0 0 0,1 0 1 0 0,-1 1-1 0 0,0-1 0 0 0,0 1 1 0 0,0-1-1 0 0,-1 0 0 0 0,0 1 0 0 0,0-1 1 0 0,0 0-1 0 0,0 0 0 0 0,0 1 1 0 0,-1-1-1 0 0,0 0 0 0 0,0 0 1 0 0,0 0-1 0 0,-2 2-6 0 0,-31 22-866 0 0,20-26-6708 0 0,13-6-479 0 0</inkml:trace>
  <inkml:trace contextRef="#ctx0" brushRef="#br0" timeOffset="-1385.482">3093 826 9641 0 0,'0'0'3712'0'0,"0"0"-3610"0"0,0 0 192 0 0,-6 7 268 0 0,-56 116 2360 0 0,68-54-3348 0 0,49-17-6491 0 0,-38-46-1173 0 0</inkml:trace>
  <inkml:trace contextRef="#ctx0" brushRef="#br0" timeOffset="-978.752">3122 1661 9277 0 0,'-9'-1'3880'0'0,"-443"-29"511"0"0,59 15-3990 0 0,-82-27-401 0 0,-114-35-56 0 0,497 64 3 0 0,-1 4-1 0 0,0 4 1 0 0,-1 4-1 0 0,1 4 1 0 0,-82 14 53 0 0,165-16-355 0 0,-10 1-135 0 0,11 1-4707 0 0,12-5-2703 0 0</inkml:trace>
  <inkml:trace contextRef="#ctx0" brushRef="#br0" timeOffset="-621.65">1066 1765 6521 0 0,'0'0'7414'0'0,"0"0"-6596"0"0,0 0-761 0 0,0 0 347 0 0,0 0 157 0 0,0 0-91 0 0,2-20-1881 0 0,65 8 278 0 0,-59 12 1301 0 0,0 1-1 0 0,0 0 0 0 0,0 1 1 0 0,0 0-1 0 0,-1 0 0 0 0,1 0 0 0 0,-1 1 1 0 0,1 0-1 0 0,-1 1 0 0 0,0 0 0 0 0,0 0 1 0 0,-1 0-1 0 0,1 1 0 0 0,-1 0 1 0 0,0 0-1 0 0,0 1 0 0 0,0-1 0 0 0,-1 1 1 0 0,0 1-1 0 0,2 2-167 0 0,-7-6 40 0 0,1 1 0 0 0,0-1 0 0 0,-1 0 0 0 0,0 1 0 0 0,0-1 0 0 0,0 1-1 0 0,0-1 1 0 0,0 1 0 0 0,-1-1 0 0 0,1 1 0 0 0,-1-1 0 0 0,0 0 0 0 0,0 1 0 0 0,0-1 0 0 0,-1 0 0 0 0,1 0 0 0 0,-1 0 0 0 0,0 0 0 0 0,0 0 0 0 0,0 0 0 0 0,0 0 0 0 0,0-1 0 0 0,-1 1 0 0 0,1-1-1 0 0,-1 1 1 0 0,1-1 0 0 0,-1 0 0 0 0,0 0 0 0 0,0 0 0 0 0,0-1 0 0 0,0 1 0 0 0,0-1 0 0 0,-1 1 0 0 0,1-1 0 0 0,0 0 0 0 0,-1-1 0 0 0,-2 2-40 0 0,-48-3-5392 0 0,49-5-199 0 0,5-6-1951 0 0</inkml:trace>
  <inkml:trace contextRef="#ctx0" brushRef="#br0" timeOffset="-403.686">1436 1673 5733 0 0,'0'0'6025'0'0,"0"0"-4277"0"0,0 0-1281 0 0,0 0 170 0 0,-8 7 125 0 0,-66 97 1353 0 0,73-101-2127 0 0,-1-1 1 0 0,1 1-1 0 0,0 0 0 0 0,0 0 0 0 0,0-1 0 0 0,0 1 0 0 0,1 0 1 0 0,-1 0-1 0 0,1 0 0 0 0,0 0 0 0 0,0 0 0 0 0,0 0 0 0 0,0 0 0 0 0,0 0 1 0 0,1 0-1 0 0,-1 0 0 0 0,1 0 0 0 0,0 0 0 0 0,0-1 0 0 0,0 1 1 0 0,0 0-1 0 0,0 0 0 0 0,1-1 0 0 0,-1 1 0 0 0,1-1 0 0 0,0 1 1 0 0,0-1-1 0 0,0 0 0 0 0,0 0 0 0 0,0 0 0 0 0,0 0 0 0 0,0 0 0 0 0,1 0 1 0 0,-1 0-1 0 0,1-1 0 0 0,-1 1 0 0 0,1-1 0 0 0,0 0 0 0 0,-1 0 1 0 0,1 0-1 0 0,0 0 0 0 0,0 0 0 0 0,0-1 0 0 0,2 1 12 0 0,29 6-2437 0 0,-11-6-2402 0 0,-10-1-1731 0 0</inkml:trace>
  <inkml:trace contextRef="#ctx0" brushRef="#br0" timeOffset="-154.643">1773 1721 12973 0 0,'0'0'1892'0'0,"0"0"-1628"0"0,4 51 692 0 0,-8-29-227 0 0,0 2-169 0 0,-1-2-164 0 0,1 2-172 0 0,0-1-64 0 0,0-2-60 0 0,2 0-28 0 0,2-1-72 0 0,0-3-1336 0 0,0-5-889 0 0,2-4-5247 0 0</inkml:trace>
  <inkml:trace contextRef="#ctx0" brushRef="#br0" timeOffset="-5237.79">1 1099 1188 0 0,'0'0'1125'0'0,"0"0"2358"0"0,0 0-636 0 0,0 0-1267 0 0,0 0-758 0 0,0 0-287 0 0,0 0-134 0 0,0 0-166 0 0,28 13 731 0 0,-15-9-703 0 0,1-1 1 0 0,-1 0-1 0 0,1-1 1 0 0,0-1-1 0 0,0 0 1 0 0,-1-1-1 0 0,1 0 1 0 0,0-2-1 0 0,0 1 1 0 0,0-1-1 0 0,-1-1 1 0 0,1-1-1 0 0,-1 0 1 0 0,0 0-1 0 0,0-1 1 0 0,12-7-264 0 0,-27 13-33 0 0,1 0 0 0 0,-1 0 0 0 0,0 0 1 0 0,1 0-1 0 0,-1-1 0 0 0,0 1 1 0 0,0 0-1 0 0,1-1 0 0 0,-1 1 0 0 0,0-1 1 0 0,0 0-1 0 0,0 0 0 0 0,0 0 0 0 0,0 0 1 0 0,1 0-1 0 0,-1 0 0 0 0,0 0 1 0 0,0 0-1 0 0,0-1 0 0 0,0 1 0 0 0,1-1 1 0 0,-1 1-1 0 0,0-1 0 0 0,0 0 1 0 0,1 0-1 0 0,-1 0 0 0 0,0 0 0 0 0,1 0 1 0 0,-1 0-1 0 0,1 0 0 0 0,-1 0 0 0 0,1 0 1 0 0,0-1-1 0 0,0 1 0 0 0,-1-1 1 0 0,1 1-1 0 0,0-1 0 0 0,0 1 0 0 0,0-1 1 0 0,1 0-1 0 0,-1 0 0 0 0,0 1 1 0 0,1-1-1 0 0,-1 0 0 0 0,1 0 0 0 0,-1 0 1 0 0,1 1-1 0 0,0-1 0 0 0,0 0 0 0 0,0 0 1 0 0,0 0-1 0 0,0 0 0 0 0,0 0 1 0 0,0 0-1 0 0,1 1 0 0 0,-1-1 0 0 0,1 0 1 0 0,-1 0-1 0 0,1 0 0 0 0,0 1 1 0 0,0-1-1 0 0,0 0 0 0 0,0 0 33 0 0,-10 11 68 0 0,-1 0 0 0 0,1 1 0 0 0,0 0-1 0 0,1 1 1 0 0,0 0 0 0 0,1 0 0 0 0,0 1 0 0 0,1 0-1 0 0,0 0 1 0 0,1 1 0 0 0,1-1 0 0 0,0 1 0 0 0,0 0-1 0 0,-1 10-67 0 0,6-20 33 0 0,-1 0 0 0 0,0 0 0 0 0,1-1 0 0 0,0 1 0 0 0,-1 0-1 0 0,1-1 1 0 0,0 1 0 0 0,0-1 0 0 0,1 1 0 0 0,-1-1-1 0 0,0 0 1 0 0,1 1 0 0 0,0-1 0 0 0,-1 0 0 0 0,1 0 0 0 0,0 0-1 0 0,0 0 1 0 0,0 0 0 0 0,0 0 0 0 0,1-1 0 0 0,-1 1-1 0 0,0-1 1 0 0,1 0 0 0 0,-1 1 0 0 0,1-1 0 0 0,-1 0-1 0 0,1 0 1 0 0,-1-1 0 0 0,1 1 0 0 0,0-1 0 0 0,0 1 0 0 0,-1-1-1 0 0,2 0-32 0 0,95 10 899 0 0,-98-10-897 0 0,7 0-301 0 0,86-8 1297 0 0,-66-4-3266 0 0,-7-8-3678 0 0,-11 2-2596 0 0</inkml:trace>
  <inkml:trace contextRef="#ctx0" brushRef="#br0" timeOffset="853.352">281 1066 872 0 0,'0'0'689'0'0,"0"0"-192"0"0,0 0 487 0 0,0 0 650 0 0,0 0-786 0 0,0 0-483 0 0,0 0-8 0 0,0 0-86 0 0,0 0-91 0 0,-5 13 167 0 0,5-9 2825 0 0,107-5 1849 0 0,-106-1-5021 0 0,0 1 0 0 0,0-1 0 0 0,0 0 0 0 0,0 1 0 0 0,-1-1 0 0 0,1 0 0 0 0,0 0 0 0 0,-1 0 0 0 0,1 0 0 0 0,-1 1 0 0 0,0-1 0 0 0,0 0 0 0 0,0 0 0 0 0,0 0 0 0 0,0 0 0 0 0,0 0 0 0 0,0 0 0 0 0,0 0 0 0 0,-1 0 0 0 0,1 1 0 0 0,-1-1 0 0 0,0 0 0 0 0,1 0 0 0 0,-1 0 0 0 0,0 1 0 0 0,0-1 0 0 0,0 0 0 0 0,0 1 0 0 0,0-1 0 0 0,0 1 0 0 0,-1-1 0 0 0,1 1 0 0 0,-1 0 0 0 0,1-1 0 0 0,-1 1 0 0 0,1 0 0 0 0,-1 0 0 0 0,1 0 0 0 0,-1 0 0 0 0,0 0 0 0 0,0 1 0 0 0,1-1 0 0 0,-1 0 0 0 0,0 1 0 0 0,0 0 0 0 0,0-1 0 0 0,0 1 0 0 0,0 0 0 0 0,0 0 0 0 0,0 0 0 0 0,-1 0 0 0 0,-121 3 112 0 0,97 28-545 0 0,22-19-7718 0 0,5-11 1386 0 0</inkml:trace>
  <inkml:trace contextRef="#ctx0" brushRef="#br1" timeOffset="3076.056">1151 987 1592 0 0,'0'0'279'0'0,"0"0"646"0"0,0 0-316 0 0,0 0-473 0 0,0 0 150 0 0,7 3 432 0 0,164 38 5048 0 0,-158-39-5670 0 0,0-1-1 0 0,1 0 1 0 0,0-1 0 0 0,-1 0 0 0 0,1-1 0 0 0,-1 0 0 0 0,1-2-1 0 0,-1 1 1 0 0,0-2 0 0 0,0 1 0 0 0,0-2 0 0 0,0 0 0 0 0,-1 0-1 0 0,0-1 1 0 0,0-1 0 0 0,0 0 0 0 0,-1-1 0 0 0,10-8-96 0 0,-13 8-33 0 0,0 1 0 0 0,-1-2 0 0 0,0 1 1 0 0,0-1-1 0 0,-1 0 0 0 0,0 0 0 0 0,-1-1 0 0 0,0 1 1 0 0,0-1-1 0 0,-1-1 0 0 0,-1 1 0 0 0,1 0 0 0 0,-2-1 1 0 0,1 0-1 0 0,-2 0 0 0 0,1 1 0 0 0,-1-1 0 0 0,-1 0 1 0 0,0 0-1 0 0,-1 0 0 0 0,0 0 0 0 0,0 0 0 0 0,-1 0 0 0 0,-1 1 1 0 0,0-1-1 0 0,0 1 0 0 0,-1-1 0 0 0,0 1 0 0 0,-1 0 1 0 0,0 1-1 0 0,-1-1 0 0 0,0 1 0 0 0,0 0 0 0 0,-1 1 1 0 0,-6-7 32 0 0,-3-3-70 0 0,-2 1 0 0 0,0 1 0 0 0,-1 0 0 0 0,-1 2 0 0 0,0 0 0 0 0,-1 1 1 0 0,0 1-1 0 0,-1 1 0 0 0,0 1 0 0 0,-1 1 0 0 0,0 1 0 0 0,0 1 0 0 0,-1 1 0 0 0,0 1 1 0 0,-11-1 69 0 0,17 3-29 0 0,1 1 0 0 0,0 1 0 0 0,0 0 0 0 0,-1 1 0 0 0,1 1 0 0 0,0 1 0 0 0,-1 0 0 0 0,1 1 1 0 0,1 1-1 0 0,-1 1 0 0 0,0 0 0 0 0,1 1 0 0 0,0 1 0 0 0,0 1 0 0 0,1 0 0 0 0,0 1 1 0 0,1 0-1 0 0,0 1 0 0 0,0 1 0 0 0,1 0 0 0 0,0 1 0 0 0,0 2 29 0 0,6-7 117 0 0,2 1 0 0 0,-1 0-1 0 0,1 1 1 0 0,0-1 0 0 0,1 1-1 0 0,0 0 1 0 0,0 0 0 0 0,1 1 0 0 0,1-1-1 0 0,-1 1 1 0 0,1-1 0 0 0,1 1-1 0 0,0 0 1 0 0,0 0 0 0 0,1-1 0 0 0,0 1-1 0 0,1 0 1 0 0,0 0 0 0 0,0 0-1 0 0,1-1 1 0 0,1 1 0 0 0,-1-1 0 0 0,1 0-1 0 0,1 1 1 0 0,0-1 0 0 0,0-1-1 0 0,1 1 1 0 0,0-1 0 0 0,1 1 0 0 0,-1-2-1 0 0,2 1 1 0 0,-1-1 0 0 0,1 1-1 0 0,0-2 1 0 0,0 1 0 0 0,1-1 0 0 0,4 3-117 0 0,8 5 262 0 0,1-2 0 0 0,1 0 0 0 0,-1-1 0 0 0,2-1 0 0 0,-1-1 0 0 0,1-1 0 0 0,1-1 0 0 0,10 2-262 0 0,116 1-4944 0 0,-130-14-275 0 0</inkml:trace>
  <inkml:trace contextRef="#ctx0" brushRef="#br1" timeOffset="3525.366">1241 18 4256 0 0,'0'0'4265'0'0,"0"0"-2819"0"0,0 0-1180 0 0,0 0-526 0 0,0 0-58 0 0,2 9 980 0 0,36 260 3480 0 0,-27-219-4768 0 0,-9-57-7416 0 0,-2-3 2587 0 0</inkml:trace>
  <inkml:trace contextRef="#ctx0" brushRef="#br1" timeOffset="3867.179">1294 1 1772 0 0,'0'0'2426'0'0,"0"0"-247"0"0,0 0-2183 0 0,0 0 43 0 0,0 0 243 0 0,0 0 25 0 0,-2 7 119 0 0,0-4-301 0 0,0 0 1 0 0,1-1 0 0 0,-1 2-1 0 0,1-1 1 0 0,0 0 0 0 0,0 0-1 0 0,0 0 1 0 0,0 0-1 0 0,1 1 1 0 0,-1-1 0 0 0,1 0-1 0 0,0 1 1 0 0,0-1 0 0 0,0 0-1 0 0,0 1 1 0 0,0-1 0 0 0,1 0-1 0 0,0 1 1 0 0,-1-1 0 0 0,1 0-1 0 0,1 0 1 0 0,-1 0-1 0 0,0 0 1 0 0,1 0 0 0 0,-1 0-1 0 0,1 0 1 0 0,0 0 0 0 0,0 0-1 0 0,0-1 1 0 0,0 1 0 0 0,1-1-1 0 0,-1 0 1 0 0,1 0 0 0 0,-1 1-1 0 0,1-2 1 0 0,0 1-1 0 0,0 0 1 0 0,3 1-126 0 0,-3-2 85 0 0,1-1 1 0 0,0 0-1 0 0,0 1 0 0 0,0-1 1 0 0,0-1-1 0 0,0 1 0 0 0,-1 0 1 0 0,1-1-1 0 0,0 0 0 0 0,0 0 1 0 0,-1 0-1 0 0,1 0 0 0 0,0-1 1 0 0,-1 1-1 0 0,0-1 0 0 0,1 0 1 0 0,-1 0-1 0 0,0 0 1 0 0,0-1-1 0 0,0 1 0 0 0,0-1 1 0 0,0 0-1 0 0,-1 1 0 0 0,1-1 1 0 0,-1-1-86 0 0,18-36-1805 0 0,-20 42 1771 0 0,10 89 660 0 0,2-54-3123 0 0,-6-27-1207 0 0,5-3-3217 0 0</inkml:trace>
  <inkml:trace contextRef="#ctx0" brushRef="#br1" timeOffset="16248.648">1302 179 300 0 0,'0'0'288'0'0,"0"0"-184"0"0,0 0-104 0 0,0 0-120 0 0,0 0 108 0 0,0 0-52 0 0,0 0-16 0 0,0 0-168 0 0</inkml:trace>
  <inkml:trace contextRef="#ctx0" brushRef="#br0" timeOffset="76318.003">3147 1199 52 0 0,'0'0'5573'0'0,"8"-2"-4441"0"0,7-4-1016 0 0,0-1 0 0 0,0 0 0 0 0,-1-1 0 0 0,0 0 0 0 0,0-1 0 0 0,-1-1 0 0 0,0 0 0 0 0,-1-1 0 0 0,0 0 0 0 0,-1-1 0 0 0,0 0 0 0 0,2-4-116 0 0,-9 10 23 0 0,1 1 0 0 0,-1-1 0 0 0,-1 0-1 0 0,1 0 1 0 0,-1 0 0 0 0,0 0 0 0 0,0 0 0 0 0,-1-1 0 0 0,0 1 0 0 0,0-1-1 0 0,0 0 1 0 0,-1 0 0 0 0,0 1 0 0 0,0-1 0 0 0,-1 0 0 0 0,0 0 0 0 0,0 0-1 0 0,-1 0 1 0 0,0 0 0 0 0,0 0 0 0 0,0 1 0 0 0,-1-1 0 0 0,0 0 0 0 0,0 1-1 0 0,-1 0 1 0 0,0-1 0 0 0,0 1 0 0 0,0 0 0 0 0,-1 0 0 0 0,0 1-1 0 0,-2-3-22 0 0,-19-18-377 0 0,-1 2 0 0 0,-2 1 0 0 0,0 1-1 0 0,-2 1 1 0 0,0 2 0 0 0,-1 1-1 0 0,-1 1 1 0 0,0 1 0 0 0,-11-1 377 0 0,35 11 60 0 0,-1 0 0 0 0,0 1 0 0 0,-1 0 0 0 0,1 1 0 0 0,-1 0 1 0 0,0 0-1 0 0,0 1 0 0 0,0 1 0 0 0,0-1 0 0 0,0 2 0 0 0,-1-1 0 0 0,1 1 0 0 0,-1 1 0 0 0,1 0 1 0 0,-1 0-1 0 0,1 1 0 0 0,0 1 0 0 0,-1 0 0 0 0,1 0 0 0 0,0 1 0 0 0,0 0 0 0 0,0 1 0 0 0,1 0 1 0 0,-1 0-1 0 0,1 1 0 0 0,0 0 0 0 0,0 1 0 0 0,0 0 0 0 0,1 0 0 0 0,0 1 0 0 0,-7 7-60 0 0,8-2 77 0 0,1 0 0 0 0,0 1 0 0 0,1-1 0 0 0,0 1 0 0 0,1 0 0 0 0,1 0 0 0 0,0 1 0 0 0,1-1 0 0 0,0 1 0 0 0,1-1 0 0 0,0 1 0 0 0,1-1 0 0 0,1 1 0 0 0,0 0 0 0 0,0-1 0 0 0,2 1 0 0 0,0-1 0 0 0,0 0 0 0 0,1 0 0 0 0,1 0 0 0 0,0-1 0 0 0,1 1 1 0 0,0-1-1 0 0,1 0 0 0 0,0-1 0 0 0,1 0 0 0 0,1 0 0 0 0,-1 0 0 0 0,2-1 0 0 0,-1-1 0 0 0,1 1 0 0 0,1-2 0 0 0,-1 1 0 0 0,7 2-77 0 0,190 70 2396 0 0,-112-68-5220 0 0,-80-14-701 0 0,6-4-2466 0 0</inkml:trace>
  <inkml:trace contextRef="#ctx0" brushRef="#br0" timeOffset="77423.867">1722 2228 1068 0 0,'0'0'329'0'0,"0"0"-208"0"0,0 0 71 0 0,3 7-152 0 0,-2-4 51 0 0,1 1 0 0 0,0-1 0 0 0,0 0-1 0 0,0 0 1 0 0,0 0 0 0 0,0 0 0 0 0,0 0-1 0 0,1-1 1 0 0,0 1 0 0 0,-1 0 0 0 0,1-1 0 0 0,0 0-1 0 0,0 0 1 0 0,0 0 0 0 0,1 0 0 0 0,-1 0 0 0 0,0-1-1 0 0,1 0 1 0 0,-1 1 0 0 0,1-1 0 0 0,-1 0 0 0 0,1-1-1 0 0,0 1 1 0 0,-1-1 0 0 0,1 1 0 0 0,0-1-1 0 0,-1 0 1 0 0,1-1 0 0 0,2 1-91 0 0,8 0 423 0 0,0-1 0 0 0,0-1 1 0 0,0 0-1 0 0,0 0 0 0 0,-1-2 0 0 0,0 1 0 0 0,1-2 0 0 0,-1 0 1 0 0,0 0-1 0 0,-1-1 0 0 0,0-1 0 0 0,0 0 0 0 0,0-1 1 0 0,-1 0-1 0 0,3-3-423 0 0,-7 5 78 0 0,0-1 0 0 0,0 1 1 0 0,-1-1-1 0 0,0 0 0 0 0,-1 0 0 0 0,0-1 1 0 0,0 0-1 0 0,0 0 0 0 0,-1 0 1 0 0,0-1-1 0 0,-1 1 0 0 0,0-1 0 0 0,0 0 1 0 0,-1 0-1 0 0,0 0 0 0 0,0 0 0 0 0,-1 0 1 0 0,0 0-1 0 0,-1 0 0 0 0,0 0 1 0 0,-1-1-1 0 0,0 1 0 0 0,-1-7-78 0 0,-9-13-136 0 0,-2 1-1 0 0,0 1 0 0 0,-2 0 1 0 0,-1 1-1 0 0,-1 0 1 0 0,-2 2-1 0 0,0 0 0 0 0,-1 1 1 0 0,-2 1-1 0 0,0 0 0 0 0,-1 2 1 0 0,-1 1-1 0 0,-1 1 1 0 0,0 1-1 0 0,-2 1 0 0 0,0 2 1 0 0,0 0-1 0 0,-27-8 137 0 0,38 12-90 0 0,1 1 0 0 0,-2 1-1 0 0,1 0 1 0 0,-1 2 0 0 0,0-1-1 0 0,0 2 1 0 0,-1 1 0 0 0,0 0-1 0 0,1 1 1 0 0,-1 0 0 0 0,-1 2-1 0 0,1 0 1 0 0,0 1 0 0 0,0 1-1 0 0,0 1 1 0 0,0 1 0 0 0,0 0-1 0 0,0 1 1 0 0,1 1 0 0 0,0 0-1 0 0,0 1 1 0 0,0 2 0 0 0,1-1-1 0 0,0 2 1 0 0,0 0 0 0 0,1 1-1 0 0,0 0 1 0 0,1 1 0 0 0,-6 6 90 0 0,10-5-111 0 0,0 0-1 0 0,1 1 1 0 0,0 0 0 0 0,1 0 0 0 0,0 1 0 0 0,1 0 0 0 0,1 0 0 0 0,0 1 0 0 0,1-1 0 0 0,0 1-1 0 0,2 1 1 0 0,-1-1 0 0 0,2 1 0 0 0,0-1 0 0 0,1 1 0 0 0,1-1 0 0 0,0 1 0 0 0,2 10 111 0 0,0-16 200 0 0,1-1 0 0 0,0 0 1 0 0,0 0-1 0 0,1 0 0 0 0,1 0 1 0 0,-1-1-1 0 0,1 0 0 0 0,1 0 0 0 0,-1 0 1 0 0,1 0-1 0 0,1-1 0 0 0,-1 0 1 0 0,3 1-201 0 0,139 87 1742 0 0,-42-54-3558 0 0,-73-31-1723 0 0</inkml:trace>
  <inkml:trace contextRef="#ctx0" brushRef="#br0" timeOffset="78602.542">1564 2399 1056 0 0,'0'0'542'0'0,"0"0"-284"0"0,0 0-474 0 0,0 0-210 0 0,0 0 31 0 0,0 0 225 0 0,0 0 123 0 0,0 0-9 0 0,-3 0 22 0 0,-7 0 93 0 0,7 0 511 0 0,3 0 549 0 0,0 0 829 0 0,-1-7 3624 0 0,-3-8-5068 0 0,2 12-480 0 0,0 0-1 0 0,0 0 0 0 0,-1 0 1 0 0,1 0-1 0 0,-1 1 0 0 0,1-1 1 0 0,-1 1-1 0 0,0-1 0 0 0,0 1 1 0 0,0 0-1 0 0,-1 0 0 0 0,1 0 0 0 0,0 1 1 0 0,-1-1-1 0 0,1 1 0 0 0,-1 0 1 0 0,1 0-1 0 0,-1 0 0 0 0,1 0 1 0 0,-1 1-1 0 0,0-1 0 0 0,0 1 1 0 0,1 0-1 0 0,-1 0 0 0 0,0 0 1 0 0,0 1-1 0 0,1-1 0 0 0,-1 1 1 0 0,1 0-1 0 0,-1 0 0 0 0,0 0 1 0 0,1 1-1 0 0,0-1 0 0 0,-1 1 1 0 0,1 0-1 0 0,0 0 0 0 0,0 0 1 0 0,0 0-1 0 0,0 0 0 0 0,0 1 1 0 0,0 0-1 0 0,1-1 0 0 0,-1 1 1 0 0,1 0-1 0 0,0 0 0 0 0,0 0 0 0 0,0 0 1 0 0,0 1-1 0 0,1-1 0 0 0,-1 0 1 0 0,1 1-1 0 0,0-1 0 0 0,0 1 1 0 0,0 0-1 0 0,0-1 0 0 0,0 1 1 0 0,1 0-1 0 0,0 1-23 0 0,1 0 113 0 0,-1 1-1 0 0,2-1 1 0 0,-1 0-1 0 0,1 0 1 0 0,-1 0-1 0 0,1-1 1 0 0,1 1 0 0 0,-1 0-1 0 0,1-1 1 0 0,-1 1-1 0 0,1-1 1 0 0,1 0-1 0 0,-1 0 1 0 0,1 0-1 0 0,-1-1 1 0 0,1 1 0 0 0,0-1-1 0 0,0 0 1 0 0,1 0-1 0 0,-1 0 1 0 0,0 0-1 0 0,1-1 1 0 0,0 0-1 0 0,0 0 1 0 0,0 0 0 0 0,0 0-1 0 0,0-1 1 0 0,0 0-1 0 0,0 0 1 0 0,0 0-1 0 0,0-1 1 0 0,0 0-1 0 0,1 0 1 0 0,-1 0 0 0 0,0 0-1 0 0,0-1 1 0 0,0 0-1 0 0,0 0 1 0 0,0-1-1 0 0,0 1 1 0 0,0-1-1 0 0,0 0 1 0 0,0 0 0 0 0,0-1-113 0 0,21-22-945 0 0,-22 0-5074 0 0,-4 15 301 0 0</inkml:trace>
  <inkml:trace contextRef="#ctx0" brushRef="#br0" timeOffset="78849.076">1733 2310 5593 0 0,'0'0'6070'0'0,"3"6"-4914"0"0,17 123 1933 0 0,-20-69-6219 0 0,0-37-261 0 0,0-17-3284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24.8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 42 7825 0 0,'0'0'8689'0'0,"0"0"-7233"0"0,0 0-1372 0 0,0 0-84 0 0,0 0-8 0 0,0 0 8 0 0,0 0 0 0 0,-38-7 8 0 0,16 2-8 0 0,-1 0-12 0 0,-2 1-716 0 0,1-1-553 0 0,7 1-1587 0 0,3-8-5449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25.1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44 15469 0 0,'0'0'1097'0'0,"0"0"-1097"0"0,-60-6-569 0 0,17-1 477 0 0,-3 0 84 0 0,8 2-96 0 0,14 0-752 0 0,7 2-1344 0 0,5 2-3936 0 0,-5-8-465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25.3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95 13449 0 0,'0'0'3351'0'0,"0"0"-3699"0"0,0 0-205 0 0,0 0 821 0 0,7 4 67 0 0,0 0-288 0 0,1-1 0 0 0,0 0 0 0 0,1 0 0 0 0,-1-1 0 0 0,0 0 0 0 0,1 0 0 0 0,-1-1 0 0 0,1 0 0 0 0,0-1 0 0 0,-1 1 0 0 0,1-2 0 0 0,0 1-1 0 0,-1-1 1 0 0,1-1 0 0 0,-1 1 0 0 0,1-2 0 0 0,0 1-47 0 0,-3 0-10 0 0,1 1 0 0 0,-1-1 0 0 0,0 0-1 0 0,0 0 1 0 0,0-1 0 0 0,0 1 0 0 0,0-2-1 0 0,0 1 1 0 0,-1-1 0 0 0,1 1 0 0 0,-1-1-1 0 0,0-1 1 0 0,0 1 0 0 0,-1-1 0 0 0,1 0-1 0 0,-1 0 1 0 0,0 0 0 0 0,0 0 0 0 0,-1-1-1 0 0,0 0 1 0 0,0 0 0 0 0,1-2 10 0 0,-6 5-31 0 0,-1 1 0 0 0,0 1 0 0 0,1-1 0 0 0,-1 0 1 0 0,0 1-1 0 0,0 0 0 0 0,0-1 0 0 0,0 1 0 0 0,-1 0 0 0 0,1 1 0 0 0,0-1 1 0 0,0 0-1 0 0,-1 1 0 0 0,1 0 0 0 0,0 0 0 0 0,-1 0 0 0 0,1 0 0 0 0,0 0 0 0 0,0 1 1 0 0,-1-1-1 0 0,1 1 0 0 0,0 0 0 0 0,0 0 0 0 0,0 0 0 0 0,0 1 0 0 0,0-1 1 0 0,-2 2 29 0 0,-5 0 71 0 0,1 0 0 0 0,0 1 0 0 0,0 0-1 0 0,0 0 1 0 0,0 1 0 0 0,1 0 0 0 0,0 1-1 0 0,0 0 1 0 0,0 0 0 0 0,1 1-1 0 0,0-1 1 0 0,0 2 0 0 0,1-1 0 0 0,-1 1-1 0 0,2 0 1 0 0,-1 0 0 0 0,1 0-1 0 0,0 1 1 0 0,1 0 0 0 0,0 0 0 0 0,-1 4-70 0 0,8-7 88 0 0,1 0 1 0 0,-1 0-1 0 0,1 0 0 0 0,0 0 1 0 0,0-1-1 0 0,1 0 1 0 0,0 1-1 0 0,0-2 1 0 0,0 1-1 0 0,0-1 1 0 0,1 0-1 0 0,-1 0 1 0 0,1 0-1 0 0,0-1 0 0 0,0 1 1 0 0,1-2-1 0 0,-1 1 1 0 0,1-1-1 0 0,-1 0 1 0 0,1 0-1 0 0,0-1 1 0 0,-1 1-1 0 0,1-2 0 0 0,0 1 1 0 0,0-1-1 0 0,0 0 1 0 0,6-1-89 0 0,-1 2-678 0 0,45 4-1329 0 0,-22-11-6222 0 0,-19-2 257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25.8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58 11009 0 0,'0'0'6477'0'0,"0"0"-5781"0"0,0 0-696 0 0,0 0-272 0 0,0 0 272 0 0,0 0 72 0 0,-42-10 112 0 0,22 6-60 0 0,-5 0-124 0 0,1-1-8 0 0,-6 1 4 0 0,5 1 0 0 0,1-2-480 0 0,3 1-272 0 0,4-1-613 0 0,7 2-2591 0 0,10-8-4245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26.1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1 6917 0 0,'0'0'7790'0'0,"1"7"-6590"0"0,0 17-1013 0 0,1-1-1 0 0,1 0 1 0 0,1 0-1 0 0,1-1 0 0 0,1 1 1 0 0,1-1-1 0 0,2 0 1 0 0,0-1-1 0 0,0 1 1 0 0,2-2-1 0 0,1 0 0 0 0,8 10-186 0 0,-22-52-9962 0 0,-9-13 6395 0 0,7 22 3514 0 0,-11-31 928 0 0,2 25 4488 0 0,-2 26-1312 0 0,-15 14-2774 0 0,28-20-1005 0 0,-42 27 680 0 0,-9 6-1384 0 0,25-7-5431 0 0,26-21-1366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27.0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167 20 13905 0 0,'0'0'2601'0'0,"0"0"-2601"0"0,0 0-629 0 0,0 0 629 0 0,0 0 492 0 0,0 0-131 0 0,-51 9-61 0 0,30-11-164 0 0,-2-1-136 0 0,1-3-324 0 0,1 3-893 0 0,4-1-1215 0 0,5-7-4852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2:20.9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628 277 3392 0 0,'0'0'1550'0'0,"0"0"2628"0"0,0 0-2129 0 0,0 0-1302 0 0,0 0-285 0 0,0 0-24 0 0,0 0 49 0 0,0 0 80 0 0,-3 3-47 0 0,-2 0-428 0 0,0 1 1 0 0,1-1-1 0 0,-1 0 1 0 0,-1 0-1 0 0,1-1 0 0 0,0 1 1 0 0,-1-1-1 0 0,1 0 1 0 0,-1-1-1 0 0,1 1 0 0 0,-1-1 1 0 0,0 0-1 0 0,0-1 0 0 0,0 1 1 0 0,1-1-1 0 0,-1 0 1 0 0,0-1-1 0 0,0 1 0 0 0,0-1 1 0 0,1 0-1 0 0,-1-1 1 0 0,0 0-1 0 0,1 1 0 0 0,-1-2 1 0 0,1 1-1 0 0,0-1 1 0 0,0 1-1 0 0,0-1 0 0 0,0-1 1 0 0,0 1-1 0 0,1-1 1 0 0,-1 0-1 0 0,-3-4-92 0 0,-10-126 430 0 0,14 44-191 0 0,0 86-302 0 0,1 1 0 0 0,-1-1 0 0 0,0 1 0 0 0,0-1 0 0 0,0 1 0 0 0,0 0 0 0 0,-1 1 0 0 0,1-1 0 0 0,-1 1 0 0 0,1 0 0 0 0,-1 0 1 0 0,0 0-1 0 0,0 1 0 0 0,0 0 0 0 0,0 0 0 0 0,0 0 0 0 0,0 0 0 0 0,0 1 0 0 0,0 0 0 0 0,-1 0 0 0 0,1 0 0 0 0,0 1 0 0 0,0 0 0 0 0,0 0 1 0 0,0 0-1 0 0,0 0 0 0 0,0 1 0 0 0,1 0 0 0 0,-4 1 63 0 0,-96 42-380 0 0,101-44 367 0 0,1 0 0 0 0,0 0 0 0 0,-1 1 0 0 0,1-1 0 0 0,0 1 0 0 0,0-1-1 0 0,0 1 1 0 0,0 0 0 0 0,0 0 0 0 0,0 0 0 0 0,1 0 0 0 0,-1 0-1 0 0,0 1 1 0 0,1-1 0 0 0,0 0 0 0 0,0 1 0 0 0,0-1 0 0 0,0 1-1 0 0,0-1 1 0 0,0 1 0 0 0,0-1 0 0 0,1 1 0 0 0,-1 0 0 0 0,1-1-1 0 0,0 1 1 0 0,0 0 0 0 0,0 0 0 0 0,0-1 0 0 0,1 1 0 0 0,-1 0 0 0 0,1-1-1 0 0,-1 1 1 0 0,1-1 0 0 0,0 1 0 0 0,0 0 0 0 0,0-1 0 0 0,0 0-1 0 0,2 3 14 0 0,8 13 98 0 0,-8-16-75 0 0,0 0 0 0 0,0 1 0 0 0,0-1 0 0 0,-1 1 0 0 0,1 0 0 0 0,-1 0 0 0 0,0 0 0 0 0,0 0 0 0 0,0 0 0 0 0,0 0 0 0 0,0 0 0 0 0,-1 1-1 0 0,1-1 1 0 0,-1 1 0 0 0,0-1 0 0 0,0 1 0 0 0,-1-1 0 0 0,1 1 0 0 0,-1 0 0 0 0,1-1 0 0 0,-1 1 0 0 0,0 0 0 0 0,-1-1 0 0 0,1 1 0 0 0,0 0 0 0 0,-1-1 0 0 0,0 1-1 0 0,0-1 1 0 0,0 1 0 0 0,-1-1 0 0 0,1 1 0 0 0,-1-1 0 0 0,1 0 0 0 0,-1 0 0 0 0,0 1 0 0 0,0-1 0 0 0,-1-1 0 0 0,1 1 0 0 0,-1 0 0 0 0,1-1 0 0 0,-1 1 0 0 0,0-1-1 0 0,0 1-21 0 0,-105 18 825 0 0,67-39-5878 0 0,35 11-493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40.6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42 12933 0 0,'0'0'1396'0'0,"0"0"-1316"0"0,0 0-66 0 0,0 0 180 0 0,6 3 132 0 0,61 13 304 0 0,-65-15-624 0 0,0-1 1 0 0,-1 0-1 0 0,1 0 1 0 0,0 0-1 0 0,0 0 1 0 0,-1 0-1 0 0,1 0 1 0 0,0 0-1 0 0,0 0 1 0 0,-1-1-1 0 0,1 1 1 0 0,0-1-1 0 0,-1 1 1 0 0,1-1-1 0 0,0 0 1 0 0,-1 0-1 0 0,1 1 1 0 0,-1-1-1 0 0,1 0 1 0 0,-1 0-1 0 0,0-1 0 0 0,1 1 1 0 0,-1 0-1 0 0,0 0 1 0 0,0-1-1 0 0,0 1 1 0 0,0 0-1 0 0,0-1 1 0 0,0 1-1 0 0,0-1 1 0 0,0 0-1 0 0,-1 1 1 0 0,1-1-1 0 0,0 0 1 0 0,-1 1-1 0 0,0-1 1 0 0,1 0-1 0 0,-1 1 1 0 0,0-1-1 0 0,0 0 1 0 0,0 0-1 0 0,0 1 1 0 0,0-1-1 0 0,0-1-6 0 0,-1 2-25 0 0,0 0 0 0 0,0 0 0 0 0,0 0 1 0 0,0 0-1 0 0,0 0 0 0 0,0 0 0 0 0,0 0 0 0 0,0 0 0 0 0,0 0 0 0 0,-1 1 0 0 0,1-1 0 0 0,0 0 0 0 0,0 1 1 0 0,-1-1-1 0 0,1 1 0 0 0,0 0 0 0 0,-1-1 0 0 0,1 1 0 0 0,0 0 0 0 0,-1 0 0 0 0,1 0 0 0 0,-1 0 1 0 0,1 0-1 0 0,0 0 0 0 0,-1 0 0 0 0,1 0 0 0 0,-1 0 0 0 0,1 1 0 0 0,0-1 0 0 0,-1 1 0 0 0,1-1 0 0 0,0 1 1 0 0,0-1-1 0 0,-1 1 0 0 0,1 0 0 0 0,0 0 0 0 0,0-1 0 0 0,0 1 0 0 0,0 0 0 0 0,0 0 0 0 0,0 0 1 0 0,0 0-1 0 0,0 0 0 0 0,0 1 0 0 0,1-1 0 0 0,-1 0 0 0 0,0 0 0 0 0,1 0 0 0 0,-1 1 0 0 0,1-1 0 0 0,-1 0 1 0 0,1 1-1 0 0,0-1 0 0 0,-1 0 0 0 0,1 1 0 0 0,0 1 25 0 0,-1 0 81 0 0,-1 0 0 0 0,1 0 0 0 0,0 0 0 0 0,0 1 0 0 0,1-1 0 0 0,-1 1 0 0 0,1-1 0 0 0,0 0 0 0 0,0 1 0 0 0,0-1 0 0 0,0 1 0 0 0,0-1 0 0 0,1 1 0 0 0,-1-1 0 0 0,1 0 0 0 0,0 1 0 0 0,0-1 0 0 0,1 0 0 0 0,-1 0 0 0 0,0 0 0 0 0,1 0 0 0 0,0 0 0 0 0,0 0 0 0 0,0 0 0 0 0,0 0-1 0 0,0-1 1 0 0,1 1 0 0 0,-1-1 0 0 0,1 0 0 0 0,-1 0 0 0 0,1 0 0 0 0,0 0 0 0 0,0 0 0 0 0,0 0-81 0 0,113 37-3268 0 0,-99-40-1974 0 0,1-6-3465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7:00.5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1 11549 0 0,'0'0'4277'0'0,"0"0"-3285"0"0,2 8-555 0 0,1 15 146 0 0,0 1 1 0 0,-2 0-1 0 0,-1 0 0 0 0,-1-1 0 0 0,-1 1 1 0 0,0 0-1 0 0,-2-1 0 0 0,-5 17-583 0 0,1-12-853 0 0,7-24-2901 0 0,-1-1-3537 0 0,8-16-2412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27.2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311 39 10153 0 0,'0'0'7049'0'0,"0"0"-7049"0"0,-54 0-436 0 0,9-4 200 0 0,-9-2 236 0 0,8-1 164 0 0,10 2-52 0 0,17 3-112 0 0,2-1-893 0 0,0 0-1751 0 0,6-1-2676 0 0,-1 0-2629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27.5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64 14869 0 0,'0'0'3007'0'0,"0"0"-2728"0"0,4 6-401 0 0,-2-3 145 0 0,0 0 1 0 0,0 0 0 0 0,0-1-1 0 0,0 1 1 0 0,0-1-1 0 0,0 0 1 0 0,1 1-1 0 0,-1-1 1 0 0,1 0-1 0 0,-1-1 1 0 0,1 1-1 0 0,0 0 1 0 0,0-1-1 0 0,0 1 1 0 0,0-1-1 0 0,0 0 1 0 0,0 0-1 0 0,0 0 1 0 0,0 0-1 0 0,0-1 1 0 0,1 1-1 0 0,-1-1 1 0 0,0 0-1 0 0,0 0 1 0 0,1 0-1 0 0,0 0-23 0 0,1 0-31 0 0,0 1-1 0 0,1-1 0 0 0,-1 0 0 0 0,0-1 1 0 0,0 1-1 0 0,0-1 0 0 0,0 0 0 0 0,0 0 0 0 0,0-1 1 0 0,0 1-1 0 0,0-1 0 0 0,0 0 0 0 0,-1 0 1 0 0,1-1-1 0 0,-1 0 0 0 0,1 1 0 0 0,-1-1 1 0 0,0-1-1 0 0,0 1 0 0 0,-1-1 0 0 0,1 1 1 0 0,-1-1-1 0 0,1 0 0 0 0,-1 0 0 0 0,0-1 0 0 0,-1 1 1 0 0,1 0-1 0 0,0-2 32 0 0,-6 2-49 0 0,0 1 1 0 0,0 0-1 0 0,0 0 1 0 0,0 0-1 0 0,0 0 0 0 0,-1 1 1 0 0,0-1-1 0 0,1 1 1 0 0,-1 0-1 0 0,0 0 1 0 0,0 0-1 0 0,0 0 0 0 0,0 1 1 0 0,0 0-1 0 0,0-1 1 0 0,-1 2-1 0 0,1-1 1 0 0,0 0-1 0 0,0 1 0 0 0,-1 0 1 0 0,1 0-1 0 0,0 0 1 0 0,-1 0-1 0 0,1 1 0 0 0,0 0 1 0 0,-1 0-1 0 0,1 0 1 0 0,0 0-1 0 0,-1 1 49 0 0,-2 0 71 0 0,0-1-1 0 0,1 1 1 0 0,-1 0 0 0 0,1 0-1 0 0,-1 1 1 0 0,1 0 0 0 0,0 0-1 0 0,0 0 1 0 0,1 1-1 0 0,-1 0 1 0 0,1 0 0 0 0,-1 0-1 0 0,1 1 1 0 0,0 0-1 0 0,1 0 1 0 0,-1 0 0 0 0,1 0-1 0 0,0 1 1 0 0,1-1 0 0 0,-1 1-1 0 0,1 0 1 0 0,0 1-1 0 0,0-1 1 0 0,1 0 0 0 0,0 1-1 0 0,-1 5-70 0 0,6-7 68 0 0,0-1 1 0 0,0 1-1 0 0,1 0 0 0 0,-1-1 0 0 0,1 0 0 0 0,0 0 0 0 0,0 0 0 0 0,1 0 0 0 0,-1-1 1 0 0,1 1-1 0 0,0-1 0 0 0,0-1 0 0 0,0 1 0 0 0,0 0 0 0 0,0-1 0 0 0,1 0 0 0 0,-1-1 1 0 0,1 1-1 0 0,-1-1 0 0 0,1 0 0 0 0,-1 0 0 0 0,4 0-68 0 0,-5 0-12 0 0,71 11-1736 0 0,-24-10-3872 0 0,-36-2-896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27.8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45 17138 0 0,'0'0'2420'0'0,"0"0"-2420"0"0,0 0-432 0 0,0 0 316 0 0,-61-4 116 0 0,33-2 8 0 0,-3 1 36 0 0,-3-1-44 0 0,6 2-160 0 0,1-1-692 0 0,6 1-776 0 0,5 1-2589 0 0,9-4-4880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28.2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9 7765 0 0,'0'0'8064'0'0,"0"0"-6249"0"0,0 0-1970 0 0,0 0 254 0 0,0 0 124 0 0,0 0 28 0 0,-3-8-1199 0 0,7 8 937 0 0,1 0 0 0 0,0 0 0 0 0,-1 1 0 0 0,1-1 0 0 0,0 1 0 0 0,-1 0 0 0 0,1 1 0 0 0,-1-1 0 0 0,0 1 0 0 0,1 0 0 0 0,-1 0 0 0 0,0 0 0 0 0,0 1 0 0 0,0-1 0 0 0,0 1 0 0 0,-1 0 0 0 0,1 0 0 0 0,-1 0 0 0 0,0 1 0 0 0,1-1 1 0 0,-2 1-1 0 0,1 0 0 0 0,0 0 0 0 0,-1 0 0 0 0,0 0 0 0 0,1 0 0 0 0,-2 0 0 0 0,1 1 0 0 0,0-1 0 0 0,-1 1 0 0 0,0-1 0 0 0,0 1 0 0 0,0 0 0 0 0,-1-1 0 0 0,0 1 0 0 0,0 0 0 0 0,0-1 0 0 0,0 1 0 0 0,-1 0 0 0 0,1-1 0 0 0,-1 1 0 0 0,0 0 1 0 0,-1-1-1 0 0,1 0 0 0 0,-1 1 0 0 0,0-1 0 0 0,0 0 0 0 0,0 0 0 0 0,-1 0 0 0 0,1 0 0 0 0,-4 4 11 0 0,-71 51 724 0 0,116-49 1169 0 0,-23-8-2178 0 0,73 4 593 0 0,-31-8-7535 0 0,-48 0 703 0 0</inkml:trace>
  <inkml:trace contextRef="#ctx0" brushRef="#br0" timeOffset="188.816">452 234 9169 0 0,'0'0'8865'0'0,"0"0"-8481"0"0,0 0-384 0 0,0 0-224 0 0,0 0 224 0 0,0 0 200 0 0,0 0-64 0 0,0 0-136 0 0,-36 6-580 0 0,28-7-540 0 0,2 0-765 0 0,2 1-2815 0 0,4-4-2733 0 0</inkml:trace>
  <inkml:trace contextRef="#ctx0" brushRef="#br0" timeOffset="421.788">625 57 3240 0 0,'0'0'7842'0'0,"0"0"-5771"0"0,0 0-2033 0 0,0 0 30 0 0,-6 6-38 0 0,5-4-33 0 0,-1 0 25 0 0,0-1 1 0 0,0 1 0 0 0,0 0-1 0 0,0-1 1 0 0,1 1-1 0 0,-1 0 1 0 0,1 0 0 0 0,0 0-1 0 0,-1 1 1 0 0,1-1 0 0 0,0 0-1 0 0,0 0 1 0 0,1 1-1 0 0,-1-1 1 0 0,0 0 0 0 0,1 1-1 0 0,-1-1 1 0 0,1 1-1 0 0,0-1 1 0 0,0 1 0 0 0,0-1-1 0 0,0 1 1 0 0,0-1-1 0 0,0 0 1 0 0,1 1 0 0 0,-1-1-1 0 0,1 1 1 0 0,0-1 0 0 0,0 0-1 0 0,-1 1 1 0 0,2-1-1 0 0,-1 0 1 0 0,0 0 0 0 0,0 0-23 0 0,37 50 1599 0 0,-32-45-1400 0 0,0 0 0 0 0,0 0 0 0 0,0 1 0 0 0,-1-1 0 0 0,0 1 0 0 0,-1 0 0 0 0,1 1 0 0 0,-2-1 0 0 0,1 1 0 0 0,-1 0-1 0 0,-1 0 1 0 0,1 0 0 0 0,0 7-199 0 0,-4-14-1 0 0,1 0 0 0 0,-1 0-1 0 0,1 0 1 0 0,-1 0 0 0 0,0 0 0 0 0,0 0-1 0 0,0 0 1 0 0,0 0 0 0 0,0-1-1 0 0,0 1 1 0 0,-1 0 0 0 0,1-1 0 0 0,0 1-1 0 0,-1 0 1 0 0,1-1 0 0 0,-1 0-1 0 0,0 1 1 0 0,0-1 0 0 0,1 0 0 0 0,-1 0-1 0 0,0 0 1 0 0,0 0 0 0 0,0 0-1 0 0,0 0 1 0 0,0-1 0 0 0,0 1-1 0 0,0-1 1 0 0,0 1 0 0 0,0-1 0 0 0,-1 0-1 0 0,1 0 1 0 0,0 0 0 0 0,-1 0 1 0 0,-23-3-2289 0 0,7-9-3335 0 0,9-3-3313 0 0</inkml:trace>
  <inkml:trace contextRef="#ctx0" brushRef="#br0" timeOffset="671.993">885 80 9593 0 0,'0'0'7909'0'0,"0"0"-7873"0"0,0 0-36 0 0,0 0-220 0 0,0 0 220 0 0,-67 2 496 0 0,25-4-264 0 0,-12-1-232 0 0,-2 2-880 0 0,8-1-1001 0 0,16 0-3807 0 0,5-6-3745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26.4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106 1 9473 0 0,'0'0'8005'0'0,"0"0"-8005"0"0,-13 37 0 0 0,5-17 236 0 0,-1 4 272 0 0,0 0-240 0 0,3 0-132 0 0,-3 2-36 0 0,5-2-28 0 0,0-2-8 0 0,4 0-64 0 0,0-3-448 0 0,6 0-244 0 0,2-4-228 0 0,5-2-373 0 0,5-4-1551 0 0,-5-2-4340 0 0</inkml:trace>
  <inkml:trace contextRef="#ctx0" brushRef="#br0" timeOffset="267.566">191 190 13581 0 0,'0'0'1476'0'0,"-52"-8"-1476"0"0,25 6-88 0 0,-4 0 76 0 0,7 2-912 0 0,3 0-3992 0 0,-15-1-3345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16.7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0 547 872 0 0,'0'0'0'0'0</inkml:trace>
  <inkml:trace contextRef="#ctx0" brushRef="#br0" timeOffset="373.919">0 547 3616 0 0,'30'10'7649'0'0,"20"-4"-4400"0"0,-43-5-3177 0 0,0-1 1 0 0,0 0-1 0 0,0 0 1 0 0,0-1 0 0 0,0 1-1 0 0,0-2 1 0 0,0 1-1 0 0,-1-1 1 0 0,1 0-1 0 0,0 0 1 0 0,-1-1 0 0 0,1 1-1 0 0,-1-2 1 0 0,0 1-1 0 0,0-1 1 0 0,0 0-1 0 0,0 0 1 0 0,-1 0 0 0 0,0-1-1 0 0,0 0 1 0 0,0 0-1 0 0,0 0 1 0 0,2-5-73 0 0,-7 9-41 0 0,1-1 1 0 0,-1 0 0 0 0,0 1-1 0 0,0-1 1 0 0,0 0-1 0 0,0 1 1 0 0,-1-1 0 0 0,1 0-1 0 0,0 1 1 0 0,-1-1-1 0 0,1 1 1 0 0,-1-1 0 0 0,1 0-1 0 0,-1 1 1 0 0,0-1-1 0 0,1 1 1 0 0,-1 0-1 0 0,0-1 1 0 0,0 1 0 0 0,0 0-1 0 0,0-1 1 0 0,-1 1-1 0 0,1 0 1 0 0,0 0 0 0 0,0 0-1 0 0,-1 0 1 0 0,1 0-1 0 0,-1 0 1 0 0,1 1 0 0 0,-1-1-1 0 0,1 0 1 0 0,-1 1-1 0 0,1-1 1 0 0,-1 1 0 0 0,1-1-1 0 0,-1 1 1 0 0,0 0-1 0 0,1 0 1 0 0,-1-1-1 0 0,0 1 1 0 0,1 0 0 0 0,-1 1-1 0 0,0-1 1 0 0,1 0-1 0 0,-1 0 1 0 0,1 1 0 0 0,-1-1-1 0 0,0 1 1 0 0,1-1-1 0 0,-1 1 1 0 0,1 0 0 0 0,-1 0-1 0 0,1 0 1 0 0,0 0-1 0 0,-1 0 1 0 0,1 0 0 0 0,0 0-1 0 0,0 0 1 0 0,-1 0-1 0 0,1 0 1 0 0,0 2 40 0 0,-10 3 42 0 0,1 1-1 0 0,0 1 1 0 0,0 0 0 0 0,1 0 0 0 0,0 1-1 0 0,1 0 1 0 0,-1 0 0 0 0,2 1-1 0 0,-1 0 1 0 0,2 0 0 0 0,-1 1 0 0 0,1 0-1 0 0,1 0 1 0 0,0 1 0 0 0,1-1 0 0 0,0 1-1 0 0,-2 12-41 0 0,8-20 104 0 0,1 0-1 0 0,0 0 0 0 0,1-1 0 0 0,-1 1 1 0 0,0-1-1 0 0,1 0 0 0 0,0 0 0 0 0,0 0 1 0 0,0 0-1 0 0,0-1 0 0 0,0 1 1 0 0,0-1-1 0 0,1 0 0 0 0,-1-1 0 0 0,1 1 1 0 0,0-1-1 0 0,-1 0 0 0 0,1 0 0 0 0,0 0 1 0 0,0 0-1 0 0,-1-1 0 0 0,1 0 0 0 0,0 0 1 0 0,0 0-1 0 0,0-1 0 0 0,-1 0 1 0 0,1 0-1 0 0,0 0 0 0 0,0 0-103 0 0,4 1-53 0 0,-5 0-91 0 0,106-8 557 0 0,-76-3-2935 0 0,-3-7-3795 0 0,-15 2-1298 0 0</inkml:trace>
  <inkml:trace contextRef="#ctx0" brushRef="#br0" timeOffset="622.033">715 330 2980 0 0,'0'0'13017'0'0,"0"0"-11616"0"0,0 0-1401 0 0,0 0-436 0 0,0 0 436 0 0,-52-3 252 0 0,27 2-80 0 0,-3-1-60 0 0,-2 0-112 0 0,3 0-4 0 0,0 2-332 0 0,3-1-513 0 0,3-1-135 0 0,3-2-724 0 0,5-2-2308 0 0,5 2-2505 0 0</inkml:trace>
  <inkml:trace contextRef="#ctx0" brushRef="#br0" timeOffset="917.615">831 172 8897 0 0,'0'0'3898'0'0,"6"9"-2927"0"0,104 211 2947 0 0,-53-155-5941 0 0,-58-87-6533 0 0,-9-4 5675 0 0,5 14 2877 0 0,-13-25 499 0 0,4 22 6854 0 0,-18 38-4108 0 0,7-6-2787 0 0,-35 26 459 0 0,32-10-5627 0 0,27-30-399 0 0,2-2-1732 0 0</inkml:trace>
  <inkml:trace contextRef="#ctx0" brushRef="#br0" timeOffset="1165.919">1256 160 14941 0 0,'0'0'951'0'0,"-2"8"-982"0"0,-49 214 2059 0 0,66-174-3973 0 0,12-30-2975 0 0,-13-14-555 0 0</inkml:trace>
  <inkml:trace contextRef="#ctx0" brushRef="#br0" timeOffset="1430.043">1345 326 11829 0 0,'0'0'1124'0'0,"0"0"-996"0"0,-41-9 168 0 0,18 8 124 0 0,-2 0-216 0 0,-2 1-144 0 0,-1 0-60 0 0,-2 3-1136 0 0,8-1-2000 0 0,-11 0-4849 0 0</inkml:trace>
  <inkml:trace contextRef="#ctx0" brushRef="#br0" timeOffset="2801.942">1816 269 4396 0 0,'-3'6'5796'0'0,"-42"106"-1136"0"0,-14 72-2181 0 0,58-180-2483 0 0,0 0 0 0 0,-1 0 1 0 0,1 0-1 0 0,1 0 0 0 0,-1 1 0 0 0,1-1 1 0 0,-1 0-1 0 0,1 1 0 0 0,0-1 0 0 0,1 0 0 0 0,-1 0 1 0 0,1 1-1 0 0,0-1 0 0 0,0 0 0 0 0,0 0 1 0 0,0 0-1 0 0,1 0 0 0 0,0 0 0 0 0,0 0 0 0 0,0 0 1 0 0,0-1-1 0 0,1 1 0 0 0,-1-1 0 0 0,1 1 1 0 0,0-1-1 0 0,0 0 0 0 0,0 0 0 0 0,0 0 1 0 0,1 0 3 0 0,56 11-3556 0 0,-39-15 584 0 0,-3-2-1689 0 0</inkml:trace>
  <inkml:trace contextRef="#ctx0" brushRef="#br0" timeOffset="3161.95">2018 350 11161 0 0,'0'0'2084'0'0,"4"8"-1294"0"0,101 229 3419 0 0,-78-204-5452 0 0,-25-33 961 0 0,-1 0 0 0 0,0 0 0 0 0,0 0 1 0 0,0 0-1 0 0,0 0 0 0 0,0-1 0 0 0,1 1 1 0 0,-1 0-1 0 0,0-1 0 0 0,0 1 1 0 0,0-1-1 0 0,0 1 0 0 0,0-1 0 0 0,0 1 1 0 0,0-1-1 0 0,0 0 0 0 0,0 1 0 0 0,-1-1 1 0 0,1 0-1 0 0,0 0 0 0 0,0 0 0 0 0,0 1 1 0 0,-1-1-1 0 0,1 0 0 0 0,-1 0 0 0 0,1 0 1 0 0,-1 0-1 0 0,1 0 0 0 0,-1 0 1 0 0,1-1-1 0 0,-1 1 0 0 0,0 0 0 0 0,0 0 1 0 0,1 0-1 0 0,-1 0 0 0 0,0 0 0 0 0,0 0 1 0 0,0-1-1 0 0,0 1 0 0 0,0 0 0 0 0,-1 0 1 0 0,1 0-1 0 0,0 0 0 0 0,0 0 0 0 0,-1 0 1 0 0,1 0-1 0 0,-1-1 282 0 0,-9-62-389 0 0,-7 25 7581 0 0,8 44-2636 0 0,-15 17-3473 0 0,14-12-331 0 0,-13 9-430 0 0,-32 29 246 0 0,33-10-5144 0 0,21-32-820 0 0,3-4-2475 0 0</inkml:trace>
  <inkml:trace contextRef="#ctx0" brushRef="#br0" timeOffset="3316.858">2393 381 6309 0 0,'0'0'4144'0'0,"0"0"-4144"0"0,0 0-1524 0 0,0 0 160 0 0,0 0 612 0 0,0 0-524 0 0,0 0-925 0 0,0 0-707 0 0</inkml:trace>
  <inkml:trace contextRef="#ctx0" brushRef="#br0" timeOffset="3550.061">2441 382 3252 0 0,'0'0'7381'0'0,"0"0"-4749"0"0,-1 8-1608 0 0,-37 215 4151 0 0,37-161-6480 0 0,35-42-7300 0 0,-22-20 1679 0 0</inkml:trace>
  <inkml:trace contextRef="#ctx0" brushRef="#br0" timeOffset="3801.324">2578 549 6461 0 0,'0'0'5872'0'0,"0"0"-5668"0"0,0 0 280 0 0,-57-15-484 0 0,31 12 500 0 0,-3 0-312 0 0,-2 3-108 0 0,2-1-80 0 0,0 0-1776 0 0,8 0-3888 0 0</inkml:trace>
  <inkml:trace contextRef="#ctx0" brushRef="#br0" timeOffset="3955.874">2705 390 14693 0 0,'5'7'1400'0'0,"0"0"-1260"0"0,0-1 1 0 0,-1 1-1 0 0,1 1 1 0 0,-1-1-1 0 0,-1 0 1 0 0,1 1-1 0 0,-1 0 1 0 0,-1 0-1 0 0,1 0 1 0 0,-2 0 0 0 0,1 0-1 0 0,-1 1 1 0 0,0-1-1 0 0,0 0 1 0 0,-1 1-1 0 0,-1-1 1 0 0,1 1-1 0 0,-1-1 1 0 0,0 0-1 0 0,-1 0 1 0 0,0 0-1 0 0,-1 1 1 0 0,1-2-1 0 0,-1 1 1 0 0,-2 2-141 0 0,-76 99 369 0 0,11-54-6099 0 0,59-50-653 0 0,4-8-1479 0 0</inkml:trace>
  <inkml:trace contextRef="#ctx0" brushRef="#br0" timeOffset="4159.79">3028 364 3484 0 0,'0'0'8330'0'0,"0"0"-5982"0"0,0 0-2067 0 0,0 0-20 0 0,0 0-57 0 0,0 0 31 0 0,-8 3 211 0 0,4-2-412 0 0,0 1 0 0 0,1-1 0 0 0,-1 1 0 0 0,0 0 0 0 0,1 0 0 0 0,0 0 0 0 0,-1 0 1 0 0,1 1-1 0 0,0-1 0 0 0,0 1 0 0 0,0 0 0 0 0,0 0 0 0 0,1 0 0 0 0,-1 0 0 0 0,1 0 0 0 0,0 1 0 0 0,0-1 0 0 0,0 1 1 0 0,0-1-1 0 0,1 1 0 0 0,-1 0 0 0 0,1-1 0 0 0,0 1 0 0 0,0 0 0 0 0,1 0 0 0 0,-1 0 0 0 0,1 0 0 0 0,0 0 0 0 0,-1 0 1 0 0,2 0-1 0 0,-1 0 0 0 0,0 0 0 0 0,1 0 0 0 0,0 0 0 0 0,0 0 0 0 0,0 0 0 0 0,1 1-34 0 0,1-3 23 0 0,-1 0 1 0 0,1 0-1 0 0,-1 0 0 0 0,1 0 0 0 0,0-1 0 0 0,0 1 1 0 0,0-1-1 0 0,0 0 0 0 0,0 0 0 0 0,0 0 0 0 0,0 0 1 0 0,0-1-1 0 0,0 1 0 0 0,0-1 0 0 0,0 0 0 0 0,0 0 1 0 0,1 0-1 0 0,-1 0 0 0 0,0 0 0 0 0,0-1 0 0 0,0 0 1 0 0,0 1-1 0 0,0-1 0 0 0,0 0 0 0 0,0 0 0 0 0,0-1 1 0 0,0 1-1 0 0,0-1 0 0 0,-1 1 0 0 0,1-1 0 0 0,0 0 1 0 0,-1 0-1 0 0,0 0 0 0 0,1 0 0 0 0,-1 0 0 0 0,0-1 1 0 0,0 1-1 0 0,0-1 0 0 0,-1 0 0 0 0,1 0-23 0 0,-23-27-3327 0 0,-7 20-3229 0 0,25 9 5384 0 0,-20-5-5551 0 0</inkml:trace>
  <inkml:trace contextRef="#ctx0" brushRef="#br0" timeOffset="4670.941">2774 1247 4712 0 0,'-14'-1'5540'0'0,"-563"-71"-1604"0"0,-530 25-1302 0 0,481 41-3721 0 0,615 8-1108 0 0,21-3-4508 0 0,14-1 898 0 0</inkml:trace>
  <inkml:trace contextRef="#ctx0" brushRef="#br0" timeOffset="5029.09">1521 1477 5549 0 0,'0'0'7954'0'0,"0"0"-6241"0"0,-7-2-1790 0 0,3-1 128 0 0,-1 1-1 0 0,1 0 1 0 0,0 0 0 0 0,-1 1 0 0 0,0-1-1 0 0,1 1 1 0 0,-1 0 0 0 0,0 0 0 0 0,1 1 0 0 0,-1-1-1 0 0,0 1 1 0 0,0 0 0 0 0,1 1 0 0 0,-1-1-1 0 0,0 1 1 0 0,0 0 0 0 0,1 0 0 0 0,-1 0 0 0 0,1 0-1 0 0,-1 1 1 0 0,1 0 0 0 0,-1 0 0 0 0,1 0 0 0 0,0 1-1 0 0,0-1 1 0 0,0 1 0 0 0,0 0 0 0 0,1 0-1 0 0,-1 0 1 0 0,-1 3-51 0 0,2-3 38 0 0,1 0 0 0 0,0 0 0 0 0,-1 0 0 0 0,1 1 0 0 0,0-1 0 0 0,1 1 0 0 0,-1 0-1 0 0,1-1 1 0 0,-1 1 0 0 0,1 0 0 0 0,0 0 0 0 0,1-1 0 0 0,-1 1 0 0 0,1 0 0 0 0,-1 0 0 0 0,1 0 0 0 0,0 0-1 0 0,1 0 1 0 0,-1 0 0 0 0,1 0 0 0 0,-1 0 0 0 0,1 0 0 0 0,1-1 0 0 0,-1 1 0 0 0,0 0 0 0 0,1-1 0 0 0,0 1-1 0 0,-1-1 1 0 0,2 1 0 0 0,-1-1 0 0 0,0 0 0 0 0,1 0 0 0 0,-1 0 0 0 0,1 0 0 0 0,0 0 0 0 0,0 0 0 0 0,0-1 0 0 0,0 0-1 0 0,0 1 1 0 0,1-1 0 0 0,-1-1 0 0 0,1 1 0 0 0,-1 0 0 0 0,1-1 0 0 0,0 0 0 0 0,0 1 0 0 0,-1-2 0 0 0,1 1-1 0 0,0 0 1 0 0,0-1 0 0 0,0 1 0 0 0,0-1 0 0 0,0-1 0 0 0,0 1 0 0 0,0 0 0 0 0,0-1 0 0 0,0 0 0 0 0,-1 0-1 0 0,1 0 1 0 0,3-1-38 0 0,-4 1 14 0 0,0 0 0 0 0,-1 0-1 0 0,1 0 1 0 0,-1 0 0 0 0,1 0 0 0 0,-1 0-1 0 0,1-1 1 0 0,-1 1 0 0 0,0-1-1 0 0,0 0 1 0 0,1 1 0 0 0,-1-1-1 0 0,-1 0 1 0 0,1 0 0 0 0,0-1-1 0 0,0 1 1 0 0,-1 0 0 0 0,1-1-1 0 0,-1 1 1 0 0,0-1 0 0 0,0 1-1 0 0,0-1 1 0 0,0 1 0 0 0,0-1-1 0 0,0 0 1 0 0,-1 1 0 0 0,1-1 0 0 0,-1 0-1 0 0,0 0 1 0 0,0 1 0 0 0,0-1-1 0 0,0 0-13 0 0,-20-56-7553 0 0,16 53 1549 0 0</inkml:trace>
  <inkml:trace contextRef="#ctx0" brushRef="#br0" timeOffset="5292.699">1912 1323 11717 0 0,'0'0'5741'0'0,"0"0"-5741"0"0,0 0 0 0 0,1 47 320 0 0,-6-28 264 0 0,-1 2-216 0 0,-2-3-160 0 0,-4 4-48 0 0,2-1-36 0 0,2 0-124 0 0,-1 0-600 0 0,5 0-584 0 0,3-4-557 0 0,-2-4-2807 0 0,6-3-6097 0 0</inkml:trace>
  <inkml:trace contextRef="#ctx0" brushRef="#br0" timeOffset="5557.603">1918 1755 10045 0 0,'0'0'3912'0'0,"0"0"-2906"0"0,0 0-519 0 0,0 0 250 0 0,0 0 30 0 0,0 0-117 0 0,0 0-314 0 0,14 14 146 0 0,14-39-1684 0 0,-23 3-5168 0 0,-5 15 1513 0 0</inkml:trace>
  <inkml:trace contextRef="#ctx0" brushRef="#br0" timeOffset="6040.105">1676 1970 3180 0 0,'6'3'5639'0'0,"11"3"-4886"0"0,-1-1-1 0 0,1-1 1 0 0,0 0 0 0 0,0-1 0 0 0,0-1-1 0 0,1 0 1 0 0,-1-1 0 0 0,0-1 0 0 0,7-2-753 0 0,6 0 60 0 0,0-1 1 0 0,0-2 0 0 0,0-2 0 0 0,0 0-1 0 0,-1-2 1 0 0,-1-1 0 0 0,1-1-1 0 0,10-7-60 0 0,-26 12-26 0 0,-1 0-1 0 0,1 0 1 0 0,-2-2-1 0 0,1 1 0 0 0,-1-1 1 0 0,0-1-1 0 0,0 0 0 0 0,-1-1 1 0 0,-1 1-1 0 0,1-2 1 0 0,-2 0-1 0 0,1 0 0 0 0,-2 0 1 0 0,1-1-1 0 0,-1 0 0 0 0,-1-1 1 0 0,-1 1-1 0 0,1-1 1 0 0,-2 0-1 0 0,0 0 0 0 0,-1-1 1 0 0,0 0-1 0 0,-1 1 0 0 0,0-1 1 0 0,-1 0-1 0 0,-1 0 1 0 0,0 0-1 0 0,-1 1 0 0 0,0-1 1 0 0,-1 0-1 0 0,-3-9 27 0 0,-3 0-161 0 0,-1-1 0 0 0,0 1 0 0 0,-2 0 1 0 0,-1 1-1 0 0,-1 1 0 0 0,-1 0 0 0 0,-1 0 0 0 0,0 2 0 0 0,-2 0 0 0 0,0 0 1 0 0,-1 2-1 0 0,-1 0 0 0 0,-1 1 0 0 0,0 1 0 0 0,-1 1 0 0 0,0 1 0 0 0,-21-9 161 0 0,20 11 59 0 0,0 2-1 0 0,-1 1 0 0 0,-1 0 1 0 0,1 2-1 0 0,-1 0 1 0 0,0 2-1 0 0,-1 1 0 0 0,1 0 1 0 0,-1 2-1 0 0,1 1 0 0 0,-1 1 1 0 0,1 1-1 0 0,0 1 0 0 0,-1 1 1 0 0,2 1-1 0 0,-1 2 1 0 0,0 0-1 0 0,-7 4-58 0 0,4 0 16 0 0,1 0 0 0 0,0 2 0 0 0,1 1 0 0 0,0 0 0 0 0,1 2 0 0 0,1 1 0 0 0,0 1 0 0 0,1 1 1 0 0,1 1-1 0 0,1 0 0 0 0,1 2 0 0 0,1 0 0 0 0,1 2 0 0 0,1-1 0 0 0,1 2 0 0 0,1 0 0 0 0,1 1 0 0 0,1 0 0 0 0,-5 20-16 0 0,15-35 45 0 0,1 0 0 0 0,0 0 1 0 0,1 0-1 0 0,0 0 0 0 0,1 0 0 0 0,0 0 0 0 0,1 0 0 0 0,0-1 0 0 0,1 1 0 0 0,0 0 0 0 0,0-1 0 0 0,1 0 0 0 0,1 1 0 0 0,0-2 0 0 0,0 1 1 0 0,1 0-1 0 0,0-1 0 0 0,0 0 0 0 0,1-1 0 0 0,0 1 0 0 0,1-1 0 0 0,0-1 0 0 0,0 0 0 0 0,1 0 0 0 0,0 0 0 0 0,0-1 0 0 0,7 3-45 0 0,12 8-243 0 0,0-1 0 0 0,2-1-1 0 0,0-2 1 0 0,0-1-1 0 0,1-1 1 0 0,1-2 0 0 0,0-1-1 0 0,24 2 244 0 0,-10-5-2853 0 0,-4-5-3391 0 0</inkml:trace>
  <inkml:trace contextRef="#ctx0" brushRef="#br0" timeOffset="6367.981">2458 1952 4256 0 0,'0'0'8122'0'0,"0"0"-6333"0"0,0 0-1901 0 0,0 0 170 0 0,0 0 288 0 0,0 0 134 0 0,0 0-128 0 0,5 3-130 0 0,-1-2-195 0 0,-1 1 0 0 0,1 0 1 0 0,0-1-1 0 0,0 0 1 0 0,0 0-1 0 0,0 0 0 0 0,0-1 1 0 0,0 1-1 0 0,0-1 0 0 0,0 0 1 0 0,0 0-1 0 0,1 0 0 0 0,-1-1 1 0 0,0 1-1 0 0,0-1 1 0 0,0 0-1 0 0,0 0 0 0 0,-1 0 1 0 0,1-1-1 0 0,0 0 0 0 0,0 1 1 0 0,-1-1-1 0 0,1 0 0 0 0,-1-1-27 0 0,-19 57 1655 0 0,-11 0-775 0 0,-12 30-539 0 0,34-27-3329 0 0,10-45-114 0 0,6-5-4609 0 0</inkml:trace>
  <inkml:trace contextRef="#ctx0" brushRef="#br0" timeOffset="6619.622">2685 2257 15177 0 0,'0'0'2393'0'0,"0"0"-2393"0"0,-49 0 0 0 0,19-4 76 0 0,-2 1 60 0 0,-2-3-136 0 0,1 1-172 0 0,-1-2-912 0 0,3 1-1121 0 0,7 1-3067 0 0,-9-7-3433 0 0</inkml:trace>
  <inkml:trace contextRef="#ctx0" brushRef="#br0" timeOffset="7149.794">2114 784 392 0 0,'0'0'1173'0'0,"4"7"-754"0"0,2 4-32 0 0,2-1 1 0 0,-1 1-1 0 0,2-1 0 0 0,-1-1 0 0 0,1 1 0 0 0,1-1 1 0 0,0-1-1 0 0,0 0 0 0 0,0 0 0 0 0,1-1 0 0 0,0-1 1 0 0,1 0-1 0 0,-1 0 0 0 0,1-1 0 0 0,0 0 0 0 0,8 1-387 0 0,30 4 339 0 0,0-2-1 0 0,1-2 0 0 0,-1-3 0 0 0,1-1 0 0 0,0-3 0 0 0,0-2 1 0 0,-1-2-1 0 0,0-3 0 0 0,0-2 0 0 0,0-1 0 0 0,-1-3 0 0 0,-1-3 1 0 0,-1-1-1 0 0,0-2 0 0 0,1-3-338 0 0,-22 10-39 0 0,-1-1 0 0 0,0-1 1 0 0,-1-1-1 0 0,0-1 0 0 0,-2-1 1 0 0,0-1-1 0 0,-1 0 0 0 0,-1-2 1 0 0,-1-1-1 0 0,-1 0 0 0 0,2-6 39 0 0,-12 18-20 0 0,-1-1 0 0 0,-1 0 0 0 0,0-1 0 0 0,0 0 0 0 0,-2 0 0 0 0,1 0 0 0 0,-1 0 0 0 0,-1-1 1 0 0,0 1-1 0 0,-1-1 0 0 0,0 0 0 0 0,-1 0 0 0 0,-1 0 0 0 0,0 0 0 0 0,-1 0 0 0 0,0 0 0 0 0,0 1 0 0 0,-2-1 0 0 0,0 0 0 0 0,0 1 0 0 0,-1-1 0 0 0,0 1 0 0 0,-1 0 0 0 0,-1 1 0 0 0,-6-11 20 0 0,0 5 11 0 0,0 0-1 0 0,-2 1 0 0 0,0 0 1 0 0,-1 1-1 0 0,0 1 1 0 0,-2 0-1 0 0,1 1 0 0 0,-2 0 1 0 0,1 2-1 0 0,-2 0 0 0 0,1 1 1 0 0,-2 1-1 0 0,1 1 1 0 0,-9-2-11 0 0,-26-8 174 0 0,-1 2 0 0 0,-1 2 0 0 0,0 3 0 0 0,-42-2-174 0 0,43 8-16 0 0,1 3 0 0 0,-1 2 0 0 0,1 3-1 0 0,0 2 1 0 0,-1 2 0 0 0,2 3 0 0 0,0 2-1 0 0,0 2 1 0 0,1 3 0 0 0,1 2 0 0 0,1 2-1 0 0,0 2 1 0 0,2 2 0 0 0,1 3 0 0 0,1 1-1 0 0,1 2 1 0 0,2 3 0 0 0,1 1 0 0 0,2 2 0 0 0,-1 5 16 0 0,30-33-46 0 0,1 1 1 0 0,0 0 0 0 0,1 1-1 0 0,0 0 1 0 0,1 1 0 0 0,0 0 0 0 0,1 0-1 0 0,0 1 1 0 0,1-1 0 0 0,0 2 0 0 0,1-1-1 0 0,1 0 1 0 0,0 1 0 0 0,0 0-1 0 0,2 0 1 0 0,0 0 0 0 0,0 0 0 0 0,1 0-1 0 0,1 1 1 0 0,1-1 0 0 0,0 0 0 0 0,0 0-1 0 0,2 0 1 0 0,-1 0 0 0 0,2 0-1 0 0,0 0 1 0 0,1-1 0 0 0,0 1 0 0 0,1-1-1 0 0,0-1 1 0 0,8 12 45 0 0,3-4 207 0 0,1 0-1 0 0,1-2 1 0 0,1 0-1 0 0,0-1 1 0 0,1-1 0 0 0,1-1-1 0 0,0-1 1 0 0,1-1-1 0 0,1-1 1 0 0,0-1 0 0 0,0-1-1 0 0,1-2 1 0 0,1 0-1 0 0,-1-1 1 0 0,17 1-207 0 0,38 5-547 0 0,1-3 1 0 0,-1-3-1 0 0,1-5 0 0 0,36-4 547 0 0,-61-2-4133 0 0,0-5-3047 0 0</inkml:trace>
  <inkml:trace contextRef="#ctx0" brushRef="#br0" timeOffset="7631.708">3474 668 11221 0 0,'0'0'4552'0'0,"0"0"-3580"0"0,0 0-1650 0 0,0 0 168 0 0,0 0 676 0 0,0 0 184 0 0,0 0-33 0 0,6 2-120 0 0,7 2-160 0 0,0 0-1 0 0,1-1 1 0 0,-1-1 0 0 0,1 0-1 0 0,0-1 1 0 0,0 0 0 0 0,-1-1-1 0 0,1-1 1 0 0,0 0 0 0 0,-1-1-1 0 0,1 0 1 0 0,-1-1 0 0 0,9-4-37 0 0,-21 7 8 0 0,0 0 1 0 0,0 0 0 0 0,0 0 0 0 0,0 0-1 0 0,0 0 1 0 0,0 0 0 0 0,0 0 0 0 0,0 0-1 0 0,0 0 1 0 0,0 0 0 0 0,-1 1 0 0 0,1-1 0 0 0,0 0-1 0 0,0 0 1 0 0,0 1 0 0 0,0-1 0 0 0,0 1-1 0 0,0-1 1 0 0,-1 1 0 0 0,1-1 0 0 0,0 1-1 0 0,0 0 1 0 0,-1-1 0 0 0,1 1 0 0 0,0 0-1 0 0,-1 0 1 0 0,1-1 0 0 0,0 1 0 0 0,-1 0 0 0 0,0 0-1 0 0,1 0 1 0 0,-1 0 0 0 0,1 0 0 0 0,-1 0-1 0 0,0-1 1 0 0,0 1 0 0 0,1 0 0 0 0,-1 0-1 0 0,0 0 1 0 0,0 0 0 0 0,0 0 0 0 0,0 0-1 0 0,0 0 1 0 0,0 0 0 0 0,0 0 0 0 0,-1 0 0 0 0,1 0-1 0 0,0 0 1 0 0,0 0 0 0 0,-1 0 0 0 0,1 0-1 0 0,-1 0 1 0 0,1-1 0 0 0,-1 1 0 0 0,1 1-9 0 0,-16 60 1080 0 0,-13 1-818 0 0,-9 52-1000 0 0,39-113 381 0 0,-1-1-1 0 0,1 1 1 0 0,-1 0 0 0 0,1-1-1 0 0,0 1 1 0 0,0-1-1 0 0,0 1 1 0 0,0-1-1 0 0,0 1 1 0 0,0-1 0 0 0,0 0-1 0 0,0 1 1 0 0,1-1-1 0 0,-1 0 1 0 0,0 0-1 0 0,1 0 1 0 0,-1 0 0 0 0,1 0-1 0 0,-1 0 1 0 0,1-1-1 0 0,0 1 1 0 0,-1 0-1 0 0,1-1 1 0 0,0 1 0 0 0,-1-1-1 0 0,1 0 1 0 0,0 1-1 0 0,0-1 1 0 0,-1 0-1 0 0,1 0 1 0 0,0 0 0 0 0,0 0-1 0 0,-1 0 1 0 0,1-1-1 0 0,0 1 1 0 0,-1-1-1 0 0,1 1 1 0 0,0-1 0 0 0,-1 1-1 0 0,1-1 1 0 0,0 0-1 0 0,-1 0 1 0 0,1 0-1 0 0,-1 0 1 0 0,0 0 0 0 0,1 0-1 0 0,-1 0 1 0 0,1-1 357 0 0,35-16 799 0 0,-22 11 6158 0 0,-22 1 1206 0 0,-62-7-7610 0 0,-36 8-698 0 0,61 4-2426 0 0,-2-2-4422 0 0,14-2-764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35.5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216 63 2844 0 0,'0'0'4270'0'0,"0"0"-713"0"0,0 0-1860 0 0,0 0-234 0 0,0 0 131 0 0,0 0-50 0 0,0 0-286 0 0,0 0-394 0 0,8-12-177 0 0,-87 3-623 0 0,-2 0-1094 0 0,30-8-3706 0 0,42 11-786 0 0,6-3-2800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35.8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186 44 7129 0 0,'0'0'5992'0'0,"0"0"-4912"0"0,0 0 72 0 0,0 0-43 0 0,0 0-613 0 0,0 0-244 0 0,0 0-56 0 0,0 0-72 0 0,-53-13-124 0 0,27 8 4 0 0,0 2-8 0 0,-1-2-664 0 0,1 0-561 0 0,11 2-1395 0 0,2-6-4997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36.1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99 182 4940 0 0,'0'0'4654'0'0,"0"0"-3512"0"0,0 0-728 0 0,0 0 542 0 0,0 0 275 0 0,0 0-13 0 0,0 0-328 0 0,0 0-420 0 0,4 2-222 0 0,-1-2-264 0 0,0 0 0 0 0,0 0 0 0 0,0 0 0 0 0,0 0 0 0 0,1-1 0 0 0,-1 1 0 0 0,0-1 0 0 0,0 0 0 0 0,0 0 0 0 0,0 0 0 0 0,0 0 0 0 0,-1 0 0 0 0,1-1 0 0 0,0 1 0 0 0,-1-1 0 0 0,1 0 0 0 0,-1 0 0 0 0,1 0 0 0 0,-1 0 0 0 0,0 0 0 0 0,0-1 0 0 0,0 1 0 0 0,0-1 0 0 0,0 1 0 0 0,0-1 0 0 0,-1 1 0 0 0,1-1 0 0 0,-1 0 0 0 0,0 0 0 0 0,0 0 0 0 0,0 0 0 0 0,0 0 0 0 0,0 0 0 0 0,-1 0 0 0 0,0 0 0 0 0,1 0 0 0 0,-1 0 0 0 0,0-1 0 0 0,0 1-1 0 0,-1 0 1 0 0,1 0 0 0 0,-1 0 0 0 0,1 0 0 0 0,-1 0 0 0 0,0 0 0 0 0,0 0 0 0 0,0 0 0 0 0,-1 0 0 0 0,1 1 0 0 0,-1-1 0 0 0,0 0 0 0 0,1 1 0 0 0,-1-1 0 0 0,0 1 0 0 0,0 0 0 0 0,-1-1 0 0 0,0 1 16 0 0,3-1 16 0 0,-1 0-1 0 0,0-1 1 0 0,-1 1 0 0 0,1 1-1 0 0,0-1 1 0 0,-1 0-1 0 0,0 0 1 0 0,0 0 0 0 0,0 1-1 0 0,0-1 1 0 0,0 1-1 0 0,0 0 1 0 0,-1-1 0 0 0,1 1-1 0 0,-1 0 1 0 0,1 0 0 0 0,-1 1-1 0 0,0-1 1 0 0,0 0-1 0 0,0 1 1 0 0,0 0 0 0 0,0 0-1 0 0,0 0 1 0 0,0 0-1 0 0,0 0 1 0 0,0 1 0 0 0,-1-1-1 0 0,1 1 1 0 0,0 0 0 0 0,0 0-1 0 0,0 0 1 0 0,-1 0-1 0 0,1 0 1 0 0,0 1 0 0 0,0 0-1 0 0,0 0 1 0 0,-1-1-1 0 0,1 2 1 0 0,0-1 0 0 0,0 0-1 0 0,1 1 1 0 0,-1-1-1 0 0,0 1 1 0 0,0 0 0 0 0,1 0-1 0 0,-1 0 1 0 0,1 0 0 0 0,-1 0-1 0 0,1 1 1 0 0,0 0-16 0 0,-1 1 64 0 0,0 0 1 0 0,0 0-1 0 0,1 0 1 0 0,0 0-1 0 0,-1 0 0 0 0,2 1 1 0 0,-1-1-1 0 0,0 1 1 0 0,1-1-1 0 0,0 1 1 0 0,0 0-1 0 0,1 0 1 0 0,-1-1-1 0 0,1 1 0 0 0,0 0 1 0 0,0 0-1 0 0,0-1 1 0 0,1 1-1 0 0,0 0 1 0 0,0-1-1 0 0,0 1 1 0 0,0 0-1 0 0,1-1 0 0 0,0 1 1 0 0,0-1-1 0 0,0 0 1 0 0,0 0-1 0 0,1 0 1 0 0,0 0-1 0 0,-1 0 1 0 0,2 0-1 0 0,0 0-64 0 0,60 35-5726 0 0,-40-34-1429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36.3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2 3088 0 0,'0'0'14114'0'0,"0"0"-12422"0"0,0 0-1692 0 0,0 0 232 0 0,0 0-168 0 0,0 0 328 0 0,0 0-100 0 0,0 0-292 0 0,0 0 0 0 0,0 0-720 0 0,0 7-256 0 0,-3-7-340 0 0,3 0-1125 0 0,0 0-3463 0 0,4-8-2593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7:00.7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 1 10529 0 0,'0'0'4051'0'0,"0"0"-2933"0"0,0 0-775 0 0,7 4 76 0 0,0 0-271 0 0,-1 0 0 0 0,0 0 0 0 0,0 1 0 0 0,-1 0 0 0 0,1 0 0 0 0,-1 1 0 0 0,0 0 0 0 0,-1 0 0 0 0,1 0 0 0 0,-1 0 0 0 0,0 0 0 0 0,-1 1 0 0 0,0 0 0 0 0,0 0 0 0 0,0 0 0 0 0,-1 0 0 0 0,0 0 0 0 0,0 2-148 0 0,1 5 141 0 0,-1-1-1 0 0,0 0 1 0 0,-1 0-1 0 0,0 1 1 0 0,-1-1-1 0 0,-1 1 1 0 0,0-1-1 0 0,-1 0 0 0 0,0 1 1 0 0,-1-1-1 0 0,-1 0 1 0 0,0-1-1 0 0,-1 1 1 0 0,0-1-1 0 0,-1 1 1 0 0,-5 8-141 0 0,5-12-254 0 0,1-1 1 0 0,-2 0 0 0 0,1 0 0 0 0,-1 0 0 0 0,0 0-1 0 0,-1-1 1 0 0,0-1 0 0 0,0 1 0 0 0,0-1 0 0 0,-1-1 0 0 0,1 1-1 0 0,-2-2 1 0 0,1 1 0 0 0,-5 1 253 0 0,6-4-3637 0 0,6-6-5209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1:36.6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124 259 8281 0 0,'0'0'6804'0'0,"0"0"-4923"0"0,0 0-1693 0 0,0 0 150 0 0,0 0 384 0 0,0 0-112 0 0,0 0-241 0 0,0 0-156 0 0,5 0-140 0 0,-1 0-144 0 0,-1 0 0 0 0,0 0-1 0 0,1 0 1 0 0,-1-1 0 0 0,0 1 0 0 0,1-1-1 0 0,-1 0 1 0 0,0 0 0 0 0,0 0 0 0 0,0-1 0 0 0,0 1-1 0 0,0-1 1 0 0,0 0 0 0 0,0 0 0 0 0,0 0-1 0 0,-1 0 1 0 0,1 0 0 0 0,-1 0 0 0 0,1-1-1 0 0,-1 1 1 0 0,0-1 0 0 0,0 1 0 0 0,0-1-1 0 0,0 0 1 0 0,-1 0 0 0 0,1 0 0 0 0,-1 0 0 0 0,0 0-1 0 0,1-1 1 0 0,-2 1 0 0 0,1 0 0 0 0,0 0 71 0 0,-1-6-211 0 0,0 0 1 0 0,-1 0 0 0 0,0 0 0 0 0,0 0-1 0 0,-1 0 1 0 0,0 0 0 0 0,-1 0 0 0 0,0 1-1 0 0,0 0 1 0 0,-1-1 0 0 0,0 1 0 0 0,0 0-1 0 0,-1 1 1 0 0,0-1 0 0 0,0 1 0 0 0,-1 0-1 0 0,0 0 1 0 0,0 1 0 0 0,-1-1 0 0 0,-6-3 210 0 0,11 8 77 0 0,0 0 1 0 0,-1 1-1 0 0,1 0 1 0 0,-1-1 0 0 0,1 1-1 0 0,-1 0 1 0 0,1 1 0 0 0,-1-1-1 0 0,0 0 1 0 0,1 1-1 0 0,-1-1 1 0 0,0 1 0 0 0,0 0-1 0 0,1 0 1 0 0,-1 0 0 0 0,0 0-1 0 0,0 0 1 0 0,1 1-1 0 0,-1-1 1 0 0,0 1 0 0 0,1 0-1 0 0,-1 0 1 0 0,0 0 0 0 0,1 0-1 0 0,-1 0 1 0 0,1 1-1 0 0,0-1 1 0 0,-1 1 0 0 0,1-1-1 0 0,0 1 1 0 0,0 0 0 0 0,0 0-1 0 0,0 0 1 0 0,0 0-1 0 0,1 0 1 0 0,-1 0 0 0 0,0 1-1 0 0,1-1 1 0 0,0 1 0 0 0,-1-1-1 0 0,0 3-77 0 0,-27 110 1821 0 0,63-41-1389 0 0,-12-58-3285 0 0,3-8-4418 0 0,-6-10-1035 0 0</inkml:trace>
  <inkml:trace contextRef="#ctx0" brushRef="#br0" timeOffset="730.83">479 154 5156 0 0,'0'0'8979'0'0,"0"0"-6348"0"0,0 0-2274 0 0,0 0-179 0 0,0 0 121 0 0,0 0-149 0 0,0 0-151 0 0,0 0-119 0 0,8-2-201 0 0,-5 3 282 0 0,0-1-1 0 0,0 0 1 0 0,1 0 0 0 0,-1 0-1 0 0,0-1 1 0 0,0 1-1 0 0,0-1 1 0 0,0 1 0 0 0,1-1-1 0 0,-1 0 1 0 0,0 0-1 0 0,0-1 1 0 0,-1 1 0 0 0,1-1-1 0 0,0 1 1 0 0,0-1-1 0 0,-1 0 1 0 0,1 0 0 0 0,-1 0-1 0 0,1 0 1 0 0,-1 0-1 0 0,0-1 1 0 0,0 1 0 0 0,0-1-1 0 0,0 1 1 0 0,-1-1-1 0 0,1 0 1 0 0,-1 0 0 0 0,1 0-1 0 0,-1 0 1 0 0,0 0-1 0 0,0 0 1 0 0,0 0-1 0 0,-1 0 1 0 0,1 0 0 0 0,-1 0-1 0 0,0 0 1 0 0,1-1-1 0 0,-1 1 1 0 0,-1 0 0 0 0,1 0-1 0 0,0 0 1 0 0,-1-1-1 0 0,0 1 1 0 0,0 0 0 0 0,0 0-1 0 0,0 0 1 0 0,0 0-1 0 0,-2-2 40 0 0,1 2 2 0 0,0 0-1 0 0,-1-1 0 0 0,1 1 0 0 0,-1 0 0 0 0,0 1 1 0 0,0-1-1 0 0,0 0 0 0 0,-1 1 0 0 0,1 0 0 0 0,0 0 1 0 0,-1 0-1 0 0,0 0 0 0 0,1 0 0 0 0,-1 1 0 0 0,0-1 1 0 0,0 1-1 0 0,0 0 0 0 0,0 0 0 0 0,0 1 0 0 0,0-1 1 0 0,0 1-1 0 0,0 0 0 0 0,0 0 0 0 0,0 0 0 0 0,0 1 1 0 0,0-1-1 0 0,0 1 0 0 0,0 0 0 0 0,0 0 0 0 0,0 0 1 0 0,0 1-1 0 0,1 0 0 0 0,-1-1 0 0 0,0 1 0 0 0,1 0 1 0 0,0 1-1 0 0,-1-1 0 0 0,1 1 0 0 0,0-1 0 0 0,0 1 1 0 0,0 0-1 0 0,1 0 0 0 0,-1 0 0 0 0,1 1 0 0 0,-1-1 1 0 0,1 0-1 0 0,0 1 0 0 0,0 0 0 0 0,1-1 0 0 0,-1 1 1 0 0,1 0-1 0 0,0 0 0 0 0,0 0 0 0 0,0 0 0 0 0,0 0 1 0 0,1 0-1 0 0,0 0 0 0 0,0 0 0 0 0,0 0 0 0 0,0 3-1 0 0,4 5 177 0 0,0 0 0 0 0,1 0 0 0 0,0-1-1 0 0,1 1 1 0 0,0-1 0 0 0,1-1 0 0 0,0 1 0 0 0,1-1-1 0 0,0 0 1 0 0,0-1 0 0 0,1 0 0 0 0,5 4-177 0 0,65 91 1476 0 0,-78-103-1479 0 0,0 0 1 0 0,-1 0-1 0 0,1 0 0 0 0,-1 0 0 0 0,1 0 1 0 0,-1 0-1 0 0,1 0 0 0 0,-1 0 0 0 0,0 0 1 0 0,1 0-1 0 0,-1 0 0 0 0,0 0 0 0 0,0 0 1 0 0,0 0-1 0 0,0 0 0 0 0,0 0 0 0 0,0 0 1 0 0,0 0-1 0 0,0 0 0 0 0,0 0 0 0 0,-1 0 1 0 0,1 0-1 0 0,0 0 0 0 0,-1 0 0 0 0,1 0 1 0 0,0 0-1 0 0,-1 0 0 0 0,0 0 0 0 0,1 0 1 0 0,-1 0-1 0 0,1 0 0 0 0,-1 0 0 0 0,0 0 1 0 0,0-1-1 0 0,1 1 0 0 0,-1 0 0 0 0,0-1 1 0 0,0 1-1 0 0,0 0 0 0 0,0-1 0 0 0,0 1 1 0 0,0-1-1 0 0,0 0 0 0 0,0 1 1 0 0,0-1-1 0 0,0 0 0 0 0,0 1 0 0 0,0-1 1 0 0,0 0-1 0 0,0 0 0 0 0,0 0 0 0 0,0 0 1 0 0,-1 0-1 0 0,1 0 0 0 0,0 0 0 0 0,0-1 1 0 0,0 1-1 0 0,0 0 0 0 0,-1-1 3 0 0,-65-16-363 0 0,-9-64-760 0 0,75 79 1129 0 0,0 0 0 0 0,0-1-1 0 0,1 1 1 0 0,-1 0 0 0 0,1-1 0 0 0,-1 1 0 0 0,1-1 0 0 0,0 1-1 0 0,0 0 1 0 0,0-1 0 0 0,0 1 0 0 0,1-1 0 0 0,-1 1 0 0 0,1-1-1 0 0,-1 1 1 0 0,1 0 0 0 0,0-1 0 0 0,0 1 0 0 0,0 0 0 0 0,0 0-1 0 0,0 0 1 0 0,0 0 0 0 0,1 0 0 0 0,-1 0 0 0 0,1 0 0 0 0,-1 0-1 0 0,1 0 1 0 0,0 0 0 0 0,0 1 0 0 0,0-1 0 0 0,0 1-1 0 0,0 0 1 0 0,0-1 0 0 0,0 1 0 0 0,0 0 0 0 0,0 0 0 0 0,1 0-1 0 0,-1 1 1 0 0,0-1 0 0 0,1 0 0 0 0,-1 1 0 0 0,1 0 0 0 0,1-1-6 0 0,54-7-511 0 0,-36 6-2069 0 0,-14 0-2316 0 0,-3-6-3683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4:53.8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1084 0 0,'0'0'0'0'0,"0"0"-224"0"0,0 0-636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5:10.1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294 1 1720 0 0,'0'0'6820'0'0,"0"0"-4548"0"0,0 0-1380 0 0,0 0-87 0 0,0 0-101 0 0,0 0 154 0 0,0 0 135 0 0,-10-1-171 0 0,-155 4 793 0 0,105 0-4298 0 0,4-1-5360 0 0,54-2 2140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5:11.6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 6657 0 0,'0'0'3889'0'0,"0"0"-3026"0"0,0 0-599 0 0,7 8 311 0 0,-1-1-415 0 0,0 0 1 0 0,-1 1 0 0 0,1 0-1 0 0,-1-1 1 0 0,-1 2 0 0 0,1-1-1 0 0,-1 0 1 0 0,-1 1 0 0 0,0 0-1 0 0,0 0 1 0 0,0 0 0 0 0,-1 0-1 0 0,-1 0 1 0 0,0 0 0 0 0,0 1-1 0 0,0-1 1 0 0,-1 0 0 0 0,-1 1-1 0 0,0-1 1 0 0,0 0-1 0 0,-1 1 1 0 0,0 1-161 0 0,-33 51 73 0 0,4-27-4910 0 0,26-30 230 0 0,0-5-1788 0 0</inkml:trace>
  <inkml:trace contextRef="#ctx0" brushRef="#br0" timeOffset="1">423 291 3952 0 0,'0'0'6757'0'0,"0"0"-5845"0"0,0 0-872 0 0,0 0 24 0 0,0 0-12 0 0,0 0 832 0 0,0 0-120 0 0,0 0-764 0 0,-54 6-700 0 0,33-9-2208 0 0,7 0-3673 0 0</inkml:trace>
  <inkml:trace contextRef="#ctx0" brushRef="#br0" timeOffset="203.602">458 187 9233 0 0,'0'0'5104'0'0,"0"0"-5104"0"0,0 0-140 0 0,0 0 140 0 0,0 0 520 0 0,-52 2-128 0 0,28-2-228 0 0,-7 0-164 0 0,-3 0-608 0 0,1 0-1068 0 0,7 0-3680 0 0,-13-7-2277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5:10.8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 0 7645 0 0,'0'0'4790'0'0,"0"0"-3540"0"0,-6 5-874 0 0,-7 5-200 0 0,0 0 0 0 0,1 2 0 0 0,1-1-1 0 0,0 2 1 0 0,0-1 0 0 0,1 2-1 0 0,1-1 1 0 0,0 1 0 0 0,1 0 0 0 0,1 1-1 0 0,0 0 1 0 0,1 0 0 0 0,0 1 0 0 0,2 0-1 0 0,0-1 1 0 0,0 2 0 0 0,1 5-176 0 0,3-17-39 0 0,0 0 0 0 0,0 0 0 0 0,1 0 1 0 0,0 0-1 0 0,0-1 0 0 0,0 1 0 0 0,1 0 0 0 0,-1-1 1 0 0,1 1-1 0 0,0 0 0 0 0,1-1 0 0 0,-1 0 0 0 0,1 0 1 0 0,0 0-1 0 0,0 0 0 0 0,0 0 0 0 0,0 0 0 0 0,1-1 0 0 0,-1 1 1 0 0,1-1-1 0 0,0 0 0 0 0,0 0 0 0 0,0-1 0 0 0,1 1 1 0 0,-1-1-1 0 0,0 0 0 0 0,1 0 0 0 0,0 0 0 0 0,4 0 39 0 0,57-10-9574 0 0,-44-6 3225 0 0</inkml:trace>
  <inkml:trace contextRef="#ctx0" brushRef="#br0" timeOffset="266.918">460 122 3908 0 0,'0'0'5764'0'0,"0"0"-3852"0"0,0 0-1594 0 0,1 6-96 0 0,-1-1-9 0 0,0-1-1 0 0,0 0 1 0 0,-1 1 0 0 0,1-1 0 0 0,-1 0 0 0 0,0 1-1 0 0,0-1 1 0 0,0 0 0 0 0,-1 0 0 0 0,0 0 0 0 0,0 0-1 0 0,0 0 1 0 0,0 0 0 0 0,0-1 0 0 0,-1 1 0 0 0,1 0-1 0 0,-1-1 1 0 0,0 0 0 0 0,0 0 0 0 0,0 0 0 0 0,-1 0 0 0 0,-2 1-213 0 0,-38 38 457 0 0,-8 7-1027 0 0,19-15-4289 0 0,33-33 1430 0 0,0-1 312 0 0</inkml:trace>
  <inkml:trace contextRef="#ctx0" brushRef="#br0" timeOffset="551.026">271 136 1420 0 0,'0'0'4139'0'0,"0"0"-1683"0"0,0 0-881 0 0,6 8-308 0 0,147 186 2909 0 0,-151-191-4593 0 0,21 23 607 0 0,-14-20-2807 0 0,0-6-3341 0 0,0-6-273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5:09.9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1 2936 0 0,'0'0'6026'0'0,"0"0"-3658"0"0,0 0-1358 0 0,0 0-499 0 0,0 0-275 0 0,0 0 175 0 0,0 5 68 0 0,-17 158 1225 0 0,35-151-7034 0 0,-12-15 728 0 0</inkml:trace>
  <inkml:trace contextRef="#ctx0" brushRef="#br0" timeOffset="340.191">274 72 1396 0 0,'0'0'4457'0'0,"0"0"-2841"0"0,0 0 444 0 0,0 0-112 0 0,-49 20-396 0 0,24-18-676 0 0,-4 1-368 0 0,-2-1-316 0 0,2-1-192 0 0,1 2-168 0 0,-1-2-656 0 0,7 1-412 0 0,6-2-1716 0 0,1-2-3633 0 0</inkml:trace>
  <inkml:trace contextRef="#ctx0" brushRef="#br0" timeOffset="524.97">311 181 4104 0 0,'0'0'5461'0'0,"0"0"-4273"0"0,0 0-1112 0 0,0 0 916 0 0,0 0 464 0 0,-44 26-272 0 0,22-21-364 0 0,-5 1-432 0 0,-1-2-388 0 0,-2 0-324 0 0,3 0-700 0 0,1-1-592 0 0,7-1-2840 0 0,1-4-1789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5:13.3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449 38 1120 0 0,'0'0'1936'0'0,"0"0"1707"0"0,0 0-1119 0 0,0 0-829 0 0,0 0-461 0 0,0 0-83 0 0,0 0-93 0 0,0 0-204 0 0,-5-1-390 0 0,-188-13 744 0 0,63 8-3259 0 0,44-6-5319 0 0,66 7 1660 0 0</inkml:trace>
  <inkml:trace contextRef="#ctx0" brushRef="#br0" timeOffset="296.357">90 14 8065 0 0,'0'0'794'0'0,"0"0"-152"0"0,6 6 423 0 0,148 157 2914 0 0,-154-157-3907 0 0,0-1 1 0 0,-1 1 0 0 0,1-1-1 0 0,-1 1 1 0 0,0-1 0 0 0,0 1-1 0 0,-1-1 1 0 0,0 1 0 0 0,0-1 0 0 0,0 0-1 0 0,0 0 1 0 0,-1 0 0 0 0,0 0-1 0 0,0-1 1 0 0,0 1 0 0 0,-1-1-1 0 0,1 0 1 0 0,-1 0 0 0 0,0 0-1 0 0,0 0 1 0 0,-1-1 0 0 0,1 1-1 0 0,-2 0-72 0 0,-13 16 284 0 0,-52 56 413 0 0,25-27-3944 0 0,44-47-408 0 0,4-2-3608 0 0</inkml:trace>
  <inkml:trace contextRef="#ctx0" brushRef="#br0" timeOffset="545.011">507 442 496 0 0,'0'0'10299'0'0,"0"0"-7172"0"0,0 0-2798 0 0,-7 1-195 0 0,-400 12 2564 0 0,388-11-3095 0 0,-22 1-646 0 0,17-6-5975 0 0,16-3-267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5:22.5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11 4636 0 0,'0'0'6089'0'0,"0"0"-4801"0"0,0 0-1188 0 0,0 0 144 0 0,0 0 816 0 0,0 0 44 0 0,-46 5-396 0 0,24-6-328 0 0,-2 0-332 0 0,4 0-48 0 0,-1-1-552 0 0,3 2-372 0 0,8-3-632 0 0,1-1-2368 0 0,5 1-1501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5:22.6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211 0 7249 0 0,'0'0'4932'0'0,"0"0"-4904"0"0,0 0 316 0 0,0 0 156 0 0,0 0 428 0 0,-56 2-268 0 0,31-4-244 0 0,3 2-252 0 0,-4 0-164 0 0,4 0-404 0 0,-1 0-712 0 0,6 0-1108 0 0,6 2-2688 0 0,2-2-1653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5:22.8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1 2632 0 0,'0'0'7223'0'0,"0"0"-5524"0"0,-2 7-1157 0 0,0-5-458 0 0,1 1-1 0 0,-1 0 0 0 0,0-1 1 0 0,1 1-1 0 0,0 0 0 0 0,0 0 0 0 0,-1 0 1 0 0,2 1-1 0 0,-1-1 0 0 0,0 0 1 0 0,1 0-1 0 0,-1 0 0 0 0,1 1 0 0 0,0-1 1 0 0,0 0-1 0 0,1 0 0 0 0,-1 1 1 0 0,0-1-1 0 0,1 0 0 0 0,0 0 0 0 0,0 0 1 0 0,0 0-1 0 0,0 0 0 0 0,0 0 1 0 0,1 0-1 0 0,-1 0 0 0 0,1 0 1 0 0,0-1-1 0 0,0 1 0 0 0,0-1 0 0 0,0 1 1 0 0,0-1-1 0 0,1 0 0 0 0,-1 1 1 0 0,1-1-1 0 0,-1-1 0 0 0,1 1 0 0 0,0 0 1 0 0,0-1-1 0 0,0 1 0 0 0,0-1 1 0 0,0 0-1 0 0,0 0 0 0 0,0 0 0 0 0,0 0 1 0 0,0 0-1 0 0,0-1 0 0 0,1 0 1 0 0,-1 1-1 0 0,0-1 0 0 0,1-1-83 0 0,-3 1-13 0 0,1 0 0 0 0,-1 0 0 0 0,1 0 0 0 0,-1 0 0 0 0,1 0 0 0 0,-1-1 0 0 0,1 1 0 0 0,-1-1 1 0 0,0 1-1 0 0,1-1 0 0 0,-1 0 0 0 0,0 1 0 0 0,0-1 0 0 0,1 0 0 0 0,-1 0 0 0 0,0 0 0 0 0,0 0 0 0 0,0 0 0 0 0,0 0 0 0 0,0 0 0 0 0,0 0 0 0 0,0 0 0 0 0,0-1 0 0 0,-1 1 0 0 0,1 0 0 0 0,0 0 0 0 0,-1-1 0 0 0,1 1 0 0 0,-1-1 0 0 0,1 1 0 0 0,-1 0 0 0 0,0-1 1 0 0,0 1-1 0 0,1-1 0 0 0,-1 1 0 0 0,0-1 0 0 0,0 1 0 0 0,0-1 0 0 0,-1 1 0 0 0,1-1 0 0 0,0 1 0 0 0,-1 0 0 0 0,1-1 0 0 0,0 1 0 0 0,-1-1 0 0 0,0 1 0 0 0,1 0 0 0 0,-1 0 0 0 0,0-1 0 0 0,0 1 0 0 0,0 0 0 0 0,0-1 13 0 0,-39-34-6389 0 0,28 30 2124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7:02.3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1 2824 0 0,'0'0'6769'0'0,"0"0"-3710"0"0,0 0-1957 0 0,7 6-286 0 0,1 3-491 0 0,0 0 0 0 0,0 1 0 0 0,0 0 0 0 0,-1 0 0 0 0,-1 0 0 0 0,0 1 0 0 0,0 0 0 0 0,-1 0 0 0 0,-1 1 0 0 0,0 0 0 0 0,0 0 0 0 0,-1 0 0 0 0,0 0 0 0 0,-1 3-325 0 0,-1-6 92 0 0,-1 1 0 0 0,0-1-1 0 0,-1 1 1 0 0,0-1 0 0 0,0 1-1 0 0,-1-1 1 0 0,0 0 0 0 0,-1 1-1 0 0,0-1 1 0 0,0 0 0 0 0,-1-1-1 0 0,0 1 1 0 0,-1-1 0 0 0,0 0-1 0 0,0 0 1 0 0,-1 0 0 0 0,1 0-1 0 0,-2-1 1 0 0,-4 4-92 0 0,-45 19-3110 0 0,-14-29-5234 0 0,38-12-1060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5:23.6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125 17 1892 0 0,'0'0'5567'0'0,"0"0"-4108"0"0,0 0-1101 0 0,0 0-61 0 0,2 7 529 0 0,-1-2-611 0 0,0 0-1 0 0,0 0 1 0 0,0 0 0 0 0,-1 0 0 0 0,0 0-1 0 0,0 0 1 0 0,0 0 0 0 0,0 0-1 0 0,-1 1 1 0 0,0-1 0 0 0,0 0 0 0 0,0 0-1 0 0,-1 0 1 0 0,0-1 0 0 0,0 1-1 0 0,0 0 1 0 0,0-1 0 0 0,-1 1 0 0 0,0-1-1 0 0,0 0 1 0 0,0 0 0 0 0,0 0-1 0 0,0 0 1 0 0,-5 3-215 0 0,8-5-18 0 0,-1 0 0 0 0,0 0 1 0 0,0-1-1 0 0,0 1 0 0 0,0 0 0 0 0,0 0 0 0 0,0-1 0 0 0,0 1 1 0 0,0 0-1 0 0,-1-1 0 0 0,1 0 0 0 0,-1 1 0 0 0,1-1 0 0 0,-1 0 1 0 0,0 0-1 0 0,1 1 0 0 0,-1-1 0 0 0,0-1 0 0 0,0 1 0 0 0,0 0 1 0 0,0 0-1 0 0,1-1 0 0 0,-1 1 0 0 0,0-1 0 0 0,0 1 0 0 0,0-1 0 0 0,0 0 1 0 0,0 0-1 0 0,-1 0 0 0 0,1 0 0 0 0,0 0 0 0 0,0 0 0 0 0,0-1 1 0 0,0 1-1 0 0,1-1 0 0 0,-1 1 0 0 0,0-1 0 0 0,0 0 0 0 0,0 0 1 0 0,0 0-1 0 0,0 0 0 0 0,1 0 0 0 0,-1 0 0 0 0,1 0 0 0 0,-1-1 1 0 0,0 1-1 0 0,1 0 0 0 0,0-1 0 0 0,-1 1 0 0 0,1-1 0 0 0,0 0 1 0 0,0 1-1 0 0,0-1 0 0 0,0 0 0 0 0,0 0 0 0 0,0 0 0 0 0,1 0 1 0 0,-1 0-1 0 0,1 0 0 0 0,-1 0 0 0 0,1 0 0 0 0,0 0 0 0 0,-1 0 1 0 0,1 0-1 0 0,0 0 0 0 0,0 0 0 0 0,1 0 0 0 0,-1 0 0 0 0,1-1 18 0 0,-1 1 21 0 0,0 0-1 0 0,0 1 1 0 0,0-1 0 0 0,0 0-1 0 0,0 1 1 0 0,0-1-1 0 0,1 1 1 0 0,-1-1-1 0 0,1 0 1 0 0,-1 1-1 0 0,1-1 1 0 0,0 1-1 0 0,-1-1 1 0 0,1 1 0 0 0,0 0-1 0 0,0-1 1 0 0,0 1-1 0 0,0 0 1 0 0,0-1-1 0 0,1 1 1 0 0,-1 0-1 0 0,0 0 1 0 0,0 0-1 0 0,1 0 1 0 0,-1 0 0 0 0,1 1-1 0 0,-1-1 1 0 0,1 0-1 0 0,-1 1 1 0 0,1-1-1 0 0,-1 0 1 0 0,1 1-1 0 0,0 0 1 0 0,-1-1-1 0 0,1 1 1 0 0,-1 0 0 0 0,1 0-1 0 0,0 0 1 0 0,-1 0-1 0 0,1 0 1 0 0,0 1-1 0 0,-1-1 1 0 0,1 0-1 0 0,0 1 1 0 0,-1-1-1 0 0,1 1 1 0 0,-1 0 0 0 0,2 0-21 0 0,66 44 19 0 0,-68-44-16 0 0,1 2 103 0 0,1-1-1 0 0,-1 0 1 0 0,0 0 0 0 0,1 0 0 0 0,-1 0-1 0 0,1-1 1 0 0,0 1 0 0 0,0-1-1 0 0,0 1 1 0 0,-1-1 0 0 0,1 0-1 0 0,0 0 1 0 0,0-1 0 0 0,1 1 0 0 0,-1 0-1 0 0,0-1 1 0 0,0 0 0 0 0,0 0-1 0 0,0 0 1 0 0,0 0 0 0 0,0 0-1 0 0,1-1 1 0 0,-1 1 0 0 0,0-1 0 0 0,0 0-1 0 0,0 0 1 0 0,0 0 0 0 0,2-1-106 0 0,-5-3-118 0 0,0 0 1 0 0,0 0 0 0 0,-1 0 0 0 0,0 0-1 0 0,1 0 1 0 0,-2 0 0 0 0,1 1-1 0 0,0-1 1 0 0,-1 0 0 0 0,0 1-1 0 0,0-1 1 0 0,-1 1 0 0 0,1-1 0 0 0,-1 1-1 0 0,0 0 1 0 0,0 0 0 0 0,0 0-1 0 0,0 1 1 0 0,-1-1 0 0 0,0 1 0 0 0,-1-2 117 0 0,-2-3-630 0 0,-8-9-1137 0 0,1 0-4305 0 0,9 11 754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5:24.3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39 2812 0 0,'0'0'5664'0'0,"0"0"-4332"0"0,0 0-1136 0 0,-7-4 396 0 0,-33-23 2189 0 0,75 27-2469 0 0,-28 0-279 0 0,-1 1 0 0 0,0 0 0 0 0,1 1 0 0 0,-1-1-1 0 0,0 1 1 0 0,0 1 0 0 0,0-1 0 0 0,0 1 0 0 0,-1 0-1 0 0,1 0 1 0 0,-1 0 0 0 0,0 1 0 0 0,0 0 0 0 0,0 0 0 0 0,0 0-1 0 0,0 1 1 0 0,-1 0 0 0 0,0 0 0 0 0,0 0 0 0 0,0 0 0 0 0,-1 0-1 0 0,0 1 1 0 0,0 0 0 0 0,0-1 0 0 0,-1 1 0 0 0,1 1-33 0 0,-45 36 1487 0 0,4-32-5420 0 0,34-12-1063 0 0,1-3-1685 0 0</inkml:trace>
  <inkml:trace contextRef="#ctx0" brushRef="#br0" timeOffset="189.94">224 0 288 0 0,'0'0'7590'0'0,"0"0"-4737"0"0,0 0-2218 0 0,0 0-166 0 0,0 0 274 0 0,0 0-106 0 0,-7 6-46 0 0,5-5-554 0 0,0 0 1 0 0,-1 0-1 0 0,1 1 1 0 0,0-1-1 0 0,-1 1 1 0 0,1 0-1 0 0,0 0 1 0 0,0-1-1 0 0,1 1 1 0 0,-1 0-1 0 0,0 1 1 0 0,1-1-1 0 0,-1 0 1 0 0,1 0-1 0 0,-1 1 1 0 0,1-1-1 0 0,0 1 1 0 0,0-1 0 0 0,0 1-1 0 0,1 0 1 0 0,-1-1-1 0 0,1 1 1 0 0,-1 0-1 0 0,1-1 1 0 0,0 1-1 0 0,0 0 1 0 0,0-1-1 0 0,0 1 1 0 0,0 0-1 0 0,1-1 1 0 0,0 1-1 0 0,-1 0 1 0 0,1-1-1 0 0,0 1 1 0 0,0-1-1 0 0,0 1 1 0 0,0-1-1 0 0,1 1 1 0 0,-1-1-1 0 0,1 0 1 0 0,-1 0-1 0 0,1 0 1 0 0,0 0-1 0 0,0 0 1 0 0,0 0-1 0 0,0 0 1 0 0,0 0-1 0 0,1 0-37 0 0,76 34-371 0 0,-24-21-3440 0 0,-30-10-1824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5:22.0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39 3180 0 0,'0'0'3703'0'0,"0"0"-2477"0"0,0 0-919 0 0,0 0 31 0 0,0 0 242 0 0,0 0 106 0 0,0 0 2 0 0,-6-6-70 0 0,-18-19-166 0 0,58 23 394 0 0,56 41-90 0 0,-89-39-743 0 0,1 1-1 0 0,-1-1 0 0 0,1 1 1 0 0,-1-1-1 0 0,1 1 1 0 0,-1 0-1 0 0,0 0 1 0 0,1 0-1 0 0,-1-1 1 0 0,0 1-1 0 0,0 0 1 0 0,1 0-1 0 0,-1 1 0 0 0,0-1 1 0 0,0 0-1 0 0,0 0 1 0 0,0 1-1 0 0,-1-1 1 0 0,1 0-1 0 0,0 1 1 0 0,0-1-1 0 0,-1 1 1 0 0,1-1-1 0 0,-1 1 0 0 0,1-1 1 0 0,-1 1-1 0 0,0-1 1 0 0,0 1-1 0 0,1-1 1 0 0,-1 1-1 0 0,0 0 1 0 0,0-1-1 0 0,-1 1 1 0 0,1-1-1 0 0,0 1 0 0 0,0-1 1 0 0,-1 1-1 0 0,1-1 1 0 0,-1 1-1 0 0,1-1 1 0 0,-1 1-1 0 0,0-1 1 0 0,0 1-1 0 0,1-1 0 0 0,-1 0 1 0 0,0 0-1 0 0,0 1 1 0 0,0-1-1 0 0,-1 0 1 0 0,1 0-1 0 0,0 0 1 0 0,0 0-1 0 0,-1 0 1 0 0,1 0-1 0 0,0-1 0 0 0,-1 1 1 0 0,1 0-13 0 0,-32 14-476 0 0,9-9-3170 0 0,12-4-1598 0 0</inkml:trace>
  <inkml:trace contextRef="#ctx0" brushRef="#br0" timeOffset="248.972">234 1 9109 0 0,'0'0'2136'0'0,"0"0"-1308"0"0,0 0-595 0 0,0 0 225 0 0,0 0 115 0 0,0 0-11 0 0,-7 6-32 0 0,2-3-474 0 0,1 0 0 0 0,-1 1 1 0 0,1-1-1 0 0,0 1 0 0 0,0 0 1 0 0,1 0-1 0 0,-1 1 0 0 0,1-1 0 0 0,0 1 1 0 0,0 0-1 0 0,0-1 0 0 0,1 1 1 0 0,-1 1-1 0 0,1-1 0 0 0,1 0 1 0 0,-1 0-1 0 0,1 1 0 0 0,0-1 1 0 0,0 1-1 0 0,0-1 0 0 0,1 1 0 0 0,0 4-56 0 0,47 10-1215 0 0,-13-18-3569 0 0,-32-2 4327 0 0,12 0-4726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5:58.2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3220 0 0,'0'0'1951'0'0,"0"0"1217"0"0,0 0-1793 0 0,0 0-872 0 0,0 0-36 0 0,0 0 294 0 0,6 8 235 0 0,2 4-701 0 0,-1-1 0 0 0,0 1-1 0 0,-1 0 1 0 0,0 0 0 0 0,-1 1-1 0 0,-1-1 1 0 0,0 1 0 0 0,0 0-1 0 0,-1 1 1 0 0,-1-1 0 0 0,0 0-1 0 0,-1 1-294 0 0,-10 64 1521 0 0,41-218-3429 0 0,-31 137 1928 0 0,0 1 0 0 0,0-1 0 0 0,0 1 1 0 0,1-1-1 0 0,-1 1 0 0 0,1 0 0 0 0,0-1 0 0 0,0 1 0 0 0,-1 0 0 0 0,1 0 0 0 0,0 0 1 0 0,1 0-1 0 0,-1 1 0 0 0,0-1 0 0 0,1 1 0 0 0,-1-1 0 0 0,0 1 0 0 0,1 0 0 0 0,0 0 1 0 0,-1 0-1 0 0,1 0 0 0 0,0 0 0 0 0,-1 0 0 0 0,1 1 0 0 0,0 0 0 0 0,0-1 0 0 0,0 1 0 0 0,-1 0 1 0 0,1 0-1 0 0,0 0 0 0 0,0 1 0 0 0,0-1 0 0 0,-1 1 0 0 0,1 0 0 0 0,0 0 0 0 0,-1-1 1 0 0,1 2-1 0 0,0-1 0 0 0,-1 0 0 0 0,0 0 0 0 0,1 1 0 0 0,-1 0 0 0 0,0-1 0 0 0,1 1 1 0 0,-1 0-1 0 0,0 0 0 0 0,-1 0 0 0 0,1 0 0 0 0,0 0 0 0 0,0 1 0 0 0,-1-1 0 0 0,1 1 1 0 0,-1-1-1 0 0,0 1 0 0 0,0-1 0 0 0,0 1 0 0 0,0-1 0 0 0,0 1 0 0 0,-1 0 0 0 0,1 0 0 0 0,-1-1 1 0 0,0 1-1 0 0,1 0 0 0 0,-1 0 0 0 0,-1 0 0 0 0,1 0 0 0 0,0-1-20 0 0,-25 101 27 0 0,17-83-2134 0 0,7-16-1190 0 0,3-4-3760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5:58.8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0 1580 0 0,'0'0'2342'0'0,"0"0"2578"0"0,0 0-2352 0 0,0 0-1697 0 0,0 0-588 0 0,0 0 211 0 0,1 7 205 0 0,-1 1-448 0 0,0 1 0 0 0,0-1 0 0 0,-1 0 0 0 0,0 0 0 0 0,0 0 1 0 0,-1 0-1 0 0,0 0 0 0 0,0 0 0 0 0,-1 0 0 0 0,0-1 0 0 0,0 1 1 0 0,-1-1-1 0 0,0 0 0 0 0,-3 4-251 0 0,-12 16 287 0 0,-17 36-2568 0 0,35-56-2131 0 0,4-5-4351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5:57.0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82 3700 0 0,'0'0'752'0'0,"0"0"50"0"0,0 0-37 0 0,0 0-449 0 0,0 0 505 0 0,0 0 2082 0 0,0 0-1123 0 0,0 0-1227 0 0,0 0-260 0 0,1 5-20 0 0,0 188 3703 0 0,-20-131-4955 0 0,30-66-4858 0 0,-5-1 927 0 0</inkml:trace>
  <inkml:trace contextRef="#ctx0" brushRef="#br0" timeOffset="386.587">46 76 7353 0 0,'0'0'1742'0'0,"0"0"-1183"0"0,0 0-441 0 0,8-2 190 0 0,1 0-144 0 0,1 1 0 0 0,0-1 0 0 0,-1 2 0 0 0,1-1-1 0 0,0 1 1 0 0,0 1 0 0 0,0 0 0 0 0,-1 0 0 0 0,1 1 0 0 0,0 0 0 0 0,-1 0 0 0 0,1 1 0 0 0,-1 1 0 0 0,0 0 0 0 0,0 0 0 0 0,0 0 0 0 0,-1 1 0 0 0,0 1 0 0 0,0-1 0 0 0,4 5-164 0 0,-11-9 7 0 0,0 1-1 0 0,0-1 0 0 0,0 0 0 0 0,-1 1 1 0 0,1-1-1 0 0,0 1 0 0 0,-1-1 1 0 0,1 1-1 0 0,-1-1 0 0 0,0 1 1 0 0,0-1-1 0 0,1 1 0 0 0,-1 0 1 0 0,0-1-1 0 0,0 1 0 0 0,0-1 0 0 0,-1 1 1 0 0,1-1-1 0 0,0 1 0 0 0,-1 0 1 0 0,1-1-1 0 0,-1 1 0 0 0,1-1 1 0 0,-1 0-1 0 0,0 1 0 0 0,1-1 1 0 0,-1 1-1 0 0,0-1 0 0 0,0 0 0 0 0,0 0 1 0 0,0 1-1 0 0,0-1 0 0 0,0 0 1 0 0,-1 0-1 0 0,1 0 0 0 0,0 0 1 0 0,0 0-1 0 0,-1-1 0 0 0,1 1 1 0 0,-1 0-1 0 0,1-1 0 0 0,-1 1 0 0 0,1-1 1 0 0,-1 1-1 0 0,1-1 0 0 0,-1 0 1 0 0,1 1-1 0 0,-1-1-6 0 0,-77 22 59 0 0,12-18-3222 0 0,115-12 3709 0 0,-36 7-310 0 0,0 1-1 0 0,1 0 0 0 0,-1 1 1 0 0,1 1-1 0 0,-1 0 0 0 0,0 0 1 0 0,0 1-1 0 0,0 1 0 0 0,0 0 1 0 0,-1 0-1 0 0,1 2 0 0 0,-1-1 0 0 0,0 1 1 0 0,-1 1-1 0 0,0 0 0 0 0,0 0 1 0 0,3 4-236 0 0,-12-9 37 0 0,1 0 0 0 0,-1 0 0 0 0,0 0 0 0 0,1 1 0 0 0,-1-1 0 0 0,0 1 0 0 0,-1-1 0 0 0,1 1 0 0 0,0-1 0 0 0,-1 1 0 0 0,1-1 0 0 0,-1 1 0 0 0,0-1 0 0 0,0 1 0 0 0,0 0 0 0 0,0-1 0 0 0,0 1 0 0 0,-1-1 0 0 0,1 1 0 0 0,-1 0 0 0 0,1-1 0 0 0,-1 1 0 0 0,0-1 0 0 0,0 0 0 0 0,0 1 0 0 0,-1-1 0 0 0,1 0 0 0 0,-1 0 0 0 0,1 1 0 0 0,-1-1 0 0 0,1 0 0 0 0,-1-1 0 0 0,0 1 0 0 0,0 0 0 0 0,0 0 0 0 0,0-1 0 0 0,0 1 0 0 0,-1-1 0 0 0,1 0 0 0 0,0 0 0 0 0,-1 1 0 0 0,1-2 0 0 0,-2 2-37 0 0,-112 36 42 0 0,114-38-143 0 0,-49 4-1879 0 0,20-11-2795 0 0,18-1-999 0 0</inkml:trace>
  <inkml:trace contextRef="#ctx0" brushRef="#br0" timeOffset="713.563">597 1 6749 0 0,'0'0'3656'0'0,"0"0"-2510"0"0,0 0-454 0 0,0 0 222 0 0,-7 5 55 0 0,-1 1-766 0 0,1 0 1 0 0,1 0-1 0 0,-1 1 1 0 0,1 0-1 0 0,0 0 1 0 0,0 1-1 0 0,1 0 1 0 0,0 0-1 0 0,1 0 0 0 0,0 0 1 0 0,0 1-1 0 0,0 0 1 0 0,1-1-1 0 0,-1 8-203 0 0,-1-5 26 0 0,0 0 0 0 0,1 0 0 0 0,1 1 0 0 0,0-1 0 0 0,0 0 0 0 0,1 1 0 0 0,1 0 0 0 0,0 0 0 0 0,0-1 0 0 0,1 1 1 0 0,1 0-1 0 0,0 0 0 0 0,0 0 0 0 0,1-1 0 0 0,1 1 0 0 0,0-1 0 0 0,0 0 0 0 0,1 1 0 0 0,1-2 0 0 0,0 1 0 0 0,0 0 0 0 0,1-1 0 0 0,1 0 0 0 0,-1 0 0 0 0,2-1 0 0 0,-1 0 0 0 0,5 4-26 0 0,-4-6-271 0 0,16 12-574 0 0,-9-18-5512 0 0,-10-7 229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02.0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664 53 6309 0 0,'0'0'4245'0'0,"-7"1"-3011"0"0,-277-18 2463 0 0,175 3-2821 0 0,62 9-1078 0 0,-76-7 626 0 0,42 9-5705 0 0,74 2 1221 0 0,2-1-1462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02.2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0 7585 0 0,'0'0'3896'0'0,"3"7"-2653"0"0,-1 5-886 0 0,0 0 1 0 0,-1 0-1 0 0,0 1 1 0 0,-1-1-1 0 0,0 0 1 0 0,-1 1-1 0 0,-1-1 1 0 0,1 0-1 0 0,-2 0 1 0 0,0 0-1 0 0,0 0 1 0 0,-5 9-358 0 0,43-68-10240 0 0,-18 21 8322 0 0,-15 23 2123 0 0,0 1 1 0 0,-1-1-1 0 0,1 0 1 0 0,0 0-1 0 0,0 1 1 0 0,1-1-1 0 0,-1 1 0 0 0,0 0 1 0 0,1 0-1 0 0,-1 0 1 0 0,1 0-1 0 0,0 0 1 0 0,0 0-1 0 0,0 1 1 0 0,0-1-1 0 0,0 1 1 0 0,0 0-1 0 0,0 0 1 0 0,0 0-1 0 0,0 0 0 0 0,1 0 1 0 0,-1 1-1 0 0,0 0 1 0 0,1-1-1 0 0,-1 1 1 0 0,0 1-1 0 0,0-1 1 0 0,1 0-1 0 0,-1 1 1 0 0,0-1-1 0 0,0 1 1 0 0,1 0-1 0 0,-1 0 0 0 0,0 1 1 0 0,0-1-1 0 0,0 0 1 0 0,0 1-1 0 0,0 0 1 0 0,-1 0-1 0 0,1 0 1 0 0,-1 0-1 0 0,1 0 1 0 0,-1 0-1 0 0,1 1 1 0 0,-1-1-1 0 0,0 1 0 0 0,0 0 1 0 0,-1-1-1 0 0,1 1 1 0 0,0 0-1 0 0,-1 0 1 0 0,0 0-1 0 0,1 0 1 0 0,-1 1-1 0 0,0-1 1 0 0,-1 0-1 0 0,1 0 1 0 0,-1 0-1 0 0,1 1 0 0 0,-1-1 1 0 0,0 1-206 0 0,-10 29 598 0 0,3-11-1646 0 0,5-8-2423 0 0,3-13-1937 0 0,6-5-2600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02.5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1 6749 0 0,'0'0'7056'0'0,"0"0"-7056"0"0,45 41 204 0 0,-27-14-128 0 0,1 10 568 0 0,0 10 52 0 0,-9 8 4 0 0,-8 3-195 0 0,-8-6-105 0 0,-11-4-140 0 0,-3-5-84 0 0,-5-4-64 0 0,-2 0-112 0 0,5-8-1176 0 0,5-9-1109 0 0,0-5-7560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01.2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0 3116 0 0,'0'0'5085'0'0,"0"0"-3298"0"0,0 0-1341 0 0,0 0-186 0 0,0 0 172 0 0,5 6 475 0 0,41 54 1340 0 0,-28-39-2063 0 0,-1 0 0 0 0,0 1 0 0 0,-2 1 0 0 0,0 1 0 0 0,-2 0 0 0 0,-1 1 0 0 0,-1 0-1 0 0,2 8-183 0 0,-23-48-7243 0 0,-13-26 4029 0 0,7 12 3707 0 0,16 29-350 0 0,0 1 1 0 0,-1-1 0 0 0,1 1 0 0 0,-1-1-1 0 0,1 1 1 0 0,-1-1 0 0 0,1 1 0 0 0,-1-1-1 0 0,1 1 1 0 0,-1-1 0 0 0,1 0 0 0 0,-1 1 0 0 0,1-1-1 0 0,-1 0 1 0 0,1 0 0 0 0,-1 1 0 0 0,0-1-1 0 0,1 0 1 0 0,-1 0 0 0 0,1 0 0 0 0,-1 0-1 0 0,0 0 1 0 0,1 0 0 0 0,-1 0 0 0 0,0 0 0 0 0,1 0-1 0 0,-1 0 1 0 0,0 0 0 0 0,1 0 0 0 0,-1 0-1 0 0,1 0 1 0 0,-1-1 0 0 0,0 1 0 0 0,1 0 0 0 0,-1 0-1 0 0,1-1 1 0 0,-1 1 0 0 0,1 0 0 0 0,-1-1-1 0 0,1 1 1 0 0,-1-1 0 0 0,1 1 0 0 0,-1-1-1 0 0,1 1 1 0 0,-1-1 0 0 0,1 1 0 0 0,0-1 0 0 0,-1 1-1 0 0,1-1 1 0 0,0 1 0 0 0,0-1 0 0 0,-1 0-1 0 0,1 1 1 0 0,0-1 0 0 0,0 1 0 0 0,0-1-1 0 0,0 0 1 0 0,0 1 0 0 0,-1-1 0 0 0,1 0 0 0 0,1 1-1 0 0,-1-1 1 0 0,0 0 0 0 0,0 1 0 0 0,0-1-1 0 0,0 1 1 0 0,0-1 0 0 0,0 0 0 0 0,1 1 0 0 0,-1-1-144 0 0,-16 18 15 0 0,-25 17 1225 0 0,-30 35-3661 0 0,69-63-1073 0 0,1-5-3729 0 0</inkml:trace>
  <inkml:trace contextRef="#ctx0" brushRef="#br0" timeOffset="248.623">407 42 8461 0 0,'0'0'4960'0'0,"0"0"-4340"0"0,-3 9-66 0 0,-39 227 1731 0 0,61-202-3711 0 0,7-24-6287 0 0,-5-12-16 0 0</inkml:trace>
  <inkml:trace contextRef="#ctx0" brushRef="#br0" timeOffset="510.931">529 219 6249 0 0,'0'0'7276'0'0,"0"0"-6804"0"0,-39 1-336 0 0,16-1 740 0 0,-2 0-348 0 0,-2 2-528 0 0,5-1-352 0 0,-4 1-624 0 0,6-1-1780 0 0,3 0-3781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7:03.3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42 135 10077 0 0,'0'0'4944'0'0,"0"0"-3810"0"0,0 0-944 0 0,0 0 226 0 0,0 0 15 0 0,0 0-189 0 0,0 0-134 0 0,0 0 8 0 0,0 0 134 0 0,4 2 97 0 0,-3 0-346 0 0,1-1 1 0 0,-1 0-1 0 0,1 0 0 0 0,-1 1 0 0 0,1-1 1 0 0,0 0-1 0 0,-1 0 0 0 0,1-1 1 0 0,0 1-1 0 0,0 0 0 0 0,0-1 0 0 0,0 1 1 0 0,0-1-1 0 0,-1 1 0 0 0,1-1 1 0 0,0 0-1 0 0,0 0 0 0 0,0 0 0 0 0,0 0 1 0 0,0 0-1 0 0,0 0 0 0 0,0 0 1 0 0,0-1-1 0 0,0 1 0 0 0,0-1 1 0 0,0 1-1 0 0,-1-1 0 0 0,1 0 0 0 0,0 0 1 0 0,0 0-1 0 0,-1 0 0 0 0,1 0 1 0 0,0 0-1 0 0,-1 0 0 0 0,1-1 0 0 0,-1 1 1 0 0,0-1-1 0 0,1 1 0 0 0,-1-1 1 0 0,0 1-1 0 0,0-1 0 0 0,0 1 0 0 0,0-1 1 0 0,0 0-1 0 0,0 0 0 0 0,-1 0 1 0 0,1 1-1 0 0,-1-1 0 0 0,1 0 0 0 0,-1 0 1 0 0,1 0-1 0 0,-1 0 0 0 0,0 0 1 0 0,0 0-1 0 0,0 0 0 0 0,0 0 0 0 0,-1 0 1 0 0,1 0-1 0 0,0 0 0 0 0,-1-1-1 0 0,0-2-26 0 0,1 1 0 0 0,-1-1 0 0 0,0 1 1 0 0,0 0-1 0 0,0-1 0 0 0,0 1 0 0 0,-1 0 0 0 0,0 0 0 0 0,1 0 0 0 0,-2 0 0 0 0,1 0 0 0 0,0 1 0 0 0,-1-1 0 0 0,0 1 0 0 0,0-1 0 0 0,0 1 0 0 0,0 0 0 0 0,0 0 0 0 0,-1 0 0 0 0,1 0 0 0 0,-1 1 0 0 0,0 0 0 0 0,1-1 1 0 0,-1 1-1 0 0,0 1 0 0 0,-2-1 26 0 0,1 6 50 0 0,1 0 1 0 0,-1 0 0 0 0,1 1-1 0 0,0 0 1 0 0,0-1 0 0 0,0 2 0 0 0,1-1-1 0 0,0 0 1 0 0,0 1 0 0 0,0-1-1 0 0,1 1 1 0 0,0 0 0 0 0,0 0 0 0 0,0 0-1 0 0,1 0 1 0 0,-1 0 0 0 0,1 5-51 0 0,22 24-56 0 0,7-28-6206 0 0,-12-11-2540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00.2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93 2844 0 0,'0'0'282'0'0,"0"0"-442"0"0,0 0-1 0 0,0 0 263 0 0,0 0 71 0 0,-10-8-1054 0 0,4 3 4387 0 0,4-4 4072 0 0,21 35-6780 0 0,-12 0-488 0 0,0 1 0 0 0,-2 0-1 0 0,-1 0 1 0 0,-1 0 0 0 0,-1 1-1 0 0,-1-1 1 0 0,-2 0 0 0 0,-1 1-1 0 0,-2 11-309 0 0,0-27-1546 0 0,2-18-6449 0 0,2-11 668 0 0</inkml:trace>
  <inkml:trace contextRef="#ctx0" brushRef="#br0" timeOffset="248.078">63 1 7129 0 0,'0'0'2761'0'0,"7"0"-1718"0"0,123 22 1299 0 0,-126-21-2288 0 0,0 0 1 0 0,0 0-1 0 0,-1 1 0 0 0,1-1 1 0 0,-1 1-1 0 0,1 0 0 0 0,-1 0 1 0 0,0 0-1 0 0,1 0 0 0 0,-1 1 1 0 0,0-1-1 0 0,0 1 0 0 0,-1 0 1 0 0,1 0-1 0 0,-1 0 0 0 0,1 0 0 0 0,-1 0 1 0 0,0 0-1 0 0,0 1 0 0 0,0-1 1 0 0,-1 1-1 0 0,1 0 0 0 0,-1-1 1 0 0,0 1-1 0 0,0 0 0 0 0,0 0 1 0 0,0-1-1 0 0,-1 1 0 0 0,0 0 1 0 0,0 0-1 0 0,0 0 0 0 0,0 0 1 0 0,0 0-1 0 0,-1 0-54 0 0,-1 1 36 0 0,-1-1 0 0 0,0 0 0 0 0,0 1 0 0 0,0-1 0 0 0,-1 0 0 0 0,1 0 0 0 0,-1-1 0 0 0,0 1 0 0 0,0-1 0 0 0,-1 0 0 0 0,1 0 0 0 0,0 0 0 0 0,-1-1 0 0 0,0 1 0 0 0,1-1 0 0 0,-1 0 0 0 0,0-1 0 0 0,0 1 0 0 0,0-1 0 0 0,-1 0 0 0 0,1 0 0 0 0,0-1 0 0 0,0 1 0 0 0,-3-1-36 0 0,-46-1-7559 0 0,36-4 280 0 0</inkml:trace>
  <inkml:trace contextRef="#ctx0" brushRef="#br0" timeOffset="464.729">563 326 5929 0 0,'0'0'8556'0'0,"0"0"-8188"0"0,0 0-368 0 0,0 0 0 0 0,0 0 352 0 0,0 0 200 0 0,-52 10-224 0 0,33-10-244 0 0,-3-1-84 0 0,2-1-576 0 0,2 0-688 0 0,5-3-1804 0 0,3 0-3789 0 0</inkml:trace>
  <inkml:trace contextRef="#ctx0" brushRef="#br0" timeOffset="652.027">590 224 11805 0 0,'0'0'2528'0'0,"0"0"-2008"0"0,0 0-432 0 0,0 0 228 0 0,0 0 212 0 0,-55 1-48 0 0,31-1-155 0 0,-3 0-213 0 0,-3 0-112 0 0,3 0-349 0 0,3 0-775 0 0,3 0-648 0 0,7-1-3396 0 0,6-8-3101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04.8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686 2 4424 0 0,'0'0'4188'0'0,"0"0"-3123"0"0,0 0-891 0 0,1 7 120 0 0,0-5-233 0 0,-1 0 0 0 0,1 1 0 0 0,-1-1-1 0 0,1 1 1 0 0,-1-1 0 0 0,0 0 0 0 0,0 1 0 0 0,0-1 0 0 0,-1 1 0 0 0,1-1 0 0 0,-1 0 0 0 0,1 1-1 0 0,-1-1 1 0 0,0 0 0 0 0,1 1 0 0 0,-1-1 0 0 0,0 0 0 0 0,-1 0 0 0 0,1 0 0 0 0,0 0-1 0 0,-1 0 1 0 0,1 0 0 0 0,-1 0 0 0 0,1 0 0 0 0,-1-1 0 0 0,0 1 0 0 0,0-1 0 0 0,0 1 0 0 0,0-1-1 0 0,0 0 1 0 0,0 1 0 0 0,0-1 0 0 0,0 0 0 0 0,0-1 0 0 0,-1 1 0 0 0,1 0 0 0 0,0 0 0 0 0,-1-1-1 0 0,1 0 1 0 0,-1 1 0 0 0,0-1-61 0 0,-7 1-280 0 0,0 0 0 0 0,-1 0 0 0 0,1-1 0 0 0,0 0 0 0 0,-1-1-1 0 0,1 0 1 0 0,0-1 0 0 0,0 0 0 0 0,0-1 0 0 0,0 0 0 0 0,0 0 0 0 0,0-1 0 0 0,1 0-1 0 0,0-1 1 0 0,0 0 0 0 0,-2-2 280 0 0,2 3 462 0 0,-14 37 3182 0 0,20-28-3647 0 0,-1 0-1 0 0,0 0 1 0 0,0 0-1 0 0,0 0 1 0 0,-1-1-1 0 0,1 0 1 0 0,-1 0 0 0 0,0 0-1 0 0,-1 0 1 0 0,1-1-1 0 0,-1 0 1 0 0,1 0-1 0 0,-1-1 1 0 0,0 1 0 0 0,0-1-1 0 0,0-1 1 0 0,0 1-1 0 0,0-1 1 0 0,0 0-1 0 0,-1 0 1 0 0,1-1-1 0 0,0 0 1 0 0,-1 0 0 0 0,1 0-1 0 0,0-1 1 0 0,0 0-1 0 0,-1 0 1 0 0,1 0-1 0 0,0-1 1 0 0,0 0 0 0 0,0 0-1 0 0,1-1 1 0 0,-1 0-1 0 0,0 0 1 0 0,1 0-1 0 0,0 0 1 0 0,0-1-1 0 0,0 0 1 0 0,0 0 0 0 0,0-1-1 0 0,1 1 1 0 0,0-1-1 0 0,0 0 1 0 0,-3-5 3 0 0,6 6 81 0 0,0 0 1 0 0,-1 1-1 0 0,1-1 0 0 0,-1 0 1 0 0,1 0-1 0 0,-1 1 1 0 0,-1-1-1 0 0,1 1 0 0 0,0-1 1 0 0,-1 1-1 0 0,1 0 1 0 0,-1 0-1 0 0,0 0 0 0 0,0 1 1 0 0,0-1-1 0 0,-1 0 1 0 0,1 1-1 0 0,-1 0 0 0 0,1 0 1 0 0,-1 0-1 0 0,0 1 1 0 0,1-1-1 0 0,-1 1 0 0 0,0 0 1 0 0,0 0-1 0 0,0 0 1 0 0,0 0-1 0 0,0 1 0 0 0,0-1 1 0 0,-1 1-1 0 0,1 0 1 0 0,0 0-1 0 0,0 1 0 0 0,-2 0-81 0 0,-5 3-399 0 0,-29 9 864 0 0,18-18-7863 0 0,14-3 685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07.5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6385 0 0,'0'0'5001'0'0,"0"0"-3006"0"0,0 0-1696 0 0,0 0-311 0 0,2 7 385 0 0,37 134 612 0 0,-22-189-595 0 0,-15 45-374 0 0,0 0 1 0 0,0 0-1 0 0,1 0 0 0 0,0 1 1 0 0,-1-1-1 0 0,1 1 0 0 0,0 0 0 0 0,0 0 1 0 0,0 0-1 0 0,1 0 0 0 0,-1 1 1 0 0,0-1-1 0 0,1 1 0 0 0,-1 0 1 0 0,1 0-1 0 0,-1 0 0 0 0,1 0 1 0 0,-1 1-1 0 0,1-1 0 0 0,0 1 0 0 0,-1 0 1 0 0,1 0-1 0 0,0 0 0 0 0,-1 1 1 0 0,1-1-1 0 0,-1 1 0 0 0,1 0 1 0 0,-1 0-1 0 0,1 0 0 0 0,-1 0 0 0 0,1 1 1 0 0,-1-1-1 0 0,0 1 0 0 0,0 0 1 0 0,0 0-1 0 0,0 0 0 0 0,0 0 1 0 0,0 1-1 0 0,0-1 0 0 0,-1 1 0 0 0,1 0 1 0 0,-1 0-1 0 0,0 0 0 0 0,0 0 1 0 0,0 0-1 0 0,0 0 0 0 0,-1 0 1 0 0,1 1-1 0 0,-1 0-16 0 0,10 15 33 0 0,7 10-350 0 0,-2-14-4522 0 0,-11-13-1153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07.8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45 3768 0 0,'0'0'6635'0'0,"0"0"-4579"0"0,7 1-1278 0 0,246 30 2891 0 0,-260-84-10587 0 0,9 30 10696 0 0,19 62-978 0 0,-21-34-2701 0 0,-1 0-1 0 0,1 0 1 0 0,-1 0-1 0 0,-1 0 1 0 0,1 0-1 0 0,-1 0 1 0 0,1 0 0 0 0,-1-1-1 0 0,-1 1 1 0 0,1-1-1 0 0,-1 1 1 0 0,0-1-1 0 0,0 0 1 0 0,0 0-1 0 0,0 0 1 0 0,-1 0-1 0 0,1-1 1 0 0,-1 0 0 0 0,0 1-1 0 0,-1-1-98 0 0,-57 31-3826 0 0,51-32-1499 0 0,1-5-3765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08.3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0 8325 0 0,'0'0'2664'0'0,"0"0"-1826"0"0,0 0-508 0 0,0 0 304 0 0,1 7 204 0 0,0-3-745 0 0,0 1 1 0 0,-1-1 0 0 0,1 1 0 0 0,-1-1 0 0 0,0 1 0 0 0,-1-1 0 0 0,1 1 0 0 0,-1-1-1 0 0,0 1 1 0 0,0-1 0 0 0,0 0 0 0 0,-1 1 0 0 0,1-1 0 0 0,-1 0 0 0 0,0 0-1 0 0,0 0 1 0 0,-1 0 0 0 0,1 0 0 0 0,-1-1 0 0 0,0 1 0 0 0,0-1 0 0 0,0 0-1 0 0,0 1 1 0 0,-1-1 0 0 0,1-1 0 0 0,-1 1 0 0 0,1 0 0 0 0,-4 0-94 0 0,4-2-228 0 0,1 0 1 0 0,-1-1 0 0 0,0 1-1 0 0,1-1 1 0 0,-1 0-1 0 0,0 0 1 0 0,0 0-1 0 0,1 0 1 0 0,-1 0 0 0 0,0-1-1 0 0,0 1 1 0 0,1-1-1 0 0,-1 0 1 0 0,1 1-1 0 0,-1-1 1 0 0,0-1 0 0 0,1 1-1 0 0,0 0 1 0 0,-1 0-1 0 0,1-1 1 0 0,0 0-1 0 0,0 1 1 0 0,0-1 0 0 0,0 0-1 0 0,0 0 1 0 0,0 0-1 0 0,0 0 1 0 0,0 0-1 0 0,1-1 1 0 0,-1 1 0 0 0,1 0-1 0 0,0-1 1 0 0,0 1-1 0 0,0-1 1 0 0,0 0-1 0 0,0 1 1 0 0,0-1 227 0 0,18-3 3893 0 0,20 11-2363 0 0,113 75 2987 0 0,-149-79-4511 0 0,1 0 1 0 0,0 0 0 0 0,-1 0-1 0 0,1 0 1 0 0,0 0-1 0 0,0-1 1 0 0,0 1 0 0 0,-1-1-1 0 0,1 1 1 0 0,0-1 0 0 0,0 0-1 0 0,0 0 1 0 0,0 0-1 0 0,0 0 1 0 0,0 0 0 0 0,0 0-1 0 0,0-1 1 0 0,0 1 0 0 0,-1 0-1 0 0,1-1 1 0 0,0 0-1 0 0,0 1 1 0 0,0-1 0 0 0,-1 0-1 0 0,1 0 1 0 0,0 0 0 0 0,-1 0-1 0 0,1 0 1 0 0,-1 0-1 0 0,1-1 1 0 0,-1 1 0 0 0,0 0-1 0 0,1-1 1 0 0,-1 1 0 0 0,0-1-1 0 0,0 0 1 0 0,0 1 0 0 0,0-1-1 0 0,0 0 1 0 0,0 1-1 0 0,-1-1 1 0 0,1 0 0 0 0,-1 0-1 0 0,1 0 1 0 0,-1 0 0 0 0,1 0-1 0 0,-1 1 1 0 0,0-1-1 0 0,0 0 1 0 0,0 0 0 0 0,0 0-1 0 0,0 0 1 0 0,-1 0 0 0 0,1 0-1 0 0,-1 0 1 0 0,1 0-1 0 0,-1 1 1 0 0,0-1 0 0 0,1 0-1 0 0,-1 0 1 0 0,0 1 0 0 0,0-1-1 0 0,0 0 1 0 0,0 1-1 0 0,-1-1 1 0 0,1 1 0 0 0,0-1-1 0 0,-2 0-6 0 0,-26-36-4953 0 0,22 28-1989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05.3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13037 0 0,'7'8'764'0'0,"122"164"987"0"0,-90-129-2282 0 0,31 32 807 0 0,-79-84-6776 0 0,5 3 1895 0 0</inkml:trace>
  <inkml:trace contextRef="#ctx0" brushRef="#br0" timeOffset="245.915">197 176 1760 0 0,'0'0'6157'0'0,"0"0"-2297"0"0,0 0-2912 0 0,0 0-896 0 0,0 0 164 0 0,0 0 192 0 0,0 0 216 0 0,-39 25-168 0 0,30-14-116 0 0,-6-1-200 0 0,4 1-136 0 0,0-1-4 0 0,2-1-720 0 0,2-3-1024 0 0,2-1-4764 0 0</inkml:trace>
  <inkml:trace contextRef="#ctx0" brushRef="#br0" timeOffset="1306.176">149 214 2732 0 0,'0'0'64'0'0,"0"0"6941"0"0,0 0-5637 0 0,0 0-316 0 0,0 0 328 0 0,0 0-164 0 0,0 0-460 0 0,0 0-216 0 0,0 0 5 0 0,-41 33-85 0 0,32-22-112 0 0,-3 1-140 0 0,2-2-108 0 0,-2 4-100 0 0,2-2-136 0 0,1-2-1273 0 0,2-1-1259 0 0,1-8-7657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05.8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42 4772 0 0,'0'0'7930'0'0,"0"0"-6005"0"0,5 7-1592 0 0,3 7-45 0 0,-1 1 0 0 0,0 0 0 0 0,-1 0 0 0 0,0 1 1 0 0,-1-1-1 0 0,-1 1 0 0 0,-1 0 0 0 0,0 1 0 0 0,-1-1 0 0 0,0 8-288 0 0,17-77-10504 0 0,-18-16 10250 0 0,-12 25 6826 0 0,-21 64-3822 0 0,-116 104-1409 0 0,148-123-1371 0 0,-1-1 0 0 0,1 1 0 0 0,-1 0 0 0 0,1-1 0 0 0,-1 1 0 0 0,1 0 0 0 0,0-1 0 0 0,-1 1 0 0 0,1 0-1 0 0,0 0 1 0 0,0-1 0 0 0,-1 1 0 0 0,1 0 0 0 0,0 0 0 0 0,0 0 0 0 0,0-1 0 0 0,0 1 0 0 0,0 0 0 0 0,0 0 0 0 0,0 0 0 0 0,0-1 0 0 0,0 1-1 0 0,1 0 1 0 0,-1 0 0 0 0,0-1 0 0 0,0 1 0 0 0,1 0 0 0 0,-1 0 0 0 0,1-1 0 0 0,-1 1 0 0 0,0 0 0 0 0,1-1 0 0 0,-1 1 0 0 0,1-1-1 0 0,-1 1 1 0 0,1-1 0 0 0,0 1 0 0 0,-1-1 0 0 0,1 1 0 0 0,0-1 0 0 0,-1 1 0 0 0,1-1 0 0 0,0 0 0 0 0,-1 1 0 0 0,1-1 0 0 0,0 0-1 0 0,0 1 1 0 0,-1-1 0 0 0,1 0 0 0 0,0 0 0 0 0,0 0 0 0 0,0 0 0 0 0,-1 0 0 0 0,1 0 0 0 0,0 0 0 0 0,0 0 0 0 0,0 0 0 0 0,-1 0-1 0 0,1-1 1 0 0,0 1 0 0 0,0 0 0 0 0,-1 0 0 0 0,1-1 0 0 0,0 1 0 0 0,-1-1 0 0 0,1 1 0 0 0,0-1 30 0 0,62-4-1248 0 0,-15-4-1530 0 0,-17 3-1817 0 0,-9 1-655 0 0</inkml:trace>
  <inkml:trace contextRef="#ctx0" brushRef="#br0" timeOffset="249.995">489 1 13965 0 0,'0'0'1380'0'0,"0"0"-992"0"0,8 41-164 0 0,-8-21 545 0 0,0 4-293 0 0,-1-1-92 0 0,-3 0-100 0 0,-1-1-136 0 0,3 1-72 0 0,0-2-4 0 0,2-4-72 0 0,0-1-236 0 0,2-6-496 0 0,5-1-261 0 0,1-4-351 0 0,-1-2-2576 0 0,9-6-3533 0 0</inkml:trace>
  <inkml:trace contextRef="#ctx0" brushRef="#br0" timeOffset="543.552">572 151 4892 0 0,'0'0'8229'0'0,"0"0"-7505"0"0,-66-4-724 0 0,21 4 0 0 0,-8 0 76 0 0,4 0-76 0 0,5-3-824 0 0,16-1-4672 0 0,-2-6-2105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12.8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 18 8505 0 0,'0'0'7244'0'0,"0"0"-6139"0"0,0 0-1105 0 0,0 0-272 0 0,0 0 272 0 0,0 0 300 0 0,0 0 60 0 0,0 0-176 0 0,-41 3-168 0 0,22-5-16 0 0,0 2-464 0 0,1-2-629 0 0,4-1-891 0 0,3 0-1152 0 0,5-8-4217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13.0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 14 7869 0 0,'0'0'6540'0'0,"0"0"-5456"0"0,0 0-1068 0 0,0 0-16 0 0,0 0 188 0 0,0 0 260 0 0,-49-7-127 0 0,26 6-225 0 0,-4-1-96 0 0,1 1-1637 0 0,-1-1-999 0 0,7 1-3580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13.2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11641 0 0,'0'0'1057'0'0,"0"0"-713"0"0,1 6 153 0 0,12 221 3098 0 0,22-289-7836 0 0,-26 45 4017 0 0,-9 14 304 0 0,1-1-1 0 0,-1 0 1 0 0,1 1 0 0 0,-1-1 0 0 0,1 1 0 0 0,1-1 0 0 0,-1 1 0 0 0,0-1 0 0 0,1 1 0 0 0,-1 0 0 0 0,1-1 0 0 0,0 1 0 0 0,0 0 0 0 0,1 0 0 0 0,-1 0 0 0 0,0 1 0 0 0,1-1 0 0 0,0 1 0 0 0,0-1 0 0 0,0 1-1 0 0,0 0 1 0 0,0 0 0 0 0,0 0 0 0 0,0 0 0 0 0,0 1 0 0 0,1-1 0 0 0,-1 1 0 0 0,1 0 0 0 0,-1 0 0 0 0,1 0 0 0 0,0 0 0 0 0,-1 1 0 0 0,1 0 0 0 0,0-1 0 0 0,-1 1 0 0 0,1 1 0 0 0,0-1 0 0 0,-1 0 0 0 0,1 1-1 0 0,0 0 1 0 0,-1 0 0 0 0,1 0 0 0 0,-1 0 0 0 0,1 0 0 0 0,-1 1 0 0 0,2 1-80 0 0,-1 2 99 0 0,0 0 0 0 0,-1 0 0 0 0,0 1 0 0 0,0-1 0 0 0,0 1 0 0 0,-1 0 0 0 0,0 0 0 0 0,0 0-1 0 0,0 0 1 0 0,-1 0 0 0 0,0 0 0 0 0,0 0 0 0 0,-1 1 0 0 0,0-1 0 0 0,0 0 0 0 0,0 0 0 0 0,0 1 0 0 0,-1-1 0 0 0,0 0 0 0 0,-1 0 0 0 0,0 0-1 0 0,0 1-98 0 0,0 5-281 0 0,4 1-1859 0 0,3-6-2908 0 0,-1-5-765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7:03.6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20 12389 0 0,'0'0'4957'0'0,"0"0"-4957"0"0,0 0 0 0 0,0 0 24 0 0,0 0 632 0 0,0 0-212 0 0,0 0-244 0 0,0 0-152 0 0,0 0 12 0 0,0 0-60 0 0,0 0-72 0 0,2 4-828 0 0,-2-8-737 0 0,0-2-2675 0 0,2-7-6917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14.0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26 7053 0 0,'0'0'7256'0'0,"0"0"-6992"0"0,0 0-264 0 0,0 0 0 0 0,0 0 468 0 0,0 0-76 0 0,-45 6-104 0 0,23-9-288 0 0,-3-1-832 0 0,5-4-1036 0 0,-1-1-1316 0 0,7 2-3981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14.2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 16 11025 0 0,'0'0'3904'0'0,"0"0"-3252"0"0,0 0-648 0 0,0 0 272 0 0,0 0 64 0 0,0 0-59 0 0,0 0 19 0 0,0 0 72 0 0,-50 5-172 0 0,19-5-200 0 0,-2-1-1125 0 0,-2-3-1071 0 0,9 0-2796 0 0,-7-7-3969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15.7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 16746 0 0,'0'0'2672'0'0,"0"0"-2192"0"0,0 0-348 0 0,0 0-108 0 0,0 0 52 0 0,0 0-76 0 0,0 0 0 0 0,0 0-100 0 0,0 0-820 0 0,0 0-472 0 0,-1 9-797 0 0,2-6-1051 0 0,9-3-4061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18.9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268 36 4468 0 0,'0'0'7709'0'0,"0"0"-6405"0"0,0 0-1112 0 0,0 0-64 0 0,0 0 88 0 0,0 0 112 0 0,-54 3-76 0 0,27-3-136 0 0,-3-3-64 0 0,2 1-44 0 0,-3-1-8 0 0,2 0-8 0 0,5-1-716 0 0,2-1-716 0 0,8 0-1172 0 0,6-9-4745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19.1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33 13433 0 0,'0'0'952'0'0,"0"0"-952"0"0,-43-1-584 0 0,19-3 380 0 0,-7 1 192 0 0,0-2 12 0 0,2 2 0 0 0,-2-1 0 0 0,7 0-880 0 0,-2-1-1252 0 0,12 2-3005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19.5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288 220 6989 0 0,'0'0'6493'0'0,"3"8"-5235"0"0,14 49-484 0 0,92 234 2464 0 0,-74-251-5841 0 0,-44-72-6352 0 0,-22-44 6349 0 0,4 28 9859 0 0,3 84-3278 0 0,-32 17-2101 0 0,19-21-2315 0 0,9 5-4954 0 0,26-30-62 0 0</inkml:trace>
  <inkml:trace contextRef="#ctx0" brushRef="#br0" timeOffset="249.509">818 348 12449 0 0,'0'0'4337'0'0,"0"0"-4337"0"0,2 40-12 0 0,-4-20 12 0 0,-7 4 324 0 0,6 3-40 0 0,-5-3 40 0 0,1 3-64 0 0,-2-3-64 0 0,5 0-60 0 0,-2-3-88 0 0,5-2-44 0 0,1-3-4 0 0,0-2-160 0 0,4-2-668 0 0,6-2-777 0 0,3-3-1447 0 0,-3-2-3544 0 0</inkml:trace>
  <inkml:trace contextRef="#ctx0" brushRef="#br0" timeOffset="419.942">954 551 5989 0 0,'0'0'7192'0'0,"0"0"-6772"0"0,-48-4-368 0 0,24-1 136 0 0,-7 0 56 0 0,-2-1-244 0 0,0 2-648 0 0,3 1-1288 0 0,8 1-3836 0 0</inkml:trace>
  <inkml:trace contextRef="#ctx0" brushRef="#br0" timeOffset="838.898">898 977 7949 0 0,'0'0'2861'0'0,"-9"3"-1677"0"0,-25 3-916 0 0,-1-3 0 0 0,1 0 0 0 0,-1-3 0 0 0,1-1 0 0 0,-1-1 0 0 0,1-2 0 0 0,0-1-1 0 0,0-2 1 0 0,0-1 0 0 0,1-2 0 0 0,0-1 0 0 0,1-2 0 0 0,-13-7-268 0 0,20 9 55 0 0,0-1 0 0 0,0-2 0 0 0,1 0 0 0 0,1-2 0 0 0,1 0 0 0 0,0-1 0 0 0,1-2 0 0 0,1 0 0 0 0,1-1 0 0 0,0-1 0 0 0,2-1 0 0 0,0 0 0 0 0,2-1 0 0 0,-13-25-55 0 0,15 21-546 0 0,0 0 0 0 0,2-1 0 0 0,1-1 0 0 0,1 0-1 0 0,1 0 1 0 0,2 0 0 0 0,1-1 0 0 0,-1-25 546 0 0,34-86-3645 0 0,-21 129 3668 0 0,0 1 0 0 0,1 0 0 0 0,0 1 0 0 0,0 0 0 0 0,2 0 0 0 0,-1 1 0 0 0,1 0 0 0 0,0 1 0 0 0,1 0 0 0 0,0 0 0 0 0,0 1 0 0 0,1 1 1 0 0,0 0-1 0 0,1 0-23 0 0,19-7 300 0 0,1 2 0 0 0,0 1 0 0 0,0 2 0 0 0,1 1 0 0 0,0 2 0 0 0,0 1 0 0 0,1 1 0 0 0,-1 2 0 0 0,8 2-300 0 0,-9-1 152 0 0,-1 1-1 0 0,1 1 0 0 0,0 2 0 0 0,-1 1 0 0 0,0 2 0 0 0,0 1 1 0 0,-1 1-1 0 0,0 2 0 0 0,-1 1 0 0 0,0 2 0 0 0,-1 0 0 0 0,0 2 1 0 0,-1 2-1 0 0,-1 0 0 0 0,-1 2 0 0 0,-1 0 0 0 0,0 2 0 0 0,-2 1 1 0 0,14 17-152 0 0,-19-13 240 0 0,-2 0 1 0 0,0 1-1 0 0,-2 1 1 0 0,-1 0-1 0 0,-1 1 1 0 0,-2 0-1 0 0,-1 1 1 0 0,-1 0-1 0 0,-2 1 1 0 0,-1-1-1 0 0,0 27-240 0 0,-4-44 29 0 0,0 0-1 0 0,-2 0 1 0 0,1 0 0 0 0,-2 0 0 0 0,0 0-1 0 0,-1 0 1 0 0,0-1 0 0 0,-1 1-1 0 0,0-1 1 0 0,-1 0 0 0 0,0 0-1 0 0,-2-1 1 0 0,1 1 0 0 0,-1-1 0 0 0,-1 0-1 0 0,0-1 1 0 0,-1 0 0 0 0,0-1-1 0 0,-1 1 1 0 0,0-2 0 0 0,0 1-1 0 0,-1-1 1 0 0,0-1 0 0 0,-1 0 0 0 0,0-1-1 0 0,0 0 1 0 0,-12 4-29 0 0,-124 28-248 0 0,47-44-6846 0 0,72-4 355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15.3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232 108 13281 0 0,'0'0'1645'0'0,"0"0"-1611"0"0,4 7 256 0 0,4 10-53 0 0,-1 0 0 0 0,0 1-1 0 0,-1 0 1 0 0,-1 0 0 0 0,-1 0 0 0 0,0 1 0 0 0,-1 0 0 0 0,-1 0-1 0 0,-1 0 1 0 0,-1-1 0 0 0,-1 3-237 0 0,1-21-76 0 0,33-75-3724 0 0,-33 70 3845 0 0,1 0 1 0 0,0 0 0 0 0,0 0 0 0 0,0 0 0 0 0,1 1 0 0 0,0-1 0 0 0,0 0 0 0 0,0 1-1 0 0,0-1 1 0 0,1 1 0 0 0,-1 0 0 0 0,1 0 0 0 0,0 0 0 0 0,0 0 0 0 0,1 0 0 0 0,-1 1-1 0 0,1 0 1 0 0,0-1 0 0 0,0 1 0 0 0,0 1 0 0 0,0-1 0 0 0,0 1 0 0 0,1-1 0 0 0,-1 1-1 0 0,1 0 1 0 0,0 1 0 0 0,-1-1 0 0 0,1 1 0 0 0,0 0 0 0 0,0 0 0 0 0,0 0-1 0 0,0 1 1 0 0,0 0 0 0 0,0 0 0 0 0,0 0 0 0 0,0 0 0 0 0,0 1 0 0 0,0 0 0 0 0,-1 0-1 0 0,1 0 1 0 0,0 1 0 0 0,0 0 0 0 0,-1 0 0 0 0,1 0 0 0 0,1 1-46 0 0,-2 1 96 0 0,0 0 0 0 0,-1 0 0 0 0,1 0 0 0 0,-1 0 0 0 0,0 1 0 0 0,0-1 0 0 0,-1 1 1 0 0,1 0-1 0 0,-1-1 0 0 0,0 1 0 0 0,0 0 0 0 0,-1 1 0 0 0,0-1 0 0 0,1 0 0 0 0,-2 0 0 0 0,1 1 0 0 0,-1-1 1 0 0,1 0-1 0 0,-1 1 0 0 0,-1-1 0 0 0,1 0 0 0 0,-1 1 0 0 0,0-1 0 0 0,-1 2-96 0 0,3 67-6057 0 0,1-68 578 0 0</inkml:trace>
  <inkml:trace contextRef="#ctx0" brushRef="#br0" timeOffset="3012.014">0 0 1892 0 0,'0'0'6709'0'0,"0"0"-5204"0"0,9 8-1295 0 0,534 449 6288 0 0,-484-399-7062 0 0,-29-27-1102 0 0,2-3-3329 0 0,-18-19-1670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17.4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182 72 8585 0 0,'0'0'394'0'0,"0"7"-525"0"0,8 236 8136 0 0,27-311-11011 0 0,14 9-1115 0 0,-46 58 4236 0 0,0-1 1 0 0,1 0-1 0 0,-1 1 0 0 0,0 0 0 0 0,1-1 1 0 0,-1 1-1 0 0,1 1 0 0 0,-1-1 1 0 0,1 0-1 0 0,0 1 0 0 0,-1 0 0 0 0,1 0 1 0 0,-1 0-1 0 0,1 0 0 0 0,0 1 1 0 0,-1-1-1 0 0,1 1 0 0 0,-1 0 0 0 0,1 0 1 0 0,-1 0-1 0 0,1 0 0 0 0,-1 1 1 0 0,0 0-1 0 0,0-1 0 0 0,1 1 0 0 0,-1 0 1 0 0,-1 1-1 0 0,1-1 0 0 0,0 0 1 0 0,1 2-116 0 0,-1-1 234 0 0,1 1 0 0 0,-1-1 1 0 0,1 1-1 0 0,-1 0 1 0 0,0 0-1 0 0,-1 1 1 0 0,1-1-1 0 0,-1 0 0 0 0,1 1 1 0 0,-1 0-1 0 0,-1-1 1 0 0,1 1-1 0 0,-1 0 0 0 0,0 0 1 0 0,0 0-1 0 0,0 0 1 0 0,0 0-1 0 0,-1 0 1 0 0,0 0-1 0 0,0 1-234 0 0,-3 40-951 0 0,1-1-5217 0 0,2-43-574 0 0</inkml:trace>
  <inkml:trace contextRef="#ctx0" brushRef="#br0" timeOffset="587.015">0 1 456 0 0,'0'0'841'0'0,"0"0"-106"0"0,0 0 299 0 0,0 0 1612 0 0,0 0-212 0 0,0 0-1528 0 0,0 0-680 0 0,13 13 339 0 0,437 364 5935 0 0,-439-369-6406 0 0,128 112 1219 0 0,-64-27-3948 0 0,-69-80 659 0 0,-8-6-4342 0 0,-1-6 1697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16.2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5641 0 0,'0'0'5927'0'0,"2"10"-4929"0"0,137 301 4397 0 0,-82-219-6382 0 0,-49-122-12444 0 0,-8 18 10776 0 0</inkml:trace>
  <inkml:trace contextRef="#ctx0" brushRef="#br0" timeOffset="264.776">157 223 5949 0 0,'0'0'3028'0'0,"0"0"-640"0"0,0 0-1196 0 0,0 0-1180 0 0,0 0 356 0 0,0 0 460 0 0,0 0 164 0 0,-35 44-252 0 0,21-30-260 0 0,0 3-228 0 0,0 0-136 0 0,-2 0-43 0 0,2-1-73 0 0,1 1-417 0 0,4-1-691 0 0,3-3-592 0 0,2 0-1164 0 0,4-6-2941 0 0</inkml:trace>
  <inkml:trace contextRef="#ctx0" brushRef="#br0" timeOffset="529.793">495 152 9521 0 0,'0'0'5083'0'0,"0"7"-4350"0"0,-4 221 1842 0 0,4-226-2734 0 0,0 51-318 0 0,19-30-7358 0 0,-3-22 698 0 0</inkml:trace>
  <inkml:trace contextRef="#ctx0" brushRef="#br0" timeOffset="795.781">614 324 13389 0 0,'0'0'1640'0'0,"0"0"-1632"0"0,-39 0 108 0 0,19-2 48 0 0,-4 0-100 0 0,2 1 0 0 0,-1 0-64 0 0,0 1-540 0 0,-1 0-572 0 0,-1 0-484 0 0,4 0-1292 0 0,5 1-2773 0 0</inkml:trace>
  <inkml:trace contextRef="#ctx0" brushRef="#br0" timeOffset="796.781">739 655 1332 0 0,'0'0'8960'0'0,"-9"1"-6326"0"0,-316-44-372 0 0,253 34-2643 0 0,-100-10 1076 0 0,58 10-6089 0 0,100 9 558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13.5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51 9157 0 0,'0'0'5524'0'0,"0"0"-4316"0"0,4 8-1000 0 0,3 20 298 0 0,0 1 0 0 0,-2-1 0 0 0,-1 1 0 0 0,-2 0 0 0 0,0 1 0 0 0,-3 26-506 0 0,8 97-631 0 0,4-197-13554 0 0,-9 28 9912 0 0</inkml:trace>
  <inkml:trace contextRef="#ctx0" brushRef="#br0" timeOffset="249.031">64 28 6249 0 0,'0'0'3500'0'0,"0"0"-2053"0"0,0 0-565 0 0,7-5-168 0 0,-5 3-679 0 0,0 0 1 0 0,1 0-1 0 0,-1 0 1 0 0,1 0-1 0 0,0 0 0 0 0,0 1 1 0 0,0-1-1 0 0,-1 1 1 0 0,2 0-1 0 0,-1 0 1 0 0,0 0-1 0 0,0 0 1 0 0,0 0-1 0 0,0 1 0 0 0,0-1 1 0 0,1 1-1 0 0,-1 0 1 0 0,0 0-1 0 0,0 0 1 0 0,0 1-1 0 0,1-1 1 0 0,-1 1-1 0 0,0-1 0 0 0,0 1 1 0 0,0 0-1 0 0,0 0 1 0 0,0 1-1 0 0,0-1 1 0 0,0 1-1 0 0,0-1 1 0 0,-1 1-1 0 0,1 0 0 0 0,0 0 1 0 0,-1 0-1 0 0,0 0 1 0 0,1 1-1 0 0,-1-1 1 0 0,0 1-36 0 0,1-1 48 0 0,-1 0 0 0 0,1 0 1 0 0,-1 0-1 0 0,1 1 0 0 0,-1-1 1 0 0,0 1-1 0 0,0-1 0 0 0,0 1 1 0 0,-1 0-1 0 0,1 0 0 0 0,0 0 1 0 0,-1 0-1 0 0,0 0 1 0 0,0 0-1 0 0,0 0 0 0 0,0 1 1 0 0,0-1-1 0 0,-1 0 0 0 0,1 0 1 0 0,-1 1-1 0 0,0-1 0 0 0,0 0 1 0 0,0 1-1 0 0,-1-1 0 0 0,1 0 1 0 0,-1 0-1 0 0,1 1 0 0 0,-1-1 1 0 0,0 0-1 0 0,0 0 0 0 0,-1 0 1 0 0,1 0-1 0 0,-1 0 0 0 0,1 0 1 0 0,-2 1-49 0 0,-50 15-2176 0 0,36-18-373 0 0,1-1-2240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7:03.9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3 11701 0 0,'0'0'2438'0'0,"0"0"-1506"0"0,0 0-333 0 0,0 0-50 0 0,0 0-272 0 0,0 0 82 0 0,0 0 84 0 0,0 0-156 0 0,-7 8-180 0 0,2-3-64 0 0,2-3-23 0 0,1-1 1 0 0,-1 1-1 0 0,0 0 0 0 0,1 0 0 0 0,-1 0 0 0 0,1 1 0 0 0,-1-1 1 0 0,1 1-1 0 0,0-1 0 0 0,0 1 0 0 0,0 0 0 0 0,1-1 1 0 0,-1 1-1 0 0,1 0 0 0 0,-1 0 0 0 0,1 0 0 0 0,0 0 1 0 0,0 1-1 0 0,0-1 0 0 0,1 0 0 0 0,-1 0 0 0 0,1 1 1 0 0,0-1-1 0 0,-1 0 0 0 0,2 1 0 0 0,-1-1 0 0 0,0 0 1 0 0,1 0-1 0 0,-1 1 0 0 0,1-1 0 0 0,0 0 0 0 0,0 0 1 0 0,0 0-1 0 0,1 0 0 0 0,-1 0 0 0 0,1 0 0 0 0,-1 0 1 0 0,1 0-1 0 0,0-1 0 0 0,1 2-20 0 0,-1-2-20 0 0,-1 0 1 0 0,1 0-1 0 0,0-1 0 0 0,-1 1 1 0 0,1-1-1 0 0,0 0 0 0 0,0 1 1 0 0,0-1-1 0 0,0 0 1 0 0,0 0-1 0 0,0 0 0 0 0,0 0 1 0 0,0-1-1 0 0,1 1 0 0 0,-1 0 1 0 0,0-1-1 0 0,0 0 0 0 0,1 1 1 0 0,-1-1-1 0 0,0 0 0 0 0,0 0 1 0 0,1 0-1 0 0,-1-1 0 0 0,0 1 1 0 0,1 0-1 0 0,-1-1 0 0 0,0 0 1 0 0,0 1-1 0 0,0-1 0 0 0,0 0 1 0 0,0 0-1 0 0,0 0 1 0 0,0 0-1 0 0,0-1 0 0 0,0 1 1 0 0,0-1-1 0 0,0 1 0 0 0,-1-1 1 0 0,1 1-1 0 0,-1-1 0 0 0,1 0 1 0 0,-1 0-1 0 0,0 0 0 0 0,1 0 1 0 0,-1 0-1 0 0,0 0 0 0 0,0 0 1 0 0,-1 0-1 0 0,1 0 0 0 0,0 0 1 0 0,-1 0-1 0 0,1-1 0 0 0,-1 1 1 0 0,0 0-1 0 0,1-1 1 0 0,-1 1-1 0 0,-1-1 20 0 0,28 132 1984 0 0,-26-127-2169 0 0,3 18-755 0 0,5-14-4880 0 0,-6-6-681 0 0</inkml:trace>
  <inkml:trace contextRef="#ctx0" brushRef="#br0" timeOffset="247.612">336 1 8189 0 0,'0'0'5357'0'0,"4"9"-4062"0"0,31 201 3032 0 0,-35-202-4324 0 0,0 1 0 0 0,0-1 0 0 0,0 1 0 0 0,-1-1-1 0 0,-1 1 1 0 0,1-1 0 0 0,-2 0 0 0 0,1 0 0 0 0,-1 1 0 0 0,0-2 0 0 0,0 1 0 0 0,-1 0-1 0 0,0-1 1 0 0,-1 1 0 0 0,0-1 0 0 0,0 0 0 0 0,0-1 0 0 0,-1 1 0 0 0,0-1 0 0 0,0 0-1 0 0,0-1 1 0 0,-1 0 0 0 0,0 0 0 0 0,-6 4-3 0 0,-21 0-1599 0 0,9-12-5799 0 0,7-10-2594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12.1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8341 0 0,'0'0'2745'0'0,"0"0"-1902"0"0,0 0-556 0 0,2 9 6 0 0,11 39 452 0 0,-2 1-1 0 0,-2 1 0 0 0,-2 0 1 0 0,-3 0-1 0 0,-2 0 1 0 0,-1 1-1 0 0,-4 0-744 0 0,3-45-199 0 0,-1 54 459 0 0,17-37-4105 0 0,-2-29-1182 0 0,-9-1 582 0 0</inkml:trace>
  <inkml:trace contextRef="#ctx0" brushRef="#br0" timeOffset="406.023">116 4 1696 0 0,'0'0'4464'0'0,"0"0"-2923"0"0,0 0-855 0 0,0 0 83 0 0,0 0 68 0 0,0 0-53 0 0,0 0-65 0 0,0 0-175 0 0,0 0-191 0 0,-5 7-18 0 0,3-5-295 0 0,0 0 0 0 0,0 1 0 0 0,1-1 0 0 0,-1 1 0 0 0,1 0 0 0 0,-1-1 0 0 0,1 1 0 0 0,0 0 0 0 0,0 0 0 0 0,0 0 0 0 0,1 0 0 0 0,-1 0 0 0 0,1 0 0 0 0,-1 0 0 0 0,1 0 0 0 0,0 0 0 0 0,0 0 0 0 0,0 0 0 0 0,1 0 0 0 0,-1 0 0 0 0,1 0 0 0 0,0 0 0 0 0,-1 0 1 0 0,1 0-1 0 0,1 0 0 0 0,-1-1 0 0 0,0 1-40 0 0,56 86 1281 0 0,-55-87-1252 0 0,-1 0 0 0 0,1 0 0 0 0,0-1 0 0 0,0 1 0 0 0,-1 0 0 0 0,1-1 0 0 0,0 0 0 0 0,0 1 0 0 0,0-1 0 0 0,0 0 0 0 0,1 0 0 0 0,-1 0 0 0 0,0 0 0 0 0,0-1 1 0 0,1 1-1 0 0,-1-1 0 0 0,0 1 0 0 0,1-1 0 0 0,-1 0 0 0 0,0 0 0 0 0,1 0 0 0 0,-1 0 0 0 0,0 0 0 0 0,1 0 0 0 0,-1-1 0 0 0,0 1 0 0 0,1-1 0 0 0,-1 0 0 0 0,0 0 0 0 0,0 1 0 0 0,0-1 0 0 0,1-1 0 0 0,-1 1 0 0 0,0 0 0 0 0,0 0 0 0 0,-1-1 0 0 0,1 1 0 0 0,0-1 0 0 0,0 0 0 0 0,-1 0 0 0 0,1 1 1 0 0,0-3-31 0 0,24-99 278 0 0,-3 151 552 0 0,-12 5 337 0 0,13 38-199 0 0,15-48-6744 0 0,-27-37-190 0 0,7-5-1837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41.7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400 20 14617 0 0,'0'0'1532'0'0,"0"0"-1282"0"0,0 0-460 0 0,0 0 180 0 0,-10-1 331 0 0,-376-17-1358 0 0,422 46 490 0 0,86 80 1001 0 0,-119-104-401 0 0,0 1-1 0 0,0-1 0 0 0,0 1 1 0 0,-1 0-1 0 0,0-1 0 0 0,0 1 1 0 0,0 0-1 0 0,0 0 0 0 0,-1 0 1 0 0,0 1-1 0 0,0-1 1 0 0,0 0-1 0 0,-1 0 0 0 0,0 1 1 0 0,0-1-1 0 0,0 0 0 0 0,-1 0 1 0 0,1 1-1 0 0,-1-1 1 0 0,-1 0-1 0 0,1 0 0 0 0,-1 0 1 0 0,1 0-1 0 0,-1 0 0 0 0,-1 0 1 0 0,1-1-1 0 0,-1 1 0 0 0,0-1 1 0 0,-1 3-33 0 0,-59 67 484 0 0,53-65-493 0 0,1 0-1 0 0,0 1 1 0 0,0 0-1 0 0,1 1 0 0 0,0 0 1 0 0,1 0-1 0 0,0 0 1 0 0,1 1-1 0 0,0 0 1 0 0,0 0-1 0 0,2 1 0 0 0,0 0 1 0 0,-3 12 9 0 0,7-23 25 0 0,0 1-1 0 0,0-1 1 0 0,0 0 0 0 0,1 1-1 0 0,-1-1 1 0 0,1 1 0 0 0,-1-1-1 0 0,1 0 1 0 0,0 1 0 0 0,0-1-1 0 0,0 0 1 0 0,0 0 0 0 0,0 0-1 0 0,0 0 1 0 0,1 0 0 0 0,-1 0-1 0 0,1 0 1 0 0,0 0 0 0 0,-1 0-1 0 0,1-1 1 0 0,0 1 0 0 0,0-1-1 0 0,0 1 1 0 0,0-1 0 0 0,0 0-1 0 0,0 0 1 0 0,0 0 0 0 0,1 0-1 0 0,-1 0 1 0 0,0 0 0 0 0,1-1-1 0 0,-1 1 1 0 0,0-1 0 0 0,1 1-1 0 0,1-1-24 0 0,96 5 1078 0 0,-87-5-1029 0 0,193-35-367 0 0,-193 32-1656 0 0,-8 2-5919 0 0,-4 1-449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42.7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17 11265 0 0,'0'0'987'0'0,"0"0"-723"0"0,1 7-61 0 0,-1 6-262 0 0,-1-11 166 0 0,1 1 1 0 0,-1-1-1 0 0,1 1 1 0 0,0-1-1 0 0,-1 1 1 0 0,1-1-1 0 0,1 1 1 0 0,-1-1-1 0 0,0 1 1 0 0,1-1 0 0 0,-1 1-1 0 0,1-1 1 0 0,-1 1-1 0 0,1-1 1 0 0,0 0-1 0 0,0 1 1 0 0,1-1-1 0 0,-1 0 1 0 0,0 0-1 0 0,1 1 1 0 0,-1-1-1 0 0,1 0 1 0 0,0-1 0 0 0,-1 1-1 0 0,1 0 1 0 0,0 0-1 0 0,0-1 1 0 0,0 1-1 0 0,0-1 1 0 0,1 0-1 0 0,-1 0 1 0 0,0 1-1 0 0,1-1 1 0 0,-1-1 0 0 0,0 1-1 0 0,1 0 1 0 0,-1-1-1 0 0,1 1-107 0 0,71-15 633 0 0,-73 14-681 0 0,0-1-1 0 0,0 0 1 0 0,0 0 0 0 0,1 0-1 0 0,-1 0 1 0 0,-1 1 0 0 0,1-1 0 0 0,0 0-1 0 0,0-1 1 0 0,0 1 0 0 0,0 0 0 0 0,-1 0-1 0 0,1 0 1 0 0,-1 0 0 0 0,1-1-1 0 0,-1 1 1 0 0,1 0 0 0 0,-1 0 0 0 0,0-1-1 0 0,1 1 1 0 0,-1 0 0 0 0,0-1 0 0 0,0 1-1 0 0,0 0 1 0 0,0-1 0 0 0,0 1-1 0 0,0 0 1 0 0,-1-1 0 0 0,1 1 0 0 0,0 0-1 0 0,-1 0 1 0 0,1-1 0 0 0,-1 1 0 0 0,1 0-1 0 0,-1 0 1 0 0,1-1 0 0 0,-1 1-1 0 0,0 0 1 0 0,0 0 0 0 0,0 0 0 0 0,0 0-1 0 0,1 0 1 0 0,-1 0 0 0 0,0 0 0 0 0,-1 1-1 0 0,1-1 1 0 0,0 0 0 0 0,0 1-1 0 0,0-1 1 0 0,0 0 0 0 0,-1 1 0 0 0,0-1 48 0 0,-47-32-4583 0 0,32 26-82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43.2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173 1 13449 0 0,'0'0'47'0'0,"1"9"-160"0"0,1-2 186 0 0,-1 1 0 0 0,0 0 0 0 0,0-1-1 0 0,-1 1 1 0 0,0 0 0 0 0,0-1 0 0 0,-1 1 0 0 0,0 0 0 0 0,-1-1-1 0 0,1 1 1 0 0,-2-1 0 0 0,1 1 0 0 0,-1-1 0 0 0,0 0-1 0 0,0 0 1 0 0,-1 0 0 0 0,0-1 0 0 0,0 1 0 0 0,-3 2-73 0 0,-74 43-28 0 0,79-51-37 0 0,1-1 1 0 0,-1 1 0 0 0,0-1 0 0 0,0 0-1 0 0,0 0 1 0 0,0 1 0 0 0,0-1 0 0 0,0 0-1 0 0,1 0 1 0 0,-1-1 0 0 0,0 1 0 0 0,0 0-1 0 0,0-1 1 0 0,0 1 0 0 0,0-1 0 0 0,1 0-1 0 0,-1 1 1 0 0,0-1 0 0 0,0 0 0 0 0,1 0 0 0 0,-1 0-1 0 0,1 0 1 0 0,-1 0 0 0 0,1-1 0 0 0,-1 1-1 0 0,1 0 1 0 0,0-1 0 0 0,0 1 0 0 0,-1-1-1 0 0,1 1 1 0 0,0-1 0 0 0,0 0 0 0 0,1 1-1 0 0,-1-1 1 0 0,0 0 0 0 0,0 0 0 0 0,1 0-1 0 0,-1 1 1 0 0,1-1 0 0 0,0 0 0 0 0,0 0-1 0 0,-1 0 1 0 0,1 0 0 0 0,0 0 0 0 0,0 0 0 0 0,1 0-1 0 0,-1 0 1 0 0,0 0 64 0 0,0 1 27 0 0,0-2 0 0 0,-1 1 0 0 0,1 0 0 0 0,0 0-1 0 0,0 0 1 0 0,0 0 0 0 0,0 0 0 0 0,0 0 0 0 0,1 0 0 0 0,-1 0 0 0 0,1 0 0 0 0,-1 0-1 0 0,1 0 1 0 0,0 0 0 0 0,0 1 0 0 0,-1-1 0 0 0,1 0 0 0 0,1 0 0 0 0,-1 1 0 0 0,0-1 0 0 0,0 0-1 0 0,1 1 1 0 0,-1-1 0 0 0,1 1 0 0 0,-1 0 0 0 0,1-1 0 0 0,-1 1 0 0 0,1 0 0 0 0,0 0-1 0 0,0 0 1 0 0,0 0 0 0 0,-1 0 0 0 0,1 1 0 0 0,0-1 0 0 0,0 0 0 0 0,0 1 0 0 0,0 0-1 0 0,0-1 1 0 0,0 1 0 0 0,0 0 0 0 0,0 0 0 0 0,0 0 0 0 0,1 0 0 0 0,-1 1 0 0 0,0-1 0 0 0,0 0-1 0 0,0 1 1 0 0,-1-1 0 0 0,2 1-27 0 0,92 48 2450 0 0,-69-21-1977 0 0,-24-24-380 0 0,0 0 0 0 0,1-1 0 0 0,-1 1-1 0 0,1 0 1 0 0,0-1 0 0 0,0 0 0 0 0,0 1 0 0 0,1-1-1 0 0,-1 0 1 0 0,1-1 0 0 0,0 1 0 0 0,0-1 0 0 0,0 0-1 0 0,0 1 1 0 0,0-2 0 0 0,0 1 0 0 0,0 0-1 0 0,1-1 1 0 0,-1 0 0 0 0,1 0 0 0 0,-1 0 0 0 0,1-1-1 0 0,-1 1 1 0 0,1-1 0 0 0,2 0-93 0 0,-6-3-34 0 0,1 0-1 0 0,-1 1 1 0 0,1-1 0 0 0,-1 0-1 0 0,0 1 1 0 0,0-1-1 0 0,0 0 1 0 0,0 0 0 0 0,-1 0-1 0 0,1 0 1 0 0,-1 0 0 0 0,1 0-1 0 0,-1 0 1 0 0,0 0 0 0 0,-1 0-1 0 0,1 0 1 0 0,0 0 0 0 0,-1 0-1 0 0,1 0 1 0 0,-1 0-1 0 0,0 0 1 0 0,0 0 0 0 0,0 0-1 0 0,-1 1 1 0 0,1-1 0 0 0,-1 0-1 0 0,1 1 1 0 0,-3-3 34 0 0,-19-35-2343 0 0,4 14-4407 0 0,8 13-658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48.6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0 7949 0 0,'0'0'4783'0'0,"0"0"-3931"0"0,0 0-1079 0 0,0 0 379 0 0,0 0 150 0 0,0 0-72 0 0,0 0-124 0 0,29 17-39 0 0,-26-16-34 0 0,-1-1 0 0 0,1 1 0 0 0,0-1 0 0 0,-1 1 0 0 0,1 0 0 0 0,-1 0 0 0 0,1 0 0 0 0,-1 0 0 0 0,1 1 0 0 0,-1-1 0 0 0,0 1 0 0 0,0-1 0 0 0,0 1-1 0 0,0 0 1 0 0,0 0 0 0 0,0 0 0 0 0,0 0 0 0 0,-1 0 0 0 0,1 0 0 0 0,0 0 0 0 0,-1 1 0 0 0,0-1 0 0 0,0 1 0 0 0,0-1 0 0 0,0 1 0 0 0,0-1 0 0 0,0 1 0 0 0,-1-1 0 0 0,1 1 0 0 0,-1 0 0 0 0,1-1 0 0 0,-1 1 0 0 0,0 0 0 0 0,0 0 0 0 0,-1-1 0 0 0,1 1 0 0 0,0 0 0 0 0,-1-1 0 0 0,0 1 0 0 0,1-1 0 0 0,-1 1 0 0 0,0-1-1 0 0,-1 1 1 0 0,1-1 0 0 0,0 1 0 0 0,-1-1 0 0 0,1 0 0 0 0,-1 0 0 0 0,1 0 0 0 0,-1 0 0 0 0,0 0 0 0 0,0 0 0 0 0,0 0 0 0 0,-2 1-33 0 0,-91 76 548 0 0,151-68 622 0 0,-42-11-1699 0 0,23 1-917 0 0,-11 0-5251 0 0,-4 1-2115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45.0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229 199 12837 0 0,'0'0'3012'0'0,"0"0"-3012"0"0,0 0-516 0 0,0 0 516 0 0,0 0 444 0 0,-47 3-44 0 0,25-3-35 0 0,-5 0-277 0 0,0-1-88 0 0,-4 0-577 0 0,3 1-819 0 0,3-2-1100 0 0,3 0-4545 0 0</inkml:trace>
  <inkml:trace contextRef="#ctx0" brushRef="#br0" timeOffset="233.339">449 22 13105 0 0,'0'0'210'0'0,"1"7"187"0"0,38 251 2862 0 0,-41-171-3016 0 0,2-78-6708 0 0,0-19 392 0 0</inkml:trace>
  <inkml:trace contextRef="#ctx0" brushRef="#br0" timeOffset="589.966">491 1 11925 0 0,'0'0'331'0'0,"0"0"350"0"0,-1 7 64 0 0,2 117 1111 0 0,-1-121-1836 0 0,1 0 0 0 0,-1 0 1 0 0,1 0-1 0 0,-1 1 0 0 0,1-1 1 0 0,0-1-1 0 0,0 1 0 0 0,1 0 1 0 0,-1 0-1 0 0,1 0 0 0 0,-1-1 0 0 0,1 1 1 0 0,0 0-1 0 0,0-1 0 0 0,0 0 1 0 0,0 1-1 0 0,0-1 0 0 0,1 0 1 0 0,-1 0-1 0 0,1 0 0 0 0,-1-1 1 0 0,1 1-1 0 0,0 0 0 0 0,0-1 1 0 0,-1 0-1 0 0,1 0 0 0 0,0 0 0 0 0,0 0 1 0 0,0 0-1 0 0,0-1 0 0 0,1 1 1 0 0,-1-1-1 0 0,0 0 0 0 0,0 1 1 0 0,0-2-1 0 0,0 1 0 0 0,0 0 1 0 0,0-1-1 0 0,0 1 0 0 0,3-2-20 0 0,-1-2-62 0 0,-1 0-1 0 0,0 0 1 0 0,0-1-1 0 0,0 1 0 0 0,-1-1 1 0 0,0 0-1 0 0,0 0 1 0 0,0 0-1 0 0,0 0 1 0 0,-1-1-1 0 0,0 1 1 0 0,0-1-1 0 0,0 0 0 0 0,-1 1 1 0 0,0-1-1 0 0,0 0 1 0 0,0 0-1 0 0,-1 0 1 0 0,1 0-1 0 0,-2 0 1 0 0,1 0-1 0 0,-1 0 0 0 0,0 1 1 0 0,-1-7 62 0 0,3 16 480 0 0,0-1-372 0 0,5 54 543 0 0,6 24-396 0 0,9-37-3041 0 0,-14-39-1551 0 0,4-3-3291 0 0</inkml:trace>
  <inkml:trace contextRef="#ctx0" brushRef="#br0" timeOffset="842.237">910 27 12449 0 0,'0'0'3516'0'0,"22"57"-3516"0"0,-17-29-64 0 0,-1 1 64 0 0,-4-3 328 0 0,0 2-163 0 0,-4 3-77 0 0,-4-1-76 0 0,-5 0-8 0 0,-1 1 60 0 0,-4 1-64 0 0,-5-2-4 0 0,-2-1-793 0 0,-6-3-843 0 0,8-5-3652 0 0,-14-4-3489 0 0</inkml:trace>
  <inkml:trace contextRef="#ctx0" brushRef="#br0" timeOffset="2440.921">563 406 784 0 0,'0'0'5119'0'0,"0"0"-3295"0"0,0 0-686 0 0,0 0 348 0 0,0 0-181 0 0,0 0-465 0 0,0 0-277 0 0,0 0 18 0 0,5 6 50 0 0,-3-4-576 0 0,-1 0 1 0 0,1 1-1 0 0,-1-1 1 0 0,0 1-1 0 0,1-1 1 0 0,-1 1-1 0 0,0 0 1 0 0,-1-1-1 0 0,1 1 1 0 0,0 0-1 0 0,-1 0 1 0 0,1 0-1 0 0,-1-1 1 0 0,0 1-1 0 0,0 0 1 0 0,0 0-1 0 0,0 0 1 0 0,-1 0-1 0 0,1-1 1 0 0,-1 1-1 0 0,0 0 1 0 0,0 0-1 0 0,0-1 1 0 0,0 1-1 0 0,0-1 1 0 0,0 1-1 0 0,-1-1 1 0 0,1 1-1 0 0,-1-1 1 0 0,0 0-1 0 0,1 1 0 0 0,-1-1 1 0 0,0 0-1 0 0,-1 0-55 0 0,-180 141 618 0 0,181-171-3894 0 0,22-21 3327 0 0,-54 92 2796 0 0,33-42-2839 0 0,-1 0-1 0 0,1 0 1 0 0,0 0 0 0 0,0 0 0 0 0,-1 1-1 0 0,1-1 1 0 0,0 0 0 0 0,0 1 0 0 0,0-1-1 0 0,0 1 1 0 0,0-1 0 0 0,0 1 0 0 0,1-1-1 0 0,-1 1 1 0 0,0 0 0 0 0,1-1 0 0 0,0 1-1 0 0,-1 0 1 0 0,1 0 0 0 0,0-1 0 0 0,0 1-1 0 0,0 0 1 0 0,0 0 0 0 0,0-1 0 0 0,0 1-1 0 0,0 0 1 0 0,0 0 0 0 0,1-1 0 0 0,-1 1-1 0 0,1 0 1 0 0,-1-1 0 0 0,1 1 0 0 0,0-1-1 0 0,0 1 1 0 0,0-1 0 0 0,0 1 0 0 0,0-1-1 0 0,0 1 1 0 0,0-1 0 0 0,0 0 0 0 0,0 1-1 0 0,1-1 1 0 0,-1 0 0 0 0,0 0 0 0 0,1 0 0 0 0,-1 0-1 0 0,1 0 1 0 0,-1-1 0 0 0,2 1-8 0 0,96 33-353 0 0,-69-25-1374 0 0,-29-9 1134 0 0,2 1-56 0 0,-2 0-5360 0 0,-1-1-285 0 0</inkml:trace>
  <inkml:trace contextRef="#ctx0" brushRef="#br0" timeOffset="2796.8">236 772 4528 0 0,'0'0'5881'0'0,"0"0"-3609"0"0,0 0-1794 0 0,0 0-49 0 0,4 6 249 0 0,147 252 2818 0 0,-168-281-11836 0 0,-14-23 2745 0 0,13 22 8897 0 0,20 34 3626 0 0,-7 5-3882 0 0,-25 30-3278 0 0,26-39 909 0 0,-5 6-831 0 0,-8 10 131 0 0,12-7-5376 0 0,5-13-1825 0 0</inkml:trace>
  <inkml:trace contextRef="#ctx0" brushRef="#br0" timeOffset="3046.368">600 884 6005 0 0,'0'0'9040'0'0,"0"0"-8600"0"0,4 48-124 0 0,-5-25 152 0 0,-2 2 69 0 0,-1-1-125 0 0,0-1-188 0 0,-1-2-88 0 0,5-4-132 0 0,-1-1-4 0 0,1-4-188 0 0,0-3-472 0 0,0-3-497 0 0,4-5-535 0 0,2-1-2608 0 0,1-4-2865 0 0</inkml:trace>
  <inkml:trace contextRef="#ctx0" brushRef="#br0" timeOffset="3293.41">666 1001 6585 0 0,'0'0'7324'0'0,"0"0"-6548"0"0,0 0-688 0 0,-39-15 188 0 0,16 9-100 0 0,-1-1-176 0 0,-1 0-328 0 0,2-1-1308 0 0,5 0-4476 0 0,0-7-1037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5:37.4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463 377 5196 0 0,'0'0'4412'0'0,"0"0"-3379"0"0,4 8-520 0 0,193 325 4521 0 0,-186-314-5247 0 0,-20-25-2440 0 0,-25-30-2278 0 0,28 27 4660 0 0,-46-67-2415 0 0,28 22 7623 0 0,13 104 327 0 0,-40 34-5093 0 0,45-75 100 0 0,-6 8-402 0 0,-10 14-512 0 0,12-8-4002 0 0,9-18-1853 0 0</inkml:trace>
  <inkml:trace contextRef="#ctx0" brushRef="#br0" timeOffset="216.801">1045 372 13313 0 0,'0'0'928'0'0,"0"0"-776"0"0,0 0-152 0 0,0 48 568 0 0,-5-22 88 0 0,-2 1-256 0 0,2 1-84 0 0,-2 3-151 0 0,1-1-101 0 0,2-2-56 0 0,0 0-8 0 0,4-5-124 0 0,2-2-485 0 0,4-5-359 0 0,2-5-404 0 0,2-3-920 0 0,-1-4-1692 0 0,5-4-1597 0 0</inkml:trace>
  <inkml:trace contextRef="#ctx0" brushRef="#br0" timeOffset="386.897">1122 539 10829 0 0,'0'0'2104'0'0,"0"0"-1172"0"0,0 0-504 0 0,-51-24-8 0 0,25 22-4 0 0,-4 1-188 0 0,-2 1-228 0 0,-2 1-100 0 0,10 1-1764 0 0,-7 2-4700 0 0</inkml:trace>
  <inkml:trace contextRef="#ctx0" brushRef="#br0" timeOffset="69225.879">894 1124 10045 0 0,'0'0'2283'0'0,"0"0"-2251"0"0,-9 8-216 0 0,1 0 207 0 0,-1-1-1 0 0,0-1 0 0 0,0 0 0 0 0,-1 0 0 0 0,0 0 1 0 0,0-1-1 0 0,0-1 0 0 0,0 0 0 0 0,-1 0 1 0 0,0-1-1 0 0,0 0 0 0 0,1-1 0 0 0,-11 1-22 0 0,-18 0-2 0 0,0-1 0 0 0,-1-2-1 0 0,1-2 1 0 0,0-1 0 0 0,0-2 0 0 0,1-2-1 0 0,-1-2 1 0 0,2-1 0 0 0,-1-2 0 0 0,1-1-1 0 0,-29-16 3 0 0,44 12-58 0 0,2-1 0 0 0,0-1 0 0 0,1 0 0 0 0,1-2 0 0 0,1 0-1 0 0,1-1 1 0 0,1 0 0 0 0,1-1 0 0 0,1-1 0 0 0,0-1-1 0 0,2 1 1 0 0,2-2 0 0 0,0 0 0 0 0,1 0 0 0 0,2 0-1 0 0,0-1 1 0 0,2 0 0 0 0,1 0 0 0 0,1 0 0 0 0,1 0-1 0 0,2 0 1 0 0,1 0 0 0 0,1 0 0 0 0,1 0 0 0 0,1 0 58 0 0,1 3-182 0 0,0 1 0 0 0,2 0 0 0 0,0 0 0 0 0,2 1 0 0 0,1 0 0 0 0,0 0 0 0 0,2 2 0 0 0,0-1 0 0 0,1 2 0 0 0,1 0 0 0 0,1 0 0 0 0,1 2 0 0 0,0 0 1 0 0,1 1-1 0 0,1 0 0 0 0,1 2 0 0 0,0 0 0 0 0,0 1 0 0 0,21-8 182 0 0,-7 4 28 0 0,0 2 0 0 0,1 1 0 0 0,0 2 0 0 0,1 1 0 0 0,0 2-1 0 0,1 1 1 0 0,0 2 0 0 0,0 2 0 0 0,1 1 0 0 0,-1 2 0 0 0,1 2 0 0 0,23 3-28 0 0,-27 3 179 0 0,0 1-1 0 0,0 2 1 0 0,-1 1-1 0 0,-1 2 0 0 0,0 1 1 0 0,0 1-1 0 0,-1 2 1 0 0,-1 1-1 0 0,-1 1 1 0 0,-1 1-1 0 0,-1 2 1 0 0,0 1-1 0 0,-2 1 1 0 0,0 1-1 0 0,-2 2 1 0 0,-1 0-1 0 0,-1 1 1 0 0,-2 1-1 0 0,-1 1 1 0 0,-1 0-1 0 0,-1 2 1 0 0,-2 0-1 0 0,-1 0 1 0 0,3 15-179 0 0,-12-34 32 0 0,0 1 1 0 0,-1 0 0 0 0,-1-1-1 0 0,0 1 1 0 0,0 0 0 0 0,-2 0-1 0 0,1 0 1 0 0,-2 0 0 0 0,0 0-1 0 0,-1 0 1 0 0,0 0 0 0 0,-1 0-1 0 0,0-1 1 0 0,-2 1-1 0 0,1-1 1 0 0,-1 0 0 0 0,-1-1-1 0 0,-1 1 1 0 0,0-1 0 0 0,0 0-1 0 0,-1 0 1 0 0,0-1 0 0 0,-1 0-1 0 0,-1-1 1 0 0,1 0 0 0 0,-2 0-1 0 0,-3 1-32 0 0,-17 11 198 0 0,-1-2-1 0 0,0-2 1 0 0,-2-1 0 0 0,0-2-1 0 0,-1-1 1 0 0,0-1 0 0 0,-1-2-1 0 0,-1-2 1 0 0,1-1 0 0 0,-2-2-1 0 0,-35 1-197 0 0,-132-8-6252 0 0,167-4-407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44.3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1 4044 0 0,'0'0'7512'0'0,"0"0"-5696"0"0,0 0-2098 0 0,0 0 431 0 0,-4 7 472 0 0,-6 18-311 0 0,0 0 1 0 0,2 1-1 0 0,1 0 1 0 0,2 0 0 0 0,0 1-1 0 0,2 0 1 0 0,1-1-1 0 0,0 1 1 0 0,3 0-1 0 0,0 0 1 0 0,3 11-311 0 0,28 78 490 0 0,-2-80-3772 0 0,-25-34-1007 0 0,1-7-2806 0 0</inkml:trace>
  <inkml:trace contextRef="#ctx0" brushRef="#br0" timeOffset="248.755">189 204 12853 0 0,'0'0'578'0'0,"0"0"-494"0"0,6-2-134 0 0,-2 1 32 0 0,-1-1-1 0 0,0 1 1 0 0,1 0 0 0 0,-1 1-1 0 0,1-1 1 0 0,-1 1-1 0 0,1-1 1 0 0,-1 1-1 0 0,1 0 1 0 0,-1 1 0 0 0,1-1-1 0 0,-1 0 1 0 0,1 1-1 0 0,-1 0 1 0 0,1 0 0 0 0,-1 0-1 0 0,0 0 1 0 0,1 0-1 0 0,-1 1 1 0 0,0 0 0 0 0,0-1-1 0 0,0 1 1 0 0,0 0-1 0 0,0 1 1 0 0,-1-1-1 0 0,1 0 1 0 0,-1 1 0 0 0,1-1-1 0 0,-1 1 19 0 0,2 0 54 0 0,-1-1 0 0 0,1 1 1 0 0,-1 0-1 0 0,0 0 0 0 0,0 1 0 0 0,0-1 0 0 0,0 1 0 0 0,0-1 0 0 0,-1 1 0 0 0,0 0 1 0 0,0 0-1 0 0,0 0 0 0 0,0 0 0 0 0,0 0 0 0 0,-1 1 0 0 0,0-1 0 0 0,0 0 0 0 0,0 1 1 0 0,-1-1-1 0 0,1 1 0 0 0,-1-1 0 0 0,0 1 0 0 0,0-1 0 0 0,0 0 0 0 0,-1 1 0 0 0,0-1 1 0 0,0 1-1 0 0,0-1 0 0 0,0 0 0 0 0,-1 0 0 0 0,1 1 0 0 0,-1-1 0 0 0,0 0 0 0 0,-1 0 1 0 0,1-1-1 0 0,0 1 0 0 0,-1 0 0 0 0,0-1 0 0 0,0 0 0 0 0,0 1 0 0 0,0-1 0 0 0,-1-1 1 0 0,1 1-1 0 0,-1 0 0 0 0,0-1 0 0 0,0 0 0 0 0,0 1 0 0 0,0-2 0 0 0,0 1 0 0 0,-3 1-54 0 0,5-3-315 0 0,-28 6-69 0 0,18-13-8189 0 0,14-2 2208 0 0</inkml:trace>
  <inkml:trace contextRef="#ctx0" brushRef="#br0" timeOffset="497.812">423 221 7765 0 0,'0'0'3237'0'0,"0"0"-2639"0"0,-3 6 184 0 0,-6 16 275 0 0,4-13-874 0 0,0 1 0 0 0,1 0 1 0 0,0-1-1 0 0,1 1 0 0 0,0 0 0 0 0,0 1 0 0 0,1-1 0 0 0,0 0 0 0 0,1 1 0 0 0,1-1 0 0 0,-1 1 0 0 0,1-1 0 0 0,2 8-183 0 0,33 19-381 0 0,-2-25-6288 0 0,-16-12-252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42.0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53 14437 0 0,'0'0'1923'0'0,"0"0"-1535"0"0,0 0-346 0 0,0 0 211 0 0,0 0-122 0 0,0 0-392 0 0,6-5-93 0 0,-1 2 325 0 0,-1 0-1 0 0,0 1 1 0 0,1-1 0 0 0,0 1-1 0 0,0 0 1 0 0,0 1 0 0 0,0-1 0 0 0,0 1-1 0 0,0 0 1 0 0,0 0 0 0 0,0 0 0 0 0,0 1-1 0 0,0 0 1 0 0,1 0 0 0 0,-1 0-1 0 0,0 1 1 0 0,0 0 0 0 0,0 0 0 0 0,0 0-1 0 0,0 0 1 0 0,0 1 0 0 0,4 1 29 0 0,-7-3 8 0 0,1 1 1 0 0,-1-1-1 0 0,1 0 1 0 0,-1 0-1 0 0,1 1 1 0 0,-1 0-1 0 0,0-1 1 0 0,1 1 0 0 0,-1 0-1 0 0,1 0 1 0 0,-1 0-1 0 0,0 1 1 0 0,0-1-1 0 0,0 0 1 0 0,0 1-1 0 0,0 0 1 0 0,0-1-1 0 0,0 1 1 0 0,0 0-1 0 0,-1 0 1 0 0,1 0-1 0 0,-1 0 1 0 0,1 0-1 0 0,-1 0 1 0 0,0 0 0 0 0,0 1-1 0 0,0-1 1 0 0,0 0-1 0 0,0 1 1 0 0,-1-1-1 0 0,1 1 1 0 0,-1-1-1 0 0,1 1 1 0 0,-1-1-1 0 0,0 1 1 0 0,0-1-1 0 0,0 1 1 0 0,0-1-1 0 0,0 1 1 0 0,-1-1-1 0 0,1 1 1 0 0,-1-1 0 0 0,0 1-1 0 0,0-1 1 0 0,0 0-1 0 0,0 1 1 0 0,0-1-1 0 0,0 0 1 0 0,0 0-1 0 0,-1 0 1 0 0,1 0-1 0 0,-1 0 1 0 0,0 0-9 0 0,-56 22 14 0 0,33-24-4483 0 0,18-3-2467 0 0</inkml:trace>
  <inkml:trace contextRef="#ctx0" brushRef="#br0" timeOffset="250.777">240 1 11509 0 0,'0'0'1464'0'0,"0"0"-971"0"0,0 0-218 0 0,-6 5 391 0 0,-54 59 778 0 0,59-63-1433 0 0,-1 1-1 0 0,1 0 0 0 0,0 0 1 0 0,-1 0-1 0 0,1 0 0 0 0,0 0 1 0 0,1 0-1 0 0,-1 1 1 0 0,0-1-1 0 0,1 0 0 0 0,-1 0 1 0 0,1 1-1 0 0,-1-1 0 0 0,1 0 1 0 0,0 1-1 0 0,0-1 0 0 0,0 0 1 0 0,0 0-1 0 0,1 1 1 0 0,-1-1-1 0 0,1 0 0 0 0,-1 1 1 0 0,1-1-1 0 0,0 0 0 0 0,0 0 1 0 0,0 0-1 0 0,0 0 0 0 0,0 0 1 0 0,0 0-1 0 0,1 0 1 0 0,-1 0-1 0 0,0 0 0 0 0,1-1 1 0 0,0 1-1 0 0,-1-1 0 0 0,1 1 1 0 0,0-1-1 0 0,0 1 0 0 0,0-1 1 0 0,0 0-1 0 0,0 0-10 0 0,44 19-1247 0 0,-11-15-4416 0 0,-6-5-1431 0 0</inkml:trace>
  <inkml:trace contextRef="#ctx0" brushRef="#br0" timeOffset="485.197">621 187 14573 0 0,'0'0'1692'0'0,"0"0"-1692"0"0,0 0-92 0 0,0 0 92 0 0,-36 0 453 0 0,16-1-101 0 0,-3 0-172 0 0,-1 0-180 0 0,-1 1-248 0 0,2-2-709 0 0,5 1-479 0 0,4-1-1444 0 0,1-5-5085 0 0</inkml:trace>
  <inkml:trace contextRef="#ctx0" brushRef="#br0" timeOffset="486.197">654 121 13105 0 0,'0'0'2356'0'0,"0"0"-2356"0"0,0 0-140 0 0,0 0 140 0 0,0 0 292 0 0,0 0-4 0 0,-51-7-36 0 0,33 4-252 0 0,1-1-392 0 0,0 0-880 0 0,3 0-472 0 0,4 1-3420 0 0,6-4-2417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40.7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191 154 15265 0 0,'0'0'1681'0'0,"0"0"-1681"0"0,0 0-893 0 0,0 0 745 0 0,0 0 148 0 0,0 0 224 0 0,-44-2-48 0 0,23-3-176 0 0,-2-2-1448 0 0,3 0-1468 0 0,5 1-2732 0 0,2-7-645 0 0</inkml:trace>
  <inkml:trace contextRef="#ctx0" brushRef="#br0" timeOffset="170.691">157 56 11889 0 0,'0'0'1624'0'0,"0"0"-520"0"0,0 0-388 0 0,0 0-356 0 0,0 0-352 0 0,0 0 172 0 0,0 0 40 0 0,-55-28-220 0 0,29 20-164 0 0,-2 1-1144 0 0,1 0-1152 0 0,6 1-4597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7:02.8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 12585 0 0,'0'0'1589'0'0,"0"0"-1096"0"0,0 0-363 0 0,7-1 39 0 0,-5 0-140 0 0,0 0 0 0 0,0 0 0 0 0,0 1 1 0 0,0-1-1 0 0,0 1 0 0 0,0 0 0 0 0,0 0 0 0 0,0-1 0 0 0,0 1 0 0 0,0 1 0 0 0,0-1 1 0 0,0 0-1 0 0,0 0 0 0 0,0 1 0 0 0,0-1 0 0 0,0 1 0 0 0,0 0 0 0 0,0-1 1 0 0,0 1-1 0 0,0 0 0 0 0,-1 0 0 0 0,1 0 0 0 0,0 0 0 0 0,0 1 0 0 0,-1-1 0 0 0,1 0 1 0 0,-1 1-1 0 0,0-1 0 0 0,1 1 0 0 0,-1-1 0 0 0,0 1 0 0 0,0 0 0 0 0,0 0 1 0 0,0-1-1 0 0,0 1 0 0 0,0 0 0 0 0,0 0 0 0 0,-1 0 0 0 0,1 0 0 0 0,-1 0 0 0 0,1 0 1 0 0,-1 0-1 0 0,0 0 0 0 0,0 0 0 0 0,0 0 0 0 0,0 1-29 0 0,-54 180 1978 0 0,55-181-1960 0 0,1 0 0 0 0,0-1 0 0 0,0 1 0 0 0,0-1 1 0 0,0 1-1 0 0,0-1 0 0 0,0 0 0 0 0,1 0 0 0 0,-1 0 0 0 0,0 0 1 0 0,1-1-1 0 0,-1 1 0 0 0,1 0 0 0 0,-1-1 0 0 0,0 0 1 0 0,1 1-1 0 0,-1-1 0 0 0,1 0 0 0 0,-1 0 0 0 0,1-1 0 0 0,-1 1 1 0 0,1-1-1 0 0,-1 1 0 0 0,0-1 0 0 0,1 1 0 0 0,-1-1 1 0 0,0 0-1 0 0,1 0 0 0 0,-1 0 0 0 0,0-1 0 0 0,0 1 0 0 0,0-1 1 0 0,0 1-1 0 0,0-1 0 0 0,0 1 0 0 0,-1-1 0 0 0,1 0 1 0 0,0 0-1 0 0,-1 0 0 0 0,1 0 0 0 0,0-1-18 0 0,8-11-2605 0 0,-2 2-5528 0 0,1 0-158 0 0</inkml:trace>
  <inkml:trace contextRef="#ctx0" brushRef="#br0" timeOffset="230.424">309 144 6901 0 0,'0'0'7492'0'0,"-2"7"-5777"0"0,-26 63 437 0 0,16-46-1764 0 0,2 1 0 0 0,0 0 0 0 0,2 1-1 0 0,0 0 1 0 0,2 0 0 0 0,1 1 0 0 0,1-1 0 0 0,0 24-388 0 0,34 22-834 0 0,-16-64-3112 0 0,2-10-3569 0 0,-1-6-1461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39.1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6977 0 0,'0'0'3536'0'0,"0"0"-1964"0"0,0 0-630 0 0,0 0-293 0 0,5 8-445 0 0,16 21 4 0 0,-1 2 0 0 0,-2 0 0 0 0,-1 1 0 0 0,-2 1 0 0 0,-1 0 0 0 0,-1 1 0 0 0,-2 1 0 0 0,-2 0 0 0 0,4 27-208 0 0,-6-71 3731 0 0,22-55-3587 0 0,29-137-237 0 0,-40 180-1193 0 0,3 54-6466 0 0,-16-19 2240 0 0</inkml:trace>
  <inkml:trace contextRef="#ctx0" brushRef="#br0" timeOffset="374.005">480 337 12509 0 0,'0'0'1250'0'0,"0"0"-799"0"0,0 0-84 0 0,0 0 323 0 0,0 0-72 0 0,0 0-318 0 0,0 0-200 0 0,0 0-201 0 0,-6-7 22 0 0,5 5 38 0 0,-1-1 6 0 0,0-1 0 0 0,0 1 0 0 0,-1 0 0 0 0,1 0 0 0 0,-1 0 0 0 0,0 0 0 0 0,0 0 0 0 0,0 0 0 0 0,0 1 0 0 0,0-1 0 0 0,-1 1 0 0 0,1 0 0 0 0,-1 0 0 0 0,1 0 0 0 0,-1 1 0 0 0,0-1 0 0 0,0 1 0 0 0,1 0 0 0 0,-1 0 0 0 0,0 0 0 0 0,-2 0 35 0 0,3 6-16 0 0,0 0-1 0 0,0-1 1 0 0,0 1 0 0 0,1 0 0 0 0,0 0 0 0 0,0 1 0 0 0,0-1-1 0 0,1 0 1 0 0,-1 1 0 0 0,1-1 0 0 0,1 1 0 0 0,-1-1 0 0 0,1 1-1 0 0,0-1 1 0 0,0 1 0 0 0,1 3 16 0 0,-2-7 53 0 0,0-1 0 0 0,1 1 1 0 0,-1-1-1 0 0,1 1 0 0 0,0-1 0 0 0,-1 1 1 0 0,1 0-1 0 0,0-1 0 0 0,0 1 0 0 0,0-1 0 0 0,0 1 1 0 0,0 0-1 0 0,0-1 0 0 0,0 1 0 0 0,1-1 1 0 0,-1 1-1 0 0,0-1 0 0 0,1 1 0 0 0,0-1 0 0 0,-1 1 1 0 0,1-1-1 0 0,0 1 0 0 0,0-1 0 0 0,-1 0 0 0 0,1 1 1 0 0,0-1-1 0 0,0 0 0 0 0,1 0 0 0 0,-1 0 1 0 0,0 0-1 0 0,0 0 0 0 0,0 0 0 0 0,1 0 0 0 0,-1 0 1 0 0,1 0-1 0 0,-1 0 0 0 0,1-1 0 0 0,-1 1 1 0 0,1-1-1 0 0,-1 1 0 0 0,1-1 0 0 0,-1 0 0 0 0,1 1 1 0 0,1-1-54 0 0,19-78 154 0 0,9 110-1956 0 0,-20 2 1708 0 0,2 4-1898 0 0,1-19-5603 0 0,-5-12 1512 0 0</inkml:trace>
  <inkml:trace contextRef="#ctx0" brushRef="#br0" timeOffset="620.147">632 410 9581 0 0,'0'0'1361'0'0,"0"0"-289"0"0,0 0-213 0 0,0 0 88 0 0,0 0-426 0 0,0 0-257 0 0,0 0-64 0 0,0 0-89 0 0,4 7 28 0 0,-2-4-97 0 0,3 48 623 0 0,18-92-2296 0 0,-16 33 1588 0 0,0 0 0 0 0,1 0 1 0 0,0 1-1 0 0,0 0 0 0 0,0 1 1 0 0,1 0-1 0 0,0 0 0 0 0,0 1 1 0 0,0 0-1 0 0,1 1 0 0 0,0 0 1 0 0,0 0-1 0 0,0 1 0 0 0,0 0 1 0 0,5 0 42 0 0,-14 5-4585 0 0,-1 0-209 0 0</inkml:trace>
  <inkml:trace contextRef="#ctx0" brushRef="#br0" timeOffset="882.992">1015 224 10889 0 0,'0'0'1669'0'0,"0"0"-1118"0"0,0 0 2 0 0,0 0 252 0 0,-3 9 22 0 0,-16 44-10 0 0,14-46-785 0 0,0 0 1 0 0,1 0-1 0 0,0 0 1 0 0,0 1-1 0 0,0 0 0 0 0,1 0 1 0 0,0 0-1 0 0,1 0 1 0 0,0 0-1 0 0,0 1 1 0 0,1-1-1 0 0,0 1 0 0 0,0-1 1 0 0,1 1-1 0 0,0-1 1 0 0,0 1-1 0 0,1-1 1 0 0,1 1-1 0 0,-1-1 1 0 0,1 1-1 0 0,1-1 0 0 0,-1 0 1 0 0,1 0-1 0 0,1 0 1 0 0,-1-1-1 0 0,2 1 1 0 0,-1-1-1 0 0,1 0 0 0 0,0 0 1 0 0,0 0-1 0 0,1-1 1 0 0,-1 1-1 0 0,2-1 1 0 0,4 3-33 0 0,26 5-1035 0 0,-10-18-4830 0 0,-14-6-1409 0 0</inkml:trace>
  <inkml:trace contextRef="#ctx0" brushRef="#br0" timeOffset="1145.662">1359 360 12149 0 0,'0'0'1532'0'0,"0"0"-1532"0"0,7 39 0 0 0,-9-23 508 0 0,-2 2-52 0 0,-4-2-28 0 0,-5 1-24 0 0,-1-2-176 0 0,-3 2-92 0 0,1-1-36 0 0,-2-3-100 0 0,1-2-312 0 0,0-3-800 0 0,5-2-296 0 0,2-5-1328 0 0,4-1-2309 0 0</inkml:trace>
  <inkml:trace contextRef="#ctx0" brushRef="#br0" timeOffset="1395.996">1197 378 11837 0 0,'0'0'844'0'0,"0"0"-216"0"0,0 0 44 0 0,46 51 392 0 0,-30-31-160 0 0,1 1-223 0 0,-3-1-193 0 0,-2-1-316 0 0,-2 0-168 0 0,-1-2-4 0 0,-1-2 12 0 0,-2-1-12 0 0,1-2-48 0 0,1-4-512 0 0,-2-2-357 0 0,1-3-1019 0 0,-1-2-3432 0 0,6-8-3109 0 0</inkml:trace>
  <inkml:trace contextRef="#ctx0" brushRef="#br0" timeOffset="1396.996">1594 307 14201 0 0,'0'0'1044'0'0,"6"7"-785"0"0,0 2-179 0 0,0-1 0 0 0,0 1-1 0 0,0 0 1 0 0,-1 0 0 0 0,-1 1 0 0 0,0 0-1 0 0,0 0 1 0 0,-1 0 0 0 0,0 0 0 0 0,-1 0-1 0 0,0 1 1 0 0,0-1 0 0 0,-1 1 0 0 0,-1-1-1 0 0,0 1 1 0 0,0-1 0 0 0,-1 1 0 0 0,0-1-1 0 0,-1 1 1 0 0,0-1 0 0 0,-1 1 0 0 0,0-1-1 0 0,-4 8-79 0 0,7-17-48 0 0,-58 92-263 0 0,23-67-6774 0 0,27-25-1609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5:25.6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293 1039 2612 0 0,'0'0'1324'0'0,"0"0"538"0"0,0 0-801 0 0,0 0-692 0 0,0 0 69 0 0,0 0 163 0 0,0 0 109 0 0,0 0 117 0 0,0 0 171 0 0,5 3-202 0 0,1 0-728 0 0,0 0 0 0 0,0 0 0 0 0,1 0 0 0 0,-1-1 0 0 0,1 0 0 0 0,0 0 0 0 0,-1-1 0 0 0,1 0 0 0 0,0 0 0 0 0,0 0 0 0 0,0-1 0 0 0,0 0 0 0 0,0-1 0 0 0,-1 1 0 0 0,1-1 0 0 0,0-1 0 0 0,0 1 0 0 0,-1-1 0 0 0,1 0 0 0 0,-1-1-1 0 0,1 1 1 0 0,-1-1 0 0 0,0-1 0 0 0,0 1 0 0 0,0-1 0 0 0,-1 0 0 0 0,2-1-68 0 0,-7 4-7 0 0,1 1-1 0 0,0-1 1 0 0,-1 0-1 0 0,1 1 0 0 0,-1-1 1 0 0,1 0-1 0 0,-1 0 1 0 0,0 0-1 0 0,1 1 1 0 0,-1-1-1 0 0,0 0 0 0 0,0 0 1 0 0,1 0-1 0 0,-1 0 1 0 0,0 0-1 0 0,0 0 1 0 0,0 0-1 0 0,0 1 0 0 0,0-1 1 0 0,0 0-1 0 0,0 0 1 0 0,0 0-1 0 0,-1 0 1 0 0,1 0-1 0 0,0 0 0 0 0,-1 1 1 0 0,1-1-1 0 0,0 0 1 0 0,-1 0-1 0 0,1 0 1 0 0,-1 1-1 0 0,1-1 0 0 0,-1 0 1 0 0,1 0-1 0 0,-1 1 1 0 0,0-1-1 0 0,1 1 1 0 0,-1-1-1 0 0,0 0 0 0 0,0 1 1 0 0,1-1-1 0 0,-1 1 1 0 0,0 0-1 0 0,0-1 1 0 0,0 1-1 0 0,1 0 0 0 0,-1-1 1 0 0,0 1-1 0 0,0 0 1 0 0,0 0-1 0 0,0 0 1 0 0,0 0-1 0 0,0 0 0 0 0,0 0 1 0 0,1 0-1 0 0,-1 0 1 0 0,0 0-1 0 0,0 0 1 0 0,0 0-1 0 0,0 1 1 0 0,0-1-1 0 0,0 0 8 0 0,-63 5-210 0 0,59-3 278 0 0,0 0 0 0 0,1 0 0 0 0,-1 0 0 0 0,1 0-1 0 0,-1 1 1 0 0,1 0 0 0 0,0 0 0 0 0,0 0 0 0 0,0 0 0 0 0,0 1 0 0 0,0 0 0 0 0,1-1 0 0 0,0 1 0 0 0,0 1 0 0 0,0-1 0 0 0,0 0 0 0 0,1 1-1 0 0,-1-1 1 0 0,1 1 0 0 0,0 0 0 0 0,1 0 0 0 0,-1 0 0 0 0,1 0 0 0 0,0 0 0 0 0,0 0 0 0 0,0 0 0 0 0,1 0 0 0 0,0 0 0 0 0,0 0 0 0 0,0 0-1 0 0,1 1 1 0 0,0 1-68 0 0,5-3 117 0 0,0 1-1 0 0,0-1 0 0 0,0-1 1 0 0,0 1-1 0 0,1-1 0 0 0,0 0 0 0 0,-1 0 1 0 0,1-1-1 0 0,0 0 0 0 0,1 0 1 0 0,-1-1-1 0 0,0 0 0 0 0,0 0 0 0 0,1 0 1 0 0,-1-1-1 0 0,0 0 0 0 0,0-1 1 0 0,1 0-1 0 0,5-1-116 0 0,8 2-37 0 0,55-5-1489 0 0,-30-12-7159 0 0,-34 7 1796 0 0</inkml:trace>
  <inkml:trace contextRef="#ctx0" brushRef="#br0" timeOffset="3763.728">2611 1346 4456 0 0,'0'0'2673'0'0,"0"0"-556"0"0,0 0-1611 0 0,0 0 70 0 0,-8 1 568 0 0,-147 9 2948 0 0,-90-18-3010 0 0,86 1-733 0 0,-847-63-130 0 0,505 87-407 0 0,496-17-948 0 0,17 1-4954 0 0,-10-1 5186 0 0,17 0-4808 0 0</inkml:trace>
  <inkml:trace contextRef="#ctx0" brushRef="#br0" timeOffset="4585.299">1627 1452 6065 0 0,'0'0'8532'0'0,"0"0"-8532"0"0,0 0 0 0 0,3 40 368 0 0,-6-25 224 0 0,2-1-52 0 0,-3 0-47 0 0,1 1-221 0 0,-1-1-184 0 0,-1 1-88 0 0,1 0-585 0 0,1-2-763 0 0,3-4-1540 0 0,0-5-6741 0 0</inkml:trace>
  <inkml:trace contextRef="#ctx0" brushRef="#br0" timeOffset="4788.271">1591 1740 4820 0 0,'0'0'2639'0'0,"0"0"-1113"0"0,0 0-865 0 0,-1 7-31 0 0,0-5-521 0 0,0 0-1 0 0,0 0 1 0 0,0 0-1 0 0,1 0 1 0 0,-1 0-1 0 0,1 1 1 0 0,-1-1-1 0 0,1 0 1 0 0,0 0-1 0 0,0 1 1 0 0,0-1-1 0 0,0 0 1 0 0,1 0-1 0 0,-1 1 1 0 0,1-1-1 0 0,-1 0 1 0 0,1 0-1 0 0,0 0 1 0 0,0 0-1 0 0,0 0 1 0 0,0 0-1 0 0,0 0 0 0 0,0 0 1 0 0,0 0-1 0 0,1 0 1 0 0,-1 0-1 0 0,1-1 1 0 0,-1 1-1 0 0,1-1 1 0 0,0 1-1 0 0,-1-1 1 0 0,1 0-1 0 0,0 1 1 0 0,0-1-1 0 0,0 0 1 0 0,0 0-1 0 0,0 0 1 0 0,0-1-1 0 0,0 1 1 0 0,1 0-1 0 0,-1-1 1 0 0,0 1-1 0 0,0-1 1 0 0,1 0-1 0 0,-1 0 1 0 0,1 0-109 0 0,-2 1 24 0 0,0-1-1 0 0,-1 0 1 0 0,1 1 0 0 0,0-1 0 0 0,0 0 0 0 0,0 0-1 0 0,0 0 1 0 0,0 0 0 0 0,0 0 0 0 0,0 0 0 0 0,0 0-1 0 0,0 0 1 0 0,0 0 0 0 0,0 0 0 0 0,0 0 0 0 0,0 0-1 0 0,0-1 1 0 0,0 1 0 0 0,-1 0 0 0 0,1-1 0 0 0,0 1-1 0 0,0-1 1 0 0,0 1 0 0 0,0-1 0 0 0,-1 1 0 0 0,1-1-1 0 0,0 0 1 0 0,0 1 0 0 0,-1-1 0 0 0,1 0 0 0 0,-1 0-1 0 0,1 1 1 0 0,0-1 0 0 0,-1 0 0 0 0,0 0 0 0 0,1 0 0 0 0,-1 0-1 0 0,1 0 1 0 0,-1 1 0 0 0,0-1 0 0 0,0 0 0 0 0,0 0-1 0 0,1 0 1 0 0,-1 0 0 0 0,0 0 0 0 0,0 0 0 0 0,0 0-1 0 0,0 0 1 0 0,0 0 0 0 0,-1 0-24 0 0,-22-26-6458 0 0,17 24 1599 0 0</inkml:trace>
  <inkml:trace contextRef="#ctx0" brushRef="#br0" timeOffset="5175.61">3632 1545 8037 0 0,'0'0'8565'0'0,"0"0"-7669"0"0,0 0-896 0 0,0 0-12 0 0,-41-9 12 0 0,16 6 148 0 0,-2-1-124 0 0,-5-1-24 0 0,1 3-184 0 0,0-2-1065 0 0,1 0-479 0 0,10-1-3012 0 0,-1-8-2665 0 0</inkml:trace>
  <inkml:trace contextRef="#ctx0" brushRef="#br0" timeOffset="5329.299">3569 1401 13697 0 0,'0'0'2528'0'0,"0"0"-2528"0"0,0 0-956 0 0,0 0 956 0 0,-54 2 24 0 0,2-5-12 0 0,-16-2-12 0 0,-11-4-632 0 0,17 2-2260 0 0,7 0-8325 0 0</inkml:trace>
  <inkml:trace contextRef="#ctx0" brushRef="#br0" timeOffset="4074.744">1059 1499 4456 0 0,'0'0'8325'0'0,"0"0"-6421"0"0,0 0-1440 0 0,0 0 0 0 0,0 0 29 0 0,0 0-78 0 0,0 0-169 0 0,34 8-1962 0 0,-30-7 1649 0 0,1-1 67 0 0,1 0 0 0 0,-1 0 0 0 0,1 0 0 0 0,-1 1 0 0 0,0 0 0 0 0,1 0 0 0 0,-1 0 0 0 0,0 1 0 0 0,0-1-1 0 0,0 1 1 0 0,0 1 0 0 0,0-1 0 0 0,-1 1 0 0 0,1 0 0 0 0,-1 0 0 0 0,1 0 0 0 0,-1 0 0 0 0,0 1 0 0 0,0 0 0 0 0,0 0 0 0 0,-1 0 0 0 0,0 0-1 0 0,1 0 1 0 0,-1 1 0 0 0,-1-1 0 0 0,1 1 0 0 0,-1 0 0 0 0,1 2 0 0 0,-44 30 547 0 0,4-32-5955 0 0,28-6-265 0 0</inkml:trace>
  <inkml:trace contextRef="#ctx0" brushRef="#br0" timeOffset="4336.739">1313 1456 680 0 0,'0'0'7907'0'0,"0"0"-5569"0"0,0 0-1647 0 0,0 0 111 0 0,0 0-349 0 0,0 0-193 0 0,0 0 100 0 0,0 0 164 0 0,0 0 100 0 0,-5 7 1 0 0,2-3-589 0 0,0 1-1 0 0,1-1 1 0 0,-1 0 0 0 0,1 1-1 0 0,0-1 1 0 0,0 1-1 0 0,0 0 1 0 0,1 0 0 0 0,0-1-1 0 0,0 1 1 0 0,0 0-1 0 0,0 0 1 0 0,1 0 0 0 0,0 0-1 0 0,0 0 1 0 0,0 0 0 0 0,1 0-1 0 0,0 0 1 0 0,0 0-1 0 0,0 0 1 0 0,0 0 0 0 0,1 0-1 0 0,0-1 1 0 0,0 1 0 0 0,0 0-1 0 0,0-1 1 0 0,1 0-1 0 0,0 0 1 0 0,-1 0 0 0 0,2 0-1 0 0,-1 0 1 0 0,0 0-1 0 0,4 2-34 0 0,23 4-4648 0 0,-20-10-985 0 0</inkml:trace>
  <inkml:trace contextRef="#ctx0" brushRef="#br0" timeOffset="2240.924">2093 884 7657 0 0,'0'0'5096'0'0,"0"0"-3944"0"0,0 0-1014 0 0,-1 7 482 0 0,-23 186 1206 0 0,45-165-3940 0 0,1-21-4150 0 0,-12-7 641 0 0</inkml:trace>
  <inkml:trace contextRef="#ctx0" brushRef="#br0" timeOffset="2395.243">2197 1001 156 0 0,'0'0'10289'0'0,"0"0"-8421"0"0,0 0-1868 0 0,0 0 0 0 0,-45-7 216 0 0,30 7-76 0 0,-5 0-140 0 0,2 0 0 0 0,-2 3 0 0 0,0 1-1312 0 0,5-2-1960 0 0,-2-2-3929 0 0</inkml:trace>
  <inkml:trace contextRef="#ctx0" brushRef="#br0" timeOffset="2599.248">2320 945 7265 0 0,'0'0'6552'0'0,"0"0"-6336"0"0,33 44-76 0 0,-26-26-76 0 0,-3 2 200 0 0,-4 1-36 0 0,0-2 76 0 0,-7 0 60 0 0,-3 0-60 0 0,-4-1-144 0 0,-3 0-160 0 0,-1 0-412 0 0,-4 0-208 0 0,-2-4-112 0 0,-2-1-924 0 0,6-5-3168 0 0,-15-8-2793 0 0</inkml:trace>
  <inkml:trace contextRef="#ctx0" brushRef="#br0" timeOffset="3097.703">2477 738 7901 0 0,'0'0'4171'0'0,"0"0"-3120"0"0,0 0-1008 0 0,7-1-79 0 0,-2 1 62 0 0,-1-1 0 0 0,0 1-1 0 0,1 0 1 0 0,-1 0 0 0 0,0 0 0 0 0,1 1 0 0 0,-1 0 0 0 0,0-1-1 0 0,0 1 1 0 0,1 1 0 0 0,-1-1 0 0 0,0 1 0 0 0,0-1 0 0 0,0 1 0 0 0,0 1-1 0 0,-1-1 1 0 0,1 0 0 0 0,-1 1 0 0 0,1 0 0 0 0,-1-1 0 0 0,0 1-1 0 0,0 1 1 0 0,0-1 0 0 0,0 0 0 0 0,-1 1 0 0 0,1 0 0 0 0,-1-1 0 0 0,0 1-1 0 0,0 0 1 0 0,0 0 0 0 0,-1 0 0 0 0,1 0 0 0 0,-1 0 0 0 0,0 2-26 0 0,-1-3 47 0 0,-1 1 0 0 0,1-1 1 0 0,-1 1-1 0 0,0-1 1 0 0,0 1-1 0 0,0-1 1 0 0,0 1-1 0 0,-1-1 1 0 0,0 0-1 0 0,1 0 0 0 0,-1 0 1 0 0,0 0-1 0 0,0 0 1 0 0,-1 0-1 0 0,1-1 1 0 0,-1 1-1 0 0,1-1 1 0 0,-1 1-1 0 0,0-1 0 0 0,0 0 1 0 0,0 0-1 0 0,0 0 1 0 0,0-1-1 0 0,0 1 1 0 0,-3 0-48 0 0,-30 6-8648 0 0,31-9 2101 0 0</inkml:trace>
  <inkml:trace contextRef="#ctx0" brushRef="#br0" timeOffset="3360.587">2659 772 12465 0 0,'0'0'743'0'0,"0"0"-328"0"0,0 0 437 0 0,-6 5 276 0 0,2-4-1116 0 0,1 1 0 0 0,-1 0 0 0 0,1 0 0 0 0,-1 0 1 0 0,1 0-1 0 0,0 1 0 0 0,0-1 0 0 0,0 1 0 0 0,1 0 0 0 0,-1 0 1 0 0,1 0-1 0 0,-1 0 0 0 0,1 0 0 0 0,0 0 0 0 0,0 1 0 0 0,0-1 1 0 0,1 1-1 0 0,-1-1 0 0 0,1 1 0 0 0,0 0 0 0 0,0-1 0 0 0,0 1 1 0 0,0 0-1 0 0,1 0 0 0 0,-1 0 0 0 0,1 0 0 0 0,0 0 0 0 0,1 0 1 0 0,-1-1-1 0 0,0 1 0 0 0,1 0 0 0 0,0 0 0 0 0,0 0 0 0 0,0-1 0 0 0,1 1 1 0 0,-1 0-1 0 0,1-1 0 0 0,0 1 0 0 0,0-1 0 0 0,0 0 0 0 0,0 1-12 0 0,46 23-1759 0 0,-12-17-5354 0 0,-13-9-116 0 0</inkml:trace>
  <inkml:trace contextRef="#ctx0" brushRef="#br0" timeOffset="2021.655">1719 823 6157 0 0,'0'0'4776'0'0,"5"9"-3103"0"0,117 234 1551 0 0,-105-224-5280 0 0,-23-48-3877 0 0,-18-12 1429 0 0,10 17 4336 0 0,1 1 3783 0 0,1 42 3934 0 0,-51 49-6095 0 0,38-45-1924 0 0,13-6-4500 0 0,10-12-1033 0 0</inkml:trace>
  <inkml:trace contextRef="#ctx0" brushRef="#br0" timeOffset="2800.597">1584 856 12821 0 0,'0'0'1050'0'0,"0"0"-637"0"0,-6 7 41 0 0,-35 87 1183 0 0,41-85-1610 0 0,1 1-1 0 0,-1-1 1 0 0,2 1 0 0 0,-1-1 0 0 0,2 0 0 0 0,-1 0 0 0 0,1 0-1 0 0,0 0 1 0 0,1 0 0 0 0,0-1 0 0 0,0 1 0 0 0,1-1-1 0 0,0 0 1 0 0,2 1-27 0 0,29 22-2552 0 0,12-15-3725 0 0,-18-15-656 0 0</inkml:trace>
  <inkml:trace contextRef="#ctx0" brushRef="#br0" timeOffset="437.646">739 759 5308 0 0,'0'0'5360'0'0,"0"0"-3137"0"0,0 0-1480 0 0,0 0-132 0 0,0 0-37 0 0,0 0-100 0 0,0 0-131 0 0,-9-2-144 0 0,-133-6-3 0 0,74 7-3712 0 0,61 0-468 0 0,4-1-1451 0 0</inkml:trace>
  <inkml:trace contextRef="#ctx0" brushRef="#br0" timeOffset="809.615">895 612 11957 0 0,'0'0'471'0'0,"2"6"-245"0"0,115 202 2456 0 0,-99-188-4369 0 0,-27-38-2485 0 0,-15-21 862 0 0,13 23 4959 0 0,12 15-1543 0 0,-2 1 0 0 0,1-1 0 0 0,0 0 0 0 0,0 1 0 0 0,0-1 0 0 0,0 1 0 0 0,0-1 0 0 0,0 1 0 0 0,-1-1 1 0 0,1 1-1 0 0,0-1 0 0 0,0 1 0 0 0,-1-1 0 0 0,1 1 0 0 0,0-1 0 0 0,-1 1 0 0 0,1-1 0 0 0,0 1 0 0 0,-1 0 0 0 0,1-1 0 0 0,-1 1 0 0 0,1-1 0 0 0,-1 1 0 0 0,1 0 0 0 0,-1 0 0 0 0,1-1 0 0 0,-1 1 0 0 0,1 0 0 0 0,-1 0 0 0 0,1 0 0 0 0,-1-1 1 0 0,1 1-1 0 0,-1 0 0 0 0,1 0 0 0 0,-1 0 0 0 0,0 0 0 0 0,1 0 0 0 0,-1 0 0 0 0,1 0 0 0 0,-1 0 0 0 0,1 0 0 0 0,-1 1 0 0 0,1-1 0 0 0,-1 0 0 0 0,0 0 0 0 0,1 0 0 0 0,-1 1 0 0 0,1-1 0 0 0,-1 0 0 0 0,1 1 0 0 0,0-1 0 0 0,-1 0 1 0 0,1 1-1 0 0,-1-1 0 0 0,1 0 0 0 0,0 1 0 0 0,-1-1 0 0 0,1 1 0 0 0,0-1 0 0 0,-1 1 0 0 0,1-1 0 0 0,0 1 0 0 0,0-1 0 0 0,-1 1 0 0 0,1-1 0 0 0,0 1-106 0 0,-13 13-33 0 0,-7 4 307 0 0,-19 19-72 0 0,23-10-4614 0 0,14-21-953 0 0</inkml:trace>
  <inkml:trace contextRef="#ctx0" brushRef="#br0" timeOffset="1074.735">1258 598 12345 0 0,'0'0'1088'0'0,"0"0"-1028"0"0,4 38-60 0 0,-4-17 320 0 0,0 2-16 0 0,0-1-76 0 0,0 1 0 0 0,0-1-76 0 0,-3 0-64 0 0,3-3-24 0 0,0 0 48 0 0,0-3 40 0 0,0-4-152 0 0,7-3-420 0 0,-1 1-276 0 0,4-6-628 0 0,-3-2-1896 0 0,7-4-3729 0 0</inkml:trace>
  <inkml:trace contextRef="#ctx0" brushRef="#br0" timeOffset="1356.901">1355 730 7737 0 0,'0'0'5104'0'0,"0"0"-5092"0"0,-48-2 40 0 0,23 2 328 0 0,-6 2-276 0 0,1 1-104 0 0,-1-1-908 0 0,7 1-3900 0 0,-3-3-2865 0 0</inkml:trace>
  <inkml:trace contextRef="#ctx0" brushRef="#br0" timeOffset="85587.885">908 1915 1632 0 0,'-93'-30'300'0'0,"-15"-5"-300"0"0,18-1-376 0 0,24 7-1084 0 0</inkml:trace>
  <inkml:trace contextRef="#ctx0" brushRef="#br0" timeOffset="86008.723">222 1546 1920 0 0,'-25'-26'701'0'0,"1"-2"0"0"0,2 0 0 0 0,1-2 0 0 0,1 0 0 0 0,1-1 0 0 0,2-1 1 0 0,1-1-1 0 0,-6-19-701 0 0,14 31 100 0 0,1-2 0 0 0,1 1 1 0 0,1-1-1 0 0,2 0 0 0 0,0 0 1 0 0,1 0-1 0 0,1 0 0 0 0,1 0 1 0 0,1 0-1 0 0,1 0 0 0 0,2 0 0 0 0,0 0 1 0 0,7-21-101 0 0,0 13-20 0 0,2 1 1 0 0,1 0 0 0 0,1 1-1 0 0,2 1 1 0 0,0 0-1 0 0,2 2 1 0 0,1 0 0 0 0,1 1-1 0 0,2 1 1 0 0,0 1-1 0 0,3-1 20 0 0,292-213-1275 0 0,-239 186 1201 0 0,3 4-1 0 0,2 3 1 0 0,2 4 0 0 0,1 4-1 0 0,2 4 1 0 0,22-3 74 0 0,-34 15 81 0 0,1 3 1 0 0,1 4-1 0 0,0 3 0 0 0,1 3 0 0 0,0 4 0 0 0,0 4 1 0 0,-1 3-1 0 0,1 3 0 0 0,-1 4 0 0 0,0 3 0 0 0,59 20-81 0 0,-70-12 45 0 0,-1 2-1 0 0,-1 3 1 0 0,-1 4-1 0 0,-2 2 1 0 0,-1 2-1 0 0,-2 4 0 0 0,-2 2 1 0 0,-1 2-1 0 0,22 25-44 0 0,-47-39 114 0 0,-2 1-1 0 0,-1 2 1 0 0,-1 1-1 0 0,-2 1 0 0 0,-1 1 1 0 0,-2 1-1 0 0,-2 1 1 0 0,-1 1-1 0 0,-2 0 1 0 0,-1 2-1 0 0,-2 0 1 0 0,-2 1-1 0 0,-2 0 0 0 0,-2 1 1 0 0,-1 0-1 0 0,-1 14-113 0 0,-6-27 28 0 0,-2-1-1 0 0,-1 0 1 0 0,-1 0 0 0 0,-1 0-1 0 0,-1 0 1 0 0,-2-1-1 0 0,-1 0 1 0 0,-1 0 0 0 0,-1 0-1 0 0,-1-1 1 0 0,-2-1-1 0 0,0 0 1 0 0,-2-1-1 0 0,-1 0 1 0 0,0-2 0 0 0,-2 0-1 0 0,0 0 1 0 0,-8 4-28 0 0,-27 26 422 0 0,-2-4-1 0 0,-3-1 1 0 0,-1-3 0 0 0,-2-3-1 0 0,-2-3 1 0 0,-32 14-422 0 0,30-20 36 0 0,0-3 1 0 0,-2-2-1 0 0,-1-4 0 0 0,-1-2 1 0 0,-1-4-1 0 0,0-2 0 0 0,-1-4 0 0 0,0-3 1 0 0,-1-3-1 0 0,0-3 0 0 0,-49-5-36 0 0,49-4-756 0 0,0-2 1 0 0,0-4-1 0 0,1-3 0 0 0,0-3 0 0 0,2-3 0 0 0,1-3 0 0 0,-24-13 756 0 0,-8-11-3065 0 0,18 7-1123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49.5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59 11761 0 0,'0'0'1278'0'0,"0"0"-1310"0"0,0 0-138 0 0,0 0 380 0 0,0 0 210 0 0,0 0-13 0 0,-1 6-90 0 0,-20 270-35 0 0,25-274-7184 0 0,3-6-533 0 0</inkml:trace>
  <inkml:trace contextRef="#ctx0" brushRef="#br0" timeOffset="233.503">57 43 6385 0 0,'0'0'5247'0'0,"0"0"-3832"0"0,0 0-1260 0 0,0 0-29 0 0,0 0 73 0 0,7 2-18 0 0,1 0-157 0 0,0 2 1 0 0,0-1-1 0 0,0 1 0 0 0,0 0 1 0 0,-1 1-1 0 0,1 0 0 0 0,-1 0 0 0 0,-1 0 1 0 0,1 1-1 0 0,-1 0 0 0 0,0 0 1 0 0,0 1-1 0 0,0 0 0 0 0,-1 0 1 0 0,0 0-1 0 0,-1 1 0 0 0,0-1 1 0 0,0 1-1 0 0,0 0 0 0 0,-1 0 1 0 0,2 8-25 0 0,-8-13-73 0 0,0 0 1 0 0,0-1-1 0 0,0 1 1 0 0,0-1-1 0 0,-1 1 1 0 0,1-1-1 0 0,-1 0 1 0 0,1 0-1 0 0,-1-1 1 0 0,0 1-1 0 0,1-1 1 0 0,-1 1-1 0 0,0-1 1 0 0,0-1 0 0 0,0 1-1 0 0,0 0 1 0 0,0-1-1 0 0,0 0 1 0 0,0 0-1 0 0,0 0 1 0 0,-1 0-1 0 0,1-1 1 0 0,0 0-1 0 0,0 0 1 0 0,1 0-1 0 0,-1 0 1 0 0,0 0-1 0 0,0-1 1 0 0,0 0-1 0 0,0 0 73 0 0,-17-6-4136 0 0,-3-5-1984 0 0</inkml:trace>
  <inkml:trace contextRef="#ctx0" brushRef="#br0" timeOffset="495.766">387 1 12525 0 0,'0'0'810'0'0,"-1"6"-438"0"0,-18 46 1163 0 0,13-41-1431 0 0,1-1 0 0 0,1 1-1 0 0,0 0 1 0 0,0 0-1 0 0,1 0 1 0 0,1 1 0 0 0,-1-1-1 0 0,2 1 1 0 0,0-1-1 0 0,0 1 1 0 0,1 0 0 0 0,1-1-1 0 0,0 1 1 0 0,1 6-104 0 0,26 18-995 0 0,-2-22-7552 0 0,-13-14 1396 0 0</inkml:trace>
  <inkml:trace contextRef="#ctx0" brushRef="#br0" timeOffset="842.404">458 181 11025 0 0,'0'0'2807'0'0,"0"0"-1781"0"0,0 0-834 0 0,0 0 11 0 0,0 0 31 0 0,0 0-112 0 0,0 0-171 0 0,0 0-372 0 0,7-2-225 0 0,-3 1 620 0 0,0 0 1 0 0,1 0-1 0 0,-1 0 1 0 0,0 1-1 0 0,1 0 1 0 0,-1 0-1 0 0,1 0 0 0 0,-1 0 1 0 0,0 1-1 0 0,1 0 1 0 0,-1-1-1 0 0,0 2 1 0 0,0-1-1 0 0,1 0 1 0 0,-1 1-1 0 0,0 0 1 0 0,-1 0-1 0 0,1 0 1 0 0,0 0-1 0 0,0 1 1 0 0,-1 0-1 0 0,1-1 1 0 0,-1 1-1 0 0,0 0 0 0 0,0 1 1 0 0,0-1-1 0 0,-1 0 1 0 0,2 2 25 0 0,-1-1 81 0 0,-1-1-1 0 0,0 1 1 0 0,0 0 0 0 0,0 0 0 0 0,0 0-1 0 0,0 0 1 0 0,-1 0 0 0 0,1 0 0 0 0,-1 0 0 0 0,0 0-1 0 0,-1 1 1 0 0,1-1 0 0 0,-1 0 0 0 0,0 1-1 0 0,0-1 1 0 0,0 0 0 0 0,0 1 0 0 0,-1-1-1 0 0,0 0 1 0 0,0 0 0 0 0,0 1 0 0 0,0-1-1 0 0,-2 3-80 0 0,3-12 280 0 0,0 4-274 0 0,-1-1 1 0 0,1 0-1 0 0,-1 0 1 0 0,1 0-1 0 0,0 0 1 0 0,0 0-1 0 0,0 0 1 0 0,0 0-1 0 0,0 0 0 0 0,0 1 1 0 0,0-1-1 0 0,1 0 1 0 0,-1 0-1 0 0,1 0 1 0 0,-1 0-1 0 0,1 0 1 0 0,0 1-1 0 0,0-1 1 0 0,-1 0-1 0 0,1 1 0 0 0,1-1 1 0 0,-1 1-1 0 0,0-1 1 0 0,0 1-1 0 0,0-1 1 0 0,1 1-1 0 0,-1 0 1 0 0,1-1-1 0 0,-1 1 1 0 0,1 0-1 0 0,0 0 0 0 0,-1 0 1 0 0,1 0-1 0 0,0 1 1 0 0,0-1-1 0 0,-1 0 1 0 0,1 1-1 0 0,0-1-6 0 0,33 67 235 0 0,-20-19-1007 0 0,-10-46-3669 0 0,1-4-1861 0 0</inkml:trace>
  <inkml:trace contextRef="#ctx0" brushRef="#br0" timeOffset="997.989">842 190 4104 0 0,'0'0'10925'0'0,"0"0"-10537"0"0,0 0-284 0 0,21 51 32 0 0,-18-29 316 0 0,-3 0-59 0 0,-7 1-81 0 0,-3 1-124 0 0,-3-1-40 0 0,-4 1-96 0 0,-3 0 32 0 0,-2-2-84 0 0,-8-2-648 0 0,2-1-873 0 0,4-7-931 0 0,-8-2-5069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56.5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1 11729 0 0,'0'0'1716'0'0,"0"0"-1716"0"0,0 0-536 0 0,0 0 356 0 0,0 0 180 0 0,0 0 76 0 0,0 0 64 0 0,0 0-140 0 0,0 0-1216 0 0,0 0-1816 0 0,-15 33-2937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56.7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10829 0 0,'0'0'1056'0'0,"0"0"-1056"0"0,0 0 0 0 0,0 0 216 0 0,0 0-216 0 0,0 0-256 0 0,38 6-1936 0 0,-34-5-2689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56.8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10997 0 0,'0'0'1308'0'0,"0"0"-1308"0"0,0 0-88 0 0,0 0-156 0 0,0 0-360 0 0,0 0-4596 0 0,0 0-729 0 0</inkml:trace>
  <inkml:trace contextRef="#ctx0" brushRef="#br0" timeOffset="1">130 56 11509 0 0,'0'0'640'0'0,"0"0"-640"0"0,0 0-1120 0 0,0 0-1216 0 0,0 0-1781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6:56.2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260 168 8929 0 0,'0'0'3148'0'0,"0"0"-1640"0"0,0 0-432 0 0,0 0-140 0 0,-51-22-31 0 0,29 15-417 0 0,-5-1-308 0 0,0 1-180 0 0,-1 0-60 0 0,1 1-616 0 0,0 3-861 0 0,3-1-723 0 0,9 0-1712 0 0,4 1-1421 0 0</inkml:trace>
  <inkml:trace contextRef="#ctx0" brushRef="#br0" timeOffset="171.016">208 54 9897 0 0,'0'0'1236'0'0,"0"0"-1092"0"0,0 0 164 0 0,-44-18 360 0 0,20 11 136 0 0,-1 0-460 0 0,-1 1-344 0 0,4 1-868 0 0,2 0-1964 0 0,5 0-3557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7:03.4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183 17 3844 0 0,'0'0'1488'0'0,"0"0"651"0"0,0 0-583 0 0,0 0-234 0 0,0 0-60 0 0,0 0 8 0 0,0 0-139 0 0,0 0-456 0 0,-1-16-790 0 0,-63 148 1706 0 0,23-63-8731 0 0,41-68 1301 0 0</inkml:trace>
  <inkml:trace contextRef="#ctx0" brushRef="#br0" timeOffset="262.478">63 8 8221 0 0,'0'0'856'0'0,"0"0"-276"0"0,0 0 172 0 0,45 33 444 0 0,-31-16 8 0 0,3 0-284 0 0,-4 1-272 0 0,-3-1-284 0 0,-2 1-124 0 0,1-2-124 0 0,-5 0-28 0 0,2-3 8 0 0,-1-2-96 0 0,-1-3-744 0 0,3-4-552 0 0,1-1-692 0 0,-1-3-2512 0 0,2-3-2253 0 0</inkml:trace>
  <inkml:trace contextRef="#ctx0" brushRef="#br0" timeOffset="526.929">282 111 8173 0 0,'0'0'3256'0'0,"0"0"-1832"0"0,0 0-760 0 0,-41-2-68 0 0,11 2 76 0 0,-9 1-256 0 0,2 3-252 0 0,2-1-116 0 0,5 1-48 0 0,7 0-1200 0 0,4 0-1236 0 0,-8 0-4857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7:09.2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 14013 0 0,'0'0'1366'0'0,"0"0"-1022"0"0,0 0-323 0 0,0 0-22 0 0,0 0 21 0 0,0 0 124 0 0,2 6 198 0 0,2 13-231 0 0,-1-1-1 0 0,0 1 1 0 0,-2 0-1 0 0,0 0 1 0 0,-1-1-1 0 0,0 1 0 0 0,-2 0 1 0 0,0 0-1 0 0,-2-1 1 0 0,-4 17-111 0 0,11-48-10 0 0,1-1 0 0 0,0 1-1 0 0,1 0 1 0 0,1 0 0 0 0,0 1 0 0 0,0 0 0 0 0,1 0 0 0 0,1 0 0 0 0,0 1 0 0 0,1 0 0 0 0,0 0 0 0 0,0 1 0 0 0,1 1 0 0 0,0-1 0 0 0,1 2 0 0 0,0-1 0 0 0,1 1 0 0 0,0 1 0 0 0,0 0 0 0 0,3 0 10 0 0,-12 6 5 0 0,-1 1 0 0 0,0 0 1 0 0,1 0-1 0 0,-1 0 0 0 0,0 1 1 0 0,1-1-1 0 0,-1 1 0 0 0,1-1 0 0 0,-1 1 1 0 0,0 0-1 0 0,0-1 0 0 0,0 1 0 0 0,1 0 1 0 0,-1 1-1 0 0,0-1 0 0 0,0 0 0 0 0,0 1 1 0 0,0-1-1 0 0,-1 1 0 0 0,1-1 1 0 0,0 1-1 0 0,-1 0 0 0 0,1 0 0 0 0,-1 0 1 0 0,1 0-1 0 0,-1 0 0 0 0,0 0 0 0 0,0 0 1 0 0,0 0-1 0 0,0 0 0 0 0,0 1 0 0 0,-1-1 1 0 0,1 0-1 0 0,-1 1 0 0 0,1-1 1 0 0,-1 0-1 0 0,0 1 0 0 0,0-1 0 0 0,0 0 1 0 0,0 1-1 0 0,-1 0-5 0 0,-14 109 370 0 0,12-97-321 0 0,3-15-154 0 0,-5 36-707 0 0,8-30-8988 0 0,6-13 2729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7:10.0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 1 13373 0 0,'0'0'1403'0'0,"-5"7"-1092"0"0,-6 13 186 0 0,-3 0-308 0 0,0 1 0 0 0,2 0 0 0 0,1 1 1 0 0,1 0-1 0 0,0 1 0 0 0,2 0 0 0 0,1 1 1 0 0,1 0-1 0 0,0 0 0 0 0,0 15-189 0 0,6-37-27 0 0,-1 2-18 0 0,0 0 1 0 0,0 1-1 0 0,1-1 0 0 0,-1 1 1 0 0,1-1-1 0 0,0 0 1 0 0,0 1-1 0 0,1-1 1 0 0,-1 0-1 0 0,1 1 0 0 0,0-1 1 0 0,0 0-1 0 0,1 0 1 0 0,-1 1-1 0 0,1-1 0 0 0,0 0 1 0 0,0 0-1 0 0,0-1 1 0 0,0 1-1 0 0,1 0 1 0 0,0-1-1 0 0,-1 0 0 0 0,1 1 1 0 0,2 0 44 0 0,8-8-2918 0 0,-5-5-2528 0 0,-7 9 4908 0 0,13-17-6939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7:01.7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185 87 6837 0 0,'0'0'5690'0'0,"0"0"-3811"0"0,0 0-938 0 0,0 0 188 0 0,0 0-148 0 0,0 0-385 0 0,0 0-317 0 0,0 0-15 0 0,0 9 242 0 0,7 33 439 0 0,-4 119 642 0 0,4-161-8776 0 0,2-11-1107 0 0</inkml:trace>
  <inkml:trace contextRef="#ctx0" brushRef="#br0" timeOffset="832.89">74 0 7113 0 0,'0'0'7968'0'0,"0"0"-6158"0"0,0 0-1377 0 0,-6 8 91 0 0,0-1-483 0 0,-1 0-1 0 0,1 1 0 0 0,0-1 1 0 0,0 1-1 0 0,1 0 1 0 0,0 0-1 0 0,1 1 0 0 0,0 0 1 0 0,0 0-1 0 0,1 0 0 0 0,0 0 1 0 0,0 0-1 0 0,1 0 1 0 0,1 1-1 0 0,-1-1 0 0 0,2 1 1 0 0,-1 0-1 0 0,1-1 1 0 0,1 1-1 0 0,-1-1 0 0 0,2 1 1 0 0,-1-1-1 0 0,1 1 0 0 0,1-1 1 0 0,0 0-1 0 0,0 0 1 0 0,1 0-1 0 0,0 0 0 0 0,0-1 1 0 0,1 1-1 0 0,0-1 0 0 0,1 0-40 0 0,43 31-1641 0 0,-8-25-4752 0 0,-11-14-3317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7:10.7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17 158 10485 0 0,'2'6'2792'0'0,"-12"194"718"0"0,1-110-4632 0 0,13-177-8777 0 0,-3 58 6569 0 0</inkml:trace>
  <inkml:trace contextRef="#ctx0" brushRef="#br0" timeOffset="233.625">50 89 4772 0 0,'0'0'4044'0'0,"0"0"-2422"0"0,6-4-728 0 0,-4 2-801 0 0,0 0 1 0 0,0 0 0 0 0,0 1-1 0 0,1-1 1 0 0,-1 1 0 0 0,0 0-1 0 0,1 0 1 0 0,-1 0 0 0 0,1 0 0 0 0,-1 0-1 0 0,1 0 1 0 0,0 1 0 0 0,-1-1-1 0 0,1 1 1 0 0,0-1 0 0 0,-1 1-1 0 0,1 0 1 0 0,0 0 0 0 0,0 1-1 0 0,-1-1 1 0 0,1 0 0 0 0,0 1-1 0 0,-1 0 1 0 0,1 0 0 0 0,-1-1 0 0 0,1 2-1 0 0,-1-1 1 0 0,1 0 0 0 0,-1 0-1 0 0,0 1 1 0 0,1-1 0 0 0,-1 1-1 0 0,0 0 1 0 0,0-1 0 0 0,0 1-1 0 0,0 0 1 0 0,1 2-94 0 0,0-1 33 0 0,0-1 0 0 0,-1 1 0 0 0,1 0 0 0 0,0 0 0 0 0,-1 0-1 0 0,0 0 1 0 0,0 0 0 0 0,0 1 0 0 0,0-1 0 0 0,0 1 0 0 0,0-1 0 0 0,-1 1 0 0 0,0 0 0 0 0,0 0 0 0 0,0-1 0 0 0,0 1-1 0 0,-1 0 1 0 0,1 0 0 0 0,-1 0 0 0 0,0 0 0 0 0,0 0 0 0 0,0 0 0 0 0,-1 0 0 0 0,1 0 0 0 0,-1-1 0 0 0,0 1 0 0 0,0 0-1 0 0,-1 0 1 0 0,1-1 0 0 0,-1 1 0 0 0,0-1 0 0 0,1 1 0 0 0,-2-1 0 0 0,1 0 0 0 0,0 1 0 0 0,-1-1 0 0 0,1 0 0 0 0,-1-1-1 0 0,0 1 1 0 0,0 0 0 0 0,0-1 0 0 0,0 0 0 0 0,0 0 0 0 0,-1 0 0 0 0,1 0 0 0 0,-1 0 0 0 0,1 0 0 0 0,-1-1 0 0 0,0 0-1 0 0,0 0 1 0 0,1 0 0 0 0,-1 0 0 0 0,-2 0-33 0 0,-42 3-1644 0 0,18-10-2788 0 0,16 1-1370 0 0</inkml:trace>
  <inkml:trace contextRef="#ctx0" brushRef="#br0" timeOffset="484.718">415 1 13461 0 0,'0'0'2252'0'0,"26"40"-2064"0"0,-18-14 12 0 0,1 5 269 0 0,-4 3-157 0 0,-3 2 96 0 0,-4-2-184 0 0,-8 0-36 0 0,-5 0-76 0 0,-3 0-40 0 0,-5 0-20 0 0,-4-3-52 0 0,2-2-360 0 0,-2-4-612 0 0,0-4-501 0 0,7-5-2695 0 0,-9-7-6357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7:10.2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1 3696 0 0,'0'0'8862'0'0,"4"6"-6733"0"0,0 2-1988 0 0,0 0-1 0 0,0 0 0 0 0,-1 0 0 0 0,0 1 1 0 0,-1-1-1 0 0,0 1 0 0 0,0-1 0 0 0,-1 1 1 0 0,0 0-1 0 0,0 0 0 0 0,-1 0 0 0 0,0 0 1 0 0,-1-1-1 0 0,0 1 0 0 0,0 0 1 0 0,-2 3-141 0 0,-28 81-549 0 0,33-100-9499 0 0,6-7 3713 0 0</inkml:trace>
  <inkml:trace contextRef="#ctx0" brushRef="#br0" timeOffset="186.4">461 113 10605 0 0,'0'0'3180'0'0,"0"0"-3180"0"0,0 0 304 0 0,0 0-304 0 0,-42-1 620 0 0,11-2 172 0 0,1 3-164 0 0,-2 0-183 0 0,-4 0-385 0 0,7 0-60 0 0,-2 4-529 0 0,2-2-275 0 0,4 1-244 0 0,7-2-760 0 0,5 0-3608 0 0,7-1-1613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7:09.5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 10 11821 0 0,'0'0'2512'0'0,"2"7"-1878"0"0,0 18-341 0 0,0 0-1 0 0,-1 0 0 0 0,-2 0 0 0 0,0 1 0 0 0,-2-1 0 0 0,-1 0 0 0 0,-1-1 1 0 0,-1 1-1 0 0,-1-1 0 0 0,-8 19-292 0 0,2 4 119 0 0,5-23-71 0 0,9-41-2989 0 0,9-41-5098 0 0,-5 32 4513 0 0,-1 4 1084 0 0</inkml:trace>
  <inkml:trace contextRef="#ctx0" brushRef="#br0" timeOffset="248.482">75 37 4192 0 0,'0'0'2341'0'0,"9"-6"-510"0"0,-4 2-1620 0 0,0 1 1 0 0,1-1-1 0 0,0 1 0 0 0,0 0 1 0 0,0 1-1 0 0,0-1 0 0 0,0 1 0 0 0,0 1 1 0 0,1-1-1 0 0,-1 1 0 0 0,1 0 1 0 0,-1 0-1 0 0,1 1 0 0 0,-1 0 0 0 0,1 0 1 0 0,-1 0-1 0 0,1 1 0 0 0,-1 0 1 0 0,1 0-1 0 0,-1 1 0 0 0,0 0 0 0 0,0 0 1 0 0,0 0-1 0 0,0 1 0 0 0,0 0 1 0 0,0 0-1 0 0,0 1 0 0 0,-1-1 0 0 0,0 1 1 0 0,2 2-212 0 0,-5-4 56 0 0,-1 1 0 0 0,1 0 0 0 0,-1-1 0 0 0,0 1 1 0 0,0 0-1 0 0,0 0 0 0 0,0 0 0 0 0,0 0 0 0 0,-1 0 0 0 0,1 0 0 0 0,-1 0 1 0 0,0 0-1 0 0,0 0 0 0 0,0 0 0 0 0,0 0 0 0 0,-1 0 0 0 0,1 0 1 0 0,-1 0-1 0 0,0 0 0 0 0,1 0 0 0 0,-1 0 0 0 0,-1-1 0 0 0,1 1 1 0 0,0 0-1 0 0,-1-1 0 0 0,1 1 0 0 0,-1 0 0 0 0,0-1 0 0 0,0 0 1 0 0,0 1-1 0 0,0-1 0 0 0,0 0 0 0 0,0 0 0 0 0,-1 0 0 0 0,1-1 1 0 0,-1 1-1 0 0,1 0 0 0 0,-3 0-56 0 0,-54 27-1168 0 0,2-24-7984 0 0,42-10 2635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7:06.4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388 234 5777 0 0,'0'0'4134'0'0,"0"0"-2024"0"0,0 0-1308 0 0,0 0-304 0 0,0 0-49 0 0,0 0-6 0 0,0 0-85 0 0,0 0 104 0 0,-7 4 25 0 0,-5 4-494 0 0,-1-1 0 0 0,0-1 0 0 0,-1 0 0 0 0,0-1 0 0 0,1-1 0 0 0,-2 0 0 0 0,1-1-1 0 0,0 0 1 0 0,-1-1 0 0 0,1-1 0 0 0,-1 0 0 0 0,1-1 0 0 0,-1 0 0 0 0,0-2 0 0 0,1 1 0 0 0,-12-4 7 0 0,27 4 13 0 0,0 1 0 0 0,0 0 1 0 0,0-1-1 0 0,-1 1 0 0 0,1 0 1 0 0,0-1-1 0 0,0 1 0 0 0,0-1 0 0 0,0 0 1 0 0,0 1-1 0 0,-1-1 0 0 0,1 0 1 0 0,0 1-1 0 0,0-1 0 0 0,-1 0 1 0 0,1 0-1 0 0,-1 0 0 0 0,1 0 1 0 0,-1 0-1 0 0,1 0 0 0 0,-1 1 0 0 0,1-1 1 0 0,-1 0-1 0 0,0 0 0 0 0,0 0 1 0 0,1 0-1 0 0,-1 0 0 0 0,0 0 1 0 0,0 0-1 0 0,0-1 0 0 0,0 1 0 0 0,0 0 1 0 0,0 0-1 0 0,0 0 0 0 0,-1 0 1 0 0,1 0-1 0 0,0 0 0 0 0,-1 0 1 0 0,1 0-1 0 0,0 1 0 0 0,-1-1 1 0 0,1 0-1 0 0,-1 0 0 0 0,0 0-13 0 0,8 5 38 0 0,-1 0 0 0 0,0 1 1 0 0,0 0-1 0 0,-1 0 0 0 0,1 0 0 0 0,-1 1 0 0 0,0 0 0 0 0,-1 0 0 0 0,1 0 0 0 0,-1 0 1 0 0,0 1-1 0 0,-1 0 0 0 0,0 0 0 0 0,0 0 0 0 0,0 0 0 0 0,-1 0 0 0 0,0 0 0 0 0,0 1 1 0 0,-1-1-1 0 0,0 1 0 0 0,-1-1 0 0 0,1 1 0 0 0,-1-1 0 0 0,-1 1 0 0 0,1-1 0 0 0,-1 1 1 0 0,-1-1-1 0 0,1 1 0 0 0,-1-1 0 0 0,-1 0 0 0 0,1 1 0 0 0,-1-1 0 0 0,0-1 0 0 0,-1 1 1 0 0,0 0-1 0 0,0-1 0 0 0,0 0 0 0 0,-1 0 0 0 0,0 0 0 0 0,0 0 0 0 0,0-1 0 0 0,-1 0 1 0 0,-5 4-39 0 0,7-7 36 0 0,0 0 0 0 0,0 0 1 0 0,0-1-1 0 0,0 0 1 0 0,0 0-1 0 0,0 0 0 0 0,-1 0 1 0 0,1-1-1 0 0,0 1 1 0 0,0-1-1 0 0,-1 0 0 0 0,1 0 1 0 0,0-1-1 0 0,0 1 1 0 0,-1-1-1 0 0,1 0 0 0 0,0 0 1 0 0,0-1-1 0 0,0 1 1 0 0,0-1-1 0 0,0 0 0 0 0,0 0 1 0 0,1 0-1 0 0,-1 0 1 0 0,1-1-1 0 0,-1 1 1 0 0,1-1-1 0 0,0 0 0 0 0,0 0 1 0 0,0 0-1 0 0,0-1 1 0 0,1 1-1 0 0,-1-1 0 0 0,1 1 1 0 0,0-1-1 0 0,0 0 1 0 0,0 0-1 0 0,1 0 0 0 0,-1 0 1 0 0,1-2-37 0 0,-2 0 4 0 0,0 0 1 0 0,1 0-1 0 0,0 0 1 0 0,0 0-1 0 0,1-1 1 0 0,0 1 0 0 0,0-1-1 0 0,0 1 1 0 0,1 0-1 0 0,0-1 1 0 0,0 1-1 0 0,1-1 1 0 0,0 1-1 0 0,0-1 1 0 0,0 1-1 0 0,1 0 1 0 0,0 0-1 0 0,0 0 1 0 0,0 0 0 0 0,1 0-1 0 0,0 0 1 0 0,0 0-1 0 0,1 1 1 0 0,0 0-1 0 0,-1 0 1 0 0,6-5-5 0 0,11 3-1782 0 0,-5 19-4783 0 0,-10-4 1327 0 0</inkml:trace>
  <inkml:trace contextRef="#ctx0" brushRef="#br0" timeOffset="1604.975">476 36 7537 0 0,'0'0'1156'0'0,"0"0"-782"0"0,0 0-102 0 0,0 0 608 0 0,0 0 331 0 0,0 0-104 0 0,0 0-267 0 0,0 0-284 0 0,0 0-216 0 0,2-3-44 0 0,2-1-258 0 0,1 1-1 0 0,0 0 1 0 0,0 0-1 0 0,0 0 0 0 0,0 0 1 0 0,0 1-1 0 0,0-1 1 0 0,1 1-1 0 0,-1 1 1 0 0,1-1-1 0 0,-1 1 0 0 0,1 0 1 0 0,0 0-1 0 0,0 1 1 0 0,-1-1-1 0 0,1 1 0 0 0,0 1 1 0 0,0-1-1 0 0,-1 1 1 0 0,1 0-1 0 0,0 0 1 0 0,-1 1-1 0 0,1-1 0 0 0,3 3-37 0 0,-8-1 14 0 0,-1 0-1 0 0,0 0 1 0 0,0 0 0 0 0,0 1-1 0 0,0-1 1 0 0,0 0-1 0 0,0 0 1 0 0,-1 0-1 0 0,0 0 1 0 0,1 0-1 0 0,-1 0 1 0 0,-1 0-1 0 0,1 0 1 0 0,0 0 0 0 0,-1-1-1 0 0,1 1 1 0 0,-1 0-1 0 0,0-1 1 0 0,1 1-1 0 0,-1-1 1 0 0,-1 0-1 0 0,1 1 1 0 0,0-1-1 0 0,-1 0 1 0 0,1-1-1 0 0,-1 1 1 0 0,1 0 0 0 0,-3 0-14 0 0,3 1 4 0 0,-75 86-18 0 0,79-86 47 0 0,0-1 1 0 0,0 1-1 0 0,0-1 1 0 0,1 0-1 0 0,-1 0 1 0 0,1 0 0 0 0,0 0-1 0 0,-1 0 1 0 0,1-1-1 0 0,0 1 1 0 0,0-1-1 0 0,0 0 1 0 0,0 0-1 0 0,0 0 1 0 0,1 0-1 0 0,-1 0 1 0 0,0-1-1 0 0,0 1 1 0 0,1-1-1 0 0,-1 0 1 0 0,0 0 0 0 0,0 0-1 0 0,1-1 1 0 0,-1 1-1 0 0,0-1-33 0 0,6 2 75 0 0,20-1 19 0 0,12 2 71 0 0,-15 4-5406 0 0,-22-6-990 0 0</inkml:trace>
  <inkml:trace contextRef="#ctx0" brushRef="#br0" timeOffset="1868.943">1050 494 9549 0 0,'0'0'1787'0'0,"0"0"-1335"0"0,0 0-108 0 0,0 0 529 0 0,0 0 350 0 0,0 0-137 0 0,0 0-240 0 0,0 0-178 0 0,-7 0-170 0 0,-28 3-200 0 0,-132 0-2028 0 0,153-6-1225 0 0,8-2-2029 0 0,5-6-2971 0 0</inkml:trace>
  <inkml:trace contextRef="#ctx0" brushRef="#br0" timeOffset="2114.626">1102 378 4376 0 0,'0'0'9249'0'0,"0"0"-8169"0"0,0 0-880 0 0,0 0 80 0 0,0 0 60 0 0,0 0 272 0 0,-65-1-219 0 0,24 5-289 0 0,-8 1-104 0 0,-3 2-1069 0 0,11-1-851 0 0,11-3-3140 0 0,8-3-3377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7:16.2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200 28 8461 0 0,'0'0'2780'0'0,"0"0"-1268"0"0,0 0-772 0 0,0 0-280 0 0,0 0 184 0 0,0 0 280 0 0,0 0-272 0 0,-37 0-235 0 0,16 0-181 0 0,-3-1-136 0 0,-2 0-100 0 0,1-1 8 0 0,1 1-8 0 0,6-3-516 0 0,2 0-729 0 0,8 0-1219 0 0,8-6-5573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7:16.4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9 13225 0 0,'0'0'800'0'0,"0"0"-800"0"0,0 0 0 0 0,-50-2 632 0 0,28 0-76 0 0,-8-1-304 0 0,0 3-252 0 0,1-2-292 0 0,-2 2-1228 0 0,5 0-1428 0 0,-6 0-4297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7:20.8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1 12953 0 0,'0'0'2454'0'0,"0"0"-1775"0"0,-5 8-253 0 0,-53 142 798 0 0,54-130-1175 0 0,-1-6-30 0 0,0 0 1 0 0,1 0 0 0 0,0 0-1 0 0,1 1 1 0 0,1 0-1 0 0,0-1 1 0 0,1 1 0 0 0,1 0-1 0 0,0 0 1 0 0,1-1-1 0 0,1 1 1 0 0,0 0-1 0 0,1-1 1 0 0,0 1 0 0 0,2-1-1 0 0,-1 0 1 0 0,2 0-1 0 0,0 0 1 0 0,0-1-1 0 0,1 0 1 0 0,1 0 0 0 0,0-1-1 0 0,1 0 1 0 0,0-1-1 0 0,11 11-19 0 0,13-14-5916 0 0,-24-12-969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7:19.0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 0 12357 0 0,'0'0'916'0'0,"5"7"-1014"0"0,172 323 3696 0 0,-183-341-4969 0 0,-33-69-4118 0 0,30 34 9209 0 0,-53 124-750 0 0,25-41-3492 0 0,13 6-3301 0 0,23-39-351 0 0,1-1-1798 0 0</inkml:trace>
  <inkml:trace contextRef="#ctx0" brushRef="#br0" timeOffset="233.096">518 68 7749 0 0,'0'0'5132'0'0,"0"7"-3901"0"0,-72 213 1342 0 0,69-188-2984 0 0,20-22-6463 0 0,-4-11-214 0 0</inkml:trace>
  <inkml:trace contextRef="#ctx0" brushRef="#br0" timeOffset="389.979">601 211 13225 0 0,'0'0'1232'0'0,"0"0"-1120"0"0,0 0-112 0 0,-45 0 784 0 0,20 0-96 0 0,-2-3-356 0 0,0 3-332 0 0,-1 0-356 0 0,1 0-600 0 0,2 0-628 0 0,2 1-2556 0 0,9 1-1673 0 0</inkml:trace>
  <inkml:trace contextRef="#ctx0" brushRef="#br0" timeOffset="605.936">716 525 12793 0 0,'-9'-1'1717'0'0,"-429"-52"1710"0"0,367 49-3751 0 0,-45-1 611 0 0,41 8-8607 0 0,68-1 1208 0 0</inkml:trace>
  <inkml:trace contextRef="#ctx0" brushRef="#br0" timeOffset="932.103">216 574 9369 0 0,'0'0'3798'0'0,"4"7"-2864"0"0,2 2-772 0 0,-1 1 1 0 0,-1 0-1 0 0,0 1 1 0 0,0-1-1 0 0,-1 1 1 0 0,-1 0-1 0 0,0-1 1 0 0,0 1-1 0 0,-1 0 1 0 0,0 0-1 0 0,-1 0 1 0 0,0 1 0 0 0,-1-1-1 0 0,0 0 1 0 0,-1-1-1 0 0,0 1 1 0 0,0 0-1 0 0,-2 1-162 0 0,7-16-317 0 0,-1-4 228 0 0,1 0 0 0 0,0 0 0 0 0,1 1 0 0 0,0-1 0 0 0,0 1-1 0 0,1 0 1 0 0,-1 0 0 0 0,2 0 0 0 0,-1 1 0 0 0,1 0-1 0 0,0 0 1 0 0,0 0 0 0 0,0 1 0 0 0,1-1 0 0 0,0 2 0 0 0,0-1-1 0 0,6-2 90 0 0,-7 7 101 0 0,-1 1-1 0 0,1-1 1 0 0,0 1 0 0 0,-1 0-1 0 0,1 1 1 0 0,-1 0-1 0 0,1-1 1 0 0,-1 2-1 0 0,0-1 1 0 0,0 0-1 0 0,0 1 1 0 0,0 0-1 0 0,0 0 1 0 0,-1 1 0 0 0,1-1-1 0 0,-1 1 1 0 0,0 0-1 0 0,0 0 1 0 0,-1 1-1 0 0,1-1 1 0 0,-1 1-1 0 0,0 0 1 0 0,0-1-1 0 0,0 2 1 0 0,-1-1 0 0 0,1 0-1 0 0,-1 0 1 0 0,1 6-101 0 0,-1-6-84 0 0,-1 0 0 0 0,0 0 0 0 0,0 0 0 0 0,0 0 0 0 0,-1 0 0 0 0,0 0 0 0 0,0 0 0 0 0,0 0 0 0 0,0 0 0 0 0,-1 0 0 0 0,0 0 1 0 0,0 0-1 0 0,0 0 0 0 0,-1-1 0 0 0,0 1 0 0 0,1 0 0 0 0,-2-1 0 0 0,1 1 0 0 0,0-1 0 0 0,-1 0 0 0 0,-2 3 84 0 0,4-7-1192 0 0,1 0-4364 0 0,1-5-1490 0 0</inkml:trace>
  <inkml:trace contextRef="#ctx0" brushRef="#br0" timeOffset="1210.672">978 147 5168 0 0,'0'0'5164'0'0,"7"9"-3616"0"0,8 10-1258 0 0,-2 0 0 0 0,0 1-1 0 0,-2 1 1 0 0,0 0-1 0 0,-1 0 1 0 0,-1 1 0 0 0,-1 1-1 0 0,-1-1 1 0 0,-1 1-1 0 0,-1 0 1 0 0,-1 1 0 0 0,0 10-290 0 0,-3-20 91 0 0,0 1 0 0 0,-1-1 0 0 0,0 1 1 0 0,-1-1-1 0 0,-1 1 0 0 0,0-1 0 0 0,-1 1 0 0 0,0-1 1 0 0,-1 0-1 0 0,-1-1 0 0 0,-1 1 0 0 0,1-1 0 0 0,-2 0 1 0 0,0 0-1 0 0,-1-1 0 0 0,0 0 0 0 0,0 0 0 0 0,-2-1 1 0 0,1 0-1 0 0,-1 0 0 0 0,-8 5-91 0 0,-6 4-350 0 0,-49 36-297 0 0,21-31-7610 0 0,25-21 1348 0 0</inkml:trace>
  <inkml:trace contextRef="#ctx0" brushRef="#br0" timeOffset="5125.169">206 555 4712 0 0,'0'0'3945'0'0,"0"0"-3655"0"0,0 0-634 0 0,0 0 675 0 0,0 0 520 0 0,0 0-35 0 0,0 0-266 0 0,4 4-107 0 0,434 434 5621 0 0,-268-271-4413 0 0,-158-131-1928 0 0,-40-35-3394 0 0,24-4-682 0 0,2-2-3671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7:18.1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191 318 10213 0 0,'0'0'1508'0'0,"0"0"-767"0"0,0 0 304 0 0,0 0 251 0 0,0 0-605 0 0,0 0-536 0 0,0 0 51 0 0,2 8 94 0 0,1 8-201 0 0,0-1 0 0 0,-1 1 1 0 0,0 0-1 0 0,-1 0 0 0 0,-1-1 0 0 0,-1 1 1 0 0,0 0-1 0 0,-1 0 0 0 0,-1-1 1 0 0,-4 15-100 0 0,-6-1 431 0 0,20-47-157 0 0,74-108-1815 0 0,-79 123 1569 0 0,1 0 0 0 0,0 0 0 0 0,0 1 0 0 0,0-1 0 0 0,0 0-1 0 0,0 1 1 0 0,1 0 0 0 0,-1 0 0 0 0,1 0 0 0 0,0 0 0 0 0,-1 0 0 0 0,1 1-1 0 0,0 0 1 0 0,0 0 0 0 0,0 0 0 0 0,0 0 0 0 0,0 0 0 0 0,0 1 0 0 0,0 0-1 0 0,0 0 1 0 0,0 0 0 0 0,0 0 0 0 0,0 0 0 0 0,0 1 0 0 0,0 0 0 0 0,0 0 0 0 0,0 0-1 0 0,0 0 1 0 0,0 1 0 0 0,0 0 0 0 0,-1-1 0 0 0,1 1 0 0 0,-1 1 0 0 0,2 0-28 0 0,-1 0 24 0 0,-1 0 1 0 0,0 1 0 0 0,0-1 0 0 0,0 1 0 0 0,-1-1 0 0 0,1 1 0 0 0,-1 0 0 0 0,0 0 0 0 0,0 0 0 0 0,0 0-1 0 0,-1 1 1 0 0,1-1 0 0 0,-1 0 0 0 0,0 1 0 0 0,0-1 0 0 0,-1 1 0 0 0,1-1 0 0 0,-1 1 0 0 0,0-1-1 0 0,0 1 1 0 0,0-1 0 0 0,-1 1 0 0 0,0-1 0 0 0,0 1 0 0 0,0-1 0 0 0,0 0 0 0 0,-1 0 0 0 0,1 1-1 0 0,-1-1 1 0 0,0 0 0 0 0,-1 0 0 0 0,1-1 0 0 0,-3 4-25 0 0,-11 40-595 0 0,15-35-3952 0 0,1-9-1815 0 0</inkml:trace>
  <inkml:trace contextRef="#ctx0" brushRef="#br0" timeOffset="496.65">1009 79 220 0 0,'0'0'9017'0'0,"0"0"-6640"0"0,-2 6-1869 0 0,-24 91 2520 0 0,10-46-2605 0 0,3 1-1 0 0,2 0 0 0 0,2 1 0 0 0,2 0 1 0 0,2 16-423 0 0,4-57 36 0 0,0 0 0 0 0,0 0 0 0 0,2 0 0 0 0,-1 1 0 0 0,2-1 0 0 0,-1 0 0 0 0,2 0 0 0 0,0 0 0 0 0,0 0 0 0 0,1-1 0 0 0,0 1 0 0 0,1-1 0 0 0,1 0 0 0 0,-1 0 0 0 0,2-1 0 0 0,-1 0 0 0 0,2 0 0 0 0,-1 0 0 0 0,1-1 0 0 0,1 0 0 0 0,0-1 0 0 0,1 2-36 0 0,28-9-1435 0 0,-21-25-5205 0 0,-9 0-499 0 0</inkml:trace>
  <inkml:trace contextRef="#ctx0" brushRef="#br0" timeOffset="5480.128">0 1 5244 0 0,'0'0'4190'0'0,"0"0"-3664"0"0,0 0-1092 0 0,0 0 293 0 0,6 7 436 0 0,78 89 1066 0 0,43 56 370 0 0,6-5-1 0 0,7-7 1 0 0,5-6 0 0 0,89 59-1599 0 0,-105-111 706 0 0,-130-84-1305 0 0,-9-12-1363 0 0,6 1-3578 0 0,3-5-3669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7:21.0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13937 0 0,'0'0'613'0'0,"2"8"-278"0"0,38 300 1966 0 0,-40-306-2600 0 0,3 8-234 0 0,4-8-4521 0 0,4-5-1190 0 0</inkml:trace>
  <inkml:trace contextRef="#ctx0" brushRef="#br0" timeOffset="154.425">445 232 14585 0 0,'0'0'1324'0'0,"0"0"-1324"0"0,0 0-188 0 0,-38 3 188 0 0,14-3 352 0 0,-5 0-124 0 0,-3 0-127 0 0,1 0-101 0 0,-1 0-605 0 0,1 0-607 0 0,1 0-900 0 0,11 1-2332 0 0,-3-1-2869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7:00.9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 82 14881 0 0,'0'0'2981'0'0,"0"0"-2757"0"0,0 0-224 0 0,0 0 0 0 0,0 0 296 0 0,-43-1 160 0 0,19-3-136 0 0,-5-1-212 0 0,3-2-108 0 0,-1 2-236 0 0,3-1-308 0 0,3-3-220 0 0,4 1-432 0 0,7-2-1621 0 0,4 2-3887 0 0,6-11-301 0 0</inkml:trace>
  <inkml:trace contextRef="#ctx0" brushRef="#br0" timeOffset="169.369">129 14 11549 0 0,'0'0'2860'0'0,"0"0"-1900"0"0,9 51 149 0 0,-9-30-1 0 0,-2 2-316 0 0,-3-2-336 0 0,3-2-212 0 0,-5-2-120 0 0,2-3-124 0 0,0-3-260 0 0,0-2-344 0 0,1-4-520 0 0,1-3-509 0 0,2-2-4315 0 0,1-9-3637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7:28.4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1 2492 0 0,'0'0'1100'0'0,"0"0"1998"0"0,0 0-1154 0 0,0 0-704 0 0,-5 6 92 0 0,2-3-1206 0 0,1 0 0 0 0,0 0 0 0 0,0 0 0 0 0,0 0 0 0 0,0 0 0 0 0,1 1 0 0 0,-1-1 0 0 0,1 0-1 0 0,0 1 1 0 0,0-1 0 0 0,0 1 0 0 0,0-1 0 0 0,1 1 0 0 0,-1 0 0 0 0,1-1 0 0 0,0 1 0 0 0,0 0 0 0 0,0-1-1 0 0,1 1 1 0 0,-1-1 0 0 0,1 1 0 0 0,0 0 0 0 0,0-1 0 0 0,0 1 0 0 0,0-1 0 0 0,1 0 0 0 0,0 1-1 0 0,-1-1 1 0 0,1 0 0 0 0,0 0 0 0 0,0 0 0 0 0,1 0 0 0 0,-1-1 0 0 0,1 1 0 0 0,0 0-126 0 0,0 1 86 0 0,1-1 0 0 0,-1 0 1 0 0,0 1-1 0 0,1-1 0 0 0,0-1 0 0 0,0 1 1 0 0,0-1-1 0 0,0 1 0 0 0,0-1 1 0 0,0 0-1 0 0,1-1 0 0 0,-1 1 0 0 0,1-1 1 0 0,-1 0-1 0 0,1 0 0 0 0,0 0 0 0 0,-1-1 1 0 0,1 1-1 0 0,0-1 0 0 0,-1 0 1 0 0,1-1-1 0 0,0 1 0 0 0,-1-1 0 0 0,1 0 1 0 0,0 0-1 0 0,-1 0 0 0 0,1-1 0 0 0,-1 0 1 0 0,0 1-1 0 0,0-2 0 0 0,0 1 1 0 0,1 0-1 0 0,-2-1 0 0 0,1 0 0 0 0,1-1-86 0 0,-4 1-28 0 0,-1 0-1 0 0,1 0 0 0 0,-1 0 1 0 0,1 0-1 0 0,-1 0 0 0 0,0-1 1 0 0,-1 1-1 0 0,1 0 0 0 0,0 0 0 0 0,-1 0 1 0 0,0 0-1 0 0,0 0 0 0 0,0-1 1 0 0,0 2-1 0 0,0-1 0 0 0,0 0 1 0 0,-1 0-1 0 0,1 0 0 0 0,-1 1 1 0 0,0-1-1 0 0,0 0 0 0 0,0 1 0 0 0,0 0 1 0 0,-1-1-1 0 0,1 1 0 0 0,0 0 1 0 0,-1 0-1 0 0,0 1 0 0 0,1-1 1 0 0,-1 0-1 0 0,0 1 0 0 0,0 0 1 0 0,0-1-1 0 0,0 1 29 0 0,-67-18-3518 0 0,47 25-2886 0 0,16-2 1105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7:29.0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303 754 12029 0 0,'0'0'3896'0'0,"0"0"-3732"0"0,0 0-164 0 0,0 0-592 0 0,0 0 592 0 0,0 0 140 0 0,-50-13 0 0 0,25 8-56 0 0,-5-1-84 0 0,-1 1-8 0 0,-3 1 4 0 0,3-1-44 0 0,0 2-556 0 0,4-4-536 0 0,3 2-592 0 0,13-2-1388 0 0,3 1-1885 0 0</inkml:trace>
  <inkml:trace contextRef="#ctx0" brushRef="#br0" timeOffset="251.088">280 605 11553 0 0,'0'0'1716'0'0,"0"0"-1040"0"0,0 0-548 0 0,0 0-52 0 0,0 0 24 0 0,-39-12 140 0 0,16 10 116 0 0,-4 0-232 0 0,-2-1-116 0 0,0 1-8 0 0,0 2-712 0 0,3-2-664 0 0,8 0-1732 0 0,4 1-3569 0 0</inkml:trace>
  <inkml:trace contextRef="#ctx0" brushRef="#br0" timeOffset="611.333">988 303 4028 0 0,'0'0'9629'0'0,"2"7"-8056"0"0,108 278-142 0 0,-76-212-1236 0 0,16 16-133 0 0,-50-89-390 0 0,-28-45-2365 0 0,-52-92 3385 0 0,35 170 1467 0 0,-112 105-3136 0 0,151-122-1025 0 0,8-6-5007 0 0,5-8 249 0 0</inkml:trace>
  <inkml:trace contextRef="#ctx0" brushRef="#br0" timeOffset="860.289">1609 458 1472 0 0,'0'0'10424'0'0,"0"0"-7543"0"0,-1 7-2929 0 0,-85 355 1794 0 0,98-302-3209 0 0,8-44-4225 0 0,-3-15-892 0 0</inkml:trace>
  <inkml:trace contextRef="#ctx0" brushRef="#br0" timeOffset="1095.273">1704 697 14733 0 0,'0'0'1048'0'0,"0"0"-1048"0"0,-68-12 0 0 0,21 9 224 0 0,-3 0-100 0 0,2-1-124 0 0,2 4-188 0 0,6 0-1008 0 0,4 4-708 0 0,11-2-2760 0 0,-1-1-2205 0 0</inkml:trace>
  <inkml:trace contextRef="#ctx0" brushRef="#br0" timeOffset="1469.474">1543 1299 5196 0 0,'-7'3'5734'0'0,"-26"7"-5330"0"0,0-2 0 0 0,-1-2 0 0 0,0 0 0 0 0,0-3 0 0 0,0 0 0 0 0,0-3 0 0 0,0 0 0 0 0,0-3 0 0 0,0 0 0 0 0,0-3 0 0 0,1 0 0 0 0,-1-2 0 0 0,-7-5-404 0 0,5 7 49 0 0,0-3-1 0 0,1 0 1 0 0,0-3-1 0 0,1 0 1 0 0,0-2-1 0 0,1-2 1 0 0,1-1-1 0 0,1-2 1 0 0,0-1-1 0 0,1-1 1 0 0,1-1-1 0 0,2-2 1 0 0,0-1-1 0 0,1-1 1 0 0,2-1 0 0 0,0-1-1 0 0,2-1 1 0 0,-5-12-49 0 0,13 21-307 0 0,2-1 0 0 0,1 0 1 0 0,0-1-1 0 0,1 0 0 0 0,2-1 1 0 0,0 0-1 0 0,2 0 0 0 0,0-1 1 0 0,2 0-1 0 0,0 0 0 0 0,2 0 1 0 0,0 0-1 0 0,2 0 0 0 0,1 0 1 0 0,1-1-1 0 0,0 1 0 0 0,2 0 1 0 0,1 1-1 0 0,1-1 0 0 0,1 1 1 0 0,5-10 306 0 0,4 5-70 0 0,1 0 0 0 0,1 1 0 0 0,1 0 0 0 0,2 2 1 0 0,0 0-1 0 0,2 2 0 0 0,1 0 0 0 0,0 1 0 0 0,2 2 0 0 0,0 1 1 0 0,1 1-1 0 0,1 1 0 0 0,1 1 0 0 0,0 1 0 0 0,1 2 0 0 0,1 1 1 0 0,0 2-1 0 0,0 1 0 0 0,1 1 0 0 0,0 2 0 0 0,0 1 0 0 0,1 1 1 0 0,-1 2-1 0 0,1 2 0 0 0,0 0 0 0 0,9 3 70 0 0,-1-1 188 0 0,1 2 1 0 0,-1 1-1 0 0,0 2 0 0 0,-1 2 0 0 0,0 2 1 0 0,0 2-1 0 0,-1 1 0 0 0,-1 2 0 0 0,0 1 1 0 0,-1 2-1 0 0,-1 2 0 0 0,-1 1 0 0 0,-1 2 1 0 0,-1 1-1 0 0,-2 2 0 0 0,0 1 0 0 0,-2 1 1 0 0,-1 2-1 0 0,-1 1 0 0 0,12 20-188 0 0,-25-34 68 0 0,-2 0 1 0 0,0 0-1 0 0,-1 2 0 0 0,0-1 1 0 0,-2 1-1 0 0,0 0 0 0 0,-2 1 1 0 0,0 0-1 0 0,-1 1 0 0 0,-2-1 0 0 0,0 1 1 0 0,-1 0-1 0 0,-1 0 0 0 0,-1 0 1 0 0,-1 0-1 0 0,-1 0 0 0 0,0 0 1 0 0,-2 0-1 0 0,-1 0 0 0 0,-1-1 1 0 0,-1 1-1 0 0,0-1 0 0 0,-2 0 0 0 0,0-1 1 0 0,-1 0-1 0 0,-1 0 0 0 0,-8 10-68 0 0,0-11 50 0 0,0-1 0 0 0,0-1 0 0 0,-2-1 0 0 0,0 0 0 0 0,-1-2 0 0 0,0 0 0 0 0,-1-1 0 0 0,-1-2-1 0 0,0 0 1 0 0,0-1 0 0 0,-1-2 0 0 0,0 0 0 0 0,-1-1 0 0 0,0-2 0 0 0,0-1 0 0 0,0 0 0 0 0,0-2 0 0 0,-24-1-50 0 0,28-2-973 0 0,-1 0 0 0 0,0-2 0 0 0,1 0 1 0 0,0-2-1 0 0,-1 0 0 0 0,2-1 1 0 0,-1-2-1 0 0,-16-7 973 0 0,-3-7-6026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7:21.7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326 303 13389 0 0,'2'8'604'0'0,"11"38"-159"0"0,2-1 0 0 0,2-1 0 0 0,2 0 0 0 0,2-1 0 0 0,1-1 0 0 0,23 29-445 0 0,-29-48 84 0 0,-22-41-1850 0 0,-8-18-379 0 0,-13-63 697 0 0,10 152 6061 0 0,-53 31-4036 0 0,56-70-407 0 0,8-7-382 0 0,-14 16-966 0 0,11-8-3310 0 0,8-10-917 0 0</inkml:trace>
  <inkml:trace contextRef="#ctx0" brushRef="#br0" timeOffset="261.907">833 378 13773 0 0,'1'9'1522'0'0,"-33"191"343"0"0,33-89-1971 0 0,31-85-5842 0 0,-23-24-482 0 0</inkml:trace>
  <inkml:trace contextRef="#ctx0" brushRef="#br0" timeOffset="526.654">922 595 13697 0 0,'0'0'1520'0'0,"0"0"-1520"0"0,-45-6 0 0 0,22 3 24 0 0,-7 2 204 0 0,4-1-228 0 0,-1 1-760 0 0,3 1-368 0 0,1 0-1176 0 0,8 2-2520 0 0,1 4-1625 0 0</inkml:trace>
  <inkml:trace contextRef="#ctx0" brushRef="#br0" timeOffset="793.079">1018 923 13609 0 0,'-9'-1'1307'0'0,"-367"-67"1504"0"0,148 55-2875 0 0,130 12-5891 0 0,85 1 412 0 0</inkml:trace>
  <inkml:trace contextRef="#ctx0" brushRef="#br0" timeOffset="1042.036">517 1014 12377 0 0,'0'0'2525'0'0,"4"9"-1787"0"0,36 173 852 0 0,-41-158-1543 0 0,1-8 446 0 0,11-36-1155 0 0,39-67-2017 0 0,-47 84 2733 0 0,-1 1 0 0 0,1 1 0 0 0,-1-1 0 0 0,1 0 0 0 0,-1 0 0 0 0,1 1 0 0 0,0 0 0 0 0,0-1 0 0 0,0 1 0 0 0,0 0 0 0 0,0 1 0 0 0,0-1 0 0 0,0 0 0 0 0,0 1 0 0 0,0 0 0 0 0,0 0 0 0 0,0 0 0 0 0,0 0 0 0 0,0 0 0 0 0,0 0 0 0 0,1 1 0 0 0,-1-1 0 0 0,0 1 0 0 0,0 0 0 0 0,-1 0 0 0 0,1 0 0 0 0,0 1 0 0 0,0-1 0 0 0,0 1 0 0 0,-1-1 0 0 0,1 1-54 0 0,4 2 85 0 0,-1 0-1 0 0,1 1 0 0 0,-1 0 1 0 0,0 0-1 0 0,0 0 1 0 0,-1 1-1 0 0,0 0 0 0 0,0 0 1 0 0,0 0-1 0 0,0 0 0 0 0,-1 1 1 0 0,0 0-1 0 0,-1 0 0 0 0,0 0 1 0 0,0 0-1 0 0,0 1 0 0 0,-1-1 1 0 0,0 1-1 0 0,0-1 0 0 0,-1 1 1 0 0,0 0-1 0 0,0 0 0 0 0,-1 0 1 0 0,0 6-85 0 0,-3-7-1290 0 0,3-14-7497 0 0,7-7 768 0 0</inkml:trace>
  <inkml:trace contextRef="#ctx0" brushRef="#br0" timeOffset="1276.075">1392 618 7901 0 0,'0'0'4367'0'0,"5"6"-3810"0"0,5 15-308 0 0,-1 0 1 0 0,0 1 0 0 0,-2 0-1 0 0,-1 0 1 0 0,0 1 0 0 0,-2 0 0 0 0,-1 0-1 0 0,0 0 1 0 0,-2 0 0 0 0,0 0-1 0 0,-2 0 1 0 0,-1 0 0 0 0,-3 15-250 0 0,4-14 101 0 0,-2-1 1 0 0,-1 1-1 0 0,0 0 1 0 0,-2-1-1 0 0,-1 0 1 0 0,-1 0-1 0 0,0 0 1 0 0,-2-1-1 0 0,-1-1 1 0 0,0 0-1 0 0,-2 0 1 0 0,0-1-1 0 0,-2-1 0 0 0,-13 15-101 0 0,-107 50-4443 0 0,106-78-1461 0 0,-6-6-1240 0 0</inkml:trace>
  <inkml:trace contextRef="#ctx0" brushRef="#br0" timeOffset="5379.117">765 1486 272 0 0,'0'0'989'0'0,"0"0"-658"0"0,0 0-261 0 0,7 1 5 0 0,10 2 345 0 0,1-1-1 0 0,0-1 0 0 0,0 0 0 0 0,0-2 1 0 0,0 0-1 0 0,-1-1 0 0 0,1 0 0 0 0,0-1 0 0 0,-1-2 1 0 0,0 1-1 0 0,0-2 0 0 0,0 0 0 0 0,2-3-419 0 0,7-4 388 0 0,0-2-1 0 0,-2 0 0 0 0,0-2 0 0 0,-1-1 0 0 0,0 0 1 0 0,-2-2-1 0 0,0 0 0 0 0,-2-2 0 0 0,0 0 0 0 0,-1-1 1 0 0,-1-1-1 0 0,10-21-387 0 0,-13 21-45 0 0,-1-2 1 0 0,-1 0-1 0 0,-2 0 1 0 0,0-1-1 0 0,-2 0 1 0 0,-1 0-1 0 0,-1-1 0 0 0,-2 0 1 0 0,0 0-1 0 0,-2 0 1 0 0,-1 0-1 0 0,-2-1 1 0 0,0 1-1 0 0,-2 0 1 0 0,-1 0-1 0 0,-1 0 1 0 0,-2 0-1 0 0,-1 1 1 0 0,0 0-1 0 0,-4-3 45 0 0,-10-20-155 0 0,-2 2 0 0 0,-1 1 0 0 0,-3 1 1 0 0,-2 2-1 0 0,-2 1 0 0 0,-2 1 0 0 0,-9-7 155 0 0,22 27 32 0 0,-1 0 0 0 0,0 1 0 0 0,-2 2 0 0 0,-1 0 0 0 0,0 1 0 0 0,-1 2 0 0 0,-1 1 0 0 0,-1 1 0 0 0,0 1 0 0 0,0 1 0 0 0,-1 2 0 0 0,-1 1 0 0 0,0 1 0 0 0,0 1 0 0 0,0 2 0 0 0,-1 1 0 0 0,0 2 0 0 0,-16 1-32 0 0,21 6-29 0 0,1 1 0 0 0,0 1 0 0 0,1 1 1 0 0,-1 2-1 0 0,2 0 0 0 0,-1 2 0 0 0,2 0 0 0 0,-1 1 0 0 0,2 2 0 0 0,0 0 1 0 0,-10 11 28 0 0,3 0 6 0 0,1 2 0 0 0,1 1-1 0 0,2 1 1 0 0,1 1 0 0 0,1 0 0 0 0,2 2 0 0 0,1 1 0 0 0,2 0 0 0 0,1 1 0 0 0,2 1 0 0 0,1 1 0 0 0,2-1 0 0 0,2 2 0 0 0,1-1 0 0 0,-1 19-6 0 0,9-15 176 0 0,1 0-1 0 0,2 0 1 0 0,1 0-1 0 0,3 0 1 0 0,1-1-1 0 0,2-1 1 0 0,1 1 0 0 0,3-1-1 0 0,1-1 1 0 0,1-1-1 0 0,3 0 1 0 0,19 29-176 0 0,-22-43 113 0 0,1 0-1 0 0,1-2 1 0 0,1 0 0 0 0,1-1 0 0 0,1 0 0 0 0,0-2-1 0 0,2-1 1 0 0,0-1 0 0 0,1 0 0 0 0,0-2 0 0 0,1-1-1 0 0,1-1 1 0 0,0-1 0 0 0,0-1 0 0 0,1-1-1 0 0,0-2 1 0 0,1-1 0 0 0,0-1 0 0 0,0-1 0 0 0,0-1-1 0 0,0-2 1 0 0,0-1 0 0 0,25-3-113 0 0,0-7-1199 0 0,-21-4-4135 0 0,-22 8-245 0 0</inkml:trace>
  <inkml:trace contextRef="#ctx0" brushRef="#br0" timeOffset="6378.47">538 1288 6293 0 0,'0'0'3413'0'0,"0"0"-2190"0"0,0 0-1370 0 0,0 0 543 0 0,-6 8 301 0 0,-177 276 3335 0 0,1-124-4795 0 0,187-163 723 0 0,0 0 0 0 0,-1 0 0 0 0,1 0 0 0 0,-1-1 0 0 0,0 0 0 0 0,0 1 0 0 0,0-2 0 0 0,-1 1 0 0 0,1 0 0 0 0,-1-1 0 0 0,0 1 0 0 0,0-1 0 0 0,-1 0 0 0 0,1 0 0 0 0,-1 0 0 0 0,0 0 1 0 0,-1-1-1 0 0,1 1 0 0 0,-1-1 0 0 0,0 1 0 0 0,0-1 0 0 0,-1-3 40 0 0,-35 31 354 0 0,22-3-243 0 0,10-18-92 0 0,1 1 0 0 0,-1 0 1 0 0,0 1-1 0 0,1-1 0 0 0,-1 0 0 0 0,1 1 1 0 0,0 0-1 0 0,0-1 0 0 0,0 1 1 0 0,0 0-1 0 0,0 0 0 0 0,1 0 0 0 0,-1 0 1 0 0,1 0-1 0 0,0 0 0 0 0,0 1 0 0 0,0-1 1 0 0,0 0-1 0 0,0 1 0 0 0,1-1 0 0 0,0 1 1 0 0,0-1-1 0 0,0 0 0 0 0,0 1 0 0 0,0-1 1 0 0,0 1-1 0 0,1-1 0 0 0,0 0 1 0 0,0 1-1 0 0,0-1 0 0 0,0 0 0 0 0,0 0 1 0 0,1 0-1 0 0,-1 0 0 0 0,1 0 0 0 0,0 0 1 0 0,0 0-1 0 0,0 0 0 0 0,0-1 0 0 0,0 1 1 0 0,1-1-1 0 0,-1 1 0 0 0,1-1 1 0 0,0 0-1 0 0,0 0-19 0 0,90 30 728 0 0,-53-28-9645 0 0,-39-4 3641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8:27.1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5441 38 732 0 0,'0'0'829'0'0,"0"0"-1041"0"0,0 0-267 0 0,0 0 591 0 0,0 0 633 0 0,0 0 155 0 0,0 0-202 0 0,-12-2 3973 0 0,-14-2-3737 0 0,-251 21 2940 0 0,-585-28-1208 0 0,-553 13-871 0 0,79 8-994 0 0,1307-9-789 0 0,-1125-5 1100 0 0,840-24-2436 0 0,313 28 989 0 0,-10-3-767 0 0,8-4-4825 0 0,2-2-2563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8:37.0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0 280 6717 0 0,'0'0'4987'0'0,"0"0"-3668"0"0,0 0-1825 0 0,2 6 391 0 0,75 253 2978 0 0,-76-252-3224 0 0,-1-8 439 0 0,1 1-1 0 0,-1 0 0 0 0,1 0 0 0 0,-1 0 0 0 0,1-1 0 0 0,-1 1 1 0 0,1 0-1 0 0,-1 0 0 0 0,1 0 0 0 0,-1 0 0 0 0,1 0 0 0 0,-1 0 0 0 0,1 0 1 0 0,-1 0-1 0 0,1 0 0 0 0,-1 0 0 0 0,1 0 0 0 0,-1 0 0 0 0,1 0 1 0 0,-1 1-1 0 0,1-1 0 0 0,-1 0 0 0 0,1 0 0 0 0,-1 1 0 0 0,1-1 0 0 0,-1 0 1 0 0,1 0-1 0 0,-1 1 0 0 0,0-1 0 0 0,1 0 0 0 0,-1 1 0 0 0,0-1 1 0 0,1 1-1 0 0,-1-1 0 0 0,0 1 0 0 0,1-1 0 0 0,-1 0 0 0 0,0 1 0 0 0,0-1 1 0 0,0 1-1 0 0,1-1 0 0 0,-1 1 0 0 0,0-1 0 0 0,0 1 0 0 0,0-1 1 0 0,0 1-1 0 0,0-1 0 0 0,0 1 0 0 0,0 0-77 0 0,11-35-72 0 0,-2 1-1 0 0,-1-1 1 0 0,-2-1-1 0 0,-1 1 1 0 0,-1-1-1 0 0,-3 0 1 0 0,0 0 0 0 0,-3 0-1 0 0,0 0 1 0 0,-8-33 72 0 0,6 27-201 0 0,8-67 654 0 0,36 124-1585 0 0,-12-6 1231 0 0,1-2 1 0 0,1-1-1 0 0,-1-2 0 0 0,1 0 1 0 0,0-2-1 0 0,0-1 0 0 0,0-2 1 0 0,0-1-1 0 0,0-1 0 0 0,7-3-99 0 0,79 1-1430 0 0,-125 11-9218 0 0,0-4 5740 0 0</inkml:trace>
  <inkml:trace contextRef="#ctx0" brushRef="#br0" timeOffset="1041.106">421 306 3616 0 0,'0'0'4199'0'0,"0"0"-2353"0"0,0 0-1112 0 0,0 0-409 0 0,0 0-132 0 0,0 0 610 0 0,2 8 551 0 0,97 237 1780 0 0,-107-262-7990 0 0,-16-25 2971 0 0,10 17 2026 0 0,14 24-35 0 0,-1 0 1 0 0,1 0-1 0 0,-1 0 0 0 0,1 0 0 0 0,0 0 0 0 0,-1 0 1 0 0,0 1-1 0 0,1-1 0 0 0,-1 0 0 0 0,0 0 0 0 0,1 1 1 0 0,-1-1-1 0 0,0 0 0 0 0,0 1 0 0 0,1-1 0 0 0,-1 1 1 0 0,0-1-1 0 0,0 1 0 0 0,0 0 0 0 0,0-1 0 0 0,0 1 1 0 0,0 0-1 0 0,0-1 0 0 0,1 1 0 0 0,-1 0 0 0 0,0 0 1 0 0,0 0-1 0 0,0 0 0 0 0,0 0 0 0 0,0 0 0 0 0,0 0 1 0 0,0 0-1 0 0,0 0 0 0 0,0 1 0 0 0,0-1 0 0 0,0 0 1 0 0,0 0-1 0 0,0 1 0 0 0,0-1 0 0 0,0 1 0 0 0,1-1 1 0 0,-1 1-1 0 0,0-1 0 0 0,0 1 0 0 0,0 0 0 0 0,1-1 1 0 0,-1 1-1 0 0,0 0 0 0 0,1 0 0 0 0,-1-1 0 0 0,1 1 1 0 0,-1 0-1 0 0,1 0 0 0 0,-1 0 0 0 0,1 0 0 0 0,-1-1 0 0 0,1 1 1 0 0,0 0-1 0 0,0 0 0 0 0,-1 0-106 0 0,-9 11-198 0 0,-14 10 376 0 0,-9 9-137 0 0,15-8-3742 0 0,16-19-1682 0 0,3-3-1530 0 0</inkml:trace>
  <inkml:trace contextRef="#ctx0" brushRef="#br0" timeOffset="1257.02">759 342 8249 0 0,'0'0'7720'0'0,"0"0"-7720"0"0,0 0 0 0 0,-5 47 84 0 0,0-30 437 0 0,-2 4-221 0 0,2-2-104 0 0,1-1-8 0 0,-1 2-88 0 0,4-2-40 0 0,-2-1-60 0 0,3-2-24 0 0,0-3-536 0 0,4-2-117 0 0,2-3-279 0 0,2-3-972 0 0,1-1-2804 0 0,8-3-2853 0 0</inkml:trace>
  <inkml:trace contextRef="#ctx0" brushRef="#br0" timeOffset="1409.008">857 454 3952 0 0,'0'0'8793'0'0,"0"0"-8613"0"0,0 0-180 0 0,-50-5-140 0 0,28 4 140 0 0,-2 1-12 0 0,4 0-1296 0 0,3 0-3208 0 0,0 0-2433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8:42.9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116 158 1356 0 0,'0'0'5591'0'0,"0"0"-3421"0"0,0 0-1587 0 0,0 0-365 0 0,0 0-86 0 0,0 0 46 0 0,7-2 104 0 0,-3 1-187 0 0,0 0 0 0 0,0 0 1 0 0,-1-1-1 0 0,1 1 0 0 0,-1-1 1 0 0,1 0-1 0 0,-1 1 1 0 0,0-2-1 0 0,1 1 0 0 0,-1 0 1 0 0,0-1-1 0 0,0 1 0 0 0,-1-1 1 0 0,1 0-1 0 0,-1 0 0 0 0,1 0 1 0 0,-1 0-1 0 0,0 0 0 0 0,0-1 1 0 0,0 1-1 0 0,-1-1 1 0 0,1 1-1 0 0,-1-1 0 0 0,0 0 1 0 0,0 1-1 0 0,0-1 0 0 0,0 0 1 0 0,-1 0-1 0 0,1 0 0 0 0,-1 1 1 0 0,0-1-1 0 0,0 0 0 0 0,-1 0 1 0 0,1 0-1 0 0,-1 0 1 0 0,0 0-1 0 0,0 1 0 0 0,0-1 1 0 0,0 0-96 0 0,-3 1 12 0 0,1-1 1 0 0,-1 1 0 0 0,1 0-1 0 0,-1 0 1 0 0,0 1 0 0 0,0-1-1 0 0,0 1 1 0 0,0 0-1 0 0,-1 0 1 0 0,1 0 0 0 0,0 1-1 0 0,-1-1 1 0 0,1 1 0 0 0,-1 0-1 0 0,0 0 1 0 0,1 1 0 0 0,-1-1-1 0 0,0 1 1 0 0,0 0 0 0 0,1 1-1 0 0,-1-1 1 0 0,0 1-1 0 0,1 0 1 0 0,-1 0 0 0 0,1 0-1 0 0,-1 1 1 0 0,1-1 0 0 0,-1 1-1 0 0,1 0 1 0 0,0 0 0 0 0,0 1-1 0 0,0-1 1 0 0,0 1 0 0 0,0 0-1 0 0,1 0 1 0 0,-1 0-1 0 0,1 1 1 0 0,0-1 0 0 0,0 1-1 0 0,0 0 1 0 0,0 0 0 0 0,1 0-1 0 0,0 0 1 0 0,0 0 0 0 0,0 0-1 0 0,0 1 1 0 0,0-1 0 0 0,1 1-1 0 0,0-1 1 0 0,0 1-1 0 0,0 0 1 0 0,1-1 0 0 0,-1 1-1 0 0,1 0 1 0 0,0-1 0 0 0,0 1-1 0 0,1 2-12 0 0,3-2 55 0 0,-1-1 0 0 0,1 0 0 0 0,0 1 0 0 0,1-1 0 0 0,-1-1 0 0 0,0 1-1 0 0,1-1 1 0 0,0 1 0 0 0,0-1 0 0 0,0-1 0 0 0,0 1 0 0 0,1-1 0 0 0,-1 0-1 0 0,1 0 1 0 0,-1 0 0 0 0,1-1 0 0 0,0 0 0 0 0,-1 0 0 0 0,1-1 0 0 0,0 1-1 0 0,0-1 1 0 0,0 0 0 0 0,-1-1 0 0 0,1 1 0 0 0,0-1 0 0 0,0-1 0 0 0,-1 1 0 0 0,1-1-55 0 0,87-33 330 0 0,-107 74-567 0 0,-35 96 1015 0 0,37-88-3534 0 0,3-1-4485 0 0,7-29-119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8:43.8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8 5685 0 0,'0'0'6003'0'0,"0"0"-3703"0"0,0 0-1461 0 0,0 0-559 0 0,0 0-47 0 0,1 8 417 0 0,7 52 153 0 0,-4 0-1 0 0,-2 0 1 0 0,-3 1-1 0 0,-3-1 1 0 0,-4 20-803 0 0,6-38-1210 0 0,7-44-6224 0 0,-1-7 1367 0 0</inkml:trace>
  <inkml:trace contextRef="#ctx0" brushRef="#br0" timeOffset="294.187">0 0 7221 0 0,'0'0'4972'0'0,"0"0"-3338"0"0,0 0-1363 0 0,0 0 90 0 0,0 9 203 0 0,33 119 1492 0 0,-31-125-2080 0 0,-1 0-1 0 0,0 0 1 0 0,1 1-1 0 0,-1-2 1 0 0,1 1 0 0 0,0 0-1 0 0,0 0 1 0 0,0-1-1 0 0,0 1 1 0 0,1-1-1 0 0,-1 1 1 0 0,1-1-1 0 0,-1 0 1 0 0,1 0 0 0 0,0 0-1 0 0,0 0 1 0 0,0-1-1 0 0,0 1 1 0 0,0-1-1 0 0,0 0 1 0 0,0 0-1 0 0,0 0 1 0 0,0 0 0 0 0,1 0-1 0 0,-1-1 1 0 0,0 0-1 0 0,1 1 1 0 0,-1-1-1 0 0,1 0 1 0 0,-1-1-1 0 0,0 1 1 0 0,1-1 0 0 0,-1 1-1 0 0,0-1 1 0 0,0 0-1 0 0,0 0 1 0 0,1 0-1 0 0,-1-1 1 0 0,0 1-1 0 0,2-2 25 0 0,49-67-1449 0 0,-35 34 2114 0 0,-7 75 901 0 0,-10 25-949 0 0,-2-35-2514 0 0,1 0-5477 0 0,0-19-855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8:41.4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304 252 5092 0 0,'0'0'7447'0'0,"4"7"-5618"0"0,157 312 1535 0 0,-203-379-17012 0 0,16 24 12124 0 0,4 1 7845 0 0,19 68 407 0 0,-26 16-6043 0 0,27-47-451 0 0,-13 16-200 0 0,-8 9-954 0 0,17-12-5653 0 0,7-14-1712 0 0</inkml:trace>
  <inkml:trace contextRef="#ctx0" brushRef="#br0" timeOffset="399.753">788 297 3616 0 0,'0'0'4964'0'0,"0"0"-2609"0"0,0 0-1124 0 0,0 0-173 0 0,0 0-309 0 0,0 0-375 0 0,1 6 214 0 0,-20 229 2320 0 0,18-195-3711 0 0,17-20-4106 0 0,-7-17-1113 0 0</inkml:trace>
  <inkml:trace contextRef="#ctx0" brushRef="#br0" timeOffset="553.178">881 457 12285 0 0,'0'0'1748'0'0,"0"0"-1748"0"0,-52-2 8 0 0,27 0-8 0 0,-2 2 64 0 0,4-1-64 0 0,1 1-636 0 0,3 0-1320 0 0,7 0-2500 0 0,2 0-2497 0 0</inkml:trace>
  <inkml:trace contextRef="#ctx0" brushRef="#br0" timeOffset="725.145">1323 640 14957 0 0,'0'0'2285'0'0,"0"0"-2285"0"0,0 0-1041 0 0,0 0 1041 0 0,-48-4 229 0 0,25-1-89 0 0,-1-1-140 0 0,-2 0-481 0 0,0-1-639 0 0,4 0-1156 0 0,5 2-2692 0 0,7-9-2757 0 0</inkml:trace>
  <inkml:trace contextRef="#ctx0" brushRef="#br0" timeOffset="895.554">1331 540 8281 0 0,'0'0'8016'0'0,"0"0"-8016"0"0,0 0-256 0 0,-36-5-44 0 0,13-2 276 0 0,-2 0-52 0 0,2 0-112 0 0,-2 0-264 0 0,2 0-920 0 0,6 1-3216 0 0,-1-5-2781 0 0</inkml:trace>
  <inkml:trace contextRef="#ctx0" brushRef="#br0" timeOffset="2003.298">1300 834 1368 0 0,'0'0'5275'0'0,"-8"5"-3606"0"0,-243 96 2649 0 0,201-89-4189 0 0,-1-1 0 0 0,0-3 0 0 0,-1-2 0 0 0,1-3 1 0 0,-1-1-1 0 0,0-3 0 0 0,-6-3-129 0 0,30 3-13 0 0,0 0-1 0 0,1-2 1 0 0,-1-2 0 0 0,0 0 0 0 0,1-2 0 0 0,0 0-1 0 0,1-2 1 0 0,0-2 0 0 0,0 0 0 0 0,1-1 0 0 0,0-2-1 0 0,1 0 1 0 0,1-2 0 0 0,0 0 0 0 0,1-2 0 0 0,-18-19 13 0 0,21 17-311 0 0,2-1 0 0 0,0-1 0 0 0,2-1 1 0 0,0 0-1 0 0,2-1 0 0 0,0 0 0 0 0,2-1 1 0 0,1 0-1 0 0,1-1 0 0 0,1 0 0 0 0,1-1 1 0 0,1 1-1 0 0,2-1 0 0 0,0 0 1 0 0,2-1-1 0 0,1-24 311 0 0,6 34 7 0 0,0-1 0 0 0,2 1 0 0 0,0 0 0 0 0,1 0 0 0 0,0 1 0 0 0,2 0 0 0 0,0 1 0 0 0,1 0 0 0 0,0 0 0 0 0,1 1 0 0 0,1 1 0 0 0,0 0 0 0 0,1 1 0 0 0,1 0 0 0 0,0 1 0 0 0,1 1 0 0 0,0 0 0 0 0,0 1 0 0 0,1 1 0 0 0,1 1 0 0 0,-1 0 0 0 0,1 1 0 0 0,0 1 0 0 0,1 1 0 0 0,0 0 0 0 0,0 2 0 0 0,0 0 0 0 0,0 1 0 0 0,0 1 0 0 0,0 0 0 0 0,1 2 0 0 0,-1 0 0 0 0,0 1 0 0 0,0 1 0 0 0,0 1 0 0 0,0 1 0 0 0,-1 0 0 0 0,7 4-7 0 0,-6 4 333 0 0,-1 0 0 0 0,-1 0 0 0 0,-1 2 1 0 0,1 0-1 0 0,-2 1 0 0 0,-1 0 0 0 0,0 2 0 0 0,0-1 0 0 0,-2 2 0 0 0,10 18-333 0 0,-5-10 180 0 0,-7-16-61 0 0,-1 1 0 0 0,0 0 0 0 0,-1 0 0 0 0,0 1 0 0 0,-1 0 0 0 0,0 0 0 0 0,-1 1 0 0 0,-1 0 0 0 0,0 0 0 0 0,-1 0 0 0 0,-1 0 0 0 0,0 1 0 0 0,-1 0 0 0 0,0-1 0 0 0,-1 1 0 0 0,-1 0 0 0 0,0 0 0 0 0,-1 0 0 0 0,-1-1 0 0 0,0 1 0 0 0,-1 0 0 0 0,-1-1 0 0 0,0 0-1 0 0,-1 0 1 0 0,0 0 0 0 0,-1 0 0 0 0,-1-1 0 0 0,0 0 0 0 0,-1 0 0 0 0,0-1 0 0 0,-1 0 0 0 0,0-1 0 0 0,-10 11-119 0 0,-126 54 30 0 0,39-57-3333 0 0,86-20-2351 0 0,1-4-1473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8:40.3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430 137 10033 0 0,'0'0'6993'0'0,"0"0"-6993"0"0,0 0-560 0 0,-43 3 179 0 0,3-6 381 0 0,-13-1 60 0 0,-5 0-48 0 0,3 0-8 0 0,11 1-4 0 0,13 3 0 0 0,10 0-4 0 0,2-2-12 0 0,-2 2-736 0 0,3-1-348 0 0,2-2-836 0 0,5 0-2280 0 0,11-4-2821 0 0</inkml:trace>
  <inkml:trace contextRef="#ctx0" brushRef="#br0" timeOffset="265.501">435 59 7777 0 0,'0'0'7356'0'0,"0"0"-6400"0"0,0 0-956 0 0,0 0-576 0 0,-71-9 424 0 0,19 1 152 0 0,-6 0 100 0 0,4 2 40 0 0,5 1-128 0 0,8 3-12 0 0,7-2-280 0 0,10 1-676 0 0,6 1-624 0 0,5-1-1596 0 0,3 0-2833 0 0</inkml:trace>
  <inkml:trace contextRef="#ctx0" brushRef="#br0" timeOffset="530.51">546 0 5765 0 0,'39'27'5426'0'0,"24"32"-2589"0"0,-61-57-2782 0 0,0 0 0 0 0,0 0 0 0 0,0 1 0 0 0,0-1-1 0 0,0 1 1 0 0,0-1 0 0 0,-1 1 0 0 0,1 0 0 0 0,-1 0-1 0 0,0 0 1 0 0,0 0 0 0 0,0 0 0 0 0,0 0 0 0 0,0 0 0 0 0,-1 0-1 0 0,1 0 1 0 0,-1 0 0 0 0,0 0 0 0 0,0 0 0 0 0,0 0-1 0 0,0 0 1 0 0,-1 1 0 0 0,1-1 0 0 0,-1 0 0 0 0,0 0-1 0 0,0 0 1 0 0,0 0 0 0 0,0 0 0 0 0,0-1 0 0 0,-1 1 0 0 0,1 0-1 0 0,-1 0 1 0 0,0-1 0 0 0,0 1 0 0 0,0-1 0 0 0,0 0-1 0 0,0 1 1 0 0,0-1 0 0 0,-1 0 0 0 0,0 0-55 0 0,-165 70 480 0 0,106-62-2853 0 0,5-7-3296 0 0,38-4-2154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8:39.2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212 234 7021 0 0,'0'0'7108'0'0,"0"0"-6336"0"0,0 0-772 0 0,0 0-848 0 0,0 0 848 0 0,0 0 192 0 0,0 0 224 0 0,-42 14-60 0 0,19-16-220 0 0,-4-3-136 0 0,1-2-428 0 0,-1 2-384 0 0,4-2-588 0 0,2-1-1240 0 0,7 1-1740 0 0,6-7-973 0 0</inkml:trace>
  <inkml:trace contextRef="#ctx0" brushRef="#br0" timeOffset="247.625">262 123 8053 0 0,'0'0'4604'0'0,"0"0"-4080"0"0,0 0-472 0 0,0 0 24 0 0,0 0 152 0 0,0 0 256 0 0,0 0-192 0 0,-50-5-76 0 0,25 1-140 0 0,-2 1-76 0 0,0-1-356 0 0,0 1-648 0 0,2-1-1072 0 0,7-1-2720 0 0,1-6-1577 0 0</inkml:trace>
  <inkml:trace contextRef="#ctx0" brushRef="#br0" timeOffset="512.555">563 1 10093 0 0,'0'0'4970'0'0,"0"0"-3926"0"0,0 0-1423 0 0,0 0 14 0 0,7 3 299 0 0,103 69 438 0 0,-111-69-403 0 0,1-1-1 0 0,-1 0 0 0 0,0 0 1 0 0,0 0-1 0 0,0 0 1 0 0,0 0-1 0 0,-1 0 0 0 0,1 0 1 0 0,-1 0-1 0 0,1-1 0 0 0,-1 1 1 0 0,1 0-1 0 0,-1-1 0 0 0,0 1 1 0 0,0-1-1 0 0,0 0 0 0 0,0 0 1 0 0,0 1-1 0 0,0-1 1 0 0,0-1-1 0 0,0 1 0 0 0,0 0 1 0 0,-1 0-1 0 0,1-1 0 0 0,0 1 1 0 0,0-1-1 0 0,-1 0 0 0 0,1 0 1 0 0,0 0-1 0 0,-1 0 0 0 0,1 0 1 0 0,0 0-1 0 0,-1 0 0 0 0,1-1 1 0 0,0 1-1 0 0,0-1 1 0 0,0 0-1 0 0,-1 0 0 0 0,-1-1 32 0 0,-8 3-973 0 0,45 30 1160 0 0,62 62 2906 0 0,-96-89-3074 0 0,0-1 0 0 0,0 0-1 0 0,-1 1 1 0 0,0-1 0 0 0,0 0-1 0 0,1 0 1 0 0,-2 0 0 0 0,1 0 0 0 0,0-1-1 0 0,-1 1 1 0 0,1 0 0 0 0,-1-1-1 0 0,0 0 1 0 0,1 0 0 0 0,-1 1 0 0 0,0-2-1 0 0,-1 1 1 0 0,1 0 0 0 0,0-1-1 0 0,0 1 1 0 0,-1-1 0 0 0,1 0 0 0 0,-1 0-1 0 0,1 0 1 0 0,-1-1 0 0 0,1 1-1 0 0,-1-1 1 0 0,0 0 0 0 0,1 0 0 0 0,-1 0-1 0 0,1-1 1 0 0,-4 0-19 0 0,4 2-159 0 0,-53 1-1414 0 0,17-10-5777 0 0,18-3-813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6:59.8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1 6169 0 0,'0'0'8092'0'0,"0"0"-5943"0"0,0 0-2156 0 0,-4 7 275 0 0,-8 12-5 0 0,1-1-1 0 0,1 2 1 0 0,1-1 0 0 0,0 1 0 0 0,2 0-1 0 0,0 1 1 0 0,1 0 0 0 0,2 0 0 0 0,0 0-1 0 0,1 1 1 0 0,1-1 0 0 0,1 1-1 0 0,1 0 1 0 0,1 8-263 0 0,53 43 1084 0 0,3-62-6736 0 0,-45-17-671 0 0,1-9-2915 0 0</inkml:trace>
  <inkml:trace contextRef="#ctx0" brushRef="#br0" timeOffset="323.702">279 312 6809 0 0,'0'0'7606'0'0,"0"0"-5472"0"0,0 0-1873 0 0,0 0-120 0 0,0 0 164 0 0,0 0-2 0 0,0 0-22 0 0,0 0 33 0 0,0 0-61 0 0,6 1-50 0 0,-2-1-236 0 0,0 1 0 0 0,1-1 0 0 0,-1 1-1 0 0,0-1 1 0 0,1 0 0 0 0,-1-1 0 0 0,0 1 0 0 0,1-1-1 0 0,-1 0 1 0 0,0 0 0 0 0,0 0 0 0 0,0-1-1 0 0,0 1 1 0 0,0-1 0 0 0,0 0 0 0 0,0 0 0 0 0,0 0-1 0 0,-1-1 1 0 0,1 1 0 0 0,-1-1 0 0 0,0 0-1 0 0,0 0 1 0 0,0 0 0 0 0,0-1 0 0 0,0 1-1 0 0,-1-1 1 0 0,1 1 0 0 0,-1-1 0 0 0,0 0 0 0 0,0 0-1 0 0,0 0 1 0 0,-1 0 0 0 0,1 0 0 0 0,-1 0-1 0 0,0 0 1 0 0,0-1 0 0 0,0-3 33 0 0,-2 4-97 0 0,1 0 1 0 0,-1 1-1 0 0,0-1 1 0 0,0 0-1 0 0,0 1 0 0 0,0-1 1 0 0,-1 1-1 0 0,1-1 1 0 0,-1 1-1 0 0,0 0 0 0 0,0 0 1 0 0,0 0-1 0 0,0 0 1 0 0,-1 0-1 0 0,1 0 1 0 0,-1 0-1 0 0,0 1 0 0 0,0-1 1 0 0,0 1-1 0 0,0 0 1 0 0,0 0-1 0 0,0 0 0 0 0,-1 0 1 0 0,1 1-1 0 0,-1-1 1 0 0,1 1-1 0 0,-1 0 0 0 0,0 0 97 0 0,-63 19 996 0 0,63-14-872 0 0,1-1-1 0 0,-1 1 1 0 0,1 0 0 0 0,0 0-1 0 0,1 0 1 0 0,-1 1 0 0 0,1-1-1 0 0,0 1 1 0 0,0-1 0 0 0,0 1-1 0 0,0 0 1 0 0,1 0 0 0 0,0 0-1 0 0,0 0 1 0 0,0 0 0 0 0,1 0-1 0 0,-1 0 1 0 0,1 0-1 0 0,0 0 1 0 0,1 0 0 0 0,-1 0-1 0 0,1 0 1 0 0,0 0 0 0 0,0 0-1 0 0,2 4-123 0 0,48 18-2711 0 0,-38-27-803 0 0,-2 0-3171 0 0</inkml:trace>
  <inkml:trace contextRef="#ctx0" brushRef="#br0" timeOffset="572.429">473 349 5288 0 0,'0'0'9697'0'0,"0"0"-8421"0"0,0 0-791 0 0,0 0 39 0 0,0 0 160 0 0,0 0-276 0 0,0 0-88 0 0,0 0-100 0 0,0 0-172 0 0,0 0-48 0 0,7 8-212 0 0,-7-8-452 0 0,0-3-656 0 0,-3-1-905 0 0,3-9-5131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8:32.4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254 42 4592 0 0,'0'0'592'0'0,"0"0"1561"0"0,0 0-463 0 0,0 0-913 0 0,0 0-267 0 0,0 0-7 0 0,0 0 105 0 0,0 0 49 0 0,1 3-87 0 0,-1-1-504 0 0,0 1 0 0 0,0-1-1 0 0,0 0 1 0 0,0 0 0 0 0,0 0-1 0 0,-1 1 1 0 0,1-1-1 0 0,-1 0 1 0 0,0 0 0 0 0,0 0-1 0 0,1 0 1 0 0,-1 0 0 0 0,-1 0-1 0 0,1 0 1 0 0,0 0-1 0 0,0 0 1 0 0,-1-1 0 0 0,1 1-1 0 0,-1 0 1 0 0,1-1 0 0 0,-1 1-1 0 0,0-1 1 0 0,1 0-1 0 0,-1 0 1 0 0,0 1 0 0 0,0-1-1 0 0,0 0 1 0 0,0-1 0 0 0,0 1-1 0 0,0 0 1 0 0,-1 0-1 0 0,1-1 1 0 0,0 1 0 0 0,0-1-1 0 0,0 0 1 0 0,0 0 0 0 0,-1 0-1 0 0,0 0-65 0 0,-98-1 533 0 0,98-2-511 0 0,-1 1 1 0 0,1 0 0 0 0,0-1 0 0 0,0 0-1 0 0,0 0 1 0 0,0 0 0 0 0,1 0-1 0 0,-1 0 1 0 0,1 0 0 0 0,0-1-1 0 0,0 1 1 0 0,0-1 0 0 0,0 1 0 0 0,1-1-1 0 0,-1 0 1 0 0,1 0 0 0 0,0 0-1 0 0,0 0 1 0 0,0 0 0 0 0,1 0-1 0 0,-1 0 1 0 0,1 0 0 0 0,0 0-1 0 0,1-1-22 0 0,47 29-120 0 0,-43-18 174 0 0,0 0-1 0 0,-1 1 0 0 0,0-1 0 0 0,0 1 0 0 0,-1 0 1 0 0,0 1-1 0 0,0-1 0 0 0,-1 0 0 0 0,1 1 0 0 0,-2-1 1 0 0,1 1-1 0 0,-1 0 0 0 0,0 0 0 0 0,-1-1 0 0 0,0 1 1 0 0,0 0-1 0 0,-1 0 0 0 0,0 0 0 0 0,0-1 1 0 0,-1 1-1 0 0,0 0 0 0 0,0-1 0 0 0,0 1 0 0 0,-1-1 1 0 0,-1 0-1 0 0,1 0 0 0 0,-1 0 0 0 0,0-1 0 0 0,-1 1 1 0 0,1-1-1 0 0,-1 0 0 0 0,0 0 0 0 0,-1 0 0 0 0,-5 4-53 0 0,10-9 21 0 0,-1 0-1 0 0,1 0 0 0 0,0 0 1 0 0,-1 0-1 0 0,1 0 0 0 0,-1-1 1 0 0,1 1-1 0 0,-1 0 0 0 0,1-1 1 0 0,-1 1-1 0 0,0-1 0 0 0,1 1 1 0 0,-1-1-1 0 0,0 0 0 0 0,1 0 1 0 0,-1 0-1 0 0,0 0 0 0 0,0 0 1 0 0,1 0-1 0 0,-1 0 0 0 0,0 0 1 0 0,1-1-1 0 0,-1 1 0 0 0,0-1 1 0 0,1 1-1 0 0,-1-1 0 0 0,1 0 1 0 0,-1 1-1 0 0,1-1 0 0 0,-1 0 1 0 0,1 0-1 0 0,-1 0 0 0 0,1 0 1 0 0,0 0-1 0 0,0-1 0 0 0,0 1 1 0 0,-1 0-1 0 0,1-1 0 0 0,0 1 1 0 0,1 0-1 0 0,-1-1 0 0 0,0 1 1 0 0,0-1-1 0 0,0 1 0 0 0,1-1 1 0 0,-1 0-1 0 0,1 1 0 0 0,0-1 1 0 0,-1 0-1 0 0,1 1 1 0 0,0-1-1 0 0,0 0 0 0 0,0 0-20 0 0,-14-96 872 0 0,14 95-937 0 0,1-1-1 0 0,-1 0 1 0 0,1 0 0 0 0,0 1-1 0 0,0-1 1 0 0,0 1 0 0 0,1-1 0 0 0,-1 1-1 0 0,1-1 1 0 0,0 1 0 0 0,-1 0 0 0 0,2 0-1 0 0,-1 0 1 0 0,0 0 0 0 0,1 0-1 0 0,-1 0 1 0 0,1 0 0 0 0,0 1 0 0 0,0 0-1 0 0,0-1 1 0 0,0 1 0 0 0,0 0 0 0 0,0 1-1 0 0,1-1 1 0 0,-1 0 0 0 0,1 1-1 0 0,-1 0 1 0 0,2 0 65 0 0,18-2-4121 0 0,2 6-3394 0 0,-13 1 1117 0 0</inkml:trace>
  <inkml:trace contextRef="#ctx0" brushRef="#br0" timeOffset="265.642">698 355 7393 0 0,'0'0'3896'0'0,"0"0"-2972"0"0,0 0-540 0 0,0 0 228 0 0,0 0 128 0 0,0 0 248 0 0,0 0-44 0 0,-48 4-363 0 0,27-4-357 0 0,-1 0-224 0 0,-1-2-557 0 0,5 0-335 0 0,-1-1-320 0 0,5-4-1164 0 0,3 4-2940 0 0,7-11-1017 0 0</inkml:trace>
  <inkml:trace contextRef="#ctx0" brushRef="#br0" timeOffset="526.586">707 246 8189 0 0,'0'0'3876'0'0,"0"0"-3352"0"0,0 0-204 0 0,0 0 152 0 0,0 0 60 0 0,-38-2-60 0 0,11 1-208 0 0,-1 0-264 0 0,-6 0-568 0 0,7-1-1848 0 0,-8-3-4985 0 0</inkml:trace>
  <inkml:trace contextRef="#ctx0" brushRef="#br0" timeOffset="1420.306">1066 216 3268 0 0,'0'0'6472'0'0,"4"7"-5195"0"0,105 254 4005 0 0,-108-262-5241 0 0,0 0 0 0 0,-1 0 0 0 0,1 0 0 0 0,0 0 0 0 0,-1 0 0 0 0,1 0 1 0 0,0 0-1 0 0,0 0 0 0 0,0 1 0 0 0,0-1 0 0 0,0 0 0 0 0,0 0 0 0 0,0 1 0 0 0,0-1 0 0 0,0 1 0 0 0,0-1 1 0 0,1 1-1 0 0,-1-1 0 0 0,0 1 0 0 0,0 0 0 0 0,0 0 0 0 0,1-1 0 0 0,-1 1 0 0 0,0 0 0 0 0,0 0 0 0 0,1 0 1 0 0,-1 0-1 0 0,0 1 0 0 0,0-1 0 0 0,1 0 0 0 0,-1 0 0 0 0,0 1 0 0 0,0-1 0 0 0,0 1 0 0 0,0-1 1 0 0,0 1-1 0 0,1-1 0 0 0,-1 1 0 0 0,0 0 0 0 0,0-1 0 0 0,0 1 0 0 0,-1 0 0 0 0,1 0 0 0 0,0 0 0 0 0,0 0 1 0 0,0 0-1 0 0,-1 0 0 0 0,1 0 0 0 0,0 0 0 0 0,-1 0 0 0 0,1 0 0 0 0,-1 0 0 0 0,1 0 0 0 0,-1 1 0 0 0,0-1 1 0 0,1 0-1 0 0,-1 0 0 0 0,0 0 0 0 0,0 1 0 0 0,0-1 0 0 0,0 0 0 0 0,0 0 0 0 0,0 1 0 0 0,0-1 0 0 0,0 0 1 0 0,-1 0-1 0 0,1 1 0 0 0,0-1-41 0 0,7-31 69 0 0,-1 0 0 0 0,-2 0 0 0 0,-1-1 0 0 0,-1 0 0 0 0,-1 0 1 0 0,-4-26-70 0 0,15-153-338 0 0,9 154-864 0 0,28 75 1397 0 0,443-18 457 0 0,-473 4-1719 0 0,-19-3-6518 0 0,-8-1 905 0 0</inkml:trace>
  <inkml:trace contextRef="#ctx0" brushRef="#br0" timeOffset="1825.696">1518 250 10381 0 0,'0'0'2321'0'0,"1"6"-2068"0"0,38 250 4145 0 0,-35-136-5031 0 0,4-121-6131 0 0,-6-6 1440 0 0</inkml:trace>
  <inkml:trace contextRef="#ctx0" brushRef="#br0" timeOffset="2163.758">1552 249 5032 0 0,'0'0'4959'0'0,"0"0"-3106"0"0,0 0-1847 0 0,0 0 366 0 0,0 0 296 0 0,0 0 13 0 0,0 0-108 0 0,-2 7-140 0 0,0-3-389 0 0,1-1-1 0 0,-1 0 1 0 0,1 0 0 0 0,0 0-1 0 0,0 1 1 0 0,1-1-1 0 0,-1 0 1 0 0,0 1-1 0 0,1-1 1 0 0,0 1 0 0 0,0-1-1 0 0,0 1 1 0 0,0-1-1 0 0,1 0 1 0 0,-1 1-1 0 0,1-1 1 0 0,0 1 0 0 0,0-1-1 0 0,0 0 1 0 0,0 0-1 0 0,1 0 1 0 0,-1 1-1 0 0,1-1 1 0 0,0-1 0 0 0,0 1-1 0 0,0 0 1 0 0,0 0-1 0 0,1-1 1 0 0,-1 1-1 0 0,1-1 1 0 0,-1 0 0 0 0,1 0-1 0 0,0 0 1 0 0,0 0-1 0 0,0 0 1 0 0,0 0-1 0 0,0-1-43 0 0,2 1 39 0 0,0 0-1 0 0,-1-1 1 0 0,1 1-1 0 0,0-1 1 0 0,0-1-1 0 0,0 1 1 0 0,0-1-1 0 0,0 1 0 0 0,0-1 1 0 0,-1-1-1 0 0,1 1 1 0 0,0-1-1 0 0,0 0 1 0 0,0 0-1 0 0,0 0 1 0 0,-1-1-1 0 0,1 0 0 0 0,0 0 1 0 0,-1 0-1 0 0,0 0 1 0 0,1 0-1 0 0,-1-1 1 0 0,0 0-1 0 0,0 0 0 0 0,0 0 1 0 0,-1-1-1 0 0,1 1 1 0 0,-1-1-1 0 0,0 0 1 0 0,0 0-1 0 0,0 0 1 0 0,1-3-39 0 0,7-2-745 0 0,-10 33-173 0 0,-2-12 1308 0 0,14 52-697 0 0,19-33-7614 0 0,-15-24 1414 0 0</inkml:trace>
  <inkml:trace contextRef="#ctx0" brushRef="#br0" timeOffset="2366.218">2360 538 11789 0 0,'0'0'4324'0'0,"0"0"-4324"0"0,0 0-452 0 0,0 0 452 0 0,-42 1 440 0 0,24-4-404 0 0,-2-1-36 0 0,-1 1-412 0 0,0-1-608 0 0,4-2-1308 0 0,5 3-4164 0 0</inkml:trace>
  <inkml:trace contextRef="#ctx0" brushRef="#br0" timeOffset="2522.619">2401 406 2632 0 0,'0'0'10893'0'0,"0"0"-9285"0"0,0 0-1608 0 0,0 0-632 0 0,0 0 480 0 0,-37-7 152 0 0,12 4 0 0 0,-5-1-240 0 0,-2 0-1480 0 0,7 0-4408 0 0</inkml:trace>
  <inkml:trace contextRef="#ctx0" brushRef="#br0" timeOffset="13417.699">1742 723 4984 0 0,'0'0'3992'0'0,"0"0"-2931"0"0,-7 0-1480 0 0,-22-4 423 0 0,0-1 0 0 0,0-2 0 0 0,1 0 1 0 0,0-2-1 0 0,0-1 0 0 0,1-1 1 0 0,1-2-1 0 0,0 0 0 0 0,-22-17-4 0 0,35 21-56 0 0,1-2 0 0 0,0 1 0 0 0,0-2-1 0 0,2 0 1 0 0,-1 0 0 0 0,2-1 0 0 0,-1 0-1 0 0,2 0 1 0 0,0-1 0 0 0,0-1 0 0 0,2 1-1 0 0,0-1 1 0 0,0 0 0 0 0,1 0 0 0 0,1-1 0 0 0,1 1-1 0 0,0-1 1 0 0,1 0 0 0 0,0 0 0 0 0,2 0-1 0 0,0 0 1 0 0,1 0 0 0 0,0 0 0 0 0,1-3 56 0 0,3 11-12 0 0,1 0 1 0 0,-1 0-1 0 0,1 1 0 0 0,1 0 1 0 0,-1 0-1 0 0,1 1 1 0 0,0-1-1 0 0,1 1 1 0 0,0 1-1 0 0,0 0 0 0 0,0 0 1 0 0,0 0-1 0 0,1 1 1 0 0,-1 0-1 0 0,1 1 1 0 0,0 0-1 0 0,0 0 0 0 0,1 1 1 0 0,-1 0-1 0 0,0 1 1 0 0,1 0-1 0 0,5 0 12 0 0,6-3 169 0 0,1 0-1 0 0,0 1 1 0 0,1 2-1 0 0,-1 0 1 0 0,0 1-1 0 0,0 2 1 0 0,1 0-1 0 0,-1 1 1 0 0,-1 1-1 0 0,1 1 1 0 0,0 1 0 0 0,-1 1-1 0 0,0 1 1 0 0,-1 1-1 0 0,0 1 1 0 0,0 0-1 0 0,-1 1 1 0 0,-1 2-1 0 0,14 10-168 0 0,-24-13 29 0 0,0 0 0 0 0,0 0 0 0 0,-2 0 0 0 0,1 1 0 0 0,-1 0 0 0 0,-1 0 0 0 0,0 0 0 0 0,0 1 0 0 0,-2 0 0 0 0,1 0 0 0 0,-1 0 0 0 0,-1 0 0 0 0,0 1 0 0 0,-1-1 0 0 0,0 0 0 0 0,-1 1 0 0 0,0-1 0 0 0,-1 1 0 0 0,0-1 0 0 0,-1 0 0 0 0,-1 1 0 0 0,0-1 0 0 0,-1 0 0 0 0,0 0 0 0 0,0-1 0 0 0,-1 0-1 0 0,-1 1 1 0 0,0-1 0 0 0,-1 1-29 0 0,-3 3-180 0 0,-46 63-340 0 0,6-33-4915 0 0,22-29-24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21T02:48:46.9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469 453 1644 0 0,'-8'-1'112'0'0,"-52"-3"-131"0"0,120 25 3897 0 0,-45-18-3386 0 0,0-1 0 0 0,-1-1 0 0 0,1 0-1 0 0,0-1 1 0 0,-1-1 0 0 0,1 0 0 0 0,0-1 0 0 0,-1 0-1 0 0,0-1 1 0 0,1-1 0 0 0,-1 0 0 0 0,0-1 0 0 0,-1-1 0 0 0,6-3-492 0 0,-12 6 103 0 0,0 0 1 0 0,-1-1-1 0 0,1 0 1 0 0,-1-1-1 0 0,0 1 1 0 0,0-1-1 0 0,-1 0 1 0 0,1-1-1 0 0,-1 1 1 0 0,0-1-1 0 0,-1 0 1 0 0,1 0-1 0 0,-1-1 1 0 0,0 0-1 0 0,-1 1 1 0 0,1-1-1 0 0,-1 0 1 0 0,-1 0-1 0 0,0-1 1 0 0,0 1-1 0 0,0-1 1 0 0,-1 1-1 0 0,0-1 1 0 0,0 1-1 0 0,-1-1 1 0 0,0 1-1 0 0,0-1 1 0 0,-1-3-104 0 0,-5-4-24 0 0,-1 1 0 0 0,-1 0 0 0 0,0 1 0 0 0,0 0 0 0 0,-1 0 0 0 0,-1 1 1 0 0,0 0-1 0 0,-1 0 0 0 0,-1 2 0 0 0,1-1 0 0 0,-2 1 0 0 0,1 1 0 0 0,-1 0 0 0 0,-1 1 1 0 0,1 0-1 0 0,-1 1 0 0 0,-1 1 0 0 0,1 0 0 0 0,-1 1 0 0 0,0 0 0 0 0,-15-2 24 0 0,5-1-11 0 0,0 0 0 0 0,-1 1-1 0 0,-1 2 1 0 0,1 1 0 0 0,-1 1-1 0 0,1 1 1 0 0,-1 1 0 0 0,0 2-1 0 0,1 0 1 0 0,-1 2 0 0 0,1 1-1 0 0,-1 1 1 0 0,-23 8 11 0 0,41-8 13 0 0,0 1-1 0 0,1-1 1 0 0,-1 2-1 0 0,1-1 1 0 0,1 1-1 0 0,-1 0 1 0 0,1 1-1 0 0,1 0 1 0 0,-1 0-1 0 0,1 1 1 0 0,1-1 0 0 0,0 1-1 0 0,0 0 1 0 0,0 1-1 0 0,1-1 1 0 0,1 1-1 0 0,-1 0 1 0 0,2 0-1 0 0,-1 0 1 0 0,2 0-1 0 0,-1 0 1 0 0,1 0 0 0 0,1 1-1 0 0,0-1 1 0 0,0 0-1 0 0,1 1 1 0 0,1 7-13 0 0,3-7 57 0 0,0 0 1 0 0,1 0-1 0 0,0-1 0 0 0,0 1 1 0 0,1-1-1 0 0,1-1 1 0 0,-1 1-1 0 0,2-1 1 0 0,-1-1-1 0 0,1 0 1 0 0,0 0-1 0 0,1 0 0 0 0,0-1 1 0 0,0-1-1 0 0,1 0 1 0 0,-1 0-1 0 0,1-1 1 0 0,1 0-1 0 0,-1-1 0 0 0,1 0 1 0 0,-1-1-1 0 0,1-1 1 0 0,0 1-1 0 0,12-1-57 0 0,81 34-3090 0 0,-81-24-290 0 0,-4-2-2549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41.1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1 9129 0 0,'0'0'6914'0'0,"0"0"-5708"0"0,-2 7-1499 0 0,-23 160 857 0 0,22-162-622 0 0,2-6-9106 0 0,1-10 886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7:05.4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165 245 3940 0 0,'0'0'1585'0'0,"0"0"2999"0"0,0 0-2422 0 0,0 0-797 0 0,0 0 196 0 0,0 0-344 0 0,0 0-513 0 0,0 0-345 0 0,6-4-250 0 0,-3 2-116 0 0,0 0 0 0 0,0 0 0 0 0,0 0 0 0 0,0 0 0 0 0,0 0 0 0 0,1 1 0 0 0,-1 0 0 0 0,1-1 0 0 0,-1 1 0 0 0,1 1 0 0 0,-1-1 0 0 0,1 0 0 0 0,-1 1 0 0 0,1 0 0 0 0,-1 0 0 0 0,1 0 0 0 0,0 0 0 0 0,-1 0 0 0 0,1 1 0 0 0,-1 0 0 0 0,1-1 0 0 0,-1 1 0 0 0,1 1 0 0 0,-1-1 0 0 0,0 0 0 0 0,1 1 0 0 0,-1 0 0 0 0,0 0 0 0 0,0 0 0 0 0,0 0 0 0 0,0 0 0 0 0,-1 0 0 0 0,3 3 7 0 0,-3-1 45 0 0,1 0-1 0 0,-1 1 1 0 0,1 0-1 0 0,-1-1 1 0 0,-1 1 0 0 0,1 0-1 0 0,-1 0 1 0 0,0 0-1 0 0,0 0 1 0 0,0 0 0 0 0,-1 0-1 0 0,1 0 1 0 0,-1 0-1 0 0,0 0 1 0 0,-1 0 0 0 0,1 0-1 0 0,-1 0 1 0 0,0 0 0 0 0,-1 0-1 0 0,1 0 1 0 0,-1 0-1 0 0,0 0 1 0 0,0-1 0 0 0,0 1-1 0 0,-1-1 1 0 0,1 1-1 0 0,-1-1 1 0 0,0 0 0 0 0,-1 0-1 0 0,1 0 1 0 0,-1-1 0 0 0,1 1-1 0 0,-1-1 1 0 0,0 0-1 0 0,-2 1-44 0 0,-30 44 322 0 0,35-47-289 0 0,1 0-1 0 0,0 0 1 0 0,-1 0-1 0 0,1 0 0 0 0,0 0 1 0 0,0 0-1 0 0,-1 0 0 0 0,1 0 1 0 0,0 0-1 0 0,0 0 0 0 0,0 0 1 0 0,0 0-1 0 0,0 0 0 0 0,1 0 1 0 0,-1 0-1 0 0,0 1 1 0 0,0-1-1 0 0,1 0 0 0 0,-1 0 1 0 0,0 0-1 0 0,1-1 0 0 0,-1 1 1 0 0,1 0-1 0 0,0 0 0 0 0,-1 0 1 0 0,1 0-1 0 0,-1 0 0 0 0,1-1 1 0 0,0 1-1 0 0,0 0 1 0 0,0 0-1 0 0,-1-1 0 0 0,1 1 1 0 0,0-1-1 0 0,0 1 0 0 0,0-1 1 0 0,0 1-1 0 0,0-1 0 0 0,0 0 1 0 0,0 1-1 0 0,0-1 0 0 0,0 0 1 0 0,0 0-1 0 0,0 1 1 0 0,0-1-1 0 0,0 0 0 0 0,0 0 1 0 0,1 0-1 0 0,-1-1 0 0 0,0 1 1 0 0,0 0-1 0 0,0 0 0 0 0,0-1 1 0 0,0 1-33 0 0,64-2 521 0 0,-13-19-2648 0 0,-37 3-6115 0 0,-8 2-1324 0 0</inkml:trace>
  <inkml:trace contextRef="#ctx0" brushRef="#br0" timeOffset="336.383">424 12 13981 0 0,'0'0'1605'0'0,"0"0"-1076"0"0,0 0-362 0 0,0 0-53 0 0,0 0 35 0 0,0 0-69 0 0,7-3-127 0 0,-6 2 42 0 0,1 0 1 0 0,0 0 0 0 0,0 0 0 0 0,0 0 0 0 0,0 0 0 0 0,0 1 0 0 0,0-1 0 0 0,0 1 0 0 0,0-1-1 0 0,0 1 1 0 0,0 0 0 0 0,0 0 0 0 0,0 0 0 0 0,0 0 0 0 0,0 0 0 0 0,0 0 0 0 0,0 0-1 0 0,0 1 1 0 0,0-1 0 0 0,0 1 0 0 0,0 0 0 0 0,0-1 0 0 0,0 1 0 0 0,0 0 0 0 0,0 0 0 0 0,-1 0-1 0 0,1 0 1 0 0,0 1 0 0 0,-1-1 0 0 0,1 0 0 0 0,-1 1 0 0 0,1-1 0 0 0,-1 1 0 0 0,0-1 0 0 0,1 1-1 0 0,-1 0 1 0 0,0 0 0 0 0,0-1 0 0 0,0 1 0 0 0,0 0 0 0 0,-1 0 0 0 0,1 0 0 0 0,0 0 0 0 0,-1 0-1 0 0,0 0 1 0 0,1 0 0 0 0,-1 0 0 0 0,0 0 0 0 0,0 0 0 0 0,0 0 0 0 0,0 0 0 0 0,0 1 0 0 0,-1-1 3 0 0,-67 106 1400 0 0,132-89 39 0 0,-44-19-1955 0 0,28 0-1220 0 0,-16-6-7881 0 0,-20 2 2294 0 0</inkml:trace>
  <inkml:trace contextRef="#ctx0" brushRef="#br0" timeOffset="617.003">780 129 10921 0 0,'2'6'3981'0'0,"5"13"-3555"0"0,-2 0-1 0 0,0 1 1 0 0,-1 0 0 0 0,-1-1 0 0 0,-1 1-1 0 0,-1 0 1 0 0,-1 0 0 0 0,0 0 0 0 0,-2 0-1 0 0,0 0 1 0 0,-4 17-426 0 0,4-28-283 0 0,-1-1 0 0 0,1 1 0 0 0,-1-1 0 0 0,-1 1 0 0 0,0-1 0 0 0,0 0 0 0 0,0 0 0 0 0,-1-1 0 0 0,0 0 0 0 0,-1 1 0 0 0,0-2 0 0 0,0 1 0 0 0,0-1 0 0 0,-1 0 0 0 0,0 0 0 0 0,0 0 0 0 0,0-1 0 0 0,-2 0 283 0 0,-13 4-5379 0 0,-7-6-3565 0 0</inkml:trace>
  <inkml:trace contextRef="#ctx0" brushRef="#br0" timeOffset="958.496">62 61 4852 0 0,'0'0'4741'0'0,"0"0"-1943"0"0,0 0-1996 0 0,-3 7-28 0 0,-9 23 8 0 0,1 0-1 0 0,2 1 0 0 0,1 0 1 0 0,1 1-1 0 0,2-1 0 0 0,1 1 0 0 0,1 23-781 0 0,3-48 2 0 0,1-1-1 0 0,-1 1 1 0 0,1 0-1 0 0,1 0 0 0 0,-1-1 1 0 0,1 1-1 0 0,0-1 0 0 0,1 0 1 0 0,-1 1-1 0 0,1-1 0 0 0,1 0 1 0 0,-1-1-1 0 0,1 1 0 0 0,0 0 1 0 0,0-1-1 0 0,1 0 1 0 0,-1 0-1 0 0,1 0 0 0 0,5 3-1 0 0,74 38-5360 0 0,-44-39-2261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7:04.8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57 3636 0 0,'0'0'10081'0'0,"0"0"-10081"0"0,0 0 316 0 0,0 0-316 0 0,0 0 544 0 0,-42 11 76 0 0,22-10-28 0 0,-5-1-244 0 0,-3 0-192 0 0,-3-3-156 0 0,1-2-692 0 0,6-4-712 0 0,3-1-2588 0 0,4-8-4809 0 0</inkml:trace>
  <inkml:trace contextRef="#ctx0" brushRef="#br0" timeOffset="247.446">173 0 11357 0 0,'0'0'3708'0'0,"20"39"-3492"0"0,-16-19-28 0 0,0 4 696 0 0,-1 1-135 0 0,-3-2-81 0 0,0-3-136 0 0,-4 0-148 0 0,0-6-128 0 0,-2 0-32 0 0,2-4-176 0 0,0-3-48 0 0,-1 0-372 0 0,1-4-664 0 0,4-1-521 0 0,0-2-2231 0 0,4-12-4361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7:07.4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1 508 0 0,'0'0'8457'0'0,"0"0"-5566"0"0,-4 9-2114 0 0,-7 18-61 0 0,1 0 1 0 0,1 1-1 0 0,2 0 0 0 0,1 0 0 0 0,1 0 0 0 0,1 1 1 0 0,2 0-1 0 0,1-1 0 0 0,1 18-716 0 0,50 38 383 0 0,-9-74-8061 0 0,-21-14-2350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7:07.8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31 164 10997 0 0,'0'0'5619'0'0,"0"0"-4886"0"0,0 0-208 0 0,0 0 159 0 0,0 0-201 0 0,0 0-128 0 0,0 0 2 0 0,4 2-64 0 0,-2-2-313 0 0,0 1 0 0 0,0 0 0 0 0,0-1 1 0 0,0 1-1 0 0,0-1 0 0 0,0 0 0 0 0,0 1 0 0 0,0-1 1 0 0,0 0-1 0 0,1 0 0 0 0,-1-1 0 0 0,0 1 0 0 0,0 0 1 0 0,0-1-1 0 0,0 1 0 0 0,0-1 0 0 0,0 0 0 0 0,0 1 1 0 0,0-1-1 0 0,0 0 0 0 0,-1 0 0 0 0,1 0 0 0 0,0-1 0 0 0,0 1 1 0 0,-1 0-1 0 0,1-1 0 0 0,-1 1 0 0 0,1-1 0 0 0,-1 1 1 0 0,0-1-1 0 0,1 0 0 0 0,-1 1 0 0 0,0-1 0 0 0,0 0 1 0 0,0 0-1 0 0,0 0 0 0 0,-1 0 0 0 0,1 0 0 0 0,0 0 1 0 0,-1 0-1 0 0,0 0 20 0 0,1-4-110 0 0,0-1 1 0 0,-1 1-1 0 0,0 0 0 0 0,0 0 1 0 0,0-1-1 0 0,-1 1 1 0 0,0 0-1 0 0,-1 0 0 0 0,1 0 1 0 0,-1 0-1 0 0,0 0 1 0 0,0 0-1 0 0,-1 1 0 0 0,0-1 1 0 0,0 1-1 0 0,0-1 1 0 0,-1 1-1 0 0,1 0 0 0 0,-1 1 1 0 0,-1-1-1 0 0,-2-3 110 0 0,5 8 40 0 0,-1 1 1 0 0,1-1-1 0 0,0 1 0 0 0,0-1 0 0 0,0 1 1 0 0,0-1-1 0 0,0 1 0 0 0,0 0 0 0 0,1 0 1 0 0,-1 0-1 0 0,0 0 0 0 0,0 1 0 0 0,1-1 0 0 0,-1 0 1 0 0,1 1-1 0 0,-1-1 0 0 0,1 1 0 0 0,-1-1 1 0 0,1 1-1 0 0,0 0 0 0 0,0 0 0 0 0,0-1 0 0 0,0 1 1 0 0,0 0-1 0 0,0 0 0 0 0,0 0 0 0 0,1 0 1 0 0,-1 0-1 0 0,1 0 0 0 0,-1 0 0 0 0,1 0 1 0 0,0 1-1 0 0,0-1 0 0 0,0 0 0 0 0,0 0 0 0 0,0 0 1 0 0,0 0-1 0 0,1 0 0 0 0,-1 1-40 0 0,-2 8 152 0 0,-10 67 1314 0 0,24-44-3182 0 0,24-25-8504 0 0,-16-14 2037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7:07.9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0 273 16558 0 0,'0'0'1280'0'0,"0"0"-1280"0"0,0 0 0 0 0,0 0 592 0 0,0 0 60 0 0,0 0-308 0 0,0 0-256 0 0,0 0-40 0 0,0 0-48 0 0,0 0-136 0 0,3 5-588 0 0,-6-7-736 0 0,3-2-1241 0 0,0 1-2915 0 0,4-8-3181 0 0</inkml:trace>
  <inkml:trace contextRef="#ctx0" brushRef="#br0" timeOffset="202.7">147 64 8929 0 0,'0'0'4333'0'0,"0"0"-3716"0"0,0 0-335 0 0,0 0-35 0 0,0 0-150 0 0,0 0-39 0 0,-6 5 23 0 0,4-4-18 0 0,0 0 0 0 0,0 1 0 0 0,0-1 0 0 0,0 1 0 0 0,0 0 0 0 0,0-1 0 0 0,1 1 0 0 0,-1 0 0 0 0,1 0 0 0 0,-1 0 0 0 0,1 0 0 0 0,0 0 0 0 0,0 1 0 0 0,0-1 0 0 0,0 0 0 0 0,0 1 0 0 0,0-1 0 0 0,1 0 0 0 0,-1 1 0 0 0,1-1 0 0 0,0 1 0 0 0,-1-1 0 0 0,1 1 0 0 0,0-1 0 0 0,1 1 0 0 0,-1-1 0 0 0,0 0 0 0 0,1 1 0 0 0,-1-1 0 0 0,1 1 0 0 0,0-1 0 0 0,0 0 0 0 0,0 1 0 0 0,0-1 0 0 0,0 0 0 0 0,0 0 0 0 0,1 0 0 0 0,0 1-63 0 0,10 19 629 0 0,26 67 385 0 0,-37-87-1044 0 0,-1 0 1 0 0,0 0-1 0 0,0 0 0 0 0,0 0 1 0 0,0 0-1 0 0,0-1 0 0 0,0 1 0 0 0,0 0 1 0 0,-1 0-1 0 0,1 0 0 0 0,-1 0 1 0 0,1-1-1 0 0,-1 1 0 0 0,0 0 1 0 0,0 0-1 0 0,0-1 0 0 0,0 1 0 0 0,0-1 1 0 0,0 1-1 0 0,0-1 0 0 0,0 1 1 0 0,0-1-1 0 0,-1 0 0 0 0,1 1 1 0 0,-1-1-1 0 0,1 0 0 0 0,-1 0 0 0 0,1 0 1 0 0,-1 0-1 0 0,0 0 0 0 0,1-1 1 0 0,-1 1-1 0 0,0 0 0 0 0,0-1 1 0 0,0 0-1 0 0,0 1 0 0 0,1-1 1 0 0,-1 0-1 0 0,0 0 0 0 0,0 0 0 0 0,0 0 1 0 0,0 0-1 0 0,0 0 0 0 0,1 0 1 0 0,-1-1-1 0 0,-2 0 30 0 0,-24-6-3998 0 0,15-8-2906 0 0</inkml:trace>
  <inkml:trace contextRef="#ctx0" brushRef="#br0" timeOffset="372.292">289 46 12525 0 0,'0'0'5389'0'0,"0"0"-5389"0"0,0 0-308 0 0,0 0 308 0 0,-36 0 508 0 0,15-4-288 0 0,1-1-220 0 0,-1 0-272 0 0,-1 0-608 0 0,4 0-197 0 0,5-1-647 0 0,4 0-3216 0 0,7-4-4341 0 0</inkml:trace>
  <inkml:trace contextRef="#ctx0" brushRef="#br0" timeOffset="638.257">425 7 8373 0 0,'2'6'7284'0'0,"4"8"-6992"0"0,-1 1 0 0 0,-1-1 1 0 0,-1 1-1 0 0,0 0 0 0 0,-1 0 1 0 0,0 0-1 0 0,-1 0 0 0 0,-1 1 1 0 0,0-1-1 0 0,-2 0 0 0 0,1 0 0 0 0,-2 0 1 0 0,0 0-1 0 0,-1-1 0 0 0,0 1 1 0 0,-3 6-293 0 0,1-8-370 0 0,0 0 0 0 0,0 0 0 0 0,-1-1 0 0 0,-1 0 0 0 0,0 0 0 0 0,0-1 0 0 0,-1 0 0 0 0,-1 0 0 0 0,0-1 0 0 0,0 0 0 0 0,-9 5 370 0 0,2-4-5180 0 0,-4-9-5404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8:12.6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443 0 6129 0 0,'0'0'4344'0'0,"0"0"-3240"0"0,0 0-825 0 0,-7 3-59 0 0,-36 6 176 0 0,1-3 0 0 0,-1-1 1 0 0,0-2-1 0 0,0-1 0 0 0,0-3 1 0 0,-20-3-397 0 0,-53 0-276 0 0,195 62 666 0 0,-70-54-336 0 0,0 0-1 0 0,-1 1 1 0 0,1-1 0 0 0,-1 2-1 0 0,0-1 1 0 0,0 1 0 0 0,-1 1-1 0 0,0-1 1 0 0,0 1 0 0 0,0 0-1 0 0,-1 1 1 0 0,0-1 0 0 0,-1 1-1 0 0,1 1 1 0 0,-1-1 0 0 0,-1 1-1 0 0,0 0 1 0 0,0 0 0 0 0,-1 0-1 0 0,0 0 1 0 0,0 1 0 0 0,-1-1-1 0 0,-1 1 1 0 0,1-1 0 0 0,-2 1-1 0 0,1 0 1 0 0,-1 0 0 0 0,-1-1-1 0 0,0 1 1 0 0,-1 8-54 0 0,-86 200 1540 0 0,90-213-1477 0 0,0 1 0 0 0,1-1 0 0 0,-1 0 0 0 0,1 1 0 0 0,0-1 0 0 0,1 0 0 0 0,-1-1 0 0 0,1 1 0 0 0,0 0 1 0 0,0-1-1 0 0,0 0 0 0 0,1 0 0 0 0,0-1 0 0 0,0 1 0 0 0,0-1 0 0 0,0 0 0 0 0,0 0 0 0 0,0 0 0 0 0,1-1 1 0 0,-1 0-1 0 0,1 0 0 0 0,0 0 0 0 0,0-1 0 0 0,-1 0 0 0 0,1 0 0 0 0,0 0 0 0 0,0-1 0 0 0,0 0 0 0 0,0 0 0 0 0,0-1 1 0 0,0 1-1 0 0,0-1 0 0 0,1-1-63 0 0,208-12 839 0 0,-131-25-5011 0 0,-68 25 4 0 0,0-10-3147 0 0</inkml:trace>
  <inkml:trace contextRef="#ctx0" brushRef="#br0" timeOffset="486.518">831 297 7201 0 0,'0'0'5845'0'0,"0"0"-4620"0"0,0 0-1319 0 0,0 0 39 0 0,0 0 192 0 0,0 0 174 0 0,0 0 35 0 0,26-7 715 0 0,-24 5-1089 0 0,1 0 0 0 0,-1 0 1 0 0,1 0-1 0 0,-1 0 0 0 0,0 0 0 0 0,0 0 1 0 0,0-1-1 0 0,0 1 0 0 0,0-1 1 0 0,0 0-1 0 0,-1 0 0 0 0,1 1 0 0 0,-1-1 1 0 0,0 0-1 0 0,0 0 0 0 0,0 0 1 0 0,0 0-1 0 0,-1 0 0 0 0,1-1 0 0 0,-1 1 1 0 0,1 0-1 0 0,-1 0 0 0 0,0 0 1 0 0,-1 0-1 0 0,1 0 0 0 0,0-1 0 0 0,-1 1 1 0 0,0 0-1 0 0,0 0 0 0 0,0 0 1 0 0,0 0-1 0 0,0 0 0 0 0,0 0 0 0 0,-1 1 1 0 0,1-1-1 0 0,-1 0 0 0 0,0 1 0 0 0,0-1 1 0 0,0 1-1 0 0,0 0 0 0 0,-1-1 1 0 0,1 1-1 0 0,0 0 0 0 0,-1 0 0 0 0,0 1 1 0 0,1-1-1 0 0,-3-1 28 0 0,0 3 4 0 0,-1-1 0 0 0,1 1-1 0 0,0 0 1 0 0,-1 1 0 0 0,1-1 0 0 0,0 1 0 0 0,0 0 0 0 0,0 0-1 0 0,0 1 1 0 0,0-1 0 0 0,0 1 0 0 0,0 0 0 0 0,0 0 0 0 0,0 1-1 0 0,1 0 1 0 0,-1 0 0 0 0,1 0 0 0 0,0 0 0 0 0,0 0-1 0 0,0 1 1 0 0,0 0 0 0 0,1 0 0 0 0,0 0 0 0 0,-1 0 0 0 0,2 0-1 0 0,-2 2-3 0 0,6-4 7 0 0,-1 0 0 0 0,1-1-1 0 0,-1 1 1 0 0,1 0-1 0 0,0-1 1 0 0,0 1 0 0 0,0-1-1 0 0,0 1 1 0 0,0-1-1 0 0,0 0 1 0 0,0 0 0 0 0,0 0-1 0 0,0 0 1 0 0,0 0-1 0 0,1-1 1 0 0,-1 1 0 0 0,0-1-1 0 0,1 1 1 0 0,-1-1-1 0 0,0 0 1 0 0,1 0 0 0 0,-1 0-1 0 0,0 0 1 0 0,1 0 0 0 0,-1 0-1 0 0,1-1 1 0 0,-1 1-7 0 0,3 0 18 0 0,4-2 86 0 0,-1 1-1 0 0,1 0 1 0 0,-1 1 0 0 0,0 0 0 0 0,1 0-1 0 0,-1 1 1 0 0,1 0 0 0 0,-1 0-1 0 0,0 1 1 0 0,0 0 0 0 0,0 1 0 0 0,0-1-1 0 0,0 1 1 0 0,0 1 0 0 0,-1 0-1 0 0,1 0 1 0 0,-1 0 0 0 0,0 1 0 0 0,0 0-1 0 0,-1 1 1 0 0,0-1 0 0 0,0 1-1 0 0,0 0 1 0 0,0 1 0 0 0,-1-1 0 0 0,0 1-1 0 0,-1 0 1 0 0,1 1 0 0 0,-2-1 0 0 0,1 1-1 0 0,-1-1 1 0 0,0 1 0 0 0,0 0-1 0 0,-1 1-103 0 0,-2-5 50 0 0,0 0-1 0 0,0 0 1 0 0,-1 0-1 0 0,1 0 1 0 0,-1 0-1 0 0,0 0 1 0 0,-1 0 0 0 0,1-1-1 0 0,0 1 1 0 0,-1 0-1 0 0,0-1 1 0 0,0 1-1 0 0,0-1 1 0 0,-1 0-1 0 0,1 1 1 0 0,-1-1-1 0 0,1 0 1 0 0,-1-1-1 0 0,0 1 1 0 0,0 0-1 0 0,0-1 1 0 0,-1 0-1 0 0,1 1 1 0 0,-1-1-1 0 0,1-1 1 0 0,-1 1-1 0 0,1 0 1 0 0,-1-1-1 0 0,0 0 1 0 0,0 0-1 0 0,0 0 1 0 0,-1 0-50 0 0,-132 9-2968 0 0,118-14-505 0 0,7-3-2093 0 0,4-8-2508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8:11.8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311 175 13045 0 0,'0'0'4745'0'0,"0"0"-4745"0"0,0 0-568 0 0,0 0 516 0 0,-43 4 52 0 0,17-6 0 0 0,-1-3-672 0 0,-4 1-725 0 0,0-3-1131 0 0,11 1-3172 0 0,-3-12-1173 0 0</inkml:trace>
  <inkml:trace contextRef="#ctx0" brushRef="#br0" timeOffset="152.972">298 69 6989 0 0,'0'0'9525'0'0,"0"0"-9261"0"0,0 0-264 0 0,0 0-501 0 0,-45-7 421 0 0,7 1 28 0 0,-13-4-548 0 0,-5-1-536 0 0,8-2-1144 0 0,17 4-2912 0 0,2-4-1745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8:09.5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1 12853 0 0,'0'0'1560'0'0,"0"0"-1147"0"0,0 0-266 0 0,-3 7 272 0 0,1 1-199 0 0,-15 40 669 0 0,2 1-1 0 0,2 1 1 0 0,2 0-1 0 0,3 1 1 0 0,-2 47-889 0 0,47-4-395 0 0,-10-74-2626 0 0,7-14-4298 0 0,-12-11-1745 0 0</inkml:trace>
  <inkml:trace contextRef="#ctx0" brushRef="#br0" timeOffset="448.627">359 284 7629 0 0,'0'0'4987'0'0,"0"0"-3860"0"0,0 0-962 0 0,0 0-5 0 0,0 0-131 0 0,23 0 1959 0 0,-26 2-1999 0 0,0-1-1 0 0,0 1 1 0 0,0-1-1 0 0,0 0 1 0 0,0 0-1 0 0,0 0 0 0 0,-1 0 1 0 0,1-1-1 0 0,0 1 1 0 0,-1-1-1 0 0,1 0 1 0 0,0 0-1 0 0,-1 0 0 0 0,1 0 1 0 0,0-1-1 0 0,0 1 1 0 0,-1-1-1 0 0,1 0 1 0 0,0 0-1 0 0,0 0 0 0 0,0 0 1 0 0,0-1-1 0 0,0 1 1 0 0,0-1-1 0 0,0 0 0 0 0,0 0 1 0 0,1 0-1 0 0,-1 0 1 0 0,1 0-1 0 0,-1 0 1 0 0,1-1-1 0 0,0 1 0 0 0,0-1 1 0 0,0 0-1 0 0,0 1 1 0 0,1-1-1 0 0,-1 0 1 0 0,1 0-1 0 0,-1 0 0 0 0,1 0 1 0 0,0-1-1 0 0,0 1 1 0 0,1 0-1 0 0,-1 0 1 0 0,0-1-1 0 0,1 1 0 0 0,0 0 1 0 0,0-1-1 0 0,0 1 1 0 0,0 0-1 0 0,1 0 0 0 0,-1-1 1 0 0,1 1-1 0 0,0 0 1 0 0,1-3 11 0 0,-3 8 11 0 0,0 0 0 0 0,0 0 1 0 0,0 0-1 0 0,0 0 1 0 0,0 0-1 0 0,1 0 0 0 0,-1 0 1 0 0,1 0-1 0 0,-1 0 0 0 0,1 0 1 0 0,0 0-1 0 0,0 0 1 0 0,0 0-1 0 0,0 1 0 0 0,0-1 1 0 0,0 0-1 0 0,1 0 0 0 0,-1 0 1 0 0,1 0-1 0 0,-1 0 0 0 0,1 0 1 0 0,0 0-1 0 0,0 0 1 0 0,0 0-1 0 0,0 0 0 0 0,0 0 1 0 0,0-1-1 0 0,0 1 0 0 0,1 0 1 0 0,-1-1-1 0 0,1 1 0 0 0,-1-1 1 0 0,1 1-1 0 0,0-1 1 0 0,-1 0-1 0 0,1 0 0 0 0,0 0 1 0 0,0 0-1 0 0,0 0 0 0 0,0 0 1 0 0,0 0-1 0 0,0-1 0 0 0,0 1 1 0 0,0-1-1 0 0,1 1-11 0 0,96-7 328 0 0,-98 4-319 0 0,1 1 1 0 0,-1-1-1 0 0,0 1 0 0 0,1 0 0 0 0,-1-1 1 0 0,1 1-1 0 0,-1 0 0 0 0,1 0 0 0 0,0 0 0 0 0,-1 0 1 0 0,1 0-1 0 0,0 0 0 0 0,0 0 0 0 0,0 1 1 0 0,-1-1-1 0 0,1 0 0 0 0,0 1 0 0 0,0 0 0 0 0,0-1 1 0 0,0 1-1 0 0,0 0 0 0 0,0 0 0 0 0,0 0 1 0 0,0 1-1 0 0,0-1 0 0 0,0 0 0 0 0,0 1 0 0 0,0-1 1 0 0,0 1-1 0 0,0-1 0 0 0,-1 1 0 0 0,1 0 1 0 0,0 0-1 0 0,0 0 0 0 0,-1 0 0 0 0,1 0 0 0 0,-1 0 1 0 0,1 1-1 0 0,-1-1 0 0 0,1 1 0 0 0,-1-1 1 0 0,0 1-1 0 0,1-1 0 0 0,-1 1 0 0 0,0-1 0 0 0,0 1 1 0 0,0 0-1 0 0,-1 0 0 0 0,1 0 0 0 0,0-1 1 0 0,-1 1-1 0 0,1 0 0 0 0,-1 0 0 0 0,1 0 1 0 0,-1 1-10 0 0,2 3 132 0 0,0 0 1 0 0,-1 0-1 0 0,0 1 1 0 0,0-1-1 0 0,-1 1 1 0 0,1-1-1 0 0,-2 1 1 0 0,1-1-1 0 0,0 1 1 0 0,-1-1-1 0 0,-1 0 1 0 0,1 1-1 0 0,-1-1 1 0 0,0 0-1 0 0,0 0 1 0 0,0 0 0 0 0,-1 0-1 0 0,0 0 1 0 0,-1-1-1 0 0,1 1 1 0 0,-1-1-1 0 0,0 0 1 0 0,0 0-1 0 0,0 0 1 0 0,-1-1-1 0 0,0 0 1 0 0,0 1-1 0 0,0-2 1 0 0,-1 2-133 0 0,-1-1-311 0 0,0 0 0 0 0,0 0 1 0 0,0 0-1 0 0,-1-1 0 0 0,0 0 0 0 0,0 0 1 0 0,0-1-1 0 0,0 0 0 0 0,0-1 0 0 0,0 1 1 0 0,0-2-1 0 0,0 1 0 0 0,-1-1 0 0 0,1 0 0 0 0,0-1 311 0 0,-9-4-4809 0 0,4-9-3571 0 0</inkml:trace>
  <inkml:trace contextRef="#ctx0" brushRef="#br0" timeOffset="1922.914">301 192 560 0 0,'0'0'645'0'0,"0"0"-315"0"0,0 0 258 0 0,0 0 1399 0 0,0 0-466 0 0,0 0-570 0 0,7 0-94 0 0,71-31 4485 0 0,-77 29-5336 0 0,0 1 0 0 0,0 0-1 0 0,0 0 1 0 0,0 0 0 0 0,1 0 0 0 0,-1 0 0 0 0,0 0-1 0 0,1 0 1 0 0,-1 0 0 0 0,1 1 0 0 0,-1-1-1 0 0,1 0 1 0 0,-1 1 0 0 0,1 0 0 0 0,-1-1 0 0 0,1 1-1 0 0,0 0 1 0 0,-1-1 0 0 0,1 1 0 0 0,-1 0-1 0 0,1 0 1 0 0,0 1 0 0 0,-1-1 0 0 0,1 0 0 0 0,0 0-1 0 0,-1 1 1 0 0,1-1 0 0 0,-1 1 0 0 0,1-1-1 0 0,-1 1 1 0 0,1 0 0 0 0,-1 0 0 0 0,1-1 0 0 0,-1 1-1 0 0,0 0 1 0 0,0 0 0 0 0,1 0 0 0 0,-1 1-1 0 0,0-1 1 0 0,0 0 0 0 0,0 0 0 0 0,0 1 0 0 0,0-1-1 0 0,0 0 1 0 0,-1 1 0 0 0,1-1 0 0 0,0 1-1 0 0,-1-1 1 0 0,1 1 0 0 0,-1-1 0 0 0,1 1 0 0 0,-1 0-1 0 0,0 0-5 0 0,11 56-3713 0 0,-11-47-937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8:10.2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30 8021 0 0,'0'0'5335'0'0,"-3"7"-4149"0"0,-39 85 1649 0 0,33-79-2639 0 0,1 0 1 0 0,1 1-1 0 0,0 0 1 0 0,1 1 0 0 0,1-1-1 0 0,0 1 1 0 0,1 0-1 0 0,0 1 1 0 0,1-1 0 0 0,1 0-1 0 0,1 1 1 0 0,0 3-197 0 0,2-15-14 0 0,0 1 1 0 0,1-1 0 0 0,0 1-1 0 0,0-1 1 0 0,0 0 0 0 0,0 1-1 0 0,0-1 1 0 0,1 0 0 0 0,0-1-1 0 0,0 1 1 0 0,0 0 0 0 0,0-1-1 0 0,0 0 1 0 0,1 1 0 0 0,0-1-1 0 0,-1-1 1 0 0,1 1 0 0 0,0 0-1 0 0,4 0 14 0 0,24 9-3352 0 0,-1-14-4832 0 0,-11-6 266 0 0</inkml:trace>
  <inkml:trace contextRef="#ctx0" brushRef="#br0" timeOffset="186.061">392 199 900 0 0,'0'0'12181'0'0,"0"0"-11429"0"0,0 0-268 0 0,-5 46 360 0 0,-3-30-140 0 0,-3-2-107 0 0,-2 3-149 0 0,-1-3-112 0 0,-6 0-188 0 0,4-1-52 0 0,0-3-96 0 0,-1 0-224 0 0,1-3-348 0 0,1-3-521 0 0,2-4-627 0 0,6 0-1224 0 0,0-1-3737 0 0</inkml:trace>
  <inkml:trace contextRef="#ctx0" brushRef="#br0" timeOffset="355.635">279 245 6857 0 0,'0'0'6056'0'0,"0"0"-5672"0"0,31 47 96 0 0,-20-26 372 0 0,5-1-172 0 0,-5 0-176 0 0,0-2-164 0 0,-1-3-124 0 0,-2-1-115 0 0,1-2-41 0 0,-1-2-48 0 0,-2 0-12 0 0,2-3-389 0 0,2-3-619 0 0,-1-2-716 0 0,-2-2-1172 0 0,0-8-4917 0 0</inkml:trace>
  <inkml:trace contextRef="#ctx0" brushRef="#br0" timeOffset="604.818">599 78 8021 0 0,'0'0'4950'0'0,"7"6"-3695"0"0,1 1-1097 0 0,0-1-1 0 0,-1 1 1 0 0,1 0 0 0 0,-2 0-1 0 0,1 1 1 0 0,-1 0-1 0 0,0 0 1 0 0,-1 1 0 0 0,0-1-1 0 0,0 1 1 0 0,-1 0 0 0 0,0 1-1 0 0,-1-1 1 0 0,0 1 0 0 0,0-1-1 0 0,-1 1 1 0 0,-1 0-1 0 0,1 0 1 0 0,-1 0 0 0 0,-1 0-1 0 0,0 0 1 0 0,-1 0 0 0 0,1 0-1 0 0,-2 0 1 0 0,0 0 0 0 0,0 0-1 0 0,0-1 1 0 0,-1 1 0 0 0,-1-1-1 0 0,0 1 1 0 0,0-1-1 0 0,-2 1-157 0 0,-56 63-415 0 0,35-56-2918 0 0,-1-10-4662 0 0,16-9 468 0 0</inkml:trace>
  <inkml:trace contextRef="#ctx0" brushRef="#br0" timeOffset="820.506">932 0 4652 0 0,'0'0'7977'0'0,"6"10"-6006"0"0,3 2-1856 0 0,0 1 0 0 0,0-1 1 0 0,-2 2-1 0 0,1-1 0 0 0,-2 1 0 0 0,0 0 0 0 0,0 0 1 0 0,-2 1-1 0 0,0 0 0 0 0,0-1 0 0 0,-1 1 0 0 0,-1 1 1 0 0,-1-1-1 0 0,0 0 0 0 0,-1 0 0 0 0,0 1 0 0 0,-1-1 1 0 0,-1 0-1 0 0,-1 0 0 0 0,0 0 0 0 0,-1 0 0 0 0,0 0 1 0 0,-1-1-1 0 0,-1 0 0 0 0,0 0 0 0 0,-1 0 0 0 0,-1-1 1 0 0,0 0-1 0 0,0 0 0 0 0,-2-1 0 0 0,1 0 0 0 0,-7 5-115 0 0,-65 34-2251 0 0,20-30-3083 0 0,16-16-2499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8:08.8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9 5581 0 0,'0'0'4469'0'0,"0"0"-2575"0"0,0 0-865 0 0,0 0-311 0 0,2 8 164 0 0,-3 215 3341 0 0,-1-208-4921 0 0,14-8-6944 0 0,-6-11 2482 0 0</inkml:trace>
  <inkml:trace contextRef="#ctx0" brushRef="#br0" timeOffset="250.198">212 13 4760 0 0,'0'0'8865'0'0,"0"0"-7481"0"0,0 0-756 0 0,0 0-240 0 0,0 0-120 0 0,0 0 57 0 0,0 0 123 0 0,-55-11-88 0 0,32 10-236 0 0,1 1-124 0 0,-2 0-4 0 0,0 0-4 0 0,4 1-600 0 0,3 2-737 0 0,3 0-435 0 0,5-2-1088 0 0,5 1-3645 0 0</inkml:trace>
  <inkml:trace contextRef="#ctx0" brushRef="#br0" timeOffset="515.539">261 117 6065 0 0,'0'0'5444'0'0,"0"0"-5380"0"0,0 0 292 0 0,-38 16 336 0 0,15-14 152 0 0,-3 1-220 0 0,-3-1-424 0 0,-2 0-200 0 0,0-2-124 0 0,2 3-944 0 0,1-3-832 0 0,8 2-3632 0 0</inkml:trace>
  <inkml:trace contextRef="#ctx0" brushRef="#br0" timeOffset="516.539">333 251 5641 0 0,'0'0'5144'0'0,"0"0"-4976"0"0,0 0 308 0 0,0 0 232 0 0,-39 26 224 0 0,16-22-28 0 0,-2-3-320 0 0,-4 2-332 0 0,-2-1-252 0 0,0-1-12 0 0,-1-1-964 0 0,1 0-916 0 0,10 0-3084 0 0,0-10-1977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41.3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10065 0 0,'0'0'7569'0'0,"0"0"-7569"0"0,0 0-196 0 0,0 0-116 0 0,0 0 36 0 0,0 0-641 0 0,0 0-391 0 0,0 0-944 0 0,0 0-2924 0 0,0 0-2021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8:13.4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110 983 8309 0 0,'0'0'4616'0'0,"0"0"-3810"0"0,0 0-627 0 0,-7 7 417 0 0,-3 3-315 0 0,0 1-1 0 0,1 0 1 0 0,0 1-1 0 0,0 0 1 0 0,1 1-1 0 0,1 0 1 0 0,0 0 0 0 0,1 1-1 0 0,1-1 1 0 0,0 1-1 0 0,0 0 1 0 0,2 1 0 0 0,0-1-1 0 0,0 1 1 0 0,1-1-1 0 0,1 1 1 0 0,1 0-1 0 0,0 11-280 0 0,2-21 25 0 0,1-1-1 0 0,-1 1 1 0 0,1-1-1 0 0,0 0 1 0 0,0 1-1 0 0,0-1 1 0 0,1 0-1 0 0,-1-1 1 0 0,1 1-1 0 0,0-1 1 0 0,0 0-1 0 0,0 0 1 0 0,0 0-1 0 0,1 0 1 0 0,-1-1-1 0 0,1 1 1 0 0,0-1-1 0 0,0 0 1 0 0,0-1-1 0 0,0 1 1 0 0,2-1-25 0 0,32 3-3289 0 0,-5-17-5081 0 0,-17-2 1722 0 0</inkml:trace>
  <inkml:trace contextRef="#ctx0" brushRef="#br0" timeOffset="249.295">379 1145 9685 0 0,'0'0'3280'0'0,"0"0"-2924"0"0,-2 37 836 0 0,-4-22-244 0 0,-5 2-140 0 0,1-1-171 0 0,-3 0-177 0 0,-1 0-188 0 0,1-3-124 0 0,3-4-12 0 0,1-1-136 0 0,-3-4-124 0 0,4 0-396 0 0,1-3-441 0 0,0-1-475 0 0,2-1-496 0 0,0-6-2048 0 0,2 0-2537 0 0</inkml:trace>
  <inkml:trace contextRef="#ctx0" brushRef="#br0" timeOffset="418.794">244 1169 4772 0 0,'0'0'6809'0'0,"0"0"-5965"0"0,39 45 128 0 0,-22-27 700 0 0,2 2-271 0 0,-5 0-393 0 0,1-2-388 0 0,-3-2-376 0 0,-4-3-132 0 0,1-2-104 0 0,-5-3-8 0 0,0-2-68 0 0,0-1-428 0 0,-2-4-420 0 0,2 0-453 0 0,0-1-619 0 0,-1-1-2056 0 0,3-12-4609 0 0</inkml:trace>
  <inkml:trace contextRef="#ctx0" brushRef="#br0" timeOffset="680.848">553 1054 6109 0 0,'0'0'7637'0'0,"5"8"-5859"0"0,4 8-1443 0 0,0 1-1 0 0,-2 1 0 0 0,0-1 1 0 0,-1 1-1 0 0,0 0 1 0 0,-2 0-1 0 0,0 1 1 0 0,-1-1-1 0 0,0 14-334 0 0,-19 71 258 0 0,13-98-481 0 0,1 0 0 0 0,-1 0 0 0 0,0 0 0 0 0,0 0 1 0 0,-1-1-1 0 0,1 0 0 0 0,-1 0 0 0 0,0 0 0 0 0,0 0 1 0 0,0 0-1 0 0,-1-1 0 0 0,1 1 0 0 0,-1-1 0 0 0,0-1 1 0 0,0 1-1 0 0,0-1 0 0 0,-2 1 223 0 0,-5 0-4835 0 0,2-9-3854 0 0</inkml:trace>
  <inkml:trace contextRef="#ctx0" brushRef="#br0" timeOffset="900.698">846 1165 8765 0 0,'0'0'6570'0'0,"4"8"-5167"0"0,0 5-1203 0 0,1 0 0 0 0,-2 0 0 0 0,0 0 0 0 0,0 0-1 0 0,-2 1 1 0 0,1-1 0 0 0,-2 1 0 0 0,0-1 0 0 0,0 1 0 0 0,-1-1-1 0 0,-3 12-199 0 0,-7 35-932 0 0,4-79-8263 0 0,5-2 1642 0 0</inkml:trace>
  <inkml:trace contextRef="#ctx0" brushRef="#br0" timeOffset="1151.553">897 1095 4060 0 0,'0'0'8549'0'0,"7"3"-6389"0"0,0 0-2058 0 0,1 1 0 0 0,0 0 0 0 0,-1 1 0 0 0,0 0 0 0 0,0 0 1 0 0,0 1-1 0 0,0-1 0 0 0,-1 1 0 0 0,0 1 0 0 0,-1-1 0 0 0,1 1 0 0 0,-1 0 1 0 0,0 0-1 0 0,-1 1 0 0 0,0-1 0 0 0,0 1 0 0 0,-1 0 0 0 0,1 0 0 0 0,-2 0 1 0 0,2 6-103 0 0,-7-11-35 0 0,1-1 1 0 0,-1 1 0 0 0,0-1-1 0 0,0 0 1 0 0,0 0 0 0 0,0 0 0 0 0,0 0-1 0 0,0 0 1 0 0,-1-1 0 0 0,1 1 0 0 0,-1-1-1 0 0,1 0 1 0 0,-1 0 0 0 0,1 0 0 0 0,-1-1-1 0 0,0 1 1 0 0,1-1 0 0 0,-1 0 0 0 0,0 0-1 0 0,1 0 1 0 0,-1-1 0 0 0,0 1-1 0 0,1-1 1 0 0,-1 0 0 0 0,1 0 0 0 0,-1 0-1 0 0,1 0 1 0 0,-3-2 34 0 0,-37-12-4990 0 0,22 1-1124 0 0</inkml:trace>
  <inkml:trace contextRef="#ctx0" brushRef="#br0" timeOffset="1412.158">1237 1092 7917 0 0,'0'0'5344'0'0,"-4"7"-4593"0"0,-57 142 2173 0 0,59-143-2966 0 0,1 0 0 0 0,-1 1 0 0 0,1-1 0 0 0,1 1 0 0 0,-1-1 0 0 0,1 1 0 0 0,1-1 0 0 0,-1 1 0 0 0,1 0 0 0 0,0-1 0 0 0,0 0 0 0 0,1 1 0 0 0,0-1 0 0 0,0 0 0 0 0,0 0 0 0 0,1 0 0 0 0,0 0 0 0 0,0 0 0 0 0,1-1 0 0 0,-1 1 0 0 0,1-1 0 0 0,0 0 0 0 0,1 0 0 0 0,2 3 42 0 0,2-3-2528 0 0,-2-5-1957 0 0,1-3-3490 0 0</inkml:trace>
  <inkml:trace contextRef="#ctx0" brushRef="#br0" timeOffset="1413.158">1306 1238 7081 0 0,'0'0'5033'0'0,"0"0"-4459"0"0,7 0-721 0 0,-1-2 215 0 0,-1 1 0 0 0,1 0-1 0 0,-1 0 1 0 0,1 1 0 0 0,-1-1-1 0 0,1 2 1 0 0,-1-1 0 0 0,1 0 0 0 0,-1 1-1 0 0,1 0 1 0 0,-1 0 0 0 0,1 1-1 0 0,-1-1 1 0 0,0 1 0 0 0,0 0-1 0 0,0 1 1 0 0,0-1 0 0 0,0 1 0 0 0,0 0-1 0 0,-1 0 1 0 0,1 1 0 0 0,-1-1-1 0 0,0 1 1 0 0,0 0 0 0 0,0 0 0 0 0,-1 0-1 0 0,1 1 1 0 0,-1-1 0 0 0,0 1-1 0 0,0 0 1 0 0,-1 0 0 0 0,1 0-1 0 0,-1 0 1 0 0,0 0 0 0 0,-1 0 0 0 0,1 1-1 0 0,-1-1 1 0 0,0 1 0 0 0,0-1-1 0 0,-1 6-67 0 0,0-8 90 0 0,-1 1 0 0 0,0-1-1 0 0,-1 0 1 0 0,1 1-1 0 0,0-1 1 0 0,-1 0-1 0 0,0 0 1 0 0,0 0 0 0 0,0 0-1 0 0,0 0 1 0 0,0-1-1 0 0,0 1 1 0 0,-1-1-1 0 0,1 1 1 0 0,-1-1 0 0 0,0 0-1 0 0,0 0 1 0 0,0 0-1 0 0,0 0 1 0 0,0 0-1 0 0,0-1 1 0 0,0 0 0 0 0,-1 1-90 0 0,-50 5-2249 0 0,40-16-2329 0 0,12 5-288 0 0</inkml:trace>
  <inkml:trace contextRef="#ctx0" brushRef="#br0" timeOffset="1609.822">1546 1258 3676 0 0,'0'0'7018'0'0,"0"0"-5066"0"0,-3 8-1327 0 0,-38 119 1770 0 0,70-95-2897 0 0,-2-25-3667 0 0,-16-7-285 0 0</inkml:trace>
  <inkml:trace contextRef="#ctx0" brushRef="#br0" timeOffset="1764.607">1758 1298 14161 0 0,'0'0'1596'0'0,"10"39"-1592"0"0,-7-19 432 0 0,-3 5-19 0 0,0 1-41 0 0,-5 0-140 0 0,-2-2-164 0 0,-3 0-72 0 0,-4-2-124 0 0,-3 0-188 0 0,-4-3-124 0 0,-6-1-333 0 0,-1-2-999 0 0,6-5-2636 0 0,-16-2-4949 0 0</inkml:trace>
  <inkml:trace contextRef="#ctx0" brushRef="#br0" timeOffset="2619.449">1665 1729 6281 0 0,'0'0'2350'0'0,"0"0"-1401"0"0,-8 8-774 0 0,-115 45 97 0 0,73-52-126 0 0,0-1 1 0 0,1-3-1 0 0,-1-2 0 0 0,0-2 1 0 0,1-2-1 0 0,0-3 1 0 0,1-1-1 0 0,1-3 0 0 0,0-1 1 0 0,1-3-1 0 0,1-1 0 0 0,1-3 1 0 0,0-2-147 0 0,30 18-115 0 0,0 0 0 0 0,1-1-1 0 0,0-1 1 0 0,0 0 0 0 0,1-1 0 0 0,1 0 0 0 0,0-1 0 0 0,0 0 0 0 0,1-1 0 0 0,1 0 0 0 0,0 0-1 0 0,1-1 1 0 0,0-1 0 0 0,1 1 0 0 0,1-1 0 0 0,0 0 0 0 0,1 0 0 0 0,0-1 0 0 0,2 0-1 0 0,0 1 1 0 0,0-1 0 0 0,2 0 0 0 0,0-1 0 0 0,1 1 0 0 0,0 0 0 0 0,1 0 0 0 0,1 0 0 0 0,1 0-1 0 0,1-5 116 0 0,4-7-133 0 0,1 1 1 0 0,2 1-1 0 0,0 0 0 0 0,2 0 0 0 0,0 1 0 0 0,2 1 0 0 0,1 0 0 0 0,1 1 0 0 0,0 1 0 0 0,3 0 133 0 0,-4 4 211 0 0,1 1 0 0 0,1 1 1 0 0,0 0-1 0 0,1 1 0 0 0,1 1 0 0 0,0 1 1 0 0,1 1-1 0 0,0 1 0 0 0,1 1 0 0 0,0 1 1 0 0,1 0-1 0 0,0 2 0 0 0,0 1 0 0 0,0 0 1 0 0,1 2-1 0 0,0 1 0 0 0,0 1 0 0 0,11 0-211 0 0,-6 3 73 0 0,0 2 0 0 0,-1 1-1 0 0,1 1 1 0 0,-1 1 0 0 0,0 1-1 0 0,0 2 1 0 0,-1 1-1 0 0,-1 1 1 0 0,1 1 0 0 0,-2 1-1 0 0,0 1 1 0 0,0 2 0 0 0,-2 0-1 0 0,0 2 1 0 0,0 0 0 0 0,-2 2-1 0 0,-1 0 1 0 0,0 2-1 0 0,-1 0 1 0 0,-2 1 0 0 0,0 0-1 0 0,-2 1 1 0 0,0 1 0 0 0,-2 1-1 0 0,0 0 1 0 0,-2 1-1 0 0,-1 0 1 0 0,-2 1 0 0 0,0-1-1 0 0,-2 2 1 0 0,-1-1 0 0 0,-1 1-1 0 0,-1-1 1 0 0,-2 2-73 0 0,-3-15 43 0 0,0-1 1 0 0,-2 1 0 0 0,1-1-1 0 0,-2 0 1 0 0,0 0-1 0 0,0 0 1 0 0,-2-1-1 0 0,0 0 1 0 0,0 0-1 0 0,-1 0 1 0 0,0-1-1 0 0,-1 0 1 0 0,-1-1-1 0 0,0 0 1 0 0,0 0 0 0 0,-1-1-1 0 0,-1-1 1 0 0,1 0-1 0 0,-1 0 1 0 0,-1-1-1 0 0,0-1 1 0 0,0 0-1 0 0,-13 5-43 0 0,5-3-504 0 0,0-1 0 0 0,0-1-1 0 0,0 0 1 0 0,-1-2 0 0 0,0 0 0 0 0,0-2-1 0 0,-1 0 1 0 0,1-2 0 0 0,-21-1 504 0 0,4-3-3812 0 0</inkml:trace>
  <inkml:trace contextRef="#ctx0" brushRef="#br0" timeOffset="3690.513">962 202 640 0 0,'0'0'2704'0'0,"0"0"1579"0"0,0 0-3110 0 0,0 0-137 0 0,0 0 30 0 0,7 5-242 0 0,4 2-561 0 0,-1-1-1 0 0,1 0 0 0 0,0-1 1 0 0,0 0-1 0 0,1-1 1 0 0,-1 0-1 0 0,1 0 0 0 0,0-1 1 0 0,0-1-1 0 0,0 0 0 0 0,1-1 1 0 0,9 0-263 0 0,-18 0 14 0 0,-1 0 1 0 0,1-1 0 0 0,0 1 0 0 0,0-1-1 0 0,-1 0 1 0 0,1 0 0 0 0,0 0 0 0 0,0 0-1 0 0,0-1 1 0 0,-1 1 0 0 0,1-1 0 0 0,0 0-1 0 0,-1 0 1 0 0,1-1 0 0 0,-1 1 0 0 0,1-1-1 0 0,-1 0 1 0 0,1 1 0 0 0,-1-2 0 0 0,0 1-1 0 0,0 0 1 0 0,0 0 0 0 0,0-1 0 0 0,-1 0-1 0 0,1 0 1 0 0,-1 0 0 0 0,1 0 0 0 0,-1 0-1 0 0,0 0 1 0 0,0 0 0 0 0,0-1-1 0 0,-1 1 1 0 0,1-1 0 0 0,-1 1 0 0 0,0-1-1 0 0,0 1 1 0 0,0-1 0 0 0,0 0 0 0 0,-1 0-1 0 0,0 0 1 0 0,0 1 0 0 0,0-1 0 0 0,0 0-1 0 0,0 0 1 0 0,-1 0 0 0 0,1 1 0 0 0,-1-1-1 0 0,0 0 1 0 0,0 1 0 0 0,-1-1 0 0 0,1 1-1 0 0,-1-1 1 0 0,0 0-15 0 0,-5-7-123 0 0,0 1-1 0 0,-1 1 1 0 0,0 0-1 0 0,-1 0 1 0 0,0 0-1 0 0,-1 1 1 0 0,1 0-1 0 0,-1 1 1 0 0,-1 0-1 0 0,1 1 1 0 0,-1 0-1 0 0,0 1 1 0 0,-1 0-1 0 0,1 0 1 0 0,-1 1-1 0 0,0 1 1 0 0,0 0 0 0 0,0 1-1 0 0,-1 0 1 0 0,-2 0 123 0 0,11 5 33 0 0,0 0 0 0 0,0 0 0 0 0,0 0 1 0 0,1 0-1 0 0,-1 0 0 0 0,1 1 0 0 0,0-1 1 0 0,0 1-1 0 0,0 0 0 0 0,1 0 0 0 0,-1 0 1 0 0,1 1-1 0 0,0-1 0 0 0,0 0 0 0 0,0 1 1 0 0,1-1-1 0 0,-1 1 0 0 0,1 0 0 0 0,1-1 0 0 0,-1 1 1 0 0,0 0-1 0 0,1 0 0 0 0,0-1 0 0 0,0 1 1 0 0,1 0-1 0 0,-1 0 0 0 0,1 0 0 0 0,0-1 1 0 0,0 1-1 0 0,2 2-33 0 0,-3 2 63 0 0,43 334 4045 0 0,-43-343-4118 0 0,15 65-411 0 0,-3-46-2586 0 0,4-9-4070 0 0,-1-11-691 0 0</inkml:trace>
  <inkml:trace contextRef="#ctx0" brushRef="#br0" timeOffset="3954.781">1189 473 6857 0 0,'0'0'9452'0'0,"0"0"-9452"0"0,0 0-204 0 0,-43-9-108 0 0,11 8 196 0 0,-11-1 56 0 0,6 1-696 0 0,2-2-1712 0 0,14 1-4176 0 0</inkml:trace>
  <inkml:trace contextRef="#ctx0" brushRef="#br0" timeOffset="4221.955">1511 127 10245 0 0,'0'0'4950'0'0,"-5"10"-4720"0"0,-13 22-45 0 0,5-12-8 0 0,0 1 1 0 0,1 0 0 0 0,1 1 0 0 0,2 0 0 0 0,0 1-1 0 0,1 0 1 0 0,1 1 0 0 0,1-1 0 0 0,2 1 0 0 0,0 1-1 0 0,1-1 1 0 0,2 0 0 0 0,0 2-178 0 0,34 44-2918 0 0,4-35-1774 0 0,-15-20-579 0 0</inkml:trace>
  <inkml:trace contextRef="#ctx0" brushRef="#br0" timeOffset="4439.758">1728 467 11761 0 0,'0'0'2826'0'0,"0"0"-1730"0"0,0 0-577 0 0,0 0-31 0 0,0 0-169 0 0,0 0-133 0 0,0 0-76 0 0,0 0-86 0 0,35-26-269 0 0,-34 22 181 0 0,-1 0 0 0 0,0 0-1 0 0,0 0 1 0 0,0 0-1 0 0,-1 0 1 0 0,1 0 0 0 0,-1 0-1 0 0,0 0 1 0 0,0 0 0 0 0,0 1-1 0 0,-1-1 1 0 0,1 0 0 0 0,-1 1-1 0 0,0-1 1 0 0,0 1 0 0 0,0-1-1 0 0,0 1 1 0 0,-1 0 0 0 0,0 0-1 0 0,1 0 1 0 0,-1 0 0 0 0,0 1-1 0 0,0-1 1 0 0,0 1 0 0 0,-1-1-1 0 0,1 1 1 0 0,-1 0-1 0 0,1 1 1 0 0,-1-1 0 0 0,0 0-1 0 0,1 1 1 0 0,-1 0 0 0 0,0 0-1 0 0,0 0 1 0 0,0 1 0 0 0,0-1-1 0 0,0 1 1 0 0,0 0 0 0 0,-4 0 64 0 0,7 1 11 0 0,-1 1 1 0 0,1 0 0 0 0,-1-1 0 0 0,1 1 0 0 0,0 0-1 0 0,-1 0 1 0 0,1-1 0 0 0,0 1 0 0 0,0 0 0 0 0,0 0-1 0 0,1 0 1 0 0,-1 0 0 0 0,0 1 0 0 0,1-1 0 0 0,0 0-1 0 0,-1 0 1 0 0,1 0 0 0 0,0 0 0 0 0,0 1 0 0 0,0-1-1 0 0,0 0 1 0 0,0 0 0 0 0,1 0 0 0 0,-1 0 0 0 0,1 1-1 0 0,-1-1 1 0 0,1 0 0 0 0,0 0 0 0 0,0 0 0 0 0,0 0-1 0 0,0 0 1 0 0,0-1 0 0 0,0 1 0 0 0,0 0 0 0 0,1 0-1 0 0,-1-1 1 0 0,1 1 0 0 0,-1-1 0 0 0,1 1 0 0 0,0-1-1 0 0,0 1 1 0 0,-1-1 0 0 0,3 1-12 0 0,89 42 1148 0 0,-88-40-1124 0 0,0 1-1 0 0,0 0 0 0 0,0 0 1 0 0,0 0-1 0 0,-1 0 0 0 0,0 1 1 0 0,0 0-1 0 0,-1 0 1 0 0,1 0-1 0 0,-1 0 0 0 0,-1 0 1 0 0,1 1-1 0 0,-1-1 0 0 0,0 1 1 0 0,0 2-24 0 0,-1-5 94 0 0,2 0-65 0 0,-1 0 0 0 0,0 0 0 0 0,-1 0-1 0 0,1 0 1 0 0,-1 0 0 0 0,0 0 0 0 0,0 1 0 0 0,0-1 0 0 0,0 0 0 0 0,-1 1 0 0 0,1-1-1 0 0,-1 0 1 0 0,-1 1 0 0 0,1-1 0 0 0,0 0 0 0 0,-1 1 0 0 0,0-1 0 0 0,0 0 0 0 0,0 0 0 0 0,-1 1-1 0 0,1-1 1 0 0,-1 0 0 0 0,0 0 0 0 0,0-1 0 0 0,-1 1 0 0 0,1 0 0 0 0,-1-1 0 0 0,1 1-1 0 0,-1-1 1 0 0,0 0 0 0 0,-1 0 0 0 0,1 0 0 0 0,0-1 0 0 0,-1 1 0 0 0,0-1 0 0 0,1 1-1 0 0,-1-1 1 0 0,0 0 0 0 0,0-1 0 0 0,0 1 0 0 0,0-1 0 0 0,-1 0 0 0 0,1 0 0 0 0,-4 1-29 0 0,-27-4-5003 0 0,21-11-2167 0 0</inkml:trace>
  <inkml:trace contextRef="#ctx0" brushRef="#br0" timeOffset="4626.557">1985 356 10665 0 0,'0'0'7069'0'0,"35"71"-7069"0"0,-29-25 172 0 0,-6 5-172 0 0,-14-5 236 0 0,-7-5-236 0 0,-3-5-308 0 0,-10 0-128 0 0,-3 0-196 0 0,5-8-1057 0 0,2-4-1555 0 0,5-8-4033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7:38.4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2236 957 14497 0 0,'0'0'1136'0'0,"0"0"-1136"0"0,0 0-1272 0 0,0 0 1268 0 0,-36-1-232 0 0,19-3-500 0 0,0-2-1044 0 0,4-1-2248 0 0,2-7-2953 0 0</inkml:trace>
  <inkml:trace contextRef="#ctx0" brushRef="#br0" timeOffset="1">2267 862 8885 0 0,'0'0'7396'0'0,"0"0"-7396"0"0,0 0-92 0 0,0 0-688 0 0,0 0 780 0 0,-52-5 316 0 0,25-2-252 0 0,-1 2-64 0 0,-3-1-1276 0 0,6 0-2860 0 0,-6-8-3961 0 0</inkml:trace>
  <inkml:trace contextRef="#ctx0" brushRef="#br0" timeOffset="759.184">3162 571 13657 0 0,'0'0'1790'0'0,"-6"0"-2309"0"0,-394-14 492 0 0,461 61-216 0 0,-55-42 276 0 0,1 0 0 0 0,-2 0 0 0 0,1 0 0 0 0,0 0 0 0 0,-1 1 0 0 0,0 0-1 0 0,0 0 1 0 0,-1 1 0 0 0,0-1 0 0 0,0 1 0 0 0,0 0 0 0 0,-1 0 0 0 0,0 0 0 0 0,-1 0 0 0 0,1 1 0 0 0,-1-1 0 0 0,-1 1 0 0 0,1-1-1 0 0,-1 1 1 0 0,-1 0 0 0 0,1 0 0 0 0,-1-1 0 0 0,-1 1 0 0 0,1 0 0 0 0,-1 0 0 0 0,-1-1 0 0 0,1 1 0 0 0,-1-1 0 0 0,-1 1 0 0 0,0-1 0 0 0,1 0-1 0 0,-3 2-32 0 0,-14 28 510 0 0,16-34-483 0 0,-1 0 1 0 0,1 0-1 0 0,0 1 1 0 0,0-1-1 0 0,1 0 0 0 0,-1 1 1 0 0,1 0-1 0 0,0 0 1 0 0,-1 0-1 0 0,2 0 1 0 0,-1 0-1 0 0,0 0 0 0 0,1 0 1 0 0,0 0-1 0 0,0 1 1 0 0,0-1-1 0 0,0 0 1 0 0,1 1-1 0 0,0-1 0 0 0,0 1 1 0 0,0-1-1 0 0,0 0 1 0 0,1 1-1 0 0,0-1 1 0 0,0 0-1 0 0,0 1 0 0 0,0-1 1 0 0,1 0-1 0 0,-1 0 1 0 0,1 0-1 0 0,0 0 1 0 0,0 0-1 0 0,1 0 0 0 0,-1-1 1 0 0,1 1-1 0 0,0-1 1 0 0,0 0-1 0 0,0 1 1 0 0,0-1-1 0 0,0-1 0 0 0,1 1 1 0 0,0 0-1 0 0,2 1-27 0 0,20 4 313 0 0,1 0 0 0 0,0-2 0 0 0,0-1 0 0 0,0-2-1 0 0,0 0 1 0 0,0-2 0 0 0,1 0 0 0 0,-1-2 0 0 0,1-2 0 0 0,24-4-313 0 0,-43 5-467 0 0,64-15 1013 0 0,-52 6-3572 0 0,-6-3-4034 0 0,-9 0-3090 0 0</inkml:trace>
  <inkml:trace contextRef="#ctx0" brushRef="#br0" timeOffset="-759.112">1703 599 1528 0 0,'0'0'8466'0'0,"0"0"-5501"0"0,0 0-2628 0 0,-1 6 135 0 0,-5 12-224 0 0,-2 0 1 0 0,0-1-1 0 0,-1 0 1 0 0,-1-1-1 0 0,0 0 1 0 0,-1 0-1 0 0,-1-1 1 0 0,0 0-1 0 0,-1-1 1 0 0,0-1-1 0 0,-2 0 1 0 0,1-1-1 0 0,-1-1 1 0 0,-1 0-1 0 0,-5 2-248 0 0,9-4-209 0 0,-8 2-2318 0 0,15-14-5573 0 0,5-9 1441 0 0</inkml:trace>
  <inkml:trace contextRef="#ctx0" brushRef="#br0" timeOffset="-480.886">1500 629 4548 0 0,'0'0'7328'0'0,"5"6"-5762"0"0,114 181 2307 0 0,-113-180-3946 0 0,34 42 121 0 0,-9-33-3501 0 0,-26-17-361 0 0,0-5-3941 0 0</inkml:trace>
  <inkml:trace contextRef="#ctx0" brushRef="#br0" timeOffset="-248.19">1800 592 13637 0 0,'8'7'630'0'0,"3"1"-473"0"0,-2 2 0 0 0,0-1 0 0 0,0 1 0 0 0,0 1 0 0 0,-1 0 1 0 0,-1 0-1 0 0,0 0 0 0 0,-1 1 0 0 0,0 0 0 0 0,0 0 0 0 0,-1 1 1 0 0,-1-1-1 0 0,0 1 0 0 0,1 11-157 0 0,-4-15 54 0 0,-1 0 1 0 0,1 0 0 0 0,-2-1-1 0 0,1 1 1 0 0,-1 0-1 0 0,-1-1 1 0 0,0 1-1 0 0,0-1 1 0 0,0 1 0 0 0,-1-1-1 0 0,-1 0 1 0 0,1 0-1 0 0,-1 0 1 0 0,0-1-1 0 0,-1 1 1 0 0,0-1 0 0 0,0 0-1 0 0,-5 5-54 0 0,-54 25-3647 0 0,52-36-1635 0 0,1-5-3154 0 0</inkml:trace>
  <inkml:trace contextRef="#ctx0" brushRef="#br0" timeOffset="-2082.955">786 587 4072 0 0,'0'0'4339'0'0,"0"0"-1784"0"0,0 0-1302 0 0,0 0-734 0 0,0 0-332 0 0,0 0-69 0 0,0 0 55 0 0,-1 7 290 0 0,0 51 508 0 0,2-40-819 0 0,-1 0 0 0 0,-1 1 0 0 0,0-1 0 0 0,-1 1 1 0 0,-2-1-1 0 0,1 0 0 0 0,-2 0 0 0 0,-1-1 0 0 0,-1 3-152 0 0,4-14-253 0 0,-1 3 199 0 0,3-8-7369 0 0,5-14-254 0 0</inkml:trace>
  <inkml:trace contextRef="#ctx0" brushRef="#br0" timeOffset="-1815.549">1036 594 9021 0 0,'0'0'4037'0'0,"0"0"-2924"0"0,0 0-952 0 0,0 0 94 0 0,0 0 448 0 0,-7-1 11 0 0,-151-19 1172 0 0,95 15-3729 0 0,2-2-4578 0 0,56 6 1271 0 0</inkml:trace>
  <inkml:trace contextRef="#ctx0" brushRef="#br0" timeOffset="-1565.963">1033 697 4288 0 0,'0'0'1913'0'0,"0"0"-549"0"0,0 0-596 0 0,0 0 852 0 0,0 0 156 0 0,-51 21-152 0 0,26-21-404 0 0,-4 0-564 0 0,-2 0-428 0 0,-3 0-228 0 0,6 0-292 0 0,1 0-464 0 0,5 0-1040 0 0,6 0-3080 0 0,6-2-2861 0 0</inkml:trace>
  <inkml:trace contextRef="#ctx0" brushRef="#br0" timeOffset="-1564.963">1091 838 2672 0 0,'0'0'7869'0'0,"0"0"-7713"0"0,0 0-156 0 0,0 0 1168 0 0,0 0 100 0 0,-46 16-264 0 0,22-13-356 0 0,-1-1-220 0 0,-3 0-228 0 0,-2 1-136 0 0,1-1-64 0 0,2 0-656 0 0,3 0-600 0 0,5-2-1008 0 0,7 0-4109 0 0</inkml:trace>
  <inkml:trace contextRef="#ctx0" brushRef="#br0" timeOffset="-1302.116">1326 517 8625 0 0,'0'0'4513'0'0,"0"0"-3216"0"0,0 0-1105 0 0,0 0 11 0 0,0 0 289 0 0,-7 5 101 0 0,-2 2-458 0 0,0 1-1 0 0,1 0 0 0 0,0 1 0 0 0,1 0 0 0 0,0 0 1 0 0,0 1-1 0 0,1-1 0 0 0,0 1 0 0 0,1 1 0 0 0,0-1 0 0 0,1 1 1 0 0,0 0-135 0 0,-31 139 614 0 0,52-80-1392 0 0,43-26-3383 0 0,-46-41-713 0 0,4-6-2713 0 0</inkml:trace>
  <inkml:trace contextRef="#ctx0" brushRef="#br0" timeOffset="8523.951">1876 2408 5076 0 0,'0'0'6714'0'0,"0"0"-4855"0"0,0 0-1459 0 0,0 0 104 0 0,0 0 28 0 0,0 0-134 0 0,0 0-64 0 0,0 0 20 0 0,0 0-14 0 0,5-5-87 0 0,-4 3-276 0 0,0 1 0 0 0,0-1 0 0 0,1 1 0 0 0,-2-1 0 0 0,1 1-1 0 0,0-1 1 0 0,0 0 0 0 0,0 0 0 0 0,-1 1 0 0 0,1-1 0 0 0,-1 0 0 0 0,1 0 0 0 0,-1 0-1 0 0,0 1 1 0 0,0-1 0 0 0,0 0 0 0 0,0 0 0 0 0,0 0 0 0 0,0 0 0 0 0,0 0 0 0 0,-1 1-1 0 0,1-1 1 0 0,-1 0 0 0 0,1 0 0 0 0,-1 0 0 0 0,0 1 0 0 0,1-1 0 0 0,-1 0 0 0 0,0 1-1 0 0,0-1 1 0 0,0 1 0 0 0,-1-1 0 0 0,1 1 0 0 0,0-1 0 0 0,0 1 0 0 0,-1 0 0 0 0,1 0-1 0 0,-1 0 1 0 0,1-1 0 0 0,-1 1 0 0 0,0 1 0 0 0,1-1 0 0 0,-1 0 0 0 0,0 0 0 0 0,1 1-1 0 0,-1-1 1 0 0,0 1 0 0 0,0-1 0 0 0,0 1 0 0 0,0 0 0 0 0,1 0 0 0 0,-1 0 0 0 0,0 0-1 0 0,-1 0 24 0 0,1 0 14 0 0,-1 1 0 0 0,0 0-1 0 0,0 0 1 0 0,1 0 0 0 0,-1 0-1 0 0,1 1 1 0 0,-1-1 0 0 0,1 1-1 0 0,-1-1 1 0 0,1 1 0 0 0,0 0-1 0 0,0 0 1 0 0,0 0 0 0 0,0 0 0 0 0,0 0-1 0 0,0 0 1 0 0,1 1 0 0 0,-1-1-1 0 0,1 1 1 0 0,-1-1 0 0 0,1 1-1 0 0,0-1 1 0 0,0 1 0 0 0,0 0-1 0 0,0 0 1 0 0,1-1 0 0 0,-1 1-1 0 0,1 0 1 0 0,0 0 0 0 0,-1 3-14 0 0,1-5 26 0 0,-1 0 1 0 0,1 0-1 0 0,0 1 1 0 0,-1-1-1 0 0,1 0 1 0 0,0 1-1 0 0,0-1 1 0 0,0 0-1 0 0,0 1 1 0 0,0-1-1 0 0,0 1 1 0 0,0-1-1 0 0,0 0 1 0 0,0 1-1 0 0,1-1 1 0 0,-1 0-1 0 0,0 0 1 0 0,1 1-1 0 0,-1-1 1 0 0,1 0-1 0 0,0 0 1 0 0,-1 1-1 0 0,1-1 1 0 0,0 0-1 0 0,0 0 1 0 0,0 0-1 0 0,0 0 1 0 0,0 0-1 0 0,0 0 1 0 0,0 0-1 0 0,0-1 1 0 0,0 1-1 0 0,0 0 1 0 0,0 0-1 0 0,1-1 1 0 0,-1 1-1 0 0,0-1 1 0 0,0 1-1 0 0,1-1 1 0 0,-1 0-1 0 0,0 1 1 0 0,1-1-1 0 0,-1 0 1 0 0,1 0-1 0 0,-1 0 1 0 0,0 0 0 0 0,1 0-1 0 0,-1 0 1 0 0,0 0-1 0 0,1-1 1 0 0,-1 1-1 0 0,0 0 1 0 0,1-1-1 0 0,-1 1 1 0 0,0-1-1 0 0,0 1 1 0 0,1-1-1 0 0,-1 0 1 0 0,0 0-1 0 0,0 1 1 0 0,0-1-1 0 0,0 0 1 0 0,1-1-27 0 0,16-8 17 0 0,-17 7-44 0 0,2 1-1 0 0,-1 0 0 0 0,0 0 0 0 0,0 0 0 0 0,1 1 1 0 0,-1-1-1 0 0,1 0 0 0 0,-1 1 0 0 0,1 0 1 0 0,0 0-1 0 0,0-1 0 0 0,-1 2 0 0 0,1-1 0 0 0,0 0 1 0 0,0 0-1 0 0,0 1 0 0 0,0 0 0 0 0,0-1 1 0 0,0 1-1 0 0,0 1 0 0 0,0-1 0 0 0,0 0 0 0 0,0 1 1 0 0,0-1-1 0 0,0 1 0 0 0,-1 0 0 0 0,1 0 0 0 0,0 0 1 0 0,0 0-1 0 0,-1 0 0 0 0,1 1 0 0 0,-1-1 1 0 0,1 1-1 0 0,-1 0 0 0 0,1 0 0 0 0,-1 0 0 0 0,0 0 1 0 0,0 0-1 0 0,0 0 0 0 0,1 2 28 0 0,0-1 60 0 0,-1 1 0 0 0,1-1-1 0 0,-1 1 1 0 0,0 0 0 0 0,0 0 0 0 0,-1 0-1 0 0,1 0 1 0 0,-1 0 0 0 0,0 0 0 0 0,0 0-1 0 0,0 1 1 0 0,0-1 0 0 0,-1 0 0 0 0,1 0-1 0 0,-1 1 1 0 0,-1-1 0 0 0,1 0 0 0 0,0 1-1 0 0,-1-1 1 0 0,0 0 0 0 0,0 0 0 0 0,0 0-1 0 0,-1 0 1 0 0,1 0 0 0 0,-1 0 0 0 0,0 0-1 0 0,0 0 1 0 0,0 0 0 0 0,-1-1 0 0 0,1 1-1 0 0,-1-1 1 0 0,0 0 0 0 0,0 0 0 0 0,0 0-1 0 0,0 0 1 0 0,-1 0 0 0 0,1-1 0 0 0,-1 1-1 0 0,0-1 1 0 0,1 0 0 0 0,-1 0 0 0 0,0-1-1 0 0,0 1 1 0 0,0-1 0 0 0,-1 1-60 0 0,-78 17-4028 0 0,67-21-2051 0 0,0-6-2961 0 0</inkml:trace>
  <inkml:trace contextRef="#ctx0" brushRef="#br0" timeOffset="5614.869">1628 1836 2692 0 0,'0'0'6425'0'0,"0"0"-4616"0"0,0 0-1493 0 0,0 0 114 0 0,0 0 162 0 0,0 0-75 0 0,0 0-57 0 0,0 0-20 0 0,0 0-132 0 0,4-2-188 0 0,-3 1-88 0 0,1 1-1 0 0,-1-1 0 0 0,1 0 1 0 0,0 1-1 0 0,-1-1 0 0 0,0 0 1 0 0,1 0-1 0 0,-1 0 0 0 0,1 0 1 0 0,-1-1-1 0 0,0 1 0 0 0,0 0 1 0 0,0 0-1 0 0,0-1 0 0 0,0 1 0 0 0,0-1 1 0 0,0 1-1 0 0,0-1 0 0 0,0 1 1 0 0,-1-1-1 0 0,1 1 0 0 0,-1-1 1 0 0,1 0-1 0 0,-1 1 0 0 0,0-1 1 0 0,1 0-1 0 0,-1 0 0 0 0,0 1 1 0 0,0-1-1 0 0,0 0 0 0 0,-1 1 1 0 0,1-1-1 0 0,0 0 0 0 0,0 0 1 0 0,-1 1-1 0 0,1-1 0 0 0,-1 1 1 0 0,0-1-1 0 0,1 0 0 0 0,-1 1 1 0 0,0-1-1 0 0,0 1 0 0 0,0 0 1 0 0,0-1-1 0 0,0 1 0 0 0,0 0 1 0 0,-1-1-1 0 0,1 1 0 0 0,0 0 1 0 0,-1 0-1 0 0,1 0 0 0 0,0 0 0 0 0,-1 0 1 0 0,1 1-1 0 0,-1-1 0 0 0,0 0 1 0 0,0 1-32 0 0,-1-3-34 0 0,0 1 1 0 0,-1 0-1 0 0,1 0 0 0 0,-1 0 1 0 0,1 1-1 0 0,-1-1 1 0 0,0 1-1 0 0,1 0 0 0 0,-1 0 1 0 0,0 0-1 0 0,0 1 1 0 0,0-1-1 0 0,0 1 1 0 0,0 0-1 0 0,0 0 0 0 0,0 0 1 0 0,0 1-1 0 0,1-1 1 0 0,-1 1-1 0 0,0 0 0 0 0,0 0 1 0 0,0 0-1 0 0,1 1 1 0 0,-1-1-1 0 0,1 1 1 0 0,-1 0-1 0 0,1 0 0 0 0,-1 0 1 0 0,1 0-1 0 0,0 1 1 0 0,0-1-1 0 0,0 1 0 0 0,1 0 1 0 0,-1 0-1 0 0,1 0 1 0 0,-1 0-1 0 0,1 0 0 0 0,0 1 1 0 0,0-1-1 0 0,0 1 1 0 0,1-1-1 0 0,-1 1 1 0 0,1 0-1 0 0,0-1 0 0 0,0 3 34 0 0,4-2 98 0 0,0 0 0 0 0,1 0 0 0 0,0-1 0 0 0,0 1 0 0 0,0-1 0 0 0,0 0 0 0 0,0 0 0 0 0,1 0 0 0 0,-1 0 0 0 0,1-1 0 0 0,0 0 0 0 0,0 0 0 0 0,0 0 0 0 0,0-1 0 0 0,0 1 0 0 0,0-1-1 0 0,0-1 1 0 0,0 1 0 0 0,1-1 0 0 0,-1 1 0 0 0,0-1 0 0 0,0-1 0 0 0,1 1 0 0 0,-1-1 0 0 0,4-1-98 0 0,-5 2 5 0 0,23-1 197 0 0,-24 0-217 0 0,-1 0-1 0 0,0 0 0 0 0,0 0 0 0 0,1 1 0 0 0,-1-1 0 0 0,0 1 0 0 0,1 0 0 0 0,-1-1 0 0 0,1 1 0 0 0,-1 0 0 0 0,0 0 0 0 0,1 1 0 0 0,-1-1 0 0 0,0 0 1 0 0,1 1-1 0 0,-1 0 0 0 0,0-1 0 0 0,1 1 0 0 0,-1 0 0 0 0,0 0 0 0 0,0 0 0 0 0,0 0 0 0 0,0 1 0 0 0,0-1 0 0 0,0 0 0 0 0,0 1 0 0 0,0 0 0 0 0,-1-1 0 0 0,1 1 1 0 0,-1 0-1 0 0,1 0 0 0 0,-1 0 0 0 0,1 0 0 0 0,-1 0 0 0 0,0 0 0 0 0,0 0 0 0 0,0 0 0 0 0,0 1 0 0 0,-1-1 0 0 0,1 0 0 0 0,-1 1 0 0 0,1-1 0 0 0,-1 0 1 0 0,0 1-1 0 0,0-1 0 0 0,0 0 0 0 0,0 3 16 0 0,-1 0 130 0 0,0 1 1 0 0,-1-1-1 0 0,0 0 1 0 0,0 0-1 0 0,0 0 0 0 0,0 0 1 0 0,-1 0-1 0 0,0 0 1 0 0,0-1-1 0 0,0 1 1 0 0,-1-1-1 0 0,1 0 0 0 0,-1 0 1 0 0,0 0-1 0 0,0-1 1 0 0,-1 1-1 0 0,1-1 1 0 0,-1 0-1 0 0,1 0 0 0 0,-1 0 1 0 0,0-1-1 0 0,0 0 1 0 0,0 0-1 0 0,-5 1-130 0 0,-78 18-5112 0 0,79-23-993 0 0,4-9-2099 0 0</inkml:trace>
  <inkml:trace contextRef="#ctx0" brushRef="#br0" timeOffset="5849.65">1852 1712 5276 0 0,'0'0'7806'0'0,"0"0"-6428"0"0,-2 8-1060 0 0,-81 181 2916 0 0,83-186-3309 0 0,0 0 0 0 0,1 0 0 0 0,-1 0 0 0 0,1 0 0 0 0,0 0 0 0 0,0 0 0 0 0,0 0 0 0 0,0-1 0 0 0,1 1-1 0 0,-1 0 1 0 0,1-1 0 0 0,-1 1 0 0 0,1-1 0 0 0,0 1 0 0 0,0-1 0 0 0,0 0 0 0 0,0 0 0 0 0,0 0 0 0 0,1 0 0 0 0,-1 0-1 0 0,1 0 1 0 0,-1-1 0 0 0,1 1 0 0 0,0-1 0 0 0,-1 0 0 0 0,1 0 0 0 0,3 1 75 0 0,31 2-9018 0 0,-20-9 2051 0 0</inkml:trace>
  <inkml:trace contextRef="#ctx0" brushRef="#br0" timeOffset="6096.636">1910 1834 4772 0 0,'0'0'7370'0'0,"0"0"-5385"0"0,0 0-1777 0 0,0 0-170 0 0,0 0 38 0 0,0 0 34 0 0,0 0-70 0 0,0 0-160 0 0,7-4-30 0 0,-4 2 152 0 0,1 0 1 0 0,-1 0 0 0 0,1 0 0 0 0,0 0-1 0 0,-1 1 1 0 0,1 0 0 0 0,0-1-1 0 0,0 1 1 0 0,0 1 0 0 0,0-1 0 0 0,0 1-1 0 0,1-1 1 0 0,-1 1 0 0 0,0 0 0 0 0,0 1-1 0 0,0-1 1 0 0,0 1 0 0 0,0 0 0 0 0,0 0-1 0 0,0 0 1 0 0,0 0 0 0 0,0 1-1 0 0,-1-1 1 0 0,1 1 0 0 0,0 0 0 0 0,-1 0-1 0 0,0 1 1 0 0,1-1 0 0 0,-1 1 0 0 0,0-1-1 0 0,0 1-2 0 0,-1-1 34 0 0,0-1 0 0 0,-1 1 0 0 0,1 0-1 0 0,-1-1 1 0 0,0 1 0 0 0,1 0 0 0 0,-1 0 0 0 0,0 0-1 0 0,0 0 1 0 0,0 0 0 0 0,0 0 0 0 0,0 0 0 0 0,-1 0-1 0 0,1 0 1 0 0,-1 0 0 0 0,1 0 0 0 0,-1 0 0 0 0,0 1-1 0 0,0-1 1 0 0,0 0 0 0 0,0 0 0 0 0,0 0 0 0 0,0 1-1 0 0,-1-1 1 0 0,1 0 0 0 0,-1 0 0 0 0,1 0-1 0 0,-1 0 1 0 0,0 0 0 0 0,0 0 0 0 0,0 0 0 0 0,0 0-1 0 0,0 0 1 0 0,0 0 0 0 0,-1 0 0 0 0,1-1 0 0 0,-1 1-1 0 0,1-1 1 0 0,-1 1 0 0 0,0-1 0 0 0,1 1 0 0 0,-1-1-1 0 0,0 0 1 0 0,0 0 0 0 0,0 0 0 0 0,-2 1-34 0 0,-61 29-1029 0 0,27-23-3944 0 0,29-8-717 0 0</inkml:trace>
  <inkml:trace contextRef="#ctx0" brushRef="#br0" timeOffset="6316.901">2102 1794 5673 0 0,'0'0'6528'0'0,"0"0"-4612"0"0,0 0-2045 0 0,0 0 354 0 0,0 0 341 0 0,-5 7-128 0 0,1-3-405 0 0,1-1 0 0 0,0 0 0 0 0,1 1 0 0 0,-1 0 0 0 0,1 0 0 0 0,-1 0 0 0 0,1 0 0 0 0,0 0 0 0 0,1 0 0 0 0,-1 0 0 0 0,1 0 0 0 0,0 1 0 0 0,0-1 0 0 0,0 1 1 0 0,0-1-1 0 0,1 1 0 0 0,0-1 0 0 0,0 1 0 0 0,0-1 0 0 0,0 1 0 0 0,1-1 0 0 0,0 1 0 0 0,0-1 0 0 0,0 1 0 0 0,0-1 0 0 0,1 0 0 0 0,-1 0 0 0 0,1 0 0 0 0,0 1 0 0 0,1-2 0 0 0,-1 1 0 0 0,1 0 0 0 0,2 3-33 0 0,45 24 597 0 0,-15-31-7113 0 0,-27-8-600 0 0</inkml:trace>
  <inkml:trace contextRef="#ctx0" brushRef="#br0" timeOffset="6565.66">2246 1771 2796 0 0,'0'0'8468'0'0,"0"0"-6486"0"0,7 6-1737 0 0,0-1-146 0 0,-1 0 1 0 0,-1 0-1 0 0,1 0 1 0 0,-1 1 0 0 0,0 0-1 0 0,0 0 1 0 0,-1 0 0 0 0,0 1-1 0 0,0-1 1 0 0,0 1 0 0 0,-1 0-1 0 0,0 0 1 0 0,0 1-1 0 0,-1-1 1 0 0,0 0 0 0 0,0 1-1 0 0,-1 0 1 0 0,0-1 0 0 0,0 1-1 0 0,0 0 1 0 0,-1-1 0 0 0,-1 1-1 0 0,1 0 1 0 0,-1 0-1 0 0,-1 2-99 0 0,-65 71 464 0 0,3-53-6461 0 0,41-27-1755 0 0</inkml:trace>
  <inkml:trace contextRef="#ctx0" brushRef="#br0" timeOffset="7032.73">2565 1699 10133 0 0,'0'0'1441'0'0,"0"0"-931"0"0,0 0-281 0 0,0 0-99 0 0,6 9 160 0 0,2 1-125 0 0,1 1 1 0 0,-2-1 0 0 0,1 1 0 0 0,-2 1 0 0 0,1 0 0 0 0,-2 0 0 0 0,0 0 0 0 0,0 0 0 0 0,-1 1 0 0 0,0-1-1 0 0,-1 1 1 0 0,-1 0 0 0 0,0 1 0 0 0,-1-1 0 0 0,0 0 0 0 0,-1 0 0 0 0,0 0 0 0 0,-1 1 0 0 0,-1-1 0 0 0,0 0 0 0 0,-1 0-1 0 0,0 0 1 0 0,-1-1 0 0 0,0 1 0 0 0,-1-1 0 0 0,-1 0 0 0 0,0 0 0 0 0,0 0 0 0 0,-1-1 0 0 0,-1 0 0 0 0,-2 3-166 0 0,-70 43-1156 0 0,18-34-5443 0 0,29-22-3154 0 0</inkml:trace>
  <inkml:trace contextRef="#ctx0" brushRef="#br0" timeOffset="7512.969">2177 1693 9361 0 0,'0'0'3274'0'0,"0"0"-2570"0"0,-2 8-289 0 0,-2 10-63 0 0,-1 0 0 0 0,-1 0 1 0 0,0-1-1 0 0,-2 1 0 0 0,0-1 0 0 0,-1-1 0 0 0,0 0 1 0 0,-1 0-1 0 0,-1-1 0 0 0,-1 0 0 0 0,0-1 0 0 0,-1 0 1 0 0,0-1-1 0 0,-1-1 0 0 0,-11 8-352 0 0,17-13-185 0 0,-16 8 138 0 0,6-13-4441 0 0,15-5 361 0 0,3-8-2655 0 0</inkml:trace>
  <inkml:trace contextRef="#ctx0" brushRef="#br0" timeOffset="7762.541">1930 1747 4820 0 0,'0'0'8442'0'0,"4"7"-6743"0"0,138 165 755 0 0,-65-111-7412 0 0,-69-56-1186 0 0</inkml:trace>
  <inkml:trace contextRef="#ctx0" brushRef="#br0" timeOffset="8072.459">2231 2160 3860 0 0,'0'0'5849'0'0,"0"0"-4554"0"0,0 0-1054 0 0,0 0 460 0 0,0 0 150 0 0,-7 5 59 0 0,-123 39 2480 0 0,93-40-3450 0 0,0-2 0 0 0,0-1 1 0 0,0-2-1 0 0,0-2 0 0 0,1-1 0 0 0,-1-2 1 0 0,1-1-1 0 0,0-2 0 0 0,0-2 0 0 0,2-1 0 0 0,-9-5 61 0 0,38 15-275 0 0,-39-24-2471 0 0,25 5-2537 0 0,19 16 2268 0 0,4 4-1695 0 0</inkml:trace>
  <inkml:trace contextRef="#ctx0" brushRef="#br0" timeOffset="3683.187">645 1717 12953 0 0,'0'0'2219'0'0,"0"6"-2038"0"0,15 83 1979 0 0,-11-75-2085 0 0,-1 0 1 0 0,0 0-1 0 0,-1 1 1 0 0,0-1-1 0 0,-1 1 1 0 0,-1-1 0 0 0,0 1-1 0 0,-1 0 1 0 0,0-1-1 0 0,-4 14-75 0 0,5-28-187 0 0,-3 10-1231 0 0,6-14-7758 0 0,6-14 1689 0 0</inkml:trace>
  <inkml:trace contextRef="#ctx0" brushRef="#br0" timeOffset="3930.187">937 1729 7765 0 0,'0'0'9185'0'0,"0"0"-9185"0"0,0 0-829 0 0,-44 8 829 0 0,19-8 333 0 0,-4 0-97 0 0,0 0-64 0 0,-2-4-156 0 0,4 2-8 0 0,0 0-8 0 0,5-1-613 0 0,3 0-307 0 0,5 0-636 0 0,7 1-2776 0 0,7-4-3229 0 0</inkml:trace>
  <inkml:trace contextRef="#ctx0" brushRef="#br0" timeOffset="4178.032">961 1857 7161 0 0,'0'0'5352'0'0,"0"0"-5304"0"0,0 0 352 0 0,-54 14 440 0 0,23-14-320 0 0,0 0-268 0 0,-4 0-164 0 0,0-1-88 0 0,2-1-732 0 0,2-2-1288 0 0,8 2-3052 0 0,2-7-1765 0 0</inkml:trace>
  <inkml:trace contextRef="#ctx0" brushRef="#br0" timeOffset="4179.032">1048 2003 9713 0 0,'0'0'1628'0'0,"0"0"-1332"0"0,0 0 536 0 0,-46 30 176 0 0,15-23-208 0 0,-10-4-204 0 0,-13-2-232 0 0,-2-1-212 0 0,5-1-152 0 0,11-3-972 0 0,15-2-1064 0 0,9 3-3272 0 0,1-10-1765 0 0</inkml:trace>
  <inkml:trace contextRef="#ctx0" brushRef="#br0" timeOffset="4424.554">1273 1602 11221 0 0,'0'0'2642'0'0,"-6"9"-2230"0"0,-2 5 99 0 0,-100 206 2679 0 0,106-212-3179 0 0,-1 1-1 0 0,1-1 1 0 0,1 0-1 0 0,0 1 1 0 0,0-1 0 0 0,0 1-1 0 0,1-1 1 0 0,1 1-1 0 0,-1-1 1 0 0,1 1-1 0 0,1-1 1 0 0,-1 1 0 0 0,1-1-1 0 0,1 0 1 0 0,0 0-1 0 0,0 0 1 0 0,0 0 0 0 0,1 0-1 0 0,1-1 1 0 0,-1 0-1 0 0,1 0 1 0 0,0 0-1 0 0,0 0 1 0 0,1-1 0 0 0,0 0-1 0 0,0 0 1 0 0,1 0-1 0 0,0-1-10 0 0,38 24-848 0 0,-10-20-5904 0 0,-13-11-2928 0 0</inkml:trace>
  <inkml:trace contextRef="#ctx0" brushRef="#br0" timeOffset="2237.548">4605 657 6521 0 0,'0'0'8157'0'0,"0"0"-6645"0"0,-7 6-984 0 0,-1 2-342 0 0,-1 1-1 0 0,1 0 1 0 0,0 1-1 0 0,1-1 1 0 0,0 1-1 0 0,1 1 1 0 0,0-1-1 0 0,1 1 0 0 0,0 0 1 0 0,1 1-1 0 0,-2 3-185 0 0,5-10-122 0 0,0-1-1 0 0,0 0 1 0 0,0 1-1 0 0,0-1 0 0 0,1 1 1 0 0,0-1-1 0 0,0 1 0 0 0,0-1 1 0 0,0 0-1 0 0,1 1 0 0 0,-1-1 1 0 0,1 1-1 0 0,0-1 0 0 0,1 0 1 0 0,-1 0-1 0 0,1 1 1 0 0,0-1-1 0 0,0 0 0 0 0,0 0 1 0 0,0-1-1 0 0,1 1 0 0 0,-1 0 1 0 0,1-1-1 0 0,0 0 0 0 0,0 1 1 0 0,1-1-1 0 0,-1 0 1 0 0,1-1-1 0 0,-1 1 0 0 0,1-1 1 0 0,0 1-1 0 0,0-1 0 0 0,0 0 1 0 0,2 0 122 0 0,7 3-4311 0 0,3-4-3103 0 0</inkml:trace>
  <inkml:trace contextRef="#ctx0" brushRef="#br0" timeOffset="2501.203">4677 796 14849 0 0,'0'0'882'0'0,"0"0"-699"0"0,0 0-185 0 0,7-1 15 0 0,110 12 130 0 0,-114-11-136 0 0,1 1 0 0 0,-1 0 0 0 0,1 1 0 0 0,-1-1 0 0 0,0 1 0 0 0,1-1 0 0 0,-1 1 0 0 0,0 0 0 0 0,0 0 0 0 0,0 0 0 0 0,-1 1 0 0 0,1-1 0 0 0,0 1 0 0 0,-1-1 0 0 0,0 1 0 0 0,1 0 0 0 0,-1 0 0 0 0,0 0 0 0 0,-1 0 0 0 0,1 0 0 0 0,0 1 0 0 0,-1-1 0 0 0,0 0 0 0 0,0 1 0 0 0,0-1 0 0 0,0 1 0 0 0,0-1 0 0 0,-1 1 0 0 0,0 0 0 0 0,1-1 0 0 0,-1 1 0 0 0,-1-1 0 0 0,1 3-7 0 0,-2-3 70 0 0,1 1 0 0 0,-1-1 0 0 0,0 0 0 0 0,0 0-1 0 0,0 0 1 0 0,0 0 0 0 0,-1 0 0 0 0,1 0-1 0 0,-1-1 1 0 0,0 1 0 0 0,0-1 0 0 0,0 0-1 0 0,0 1 1 0 0,0-1 0 0 0,0-1 0 0 0,0 1-1 0 0,-1 0 1 0 0,1-1 0 0 0,-1 0 0 0 0,1 0-1 0 0,-1 0 1 0 0,1 0 0 0 0,-1 0 0 0 0,0-1-1 0 0,1 0 1 0 0,-1 1 0 0 0,0-2-70 0 0,-64 6-2164 0 0,64-5 1769 0 0,-22-4-6194 0 0,20-5-558 0 0</inkml:trace>
  <inkml:trace contextRef="#ctx0" brushRef="#br0" timeOffset="2748.303">4944 782 7553 0 0,'0'0'5806'0'0,"0"0"-5306"0"0,-7 6-70 0 0,-57 84 1291 0 0,63-88-1719 0 0,0 0 0 0 0,0 1-1 0 0,0-1 1 0 0,1 0 0 0 0,-1 0-1 0 0,0 1 1 0 0,1-1 0 0 0,0 0 0 0 0,-1 1-1 0 0,1-1 1 0 0,0 0 0 0 0,0 1-1 0 0,0-1 1 0 0,1 0 0 0 0,-1 1 0 0 0,0-1-1 0 0,1 0 1 0 0,0 1 0 0 0,-1-1-1 0 0,1 0 1 0 0,0 0 0 0 0,0 0 0 0 0,0 0-1 0 0,0 0 1 0 0,1 0 0 0 0,-1 0-1 0 0,1 0 1 0 0,-1 0 0 0 0,1 0 0 0 0,-1-1-1 0 0,1 1 1 0 0,0-1 0 0 0,0 1-1 0 0,0-1 1 0 0,0 0 0 0 0,0 0 0 0 0,0 1-1 0 0,0-2 1 0 0,0 1 0 0 0,1 0-1 0 0,-1 0 1 0 0,0-1 0 0 0,1 1 0 0 0,-1-1-1 0 0,0 0 1 0 0,1 1 0 0 0,-1-1-1 0 0,0 0 1 0 0,2-1-2 0 0,30 1-3842 0 0,-19-4-2301 0 0</inkml:trace>
  <inkml:trace contextRef="#ctx0" brushRef="#br0" timeOffset="2998.693">5155 772 15777 0 0,'0'0'0'0'0,"0"0"-28"0"0,10 58 28 0 0,-10-31 328 0 0,0 1 53 0 0,-1-2-21 0 0,-6-1-136 0 0,-6 1-24 0 0,2-2-88 0 0,-10 1 12 0 0,-9 1-124 0 0,2-6-860 0 0,2-6-1305 0 0,-15-6-7336 0 0</inkml:trace>
  <inkml:trace contextRef="#ctx0" brushRef="#br0" timeOffset="1880.962">4165 774 7249 0 0,'0'0'6966'0'0,"4"8"-5392"0"0,27 163 995 0 0,-35-133-2756 0 0,2-45-6556 0 0,1-10-1565 0 0</inkml:trace>
  <inkml:trace contextRef="#ctx0" brushRef="#br0" timeOffset="2053.156">4210 673 11969 0 0,'7'3'2448'0'0,"4"1"-2248"0"0,-1 0-1 0 0,0 1 1 0 0,-1 0-1 0 0,1 1 0 0 0,-1 0 1 0 0,0 1-1 0 0,-1-1 1 0 0,1 2-1 0 0,-1-1 0 0 0,-1 1 1 0 0,0 0-1 0 0,0 1 1 0 0,4 5-200 0 0,-13-11 48 0 0,1-1 0 0 0,-1 0 0 0 0,0 0 0 0 0,0 0 0 0 0,0 0 0 0 0,0 0 0 0 0,0-1 0 0 0,0 1-1 0 0,-1 0 1 0 0,1-1 0 0 0,-1 0 0 0 0,1 0 0 0 0,-1 0 0 0 0,1 0 0 0 0,-1 0 0 0 0,0 0 0 0 0,1 0 0 0 0,-1-1 0 0 0,0 0 0 0 0,0 1 0 0 0,1-1 0 0 0,-1 0 0 0 0,0 0 0 0 0,0 0 0 0 0,1-1 0 0 0,-1 1 0 0 0,0-1 0 0 0,0 0 0 0 0,1 1 0 0 0,-1-1-48 0 0,0 0-45 0 0,-32-3-1203 0 0,12-5-2865 0 0,8-2-3998 0 0</inkml:trace>
  <inkml:trace contextRef="#ctx0" brushRef="#br0" timeOffset="1398.212">3564 745 3040 0 0,'0'0'8168'0'0,"0"0"-5636"0"0,0 0-1730 0 0,0 0-171 0 0,0 0-153 0 0,0 0-140 0 0,0 0-63 0 0,0 0-129 0 0,6-6-206 0 0,-5 4 43 0 0,1 1 0 0 0,0-1 0 0 0,0 0 0 0 0,0 0 0 0 0,0 1 0 0 0,0-1 0 0 0,1 1 0 0 0,-1 0 0 0 0,0 0 0 0 0,1 0 0 0 0,-1 0 0 0 0,0 0 0 0 0,1 0 0 0 0,-1 0 0 0 0,1 1 0 0 0,0-1 0 0 0,-1 1 0 0 0,1 0 0 0 0,-1 0 0 0 0,1 0 0 0 0,-1 0 0 0 0,1 0 0 0 0,0 1-1 0 0,-1-1 1 0 0,1 1 0 0 0,-1 0 0 0 0,1-1 0 0 0,-1 1 0 0 0,1 0 0 0 0,-1 0 0 0 0,0 1 0 0 0,0-1 0 0 0,1 0 0 0 0,-1 1 0 0 0,0 0 0 0 0,0-1 0 0 0,0 2 17 0 0,3-2 48 0 0,-1 0-1 0 0,0 0 0 0 0,-1 1 1 0 0,1-1-1 0 0,0 1 1 0 0,0 0-1 0 0,-1 0 0 0 0,1 1 1 0 0,-1-1-1 0 0,1 1 1 0 0,-1 0-1 0 0,0-1 0 0 0,0 1 1 0 0,0 1-1 0 0,-1-1 1 0 0,1 0-1 0 0,-1 1 0 0 0,0-1 1 0 0,1 1-1 0 0,-2 0 1 0 0,1-1-1 0 0,0 1 0 0 0,-1 0 1 0 0,0 0-1 0 0,0 0 1 0 0,0 0-1 0 0,0 1 0 0 0,-1-1 1 0 0,1 0-1 0 0,-1 0 1 0 0,0 0-1 0 0,0 1 1 0 0,-1-1-1 0 0,1 0 0 0 0,-1 0 1 0 0,0 0-1 0 0,0 0 1 0 0,-1 0-1 0 0,1 0 0 0 0,-1 0 1 0 0,0 0-1 0 0,0-1 1 0 0,0 1-1 0 0,0 0 0 0 0,0-1 1 0 0,-1 0-1 0 0,0 1 1 0 0,0-1-48 0 0,-75 27 702 0 0,25-33-5680 0 0,47-2-488 0 0,6-7-2716 0 0</inkml:trace>
  <inkml:trace contextRef="#ctx0" brushRef="#br0" timeOffset="1632.839">3774 737 7949 0 0,'0'0'5992'0'0,"0"0"-5743"0"0,-3 6-314 0 0,-56 114 3112 0 0,63-115-3055 0 0,0-1-1 0 0,1 0 1 0 0,-1 0-1 0 0,1-1 0 0 0,-1 0 1 0 0,1 1-1 0 0,0-1 1 0 0,0-1-1 0 0,0 1 1 0 0,1-1-1 0 0,-1 0 1 0 0,0 0-1 0 0,1-1 0 0 0,0 1 1 0 0,-1-1-1 0 0,1 0 1 0 0,0-1-1 0 0,-1 0 1 0 0,1 0-1 0 0,2 0 9 0 0,0 1-239 0 0,0 0-119 0 0,40 4-1477 0 0,-11-7-3961 0 0,-4-3-1177 0 0</inkml:trace>
  <inkml:trace contextRef="#ctx0" brushRef="#br0" timeOffset="8802.605">3169 2207 1500 0 0,'0'0'15678'0'0,"0"0"-14182"0"0,0 0-1496 0 0,0 0-780 0 0,0 0 696 0 0,-38-8 84 0 0,15 5 0 0 0,-1-1-192 0 0,-3-1-692 0 0,-2 1-285 0 0,2-3-1327 0 0,9 1-3300 0 0,3-11-1477 0 0</inkml:trace>
  <inkml:trace contextRef="#ctx0" brushRef="#br0" timeOffset="9064.954">3213 2064 10245 0 0,'0'0'6809'0'0,"0"0"-6485"0"0,0 0-324 0 0,0 0-1225 0 0,-47-10 933 0 0,5 0-132 0 0,-13-3-728 0 0,8 1-2956 0 0,2-4-3889 0 0</inkml:trace>
  <inkml:trace contextRef="#ctx0" brushRef="#br0" timeOffset="9609.186">4032 1654 8309 0 0,'8'1'3283'0'0,"85"11"-2002"0"0,-133 0 531 0 0,-332-5-1396 0 0,372-7-441 0 0,-1-1 1 0 0,1 1-1 0 0,-1-1 0 0 0,1 1 0 0 0,-1-1 0 0 0,1 1 0 0 0,-1 0 0 0 0,0 0 0 0 0,1-1 0 0 0,-1 1 0 0 0,0 0 0 0 0,1 0 1 0 0,-1-1-1 0 0,0 1 0 0 0,1 0 0 0 0,-1 0 0 0 0,0 0 0 0 0,1 0 0 0 0,-1 0 0 0 0,0 0 0 0 0,1 0 0 0 0,-1 0 0 0 0,0 1 0 0 0,1-1 1 0 0,-1 0-1 0 0,0 0 0 0 0,1 0 0 0 0,-1 1 0 0 0,0-1 0 0 0,1 0 0 0 0,-1 1 0 0 0,1-1 0 0 0,-1 1 0 0 0,1-1 0 0 0,-1 0 1 0 0,1 1-1 0 0,-1-1 0 0 0,1 1 0 0 0,-1-1 0 0 0,1 1 0 0 0,-1 0 0 0 0,1-1 0 0 0,0 1 0 0 0,-1-1 0 0 0,1 1 0 0 0,0 0 0 0 0,0-1 1 0 0,0 1-1 0 0,-1 0 0 0 0,1-1 0 0 0,0 1 0 0 0,0 0 0 0 0,0-1 0 0 0,0 1 0 0 0,0 0 0 0 0,0 0 0 0 0,0-1 0 0 0,0 1 0 0 0,1 0 1 0 0,-1-1-1 0 0,0 1 0 0 0,0 0 0 0 0,0-1 0 0 0,1 1 0 0 0,-1-1 0 0 0,0 1 0 0 0,1 0 25 0 0,43 29 91 0 0,-29-21 175 0 0,-7-7-203 0 0,1 2 0 0 0,-1-1 1 0 0,0 1-1 0 0,-1 0 1 0 0,1 0-1 0 0,-1 1 1 0 0,1 0-1 0 0,-2 1 1 0 0,1-1-1 0 0,0 1 0 0 0,-1 1 1 0 0,0-1-1 0 0,-1 1 1 0 0,1 0-1 0 0,-2 0 1 0 0,1 1-1 0 0,-1-1 0 0 0,0 1 1 0 0,0 0-1 0 0,-1 0 1 0 0,0 0-1 0 0,0 1 1 0 0,-1-1-1 0 0,0 1 0 0 0,-1 0 1 0 0,1-1-1 0 0,-2 1 1 0 0,1 0-1 0 0,-2 0 1 0 0,1-1-1 0 0,-1 1 1 0 0,0 0-1 0 0,-1 0 0 0 0,0-1 1 0 0,-2 7-64 0 0,-37 45 1196 0 0,-18 49-304 0 0,59-106-877 0 0,0-1 0 0 0,0 0 0 0 0,0 0 0 0 0,1 1 0 0 0,-1-1 0 0 0,1 0 0 0 0,0 0 0 0 0,-1 0 0 0 0,1 0 0 0 0,0 0 0 0 0,0 0 0 0 0,0 0 0 0 0,0 0 0 0 0,1 0 0 0 0,-1 0 0 0 0,1-1 0 0 0,-1 1 1 0 0,1 0-1 0 0,-1-1 0 0 0,1 1 0 0 0,0-1 0 0 0,0 0 0 0 0,-1 0 0 0 0,1 1 0 0 0,0-1 0 0 0,0 0 0 0 0,0-1 0 0 0,1 1 0 0 0,-1 0 0 0 0,0-1 0 0 0,0 1 0 0 0,0-1 0 0 0,0 1 0 0 0,1-1 0 0 0,-1 0 0 0 0,2 0-15 0 0,92 3 870 0 0,-84-3-849 0 0,17-1 102 0 0,0-1 1 0 0,0-2-1 0 0,-1 0 0 0 0,1-2 0 0 0,-1-1 1 0 0,0-2-1 0 0,11-5-123 0 0,53-40-6043 0 0,-71 36-2105 0 0</inkml:trace>
  <inkml:trace contextRef="#ctx0" brushRef="#br0" timeOffset="10085.885">4539 1899 14025 0 0,'0'0'1482'0'0,"0"0"-1204"0"0,0 0-290 0 0,0 0 170 0 0,0 0 72 0 0,0 0 27 0 0,3-3-205 0 0,-1 2-77 0 0,1 0 0 0 0,-1 0 0 0 0,1-1 0 0 0,-1 1 0 0 0,0-1 0 0 0,0 1 0 0 0,1-1-1 0 0,-1 0 1 0 0,0 0 0 0 0,-1 0 0 0 0,1 0 0 0 0,0 0 0 0 0,-1-1 0 0 0,1 1 0 0 0,-1 0 0 0 0,0-1 0 0 0,1 1-1 0 0,-1-1 1 0 0,0 1 0 0 0,-1-1 0 0 0,1 0 0 0 0,0 1 0 0 0,-1-1 0 0 0,0 0 0 0 0,1 0 0 0 0,-1 1 0 0 0,0-1 0 0 0,0 0-1 0 0,-1 0 1 0 0,1 1 0 0 0,0-1 0 0 0,-1 0 0 0 0,0 1 0 0 0,0-1 0 0 0,0 0 0 0 0,0 1 0 0 0,0-1 0 0 0,0 1-1 0 0,0 0 1 0 0,-1-1 0 0 0,0 1 0 0 0,1 0 0 0 0,-1 0 0 0 0,0 0 0 0 0,0 0 0 0 0,0 0 0 0 0,0 0 0 0 0,0 0 0 0 0,0 1-1 0 0,-1-1 1 0 0,1 1 0 0 0,-1 0 0 0 0,1 0 0 0 0,-1 0 0 0 0,1 0 0 0 0,-1 0 0 0 0,0 0 0 0 0,1 1 0 0 0,-1-1-1 0 0,0 1 1 0 0,-2-1 25 0 0,2 1 20 0 0,0 0 0 0 0,0 0 0 0 0,0-1 0 0 0,0 2 0 0 0,0-1 0 0 0,0 0 0 0 0,0 1 0 0 0,0-1 0 0 0,0 1 0 0 0,0 0 0 0 0,0 0 0 0 0,0 0 0 0 0,0 0-1 0 0,1 1 1 0 0,-1-1 0 0 0,0 1 0 0 0,1 0 0 0 0,-1 0 0 0 0,1 0 0 0 0,0 0 0 0 0,-1 0 0 0 0,1 0 0 0 0,0 0 0 0 0,0 1 0 0 0,1-1 0 0 0,-1 1 0 0 0,0 0 0 0 0,1-1 0 0 0,0 1 0 0 0,-1 0-1 0 0,1 0 1 0 0,0 0 0 0 0,1 0 0 0 0,-1 0 0 0 0,0 0 0 0 0,1 0 0 0 0,0 0 0 0 0,-1 0 0 0 0,1 0 0 0 0,0 0 0 0 0,1 0 0 0 0,-1 0 0 0 0,1 0 0 0 0,-1 0 0 0 0,1 0 0 0 0,0 0-1 0 0,0 0 1 0 0,0 0 0 0 0,0 0 0 0 0,1 0 0 0 0,-1-1 0 0 0,1 1 0 0 0,0-1 0 0 0,-1 1 0 0 0,1-1 0 0 0,0 1 0 0 0,1-1 0 0 0,-1 0 0 0 0,0 0 0 0 0,1 0 0 0 0,-1 0 0 0 0,1-1-1 0 0,1 2-19 0 0,155-16 524 0 0,-155 16-483 0 0,1-1 1 0 0,0 0-1 0 0,-1 1 0 0 0,1 0 1 0 0,-1 0-1 0 0,0 0 1 0 0,0 1-1 0 0,0 0 0 0 0,0-1 1 0 0,-1 1-1 0 0,0 0 0 0 0,1 1 1 0 0,-2-1-1 0 0,1 1 1 0 0,0-1-1 0 0,-1 1 0 0 0,0 0 1 0 0,0 0-1 0 0,0 0 1 0 0,-1 0-1 0 0,1 0 0 0 0,-1 0 1 0 0,0 0-1 0 0,-1 1 0 0 0,0-1 1 0 0,1 0-1 0 0,-2 1 1 0 0,1-1-1 0 0,-1 3-41 0 0,1-3 52 0 0,-1 0 0 0 0,1 0 1 0 0,-1 0-1 0 0,0 0 0 0 0,-1 0 0 0 0,1 0 0 0 0,-1 0 1 0 0,0-1-1 0 0,0 1 0 0 0,-1-1 0 0 0,1 1 0 0 0,-1-1 1 0 0,0 0-1 0 0,0 0 0 0 0,0 0 0 0 0,-1-1 0 0 0,1 1 0 0 0,-1-1 1 0 0,0 1-1 0 0,0-1 0 0 0,0-1 0 0 0,0 1 0 0 0,-1 0 1 0 0,1-1-1 0 0,-1 0 0 0 0,0 0 0 0 0,1 0 0 0 0,-1-1 1 0 0,0 0-1 0 0,0 0 0 0 0,0 0 0 0 0,0 0 0 0 0,-2-1-52 0 0,-69 2-4766 0 0,59-7-2032 0 0,0-7-1279 0 0</inkml:trace>
  <inkml:trace contextRef="#ctx0" brushRef="#br0" timeOffset="11819.611">5006 1834 4244 0 0,'0'0'5100'0'0,"0"0"-4272"0"0,0 0-949 0 0,0 0 412 0 0,0 0 339 0 0,0 0 254 0 0,6 2-288 0 0,10 1-276 0 0,-1 0-1 0 0,1-1 1 0 0,0-1-1 0 0,-1 0 1 0 0,1-1-1 0 0,0-1 1 0 0,0 0-1 0 0,-1-1 1 0 0,1-1-1 0 0,-1 0 1 0 0,0-1-1 0 0,0-1 1 0 0,0 0-1 0 0,0-1 1 0 0,7-5-320 0 0,-21 10-17 0 0,1 0 1 0 0,-1 0-1 0 0,1-1 1 0 0,-1 1-1 0 0,1-1 1 0 0,-1 1-1 0 0,0-1 1 0 0,0 1-1 0 0,0-1 1 0 0,0 1-1 0 0,0-1 1 0 0,0 0-1 0 0,0 0 0 0 0,0 0 1 0 0,-1 1-1 0 0,1-1 1 0 0,-1 0-1 0 0,1 0 1 0 0,-1 0-1 0 0,0 0 1 0 0,0 0-1 0 0,1 0 1 0 0,-2 0-1 0 0,1 0 1 0 0,0 0-1 0 0,0 0 1 0 0,-1 0-1 0 0,1 0 1 0 0,-1 1-1 0 0,1-1 0 0 0,-1 0 1 0 0,0 0-1 0 0,0 0 1 0 0,0 1-1 0 0,0-1 1 0 0,0 0-1 0 0,0 1 1 0 0,0-1-1 0 0,0 1 1 0 0,-1-1-1 0 0,1 1 1 0 0,-1 0-1 0 0,1-1 1 0 0,-1 1-1 0 0,1 0 0 0 0,-1 0 17 0 0,-78-52-1323 0 0,80 53 1329 0 0,-7-5-68 0 0,-1 0 1 0 0,1 1-1 0 0,-1 0 1 0 0,0 1-1 0 0,0 0 1 0 0,-1 0 0 0 0,1 1-1 0 0,0 0 1 0 0,-1 0-1 0 0,0 1 1 0 0,1 0-1 0 0,-1 0 1 0 0,0 1-1 0 0,1 1 1 0 0,-1-1-1 0 0,0 1 1 0 0,-1 1 61 0 0,7 3 68 0 0,0 0 1 0 0,0 0-1 0 0,1 0 0 0 0,0 0 1 0 0,-1 1-1 0 0,2-1 1 0 0,-1 1-1 0 0,1 0 0 0 0,0-1 1 0 0,0 1-1 0 0,0 0 0 0 0,1 0 1 0 0,0 0-1 0 0,0 0 0 0 0,0-1 1 0 0,1 1-1 0 0,0 0 1 0 0,0 0-1 0 0,1-1 0 0 0,-1 1 1 0 0,1-1-1 0 0,2 4-68 0 0,-3-2 75 0 0,44 274 2331 0 0,-45-281-2451 0 0,3 18-787 0 0,6-10-4078 0 0,0-8-1986 0 0</inkml:trace>
  <inkml:trace contextRef="#ctx0" brushRef="#br0" timeOffset="11976.035">5249 2018 16369 0 0,'0'0'725'0'0,"0"0"-725"0"0,0 0-777 0 0,-47-3 585 0 0,20 0 192 0 0,-5-3-4 0 0,-2 3 8 0 0,0-1-8 0 0,-1 1-316 0 0,8 0-828 0 0,1-1-1708 0 0,5-6-4189 0 0</inkml:trace>
  <inkml:trace contextRef="#ctx0" brushRef="#br0" timeOffset="12225.064">5584 1812 508 0 0,'0'0'6847'0'0,"0"0"-4910"0"0,-7 2-999 0 0,2-1-690 0 0,0 1 1 0 0,-1 0-1 0 0,1 0 0 0 0,0 1 0 0 0,0-1 0 0 0,0 1 1 0 0,1 0-1 0 0,-1 0 0 0 0,1 1 0 0 0,0 0 0 0 0,0-1 0 0 0,0 1 1 0 0,0 1-1 0 0,0-1 0 0 0,1 0 0 0 0,0 1 0 0 0,0 0 1 0 0,0 0-1 0 0,1 0 0 0 0,0 0 0 0 0,-2 4-248 0 0,-26 125 2425 0 0,42-68-3400 0 0,39-27-4735 0 0,-38-36-1000 0 0</inkml:trace>
  <inkml:trace contextRef="#ctx0" brushRef="#br0" timeOffset="12706.79">5682 2068 1696 0 0,'0'0'7381'0'0,"0"0"-5752"0"0,0 0-1289 0 0,0 0-16 0 0,0 0-176 0 0,23 8 1096 0 0,-19-8-1150 0 0,0 0 1 0 0,-1-1 0 0 0,1 1-1 0 0,0-1 1 0 0,0 0-1 0 0,-1 0 1 0 0,1-1-1 0 0,0 1 1 0 0,-1-1-1 0 0,0 1 1 0 0,1-1 0 0 0,-1 0-1 0 0,0-1 1 0 0,0 1-1 0 0,0 0 1 0 0,0-1-1 0 0,0 0 1 0 0,-1 1-1 0 0,1-1 1 0 0,-1 0 0 0 0,1 0-1 0 0,-1-1 1 0 0,0 1-1 0 0,-1 0 1 0 0,2-4-95 0 0,-2 5-40 0 0,0-1 0 0 0,0 0 1 0 0,0 1-1 0 0,-1-1 0 0 0,1 0 0 0 0,-1 0 1 0 0,1 0-1 0 0,-1 0 0 0 0,0 1 0 0 0,0-1 0 0 0,-1 0 1 0 0,1 0-1 0 0,-1 0 0 0 0,1 0 0 0 0,-1 1 1 0 0,0-1-1 0 0,0 0 0 0 0,0 1 0 0 0,0-1 1 0 0,-1 0-1 0 0,1 1 0 0 0,-1 0 0 0 0,1-1 1 0 0,-1 1-1 0 0,0 0 0 0 0,0 0 0 0 0,0 0 0 0 0,0 0 1 0 0,0 0-1 0 0,0 0 0 0 0,-1 1 0 0 0,1-1 1 0 0,-1 1-1 0 0,-2-2 40 0 0,-79-12-573 0 0,82 14 585 0 0,0 1-1 0 0,0 0 1 0 0,0 0 0 0 0,0 0 0 0 0,0 0-1 0 0,0 1 1 0 0,0-1 0 0 0,0 0-1 0 0,1 1 1 0 0,-1 0 0 0 0,0-1 0 0 0,0 1-1 0 0,0 0 1 0 0,1 0 0 0 0,-1 0 0 0 0,0 0-1 0 0,1 0 1 0 0,-1 0 0 0 0,1 0 0 0 0,-1 1-1 0 0,1-1 1 0 0,-1 1 0 0 0,1-1-1 0 0,0 1 1 0 0,0-1 0 0 0,0 1 0 0 0,0 0-1 0 0,0-1 1 0 0,0 1 0 0 0,0 0 0 0 0,1 0-1 0 0,-1 0 1 0 0,1 0 0 0 0,-1 0 0 0 0,1 0-1 0 0,0 0 1 0 0,-1-1 0 0 0,1 1-1 0 0,0 0 1 0 0,0 0 0 0 0,1 2-12 0 0,2 0 124 0 0,1 0-1 0 0,0-1 1 0 0,0 1-1 0 0,0-1 1 0 0,1 0 0 0 0,-1 0-1 0 0,1 0 1 0 0,0 0-1 0 0,0-1 1 0 0,-1 0 0 0 0,1 0-1 0 0,1 0 1 0 0,-1-1-1 0 0,0 0 1 0 0,0 0 0 0 0,1 0-1 0 0,-1-1 1 0 0,0 1-1 0 0,1-1 1 0 0,-1 0 0 0 0,0-1-1 0 0,5 0-123 0 0,-7 1 17 0 0,1 1 28 0 0,1 0 1 0 0,-1 0 0 0 0,1 1-1 0 0,-1 0 1 0 0,1 0 0 0 0,-1 0-1 0 0,0 1 1 0 0,0-1 0 0 0,0 1-1 0 0,0 0 1 0 0,-1 0 0 0 0,1 0 0 0 0,-1 0-1 0 0,0 1 1 0 0,0 0 0 0 0,0-1-1 0 0,0 1 1 0 0,0 0 0 0 0,-1 0-1 0 0,0 1 1 0 0,0-1 0 0 0,0 0-1 0 0,0 1 1 0 0,-1-1 0 0 0,0 1 0 0 0,0-1-1 0 0,0 1 1 0 0,0 0 0 0 0,-1 0-1 0 0,0-1 1 0 0,0 1 0 0 0,0 0-1 0 0,0 0 1 0 0,-1-1 0 0 0,0 1-1 0 0,0 0 1 0 0,0-1 0 0 0,-1 1 0 0 0,1-1-1 0 0,-1 1 1 0 0,0-1 0 0 0,0 0-1 0 0,-1 0 1 0 0,1 0 0 0 0,-1 0-1 0 0,0 0 1 0 0,0 0 0 0 0,0-1 0 0 0,0 1-1 0 0,-1-1 1 0 0,0 0 0 0 0,1 0-1 0 0,-1-1 1 0 0,0 1 0 0 0,0-1-1 0 0,-1 1 1 0 0,1-1 0 0 0,-2 0-46 0 0,-50 1-465 0 0,38-9-2582 0 0,5-6-3812 0 0,5-5-1838 0 0</inkml:trace>
  <inkml:trace contextRef="#ctx0" brushRef="#br0" timeOffset="12877.447">5984 1979 15029 0 0,'0'0'1248'0'0,"12"41"-935"0"0,-12-19-153 0 0,-5 0 140 0 0,-7 4-12 0 0,-2-1-92 0 0,-7-4-20 0 0,-3-1-28 0 0,-10-1-148 0 0,-7-2-360 0 0,-8-5-648 0 0,4-5-529 0 0,11-5-4171 0 0,3-5-3529 0 0</inkml:trace>
  <inkml:trace contextRef="#ctx0" brushRef="#br0" timeOffset="13129.101">4432 2148 6169 0 0,'0'0'6160'0'0,"0"0"-5576"0"0,0 0-580 0 0,41 1-8 0 0,-30-1-100 0 0,-1 0-1024 0 0,2-1-1296 0 0,-3 1-1841 0 0</inkml:trace>
  <inkml:trace contextRef="#ctx0" brushRef="#br0" timeOffset="13377.121">5019 2153 4576 0 0,'0'0'4417'0'0,"0"0"-4417"0"0,0 0-1816 0 0,0 0-957 0 0,0 0-59 0 0</inkml:trace>
  <inkml:trace contextRef="#ctx0" brushRef="#br0" timeOffset="13874.874">4708 2231 888 0 0,'7'1'4108'0'0,"2"-2"-4052"0"0,1 1 0 0 0,0-1 0 0 0,-1 0 0 0 0,1-1 0 0 0,-1 0 0 0 0,1-1 0 0 0,-1 0 0 0 0,0 0 0 0 0,0-1 0 0 0,0 0 1 0 0,-1-1-1 0 0,0 0 0 0 0,1 0 0 0 0,-2 0 0 0 0,1-1 0 0 0,-1-1 0 0 0,1 1 0 0 0,-2-1 0 0 0,1 0 0 0 0,-1-1 0 0 0,0 0 0 0 0,-1 0 0 0 0,0 0 0 0 0,0 0 0 0 0,0-1 0 0 0,-1 0 1 0 0,-1 0-1 0 0,0 0 0 0 0,0 0 0 0 0,0 0 0 0 0,-1-1 0 0 0,-1 1 0 0 0,1-1 0 0 0,-2 0 0 0 0,1 1 0 0 0,-1-1 0 0 0,-1 0 0 0 0,0 1 0 0 0,0-1 0 0 0,-1 1 0 0 0,0-1 1 0 0,-1 1-1 0 0,0 0 0 0 0,-2-5-56 0 0,-6-8-43 0 0,-1 1 0 0 0,-2 1-1 0 0,0 0 1 0 0,-1 1 0 0 0,0 0 0 0 0,-2 1 0 0 0,0 1 0 0 0,-1 1 0 0 0,-1 0 0 0 0,0 1 0 0 0,-1 1 0 0 0,-1 1 0 0 0,0 1 0 0 0,-8-2 43 0 0,17 7 125 0 0,0 1 0 0 0,-1 1 0 0 0,1 0 0 0 0,-1 0 0 0 0,-1 2 0 0 0,1-1-1 0 0,0 2 1 0 0,-1 0 0 0 0,0 0 0 0 0,1 2 0 0 0,-1-1 0 0 0,0 2 0 0 0,1 0 0 0 0,-1 0 0 0 0,0 1 0 0 0,1 1 0 0 0,0 0 0 0 0,-1 1 0 0 0,1 1 0 0 0,1 0 0 0 0,-1 0 0 0 0,1 1 0 0 0,0 1 0 0 0,0 0 0 0 0,1 1 0 0 0,-2 1-125 0 0,6 0 138 0 0,-1 0-1 0 0,1 0 1 0 0,1 1-1 0 0,0 0 1 0 0,0 0 0 0 0,1 0-1 0 0,1 1 1 0 0,-1 0-1 0 0,2 0 1 0 0,-1 0 0 0 0,2 0-1 0 0,-1 0 1 0 0,2 1-1 0 0,-1-1 1 0 0,2 1 0 0 0,-1-1-1 0 0,1 1 1 0 0,1-1 0 0 0,0 1-1 0 0,1-1 1 0 0,0 1-1 0 0,1-1 1 0 0,0 0 0 0 0,1 0-1 0 0,0 0 1 0 0,1-1-1 0 0,0 1 1 0 0,1-1 0 0 0,0 0-1 0 0,0-1 1 0 0,1 1-1 0 0,0-1 1 0 0,1-1 0 0 0,0 1-1 0 0,0-1 1 0 0,1 0-1 0 0,0-1 1 0 0,4 2-138 0 0,11 11 207 0 0,1-1 0 0 0,1-2 0 0 0,1 0 1 0 0,0-2-1 0 0,1-1 0 0 0,0-1 0 0 0,4 0-207 0 0,130 15-2964 0 0,-130-32-2333 0 0,-3-6-3178 0 0</inkml:trace>
  <inkml:trace contextRef="#ctx0" brushRef="#br0" timeOffset="14498.202">5889 2303 2736 0 0,'8'1'938'0'0,"3"0"-444"0"0,-1-1-1 0 0,0 0 1 0 0,1 0 0 0 0,-1-1 0 0 0,1-1 0 0 0,-1 0 0 0 0,0 0 0 0 0,0-1 0 0 0,0 0 0 0 0,0-1 0 0 0,0 0-1 0 0,-1 0 1 0 0,1-1 0 0 0,-1-1 0 0 0,-1 1 0 0 0,1-1 0 0 0,5-6-494 0 0,-6 5 87 0 0,0-1 1 0 0,0-1 0 0 0,-1 1-1 0 0,0-1 1 0 0,0-1-1 0 0,-1 1 1 0 0,-1-1-1 0 0,1 0 1 0 0,-1-1-1 0 0,-1 1 1 0 0,0-1-1 0 0,-1 0 1 0 0,0 0-1 0 0,0 0 1 0 0,-1 0-1 0 0,-1 0 1 0 0,0-5-88 0 0,-3-17-194 0 0,-2 0 0 0 0,-2 1 1 0 0,0-1-1 0 0,-3 1 0 0 0,0 0 0 0 0,-2 1 0 0 0,-2 0 1 0 0,0 1-1 0 0,-2 1 0 0 0,-1 0 0 0 0,-2 1 0 0 0,-1 0 1 0 0,0 2-1 0 0,-2 0 0 0 0,-2 1 0 0 0,0 2 1 0 0,-1 0-1 0 0,-1 1 0 0 0,-1 2 0 0 0,-1 1 0 0 0,-1 0 1 0 0,0 3-1 0 0,-25-11 194 0 0,27 13 141 0 0,-1 1 1 0 0,-1 2-1 0 0,1 1 1 0 0,-2 1-1 0 0,0 1 1 0 0,0 2-1 0 0,0 1 0 0 0,0 1 1 0 0,-1 2-1 0 0,0 0 1 0 0,0 2-1 0 0,1 2 1 0 0,-22 3-142 0 0,33-2 40 0 0,1 0 1 0 0,-1 1-1 0 0,1 1 1 0 0,0 0-1 0 0,0 2 1 0 0,0 0-1 0 0,1 0 1 0 0,0 2-1 0 0,0 0 1 0 0,1 1-1 0 0,1 0 1 0 0,-1 1 0 0 0,2 1-1 0 0,0 0 1 0 0,0 1-1 0 0,1 1 1 0 0,0-1-1 0 0,2 2 1 0 0,-1 0-1 0 0,2 0 1 0 0,0 1-1 0 0,1 0 1 0 0,0 1-41 0 0,0 6 51 0 0,1 1 1 0 0,0 1 0 0 0,2-1 0 0 0,1 1-1 0 0,1 0 1 0 0,1 0 0 0 0,2 0-1 0 0,0 0 1 0 0,1 0 0 0 0,2-1 0 0 0,1 1-1 0 0,0 0 1 0 0,2-1 0 0 0,1 0-1 0 0,1 0 1 0 0,0-1 0 0 0,2 0 0 0 0,1 0-1 0 0,1-1 1 0 0,1 0 0 0 0,1-1-1 0 0,0-1 1 0 0,2-1 0 0 0,0 0 0 0 0,1 0-1 0 0,1-2 1 0 0,1 0 0 0 0,0-1-1 0 0,1-1 1 0 0,1-1 0 0 0,0-1 0 0 0,8 3-52 0 0,175 44 309 0 0,-117-65-2791 0 0,-69-5-1188 0 0,2-10-3442 0 0</inkml:trace>
  <inkml:trace contextRef="#ctx0" brushRef="#br0" timeOffset="16770.94">6362 2492 132 0 0,'0'0'0'0'0</inkml:trace>
  <inkml:trace contextRef="#ctx0" brushRef="#br0" timeOffset="17374.608">6240 2484 1304 0 0,'0'0'101'0'0,"0"0"53"0"0,-10 3-80 0 0,-70 11 1062 0 0,-1-2 0 0 0,-1-5 0 0 0,1-3 1 0 0,-31-4-1137 0 0,-46 4 467 0 0,-270 12-1385 0 0,-377-36 918 0 0,676 8 29 0 0,1-6-1 0 0,1-5 1 0 0,1-6-1 0 0,1-6 1 0 0,2-5 0 0 0,-7-9-29 0 0,-108-84-707 0 0,229 126 757 0 0,0 1 0 0 0,1-2 0 0 0,0 1 0 0 0,0-1 0 0 0,1 0 0 0 0,0-1 0 0 0,0 1 0 0 0,1-2 0 0 0,0 1 0 0 0,0-1 0 0 0,1 1 0 0 0,1-1 0 0 0,0-1 0 0 0,0 1 0 0 0,1-1-1 0 0,0 1 1 0 0,0-1 0 0 0,2 0 0 0 0,-1 0 0 0 0,1 0 0 0 0,1 0 0 0 0,0 0 0 0 0,1-2-50 0 0,6-6 125 0 0,0 0 0 0 0,2 1 0 0 0,0 0 0 0 0,2 0 0 0 0,-1 1 0 0 0,2 0 0 0 0,0 1 1 0 0,2 0-1 0 0,-1 1 0 0 0,2 1 0 0 0,0 0 0 0 0,0 1 0 0 0,1 1 0 0 0,1 0 0 0 0,0 1 0 0 0,1 1 0 0 0,2-1-125 0 0,-15 8-23 0 0,82-52-46 0 0,3 3 1 0 0,1 5-1 0 0,3 3 0 0 0,1 5 0 0 0,2 4 1 0 0,14 1 68 0 0,19 0-49 0 0,2 5 1 0 0,1 7 0 0 0,1 5-1 0 0,1 7 1 0 0,0 5 0 0 0,-1 6-1 0 0,28 8 49 0 0,-44 1 25 0 0,-1 5-1 0 0,-1 6 1 0 0,0 4-1 0 0,-2 6 0 0 0,-2 4 1 0 0,-1 5-1 0 0,-1 5 1 0 0,52 33-25 0 0,-131-64 136 0 0,0 2 0 0 0,0 1 0 0 0,-2 2 0 0 0,0 0 0 0 0,-1 2 0 0 0,-2 1 0 0 0,0 1 0 0 0,-1 2-1 0 0,-1 0 1 0 0,-1 1 0 0 0,-2 2 0 0 0,-1 0 0 0 0,-1 1 0 0 0,-1 1 0 0 0,-2 1 0 0 0,-1 0 0 0 0,3 10-136 0 0,-16-29-6 0 0,-1-1 0 0 0,0 1-1 0 0,0 0 1 0 0,-1-1 0 0 0,0 1 0 0 0,-1 0-1 0 0,-1-1 1 0 0,0 1 0 0 0,0-1-1 0 0,-1 0 1 0 0,-1 0 0 0 0,0 0 0 0 0,0 0-1 0 0,-1 0 1 0 0,0-1 0 0 0,-1 0-1 0 0,0 0 1 0 0,-1 0 0 0 0,0-1 0 0 0,0 0-1 0 0,-1 0 1 0 0,0-1 0 0 0,-1 0-1 0 0,0-1 1 0 0,0 0 0 0 0,-1 0-1 0 0,-2 1 7 0 0,-23 14 26 0 0,0-2 0 0 0,-1-2 0 0 0,-1-1-1 0 0,-1-1 1 0 0,0-3 0 0 0,-1-1-1 0 0,-12 1-25 0 0,-70 14-547 0 0,-1-6-1 0 0,0-6 0 0 0,-28-3 548 0 0,-196-1-5844 0 0,257-11 3121 0 0</inkml:trace>
  <inkml:trace contextRef="#ctx0" brushRef="#br0" timeOffset="20211.168">5605 503 5521 0 0,'3'-7'150'0'0,"17"-78"258"0"0,-24 20 4042 0 0,15 206-1658 0 0,-1 272-2212 0 0,-15-365-615 0 0,1-25-36 0 0,2-1 0 0 0,0 1 1 0 0,1 0-1 0 0,2 0 0 0 0,0 0 0 0 0,1-1 1 0 0,2 1-1 0 0,3 13 71 0 0,10-34-4903 0 0,-12-11-750 0 0</inkml:trace>
  <inkml:trace contextRef="#ctx0" brushRef="#br0" timeOffset="21093.278">5693 339 11461 0 0,'-10'-7'875'0'0,"-158"-62"-626"0"0,-3 43-576 0 0,-1 7-1 0 0,-108 5 328 0 0,40 2-196 0 0,-844-59 26 0 0,-186 20-1179 0 0,1062 51 1527 0 0,-123 2 661 0 0,-190-30-839 0 0,147-6-1046 0 0,124 25 762 0 0,247 9 326 0 0,-1 0 0 0 0,1 1 0 0 0,-1 0 0 0 0,1-1 1 0 0,-1 1-1 0 0,1 1 0 0 0,-1-1 0 0 0,1 0 1 0 0,0 1-1 0 0,0-1 0 0 0,-1 1 0 0 0,1 0 0 0 0,1 0 1 0 0,-1 1-1 0 0,0-1 0 0 0,0 0 0 0 0,1 1 1 0 0,-1 0-1 0 0,1 0 0 0 0,0-1 0 0 0,0 1 0 0 0,0 0 1 0 0,-1 2-43 0 0,-40 135 188 0 0,39-120-223 0 0,-109 439 924 0 0,97-421-882 0 0,2 1-1 0 0,2 0 1 0 0,2 1 0 0 0,1 1-1 0 0,3-1 1 0 0,1 1-1 0 0,1 0 1 0 0,3 1 0 0 0,1-1-1 0 0,3 0 1 0 0,0 0-1 0 0,7 21-6 0 0,-3-49 14 0 0,2 0-1 0 0,-1-1 1 0 0,2 0-1 0 0,-1 0 1 0 0,2-1-1 0 0,-1 0 1 0 0,2-1-1 0 0,-1 0 1 0 0,1-1-1 0 0,1 0 1 0 0,0-1-1 0 0,0 0 1 0 0,0-1-1 0 0,1-1 1 0 0,0 0-1 0 0,1-1 1 0 0,13 3-14 0 0,42 12 90 0 0,1-4 1 0 0,1-3 0 0 0,0-4-1 0 0,0-2 1 0 0,1-3-1 0 0,59-6-90 0 0,-69 3-25 0 0,983-2 1298 0 0,705 16-1443 0 0,-545 27-198 0 0,-1180-42 352 0 0,1 1-171 0 0,0-1 0 0 0,-1-1 0 0 0,1-1-1 0 0,-1-1 1 0 0,1-2 0 0 0,-1-1-1 0 0,21-7 188 0 0,-42 11-415 0 0,11-7-1048 0 0,-10-4-2632 0 0,-7-15-2082 0 0</inkml:trace>
  <inkml:trace contextRef="#ctx0" brushRef="#br0" timeOffset="21498.472">3623 885 2568 0 0,'-55'2'0'0'0,"7"-1"-2568"0"0</inkml:trace>
  <inkml:trace contextRef="#ctx0" brushRef="#br0" timeOffset="23454.381">957 1975 3208 0 0,'0'0'484'0'0,"0"0"24"0"0,0 0-172 0 0,0 0-268 0 0,0 0-68 0 0,0 0-12 0 0,0 0-96 0 0,0 0-240 0 0,0 0-396 0 0,0 0-196 0 0,0 0 16 0 0</inkml:trace>
  <inkml:trace contextRef="#ctx0" brushRef="#br0" timeOffset="23735.509">1975 2565 1708 0 0,'0'0'496'0'0,"0"0"-496"0"0,0 0-248 0 0,0 0-976 0 0</inkml:trace>
  <inkml:trace contextRef="#ctx0" brushRef="#br0" timeOffset="23985.081">1048 1993 4820 0 0,'0'0'0'0'0,"0"0"-200"0"0,0 0-1740 0 0,0 0 868 0 0,0 0 524 0 0,0 0 52 0 0,0 0-36 0 0,51 47 500 0 0,-21-26 32 0 0</inkml:trace>
  <inkml:trace contextRef="#ctx0" brushRef="#br0" timeOffset="24253.424">2058 2651 2916 0 0,'0'0'6045'0'0,"0"0"-6045"0"0,0 0 0 0 0,0 0-1648 0 0,0 0 412 0 0,0 0 203 0 0,0 0 57 0 0,0 0-144 0 0,0 0 180 0 0,0 0-196 0 0</inkml:trace>
  <inkml:trace contextRef="#ctx0" brushRef="#br0" timeOffset="24779.463">4690 2132 3116 0 0,'0'0'8137'0'0,"0"0"-7313"0"0,0 0-824 0 0,0 0-616 0 0,0 0 216 0 0,0 0 244 0 0,0 0-616 0 0,-40 6-524 0 0,39-2-1236 0 0,1-1-1681 0 0</inkml:trace>
  <inkml:trace contextRef="#ctx0" brushRef="#br0" timeOffset="29888.411">2494 2435 732 0 0,'0'0'1174'0'0,"0"0"-314"0"0,0 0 776 0 0,0 0-868 0 0,0 0-518 0 0,0 0-38 0 0,0 0 181 0 0,0 0 157 0 0,-1-3 62 0 0,-11-16-2104 0 0,9 22-1587 0 0,1-2 1931 0 0</inkml:trace>
  <inkml:trace contextRef="#ctx0" brushRef="#br0" timeOffset="71816.968">6245 2535 5837 0 0,'0'0'783'0'0,"0"0"-503"0"0,0 0-153 0 0,0 0-232 0 0,0 0 56 0 0,-7-6 3 0 0,-126-43-106 0 0,-339 18 1014 0 0,225 21-604 0 0,1 10 0 0 0,-152 24-258 0 0,-975 81-248 0 0,1071-76 319 0 0,0-13 1 0 0,-1-14 0 0 0,-179-25-72 0 0,116-22 538 0 0,-262-71-538 0 0,191 30 585 0 0,425 84-560 0 0,-39-6-25 0 0,1-2-1 0 0,1-2 1 0 0,0-2-1 0 0,1-2 1 0 0,-5-5 0 0 0,40 15 39 0 0,-1-1 1 0 0,2 0-1 0 0,-1-1 1 0 0,1-1 0 0 0,0 0-1 0 0,1 0 1 0 0,0-1-1 0 0,0-1 1 0 0,1 0-1 0 0,0 0 1 0 0,1-1 0 0 0,1 0-1 0 0,0-1 1 0 0,0 1-1 0 0,1-2 1 0 0,1 1-1 0 0,0-1 1 0 0,1 0 0 0 0,-2-11-40 0 0,-8-48 147 0 0,3-1 1 0 0,3-1-1 0 0,4 0 1 0 0,2 0 0 0 0,8-60-148 0 0,-6 120 87 0 0,1-1 0 0 0,1 1 0 0 0,0 0 1 0 0,1-1-1 0 0,1 1 0 0 0,1 0 0 0 0,0 0 0 0 0,0 1 1 0 0,2-1-1 0 0,0 1 0 0 0,0 0 0 0 0,1 0 1 0 0,1 1-1 0 0,0 0 0 0 0,1 0 0 0 0,1 1 0 0 0,0 0 1 0 0,0 1-1 0 0,1 0 0 0 0,1 1 0 0 0,-1 0 0 0 0,9-4-87 0 0,-2 1 44 0 0,2 2 0 0 0,-1 0-1 0 0,2 2 1 0 0,-1 0 0 0 0,1 1-1 0 0,0 1 1 0 0,1 1-1 0 0,0 1 1 0 0,0 1 0 0 0,0 1-1 0 0,0 0 1 0 0,10 2-44 0 0,285 11-44 0 0,223 40 44 0 0,-53-3-3 0 0,1578 97-523 0 0,-1282-97-1310 0 0,350-40 1836 0 0,-1032-11 89 0 0,-25-2-108 0 0,1 3-1 0 0,-1 3 0 0 0,1 4 1 0 0,-1 3-1 0 0,-1 3 0 0 0,1 4 0 0 0,50 17 20 0 0,-113-25 57 0 0,0 0-1 0 0,0 2 1 0 0,-1-1-1 0 0,0 2 0 0 0,0-1 1 0 0,-1 2-1 0 0,0-1 1 0 0,0 2-1 0 0,-1-1 0 0 0,-1 1 1 0 0,0 1-1 0 0,-1 0 1 0 0,0 0-1 0 0,0 0 0 0 0,-1 1 1 0 0,-1 0-1 0 0,0 1 1 0 0,-1 0-1 0 0,-1-1 0 0 0,0 2-56 0 0,6 17 32 0 0,-3 1-1 0 0,0 0 0 0 0,-2 0 0 0 0,-2 0 0 0 0,-1 1 0 0 0,-1 0 1 0 0,-2-1-1 0 0,-2 8-31 0 0,-2-3 93 0 0,-2-1 0 0 0,-2 0 0 0 0,-1 0 0 0 0,-2-1 0 0 0,-1 0 0 0 0,-2-1-93 0 0,-34 68-4172 0 0,42-89 276 0 0</inkml:trace>
  <inkml:trace contextRef="#ctx0" brushRef="#br0" timeOffset="77067.145">5848 668 640 0 0,'0'0'548'0'0,"0"0"-156"0"0,0 0 400 0 0,0 0-84 0 0,0 0 84 0 0,0 0-20 0 0,0 0-284 0 0,0 0-488 0 0,0 0-284 0 0,28-22-760 0 0,-15 35 144 0 0,1 5 468 0 0,7 13 224 0 0,3 11 208 0 0,2 11-92 0 0,1 5-12 0 0,-6-1-508 0 0,-7-15-772 0 0</inkml:trace>
  <inkml:trace contextRef="#ctx0" brushRef="#br0" timeOffset="77316.55">6431 1808 4912 0 0,'0'0'989'0'0,"0"0"-453"0"0,0 0-212 0 0,0 0-324 0 0,0 0-236 0 0,-11-38-869 0 0,5 25-1255 0 0,-8-14-700 0 0</inkml:trace>
  <inkml:trace contextRef="#ctx0" brushRef="#br0" timeOffset="78559.283">6040 2564 1164 0 0,'-42'8'0'0'0,"5"-2"-768"0"0</inkml:trace>
  <inkml:trace contextRef="#ctx0" brushRef="#br0" timeOffset="78824.55">4330 2644 664 0 0,'-95'-5'548'0'0,"-2"-1"-428"0"0,-13 0-120 0 0,13 0 76 0 0,-3 1 316 0 0,-1-2 156 0 0,3 1-144 0 0,-4-2-248 0 0,-1 1-68 0 0,-3 0-88 0 0,-1 0-8 0 0,0-2-396 0 0,-5 1-144 0 0,-2-1 12 0 0,-2-2 184 0 0,-4 0 12 0 0,0-2-156 0 0</inkml:trace>
  <inkml:trace contextRef="#ctx0" brushRef="#br0" timeOffset="79105.9">1497 2373 692 0 0,'-109'-20'676'0'0,"-11"-4"-284"0"0,16 1-184 0 0,2-1-156 0 0,1-1-52 0 0,3-4-220 0 0,4 0-196 0 0,5-3-16 0 0,6-1-116 0 0,25 7 144 0 0</inkml:trace>
  <inkml:trace contextRef="#ctx0" brushRef="#br0" timeOffset="79106.9">188 1710 52 0 0,'6'-11'449'0'0,"150"-155"1567"0"0,-115 138-1754 0 0,2 2-1 0 0,1 2 1 0 0,1 2 0 0 0,0 2-1 0 0,2 2 1 0 0,0 2 0 0 0,1 2-1 0 0,1 2 1 0 0,42-4-262 0 0,57-2-1624 0 0,0 7 1 0 0,99 7 1623 0 0,-143 4-973 0 0</inkml:trace>
  <inkml:trace contextRef="#ctx0" brushRef="#br0" timeOffset="79370.327">2561 1340 432 0 0,'107'8'312'0'0,"13"2"-208"0"0,-14-1-104 0 0,1 0-60 0 0,-1 1-20 0 0,0 0 4 0 0,-2 3-16 0 0,2-3 0 0 0,-3 2 88 0 0,-2 0 4 0 0,1-1 116 0 0,-5 3 92 0 0,-2-2-76 0 0,2 2-132 0 0,1 0-220 0 0,-24-2-356 0 0</inkml:trace>
  <inkml:trace contextRef="#ctx0" brushRef="#br0" timeOffset="79371.327">5347 1792 168 0 0,'91'29'28'0'0,"-14"-4"-28"0"0,-8 3-4 0 0,0 1 4 0 0,-5-1 0 0 0,-3 2 116 0 0,-4 0 172 0 0,-3 1 24 0 0,-3 1-64 0 0,0-1-104 0 0,-9 4 0 0 0,2 1-40 0 0,-8 2-64 0 0,0 0-40 0 0,-2-1-276 0 0,-10-3-88 0 0,-5-7-120 0 0,-5-6 20 0 0</inkml:trace>
  <inkml:trace contextRef="#ctx0" brushRef="#br0" timeOffset="79605.829">6195 2619 104 0 0,'0'0'116'0'0,"-79"32"28"0"0,23-15 132 0 0,-3 0 36 0 0,-4-5 16 0 0,6-3-96 0 0,-1-1-100 0 0,-4-2-68 0 0,-5 0 0 0 0,-3-1-64 0 0,-6 0-268 0 0,-1-2-280 0 0,20-1-340 0 0</inkml:trace>
  <inkml:trace contextRef="#ctx0" brushRef="#br0" timeOffset="79871.337">4402 2803 536 0 0,'-86'1'456'0'0,"-2"2"-328"0"0,-10-3-116 0 0,5 0-8 0 0,-2 0 4 0 0,-7-1 0 0 0,1-4 0 0 0,-2-2 0 0 0,-3-1-4 0 0,-1-2-4 0 0,0-2-4 0 0,-3-1 4 0 0,1-2-4 0 0,0-2 4 0 0,2 0 0 0 0,0 0 0 0 0,1 0-8 0 0,-1-2-656 0 0</inkml:trace>
  <inkml:trace contextRef="#ctx0" brushRef="#br0" timeOffset="79872.337">1862 2480 472 0 0,'-93'-30'328'0'0,"-10"-5"-328"0"0,16 1-64 0 0,25 9-668 0 0</inkml:trace>
  <inkml:trace contextRef="#ctx0" brushRef="#br0" timeOffset="79873.337">1017 1975 68 0 0,'-22'-44'1216'0'0,"9"0"-1216"0"0,2-2-68 0 0,11 6-180 0 0,2 0-52 0 0,4 12-368 0 0</inkml:trace>
  <inkml:trace contextRef="#ctx0" brushRef="#br0" timeOffset="84154.561">4965 891 4956 0 0,'0'0'480'0'0,"0"0"-255"0"0,0 0-57 0 0,0 0-168 0 0,0 0-4 0 0,0 0-128 0 0,0 0-309 0 0,0 0-499 0 0,0 0 692 0 0,-3 13-848 0 0,3-9-572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9:07.7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1972 0 0,'0'0'0'0'0,"0"0"-584"0"0,0 0-212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9:08.0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52 0 0,'0'0'0'0'0,"0"0"-52"0"0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9:40.1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1182 1660 0 0,'0'0'0'0'0</inkml:trace>
  <inkml:trace contextRef="#ctx0" brushRef="#br0" timeOffset="-163220.781">692 579 2096 0 0,'0'0'840'0'0,"0"0"715"0"0,-7 4-461 0 0,-167 38 3716 0 0,-18-37-3908 0 0,178-6-859 0 0,-1 0 1 0 0,1-1-1 0 0,0-1 0 0 0,0 0 0 0 0,0-1 1 0 0,1 0-1 0 0,-1-2 0 0 0,1 1 0 0 0,0-1 1 0 0,0-1-1 0 0,1 0 0 0 0,0-1 0 0 0,0-1 1 0 0,1 0-1 0 0,0 0 0 0 0,1-1 1 0 0,0 0-1 0 0,0-1 0 0 0,1 0 0 0 0,0 0 1 0 0,1-1-1 0 0,1 0 0 0 0,0-1 0 0 0,0 0 1 0 0,1 0-1 0 0,1 0 0 0 0,0-1 0 0 0,1 1 1 0 0,0-1-1 0 0,2 0 0 0 0,-1 0 0 0 0,1-1 1 0 0,1 1-1 0 0,1 0 0 0 0,0-1 1 0 0,2-6-44 0 0,6 5-68 0 0,1 0 1 0 0,0 0-1 0 0,1 1 1 0 0,1 1-1 0 0,1 0 1 0 0,0 0-1 0 0,1 1 1 0 0,0 1 0 0 0,1 0-1 0 0,0 1 1 0 0,1 0-1 0 0,0 2 1 0 0,1-1-1 0 0,0 2 1 0 0,0 0-1 0 0,1 1 1 0 0,0 0-1 0 0,0 2 1 0 0,5-1 67 0 0,-1-3 42 0 0,1 1 0 0 0,0 1 1 0 0,0 1-1 0 0,0 1 0 0 0,1 1 0 0 0,-1 1 0 0 0,1 1 0 0 0,0 1 1 0 0,0 2-1 0 0,0 0 0 0 0,-1 1 0 0 0,1 1 0 0 0,0 0 1 0 0,-1 2-1 0 0,0 1 0 0 0,0 1 0 0 0,-1 1 0 0 0,1 1 0 0 0,-2 1 1 0 0,1 0-1 0 0,-2 2 0 0 0,1 0 0 0 0,10 9-42 0 0,-20-8 84 0 0,-1-1-1 0 0,1 1 1 0 0,-2 0 0 0 0,0 1-1 0 0,-1 0 1 0 0,0 1-1 0 0,-1-1 1 0 0,-1 1-1 0 0,0 0 1 0 0,-1 0 0 0 0,0 1-1 0 0,-2-1 1 0 0,0 1-1 0 0,0 0 1 0 0,-2 0 0 0 0,0-1-1 0 0,0 1 1 0 0,-2 0-1 0 0,0 0 1 0 0,-1-1 0 0 0,0 1-1 0 0,-1-1 1 0 0,-1 0-1 0 0,-4 8-83 0 0,2-9 95 0 0,-2-1 1 0 0,0 0-1 0 0,0 0 0 0 0,-1-1 0 0 0,-1-1 0 0 0,0 0 0 0 0,0 0 0 0 0,-1-1 0 0 0,0 0 0 0 0,-1-1 0 0 0,0-1 0 0 0,-1 0 0 0 0,0-1 1 0 0,0 0-1 0 0,0-1 0 0 0,-1-1 0 0 0,-9 3-95 0 0,-96 3-4689 0 0,111-14 427 0 0,1-4-2417 0 0</inkml:trace>
  <inkml:trace contextRef="#ctx0" brushRef="#br0" timeOffset="-249.917">256 416 1368 0 0,'0'0'4857'0'0,"0"0"-4369"0"0,0 0-488 0 0,0 0-364 0 0,0 0 64 0 0,0 0 28 0 0,0 0-497 0 0,0 0-535 0 0,0 0-328 0 0,0 0-388 0 0</inkml:trace>
  <inkml:trace contextRef="#ctx0" brushRef="#br0" timeOffset="1253.728">669 60 328 0 0,'-23'-9'104'0'0,"0"1"-1"0"0,-1 1 1 0 0,0 1 0 0 0,0 1-1 0 0,-1 1 1 0 0,1 1 0 0 0,-1 1-1 0 0,0 2 1 0 0,1 0 0 0 0,-1 2-1 0 0,0 0 1 0 0,1 2-1 0 0,-24 6-103 0 0,40-6-14 0 0,0 0 0 0 0,1 0 0 0 0,0 0-1 0 0,0 1 1 0 0,0 0 0 0 0,0 0 0 0 0,1 0-1 0 0,0 1 1 0 0,0 0 0 0 0,0 1 0 0 0,1-1-1 0 0,0 1 1 0 0,0 0 0 0 0,1 0 0 0 0,-1 1-1 0 0,2-1 1 0 0,-1 1 0 0 0,1 0 0 0 0,0 0-1 0 0,1 0 1 0 0,0 1 0 0 0,0-1 0 0 0,1 0-1 0 0,0 1 1 0 0,0-1 0 0 0,1 9 14 0 0,0 10-6 0 0,1 1 1 0 0,1-1-1 0 0,1 0 0 0 0,1 0 1 0 0,2 0-1 0 0,1-1 0 0 0,8 21 6 0 0,1-8-605 0 0,-2-8-55 0 0</inkml:trace>
  <inkml:trace contextRef="#ctx0" brushRef="#br0" timeOffset="1627.187">345 637 300 0 0,'8'5'842'0'0,"3"3"-513"0"0,-1-1 0 0 0,1-1 0 0 0,1 1 0 0 0,-1-2 1 0 0,1 0-1 0 0,0 0 0 0 0,0-1 0 0 0,0-1 0 0 0,1 0 0 0 0,-1 0 0 0 0,1-1 0 0 0,0-1 0 0 0,0 0 0 0 0,-1-1 0 0 0,1 0 0 0 0,0-1 1 0 0,0-1-1 0 0,0 0 0 0 0,1-1-329 0 0,14-13 903 0 0,-23 5-2902 0 0,-10 13 3128 0 0,2-2-3935 0 0,3 0-1136 0 0,0 0 3262 0 0</inkml:trace>
  <inkml:trace contextRef="#ctx0" brushRef="#br0" timeOffset="2091.123">555 679 8097 0 0,'0'0'2476'0'0,"0"0"-2476"0"0,0 0-68 0 0,0 0-1560 0 0,0 0 592 0 0,0 0 216 0 0,0 0-416 0 0,0 0-809 0 0,0 0-943 0 0</inkml:trace>
  <inkml:trace contextRef="#ctx0" brushRef="#br0" timeOffset="2663.675">573 1393 6585 0 0,'7'1'-120'0'0,"4"1"301"0"0,0 0 0 0 0,1-1-1 0 0,-1 0 1 0 0,1-1 0 0 0,-1 0 0 0 0,1-1 0 0 0,-1 0 0 0 0,1 0 0 0 0,-1-2 0 0 0,0 1 0 0 0,0-1 0 0 0,0-1 0 0 0,0 0 0 0 0,0-1 0 0 0,-1 0 0 0 0,0 0 0 0 0,0-1 0 0 0,-1 0 0 0 0,1-1 0 0 0,-1 0 0 0 0,0-1-181 0 0,0 0-38 0 0,-1-1-1 0 0,0 1 1 0 0,0-1-1 0 0,-1-1 1 0 0,0 0-1 0 0,0 0 1 0 0,-1 0 0 0 0,-1 0-1 0 0,0-1 1 0 0,0 0-1 0 0,-1 0 1 0 0,0-1 0 0 0,-1 1-1 0 0,-1-1 1 0 0,1 0-1 0 0,-2 1 1 0 0,0-1 0 0 0,0 0-1 0 0,-1 0 1 0 0,-1 0-1 0 0,0 0 1 0 0,0 0-1 0 0,-1 1 1 0 0,-1-1 0 0 0,0 0-1 0 0,0 1 1 0 0,-1 0-1 0 0,-1 0 1 0 0,0 0 0 0 0,0 0-1 0 0,-6-8 39 0 0,1 2-66 0 0,0 0 1 0 0,-1 0-1 0 0,-1 1 0 0 0,-1 0 1 0 0,0 1-1 0 0,0 1 0 0 0,-2 0 0 0 0,0 0 1 0 0,0 2-1 0 0,-1 0 0 0 0,-1 1 1 0 0,0 0-1 0 0,0 2 0 0 0,-1 0 0 0 0,-1 1 1 0 0,1 0-1 0 0,-1 2 0 0 0,0 0 1 0 0,-1 1-1 0 0,1 1 0 0 0,-1 1 1 0 0,0 1-1 0 0,0 1 0 0 0,0 0 0 0 0,0 1 1 0 0,0 2-1 0 0,0 0 0 0 0,1 1 1 0 0,-1 1-1 0 0,1 0 0 0 0,-1 2 0 0 0,1 0 1 0 0,1 1-1 0 0,-15 8 66 0 0,15-4 91 0 0,1 0-1 0 0,0 1 1 0 0,1 1 0 0 0,0 0-1 0 0,1 2 1 0 0,0-1-1 0 0,1 2 1 0 0,1 0 0 0 0,1 0-1 0 0,0 2 1 0 0,1-1 0 0 0,1 1-1 0 0,0 1 1 0 0,2 0 0 0 0,0 0-91 0 0,2-6 38 0 0,2-1 0 0 0,-1 1 0 0 0,2 0 0 0 0,-1 1 0 0 0,2-1 0 0 0,0 0 0 0 0,0 1 1 0 0,2-1-1 0 0,-1 1 0 0 0,2-1 0 0 0,0 1 0 0 0,0-1 0 0 0,1 1 0 0 0,1-1 0 0 0,0 0 0 0 0,1 0 0 0 0,1 0 1 0 0,0 0-1 0 0,0-1 0 0 0,1 0 0 0 0,1 0 0 0 0,0 0 0 0 0,4 3-38 0 0,0-5 254 0 0,1-1 0 0 0,0 0 0 0 0,0-1 1 0 0,1 0-1 0 0,0-1 0 0 0,1-1 0 0 0,0 0 0 0 0,0 0 0 0 0,0-2 0 0 0,0 0 0 0 0,1 0 0 0 0,0-1 0 0 0,-1-1 0 0 0,6-1-254 0 0,-11 1 82 0 0,183 11 1951 0 0,-113-32-6887 0 0,-66 14-572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0:03.7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61 206 9881 0 0,'0'0'1718'0'0,"0"0"-454"0"0,0 0 153 0 0,7 2-375 0 0,-4-1-973 0 0,1 0 1 0 0,-1 0-1 0 0,1 0 0 0 0,-1 0 1 0 0,1 0-1 0 0,-1 0 0 0 0,1-1 1 0 0,0 0-1 0 0,-1 0 0 0 0,1 0 1 0 0,-1 0-1 0 0,1-1 0 0 0,0 1 1 0 0,-1-1-1 0 0,1 0 1 0 0,-1 0-1 0 0,1 0 0 0 0,-1 0 1 0 0,0-1-1 0 0,1 1 0 0 0,-1-1 1 0 0,0 0-1 0 0,0 0 0 0 0,0 0 1 0 0,0 0-1 0 0,-1-1 0 0 0,1 1 1 0 0,-1-1-1 0 0,1 0 0 0 0,-1 0 1 0 0,0 0-1 0 0,0 0 0 0 0,0 0 1 0 0,0 0-1 0 0,-1 0 0 0 0,1 0 1 0 0,-1-1-1 0 0,0 1 0 0 0,0-1 1 0 0,0 1-1 0 0,0-1 0 0 0,-1 1 1 0 0,1-1-1 0 0,-1 0 0 0 0,0 1 1 0 0,0-1-1 0 0,0 0 0 0 0,-1 1 1 0 0,0-3-70 0 0,-1-1-60 0 0,0 0 1 0 0,-1 0-1 0 0,0 0 1 0 0,-1 1-1 0 0,0-1 1 0 0,0 1-1 0 0,0 0 1 0 0,-1 0-1 0 0,0 0 1 0 0,0 0 0 0 0,0 1-1 0 0,0 0 1 0 0,-1 0-1 0 0,0 1 1 0 0,0-1-1 0 0,-1 1 1 0 0,1 0-1 0 0,-1 1 1 0 0,0 0-1 0 0,-5-2 60 0 0,7 7 38 0 0,0 1-1 0 0,0 0 0 0 0,1 0 1 0 0,-1 0-1 0 0,1 1 0 0 0,0 0 0 0 0,0-1 1 0 0,0 1-1 0 0,1 1 0 0 0,-1-1 1 0 0,1 0-1 0 0,0 1 0 0 0,0 0 1 0 0,1-1-1 0 0,-1 1 0 0 0,1 0 1 0 0,0 1-1 0 0,1-1 0 0 0,-1 0 0 0 0,1 0 1 0 0,0 1-1 0 0,0-1 0 0 0,1 1 1 0 0,-1 1-38 0 0,0-4 29 0 0,0 1 1 0 0,1-1 0 0 0,-1 0-1 0 0,1 1 1 0 0,0-1 0 0 0,-1 0 0 0 0,1 1-1 0 0,1-1 1 0 0,-1 0 0 0 0,0 1-1 0 0,1-1 1 0 0,0 0 0 0 0,0 1-1 0 0,0-1 1 0 0,0 0 0 0 0,0 0-1 0 0,1 0 1 0 0,-1 0 0 0 0,1 0-1 0 0,0 0 1 0 0,0 0 0 0 0,0 0 0 0 0,0-1-1 0 0,0 1 1 0 0,1-1 0 0 0,-1 0-1 0 0,1 0 1 0 0,0 1-30 0 0,41 8-5410 0 0,-33-11-1604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0:03.9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0 277 16806 0 0,'0'0'1844'0'0,"0"0"-1840"0"0,0 0 176 0 0,0 0 40 0 0,0 0-72 0 0,0 0-52 0 0,0 0-92 0 0,0 0 48 0 0,0 0-52 0 0,0 0-64 0 0,7 5-364 0 0,-7-5-512 0 0,2-1-1169 0 0,-2-1-3575 0 0,7-8-4233 0 0</inkml:trace>
  <inkml:trace contextRef="#ctx0" brushRef="#br0" timeOffset="182.261">206 48 10877 0 0,'0'0'4082'0'0,"0"0"-3142"0"0,0 0-780 0 0,-6 1-292 0 0,4-1 144 0 0,1 0-1 0 0,-1 0 0 0 0,1 0 1 0 0,-1 0-1 0 0,1 1 0 0 0,-1-1 0 0 0,0 0 1 0 0,1 1-1 0 0,-1-1 0 0 0,1 1 0 0 0,-1-1 1 0 0,1 1-1 0 0,0 0 0 0 0,-1 0 0 0 0,1 0 1 0 0,0 0-1 0 0,0 0 0 0 0,-1 0 0 0 0,1 0 1 0 0,0 0-1 0 0,0 0 0 0 0,0 0 1 0 0,0 1-1 0 0,0-1 0 0 0,0 0 0 0 0,1 1 1 0 0,-1-1-1 0 0,0 0 0 0 0,1 1 0 0 0,-1-1 1 0 0,1 1-1 0 0,-1-1 0 0 0,1 1 0 0 0,0 0 1 0 0,0-1-1 0 0,0 1 0 0 0,0-1 0 0 0,0 1 1 0 0,0-1-1 0 0,0 1 0 0 0,0 0 1 0 0,0-1-1 0 0,1 1 0 0 0,-1-1 0 0 0,1 1 1 0 0,-1-1-1 0 0,1 1 0 0 0,0-1 0 0 0,-1 0 1 0 0,1 1-1 0 0,0-1 0 0 0,0 0 0 0 0,0 1 1 0 0,0-1-1 0 0,0 0 0 0 0,1 1-11 0 0,48 50 844 0 0,-44-48-749 0 0,0 1-1 0 0,0-1 1 0 0,-1 1 0 0 0,1 1 0 0 0,-1-1 0 0 0,-1 1 0 0 0,1 0-1 0 0,-1 0 1 0 0,0 0 0 0 0,0 0 0 0 0,0 1 0 0 0,-1 0-1 0 0,0 0 1 0 0,-1 0 0 0 0,1 0 0 0 0,-2 0 0 0 0,2 3-95 0 0,-4-8-17 0 0,1 0 1 0 0,-1 0-1 0 0,1 0 1 0 0,-1 0 0 0 0,0 0-1 0 0,0-1 1 0 0,0 1-1 0 0,0 0 1 0 0,0 0-1 0 0,0-1 1 0 0,0 1 0 0 0,0 0-1 0 0,-1-1 1 0 0,1 1-1 0 0,-1-1 1 0 0,1 0-1 0 0,-1 0 1 0 0,0 1 0 0 0,1-1-1 0 0,-1 0 1 0 0,0 0-1 0 0,0 0 1 0 0,0-1-1 0 0,0 1 1 0 0,0 0-1 0 0,0-1 1 0 0,0 1 0 0 0,0-1-1 0 0,0 0 1 0 0,0 0-1 0 0,0 0 1 0 0,0 0-1 0 0,0 0 1 0 0,0 0 0 0 0,0 0-1 0 0,0 0 1 0 0,0-1-1 0 0,0 1 1 0 0,0-1-1 0 0,0 0 1 0 0,1 1 0 0 0,-1-1-1 0 0,0 0 1 0 0,0 0-1 0 0,0 0 1 0 0,0-1 16 0 0,-30-24-7833 0 0,23 5-2192 0 0</inkml:trace>
  <inkml:trace contextRef="#ctx0" brushRef="#br0" timeOffset="446.224">442 56 14929 0 0,'0'0'2993'0'0,"0"0"-2993"0"0,0 0-96 0 0,-58 3 96 0 0,16-8 368 0 0,-12-4-368 0 0,-4-3-396 0 0,5 0-1465 0 0,13 4-4227 0 0,12-4-3617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0:09.0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919 0 496 0 0,'28'4'408'0'0,"-1"1"-1"0"0,0 1 1 0 0,0 1 0 0 0,-1 1-1 0 0,0 2 1 0 0,0 0 0 0 0,-1 2 0 0 0,0 1-1 0 0,-1 1 1 0 0,-1 1 0 0 0,0 1-1 0 0,-1 0 1 0 0,-1 2 0 0 0,-1 1-1 0 0,0 1 1 0 0,-2 0 0 0 0,0 1-1 0 0,-1 1 1 0 0,6 11-408 0 0,-21-27 3 0 0,1 0 1 0 0,-1 0-1 0 0,0 0 1 0 0,0 0-1 0 0,-1 1 0 0 0,0-1 1 0 0,0 0-1 0 0,0 1 0 0 0,-1-1 1 0 0,0 1-1 0 0,0-1 1 0 0,-1 0-1 0 0,0 1 0 0 0,0-1 1 0 0,0 0-1 0 0,-1 1 0 0 0,0-1 1 0 0,0 0-1 0 0,0 0 0 0 0,-1-1 1 0 0,0 1-1 0 0,0 0 1 0 0,-1-1-1 0 0,1 0 0 0 0,-1 1 1 0 0,0-1-1 0 0,-1-1 0 0 0,1 1 1 0 0,-1-1-1 0 0,0 0 1 0 0,0 0-1 0 0,0 0 0 0 0,0-1 1 0 0,-1 1-1 0 0,0-1 0 0 0,0-1 1 0 0,-3 2-4 0 0,-46 18 264 0 0,-1-3 0 0 0,0-3-1 0 0,-2-2 1 0 0,0-2 0 0 0,0-3 0 0 0,-1-2 0 0 0,0-3 0 0 0,0-3 0 0 0,0-2 0 0 0,0-3 0 0 0,-15-4-264 0 0,44 8 28 0 0,0-1 0 0 0,1-1 0 0 0,-1-2 0 0 0,0-1 1 0 0,1-1-1 0 0,0-1 0 0 0,1-2 0 0 0,0-1 0 0 0,0-1 0 0 0,1-2 1 0 0,0 0-1 0 0,1-2 0 0 0,1-1 0 0 0,0 0 0 0 0,1-2 0 0 0,1-1 1 0 0,1-1-1 0 0,1-1 0 0 0,0-1 0 0 0,-11-17-28 0 0,28 34-4 0 0,1 1 0 0 0,0-1 0 0 0,0 0-1 0 0,1 0 1 0 0,-1 0 0 0 0,1 0 0 0 0,0-1 0 0 0,1 1 0 0 0,-1-1 0 0 0,1 1-1 0 0,0-1 1 0 0,0 1 0 0 0,1-1 0 0 0,0 1 0 0 0,0-1 0 0 0,0 0-1 0 0,0 1 1 0 0,1-1 0 0 0,0 1 0 0 0,0-1 0 0 0,1 1 0 0 0,-1-1-1 0 0,1 1 1 0 0,1 0 0 0 0,-1 0 0 0 0,1 0 0 0 0,-1 0 0 0 0,2 0 0 0 0,-1 0-1 0 0,0 1 1 0 0,1 0 0 0 0,0-1 0 0 0,0 2 0 0 0,2-3 4 0 0,211-88-4252 0 0,-177 83 368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0:28.5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1997 498 5440 0 0,'0'0'2727'0'0,"0"0"-1142"0"0,0 0-285 0 0,0 0 298 0 0,0 0-477 0 0,0 0-683 0 0,0 0-330 0 0,0 0 138 0 0,0 0 216 0 0,-4 6 76 0 0,-1-1-405 0 0,1 1 0 0 0,-2-2-1 0 0,1 1 1 0 0,0 0-1 0 0,-1-1 1 0 0,0 0-1 0 0,0 0 1 0 0,0-1-1 0 0,0 0 1 0 0,0 0 0 0 0,-1 0-1 0 0,0-1 1 0 0,1 0-1 0 0,-1 0 1 0 0,0 0-1 0 0,0-1 1 0 0,-1 0-133 0 0,-1 0 26 0 0,0 0 0 0 0,0-1 0 0 0,-1 0 0 0 0,1-1 1 0 0,0 0-1 0 0,0 0 0 0 0,0 0 0 0 0,0-2 0 0 0,0 1 0 0 0,0-1 0 0 0,1 0 0 0 0,-1-1 0 0 0,1 0 1 0 0,0 0-1 0 0,0-1 0 0 0,-4-2-26 0 0,-14-53-6359 0 0,26 53 716 0 0</inkml:trace>
  <inkml:trace contextRef="#ctx0" brushRef="#br0" timeOffset="267.412">1900 652 796 0 0,'0'0'10246'0'0,"0"0"-7219"0"0,0 0-2215 0 0,0 0 166 0 0,0 6-107 0 0,-17 139 261 0 0,19-100-1712 0 0,1-26-3395 0 0,-1-8-4024 0 0</inkml:trace>
  <inkml:trace contextRef="#ctx0" brushRef="#br0" timeOffset="-544.832">1554 774 4212 0 0,'0'0'7606'0'0,"0"0"-4929"0"0,0 0-1967 0 0,0 0-138 0 0,0 0 129 0 0,0 0 50 0 0,-10 0-76 0 0,-280-9 271 0 0,266 1-2709 0 0,21 2-1412 0 0,8-2-3400 0 0,8-2-762 0 0</inkml:trace>
  <inkml:trace contextRef="#ctx0" brushRef="#br0" timeOffset="-278.793">1567 702 3664 0 0,'0'0'10069'0'0,"0"0"-8993"0"0,0 0-912 0 0,-48-3 456 0 0,14-2 221 0 0,-12-2-77 0 0,-5-1-256 0 0,-3 1-236 0 0,10 0-208 0 0,11 2-64 0 0,13 1-208 0 0,3 0-824 0 0,0 0-781 0 0,4 0-2655 0 0,8-7-5669 0 0</inkml:trace>
  <inkml:trace contextRef="#ctx0" brushRef="#br0" timeOffset="4705.401">2123 926 1448 0 0,'0'0'4873'0'0,"-3"8"-3823"0"0,-2 2-778 0 0,1-1 0 0 0,-2 1 0 0 0,1-1 0 0 0,-1 0 0 0 0,0-1 0 0 0,-1 1 0 0 0,0-1 0 0 0,-1-1 0 0 0,1 1 0 0 0,-2-2 0 0 0,1 1 0 0 0,-1-1 0 0 0,1 0 0 0 0,-3 0-272 0 0,-57 27 390 0 0,-2-4 0 0 0,-2-3 0 0 0,0-3 0 0 0,-1-3 0 0 0,-1-4 0 0 0,-1-2 0 0 0,0-4 0 0 0,0-3 0 0 0,-1-4 0 0 0,-63-5-390 0 0,83 3 21 0 0,-1-3 1 0 0,1-2-1 0 0,0-3 1 0 0,0-2-1 0 0,1-2 1 0 0,0-3-1 0 0,1-2 1 0 0,1-3-1 0 0,1-2 1 0 0,0-2-1 0 0,2-2 1 0 0,0-3 0 0 0,2-1-1 0 0,-36-31-21 0 0,57 42-77 0 0,1-2 0 0 0,1 0 1 0 0,1-2-1 0 0,1-1 0 0 0,1-1 0 0 0,0 0 0 0 0,2-2 0 0 0,2 0 0 0 0,0-1 1 0 0,1-1-1 0 0,2-1 0 0 0,1 0 0 0 0,1-1 0 0 0,2-1 0 0 0,-3-14 77 0 0,13 33-12 0 0,0 0 0 0 0,1 0 0 0 0,1 1 0 0 0,0-1 0 0 0,0 0 0 0 0,1 0 1 0 0,1 0-1 0 0,0 1 0 0 0,0-1 0 0 0,1 1 0 0 0,1 0 0 0 0,0 0 0 0 0,1 1 0 0 0,0-1 0 0 0,0 1 0 0 0,1 1 0 0 0,0-1 0 0 0,1 1 0 0 0,0 0 0 0 0,0 1 0 0 0,1 0 0 0 0,0 0 0 0 0,7-4 12 0 0,19-14-86 0 0,2 2-1 0 0,0 2 1 0 0,2 1 0 0 0,0 2 0 0 0,37-13 86 0 0,9 1-76 0 0,1 4 0 0 0,1 4 0 0 0,1 3 0 0 0,1 4 0 0 0,0 4 0 0 0,61 1 76 0 0,-55 9 0 0 0,1 3 0 0 0,-1 5 0 0 0,1 4 1 0 0,-2 4-1 0 0,0 5 0 0 0,-1 3 1 0 0,-1 5-1 0 0,-1 3 0 0 0,75 37 0 0 0,-125-48 261 0 0,-1 2 0 0 0,-1 2-1 0 0,0 1 1 0 0,-2 2 0 0 0,-1 2-1 0 0,-2 1 1 0 0,8 10-261 0 0,-31-29 70 0 0,0 1-1 0 0,-1 1 1 0 0,-1-1-1 0 0,0 2 1 0 0,-1-1-1 0 0,0 1 1 0 0,-1 0-1 0 0,0 1 1 0 0,-1 0 0 0 0,0 0-1 0 0,-1 0 1 0 0,-1 0-1 0 0,-1 1 1 0 0,0 0-1 0 0,0 0 1 0 0,-2 0-1 0 0,0 0 1 0 0,0 0-1 0 0,-2 0 1 0 0,0 0-1 0 0,0 0 1 0 0,-2 0 0 0 0,-1 5-70 0 0,-1-4 54 0 0,-2 1-1 0 0,0-1 1 0 0,-1 0 0 0 0,0-1 0 0 0,-2 0 0 0 0,1 0 0 0 0,-2-1 0 0 0,0 0 0 0 0,-1-1 0 0 0,0-1 0 0 0,0 1 0 0 0,-2-2 0 0 0,1 0 0 0 0,-2 0 0 0 0,1-2 0 0 0,-11 6-54 0 0,-264 110 719 0 0,-139-26-660 0 0,243-81-3829 0 0,124-17-2836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0:35.5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184 158 7053 0 0,'0'0'9240'0'0,"0"0"-8479"0"0,0 0-497 0 0,0 0 8 0 0,0 0-36 0 0,0 0-40 0 0,-49 1-100 0 0,25-1-96 0 0,-3 0-496 0 0,2-1-436 0 0,1-1-565 0 0,4-4-1375 0 0,6 2-3640 0 0</inkml:trace>
  <inkml:trace contextRef="#ctx0" brushRef="#br0" timeOffset="1">239 20 8201 0 0,'0'0'7152'0'0,"0"0"-6256"0"0,0 0-187 0 0,0 0-273 0 0,0 0-224 0 0,0 0-12 0 0,-58-7-128 0 0,29 7-72 0 0,-2 0-348 0 0,0-1-1041 0 0,2-1-1019 0 0,8 1-2544 0 0,0-8-3709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41.6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163 1 11669 0 0,'0'0'3331'0'0,"0"0"-2560"0"0,0 0-689 0 0,0 0 134 0 0,-7 1-132 0 0,4-1-113 0 0,-1 0 0 0 0,1 0-1 0 0,0 0 1 0 0,0 0-1 0 0,0 1 1 0 0,0-1-1 0 0,0 1 1 0 0,0 0-1 0 0,0-1 1 0 0,0 2 0 0 0,0-1-1 0 0,0 0 1 0 0,0 0-1 0 0,0 1 1 0 0,1 0-1 0 0,-1-1 1 0 0,1 1 0 0 0,-1 0-1 0 0,1 1 1 0 0,0-1-1 0 0,0 0 1 0 0,0 0-1 0 0,0 1 1 0 0,0-1-1 0 0,0 1 1 0 0,1 0 0 0 0,-1 0-1 0 0,1-1 1 0 0,0 1-1 0 0,-1 0 1 0 0,2 0-1 0 0,-1 0 1 0 0,0 0-1 0 0,0 1 1 0 0,1-1 0 0 0,0 0-1 0 0,0 0 1 0 0,0 0-1 0 0,0 0 1 0 0,0 0-1 0 0,0 0 1 0 0,1 1-1 0 0,0-1 1 0 0,-1 0 29 0 0,130 114 2546 0 0,-132-115-2542 0 0,1 1 0 0 0,-1 0 0 0 0,0-1 0 0 0,0 1 0 0 0,0-1 1 0 0,0 1-1 0 0,0-1 0 0 0,0 0 0 0 0,-1 0 0 0 0,1 0 0 0 0,-1 0 1 0 0,0-1-1 0 0,1 1 0 0 0,-1-1 0 0 0,0 1 0 0 0,0-1 0 0 0,0 0 1 0 0,0 0-1 0 0,0 0 0 0 0,0-1 0 0 0,0 1 0 0 0,-1-1 0 0 0,1 0 0 0 0,0 0 1 0 0,0 0-1 0 0,0 0 0 0 0,0 0 0 0 0,0 0 0 0 0,-1-1 0 0 0,1 0 1 0 0,0 0-1 0 0,0 0 0 0 0,-1 0-4 0 0,-1 1-214 0 0,-44-5-1259 0 0,15-4-4121 0 0,7-3-3818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0:36.1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489 1 15485 0 0,'0'0'1777'0'0,"-7"-1"-1222"0"0,-291 16-665 0 0,114 2-1620 0 0,338 56 2113 0 0,-146-66-348 0 0,-1 1 0 0 0,0 1 1 0 0,-1-1-1 0 0,1 1 0 0 0,-2 0 1 0 0,1 1-1 0 0,-2-1 1 0 0,1 1-1 0 0,-1 0 0 0 0,-1 0 1 0 0,1 0-1 0 0,-2 1 0 0 0,1-1 1 0 0,-2 1-1 0 0,1 0 1 0 0,-2-1-1 0 0,1 1 0 0 0,-1 0 1 0 0,-1 0-1 0 0,0-1 1 0 0,0 1-1 0 0,-1 0 0 0 0,-1-1 1 0 0,0 1-1 0 0,0-1 0 0 0,-1 0 1 0 0,0 0-1 0 0,-1 0 1 0 0,0-1-1 0 0,0 0 0 0 0,-1 1-35 0 0,-6 23 18 0 0,9-30 1 0 0,1 0 0 0 0,0 1 0 0 0,0-1 0 0 0,0 1 0 0 0,0-1 0 0 0,1 1 0 0 0,-1 0 0 0 0,1 0 0 0 0,0-1 0 0 0,0 1 0 0 0,0 0 0 0 0,1 0 0 0 0,-1 0 0 0 0,1 0 0 0 0,0 0 0 0 0,0 0 0 0 0,0 0 0 0 0,1 0 0 0 0,-1 0 0 0 0,1 0 0 0 0,0 0 0 0 0,0 0 0 0 0,1-1 0 0 0,-1 1 0 0 0,1 0 0 0 0,0-1 0 0 0,0 1 0 0 0,0-1 0 0 0,0 0 0 0 0,0 1 0 0 0,1-1 0 0 0,-1 0 0 0 0,1 0 0 0 0,0-1 0 0 0,0 1 0 0 0,0-1 0 0 0,1 1 0 0 0,-1-1 0 0 0,0 0 0 0 0,1 0 0 0 0,-1 0 0 0 0,3 0-19 0 0,28-1 199 0 0,1-1 0 0 0,-1-2 0 0 0,0-2 1 0 0,-1-1-1 0 0,1-1 0 0 0,-1-2 0 0 0,0-1 0 0 0,0-2 1 0 0,-2-1-1 0 0,25-13-199 0 0,-42 20-333 0 0,22-12-454 0 0,-17 2-5945 0 0,-13 5-3244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0:20.1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71 184 0 0,'0'0'2120'0'0,"0"0"-323"0"0,0 0 1285 0 0,0 0-1202 0 0,0 0-378 0 0,0 0 88 0 0,0 0-34 0 0,-2-5-371 0 0,-6-9-298 0 0,13 43 743 0 0,3 24-504 0 0,-37 80-667 0 0,33-116-3345 0 0,16-23-5611 0 0,-1-9 882 0 0</inkml:trace>
  <inkml:trace contextRef="#ctx0" brushRef="#br0" timeOffset="168.472">318 4 3800 0 0,'0'0'7885'0'0,"0"0"-7141"0"0,-49 3 52 0 0,22-1 372 0 0,-6 0-312 0 0,-1 1-500 0 0,2-1-268 0 0,1 1-76 0 0,0 1-12 0 0,4-2-236 0 0,5 1-380 0 0,5-2-372 0 0,7 0-788 0 0,6-1-1396 0 0,4 1-4029 0 0</inkml:trace>
  <inkml:trace contextRef="#ctx0" brushRef="#br0" timeOffset="338.389">294 190 8897 0 0,'0'0'2572'0'0,"0"0"-1712"0"0,-44 2 224 0 0,17-2 48 0 0,-2 0-364 0 0,-2 0-416 0 0,0 1-352 0 0,3 1-12 0 0,-2 0-416 0 0,3 1-1152 0 0,9 0-1668 0 0,1-3-5669 0 0</inkml:trace>
  <inkml:trace contextRef="#ctx0" brushRef="#br0" timeOffset="525.516">434 337 10185 0 0,'0'0'4212'0'0,"0"0"-4024"0"0,0 0 484 0 0,0 0 68 0 0,-64 8 41 0 0,25-6-321 0 0,-2 3-164 0 0,5-1-196 0 0,3-1-92 0 0,9 1-8 0 0,-3 2-8 0 0,-4-1-340 0 0,5 0-424 0 0,7-1-537 0 0,3-3-1359 0 0,10-1-3808 0 0</inkml:trace>
  <inkml:trace contextRef="#ctx0" brushRef="#br0" timeOffset="789.86">645 0 8069 0 0,'0'0'5880'0'0,"0"0"-4211"0"0,0 0-1483 0 0,0 0-97 0 0,0 0 255 0 0,-6 3 49 0 0,-2 2-333 0 0,0 0 1 0 0,0 1 0 0 0,1 0 0 0 0,0 0 0 0 0,0 1-1 0 0,1-1 1 0 0,0 1 0 0 0,0 1 0 0 0,1-1 0 0 0,-1 1-1 0 0,2 0 1 0 0,-1 0 0 0 0,1 1 0 0 0,0 0-61 0 0,1-2 27 0 0,-7 9 2 0 0,2 1 0 0 0,0 0-1 0 0,0 0 1 0 0,2 0 0 0 0,0 1-1 0 0,1 0 1 0 0,1 0 0 0 0,1 0-1 0 0,0 1 1 0 0,1-1 0 0 0,1 1-1 0 0,1-1 1 0 0,2 15-29 0 0,53 17-1088 0 0,-4-47-5928 0 0,-37-10 299 0 0</inkml:trace>
  <inkml:trace contextRef="#ctx0" brushRef="#br0" timeOffset="14663.863">1135 124 6825 0 0,'0'0'4613'0'0,"0"0"-2984"0"0,0 0-1153 0 0,0 0 96 0 0,-2 8 160 0 0,2-5-634 0 0,-1 1 1 0 0,0 0-1 0 0,0-1 1 0 0,0 1-1 0 0,0-1 1 0 0,0 0-1 0 0,-1 1 0 0 0,0-1 1 0 0,0 0-1 0 0,0 0 1 0 0,0 0-1 0 0,0 0 1 0 0,0-1-1 0 0,-1 1 1 0 0,0 0-1 0 0,1-1 1 0 0,-1 0-1 0 0,0 1 1 0 0,0-1-1 0 0,0 0 1 0 0,0-1-1 0 0,-1 1 1 0 0,-1 0-99 0 0,-167 38 1408 0 0,89-60-2198 0 0,35-48-3969 0 0,47 57 996 0 0,5 2-3189 0 0</inkml:trace>
  <inkml:trace contextRef="#ctx0" brushRef="#br0" timeOffset="14946.892">1005 318 10333 0 0,'0'0'1474'0'0,"0"0"-156"0"0,0 0-158 0 0,1 7-240 0 0,1 1-774 0 0,-2-1 0 0 0,1 1-1 0 0,-1-1 1 0 0,0 1-1 0 0,-1-1 1 0 0,0 1 0 0 0,0-1-1 0 0,0 1 1 0 0,-1-1 0 0 0,0 0-1 0 0,-1 0 1 0 0,0 0-1 0 0,0 0 1 0 0,0 0 0 0 0,-1 0-146 0 0,-16 26 317 0 0,11-20-7094 0 0,9-12-921 0 0</inkml:trace>
  <inkml:trace contextRef="#ctx0" brushRef="#br0" timeOffset="15191.82">1380 105 7657 0 0,'0'0'6130'0'0,"0"0"-4463"0"0,7 6-1191 0 0,-1 0-378 0 0,-2-1 0 0 0,1 1 0 0 0,0 0 0 0 0,-1 0 0 0 0,0 1 0 0 0,-1-1 0 0 0,0 1 0 0 0,0 0 0 0 0,0 0 0 0 0,0 0 0 0 0,-1 0 0 0 0,-1 0 0 0 0,1 0 0 0 0,-1 1 0 0 0,0-1 0 0 0,-1 0 0 0 0,0 1 0 0 0,0-1 0 0 0,0 1 0 0 0,-2 3-98 0 0,-69 146 278 0 0,20-111-4343 0 0,42-42-1687 0 0,1-5-2599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09:59.9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4738 1758 15017 0 0,'-3'6'1667'0'0,"-61"180"469"0"0,63-178-2147 0 0,-1 0-1 0 0,1-1 1 0 0,1 1 0 0 0,-1 0-1 0 0,1 0 1 0 0,1-1-1 0 0,-1 1 1 0 0,1 0 0 0 0,1 0-1 0 0,0-1 1 0 0,0 1 0 0 0,0-1-1 0 0,1 1 1 0 0,0-1 0 0 0,0 0-1 0 0,1 0 1 0 0,-1 0 0 0 0,2-1-1 0 0,-1 1 1 0 0,1-1 0 0 0,0 0-1 0 0,0-1 1 0 0,1 1 0 0 0,5 4 11 0 0,6-1-2017 0 0,-5-8-3247 0 0,-2-5-2451 0 0</inkml:trace>
  <inkml:trace contextRef="#ctx0" brushRef="#br0" timeOffset="297.35">5077 1875 10409 0 0,'0'0'1522'0'0,"-1"8"-645"0"0,0 3-572 0 0,-1-1 1 0 0,-1 0-1 0 0,0 0 0 0 0,0 0 1 0 0,-1 0-1 0 0,0-1 0 0 0,0 0 1 0 0,-1 0-1 0 0,-1 0 0 0 0,1 0 1 0 0,-1-1-1 0 0,-1 1 1 0 0,0-2-1 0 0,-3 4-305 0 0,-38 27 538 0 0,19-29-2617 0 0,13-26-6673 0 0,15 2 1962 0 0</inkml:trace>
  <inkml:trace contextRef="#ctx0" brushRef="#br0" timeOffset="467.153">5008 1953 11341 0 0,'0'0'1780'0'0,"26"45"-900"0"0,-17-24-108 0 0,2 2-144 0 0,-2 1-288 0 0,-7-4-252 0 0,3-3-88 0 0,-5-3-72 0 0,0-4-620 0 0,0-3-368 0 0,0-2-140 0 0,0-3-532 0 0,0-2-1268 0 0,0-3-2925 0 0</inkml:trace>
  <inkml:trace contextRef="#ctx0" brushRef="#br0" timeOffset="652.516">5376 2124 12673 0 0,'0'0'3801'0'0,"0"0"-3801"0"0,0 0-781 0 0,0 0 781 0 0,0 0 540 0 0,0 0 13 0 0,-41 6-253 0 0,27-14-300 0 0,-6 0-340 0 0,5-3-109 0 0,-4 0 193 0 0,4-1-180 0 0,1-2-512 0 0,4 2-1060 0 0,1 3-2720 0 0,9-5-1837 0 0</inkml:trace>
  <inkml:trace contextRef="#ctx0" brushRef="#br0" timeOffset="918.83">5403 2031 9713 0 0,'0'0'3144'0'0,"0"0"-3144"0"0,0 0 0 0 0,0 0 588 0 0,0 0 96 0 0,-50-11-352 0 0,33 3-332 0 0,3-1-28 0 0,0 0-784 0 0,1-1-92 0 0,4 0-56 0 0,0-1-1376 0 0,5 4-3125 0 0</inkml:trace>
  <inkml:trace contextRef="#ctx0" brushRef="#br0" timeOffset="1170.849">5510 1971 13181 0 0,'0'0'1512'0'0,"0"0"-1060"0"0,17 50 28 0 0,-17-31-28 0 0,0 0-160 0 0,-2-2-191 0 0,-2-1-89 0 0,-3-2 88 0 0,1-3-40 0 0,2-1-60 0 0,-1-3-148 0 0,2-2-53 0 0,1-3-155 0 0,0 0-524 0 0,0-2-564 0 0,2 0-1312 0 0,0-3-2508 0 0</inkml:trace>
  <inkml:trace contextRef="#ctx0" brushRef="#br0" timeOffset="1421.179">5882 1787 4804 0 0,'0'0'636'0'0,"0"0"-99"0"0,0 0 411 0 0,0 0 184 0 0,0 0 124 0 0,0 0 140 0 0,0 0-340 0 0,0 0-404 0 0,0 0-152 0 0,0 0-500 0 0,19-11-40 0 0,-19 11-676 0 0,-2 2-904 0 0,-1 1-400 0 0,2 1-2093 0 0</inkml:trace>
  <inkml:trace contextRef="#ctx0" brushRef="#br0" timeOffset="1888.186">5607 2035 668 0 0,'0'0'611'0'0,"0"0"68"0"0,0 0 89 0 0,0 0-8 0 0,7 3-21 0 0,31 2 1046 0 0,-4-3 3913 0 0,-20-1-1772 0 0,-29 1-2876 0 0,-29 1-608 0 0,2-5-385 0 0,13 1 563 0 0,55 1-212 0 0,113 17-693 0 0,-350-64 551 0 0,249 48-649 0 0,11 1-5962 0 0,-37-2 1042 0 0</inkml:trace>
  <inkml:trace contextRef="#ctx0" brushRef="#br0" timeOffset="2134.459">5819 1923 11761 0 0,'0'0'803'0'0,"2"7"-446"0"0,10 121 3770 0 0,-24-39-4236 0 0,11-83-1270 0 0,1-7-6142 0 0,0-8 1186 0 0</inkml:trace>
  <inkml:trace contextRef="#ctx0" brushRef="#br0" timeOffset="2384.674">5980 1788 7461 0 0,'0'0'2582'0'0,"0"0"-1628"0"0,6 4-356 0 0,0-1-424 0 0,-1 1 0 0 0,0 0 0 0 0,0 0-1 0 0,0 0 1 0 0,0 1 0 0 0,-1 0 0 0 0,0 0 0 0 0,0 0-1 0 0,0 0 1 0 0,-1 1 0 0 0,1-1 0 0 0,-1 1 0 0 0,-1 0-1 0 0,1 0 1 0 0,-1 0 0 0 0,0 0 0 0 0,0 1 0 0 0,-1-1 0 0 0,0 0-1 0 0,1 7-173 0 0,-1 4 192 0 0,-1 1 0 0 0,-1-1 0 0 0,0 0-1 0 0,-1 0 1 0 0,-1 0 0 0 0,0 0-1 0 0,-1 0 1 0 0,-1-1 0 0 0,-1 0 0 0 0,0 0-1 0 0,-2 0 1 0 0,0 0-192 0 0,-83 104-3402 0 0,76-110-3828 0 0,14-9 490 0 0</inkml:trace>
  <inkml:trace contextRef="#ctx0" brushRef="#br0" timeOffset="2634.085">6451 2157 14233 0 0,'0'0'3989'0'0,"0"0"-3989"0"0,0 0-1080 0 0,0 0 1004 0 0,0 0 76 0 0,-56 10 264 0 0,32-13-264 0 0,-2-3-524 0 0,2-1-669 0 0,3-1-795 0 0,4-1-136 0 0,6-2-404 0 0,2 2-1661 0 0</inkml:trace>
  <inkml:trace contextRef="#ctx0" brushRef="#br0" timeOffset="2821.256">6395 2035 4304 0 0,'0'0'10945'0'0,"0"0"-10301"0"0,0 0-644 0 0,0 0-868 0 0,0 0 868 0 0,0 0 612 0 0,-41-1-136 0 0,18-5-476 0 0,-4-1-588 0 0,-1-1-1096 0 0,-6-4-476 0 0,6 4-976 0 0,-14-11-3577 0 0</inkml:trace>
  <inkml:trace contextRef="#ctx0" brushRef="#br0" timeOffset="-1005.979">3520 1869 9169 0 0,'0'0'5684'0'0,"0"0"-5308"0"0,19 52 316 0 0,-19-34-123 0 0,1 1 43 0 0,-1 0-216 0 0,0-5-196 0 0,0 2-116 0 0,0-3 4 0 0,-1-2 0 0 0,1-3 20 0 0,0-1-108 0 0,-3-4-120 0 0,3 0-452 0 0,0-3-461 0 0,0 0-659 0 0,0-3-1164 0 0,-1-1-2840 0 0</inkml:trace>
  <inkml:trace contextRef="#ctx0" brushRef="#br0" timeOffset="-836.599">3667 1779 13877 0 0,'0'0'698'0'0,"4"9"-459"0"0,3 3-117 0 0,-2 0 0 0 0,1-1 1 0 0,-2 2-1 0 0,1-1 0 0 0,-2 0 0 0 0,1 1 0 0 0,-2 0 0 0 0,0 0 0 0 0,0 0 1 0 0,-2 0-1 0 0,1 0 0 0 0,-1 0 0 0 0,-1 0 0 0 0,-1 0 0 0 0,0 0 1 0 0,0 0-1 0 0,-1-1 0 0 0,-1 1 0 0 0,0-1 0 0 0,-1 0 0 0 0,0 0 1 0 0,-2 3-123 0 0,2-9-504 0 0,-22 27-81 0 0,17-25-2668 0 0,1-6-3332 0 0,8-3 10 0 0</inkml:trace>
  <inkml:trace contextRef="#ctx0" brushRef="#br0" timeOffset="-664.251">4095 2020 16542 0 0,'0'0'1232'0'0,"0"0"-1232"0"0,0 0-248 0 0,0 0 248 0 0,-44 5 312 0 0,21-5-312 0 0,-3-4-12 0 0,-1 0-1032 0 0,1 0-313 0 0,2-2-263 0 0,3-3-116 0 0,0-1-648 0 0,10 3-2273 0 0</inkml:trace>
  <inkml:trace contextRef="#ctx0" brushRef="#br0" timeOffset="-401.932">4030 1963 3148 0 0,'0'0'10241'0'0,"28"37"-8933"0"0,-22-17-312 0 0,-1 2-115 0 0,0 2-49 0 0,-5-2-408 0 0,0-2-240 0 0,0-4-84 0 0,-2-2-28 0 0,-1-2-72 0 0,2-4-308 0 0,-2-3-264 0 0,2-3-136 0 0,1-2-325 0 0,0-1-379 0 0,0-6-464 0 0,1 3-4392 0 0</inkml:trace>
  <inkml:trace contextRef="#ctx0" brushRef="#br0" timeOffset="-400.932">4344 1899 14221 0 0,'0'0'2263'0'0,"5"9"-1660"0"0,0 2-520 0 0,0 0 1 0 0,-1 0-1 0 0,0 0 0 0 0,-1 0 1 0 0,0 1-1 0 0,-1-1 1 0 0,0 1-1 0 0,-1 0 0 0 0,0-1 1 0 0,-1 1-1 0 0,0 0 0 0 0,-1 0 1 0 0,-1-1-1 0 0,1 1 1 0 0,-2 0-1 0 0,0-1 0 0 0,0 1-83 0 0,-4-12-6016 0 0,6-7 4496 0 0,0-2-3935 0 0</inkml:trace>
  <inkml:trace contextRef="#ctx0" brushRef="#br0" timeOffset="-154.194">4428 1827 7325 0 0,'0'0'4589'0'0,"0"0"-3202"0"0,7 2-761 0 0,-5-1-556 0 0,1-1 1 0 0,0 1 0 0 0,0-1 0 0 0,0 1 0 0 0,0 0 0 0 0,-1 0-1 0 0,1 1 1 0 0,0-1 0 0 0,-1 0 0 0 0,1 1 0 0 0,-1 0 0 0 0,0-1-1 0 0,1 1 1 0 0,-1 0 0 0 0,0 0 0 0 0,0 0 0 0 0,0 1-1 0 0,0-1 1 0 0,-1 0 0 0 0,1 1 0 0 0,0-1 0 0 0,-1 1 0 0 0,0 0-1 0 0,0-1 1 0 0,0 1 0 0 0,0 0 0 0 0,0 0 0 0 0,0 0 0 0 0,-1 0-1 0 0,1-1 1 0 0,-1 1 0 0 0,0 0 0 0 0,0 0 0 0 0,0 0 0 0 0,0 1-71 0 0,-4-1-55 0 0,1 0 1 0 0,-1 0 0 0 0,1-1 0 0 0,-1 1 0 0 0,0-1 0 0 0,0 0 0 0 0,0 0 0 0 0,-1 0 0 0 0,1-1 0 0 0,0 0 0 0 0,0 1 0 0 0,-1-1 0 0 0,1-1 0 0 0,-1 1 0 0 0,1-1 0 0 0,-1 0 0 0 0,1 0-1 0 0,-1 0 1 0 0,1 0 0 0 0,-1-1 0 0 0,1 0 0 0 0,-1 0 0 0 0,1 0 0 0 0,0 0 0 0 0,-1-1 0 0 0,-1-1 54 0 0,-11-4-1943 0 0,7 0-2771 0 0,1-2-3341 0 0</inkml:trace>
  <inkml:trace contextRef="#ctx0" brushRef="#br0" timeOffset="-170075.84">2038 228 9837 0 0,'0'0'5192'0'0,"0"0"-4424"0"0,0 0-756 0 0,0 0 364 0 0,0 0 105 0 0,0 0-121 0 0,0 0-60 0 0,-51 1-224 0 0,30-1-76 0 0,-5-1-4 0 0,4 0 4 0 0,-2-1-124 0 0,0-1-548 0 0,5 1-473 0 0,5-3-627 0 0,9-3-2424 0 0,0 2-2237 0 0,11-9 3377 0 0</inkml:trace>
  <inkml:trace contextRef="#ctx0" brushRef="#br0" timeOffset="-169829.552">2005 112 3360 0 0,'0'0'2933'0'0,"0"0"2731"0"0,0 0-3916 0 0,0 0-276 0 0,0 0-187 0 0,0 0-17 0 0,0 0-1040 0 0,0 0-228 0 0,0 0-8 0 0,-53-16 8 0 0,27 16-8 0 0,-2 0 8 0 0,0 0-8 0 0,1 0-580 0 0,9 0-537 0 0,3 0-1415 0 0,7 0-3700 0 0,8-5-1201 0 0</inkml:trace>
  <inkml:trace contextRef="#ctx0" brushRef="#br0" timeOffset="-169534.555">2348 18 3452 0 0,'0'0'7202'0'0,"0"0"-4565"0"0,0 0-1595 0 0,0 0-111 0 0,0 0-43 0 0,0 0-197 0 0,0 0-185 0 0,0 0-147 0 0,0 0-159 0 0,6-18-84 0 0,-1 18-103 0 0,-1 0 0 0 0,1 1 1 0 0,-1-1-1 0 0,1 1 0 0 0,-1 0 0 0 0,1 0 1 0 0,-1 0-1 0 0,0 1 0 0 0,0 0 1 0 0,1 0-1 0 0,-1 0 0 0 0,-1 0 0 0 0,1 0 1 0 0,0 1-1 0 0,0 0 0 0 0,-1 0 1 0 0,1 0-1 0 0,-1 0 0 0 0,0 0 1 0 0,0 1-1 0 0,0-1 0 0 0,-1 1 0 0 0,1 0 1 0 0,-1 0-1 0 0,0 0 0 0 0,0 0 1 0 0,0 0-1 0 0,-1 0 0 0 0,1 0 0 0 0,-1 1 1 0 0,0-1-1 0 0,0 1 0 0 0,-1-1 1 0 0,1 1-1 0 0,-1-1 0 0 0,0 1 1 0 0,0-1-1 0 0,-1 1 0 0 0,1-1 0 0 0,-1 1 1 0 0,0-1-1 0 0,0 1 0 0 0,0-1 1 0 0,-1 0-1 0 0,0 1 0 0 0,1-1 0 0 0,-2 0 1 0 0,1 0-1 0 0,-1 1-13 0 0,-51 73 223 0 0,110-70 2426 0 0,25-17-2523 0 0,-33-11-7128 0 0,-38 12-284 0 0</inkml:trace>
  <inkml:trace contextRef="#ctx0" brushRef="#br0" timeOffset="-169378.795">2776 228 12437 0 0,'0'0'4253'0'0,"0"0"-3757"0"0,0 0 508 0 0,0 0 304 0 0,0 0-296 0 0,0 0-476 0 0,0 0-524 0 0,0 0-12 0 0,0 0-412 0 0,0 0-200 0 0,0 4-184 0 0,-2-4-200 0 0,-1 0-692 0 0,3 0-2693 0 0,0-2-3904 0 0</inkml:trace>
  <inkml:trace contextRef="#ctx0" brushRef="#br0" timeOffset="-169113.446">2962 79 7749 0 0,'0'0'4930'0'0,"0"0"-3325"0"0,0 0-1321 0 0,0 0-3 0 0,0 0 259 0 0,0 0-375 0 0,-4 7-274 0 0,3-4 148 0 0,0 1-1 0 0,0-1 1 0 0,1 1-1 0 0,-1-1 1 0 0,1 1-1 0 0,0-1 1 0 0,0 1-1 0 0,0-1 0 0 0,0 1 1 0 0,0-1-1 0 0,1 1 1 0 0,0-1-1 0 0,0 1 1 0 0,0-1-1 0 0,0 1 0 0 0,0-1 1 0 0,1 0-1 0 0,-1 0 1 0 0,1 1-1 0 0,0-1 1 0 0,0 0-1 0 0,0-1 1 0 0,0 1-1 0 0,1 0 0 0 0,-1-1 1 0 0,1 1-1 0 0,-1-1 1 0 0,1 0-1 0 0,0 0 1 0 0,0 0-1 0 0,0 0 1 0 0,1 0-39 0 0,58 80 1020 0 0,-62-80-1003 0 0,1 0 0 0 0,0 0 1 0 0,-1 1-1 0 0,1-1 1 0 0,-1 0-1 0 0,0 0 1 0 0,0 0-1 0 0,1 0 1 0 0,-2 0-1 0 0,1 0 1 0 0,0 0-1 0 0,0 1 1 0 0,-1-1-1 0 0,1 0 1 0 0,-1 0-1 0 0,1 0 0 0 0,-1 0 1 0 0,0 0-1 0 0,0 0 1 0 0,0 0-1 0 0,0-1 1 0 0,0 1-1 0 0,0 0 1 0 0,-1 0-1 0 0,1-1 1 0 0,-1 1-1 0 0,1-1 1 0 0,-1 1-1 0 0,1-1 1 0 0,-1 0-1 0 0,0 0 0 0 0,0 1 1 0 0,1-1-1 0 0,-1 0 1 0 0,0-1-1 0 0,0 1 1 0 0,0 0-1 0 0,0 0 1 0 0,0-1-1 0 0,0 1 1 0 0,-1-1-1 0 0,1 0 1 0 0,0 0-1 0 0,0 0 1 0 0,0 0-1 0 0,-2 0-17 0 0,-50 4-1369 0 0,21-16-5655 0 0,15-7-2554 0 0</inkml:trace>
  <inkml:trace contextRef="#ctx0" brushRef="#br0" timeOffset="-168948.194">3281 112 9685 0 0,'0'0'7933'0'0,"0"0"-7933"0"0,0 0 0 0 0,0 0 0 0 0,0 0 372 0 0,-71 3 108 0 0,15-2-480 0 0,-8-1-320 0 0,-1-1-996 0 0,19-5-3261 0 0,8-4-7180 0 0</inkml:trace>
  <inkml:trace contextRef="#ctx0" brushRef="#br0" timeOffset="-32722.689">3295 1330 3804 0 0,'0'0'1246'0'0,"0"0"-561"0"0,0 0-363 0 0,0 0 164 0 0,0 0 187 0 0,0 0 70 0 0,-8 1-67 0 0,-461-11 3303 0 0,-962 12-1676 0 0,332 19-1828 0 0,1040-24-655 0 0,-75 0 304 0 0,48 10-3663 0 0,79-5 1058 0 0,5 0-1707 0 0</inkml:trace>
  <inkml:trace contextRef="#ctx0" brushRef="#br0" timeOffset="-32147.25">1654 848 6717 0 0,'0'0'1992'0'0,"0"0"-1211"0"0,0 0-555 0 0,0 0-312 0 0,0 0 274 0 0,0 8 215 0 0,44 360 3379 0 0,-11-156-2564 0 0,-2 114 21 0 0,-14 460 577 0 0,-39-263-592 0 0,17-442-4906 0 0,4-80-153 0 0,1-1-2399 0 0</inkml:trace>
  <inkml:trace contextRef="#ctx0" brushRef="#br0" timeOffset="-23549.164">874 1783 3100 0 0,'0'0'2071'0'0,"0"0"-59"0"0,0 0 1315 0 0,0 0-1295 0 0,0 0-410 0 0,0 0-159 0 0,0 0-365 0 0,-13-7-501 0 0,14 56 346 0 0,1-38-764 0 0,7 132 1146 0 0,-26-46-2026 0 0,13-81-3256 0 0,3-8-2193 0 0</inkml:trace>
  <inkml:trace contextRef="#ctx0" brushRef="#br0" timeOffset="-22898.209">917 2758 2692 0 0,'0'0'6127'0'0,"0"0"-3934"0"0,0 0-905 0 0,0 0-26 0 0,0 0-12 0 0,0 0-499 0 0,0 0-533 0 0,0 0-103 0 0,0 0 125 0 0,-4 6 174 0 0,-133 131 1308 0 0,135-136-1710 0 0,1 0 0 0 0,0 0 0 0 0,0 0-1 0 0,0 0 1 0 0,0 0 0 0 0,0 0 0 0 0,0 0-1 0 0,0 0 1 0 0,0 1 0 0 0,0-1-1 0 0,1 0 1 0 0,-1 1 0 0 0,0-1 0 0 0,1 0-1 0 0,-1 1 1 0 0,1-1 0 0 0,0 1 0 0 0,-1-1-1 0 0,1 1 1 0 0,0-1 0 0 0,0 1 0 0 0,0-1-1 0 0,0 1 1 0 0,0-1 0 0 0,0 1 0 0 0,1-1-1 0 0,-1 1 1 0 0,0-1 0 0 0,1 1-1 0 0,-1-1 1 0 0,1 1 0 0 0,0-1 0 0 0,-1 0-1 0 0,1 1 1 0 0,0-1 0 0 0,0 0 0 0 0,0 0-1 0 0,0 0 1 0 0,0 1 0 0 0,0-1 0 0 0,0 0-1 0 0,0 0 1 0 0,0 0 0 0 0,0-1 0 0 0,1 1-1 0 0,-1 0 1 0 0,0 0 0 0 0,1-1-1 0 0,-1 1 1 0 0,0-1 0 0 0,1 1 0 0 0,-1-1-1 0 0,1 1 1 0 0,-1-1 0 0 0,1 0 0 0 0,0 0-12 0 0,90 12 670 0 0,-86-11-704 0 0,0 0 1 0 0,1 0 0 0 0,-1 0-1 0 0,0-1 1 0 0,1 0-1 0 0,-1 0 1 0 0,0 0 0 0 0,1-1-1 0 0,-1 0 1 0 0,0-1-1 0 0,1 1 1 0 0,-1-1 0 0 0,0 0-1 0 0,0-1 1 0 0,-1 1-1 0 0,1-1 1 0 0,0 0-1 0 0,-1-1 1 0 0,0 1 0 0 0,1-1-1 0 0,-2 0 1 0 0,1 0-1 0 0,0-1 1 0 0,-1 0 0 0 0,0 1-1 0 0,0-1 1 0 0,0-1-1 0 0,-1 1 1 0 0,1-1 0 0 0,-1 1-1 0 0,-1-1 1 0 0,1 0-1 0 0,-1 0 1 0 0,0 0 0 0 0,0 0-1 0 0,-1 0 1 0 0,1-1-1 0 0,-2 1 34 0 0,-8 37-954 0 0,2 195 3116 0 0,4-189-5796 0 0,2-30-1693 0 0</inkml:trace>
  <inkml:trace contextRef="#ctx0" brushRef="#br0" timeOffset="-21535.506">982 2177 2048 0 0,'0'0'734'0'0,"0"0"-182"0"0,9 1 32 0 0,1 1-402 0 0,1 1 0 0 0,-1-2 0 0 0,1 1 0 0 0,0-2 0 0 0,0 1 0 0 0,0-2 0 0 0,-1 1 0 0 0,1-1 0 0 0,0-1 0 0 0,-1 0 0 0 0,1 0 0 0 0,-1-1 0 0 0,0-1 0 0 0,1 0-1 0 0,-2 0 1 0 0,1-1 0 0 0,0 0 0 0 0,-1 0 0 0 0,0-1 0 0 0,0-1 0 0 0,-1 1 0 0 0,0-1 0 0 0,0-1 0 0 0,0 0 0 0 0,-1 0 0 0 0,0 0 0 0 0,-1-1 0 0 0,0 0 0 0 0,0 0 0 0 0,-1 0 0 0 0,0-1-1 0 0,-1 0 1 0 0,0 0 0 0 0,0 0 0 0 0,-1-2-182 0 0,-3-9-57 0 0,-1 0 0 0 0,-1 1 0 0 0,-1-1 0 0 0,-1 1 0 0 0,-1 0 0 0 0,0 0 0 0 0,-2 1 0 0 0,0-1 0 0 0,-1 1 0 0 0,-1 1 1 0 0,-1 0-1 0 0,-1 0 0 0 0,0 1 0 0 0,-1 0 0 0 0,-1 1 0 0 0,0 0 0 0 0,-2 1 0 0 0,1 1 0 0 0,-2 0 0 0 0,0 1 0 0 0,0 0 0 0 0,-1 2 0 0 0,-1 0 0 0 0,-13-6 57 0 0,18 11 35 0 0,0 0 1 0 0,0 1-1 0 0,-1 1 1 0 0,0 0-1 0 0,0 1 0 0 0,0 0 1 0 0,-1 1-1 0 0,1 0 1 0 0,-1 2-1 0 0,1-1 0 0 0,-1 2 1 0 0,1 0-1 0 0,0 1 1 0 0,-1 0-1 0 0,1 1 1 0 0,0 1-1 0 0,0 0 0 0 0,1 1 1 0 0,-1 0-1 0 0,1 1 1 0 0,0 0-1 0 0,0 2 1 0 0,1-1-1 0 0,0 1 0 0 0,1 1 1 0 0,-1 0-1 0 0,2 1 1 0 0,-1 0-1 0 0,1 1 1 0 0,1-1-1 0 0,0 2 0 0 0,1 0 1 0 0,0 0-1 0 0,0 0 1 0 0,1 1-1 0 0,1 0 1 0 0,0 0-1 0 0,0 5-35 0 0,1-8 27 0 0,1 0 1 0 0,0 0-1 0 0,1 0 0 0 0,0 0 1 0 0,1 1-1 0 0,0 0 0 0 0,1-1 1 0 0,0 1-1 0 0,0 0 0 0 0,1 0 1 0 0,1-1-1 0 0,-1 1 0 0 0,2 0 1 0 0,0 0-1 0 0,0-1 0 0 0,1 1 1 0 0,0-1-1 0 0,1 0 0 0 0,0 0 1 0 0,0 0-1 0 0,1 0 0 0 0,1-1 1 0 0,-1 0-1 0 0,2 0 0 0 0,-1-1 1 0 0,1 1-1 0 0,0-1 0 0 0,1-1 1 0 0,0 1-1 0 0,3 1-27 0 0,5 1 218 0 0,0 0 0 0 0,1-1 0 0 0,1 0 0 0 0,0-2-1 0 0,0 0 1 0 0,0-1 0 0 0,1 0 0 0 0,0-2 0 0 0,0 0 0 0 0,0-2 0 0 0,0 0 0 0 0,0 0-1 0 0,1-2 1 0 0,10-2-218 0 0,0-15-5078 0 0,-28 10 77 0 0</inkml:trace>
  <inkml:trace contextRef="#ctx0" brushRef="#br0" timeOffset="-6931.53">2681 708 10485 0 0,'0'0'1574'0'0,"0"0"-1184"0"0,0 0-77 0 0,-7 5 559 0 0,0 0-621 0 0,0 0 0 0 0,1 0 1 0 0,0 1-1 0 0,0 0 0 0 0,0 1 0 0 0,1-1 1 0 0,0 1-1 0 0,0 0 0 0 0,0 0 1 0 0,1 1-1 0 0,0-1 0 0 0,1 1 0 0 0,0 0 1 0 0,-1 4-252 0 0,0 0 88 0 0,0 0 1 0 0,1 0-1 0 0,1 0 1 0 0,0 1 0 0 0,1-1-1 0 0,0 1 1 0 0,1-1-1 0 0,0 0 1 0 0,1 1-1 0 0,0-1 1 0 0,1 1 0 0 0,0-1-1 0 0,1 0 1 0 0,1 0-1 0 0,0 0 1 0 0,0-1 0 0 0,4 5-89 0 0,22 21-3593 0 0,12-10-4019 0 0,-37-26 491 0 0</inkml:trace>
  <inkml:trace contextRef="#ctx0" brushRef="#br0" timeOffset="-6232.229">2993 798 7705 0 0,'0'0'1236'0'0,"0"0"-479"0"0,0 0-181 0 0,0 0 162 0 0,0 0-130 0 0,0 0-271 0 0,0 0-176 0 0,0 0-121 0 0,0 0 31 0 0,-4 13 738 0 0,4-10-3843 0 0,0-2-3412 0 0,0-1 4544 0 0</inkml:trace>
  <inkml:trace contextRef="#ctx0" brushRef="#br0" timeOffset="-2507.682">2265 1761 7081 0 0,'0'0'3957'0'0,"0"0"-1666"0"0,0 0-1075 0 0,0 0-582 0 0,0 0-221 0 0,0 0 56 0 0,-1 7 136 0 0,-18 229 1408 0 0,16-222-2919 0 0,3-14-3144 0 0,0-8-9 0 0,0-2-2869 0 0</inkml:trace>
  <inkml:trace contextRef="#ctx0" brushRef="#br0" timeOffset="-2321.069">2313 1703 9369 0 0,'0'0'1967'0'0,"0"0"-1035"0"0,8 6-298 0 0,-1-2-409 0 0,0 1-1 0 0,0 0 1 0 0,0 1 0 0 0,0 0 0 0 0,-1 0 0 0 0,0 0-1 0 0,-1 0 1 0 0,1 1 0 0 0,-1 0 0 0 0,-1 1 0 0 0,1-1-1 0 0,-1 1 1 0 0,0-1 0 0 0,-1 1 0 0 0,0 0 0 0 0,0 1-1 0 0,-1-1 1 0 0,2 8-225 0 0,-5-13 20 0 0,0 0 1 0 0,-1 0-1 0 0,1 0 0 0 0,0-1 0 0 0,-1 1 0 0 0,1 0 0 0 0,-1-1 1 0 0,0 1-1 0 0,0-1 0 0 0,0 0 0 0 0,0 1 0 0 0,-1-1 0 0 0,1 0 1 0 0,0-1-1 0 0,-1 1 0 0 0,1 0 0 0 0,-1 0 0 0 0,0-1 0 0 0,0 0 1 0 0,1 0-1 0 0,-1 1 0 0 0,0-2 0 0 0,0 1 0 0 0,0 0 0 0 0,0 0 1 0 0,0-1-1 0 0,0 0 0 0 0,-1 0 0 0 0,1 0 0 0 0,0 0 1 0 0,0 0-1 0 0,-2-1-20 0 0,-34-2-2538 0 0,10-6-4122 0 0,13-1-1048 0 0</inkml:trace>
  <inkml:trace contextRef="#ctx0" brushRef="#br0" timeOffset="-2072.592">2721 1630 5288 0 0,'0'0'6479'0'0,"-2"7"-5216"0"0,-42 101 1559 0 0,37-96-2669 0 0,0 0-1 0 0,0 0 1 0 0,2 1-1 0 0,-1-1 1 0 0,1 1-1 0 0,1 0 1 0 0,1 1-1 0 0,0-1 1 0 0,0 1-1 0 0,1-1 1 0 0,1 1-1 0 0,0 0 1 0 0,1-1-1 0 0,1 1 1 0 0,1 7-153 0 0,49 47-741 0 0,-17-58-7481 0 0,-22-12-543 0 0</inkml:trace>
  <inkml:trace contextRef="#ctx0" brushRef="#br0" timeOffset="-1810.198">2753 1809 10545 0 0,'0'0'905'0'0,"8"-2"-527"0"0,-3 0-275 0 0,0 0 0 0 0,-1 0 0 0 0,1 0 0 0 0,0 1 0 0 0,1 0-1 0 0,-1 0 1 0 0,0 1 0 0 0,0-1 0 0 0,0 1 0 0 0,0 0 0 0 0,1 0-1 0 0,-1 1 1 0 0,0 0 0 0 0,0 0 0 0 0,0 0 0 0 0,0 0 0 0 0,0 1-1 0 0,0 0 1 0 0,0 0 0 0 0,-1 0 0 0 0,1 0 0 0 0,0 1 0 0 0,-1 0-1 0 0,0 0 1 0 0,0 0 0 0 0,0 0 0 0 0,0 1 0 0 0,0 0 0 0 0,2 3-103 0 0,-4-4 45 0 0,0 1 1 0 0,-1 0-1 0 0,1 0 1 0 0,-1 0-1 0 0,1 1 1 0 0,-1-1-1 0 0,0 0 1 0 0,-1 1 0 0 0,1-1-1 0 0,-1 0 1 0 0,0 1-1 0 0,0-1 1 0 0,0 0-1 0 0,-1 1 1 0 0,1-1-1 0 0,-1 0 1 0 0,0 1-1 0 0,0-1 1 0 0,-1 0-1 0 0,1 0 1 0 0,-1 0 0 0 0,0 0-1 0 0,0 0 1 0 0,0-1-1 0 0,-1 1 1 0 0,1 0-1 0 0,-1-1 1 0 0,0 0-1 0 0,0 1 1 0 0,0-1-1 0 0,0-1 1 0 0,-1 1-1 0 0,0 0-45 0 0,-58 18-2011 0 0,55-25-3025 0 0,7-1-322 0 0</inkml:trace>
  <inkml:trace contextRef="#ctx0" brushRef="#br0" timeOffset="-1560.659">3032 1836 12165 0 0,'0'0'944'0'0,"0"0"-301"0"0,-5 6 362 0 0,-72 68 1817 0 0,75-73-2816 0 0,1 0-1 0 0,0 0 1 0 0,0 0 0 0 0,1 1-1 0 0,-1-1 1 0 0,0 0 0 0 0,0 0 0 0 0,0 1-1 0 0,1-1 1 0 0,-1 0 0 0 0,1 1-1 0 0,-1-1 1 0 0,1 1 0 0 0,0-1-1 0 0,-1 0 1 0 0,1 1 0 0 0,0-1-1 0 0,0 1 1 0 0,0-1 0 0 0,0 1 0 0 0,0-1-1 0 0,0 1 1 0 0,1-1 0 0 0,-1 1-1 0 0,0-1 1 0 0,1 0 0 0 0,-1 1-1 0 0,1-1 1 0 0,-1 1 0 0 0,1-1 0 0 0,0 0-1 0 0,0 0 1 0 0,-1 1 0 0 0,1-1-1 0 0,0 0 1 0 0,0 0 0 0 0,0 0-1 0 0,0 0 1 0 0,0 0 0 0 0,1 0 0 0 0,-1 0-1 0 0,0-1 1 0 0,0 1 0 0 0,1 0-1 0 0,-1 0 1 0 0,0-1 0 0 0,1 1-1 0 0,-1-1 1 0 0,1 0 0 0 0,-1 1-1 0 0,0-1 1 0 0,1 0 0 0 0,-1 0-6 0 0,80 23-5983 0 0,-63-21-366 0 0</inkml:trace>
  <inkml:trace contextRef="#ctx0" brushRef="#br0" timeOffset="-1363.664">3309 2024 12553 0 0,'0'0'4677'0'0,"0"0"-4677"0"0,0 0 0 0 0,0 0 0 0 0,0 0 556 0 0,-40-4-320 0 0,26-1-160 0 0,0 1-76 0 0,-3-1-292 0 0,0 0-232 0 0,6 0 76 0 0,-2 0-229 0 0,1-2-291 0 0,6 2-832 0 0,2-1-2220 0 0,5-4-2781 0 0</inkml:trace>
  <inkml:trace contextRef="#ctx0" brushRef="#br0" timeOffset="-1193.622">3336 1902 1840 0 0,'0'0'10849'0'0,"0"0"-9597"0"0,0 0-1228 0 0,0 0 40 0 0,0 0 684 0 0,0 0 160 0 0,-47-3-328 0 0,26-1-331 0 0,3 0-109 0 0,-4 0-140 0 0,6-1-521 0 0,0 0-231 0 0,3-1-272 0 0,5 0-1000 0 0,2 2-3680 0 0</inkml:trace>
  <inkml:trace contextRef="#ctx0" brushRef="#br0" timeOffset="6167.393">1074 381 760 0 0,'0'0'576'0'0,"52"26"-160"0"0,-33-13-416 0 0,-3 4-80 0 0,-1-4-556 0 0</inkml:trace>
  <inkml:trace contextRef="#ctx0" brushRef="#br0" timeOffset="9773.596">3059 3150 5440 0 0,'0'0'6649'0'0,"0"0"-4697"0"0,0 0-1510 0 0,0 0-66 0 0,0 0 140 0 0,0 0 62 0 0,0 0 19 0 0,0 0-114 0 0,0 0-271 0 0,3-2-148 0 0,1-4-76 0 0,-1 0 1 0 0,0 0-1 0 0,0-1 1 0 0,0 1-1 0 0,-1-1 0 0 0,0 1 1 0 0,0-1-1 0 0,-1 0 1 0 0,0 0-1 0 0,0 1 1 0 0,0-1-1 0 0,-1 0 0 0 0,0 0 1 0 0,0 0-1 0 0,-1 0 1 0 0,0 0-1 0 0,0 0 0 0 0,-1 1 1 0 0,0-1-1 0 0,0 0 1 0 0,0 1-1 0 0,-1 0 1 0 0,0-1-1 0 0,0 1 0 0 0,-1 0 1 0 0,1 1-1 0 0,-1-1 1 0 0,-1 0-1 0 0,1 1 1 0 0,-1 0-1 0 0,0 0 0 0 0,0 1 1 0 0,0-1-1 0 0,-1 1 1 0 0,1 0-1 0 0,-1 0 0 0 0,0 1 1 0 0,-6-3 11 0 0,11 6-27 0 0,-1-1 1 0 0,1 0-1 0 0,-1 1 1 0 0,1-1-1 0 0,-1 1 1 0 0,1 0-1 0 0,-1-1 1 0 0,0 1-1 0 0,1 0 1 0 0,-1 0-1 0 0,1 0 1 0 0,-1 0 0 0 0,0 0-1 0 0,1 0 1 0 0,-1 1-1 0 0,1-1 1 0 0,-1 0-1 0 0,0 1 1 0 0,1-1-1 0 0,-1 1 1 0 0,1 0-1 0 0,-1 0 1 0 0,1-1-1 0 0,0 1 1 0 0,-1 0-1 0 0,1 0 1 0 0,0 0-1 0 0,0 0 1 0 0,0 0-1 0 0,-1 1 1 0 0,1-1-1 0 0,0 0 1 0 0,0 0-1 0 0,1 1 1 0 0,-1-1-1 0 0,0 1 1 0 0,0-1-1 0 0,1 1 1 0 0,-1-1-1 0 0,1 1 1 0 0,-1-1-1 0 0,1 1 1 0 0,0 0 26 0 0,-20 83 396 0 0,18-67-444 0 0,0-13 105 0 0,1-1 0 0 0,1 0 0 0 0,-1 0-1 0 0,1 0 1 0 0,-1 0 0 0 0,1 0 0 0 0,0 1 0 0 0,1-1 0 0 0,-1 0-1 0 0,1 0 1 0 0,0 0 0 0 0,0 0 0 0 0,0 0 0 0 0,0 0 0 0 0,1 0-1 0 0,-1 0 1 0 0,1 0 0 0 0,0 0 0 0 0,1-1 0 0 0,-1 1 0 0 0,0-1-1 0 0,1 0 1 0 0,0 0 0 0 0,0 1-57 0 0,44 11-7080 0 0,-32-14-326 0 0</inkml:trace>
  <inkml:trace contextRef="#ctx0" brushRef="#br0" timeOffset="10041.6">3230 3183 4456 0 0,'0'0'9585'0'0,"0"0"-8369"0"0,0 0-600 0 0,0 0 49 0 0,0 0 207 0 0,0 0-500 0 0,0 0-360 0 0,0 0 4 0 0,0 0-16 0 0,0 0-512 0 0,-7 5-320 0 0,4-5-329 0 0,2 0-891 0 0,1-1-2240 0 0,0-6-3077 0 0</inkml:trace>
  <inkml:trace contextRef="#ctx0" brushRef="#br0" timeOffset="10304.602">3501 2947 13093 0 0,'0'0'1610'0'0,"0"0"-1045"0"0,0 0-346 0 0,0 0 58 0 0,0 0-73 0 0,0 0-218 0 0,-7 2-137 0 0,5-2 144 0 0,0 0 0 0 0,1 0 0 0 0,-1 0-1 0 0,0 0 1 0 0,0 1 0 0 0,0-1 0 0 0,1 1-1 0 0,-1-1 1 0 0,0 1 0 0 0,1-1 0 0 0,-1 1-1 0 0,1 0 1 0 0,-1 0 0 0 0,1 0 0 0 0,-1 0-1 0 0,1 0 1 0 0,-1 0 0 0 0,1 1 0 0 0,0-1-1 0 0,0 0 1 0 0,-1 1 0 0 0,1-1 0 0 0,0 1-1 0 0,0-1 1 0 0,1 1 0 0 0,-1-1 0 0 0,0 1-1 0 0,0 0 1 0 0,1-1 0 0 0,-1 1 0 0 0,1 0-1 0 0,0-1 1 0 0,-1 1 0 0 0,1 0 0 0 0,0 0-1 0 0,0 0 1 0 0,0-1 0 0 0,0 1 0 0 0,0 0-1 0 0,0 0 1 0 0,1-1 0 0 0,-1 1 0 0 0,1 0-1 0 0,-1 0 1 0 0,1-1 0 0 0,0 1 0 0 0,-1 0-1 0 0,1-1 1 0 0,0 1 0 0 0,1 0 7 0 0,33 46 434 0 0,-30-43-367 0 0,0-1 0 0 0,-1 1-1 0 0,0 0 1 0 0,1 0-1 0 0,-2 1 1 0 0,1-1-1 0 0,-1 1 1 0 0,0 0-1 0 0,0 0 1 0 0,0 0 0 0 0,-1 0-1 0 0,0 1 1 0 0,0-1-1 0 0,0 1 1 0 0,-1-1-1 0 0,0 1 1 0 0,-1-1 0 0 0,1 3-67 0 0,-64 29 109 0 0,38-51-7565 0 0,20 0-787 0 0</inkml:trace>
  <inkml:trace contextRef="#ctx0" brushRef="#br0" timeOffset="10460.576">3752 2996 15205 0 0,'0'0'1585'0'0,"0"0"-1449"0"0,0 0-136 0 0,0 0 648 0 0,-57-9-264 0 0,18 2-212 0 0,-12 0-172 0 0,-2 2-224 0 0,-2 0-880 0 0,9 1-985 0 0,14-1-3131 0 0,2-2-4133 0 0</inkml:trace>
  <inkml:trace contextRef="#ctx0" brushRef="#br0" timeOffset="30000.642">758 762 1488 0 0,'0'0'40'0'0,"0"0"-40"0"0,0 0-576 0 0,0 0-376 0 0</inkml:trace>
  <inkml:trace contextRef="#ctx0" brushRef="#br0" timeOffset="30500.146">360 794 6857 0 0,'0'0'6022'0'0,"0"0"-4074"0"0,0 0-1502 0 0,0 0-143 0 0,0 0 21 0 0,0 0-165 0 0,0 0-8 0 0,0 0 189 0 0,0 0 24 0 0,-5 7-55 0 0,0 0-247 0 0,-1 0 0 0 0,0-1 1 0 0,-1 1-1 0 0,0-2 0 0 0,0 1 1 0 0,0-1-1 0 0,0 0 0 0 0,-1 0 0 0 0,1-1 1 0 0,-1 0-1 0 0,-1 0 0 0 0,1-1 1 0 0,0 0-1 0 0,-1-1 0 0 0,1 0 0 0 0,-1 0 1 0 0,-1-1-63 0 0,7 1-9 0 0,-1-1 1 0 0,1 0-1 0 0,-1 0 1 0 0,0-1-1 0 0,1 1 1 0 0,-1-1-1 0 0,1 1 1 0 0,-1-1-1 0 0,0-1 1 0 0,1 1-1 0 0,-1 0 1 0 0,0-1-1 0 0,1 0 1 0 0,-1 0-1 0 0,1 0 1 0 0,-1 0-1 0 0,1 0 1 0 0,0-1-1 0 0,-1 1 1 0 0,1-1-1 0 0,0 0 1 0 0,0 0-1 0 0,0 0 1 0 0,0-1-1 0 0,0 1 1 0 0,1-1-1 0 0,-1 1 1 0 0,1-1 0 0 0,0 0-1 0 0,0 0 1 0 0,0 0-1 0 0,0 0 1 0 0,0 0-1 0 0,0-1 1 0 0,1 1-1 0 0,0 0 1 0 0,-1-1-1 0 0,2 1 1 0 0,-1-1-1 0 0,0 1 1 0 0,0-1 8 0 0,0-22-5340 0 0,1 16-1497 0 0</inkml:trace>
  <inkml:trace contextRef="#ctx0" brushRef="#br0" timeOffset="30752.014">219 934 7373 0 0,'0'0'6344'0'0,"0"0"-4335"0"0,0 0-1354 0 0,3 7-84 0 0,-1-1-527 0 0,0 0 1 0 0,0-1 0 0 0,0 1 0 0 0,-1 0-1 0 0,0 0 1 0 0,0 1 0 0 0,0-1 0 0 0,-1 0 0 0 0,0 0-1 0 0,0 0 1 0 0,-1 0 0 0 0,0 1 0 0 0,0-1 0 0 0,0 0-1 0 0,-1 0 1 0 0,1 0 0 0 0,-3 3-45 0 0,-18 86-795 0 0,24-92-2212 0 0,4-5-3859 0 0</inkml:trace>
  <inkml:trace contextRef="#ctx0" brushRef="#br0" timeOffset="31758.095">3080 852 8129 0 0,'0'0'4391'0'0,"0"0"-2877"0"0,0 0-1171 0 0,0 0-73 0 0,0 0 295 0 0,-5 7 175 0 0,-5 6-598 0 0,-1-1-1 0 0,1 0 0 0 0,-2 0 1 0 0,0-1-1 0 0,0-1 1 0 0,-1 0-1 0 0,0 0 1 0 0,-1-2-1 0 0,0 1 0 0 0,0-2 1 0 0,-1 0-1 0 0,0 0 1 0 0,0-2-1 0 0,0 0 1 0 0,-1 0-1 0 0,0-2 0 0 0,-8 1-141 0 0,19-7-10 0 0,0-1 0 0 0,1 0 0 0 0,-1 0 0 0 0,1 0 0 0 0,0-1 0 0 0,0 1 0 0 0,1-1 0 0 0,-1 0-1 0 0,1 0 1 0 0,0 0 0 0 0,1 0 0 0 0,-1-1 0 0 0,1 1 0 0 0,0-1 0 0 0,0 0 0 0 0,1 0 0 0 0,-1 0-1 0 0,1 1 1 0 0,1-1 0 0 0,-1 0 0 0 0,1 0 0 0 0,0 0 0 0 0,0 0 0 0 0,1 0 0 0 0,0 0 0 0 0,0-1 10 0 0,10 50-109 0 0,1 10-3190 0 0,-9-45-2168 0 0,2-4-3560 0 0</inkml:trace>
  <inkml:trace contextRef="#ctx0" brushRef="#br0" timeOffset="31942.734">2904 1065 7293 0 0,'0'0'5738'0'0,"0"0"-4076"0"0,0 0-1098 0 0,1 8 106 0 0,-15 132 1016 0 0,13-130-2670 0 0,1-7-6824 0 0,0-8-833 0 0</inkml:trace>
  <inkml:trace contextRef="#ctx0" brushRef="#br0" timeOffset="32112.838">3289 864 15497 0 0,'0'0'2229'0'0,"0"0"-2229"0"0,20 57 72 0 0,-20-30-72 0 0,-4 3 60 0 0,-9 1-56 0 0,-14 3 4 0 0,-11 5 116 0 0,-20 3 12 0 0,-4-3-136 0 0,1-9-396 0 0,21-12-872 0 0,13-12-5489 0 0</inkml:trace>
  <inkml:trace contextRef="#ctx0" brushRef="#br0" timeOffset="48822.51">2246 735 4244 0 0,'0'0'2826'0'0,"0"0"1526"0"0,0 0-2086 0 0,0 0-579 0 0,0 0-461 0 0,0 0-434 0 0,0 0-300 0 0,0 0-218 0 0,20 12 163 0 0,0-3-360 0 0,1-1 0 0 0,0 0-1 0 0,0-2 1 0 0,0 0 0 0 0,1-1-1 0 0,0-2 1 0 0,0 0 0 0 0,21 0-77 0 0,-41-4-5 0 0,-1 0-1 0 0,0-1 1 0 0,0 1 0 0 0,0 0 0 0 0,0 0 0 0 0,0-1-1 0 0,-1 1 1 0 0,1 0 0 0 0,0-1 0 0 0,-1 1-1 0 0,1-1 1 0 0,0 1 0 0 0,-1-1 0 0 0,0 1 0 0 0,1-1-1 0 0,-1 1 1 0 0,0-1 0 0 0,0 1 0 0 0,0-1 0 0 0,0 1-1 0 0,0-1 1 0 0,0 0 0 0 0,0 1 0 0 0,-1-1 0 0 0,1 1-1 0 0,-1-1 1 0 0,1 1 0 0 0,-1-1 0 0 0,1 1-1 0 0,-1 0 1 0 0,0-1 0 0 0,0 1 0 0 0,1 0 0 0 0,-1-1-1 0 0,0 1 1 0 0,0 0 0 0 0,-1 0 0 0 0,1 0 0 0 0,0 0-1 0 0,0 0 1 0 0,0 0 0 0 0,-1 0 0 0 0,0-1 5 0 0,-9-11-106 0 0,0 0 0 0 0,0 0 1 0 0,-1 1-1 0 0,-1 1 0 0 0,0 0 0 0 0,-1 0 1 0 0,0 1-1 0 0,0 1 0 0 0,-1 1 0 0 0,0 0 106 0 0,14 7-11 0 0,-1 0-1 0 0,1 1 0 0 0,-1-1 0 0 0,1 1 0 0 0,0-1 0 0 0,-1 1 1 0 0,1 0-1 0 0,-1-1 0 0 0,1 1 0 0 0,-1 0 0 0 0,1 0 1 0 0,-1 0-1 0 0,1 0 0 0 0,-1 0 0 0 0,1 1 0 0 0,-1-1 1 0 0,1 0-1 0 0,-1 1 0 0 0,1-1 0 0 0,0 1 0 0 0,-1-1 1 0 0,1 1-1 0 0,-1 0 0 0 0,1-1 0 0 0,0 1 0 0 0,0 0 1 0 0,0 0-1 0 0,-1 0 0 0 0,1 0 0 0 0,0 0 0 0 0,0 0 1 0 0,0 0-1 0 0,0 1 0 0 0,1-1 0 0 0,-1 0 0 0 0,0 1 0 0 0,0-1 1 0 0,1 0-1 0 0,-1 1 0 0 0,1-1 0 0 0,-1 1 0 0 0,1-1 1 0 0,0 0-1 0 0,-1 1 0 0 0,1-1 0 0 0,0 1 0 0 0,0-1 1 0 0,0 2 11 0 0,-1 85 430 0 0,2-72-346 0 0,28 302-460 0 0,-24-317-6622 0 0,1-9 536 0 0</inkml:trace>
  <inkml:trace contextRef="#ctx0" brushRef="#br0" timeOffset="48991.168">2434 986 1108 0 0,'0'0'14201'0'0,"0"0"-12268"0"0,0 0-1661 0 0,0 0-260 0 0,-42-4 212 0 0,-1-2-112 0 0,-10-2-64 0 0,-5 0-36 0 0,0-4-12 0 0,5 0-1128 0 0,20 1-2041 0 0,2-4-7784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0:53.7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0 12437 0 0,'0'0'904'0'0,"-1"7"-188"0"0,-50 263 3657 0 0,72-223-5290 0 0,16-36-6528 0 0,-14-13-43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0:54.9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106 1 28 0 0,'0'0'9128'0'0,"0"0"-5657"0"0,0 0-2081 0 0,0 0-474 0 0,0 0-408 0 0,0 0-384 0 0,0 0-52 0 0,0 0 238 0 0,3 8 101 0 0,2 3-297 0 0,0-1 1 0 0,0 1-1 0 0,1-1 0 0 0,1-1 0 0 0,0 1 0 0 0,0-1 1 0 0,0 0-1 0 0,1-1 0 0 0,1 0 0 0 0,-1 0 0 0 0,1 0 1 0 0,1-2-1 0 0,-1 1 0 0 0,4 1-114 0 0,-10-8-25 0 0,-1 1-1 0 0,1-1 1 0 0,-1 0-1 0 0,1 0 1 0 0,-1 0-1 0 0,0 0 1 0 0,1 0-1 0 0,-1 0 1 0 0,1-1-1 0 0,-1 1 1 0 0,0-1-1 0 0,1 0 1 0 0,-1 0-1 0 0,0 0 1 0 0,0 0-1 0 0,1 0 1 0 0,-1 0 0 0 0,0-1-1 0 0,0 1 1 0 0,0-1-1 0 0,0 1 1 0 0,-1-1-1 0 0,1 0 1 0 0,0 0-1 0 0,-1 1 1 0 0,1-1-1 0 0,-1 0 1 0 0,0-1-1 0 0,0 1 1 0 0,1 0-1 0 0,-1 0 1 0 0,-1 0-1 0 0,1-1 1 0 0,0 1 0 0 0,0 0-1 0 0,-1-1 1 0 0,0 1-1 0 0,1-1 1 0 0,-1 1-1 0 0,0-1 1 0 0,0 1-1 0 0,0 0 1 0 0,-1-1-1 0 0,1 1 1 0 0,0-1-1 0 0,-1 1 1 0 0,0 0-1 0 0,1-1 1 0 0,-1 1-1 0 0,-1-2 27 0 0,36 94 1700 0 0,-34-83-1665 0 0,0 0 1 0 0,0 0-1 0 0,-1 0 1 0 0,0 0-1 0 0,-1 0 1 0 0,0-1-1 0 0,0 1 0 0 0,0 0 1 0 0,-1-1-1 0 0,0 0 1 0 0,0 1-1 0 0,0-1 0 0 0,-1 0 1 0 0,0-1-1 0 0,0 1 1 0 0,-1-1-1 0 0,1 1 1 0 0,-1-1-1 0 0,0-1 0 0 0,-1 1 1 0 0,1-1-1 0 0,-1 0 1 0 0,0 0-1 0 0,0 0 0 0 0,-1 0-35 0 0,-164 61-858 0 0,137-60-2287 0 0,7-12-5798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0:55.5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215 14 6433 0 0,'0'0'5972'0'0,"0"0"-4760"0"0,0 0-984 0 0,0 0 192 0 0,0 0 388 0 0,0 0 212 0 0,-48 6-467 0 0,21-6-377 0 0,-4 0-176 0 0,-2-3-336 0 0,2-1-1077 0 0,5-2-947 0 0,7 0-3444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0:55.7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275 14 12437 0 0,'0'0'1832'0'0,"0"0"-1832"0"0,0 0 0 0 0,0 0 544 0 0,0 0 188 0 0,-63 0-280 0 0,20 0-452 0 0,-3 0-376 0 0,-6-3-1660 0 0,12-1-3752 0 0,9-2-2009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0:54.0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18 11521 0 0,'0'0'2394'0'0,"0"0"-1600"0"0,1 6-147 0 0,1 83 1271 0 0,0-88-1907 0 0,0 0-1 0 0,0-1 0 0 0,1 0 1 0 0,-1 1-1 0 0,0-1 0 0 0,0 0 1 0 0,1 0-1 0 0,-1 0 0 0 0,0-1 1 0 0,0 1-1 0 0,1 0 0 0 0,-1-1 1 0 0,0 0-1 0 0,0 1 0 0 0,0-1 1 0 0,0 0-1 0 0,0 0 0 0 0,0 0 1 0 0,0 0-1 0 0,0 0 0 0 0,0-1 1 0 0,0 1-1 0 0,-1-1 0 0 0,1 1 1 0 0,0-1-1 0 0,-1 0 1 0 0,0 1-1 0 0,1-1 0 0 0,-1 0 1 0 0,0 0-1 0 0,0 0 0 0 0,0 0 1 0 0,0 0-1 0 0,0 0 0 0 0,0-2-10 0 0,8-17 113 0 0,-9 22-132 0 0,0-1 1 0 0,0 1 0 0 0,1 0 0 0 0,-1-1 0 0 0,0 1 0 0 0,0-1 0 0 0,1 1 0 0 0,-1-1 0 0 0,0 1 0 0 0,1 0 0 0 0,-1-1 0 0 0,1 1 0 0 0,-1-1 0 0 0,0 0 0 0 0,1 1 0 0 0,-1-1 0 0 0,1 1 0 0 0,-1-1 0 0 0,1 0 0 0 0,0 1 0 0 0,-1-1 0 0 0,1 0 0 0 0,-1 1 0 0 0,1-1 0 0 0,-1 0 0 0 0,1 0 0 0 0,0 0 0 0 0,-1 0 0 0 0,1 1 0 0 0,0-1 0 0 0,-1 0 0 0 0,1 0 0 0 0,0 0 0 0 0,-1 0 0 0 0,1-1 0 0 0,0 1 0 0 0,-1 0 0 0 0,1 0 0 0 0,-1 0 0 0 0,1 0 0 0 0,0-1 0 0 0,-1 1 0 0 0,1 0 0 0 0,-1-1 0 0 0,1 1 0 0 0,-1 0 0 0 0,1-1 0 0 0,-1 1 0 0 0,1 0 0 0 0,-1-1 0 0 0,1 1 0 0 0,-1-1 0 0 0,1 1 0 0 0,-1-1 0 0 0,0 0 0 0 0,1 1 0 0 0,-1-1 0 0 0,0 1 0 0 0,0-1 0 0 0,1 1 0 0 0,-1-1 0 0 0,0 0 0 0 0,0 1 0 0 0,0-1 18 0 0,66 147 2107 0 0,-65-141-2091 0 0,0 0-1 0 0,0-1 1 0 0,0 1 0 0 0,-1 0 0 0 0,1-1 0 0 0,-1 1 0 0 0,-1 0-1 0 0,1 0 1 0 0,-1-1 0 0 0,0 1 0 0 0,0 0 0 0 0,0-1-1 0 0,0 1 1 0 0,-1-1 0 0 0,0 1 0 0 0,0-1 0 0 0,0 0 0 0 0,0 0-1 0 0,-1 0 1 0 0,0 0 0 0 0,1 0 0 0 0,-1 0 0 0 0,-1-1 0 0 0,1 0-1 0 0,-1 1 1 0 0,1-1 0 0 0,-1 0 0 0 0,0-1 0 0 0,0 1-1 0 0,0-1 1 0 0,0 0 0 0 0,-1 1-16 0 0,-72 16-632 0 0,26-28-6933 0 0,29-8-1655 0 0</inkml:trace>
  <inkml:trace contextRef="#ctx0" brushRef="#br0" timeOffset="171.331">399 1 15309 0 0,'0'0'1461'0'0,"0"0"-1265"0"0,32 43 352 0 0,-26-20-176 0 0,-3 3-112 0 0,-6 2-88 0 0,-7 2-120 0 0,-7 1-4 0 0,-6 1-48 0 0,-5 2-4 0 0,-3-1-232 0 0,-3-1-396 0 0,2 1-729 0 0,6-12-1115 0 0,-13 3-4700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0:37.1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41 3756 0 0,'0'0'6997'0'0,"0"0"-4097"0"0,0 0-2179 0 0,0 0-512 0 0,2 7 177 0 0,40 129 1613 0 0,-38-134-1949 0 0,0 0 0 0 0,1-1 0 0 0,-1 0-1 0 0,0 0 1 0 0,0 0 0 0 0,1 0 0 0 0,-1 0-1 0 0,1-1 1 0 0,-1 0 0 0 0,1 0 0 0 0,-1 0-1 0 0,1-1 1 0 0,-1 1 0 0 0,0-1 0 0 0,1 0 0 0 0,-1-1-1 0 0,0 1 1 0 0,0-1 0 0 0,1 1 0 0 0,-1-1-1 0 0,-1 0 1 0 0,1-1 0 0 0,0 1 0 0 0,0-1-1 0 0,-1 1 1 0 0,1-1 0 0 0,-1 0 0 0 0,0-1-1 0 0,0 1 1 0 0,0 0 0 0 0,0-2-50 0 0,21-66-594 0 0,-8 180 926 0 0,-3 44 222 0 0,-17-145-577 0 0,-1-1 0 0 0,1 0 0 0 0,-1-1-1 0 0,0 1 1 0 0,0-1 0 0 0,-1 0 0 0 0,0 0 0 0 0,0-1 0 0 0,-1 0-1 0 0,1 0 1 0 0,-1 0 0 0 0,0-1 0 0 0,0 0 0 0 0,-1 0 0 0 0,1-1 0 0 0,-1 0-1 0 0,0 0 1 0 0,1-1 0 0 0,-1 0 0 0 0,0 0 0 0 0,-1-1 0 0 0,1 0-1 0 0,0-1 1 0 0,0 1 0 0 0,0-2 0 0 0,-1 1 0 0 0,1-1 0 0 0,0 0-1 0 0,0-1 1 0 0,-1 0 23 0 0,-16-6-2369 0 0,10-4-2637 0 0,-7-14-5291 0 0</inkml:trace>
  <inkml:trace contextRef="#ctx0" brushRef="#br0" timeOffset="16210.412">400 148 496 0 0,'0'0'9454'0'0,"0"0"-6229"0"0,0 0-1910 0 0,0 0-479 0 0,0 0-369 0 0,0 0-269 0 0,6-1-150 0 0,20 1-212 0 0,66-8 1985 0 0,-91 8-1812 0 0,1-1-1 0 0,0 1 0 0 0,-1-1 0 0 0,1 0 1 0 0,-1 0-1 0 0,1 0 0 0 0,-1 0 1 0 0,1 0-1 0 0,-1 0 0 0 0,1 0 1 0 0,-1-1-1 0 0,0 1 0 0 0,0 0 1 0 0,0-1-1 0 0,0 1 0 0 0,0-1 1 0 0,0 1-1 0 0,0-1 0 0 0,0 0 0 0 0,-1 1 1 0 0,1-1-1 0 0,0 0 0 0 0,-1 0 1 0 0,0 1-1 0 0,1-1 0 0 0,-1 0 1 0 0,0 0-1 0 0,0 1 0 0 0,0-1 1 0 0,0 0-1 0 0,0 0 0 0 0,0 0 1 0 0,-1 1-1 0 0,1-1 0 0 0,-1 0 1 0 0,1 0-1 0 0,-1 1 0 0 0,1-1 0 0 0,-1 1 1 0 0,0-1-1 0 0,0 0 0 0 0,0 1 1 0 0,0-1-1 0 0,0 1 0 0 0,0 0 1 0 0,0-1-1 0 0,-2 0-8 0 0,1-3-93 0 0,0 1 0 0 0,-1-1 0 0 0,0 1 0 0 0,0 0 0 0 0,0 0 0 0 0,0 0 0 0 0,-1 0 0 0 0,0 1 0 0 0,1-1 0 0 0,-1 1 1 0 0,-1 0-1 0 0,1 0 0 0 0,0 0 0 0 0,-1 1 0 0 0,1-1 0 0 0,-1 1 0 0 0,0 0 0 0 0,0 1 0 0 0,0-1 0 0 0,0 1 0 0 0,0 0 0 0 0,-1 0 93 0 0,-9 72-127 0 0,26 215 2438 0 0,3-239-3625 0 0,10-28-7740 0 0,-12-18 2344 0 0</inkml:trace>
  <inkml:trace contextRef="#ctx0" brushRef="#br0" timeOffset="16364.452">570 322 11145 0 0,'0'0'2868'0'0,"0"0"-2528"0"0,0 0-276 0 0,-43 0 492 0 0,20 1-100 0 0,-4 0-320 0 0,1 1-136 0 0,-1-2-808 0 0,0 0-1332 0 0,7 0-3420 0 0,-4-3-1497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0:58.1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5184 0 0,'0'0'5590'0'0,"0"0"-4254"0"0,0 0-1107 0 0,3 8 525 0 0,10 24 550 0 0,-5-15-994 0 0,0 0 0 0 0,-1 1 0 0 0,-1 0 0 0 0,-1 0 0 0 0,0 0 0 0 0,-1 1 1 0 0,-1 0-1 0 0,-1 0 0 0 0,-1 0 0 0 0,-1 0 0 0 0,0 0 0 0 0,-2 4-310 0 0,4 15-861 0 0,26-53-8333 0 0,-7-3 1131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39.1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1 109 4880 0 0,'0'0'6823'0'0,"0"0"-5151"0"0,0 0-1474 0 0,2 6 235 0 0,-1-4-353 0 0,0-1-1 0 0,1 1 1 0 0,-1 0 0 0 0,-1 0-1 0 0,1 0 1 0 0,0 0 0 0 0,0 0 0 0 0,-1 0-1 0 0,1 0 1 0 0,-1 0 0 0 0,0 0-1 0 0,1 0 1 0 0,-1 0 0 0 0,0 0 0 0 0,0 0-1 0 0,0 0 1 0 0,-1 0 0 0 0,1 0-1 0 0,0 0 1 0 0,-1 0 0 0 0,1 0 0 0 0,-1 0-1 0 0,0 0 1 0 0,0 0 0 0 0,0 0-1 0 0,0 0 1 0 0,0 0 0 0 0,0-1-1 0 0,0 1-79 0 0,0-2 121 0 0,12-23 1444 0 0,58-50-4119 0 0,-31 54-3488 0 0,-27 16 343 0 0</inkml:trace>
  <inkml:trace contextRef="#ctx0" brushRef="#br0" timeOffset="247.012">224 184 7201 0 0,'0'0'6703'0'0,"0"0"-5076"0"0,2 6-1410 0 0,8 47 995 0 0,-15-64-872 0 0,-2-3-2364 0 0,3-3-4646 0 0,3-7-1936 0 0</inkml:trace>
  <inkml:trace contextRef="#ctx0" brushRef="#br0" timeOffset="404.425">344 0 10605 0 0,'0'0'6405'0'0,"0"0"-6405"0"0,0 0-12 0 0,0 0-200 0 0,0 0 112 0 0,0 0-705 0 0,0 0-799 0 0,0 0-384 0 0,0 0-136 0 0,0 0-1840 0 0,-10 3-2237 0 0</inkml:trace>
  <inkml:trace contextRef="#ctx0" brushRef="#br0" timeOffset="638.736">512 112 1044 0 0,'0'0'7467'0'0,"0"0"-5102"0"0,0 0-1739 0 0,-7-2-176 0 0,4 1-408 0 0,0 0 0 0 0,0 0 0 0 0,0 0-1 0 0,0 0 1 0 0,0 0 0 0 0,0 1-1 0 0,0-1 1 0 0,0 1 0 0 0,0 0-1 0 0,0 0 1 0 0,0 0 0 0 0,-1 0 0 0 0,1 1-1 0 0,0-1 1 0 0,0 1 0 0 0,0 0-1 0 0,0 0 1 0 0,0 0 0 0 0,0 0-1 0 0,1 0 1 0 0,-1 1 0 0 0,0-1-1 0 0,0 1 1 0 0,1 0 0 0 0,-1 0 0 0 0,1 0-1 0 0,0 0 1 0 0,-1 0 0 0 0,1 0-1 0 0,0 1 1 0 0,0-1 0 0 0,1 1-1 0 0,-1 0 1 0 0,0-1 0 0 0,1 1 0 0 0,0 0-1 0 0,-1 1-41 0 0,-7 62 1915 0 0,9-65-1882 0 0,0 1-1 0 0,-1-1 1 0 0,2 0-1 0 0,-1 0 1 0 0,0 0-1 0 0,0 0 1 0 0,0 0-1 0 0,0 0 0 0 0,1 0 1 0 0,-1 0-1 0 0,0 0 1 0 0,1 0-1 0 0,-1 0 1 0 0,1 0-1 0 0,-1 0 0 0 0,1 0 1 0 0,0-1-1 0 0,-1 1 1 0 0,1 0-1 0 0,0 0 1 0 0,0 0-1 0 0,-1-1 1 0 0,1 1-1 0 0,0 0 0 0 0,0-1 1 0 0,0 1-1 0 0,0-1 1 0 0,0 1-1 0 0,0-1 1 0 0,0 0-1 0 0,0 1 1 0 0,0-1-1 0 0,0 0 0 0 0,0 1 1 0 0,0-1-1 0 0,0 0 1 0 0,0 0-1 0 0,0 0 1 0 0,0 0-1 0 0,0 0 1 0 0,0 0-1 0 0,0 0 0 0 0,0-1 1 0 0,0 1-1 0 0,0 0 1 0 0,0-1-1 0 0,0 1 1 0 0,0 0-1 0 0,0-1 1 0 0,0 1-1 0 0,0-1 0 0 0,0 0 1 0 0,0 1-1 0 0,0-1 1 0 0,0 0-1 0 0,-1 1 1 0 0,1-1-1 0 0,0 0 0 0 0,-1 0 1 0 0,1 0-33 0 0,40-46-1444 0 0,-19 83 764 0 0,-17-19 593 0 0,16 34-1536 0 0,-19-53-1116 0 0,6-4-2621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0:58.8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103 160 13965 0 0,'0'0'1588'0'0,"0"0"-1100"0"0,0 0-98 0 0,0 0 444 0 0,0 0 103 0 0,0 0-129 0 0,0 0-306 0 0,0 0-160 0 0,0 0-63 0 0,25-17-20 0 0,-23 13-319 0 0,0 1 1 0 0,0 0 0 0 0,0-1-1 0 0,0 1 1 0 0,-1-1-1 0 0,1 1 1 0 0,-1-1-1 0 0,0 0 1 0 0,0 1 0 0 0,0-1-1 0 0,-1 0 1 0 0,1 0-1 0 0,-1 0 1 0 0,0 0-1 0 0,0 1 1 0 0,0-1-1 0 0,-1 0 1 0 0,1 0 0 0 0,-1 0-1 0 0,0 1 1 0 0,0-1-1 0 0,-1 0 1 0 0,1 1-1 0 0,-1-1 1 0 0,1 1 0 0 0,-1-1-1 0 0,0 1 1 0 0,0 0-1 0 0,-1 0 1 0 0,1 0-1 0 0,-1 0 1 0 0,1 0-1 0 0,-1 0 1 0 0,0 1 0 0 0,0-1-1 0 0,0 1 1 0 0,-1 0-1 0 0,1 0 1 0 0,0 0-1 0 0,-1 0 1 0 0,1 1 0 0 0,-1 0-1 0 0,0-1 1 0 0,1 1-1 0 0,-1 0 1 0 0,0 1-1 0 0,0-1 1 0 0,0 1 59 0 0,-1 3 6 0 0,1 0 0 0 0,-1 0 1 0 0,1 0-1 0 0,0 1 0 0 0,0 0 0 0 0,0 0 1 0 0,0 0-1 0 0,1 0 0 0 0,-1 1 0 0 0,1-1 0 0 0,0 1 1 0 0,1 0-1 0 0,-1 0 0 0 0,1 0 0 0 0,0 0 1 0 0,0 0-1 0 0,1 0 0 0 0,-1 1 0 0 0,1-1 1 0 0,0 1-1 0 0,1-1 0 0 0,-1 1 0 0 0,1-1 0 0 0,0 1 1 0 0,1-1-1 0 0,-1 1 0 0 0,1-1 0 0 0,0 0 1 0 0,1 4-7 0 0,44 35-260 0 0,-2-37-6580 0 0,-29-6 852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0:59.1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 12941 0 0,'0'0'2588'0'0,"0"0"-2224"0"0,0 0 529 0 0,0 0 139 0 0,0 0-356 0 0,0 0-316 0 0,0 0-188 0 0,0 0-48 0 0,0 0-88 0 0,0 0-36 0 0,-3 3-420 0 0,3-3-308 0 0,-1 1-624 0 0,1-1-1197 0 0,0 1-2091 0 0,0-1-3953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1:02.4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35 143 14673 0 0,'0'0'1679'0'0,"0"0"-1213"0"0,0 0-324 0 0,0 0 23 0 0,0 0-24 0 0,0 0 46 0 0,6-1-18 0 0,-2 0-185 0 0,-1 0 1 0 0,0 0-1 0 0,0 0 1 0 0,0 0-1 0 0,0-1 0 0 0,0 1 1 0 0,0-1-1 0 0,0 0 1 0 0,0 1-1 0 0,0-1 1 0 0,-1-1-1 0 0,1 1 1 0 0,-1 0-1 0 0,1-1 1 0 0,-1 1-1 0 0,0-1 1 0 0,0 0-1 0 0,0 1 1 0 0,-1-1-1 0 0,1 0 1 0 0,-1 0-1 0 0,1-1 1 0 0,-1 1-1 0 0,0 0 0 0 0,0 0 1 0 0,-1 0-1 0 0,1-1 1 0 0,0 1-1 0 0,-1 0 1 0 0,0-1-1 0 0,0 1 1 0 0,0-1-1 0 0,0 1 1 0 0,-1 0-1 0 0,0-3 16 0 0,1 4-6 0 0,0 0 0 0 0,0 0-1 0 0,-1-1 1 0 0,1 1 0 0 0,-1 0-1 0 0,0 0 1 0 0,0 0-1 0 0,1 0 1 0 0,-1 0 0 0 0,0 0-1 0 0,-1 0 1 0 0,1 0 0 0 0,0 0-1 0 0,-1 1 1 0 0,1-1 0 0 0,-1 0-1 0 0,1 1 1 0 0,-1-1 0 0 0,0 1-1 0 0,1 0 1 0 0,-1-1 0 0 0,0 1-1 0 0,0 0 1 0 0,0 0 0 0 0,0 0-1 0 0,0 1 1 0 0,0-1 0 0 0,0 0-1 0 0,0 1 1 0 0,-1-1 0 0 0,1 1-1 0 0,0 0 1 0 0,0-1 0 0 0,-1 1-1 0 0,1 0 1 0 0,0 1 0 0 0,0-1-1 0 0,0 0 1 0 0,-1 1-1 0 0,1-1 1 0 0,0 1 0 0 0,0-1-1 0 0,0 1 1 0 0,0 0 0 0 0,0 0-1 0 0,0 0 1 0 0,0 0 0 0 0,0 1-1 0 0,0-1 1 0 0,1 0 0 0 0,-1 1-1 0 0,0-1 1 0 0,1 1 0 0 0,-1-1-1 0 0,1 1 1 0 0,0 0 0 0 0,-1 0-1 0 0,1 0 1 0 0,0 0 0 0 0,0 0-1 0 0,0 0 1 0 0,0 0 0 0 0,1 0-1 0 0,-1 0 1 0 0,1 0 0 0 0,-1 0-1 0 0,1 1 1 0 0,-1 1 6 0 0,6 82 509 0 0,8-76-3613 0 0,7-9-3323 0 0,-4-5-1066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1:02.7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2 15529 0 0,'0'0'2189'0'0,"0"0"-2189"0"0,0 0 0 0 0,0 0 72 0 0,0 0 40 0 0,0 0 112 0 0,0 0-40 0 0,0 0-24 0 0,0 0-36 0 0,0 0-124 0 0,-14 10-264 0 0,11-10-316 0 0,2 0-428 0 0,1-3-777 0 0,0 2-1347 0 0,4-7-5041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1:03.4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221 637 16221 0 0,'0'0'2041'0'0,"0"0"-2005"0"0,0 0-36 0 0,0 0 0 0 0,0 0 212 0 0,-38 0 56 0 0,18 0-228 0 0,-5-1-40 0 0,-1 0-64 0 0,0 0-108 0 0,2 0-544 0 0,1-2-504 0 0,5-2-1213 0 0,5 0-3051 0 0,6-9-3205 0 0</inkml:trace>
  <inkml:trace contextRef="#ctx0" brushRef="#br0" timeOffset="249.846">253 469 13417 0 0,'0'0'3813'0'0,"0"0"-3813"0"0,0 0-612 0 0,0 0 400 0 0,-39-3 212 0 0,12 3 252 0 0,-1 0-180 0 0,-3 1-72 0 0,0 0-777 0 0,0 1-1023 0 0,10-2-2872 0 0,-3 0-4013 0 0</inkml:trace>
  <inkml:trace contextRef="#ctx0" brushRef="#br0" timeOffset="592.127">694 361 8461 0 0,'0'0'6432'0'0,"0"0"-4822"0"0,0 0-1519 0 0,0 0 79 0 0,0 0-258 0 0,0 0-536 0 0,9-14-995 0 0,-2 13 1637 0 0,0 0 0 0 0,1 1-1 0 0,-1 0 1 0 0,0 0-1 0 0,1 0 1 0 0,-1 1 0 0 0,0 0-1 0 0,1 1 1 0 0,-1-1-1 0 0,0 1 1 0 0,0 1 0 0 0,0-1-1 0 0,0 1 1 0 0,-1 1-1 0 0,2 0-17 0 0,-5-4 69 0 0,0 0-1 0 0,0 1 0 0 0,1 0 0 0 0,-1-1 0 0 0,0 1 0 0 0,0 1 1 0 0,0-1-1 0 0,0 0 0 0 0,0 1 0 0 0,0-1 0 0 0,0 1 0 0 0,0 0 1 0 0,-1 0-1 0 0,1 0 0 0 0,-1 0 0 0 0,1 1 0 0 0,-1-1 0 0 0,0 1 0 0 0,0-1 1 0 0,0 1-1 0 0,0 0 0 0 0,-1 0 0 0 0,1 0 0 0 0,-1 0 0 0 0,1 0 1 0 0,-1 0-1 0 0,0 0 0 0 0,0 0 0 0 0,-1 0 0 0 0,1 0 0 0 0,-1 1 1 0 0,1-1-1 0 0,-1 0 0 0 0,0 1 0 0 0,0-1 0 0 0,0 0 0 0 0,-1 1 1 0 0,1-1-1 0 0,-1 0 0 0 0,0 0 0 0 0,0 0 0 0 0,0 1 0 0 0,0-1 1 0 0,-1 0-1 0 0,1 0 0 0 0,-2 1-68 0 0,-161 152 359 0 0,220-152 1051 0 0,81-29-2002 0 0,-77 11-9686 0 0,-39 8 1698 0 0</inkml:trace>
  <inkml:trace contextRef="#ctx0" brushRef="#br0" timeOffset="856.819">1192 620 14853 0 0,'0'0'4577'0'0,"0"0"-4541"0"0,0 0 16 0 0,0 0-52 0 0,0 0 8 0 0,0 0-8 0 0,0 0-24 0 0,0 0-188 0 0,0 0 52 0 0,0 0 76 0 0,-10 7-284 0 0,6-4-372 0 0,-1-3-752 0 0,1 0-3329 0 0,4-3-4312 0 0</inkml:trace>
  <inkml:trace contextRef="#ctx0" brushRef="#br0" timeOffset="1106.45">1446 394 13637 0 0,'0'0'3731'0'0,"0"0"-3226"0"0,0 0-694 0 0,-6 4 218 0 0,3-3-35 0 0,0 1 0 0 0,0-1-1 0 0,1 1 1 0 0,-1-1 0 0 0,0 1 0 0 0,1 0-1 0 0,0 0 1 0 0,-1 0 0 0 0,1 0 0 0 0,0 1-1 0 0,0-1 1 0 0,0 0 0 0 0,1 1 0 0 0,-1 0 0 0 0,0-1-1 0 0,1 1 1 0 0,0 0 0 0 0,0 0 0 0 0,0 0-1 0 0,0 0 1 0 0,0-1 0 0 0,0 2 0 0 0,1-1-1 0 0,-1 0 1 0 0,1 0 0 0 0,0 0 0 0 0,0 0 0 0 0,0 0-1 0 0,0 0 1 0 0,1 0 0 0 0,-1 0 0 0 0,1 0-1 0 0,0 0 1 0 0,0 0 0 0 0,0 0 6 0 0,140 144 1405 0 0,-140-146-1395 0 0,-1 0 0 0 0,1 1 0 0 0,0-1 0 0 0,-1 1 0 0 0,1-1 0 0 0,-1 1 0 0 0,1-1 0 0 0,-1 1 0 0 0,0-1 0 0 0,1 1 0 0 0,-1-1 0 0 0,0 1 0 0 0,0-1 0 0 0,0 1 1 0 0,-1-1-1 0 0,1 1 0 0 0,0-1 0 0 0,0 1 0 0 0,-1-1 0 0 0,1 1 0 0 0,-1-1 0 0 0,1 1 0 0 0,-1-1 0 0 0,0 1 0 0 0,0-1 0 0 0,0 0 0 0 0,1 0 0 0 0,-1 1 0 0 0,0-1 0 0 0,0 0 0 0 0,-1 0 0 0 0,1 0 1 0 0,0 0-1 0 0,0 0 0 0 0,0 0 0 0 0,-1 0 0 0 0,1-1 0 0 0,0 1 0 0 0,-1 0 0 0 0,1-1 0 0 0,-1 1 0 0 0,1-1 0 0 0,-1 1 0 0 0,1-1 0 0 0,-1 0 0 0 0,1 1 0 0 0,-1-1 0 0 0,1 0 0 0 0,-2 0-10 0 0,-42 2-1648 0 0,12-18-6866 0 0,25-2-624 0 0</inkml:trace>
  <inkml:trace contextRef="#ctx0" brushRef="#br0" timeOffset="1356.565">1752 372 17530 0 0,'0'0'1864'0'0,"0"0"-1864"0"0,0 0-284 0 0,-47-6 284 0 0,13 4 52 0 0,-9 1-52 0 0,-8 1-224 0 0,2 2-440 0 0,10 3-664 0 0,15-2-3069 0 0,2 2-3580 0 0</inkml:trace>
  <inkml:trace contextRef="#ctx0" brushRef="#br0" timeOffset="1605.075">1920 866 12257 0 0,'-1'7'2359'0'0,"1"-2"-2301"0"0,-1-1 0 0 0,1 0 0 0 0,-1 0 0 0 0,0 0 0 0 0,-1 0 1 0 0,1 0-1 0 0,-1 0 0 0 0,1 0 0 0 0,-1 0 0 0 0,0 0 0 0 0,0-1 0 0 0,-1 1 0 0 0,1-1 0 0 0,-1 0 0 0 0,0 0 1 0 0,0 1-1 0 0,0-2 0 0 0,0 1 0 0 0,0 0 0 0 0,-1-1 0 0 0,1 1 0 0 0,-3 0-58 0 0,-31 14 227 0 0,-1-2 1 0 0,0-1-1 0 0,-1-2 0 0 0,-1-2 1 0 0,1-2-1 0 0,-2-1 0 0 0,1-2 1 0 0,-7-2-228 0 0,26 0 51 0 0,-85 10 115 0 0,0-5-1 0 0,-1-4 0 0 0,0-5 1 0 0,-59-10-166 0 0,129 7-1 0 0,0-1 1 0 0,1-2-1 0 0,-1-2 1 0 0,1-1-1 0 0,1-2 1 0 0,0-1-1 0 0,1-2 1 0 0,0-1-1 0 0,2-2 1 0 0,0-1-1 0 0,1-2 1 0 0,0-1-1 0 0,2-1 1 0 0,-19-21 0 0 0,34 32-174 0 0,1-1-1 0 0,1 0 1 0 0,0-1 0 0 0,1-1 0 0 0,1 0-1 0 0,0 0 1 0 0,1-1 0 0 0,1 0-1 0 0,0 0 1 0 0,1-1 0 0 0,1 0 0 0 0,1-1-1 0 0,0 1 1 0 0,1-1 0 0 0,1 0-1 0 0,1 0 1 0 0,0 0 0 0 0,2 0-1 0 0,0 0 1 0 0,1-1 0 0 0,0 1 0 0 0,2 0-1 0 0,0 0 1 0 0,1 1 0 0 0,1-1-1 0 0,0 1 1 0 0,2 0 0 0 0,0 0 0 0 0,1 0 174 0 0,8-6-270 0 0,1 1 0 0 0,1 1 1 0 0,2 1-1 0 0,0 0 0 0 0,0 2 1 0 0,2 0-1 0 0,0 1 1 0 0,2 2-1 0 0,-1 0 0 0 0,2 1 1 0 0,0 2-1 0 0,0 0 1 0 0,1 2-1 0 0,11-3 270 0 0,23-5-82 0 0,2 2 1 0 0,0 2-1 0 0,0 4 1 0 0,1 2-1 0 0,53 1 82 0 0,-50 5 282 0 0,0 4 0 0 0,0 2 1 0 0,0 4-1 0 0,-1 2 0 0 0,0 3 0 0 0,0 3 0 0 0,-2 2 0 0 0,25 13-282 0 0,-48-15 185 0 0,-2 1 1 0 0,0 3-1 0 0,-1 0 0 0 0,0 3 0 0 0,-2 1 0 0 0,-1 1 0 0 0,-1 2 0 0 0,-1 2 0 0 0,-2 0 1 0 0,-1 2-1 0 0,-1 2 0 0 0,-2 0 0 0 0,13 23-185 0 0,-33-47 76 0 0,0 0 0 0 0,0 0 0 0 0,-1 1 0 0 0,-1 0 0 0 0,1 0 0 0 0,-2 0 0 0 0,1 0 0 0 0,-2 1 0 0 0,1 0 0 0 0,-1-1 0 0 0,-1 1 0 0 0,0 0 0 0 0,-1 0 0 0 0,0 0-1 0 0,0-1 1 0 0,-1 1 0 0 0,0 0 0 0 0,-1 0 0 0 0,-1-1 0 0 0,1 1 0 0 0,-2-1 0 0 0,1 1 0 0 0,-2-1 0 0 0,1-1 0 0 0,-1 1 0 0 0,-1 0 0 0 0,1-1 0 0 0,-2 0 0 0 0,1-1 0 0 0,-1 1 0 0 0,-1-1 0 0 0,1-1 0 0 0,-1 1 0 0 0,-1-1 0 0 0,1-1 0 0 0,-6 4-76 0 0,-12 6 47 0 0,-1-1 1 0 0,0 0 0 0 0,-1-2-1 0 0,-1-2 1 0 0,0 0-1 0 0,-1-2 1 0 0,0-1-1 0 0,0-2 1 0 0,-31 4-48 0 0,-164 0-6571 0 0,173-13-471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1:02.8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28 13581 0 0,'0'0'1882'0'0,"0"0"-1152"0"0,0 0-458 0 0,0 0-146 0 0,0 0-141 0 0,0 0-152 0 0,0 0-56 0 0,0 0 39 0 0,-5 7 78 0 0,3-4 106 0 0,0-1 6 0 0,0 0 0 0 0,1 0 0 0 0,-1 0 0 0 0,1 0 0 0 0,-1 1 0 0 0,1-1 0 0 0,0 0 0 0 0,0 1 0 0 0,0-1 0 0 0,0 1 0 0 0,1-1 0 0 0,-1 1 0 0 0,1-1 0 0 0,-1 1 1 0 0,1-1-1 0 0,0 1 0 0 0,0 0 0 0 0,0-1 0 0 0,0 1 0 0 0,0-1 0 0 0,1 1 0 0 0,-1-1 0 0 0,1 1 0 0 0,0-1 0 0 0,-1 1 0 0 0,1-1 0 0 0,0 1 0 0 0,2 1-6 0 0,93 139 2019 0 0,-97-141-2054 0 0,0-1 1 0 0,1 1 0 0 0,-1 0 0 0 0,0-1 0 0 0,-1 1 0 0 0,1-1-1 0 0,0 1 1 0 0,0-1 0 0 0,-1 1 0 0 0,1-1 0 0 0,-1 0-1 0 0,1 0 1 0 0,-1 0 0 0 0,1 0 0 0 0,-1 0 0 0 0,0 0 0 0 0,1 0-1 0 0,-1 0 1 0 0,0 0 0 0 0,0-1 0 0 0,0 1 0 0 0,1-1 0 0 0,-1 0-1 0 0,0 1 1 0 0,0-1 0 0 0,0 0 0 0 0,0 0 0 0 0,0 0-1 0 0,0 0 1 0 0,0-1 0 0 0,0 1 0 0 0,1-1 0 0 0,-1 1 0 0 0,0-1-1 0 0,0 1 1 0 0,-1-1 34 0 0,-19-16-9224 0 0,20-4 1595 0 0</inkml:trace>
  <inkml:trace contextRef="#ctx0" brushRef="#br0" timeOffset="153.511">252 10 16962 0 0,'0'0'1576'0'0,"0"0"-1576"0"0,0 0 0 0 0,0 0 24 0 0,-56 1 136 0 0,29-2-160 0 0,-4-1-260 0 0,-2 1-368 0 0,0-1-792 0 0,9 1-3169 0 0,-13-2-4436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1:01.9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0 14321 0 0,'0'0'2470'0'0,"0"0"-1770"0"0,0 0-561 0 0,0 0-17 0 0,-1 7 126 0 0,-4 6-250 0 0,-1 0 0 0 0,-1-1 0 0 0,0 1 0 0 0,-1-1 0 0 0,-1 0 0 0 0,1-1 0 0 0,-2 0 0 0 0,1-1 0 0 0,-2 1 0 0 0,1-2 0 0 0,-1 0 0 0 0,-1 0 0 0 0,0-1 0 0 0,0 0 0 0 0,0-1 0 0 0,-1-1 0 0 0,0 0 0 0 0,0 0 0 0 0,-3 0 2 0 0,-5-3-1947 0 0,12-11-6083 0 0,8-6 105 0 0</inkml:trace>
  <inkml:trace contextRef="#ctx0" brushRef="#br0" timeOffset="278.953">93 56 6521 0 0,'0'0'7100'0'0,"0"0"-5211"0"0,0 0-1603 0 0,6 6 290 0 0,47 96 1386 0 0,-14-58-3092 0 0,4-40-8121 0 0,-20-7 1298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1:01.1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81 295 9401 0 0,'0'0'6622'0'0,"0"0"-4697"0"0,0 0-1565 0 0,0 0-10 0 0,0 0-122 0 0,0 0-88 0 0,0 0 26 0 0,0 0-23 0 0,7-13 30 0 0,-6 9-5077 0 0,-5 0-3031 0 0,3 1 3025 0 0,10 12 3151 0 0</inkml:trace>
  <inkml:trace contextRef="#ctx0" brushRef="#br0" timeOffset="418.346">119 0 14173 0 0,'0'0'2729'0'0,"0"0"-1718"0"0,0 0-896 0 0,0 0-170 0 0,0 0 42 0 0,0 0 160 0 0,-7 9-11 0 0,-104 138-329 0 0,111-145 141 0 0,0 0 1 0 0,0 0-1 0 0,0 0 0 0 0,0-1 1 0 0,0 1-1 0 0,0 0 1 0 0,0 0-1 0 0,1-1 0 0 0,-1 1 1 0 0,1 0-1 0 0,-1 0 1 0 0,1-1-1 0 0,0 1 1 0 0,0-1-1 0 0,0 1 0 0 0,0-1 1 0 0,0 1-1 0 0,0-1 1 0 0,0 1-1 0 0,0-1 1 0 0,0 0-1 0 0,1 1 0 0 0,-1-1 1 0 0,0 0-1 0 0,1 0 1 0 0,-1 0-1 0 0,1 0 1 0 0,0 0-1 0 0,-1-1 0 0 0,1 1 1 0 0,-1 0-1 0 0,1-1 1 0 0,0 1-1 0 0,0-1 0 0 0,-1 0 1 0 0,1 1-1 0 0,0-1 1 0 0,0 0-1 0 0,0 0 1 0 0,-1 0-1 0 0,1 0 0 0 0,0-1 52 0 0,81 3-515 0 0,-80-1 547 0 0,0-1 0 0 0,0 1 1 0 0,1-1-1 0 0,-1 0 0 0 0,0 0 0 0 0,0 0 0 0 0,0-1 0 0 0,1 1 1 0 0,-1-1-1 0 0,0 0 0 0 0,0 0 0 0 0,0 0 0 0 0,0 0 1 0 0,0 0-1 0 0,-1-1 0 0 0,1 0 0 0 0,0 1 0 0 0,0-1 0 0 0,-1 0 1 0 0,1 0-1 0 0,-1 0 0 0 0,0 0 0 0 0,0-1 0 0 0,0 1 0 0 0,0-1 1 0 0,0 1-1 0 0,0-1 0 0 0,-1 0 0 0 0,1 0 0 0 0,-1 1 1 0 0,1-1-1 0 0,-1 0 0 0 0,0 0 0 0 0,-1 0 0 0 0,1-1 0 0 0,0 1 1 0 0,-1 0-1 0 0,0 0 0 0 0,1 0 0 0 0,-1 0 0 0 0,-1-1 0 0 0,1 1 1 0 0,0 0-1 0 0,-1 0 0 0 0,1 0 0 0 0,-1 0 0 0 0,0 0 1 0 0,0 0-1 0 0,0 0 0 0 0,-1 0 0 0 0,1 0 0 0 0,-1 0 0 0 0,0 1 1 0 0,-1-3-33 0 0,-1 45 244 0 0,-8 158 847 0 0,12-195-1452 0 0,0 22 58 0 0,3-19-2696 0 0,3-3-3618 0 0,1-4-1544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1:00.7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449 79 7505 0 0,'0'0'1761'0'0,"0"0"-412"0"0,0 0 378 0 0,0 0 17 0 0,0 0-441 0 0,0 0-479 0 0,-9-2-317 0 0,-372-22 391 0 0,378 24-1153 0 0,-35-9-1488 0 0,21-5-5796 0 0,17 5-486 0 0</inkml:trace>
  <inkml:trace contextRef="#ctx0" brushRef="#br0" timeOffset="186.797">307 0 11069 0 0,'0'0'1668'0'0,"3"6"-892"0"0,1 1-530 0 0,-1 0 0 0 0,-1 0 0 0 0,1 0 0 0 0,-1 0 0 0 0,0 0 0 0 0,-1 0 0 0 0,0 1 0 0 0,0-1 0 0 0,0 0 0 0 0,-1 1 0 0 0,0-1 0 0 0,-1 0 0 0 0,0 1 0 0 0,0-1 0 0 0,0 0 0 0 0,-1 1 0 0 0,0-1 0 0 0,-1 0-246 0 0,-2 6-173 0 0,-7 20 420 0 0,13-14-3956 0 0,4-15-1158 0 0,5-3-3520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0:59.9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41 7161 0 0,'0'0'1342'0'0,"0"0"-824"0"0,0 0-11 0 0,0 0 287 0 0,0 0-73 0 0,0 0-233 0 0,0 0-261 0 0,0 0-50 0 0,0 0 164 0 0,-9 11 3112 0 0,-8 8-3218 0 0,-10 16 87 0 0,19 45 579 0 0,8-80-604 0 0,57-25-107 0 0,-50 25-163 0 0,1 1 0 0 0,-1 0 0 0 0,0 1 0 0 0,0-1-1 0 0,0 2 1 0 0,0-1 0 0 0,0 1 0 0 0,0 0 0 0 0,0 0 0 0 0,-1 0-1 0 0,0 1 1 0 0,0 0 0 0 0,0 1 0 0 0,0-1 0 0 0,0 1 0 0 0,-1 0-1 0 0,0 1 1 0 0,0-1 0 0 0,-1 1 0 0 0,1 0 0 0 0,-1 0 0 0 0,0 0-1 0 0,-1 1 1 0 0,0-1 0 0 0,0 1 0 0 0,0 0 0 0 0,-1 0 0 0 0,0 0-1 0 0,0 0-26 0 0,-4-3 24 0 0,0-1 1 0 0,0 1-1 0 0,0-1 0 0 0,-1 0 0 0 0,1 0 0 0 0,-1 0 0 0 0,0 0 0 0 0,0 0 0 0 0,0-1 0 0 0,0 1 0 0 0,0-1 0 0 0,0 0 1 0 0,-1 0-1 0 0,1 0 0 0 0,-1-1 0 0 0,0 1 0 0 0,0-1 0 0 0,1 0 0 0 0,-1 0 0 0 0,0 0 0 0 0,0 0 0 0 0,0 0 0 0 0,0-1 1 0 0,0 0-1 0 0,0 0 0 0 0,0 0 0 0 0,0-1 0 0 0,0 1 0 0 0,0-1 0 0 0,0 0 0 0 0,1 0 0 0 0,-2 0-24 0 0,-42-17-2512 0 0,37 8-942 0 0,2-6-3502 0 0</inkml:trace>
  <inkml:trace contextRef="#ctx0" brushRef="#br0" timeOffset="262.824">356 24 14633 0 0,'0'0'2153'0'0,"0"0"-2093"0"0,0 0 192 0 0,0 0 332 0 0,-68-9-204 0 0,19 7-260 0 0,-4 2-120 0 0,4-3-480 0 0,4 2-1133 0 0,14-2-2711 0 0,4-2-5341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38.5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2612 0 0,'0'0'8460'0'0,"0"0"-5579"0"0,4 7-2339 0 0,81 197 2088 0 0,-85-205-2588 0 0,0 0 0 0 0,0 0 0 0 0,0-1 0 0 0,1 1 0 0 0,-1 0 0 0 0,1 0 0 0 0,-1 0 0 0 0,1-1 0 0 0,-1 1 0 0 0,1 0 0 0 0,0 0 0 0 0,-1 0 0 0 0,1 0 0 0 0,0 0 0 0 0,0 0 0 0 0,0 0 0 0 0,0 1 1 0 0,-1-1-1 0 0,1 0 0 0 0,1 0 0 0 0,-1 1 0 0 0,0-1 0 0 0,0 0 0 0 0,0 1 0 0 0,0-1 0 0 0,0 1 0 0 0,0 0 0 0 0,1-1 0 0 0,-1 1 0 0 0,0 0 0 0 0,0 0 0 0 0,1 0 0 0 0,-1-1 0 0 0,0 2 0 0 0,0-1 0 0 0,1 0 0 0 0,-1 0 0 0 0,0 0 0 0 0,0 0 0 0 0,1 1 0 0 0,-1-1 0 0 0,0 0 0 0 0,0 1 0 0 0,0 0 0 0 0,0-1 0 0 0,1 1 0 0 0,-1-1 1 0 0,0 1-1 0 0,0 0 0 0 0,0 0 0 0 0,-1 0 0 0 0,1-1 0 0 0,0 1 0 0 0,0 0 0 0 0,0 0 0 0 0,-1 0 0 0 0,1 0 0 0 0,0 1 0 0 0,-1-1 0 0 0,1 0 0 0 0,-1 0 0 0 0,1 0 0 0 0,-1 0 0 0 0,0 1 0 0 0,1-1 0 0 0,-1 1-42 0 0,81-167-1964 0 0,-51 150-4773 0 0,-21 16 1356 0 0</inkml:trace>
  <inkml:trace contextRef="#ctx0" brushRef="#br0" timeOffset="371.001">468 215 820 0 0,'0'0'10623'0'0,"0"0"-7298"0"0,0 0-2867 0 0,0 0-361 0 0,0 0-513 0 0,0 0-64 0 0,1-6 312 0 0,0 2 117 0 0,0 1 1 0 0,0 0 0 0 0,-1-1-1 0 0,0 1 1 0 0,1 0 0 0 0,-1-1-1 0 0,0 1 1 0 0,-1 0 0 0 0,1-1 0 0 0,-1 1-1 0 0,1 0 1 0 0,-1 0 0 0 0,0-1-1 0 0,0 1 1 0 0,-1 0 0 0 0,1 0-1 0 0,-1 0 1 0 0,1 0 0 0 0,-1 0-1 0 0,0 1 1 0 0,0-1 0 0 0,0 0-1 0 0,0 1 1 0 0,-1-1 0 0 0,1 1 0 0 0,-1 0-1 0 0,1 0 1 0 0,-1 0 0 0 0,0 0-1 0 0,0 0 1 0 0,0 1 0 0 0,0-1-1 0 0,0 1 1 0 0,0 0 0 0 0,0 0-1 0 0,0 0 1 0 0,-1 0 50 0 0,-1 2 57 0 0,1 1-1 0 0,-1-1 0 0 0,1 1 1 0 0,0 0-1 0 0,-1 0 0 0 0,1 1 1 0 0,0-1-1 0 0,0 1 0 0 0,0 0 1 0 0,1 0-1 0 0,-1 0 1 0 0,1 0-1 0 0,-1 1 0 0 0,1-1 1 0 0,0 1-1 0 0,0 0 0 0 0,1 0 1 0 0,-1 0-1 0 0,1 0 1 0 0,0 0-1 0 0,0 1 0 0 0,0-1 1 0 0,1 1-1 0 0,0-1 0 0 0,-1 1 1 0 0,2 0-1 0 0,-1 0 1 0 0,0-1-1 0 0,1 1 0 0 0,0 0 1 0 0,0 2-57 0 0,3-5 58 0 0,0 0 1 0 0,0 0 0 0 0,0 0 0 0 0,0-1-1 0 0,0 1 1 0 0,1-1 0 0 0,-1 0-1 0 0,0 0 1 0 0,1 0 0 0 0,-1 0 0 0 0,1-1-1 0 0,-1 1 1 0 0,1-1 0 0 0,-1 0-1 0 0,1 0 1 0 0,-1 0 0 0 0,1 0 0 0 0,-1-1-1 0 0,1 0 1 0 0,-1 1 0 0 0,1-1-1 0 0,-1 0 1 0 0,0-1 0 0 0,0 1 0 0 0,1-1-1 0 0,-1 1 1 0 0,0-1 0 0 0,0 0-1 0 0,1-1-58 0 0,8-4 181 0 0,-11 6-196 0 0,-1-1 1 0 0,1 1-1 0 0,0 0 1 0 0,-1 0-1 0 0,1 0 1 0 0,0 0-1 0 0,0 0 1 0 0,0 0-1 0 0,0 0 1 0 0,0 0-1 0 0,0 0 1 0 0,0 0-1 0 0,0 0 1 0 0,0 1-1 0 0,0-1 1 0 0,0 0-1 0 0,1 1 1 0 0,-1-1-1 0 0,0 1 1 0 0,0-1-1 0 0,1 1 1 0 0,-1 0-1 0 0,0 0 1 0 0,1-1-1 0 0,-1 1 1 0 0,1 0-1 0 0,-1 0 1 0 0,0 0-1 0 0,1 1 1 0 0,-1-1-1 0 0,0 0 1 0 0,1 0-1 0 0,-1 1 1 0 0,0-1-1 0 0,0 1 1 0 0,1-1-1 0 0,-1 1 1 0 0,0-1-1 0 0,0 1 1 0 0,0 0-1 0 0,0 0 1 0 0,1-1-1 0 0,-1 1 1 0 0,0 0-1 0 0,-1 0 1 0 0,1 0-1 0 0,0 0 1 0 0,0 0-1 0 0,0 0 1 0 0,0 0-1 0 0,-1 1 1 0 0,1-1-1 0 0,-1 0 1 0 0,1 0-1 0 0,-1 1 1 0 0,1-1-1 0 0,-1 0 1 0 0,0 1-1 0 0,1-1 1 0 0,-1 0-1 0 0,0 1 1 0 0,0-1-1 0 0,0 0 1 0 0,0 1-1 0 0,0-1 1 0 0,-1 0-1 0 0,1 1 1 0 0,0-1-1 0 0,0 0 1 0 0,-1 1 14 0 0,1-1-226 0 0,-2 36 392 0 0,-1-22-8689 0 0,4-19 3749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0:58.4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250 0 4180 0 0,'0'0'8195'0'0,"0"0"-6220"0"0,-1 7-1234 0 0,0 0-535 0 0,-1 1 0 0 0,0-1-1 0 0,-1 1 1 0 0,1-1 0 0 0,-2 0-1 0 0,1 0 1 0 0,-1 0 0 0 0,0 0 0 0 0,0-1-1 0 0,-1 0 1 0 0,0 0 0 0 0,0 0-1 0 0,0 0 1 0 0,-6 4-206 0 0,-155 120-1549 0 0,166-130 1514 0 0,-8 3-2429 0 0,1-3-2211 0 0,-1-3-2725 0 0</inkml:trace>
  <inkml:trace contextRef="#ctx0" brushRef="#br0" timeOffset="247.94">31 65 1772 0 0,'0'0'8436'0'0,"0"0"-5856"0"0,7 5-1456 0 0,9 7-615 0 0,-1 0 0 0 0,0 1 0 0 0,-1 1 1 0 0,0 1-1 0 0,-1 0 0 0 0,-1 0 0 0 0,-1 1 0 0 0,0 1 1 0 0,-1 0-1 0 0,3 8-509 0 0,8 4-1369 0 0,1-17-6400 0 0,-7-11-349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1:40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3851 298 3676 0 0,'0'0'1000'0'0,"0"0"-185"0"0,3-6-391 0 0,0-1-504 0 0,-2 6 101 0 0,0 1 0 0 0,0-1 0 0 0,-1 0 0 0 0,1 0 0 0 0,0 0 0 0 0,0 0 0 0 0,-1 0 1 0 0,1 0-1 0 0,0 0 0 0 0,-1 0 0 0 0,1 0 0 0 0,-1-1 0 0 0,0 1 0 0 0,1 0 0 0 0,-1 0 1 0 0,0 0-1 0 0,0 0 0 0 0,0-1 0 0 0,0 1 0 0 0,0 0 0 0 0,0 0 0 0 0,0-1 0 0 0,0 1 1 0 0,0 0-1 0 0,0 0 0 0 0,-1 0 0 0 0,1-1 0 0 0,0 1 0 0 0,-1 0 0 0 0,1 0 1 0 0,-1 0-1 0 0,0 0 0 0 0,1 0 0 0 0,-1 0 0 0 0,0 0 0 0 0,1 0 0 0 0,-1 0 0 0 0,0 0 1 0 0,0 0-1 0 0,0 1 0 0 0,0-1 0 0 0,0 0 0 0 0,0 0 0 0 0,0 1 0 0 0,0-1 0 0 0,0 1 1 0 0,0-1-1 0 0,-1 1 0 0 0,1 0 0 0 0,0-1 0 0 0,0 1 0 0 0,0 0 0 0 0,0 0 0 0 0,-1-1 1 0 0,1 1-1 0 0,0 0 0 0 0,0 0 0 0 0,-1 1-21 0 0,-576-40 387 0 0,-732-126 1434 0 0,157 140-531 0 0,556 23-1051 0 0,400-3-420 0 0,198 17-2574 0 0,5-6 90 0 0</inkml:trace>
  <inkml:trace contextRef="#ctx0" brushRef="#br0" timeOffset="8813.846">607 417 4408 0 0,'0'0'5698'0'0,"0"0"-3549"0"0,0 0-878 0 0,0 0-216 0 0,0 0-311 0 0,0 0-311 0 0,0 0-320 0 0,0 9 57 0 0,-5 256 1199 0 0,4-255-1245 0 0,0 6-1264 0 0,9-25-2948 0 0,3-9-2617 0 0</inkml:trace>
  <inkml:trace contextRef="#ctx0" brushRef="#br0" timeOffset="9065.248">873 397 7525 0 0,'0'0'4583'0'0,"0"0"-3063"0"0,0 0-1272 0 0,0 0-141 0 0,0 0 315 0 0,-7-1 236 0 0,-137-13 1228 0 0,43 14-3510 0 0,100 0 1430 0 0,-14 1-935 0 0,9 3-5523 0 0,6-1 1294 0 0</inkml:trace>
  <inkml:trace contextRef="#ctx0" brushRef="#br0" timeOffset="9328.273">878 532 5124 0 0,'0'0'5229'0'0,"0"0"-3993"0"0,0 0-864 0 0,-39 4 688 0 0,16-6 264 0 0,-4-2-564 0 0,1 1-548 0 0,-3 0-148 0 0,3 1-64 0 0,2 2-144 0 0,1 0-536 0 0,5 0-540 0 0,4 3-1204 0 0,5 1-2672 0 0</inkml:trace>
  <inkml:trace contextRef="#ctx0" brushRef="#br0" timeOffset="9329.273">940 673 7901 0 0,'0'0'2316'0'0,"0"0"-1736"0"0,-36 7 656 0 0,10-7 220 0 0,-9 0-452 0 0,3 0-336 0 0,-7 0-300 0 0,6 0-268 0 0,2 0-96 0 0,0 0-4 0 0,4-1-808 0 0,1 1-600 0 0,12-1-1452 0 0,6-7-3673 0 0</inkml:trace>
  <inkml:trace contextRef="#ctx0" brushRef="#br0" timeOffset="9605.533">1186 285 11241 0 0,'0'0'1426'0'0,"-6"3"-887"0"0,1 0-389 0 0,0 1-1 0 0,0-1 1 0 0,1 1 0 0 0,-1 0 0 0 0,1 0-1 0 0,0 0 1 0 0,0 1 0 0 0,0-1 0 0 0,1 1-1 0 0,0 0 1 0 0,0 0 0 0 0,0 0-1 0 0,1 1 1 0 0,-1-1 0 0 0,1 1 0 0 0,0-1-1 0 0,0 4-149 0 0,-4 9 39 0 0,1-1-1 0 0,0 2 0 0 0,2-1 0 0 0,0 0 0 0 0,1 1 0 0 0,1-1 0 0 0,1 1 0 0 0,0-1 0 0 0,1 1 1 0 0,1-1-1 0 0,1 1 0 0 0,1-1 0 0 0,0 0 0 0 0,2 0 0 0 0,0 0 0 0 0,1-1 0 0 0,0 0 1 0 0,9 13-39 0 0,12-5-958 0 0,-6-18-2952 0 0,-13-7-1191 0 0</inkml:trace>
  <inkml:trace contextRef="#ctx0" brushRef="#br0" timeOffset="11049.585">1553 393 10309 0 0,'0'0'1911'0'0,"0"0"-1074"0"0,0 0-539 0 0,1 7 30 0 0,-1-5-261 0 0,1 1 0 0 0,-1-1 1 0 0,0 1-1 0 0,0-1 1 0 0,0 1-1 0 0,0-1 0 0 0,0 0 1 0 0,0 1-1 0 0,-1-1 1 0 0,1 1-1 0 0,-1-1 1 0 0,0 0-1 0 0,0 1 0 0 0,0-1 1 0 0,0 0-1 0 0,0 0 1 0 0,0 0-1 0 0,0 0 0 0 0,-1 0 1 0 0,1 0-1 0 0,-1 0 1 0 0,1 0-1 0 0,-1 0 1 0 0,0-1-1 0 0,0 1 0 0 0,0-1 1 0 0,0 1-1 0 0,0-1 1 0 0,0 0-1 0 0,0 0 0 0 0,0 0 1 0 0,0 0-1 0 0,-1 0 1 0 0,1 0-1 0 0,-1 0-67 0 0,-9 4 69 0 0,-1-1 1 0 0,-1 0-1 0 0,1 0 0 0 0,0-2 0 0 0,-1 1 0 0 0,0-2 0 0 0,1 0 1 0 0,-1 0-1 0 0,0-1 0 0 0,0-1 0 0 0,0 0 0 0 0,1-1 1 0 0,-1-1-1 0 0,1 0 0 0 0,0-1 0 0 0,0 0 0 0 0,0-1 1 0 0,-5-3-70 0 0,3-12-2242 0 0,14 3-3196 0 0,2 8-354 0 0</inkml:trace>
  <inkml:trace contextRef="#ctx0" brushRef="#br0" timeOffset="11298.16">1364 455 3604 0 0,'0'0'2684'0'0,"2"7"-441"0"0,2 3-1769 0 0,-1 0-1 0 0,-1-1 1 0 0,1 1-1 0 0,-2 0 1 0 0,0 0-1 0 0,0 1 0 0 0,0-1 1 0 0,-1 0-1 0 0,-1 0 1 0 0,0 0-1 0 0,0 0 1 0 0,-1 0-1 0 0,0 0 0 0 0,-1 0 1 0 0,-1 2-474 0 0,-11 43 488 0 0,16-31-2960 0 0,2-19-797 0 0,4-4-2743 0 0</inkml:trace>
  <inkml:trace contextRef="#ctx0" brushRef="#br0" timeOffset="11574.754">1776 407 2948 0 0,'0'0'6433'0'0,"0"0"-4352"0"0,6 8-1324 0 0,0 1-518 0 0,-1-1 0 0 0,0 1 0 0 0,0 0 0 0 0,-1 0 0 0 0,0 1 0 0 0,0-1 0 0 0,-1 1 0 0 0,0 0 0 0 0,-1 0 0 0 0,0 0 0 0 0,-1 0 0 0 0,0 0 0 0 0,0 1 0 0 0,-2 6-239 0 0,0-3 119 0 0,-1-1-1 0 0,-1 0 0 0 0,0 1 0 0 0,-1-2 1 0 0,0 1-1 0 0,-1 0 0 0 0,0-1 1 0 0,-1 0-1 0 0,-1 0 0 0 0,0 0 0 0 0,0-1 1 0 0,-6 6-119 0 0,-72 68-2640 0 0,80-80-664 0 0,3-2-2669 0 0</inkml:trace>
  <inkml:trace contextRef="#ctx0" brushRef="#br0" timeOffset="11837.109">2109 793 5805 0 0,'0'0'8088'0'0,"0"0"-7544"0"0,0 0-544 0 0,0 0-288 0 0,0 0 288 0 0,0 0 12 0 0,-48-9 0 0 0,29 3-12 0 0,1-1-800 0 0,0-1-1236 0 0,1-1-1068 0 0,7 2-2381 0 0</inkml:trace>
  <inkml:trace contextRef="#ctx0" brushRef="#br0" timeOffset="11838.109">2135 689 4456 0 0,'0'0'7697'0'0,"0"0"-6357"0"0,0 0-1072 0 0,0 0-264 0 0,0 0 404 0 0,-56-23-16 0 0,29 15-252 0 0,-4-1-140 0 0,0-1-468 0 0,0 1-1280 0 0,11 2-2312 0 0,-2-7-2521 0 0</inkml:trace>
  <inkml:trace contextRef="#ctx0" brushRef="#br0" timeOffset="12148.144">2704 468 10409 0 0,'-6'-1'1411'0'0,"-266"-17"-1395"0"0,271 18-32 0 0,0 0-1 0 0,0-1 1 0 0,0 1 0 0 0,0 0 0 0 0,0 0-1 0 0,0 0 1 0 0,0 0 0 0 0,1 0 0 0 0,-1 0 0 0 0,0 1-1 0 0,0-1 1 0 0,0 0 0 0 0,0 0 0 0 0,0 1-1 0 0,0-1 1 0 0,1 0 0 0 0,-1 1 0 0 0,0-1-1 0 0,0 1 1 0 0,1-1 0 0 0,-1 1 0 0 0,0-1 0 0 0,0 1-1 0 0,1 0 1 0 0,-1-1 0 0 0,1 1 0 0 0,-1 0-1 0 0,1-1 1 0 0,-1 1 0 0 0,1 0 0 0 0,-1 0 0 0 0,1 0-1 0 0,-1-1 1 0 0,1 1 0 0 0,0 0 0 0 0,0 0-1 0 0,-1 0 1 0 0,1 0 0 0 0,0 0 0 0 0,0-1 0 0 0,0 1-1 0 0,0 0 1 0 0,0 0 0 0 0,0 0 0 0 0,0 0-1 0 0,0 0 1 0 0,1 0 0 0 0,-1 0 0 0 0,0-1 0 0 0,0 1-1 0 0,1 0 1 0 0,-1 0 0 0 0,1 0 0 0 0,-1 0-1 0 0,0-1 1 0 0,1 1 0 0 0,0 0 0 0 0,-1 0 0 0 0,1-1-1 0 0,-1 1 1 0 0,1-1 16 0 0,50 50 1147 0 0,-35-37-783 0 0,-10-8-290 0 0,0 0-1 0 0,-1 0 1 0 0,1 0-1 0 0,-1 0 1 0 0,0 1 0 0 0,0 0-1 0 0,0 0 1 0 0,-1 1-1 0 0,0-1 1 0 0,0 1-1 0 0,-1 0 1 0 0,0 0 0 0 0,0 0-1 0 0,-1 0 1 0 0,0 0-1 0 0,0 1 1 0 0,0-1-1 0 0,-1 1 1 0 0,0-1 0 0 0,-1 1-1 0 0,0-1 1 0 0,0 1-1 0 0,0 0 1 0 0,-1-1 0 0 0,0 1-1 0 0,-1-1 1 0 0,1 1-1 0 0,-2-1 1 0 0,1 0-1 0 0,-1 0 1 0 0,0 0 0 0 0,0 0-1 0 0,-1 0 1 0 0,-3 4-74 0 0,-62 97 700 0 0,71-105-628 0 0,-1 0 0 0 0,1 0-1 0 0,0 0 1 0 0,1 0 0 0 0,-1-1-1 0 0,0 1 1 0 0,1-1 0 0 0,-1 0-1 0 0,1 1 1 0 0,0-1 0 0 0,0 0-1 0 0,0 0 1 0 0,0-1 0 0 0,0 1-1 0 0,0-1 1 0 0,0 0 0 0 0,1 1-1 0 0,-1-1 1 0 0,1-1 0 0 0,-1 1-1 0 0,0 0 1 0 0,1-1 0 0 0,-1 0-1 0 0,1 0 1 0 0,1 0-72 0 0,21 5 115 0 0,0-1 0 0 0,1-1 0 0 0,-1-1 0 0 0,1-2 0 0 0,0 0 0 0 0,-1-2 0 0 0,12-3-115 0 0,43-35-5143 0 0,-67 22-803 0 0,0-14-1121 0 0</inkml:trace>
  <inkml:trace contextRef="#ctx0" brushRef="#br0" timeOffset="12489.554">2869 569 4468 0 0,'0'0'5682'0'0,"0"0"-3956"0"0,0 0-1534 0 0,4 7 36 0 0,22 110 2003 0 0,-26-119-2213 0 0,1 0 1 0 0,-1 0-1 0 0,1 1 1 0 0,-1-1 0 0 0,1 0-1 0 0,0 1 1 0 0,0-1-1 0 0,0 1 1 0 0,0-1 0 0 0,0 1-1 0 0,0-1 1 0 0,0 1-1 0 0,0-1 1 0 0,0 1 0 0 0,1 0-1 0 0,-1 0 1 0 0,1 0-1 0 0,-1 0 1 0 0,1 0-1 0 0,-1 0 1 0 0,1 0 0 0 0,0 0-1 0 0,-1 1 1 0 0,1-1-1 0 0,0 1 1 0 0,-1-1 0 0 0,1 1-1 0 0,0-1 1 0 0,0 1-1 0 0,0 0 1 0 0,-1 0 0 0 0,1 0-1 0 0,0 0 1 0 0,0 0-1 0 0,-1 1 1 0 0,1-1 0 0 0,0 0-1 0 0,0 1 1 0 0,-1-1-1 0 0,1 1 1 0 0,0 0-1 0 0,-1 0 1 0 0,1-1 0 0 0,0 1-1 0 0,-1 0 1 0 0,1 0-1 0 0,-1 1 1 0 0,0-1 0 0 0,1 0-1 0 0,-1 0 1 0 0,0 1-1 0 0,0-1 1 0 0,0 0 0 0 0,0 1-1 0 0,0-1 1 0 0,0 1-1 0 0,0 0 1 0 0,0-1 0 0 0,-1 1-1 0 0,1 0 1 0 0,-1-1-1 0 0,1 1 1 0 0,-1 0 0 0 0,1 0-1 0 0,-1-1 1 0 0,0 1-1 0 0,0 0 1 0 0,0 0-1 0 0,0 1-18 0 0,0-2-1 0 0,0-1 0 0 0,0 1 0 0 0,0 0 0 0 0,0-1 0 0 0,0 1-1 0 0,1 0 1 0 0,-1-1 0 0 0,0 1 0 0 0,0 0 0 0 0,1-1 0 0 0,-1 1 0 0 0,0 0-1 0 0,1-1 1 0 0,-1 1 0 0 0,1-1 0 0 0,-1 1 0 0 0,1-1 0 0 0,-1 1-1 0 0,1-1 1 0 0,-1 1 0 0 0,1-1 0 0 0,-1 1 0 0 0,1-1 0 0 0,0 0-1 0 0,-1 1 1 0 0,1-1 0 0 0,0 0 0 0 0,-1 0 0 0 0,1 1 0 0 0,0-1-1 0 0,-1 0 1 0 0,1 0 0 0 0,0 0 0 0 0,-1 0 0 0 0,1 0 0 0 0,0 0-1 0 0,0 0 1 0 0,-1 0 0 0 0,1 0 0 0 0,0 0 0 0 0,-1 0 0 0 0,1-1 0 0 0,0 1-1 0 0,-1 0 1 0 0,1 0 0 0 0,0-1 0 0 0,-1 1 0 0 0,1-1 0 0 0,-1 1-1 0 0,1 0 1 0 0,0-1 0 0 0,-1 1 0 0 0,1-1 0 0 0,-1 1 0 0 0,1-1-1 0 0,-1 1 1 0 0,0-1 0 0 0,1 0 0 0 0,-1 1 0 0 0,1-1 0 0 0,-1 1 1 0 0,26 63 952 0 0,-24-59-920 0 0,0 0 0 0 0,0 1 0 0 0,0-1 0 0 0,-1 0 0 0 0,1 0 0 0 0,-1 1 0 0 0,0-1 0 0 0,-1 0 0 0 0,1 1 0 0 0,-1-1 0 0 0,1 1 0 0 0,-2-1 0 0 0,1 1-1 0 0,0-1 1 0 0,-1 1 0 0 0,0-1 0 0 0,0 1 0 0 0,0-1 0 0 0,0 0 0 0 0,-1 0 0 0 0,0 1 0 0 0,0-1 0 0 0,0 0 0 0 0,0-1 0 0 0,0 1 0 0 0,-1 0 0 0 0,0-1 0 0 0,0 1 0 0 0,0-1 0 0 0,0 0 0 0 0,0 0 0 0 0,-1 0 0 0 0,0 0 0 0 0,1-1 0 0 0,-1 1 0 0 0,0-1 0 0 0,0 0 0 0 0,0 0 0 0 0,0-1 0 0 0,0 1 0 0 0,-1-1 0 0 0,1 0 0 0 0,-1 0 0 0 0,1 0 0 0 0,0 0 0 0 0,-1-1 0 0 0,-1 0-32 0 0,-38-6-2100 0 0,16-8-3020 0 0,2-8-3070 0 0</inkml:trace>
  <inkml:trace contextRef="#ctx0" brushRef="#br0" timeOffset="13486.578">3299 649 1384 0 0,'0'0'1324'0'0,"0"0"3261"0"0,0 0-2708 0 0,0 0-869 0 0,0 0 86 0 0,0 0-190 0 0,0 0-432 0 0,7 2-106 0 0,16 7-57 0 0,-11-4-140 0 0,-1 1 0 0 0,1-2 0 0 0,0 0 0 0 0,0 0 0 0 0,0-1 0 0 0,1 0-1 0 0,-1-1 1 0 0,1-1 0 0 0,-1 0 0 0 0,1-1 0 0 0,-1 0 0 0 0,1-1 0 0 0,8-1-169 0 0,-19 1-1 0 0,0 0-1 0 0,0 0 1 0 0,0 0 0 0 0,0 0 0 0 0,0-1 0 0 0,-1 1 0 0 0,1 0 0 0 0,-1-1-1 0 0,1 1 1 0 0,-1-1 0 0 0,1 0 0 0 0,-1 1 0 0 0,0-1 0 0 0,0 0-1 0 0,0 0 1 0 0,0 0 0 0 0,0 0 0 0 0,0 0 0 0 0,0 0 0 0 0,-1 0 0 0 0,1 0-1 0 0,-1 0 1 0 0,1 0 0 0 0,-1 0 0 0 0,0-1 0 0 0,0 1 0 0 0,0 0 0 0 0,0 0-1 0 0,0 0 1 0 0,-1 0 0 0 0,1-1 0 0 0,-1 1 0 0 0,1 0 0 0 0,-1 0-1 0 0,0 0 1 0 0,0 0 0 0 0,0 0 0 0 0,0 0 0 0 0,0 1 0 0 0,0-1 0 0 0,0 0-1 0 0,-1 0 2 0 0,-58-75-556 0 0,55 71 508 0 0,-1 0 0 0 0,0 0 0 0 0,0 0 0 0 0,0 1 1 0 0,-1 0-1 0 0,0 0 0 0 0,0 1 0 0 0,0 0 0 0 0,-1 0 0 0 0,0 1 0 0 0,1 0 0 0 0,-1 0 1 0 0,0 1-1 0 0,0 0 0 0 0,0 0 0 0 0,-1 1 0 0 0,-1 0 48 0 0,7 3 73 0 0,1 0-1 0 0,-1 0 1 0 0,1 1 0 0 0,-1-1 0 0 0,1 1-1 0 0,0 0 1 0 0,0-1 0 0 0,0 1-1 0 0,0 0 1 0 0,1 0 0 0 0,-1 1 0 0 0,1-1-1 0 0,0 0 1 0 0,-1 0 0 0 0,2 1-1 0 0,-1-1 1 0 0,0 1 0 0 0,1-1 0 0 0,-1 0-1 0 0,1 1 1 0 0,0-1 0 0 0,0 1-1 0 0,0-1 1 0 0,1 1 0 0 0,-1-1 0 0 0,1 1-1 0 0,0-1 1 0 0,1 3-73 0 0,-1 8 240 0 0,21 278 2110 0 0,-11-220-3948 0 0,-1-66-2358 0 0,-3-8-2203 0 0,4-7-854 0 0</inkml:trace>
  <inkml:trace contextRef="#ctx0" brushRef="#br0" timeOffset="13671.677">3477 861 3664 0 0,'0'0'9101'0'0,"0"0"-8121"0"0,0 0-816 0 0,0 0-48 0 0,-42-7 404 0 0,23 3-228 0 0,0 2-192 0 0,-1 1-100 0 0,2-3-376 0 0,2 4-832 0 0,3-2-892 0 0,2 0-2160 0 0,10-6-2385 0 0</inkml:trace>
  <inkml:trace contextRef="#ctx0" brushRef="#br0" timeOffset="13858.671">3749 583 4500 0 0,'0'0'6677'0'0,"0"0"-4921"0"0,0 0-1316 0 0,-5 7-36 0 0,-6 5-118 0 0,1 0 1 0 0,0 1 0 0 0,1 0 0 0 0,1 0 0 0 0,0 1-1 0 0,1 0 1 0 0,0 0 0 0 0,1 1 0 0 0,1 0 0 0 0,1 0 0 0 0,0 1-1 0 0,0-1 1 0 0,2 1 0 0 0,0 0 0 0 0,1-1 0 0 0,0 1-1 0 0,2 8-286 0 0,51 48-1223 0 0,5-53-6952 0 0,-32-22 1013 0 0</inkml:trace>
  <inkml:trace contextRef="#ctx0" brushRef="#br0" timeOffset="14275.226">3860 768 2460 0 0,'0'0'2056'0'0,"0"0"137"0"0,0 0-1646 0 0,0 0-72 0 0,0 0 543 0 0,0 0 389 0 0,0 0-229 0 0,0 0-477 0 0,0 0-353 0 0,10 28 296 0 0,114 115 1313 0 0,-100-204-1390 0 0,-23 30-700 0 0,0 11 191 0 0,8 46 95 0 0,-1 139 2403 0 0,-8-160-2583 0 0,-1-1 1 0 0,1 0-1 0 0,-1 1 0 0 0,0-1 1 0 0,0 0-1 0 0,-1 0 1 0 0,1 0-1 0 0,-1 0 1 0 0,0 0-1 0 0,0 0 1 0 0,0-1-1 0 0,-1 1 1 0 0,1-1-1 0 0,-1 1 1 0 0,0-1-1 0 0,0 0 1 0 0,0 0-1 0 0,0 0 1 0 0,0 0-1 0 0,-1-1 0 0 0,1 1 1 0 0,-1-1-1 0 0,0 0 1 0 0,0 0-1 0 0,0 0 1 0 0,0-1-1 0 0,0 1 1 0 0,0-1-1 0 0,0 0 1 0 0,0 0-1 0 0,-1 0 1 0 0,1-1-1 0 0,0 0 1 0 0,-1 0-1 0 0,1 0 1 0 0,-4 0 26 0 0,6-1-182 0 0,-16-2-1928 0 0,7-6-2542 0 0,2-9-4386 0 0</inkml:trace>
  <inkml:trace contextRef="#ctx0" brushRef="#br0" timeOffset="14522.94">4170 778 12449 0 0,'0'0'1896'0'0,"0"0"-1212"0"0,24 52-432 0 0,-24-29 112 0 0,0 4-76 0 0,-2-1-112 0 0,-9 0-72 0 0,-3 0 8 0 0,-7-3-60 0 0,-2 0-52 0 0,-9 0-124 0 0,-9-2-1100 0 0,3-4-1100 0 0,-3-9-4816 0 0</inkml:trace>
  <inkml:trace contextRef="#ctx0" brushRef="#br0" timeOffset="15032.116">2841 501 1316 0 0,'0'0'4659'0'0,"0"0"-2235"0"0,0 0-1744 0 0,0 0-201 0 0,1 8 983 0 0,1 7-1047 0 0,0 0 0 0 0,1 0 0 0 0,1 0 0 0 0,0 0 0 0 0,1-1 0 0 0,1 1 0 0 0,0-1 0 0 0,1 0 0 0 0,0-1 0 0 0,1 0 0 0 0,1 0 0 0 0,0-1 1 0 0,3 3-416 0 0,-11-14 3 0 0,1 1 1 0 0,0-1 0 0 0,0 0 0 0 0,0 0 0 0 0,0 0 0 0 0,0 0 0 0 0,0 0 0 0 0,0 0 0 0 0,0-1 0 0 0,0 1 0 0 0,0 0 0 0 0,1-1 0 0 0,-1 0 0 0 0,0 0 0 0 0,0 1 0 0 0,0-1 0 0 0,1-1 0 0 0,-1 1 0 0 0,0 0-1 0 0,0 0 1 0 0,1-1 0 0 0,-1 1 0 0 0,0-1 0 0 0,0 0 0 0 0,0 0 0 0 0,0 0 0 0 0,0 0 0 0 0,0 0 0 0 0,0 0 0 0 0,0 0 0 0 0,-1-1 0 0 0,1 1 0 0 0,0-1 0 0 0,-1 1 0 0 0,1-1 0 0 0,-1 1 0 0 0,1-1-1 0 0,-1 0 1 0 0,0 0 0 0 0,0 0 0 0 0,1-1-4 0 0,40-84-1105 0 0,-39 201 3143 0 0,-50 7-1659 0 0,23-73-8829 0 0,23-46-617 0 0</inkml:trace>
  <inkml:trace contextRef="#ctx0" brushRef="#br0" timeOffset="16341.903">4438 745 680 0 0,'-130'-260'3187'0'0,"104"222"-3160"0"0,-1 1 0 0 0,-2 1 1 0 0,-2 2-1 0 0,-1 1 0 0 0,-1 1 1 0 0,-2 2-1 0 0,-1 2 1 0 0,-2 1-1 0 0,0 1 0 0 0,-1 3 1 0 0,-2 1-1 0 0,0 2 0 0 0,-40-13-27 0 0,65 26 135 0 0,0 2-1 0 0,0 0 0 0 0,0 1 0 0 0,-1 0 0 0 0,1 1 0 0 0,-1 1 0 0 0,0 1 0 0 0,0 1 0 0 0,0 0 1 0 0,1 1-1 0 0,-1 0 0 0 0,0 2 0 0 0,1 0 0 0 0,-1 1 0 0 0,1 0 0 0 0,0 1 0 0 0,0 1 0 0 0,1 1 1 0 0,-1 0-1 0 0,1 1 0 0 0,1 1 0 0 0,0 0 0 0 0,0 1 0 0 0,1 0 0 0 0,0 1 0 0 0,1 1 0 0 0,-6 5-134 0 0,-2 10 45 0 0,1 1 0 0 0,2 1 0 0 0,0 0 0 0 0,2 1 0 0 0,1 1-1 0 0,2 0 1 0 0,1 1 0 0 0,1 0 0 0 0,2 0 0 0 0,-4 28-45 0 0,-1 201-3298 0 0,14-245 2970 0 0,1-1 0 0 0,1 1 0 0 0,0-1 0 0 0,1 1 0 0 0,0-1 0 0 0,1 0 0 0 0,1 0 0 0 0,0-1 0 0 0,1 0 0 0 0,1 0 0 0 0,6 8 328 0 0,-3-8 392 0 0,2 1 0 0 0,0-2-1 0 0,0 1 1 0 0,1-2 0 0 0,0 0 0 0 0,2 0 0 0 0,-1-2 0 0 0,1 0 0 0 0,9 4-392 0 0,166 75 1433 0 0,8-34-3654 0 0,-158-48 288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1:46.3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680 1073 496 0 0,'0'0'2144'0'0,"0"0"-700"0"0,0 0-573 0 0,0 0-325 0 0,0 0 0 0 0,0 0-162 0 0,0 0-279 0 0,0 0 166 0 0,0 4 507 0 0,-5 2-593 0 0,-1 0 0 0 0,0 0 0 0 0,0 0 0 0 0,-1-1 0 0 0,0 0 0 0 0,0-1 0 0 0,0 1 0 0 0,0-1 1 0 0,-1-1-1 0 0,1 1 0 0 0,-1-1 0 0 0,0 0 0 0 0,0-1 0 0 0,0 0 0 0 0,0 0 0 0 0,0-1 0 0 0,-1 0 0 0 0,-3-1-185 0 0,-6 5 56 0 0,4 0 39 0 0,-1 0 0 0 0,0 0 0 0 0,0-2 0 0 0,-1 0 0 0 0,1 0 0 0 0,-1-2 0 0 0,1 0 0 0 0,-1 0 0 0 0,0-2 0 0 0,1 0-1 0 0,-1-1 1 0 0,1 0 0 0 0,0-1 0 0 0,-1-1 0 0 0,1 0 0 0 0,1-1 0 0 0,-1-1 0 0 0,1 0 0 0 0,0-1 0 0 0,0-1 0 0 0,1 0 0 0 0,0 0 0 0 0,0-2-1 0 0,1 0 1 0 0,0 0 0 0 0,1-1 0 0 0,0 0 0 0 0,1-1 0 0 0,0 0 0 0 0,-1-3-95 0 0,-5-21-12 0 0,1-1 1 0 0,1 0-1 0 0,2-1 0 0 0,2 0 1 0 0,2-1-1 0 0,1 0 1 0 0,1-5 11 0 0,8 31 9 0 0,1-1 0 0 0,0 1 0 0 0,1 0 0 0 0,1 0 0 0 0,0 0 0 0 0,0 1 0 0 0,2-1 1 0 0,-1 1-1 0 0,1 1 0 0 0,1-1 0 0 0,0 1 0 0 0,1 1 0 0 0,0 0 0 0 0,0 0 0 0 0,1 0 1 0 0,1 1-1 0 0,-1 1 0 0 0,1 0 0 0 0,8-4-9 0 0,1 0-167 0 0,1 0 1 0 0,0 2-1 0 0,0 0 0 0 0,1 2 1 0 0,0 0-1 0 0,0 2 1 0 0,1 0-1 0 0,0 1 0 0 0,0 2 1 0 0,0 0-1 0 0,1 2 1 0 0,-1 0-1 0 0,1 1 0 0 0,-1 2 1 0 0,0 0-1 0 0,0 2 1 0 0,0 0-1 0 0,0 2 0 0 0,-1 0 1 0 0,1 2-1 0 0,-2 0 0 0 0,1 2 1 0 0,-1 0-1 0 0,-1 1 1 0 0,1 1-1 0 0,-2 1 0 0 0,0 1 1 0 0,-1 0-1 0 0,14 15 167 0 0,-23-18 71 0 0,-1 1 0 0 0,0 1 0 0 0,-1-1 0 0 0,0 2 1 0 0,-1-1-1 0 0,0 0 0 0 0,-1 1 0 0 0,0 0 0 0 0,-1 1 0 0 0,-1-1 0 0 0,-1 0 0 0 0,0 1 0 0 0,0 0 0 0 0,-2-1 0 0 0,1 1 0 0 0,-2 0 1 0 0,0-1-1 0 0,-1 1 0 0 0,-1 0 0 0 0,0-1 0 0 0,-1 0 0 0 0,0 0 0 0 0,-6 14-71 0 0,4-16 106 0 0,-1-1 0 0 0,0 1-1 0 0,0-1 1 0 0,-1-1 0 0 0,0 1 0 0 0,-1-1 0 0 0,0-1 0 0 0,-1 1-1 0 0,0-2 1 0 0,0 1 0 0 0,-1-1 0 0 0,0-1 0 0 0,-1 0 0 0 0,1-1-1 0 0,-1 0 1 0 0,0-1 0 0 0,-1 0 0 0 0,1 0 0 0 0,-1-2-1 0 0,0 0 1 0 0,-13 2-106 0 0,-101-9-3443 0 0,103-3-691 0 0</inkml:trace>
  <inkml:trace contextRef="#ctx0" brushRef="#br0" timeOffset="434.977">423 38 3848 0 0,'0'0'4206'0'0,"0"0"-3205"0"0,0 0-755 0 0,0 0 85 0 0,-4 6 7 0 0,2-2-253 0 0,-1 0-1 0 0,0-1 1 0 0,1 0 0 0 0,-1 1-1 0 0,0-1 1 0 0,0 0-1 0 0,-1-1 1 0 0,1 1 0 0 0,-1 0-1 0 0,1-1 1 0 0,-1 0-1 0 0,0 0 1 0 0,0 0 0 0 0,0 0-1 0 0,0-1 1 0 0,0 0-1 0 0,0 1 1 0 0,0-2 0 0 0,-1 1-1 0 0,1 0 1 0 0,0-1-1 0 0,0 0 1 0 0,-1 0 0 0 0,1 0-1 0 0,0 0-84 0 0,-5 0 154 0 0,1 0 1 0 0,0 0-1 0 0,-1 0 0 0 0,1-1 1 0 0,0-1-1 0 0,0 0 0 0 0,0 0 1 0 0,0 0-1 0 0,0-1 0 0 0,0 0 0 0 0,1 0 1 0 0,-1-1-1 0 0,1 0 0 0 0,0-1 1 0 0,0 1-1 0 0,0-1 0 0 0,1-1 1 0 0,0 1-1 0 0,0-1 0 0 0,0 0 0 0 0,0-2-154 0 0,4-12-1186 0 0,4 20-2519 0 0,0 3-3281 0 0,0 1 4570 0 0</inkml:trace>
  <inkml:trace contextRef="#ctx0" brushRef="#br0" timeOffset="702.471">235 88 1720 0 0,'0'0'2306'0'0,"0"0"-283"0"0,0 0-349 0 0,0 0-265 0 0,7 7-225 0 0,-4-5-1046 0 0,0 1-1 0 0,0 0 1 0 0,-1 0-1 0 0,1 0 1 0 0,-1 0-1 0 0,1 0 1 0 0,-1 1-1 0 0,0-1 1 0 0,0 1-1 0 0,-1-1 0 0 0,1 1 1 0 0,-1 0-1 0 0,0-1 1 0 0,1 1-1 0 0,-2 0 1 0 0,1 0-1 0 0,0 0 1 0 0,-1 0-1 0 0,0 0 1 0 0,0 0-1 0 0,0 2-137 0 0,-16 75 1373 0 0,0 7-3112 0 0,17-79-2201 0 0,8-8-4725 0 0</inkml:trace>
  <inkml:trace contextRef="#ctx0" brushRef="#br0" timeOffset="41045.562">539 1234 2632 0 0,'0'0'381'0'0,"0"0"-196"0"0,0 0-64 0 0,0 0 91 0 0,0 0 281 0 0,0 0 248 0 0,0 0-29 0 0,6-1-104 0 0,76-27 1987 0 0,-70 23-2761 0 0,-1 0 0 0 0,0-1 0 0 0,0-1 0 0 0,0 0 0 0 0,-1 0-1 0 0,-1-1 1 0 0,1-1 0 0 0,-1 1 0 0 0,0-1 0 0 0,-1-1 0 0 0,0 0-1 0 0,-1 0 1 0 0,0 0 0 0 0,0-1 0 0 0,-1 0 0 0 0,4-10 166 0 0,-6 1-110 0 0,0 0 1 0 0,-1 0 0 0 0,-1 0-1 0 0,-1 0 1 0 0,-1 0-1 0 0,0 0 1 0 0,-2 0-1 0 0,0 0 1 0 0,-2 1-1 0 0,0-1 1 0 0,-1 0 0 0 0,-1 1-1 0 0,0 0 1 0 0,-2 1-1 0 0,0-1 1 0 0,-1 1-1 0 0,-1 1 1 0 0,-1 0-1 0 0,0 0 1 0 0,-1 1 0 0 0,-1 1-1 0 0,0 0 1 0 0,-1 0-1 0 0,-1 2 1 0 0,0 0-1 0 0,-1 0 1 0 0,-4-1 109 0 0,-11-12-114 0 0,0 1 1 0 0,-2 1 0 0 0,-1 2-1 0 0,0 2 1 0 0,-2 1-1 0 0,0 1 1 0 0,-1 2-1 0 0,0 2 1 0 0,-2 1-1 0 0,-14-1 114 0 0,47 13 29 0 0,0 0 1 0 0,0 1-1 0 0,0 0 0 0 0,0 1 0 0 0,0-1 0 0 0,0 1 0 0 0,1 0 1 0 0,-1 0-1 0 0,0 1 0 0 0,1 0 0 0 0,-1 0 0 0 0,1 0 0 0 0,-1 1 1 0 0,1 0-1 0 0,0 0 0 0 0,0 0 0 0 0,0 0 0 0 0,0 1 1 0 0,1 0-1 0 0,0 0 0 0 0,-1 0 0 0 0,2 0 0 0 0,-1 1 0 0 0,0 0 1 0 0,1-1-1 0 0,0 1 0 0 0,0 1 0 0 0,0-1 0 0 0,1 0 0 0 0,-1 1 1 0 0,0 5-30 0 0,-33 184-479 0 0,48-85-918 0 0,-1-69 436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2:53.4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221 13 1736 0 0,'0'0'5033'0'0,"0"0"-653"0"0,0 0-2888 0 0,0 0 12 0 0,0 0-368 0 0,0 0-140 0 0,0 0-71 0 0,0 0-145 0 0,-51 3-348 0 0,26-3-272 0 0,1 0-152 0 0,-5 0-8 0 0,5 0-8 0 0,-1 0-932 0 0,5-2-897 0 0,5-1-4439 0 0,8-8-3245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2:53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0 11205 0 0,'0'0'1858'0'0,"-1"6"-1323"0"0,-16 64 2021 0 0,10-50-2234 0 0,2 0-1 0 0,0 0 0 0 0,1 0 0 0 0,1 1 1 0 0,1-1-1 0 0,0 1 0 0 0,2-1 0 0 0,0 1 1 0 0,4 18-322 0 0,40 13-870 0 0,0-38-5594 0 0,-28-13 961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2:54.2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52 152 3740 0 0,'0'0'7656'0'0,"0"0"-5421"0"0,0 0-1594 0 0,0 0 76 0 0,0 0 265 0 0,0 0 59 0 0,0 0-363 0 0,0 0-353 0 0,0 0-186 0 0,32-14-115 0 0,9-63-517 0 0,-40 75 471 0 0,-1 1 0 0 0,1-1 0 0 0,-1 0 0 0 0,1 0 0 0 0,-1 0 0 0 0,0 0 0 0 0,0 0 0 0 0,0 0 0 0 0,0 0 0 0 0,0 1 0 0 0,0-1 1 0 0,0 0-1 0 0,-1 0 0 0 0,1 0 0 0 0,-1 0 0 0 0,0 0 0 0 0,1 1 0 0 0,-1-1 0 0 0,0 0 0 0 0,0 1 0 0 0,0-1 0 0 0,0 0 0 0 0,0 1 0 0 0,0-1 0 0 0,0 1 0 0 0,-1 0 0 0 0,1-1 1 0 0,-1 1-1 0 0,1 0 0 0 0,-1 0 0 0 0,1 0 0 0 0,-1 0 0 0 0,0 0 0 0 0,1 0 0 0 0,-1 0 0 0 0,0 0 0 0 0,0 1 0 0 0,1-1 0 0 0,-1 1 0 0 0,0 0 0 0 0,0-1 0 0 0,0 1 0 0 0,0 0 1 0 0,-1 0 21 0 0,-1 1 14 0 0,0-1 1 0 0,0 1 0 0 0,0 0-1 0 0,0 1 1 0 0,0-1 0 0 0,0 1-1 0 0,1 0 1 0 0,-1 0 0 0 0,1 0-1 0 0,-1 0 1 0 0,1 0 0 0 0,-1 1-1 0 0,1 0 1 0 0,0 0 0 0 0,0 0-1 0 0,1 0 1 0 0,-1 0 0 0 0,1 0-1 0 0,-1 1 1 0 0,1-1 0 0 0,0 1-1 0 0,0-1 1 0 0,1 1 0 0 0,-1 0-1 0 0,1 0 1 0 0,-1 0 0 0 0,1 0-1 0 0,1 0 1 0 0,-1 0 0 0 0,0 4-15 0 0,2-6 26 0 0,0-1 0 0 0,1 1 1 0 0,-1 0-1 0 0,0-1 0 0 0,1 1 1 0 0,-1-1-1 0 0,0 0 0 0 0,1 0 0 0 0,0 1 1 0 0,-1-1-1 0 0,1 0 0 0 0,0 0 1 0 0,0-1-1 0 0,-1 1 0 0 0,1 0 1 0 0,0 0-1 0 0,0-1 0 0 0,0 1 1 0 0,0-1-1 0 0,0 0 0 0 0,0 0 1 0 0,0 1-1 0 0,0-1 0 0 0,0-1 1 0 0,0 1-1 0 0,0 0 0 0 0,0 0 1 0 0,0-1-1 0 0,0 1 0 0 0,-1-1 1 0 0,1 1-1 0 0,0-1 0 0 0,0 0 1 0 0,0 0-1 0 0,-1 0 0 0 0,1 0 1 0 0,1-1-27 0 0,24-2-366 0 0,-22 7 425 0 0,1 0 0 0 0,-1 0 1 0 0,1 0-1 0 0,-1 0 0 0 0,0 1 0 0 0,0 0 1 0 0,-1 0-1 0 0,1 1 0 0 0,-1-1 1 0 0,0 1-1 0 0,0 0 0 0 0,0 0 0 0 0,-1 0 1 0 0,0 1-1 0 0,0-1 0 0 0,0 1 1 0 0,-1-1-1 0 0,1 1 0 0 0,-2 0 1 0 0,1 0-1 0 0,0 0 0 0 0,-1 0 0 0 0,0 1 1 0 0,-1-1-1 0 0,1 0 0 0 0,-1 0 1 0 0,0 1-1 0 0,-1-1 0 0 0,0 0 0 0 0,0 0 1 0 0,0 1-60 0 0,-2-2 0 0 0,1 0 1 0 0,-1-1-1 0 0,0 0 1 0 0,0 1-1 0 0,-1-1 1 0 0,1 0 0 0 0,-1-1-1 0 0,0 1 1 0 0,0-1-1 0 0,0 1 1 0 0,0-1-1 0 0,-1 0 1 0 0,1-1-1 0 0,-1 1 1 0 0,0-1-1 0 0,1 0 1 0 0,-1 0-1 0 0,0 0 1 0 0,-3 0-1 0 0,-35-4-5325 0 0,26-9-2777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2:55.0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5533 0 0,'0'0'6360'0'0,"7"5"-4332"0"0,5 5-1639 0 0,-1 0 0 0 0,-1 0 1 0 0,1 1-1 0 0,-2 0 0 0 0,1 1 1 0 0,-2 1-1 0 0,0-1 0 0 0,0 1 1 0 0,-1 0-1 0 0,0 1 1 0 0,-2 0-1 0 0,4 10-389 0 0,-7-18 0 0 0,0 0 1 0 0,0 0-1 0 0,0 0 1 0 0,-1 0 0 0 0,0 0-1 0 0,0 1 1 0 0,-1-1-1 0 0,0 0 1 0 0,0 1-1 0 0,0-1 1 0 0,-1 0-1 0 0,0 0 1 0 0,0 0-1 0 0,0 1 1 0 0,-1-1-1 0 0,0 0 1 0 0,0 0-1 0 0,-1-1 1 0 0,1 1-1 0 0,-1 0 1 0 0,-1-1 0 0 0,1 0-1 0 0,-1 0 1 0 0,0 0-1 0 0,0 0 1 0 0,0 0-1 0 0,-1-1 1 0 0,1 0-1 0 0,-1 0 1 0 0,0 0-1 0 0,-1-1 1 0 0,1 1-1 0 0,-1-1 0 0 0,-17 6-2010 0 0,7-11-5361 0 0,6-7-1738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2:55.3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0 9521 0 0,'0'0'4498'0'0,"6"6"-3510"0"0,3 3-805 0 0,-1 0 0 0 0,-1 0 0 0 0,1 1 0 0 0,-2 1 0 0 0,1-1 0 0 0,-2 1 0 0 0,1 0 1 0 0,-1 0-1 0 0,-1 1 0 0 0,0-1 0 0 0,-1 1 0 0 0,0 0 0 0 0,-1 0 0 0 0,0 0 0 0 0,0 0 0 0 0,-2 0 0 0 0,0 1 1 0 0,0-1-1 0 0,-1 0 0 0 0,0 0 0 0 0,-1 0 0 0 0,-1 1 0 0 0,-2 7-183 0 0,2-8-155 0 0,-1 0 1 0 0,0 0-1 0 0,0 0 0 0 0,-1-1 0 0 0,-1 1 1 0 0,0-1-1 0 0,-1-1 0 0 0,0 1 0 0 0,0-1 1 0 0,-1 0-1 0 0,0-1 0 0 0,-1 0 0 0 0,0 0 1 0 0,-1-1-1 0 0,-6 5 155 0 0,8-9-2715 0 0,0-4-3652 0 0,7-5-1448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2:55.4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201 135 6977 0 0,'0'0'10553'0'0,"0"0"-9625"0"0,0 0-928 0 0,0 0-640 0 0,0 0 404 0 0,0 0-112 0 0,-48-2-224 0 0,32-2-249 0 0,-3-2-1007 0 0,7 3-2744 0 0,1-7-2621 0 0</inkml:trace>
  <inkml:trace contextRef="#ctx0" brushRef="#br0" timeOffset="171.978">205 59 7841 0 0,'0'0'7764'0'0,"0"0"-6359"0"0,0 0-165 0 0,0 0-328 0 0,0 0-888 0 0,0 0-24 0 0,-39-18-136 0 0,12 12 36 0 0,-4 2-220 0 0,3-2-1088 0 0,-2-1-1221 0 0,9 2-3995 0 0,-7-8-1345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2:54.5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1 4728 0 0,'0'0'8835'0'0,"0"0"-6391"0"0,0 0-2118 0 0,0 7 173 0 0,-28 76 1575 0 0,-5 47-1229 0 0,33-127-870 0 0,1-1-1 0 0,0 1 1 0 0,0 0-1 0 0,0-1 1 0 0,0 1-1 0 0,0-1 1 0 0,1 1 0 0 0,-1-1-1 0 0,1 1 1 0 0,-1-1-1 0 0,1 0 1 0 0,0 0-1 0 0,0 0 1 0 0,0 0-1 0 0,0 0 1 0 0,0 0 0 0 0,1-1-1 0 0,-1 1 1 0 0,0-1-1 0 0,1 1 1 0 0,-1-1-1 0 0,1 0 1 0 0,0 0-1 0 0,2 1 26 0 0,20 2-2903 0 0,-1-7-3459 0 0,-5-7-1617 0 0</inkml:trace>
  <inkml:trace contextRef="#ctx0" brushRef="#br0" timeOffset="154.608">359 126 11025 0 0,'0'0'3900'0'0,"0"0"-3896"0"0,0 0 832 0 0,9 46-27 0 0,-11-32-89 0 0,-4 3-36 0 0,0-1-204 0 0,-5-1-184 0 0,0 1-72 0 0,-2-1-28 0 0,-4-2-48 0 0,3-1-148 0 0,-3-4-248 0 0,3-4-268 0 0,0-3-572 0 0,1-1-777 0 0,2-4-2639 0 0,1-10-4625 0 0</inkml:trace>
  <inkml:trace contextRef="#ctx0" brushRef="#br0" timeOffset="311.508">284 220 13389 0 0,'0'0'1268'0'0,"0"0"-536"0"0,0 0 140 0 0,44 48-63 0 0,-37-32-149 0 0,1-4-252 0 0,-1 0-124 0 0,-3-3-148 0 0,-2-1-24 0 0,1-2-28 0 0,-2-1-84 0 0,2-1-124 0 0,-3-2-492 0 0,0-2-340 0 0,1 0-373 0 0,3-6-515 0 0,-2 3-3120 0 0,5-11-3849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37.4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59 103 6565 0 0,'0'0'6596'0'0,"0"0"-4924"0"0,0 0-1594 0 0,0 0 51 0 0,0 0 284 0 0,0 0 229 0 0,0 0 79 0 0,17-7 307 0 0,-16 5-1129 0 0,0-1 0 0 0,0 0 0 0 0,0 1-1 0 0,0-1 1 0 0,0 0 0 0 0,-1 0 0 0 0,1 1-1 0 0,-1-1 1 0 0,0 0 0 0 0,0 0 0 0 0,0 0-1 0 0,0 0 1 0 0,0 1 0 0 0,0-1 0 0 0,-1 0-1 0 0,0 0 1 0 0,1 0 0 0 0,-1 1 0 0 0,0-1-1 0 0,0 0 1 0 0,-1 1 0 0 0,1-1 0 0 0,0 1-1 0 0,-1-1 1 0 0,0 1 0 0 0,1 0 0 0 0,-1 0-1 0 0,0 0 1 0 0,0 0 0 0 0,0 0 0 0 0,0 0-1 0 0,-1 0 1 0 0,1 1 0 0 0,-1-1 0 0 0,1 1-1 0 0,-1-1 1 0 0,1 1 0 0 0,-1 0 0 0 0,1 0-1 0 0,-1 0 1 0 0,0 1 0 0 0,0-1 101 0 0,-26 74 1060 0 0,30-42-3072 0 0,17-13-4151 0 0,-4-17 534 0 0</inkml:trace>
  <inkml:trace contextRef="#ctx0" brushRef="#br0" timeOffset="495.964">196 79 6909 0 0,'0'0'6115'0'0,"0"0"-4191"0"0,0 0-1325 0 0,0 0 100 0 0,0 0-118 0 0,0 0-129 0 0,0 0-85 0 0,0 0-133 0 0,-2-34-1744 0 0,4 32 1494 0 0,0 0-1 0 0,-1 1 1 0 0,1-1-1 0 0,0 0 1 0 0,0 1 0 0 0,0-1-1 0 0,0 1 1 0 0,0 0-1 0 0,1 0 1 0 0,-1 0-1 0 0,0 0 1 0 0,0 0-1 0 0,1 0 1 0 0,-1 1 0 0 0,1-1-1 0 0,-1 1 1 0 0,1-1-1 0 0,-1 1 1 0 0,0 0-1 0 0,1 0 1 0 0,-1 0 0 0 0,1 0-1 0 0,-1 1 1 0 0,1-1-1 0 0,-1 1 1 0 0,1-1-1 0 0,-1 1 1 0 0,0 0-1 0 0,0 0 1 0 0,1 0 0 0 0,-1 0-1 0 0,0 0 1 0 0,0 1-1 0 0,0-1 1 0 0,0 1-1 0 0,0-1 1 0 0,0 1 0 0 0,0 0-1 0 0,-1-1 1 0 0,1 1-1 0 0,-1 0 1 0 0,1 0-1 0 0,-1 0 1 0 0,0 1 0 0 0,0-1-1 0 0,0 0 1 0 0,0 0-1 0 0,0 1 1 0 0,0-1-1 0 0,0 0 1 0 0,-1 1-1 0 0,1 0 17 0 0,21 91 1476 0 0,-22-94-1087 0 0,-1-45-237 0 0,1 47-145 0 0,0-1 1 0 0,-1 1 0 0 0,1 0 0 0 0,0 0 0 0 0,0-1 0 0 0,0 1-1 0 0,0 0 1 0 0,0 0 0 0 0,1-1 0 0 0,-1 1 0 0 0,1 0-1 0 0,-1-1 1 0 0,1 1 0 0 0,-1 0 0 0 0,1-1 0 0 0,0 1 0 0 0,0-1-1 0 0,0 1 1 0 0,0-1 0 0 0,0 0 0 0 0,0 1 0 0 0,0-1 0 0 0,0 0-1 0 0,0 1 1 0 0,1-1 0 0 0,-1 0 0 0 0,0 0 0 0 0,1 0 0 0 0,-1 0-1 0 0,1-1 1 0 0,-1 1 0 0 0,1 0 0 0 0,0-1 0 0 0,-1 1-1 0 0,1-1 1 0 0,0 1 0 0 0,-1-1 0 0 0,1 0 0 0 0,0 0 0 0 0,0 1-1 0 0,-1-1 1 0 0,1 0 0 0 0,0-1 0 0 0,-1 1 0 0 0,1 0 0 0 0,0 0-1 0 0,0-1 1 0 0,-1 1 0 0 0,1-1 0 0 0,-1 0 0 0 0,1 1-1 0 0,0-1 1 0 0,-1 0 0 0 0,1 0 0 0 0,-1 0 0 0 0,0 0 0 0 0,1 0-1 0 0,-1 0 1 0 0,0 0 0 0 0,0-1 0 0 0,0 1 0 0 0,1 0 0 0 0,-1-1-1 0 0,0 1 1 0 0,-1-1 0 0 0,1 1 0 0 0,0-1 0 0 0,0-1-8 0 0,0 1-19 0 0,-1-1 0 0 0,1 1 1 0 0,-1 0-1 0 0,1 0 1 0 0,0-1-1 0 0,0 1 1 0 0,0 0-1 0 0,0 0 0 0 0,1 0 1 0 0,-1 0-1 0 0,0 0 1 0 0,1 0-1 0 0,-1 1 0 0 0,1-1 1 0 0,0 0-1 0 0,0 1 1 0 0,0-1-1 0 0,0 1 0 0 0,0-1 1 0 0,0 1-1 0 0,0 0 1 0 0,0 0-1 0 0,0 0 1 0 0,0 0-1 0 0,1 1 0 0 0,-1-1 1 0 0,0 0-1 0 0,1 1 1 0 0,-1 0-1 0 0,0-1 0 0 0,1 1 1 0 0,-1 0-1 0 0,0 0 1 0 0,1 1-1 0 0,-1-1 1 0 0,0 0-1 0 0,1 1 0 0 0,-1-1 1 0 0,0 1-1 0 0,1 0 1 0 0,-1 0-1 0 0,0 0 0 0 0,0 0 1 0 0,0 0-1 0 0,0 0 1 0 0,0 1-1 0 0,0-1 0 0 0,0 1 1 0 0,0-1-1 0 0,-1 1 1 0 0,1 0-1 0 0,0-1 1 0 0,-1 1-1 0 0,0 0 0 0 0,1 0 1 0 0,-1 0-1 0 0,0 0 1 0 0,0 1-1 0 0,0-1 0 0 0,0 0 1 0 0,0 0-1 0 0,-1 1 1 0 0,1-1-1 0 0,-1 0 0 0 0,1 1 1 0 0,-1 0 18 0 0,0 2-385 0 0,0 10-786 0 0,-3-8-6033 0 0,0-6-725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2:48.5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57 940 0 0,'0'0'8546'0'0,"0"0"-5750"0"0,0 0-2177 0 0,0 0-231 0 0,0 0 493 0 0,3 7 339 0 0,2 10-849 0 0,-1 0-1 0 0,0 0 1 0 0,-1 1-1 0 0,-1-1 1 0 0,0 1-1 0 0,-2-1 1 0 0,0 1 0 0 0,0 0-1 0 0,-2-1 1 0 0,-1 6-371 0 0,2 6-711 0 0,3-26-2926 0 0,1-4-3414 0 0,5-7-598 0 0</inkml:trace>
  <inkml:trace contextRef="#ctx0" brushRef="#br0" timeOffset="187.222">248 25 7313 0 0,'0'0'5864'0'0,"0"0"-3749"0"0,0 0-1171 0 0,0 0-244 0 0,0 0-49 0 0,-6-2-42 0 0,-132-18 330 0 0,76 20-5710 0 0,52 0 3272 0 0,6-1-3197 0 0,3 0-1425 0 0</inkml:trace>
  <inkml:trace contextRef="#ctx0" brushRef="#br0" timeOffset="500.794">240 166 964 0 0,'0'0'1232'0'0,"0"0"1068"0"0,0 0 1492 0 0,0 0-1863 0 0,0 0-792 0 0,0 0-97 0 0,0 0-7 0 0,0 0 10 0 0,0 0-24 0 0,-29 11 1246 0 0,-67-1-1904 0 0,32-8-5410 0 0,51-4-460 0 0,1-6-2048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2:58.6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6797 0 0,'0'0'6275'0'0,"5"7"-4595"0"0,0 1-1476 0 0,-1 1 0 0 0,1 1 0 0 0,-1-1 0 0 0,-1 1 0 0 0,0-1 0 0 0,0 1 0 0 0,-1 0 0 0 0,0 0 0 0 0,0 0 0 0 0,-1 1-1 0 0,-1-1 1 0 0,0 0 0 0 0,0 0 0 0 0,-1 0 0 0 0,0 1 0 0 0,-1-1 0 0 0,0 0 0 0 0,-1 0 0 0 0,0-1 0 0 0,-1 2-204 0 0,32-36-9221 0 0,10 22 6259 0 0,-31 5 3448 0 0,-1-1 1 0 0,1 1 0 0 0,-1 0-1 0 0,0 1 1 0 0,0-1 0 0 0,0 1-1 0 0,0 0 1 0 0,-1 1-1 0 0,1 0 1 0 0,-1-1 0 0 0,0 2-1 0 0,0-1 1 0 0,0 0 0 0 0,-1 1-1 0 0,1 0 1 0 0,-1 0 0 0 0,0 1-1 0 0,0 0-486 0 0,-3-4 67 0 0,-1-1-1 0 0,1 0 1 0 0,-1 0-1 0 0,0 1 0 0 0,0-1 1 0 0,1 0-1 0 0,-1 1 0 0 0,0-1 1 0 0,0 0-1 0 0,0 1 1 0 0,0-1-1 0 0,-1 0 0 0 0,1 1 1 0 0,0-1-1 0 0,0 0 0 0 0,-1 0 1 0 0,1 1-1 0 0,-1-1 1 0 0,1 0-1 0 0,-1 0 0 0 0,0 0 1 0 0,1 0-1 0 0,-1 1 0 0 0,0-1 1 0 0,0 0-1 0 0,0 0 1 0 0,0-1-1 0 0,0 1 0 0 0,0 0 1 0 0,0 0-1 0 0,0 0 0 0 0,0-1 1 0 0,0 1-1 0 0,0 0 1 0 0,0-1-1 0 0,-1 1 0 0 0,1-1 1 0 0,0 1-1 0 0,0-1 0 0 0,-1 0 1 0 0,1 1-1 0 0,0-1 1 0 0,-1 0-1 0 0,1 0 0 0 0,0 0 1 0 0,-1 0-1 0 0,1 0 0 0 0,0-1 1 0 0,0 1-67 0 0,-69-4-353 0 0,69 3 246 0 0,-23-11-1458 0 0,11-2-2549 0 0,7-1-2478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2:58.8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0 11085 0 0,'5'8'4650'0'0,"4"7"-4377"0"0,-1 0-1 0 0,0 0 1 0 0,-2 1 0 0 0,0 0 0 0 0,0 0-1 0 0,-2 0 1 0 0,0 1 0 0 0,-1 0 0 0 0,0 0 0 0 0,-1 0-1 0 0,-1 0 1 0 0,-1 0 0 0 0,-1 7-273 0 0,0-16-75 0 0,0 1 0 0 0,0-1 0 0 0,-1 1 1 0 0,0-1-1 0 0,-1 0 0 0 0,0 0 0 0 0,0 0 0 0 0,-1 0 1 0 0,0 0-1 0 0,0-1 0 0 0,0 0 0 0 0,-1 0 0 0 0,0 0 1 0 0,-1 0-1 0 0,0-1 0 0 0,0 0 0 0 0,0 0 0 0 0,-6 4 75 0 0,-1-5-2539 0 0,4-7-5473 0 0,7-10 629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2:59.1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147 151 14605 0 0,'0'0'3961'0'0,"0"0"-3961"0"0,0 0-1388 0 0,0 0 1028 0 0,0 0-217 0 0,-43-7-103 0 0,23-1-848 0 0,0-4-912 0 0,6 5-2512 0 0,1-11-1689 0 0</inkml:trace>
  <inkml:trace contextRef="#ctx0" brushRef="#br0" timeOffset="1">160 33 10757 0 0,'0'0'6009'0'0,"0"0"-5873"0"0,0 0-136 0 0,0 0-264 0 0,0 0 264 0 0,-38 2 312 0 0,18-5-312 0 0,-5-3-60 0 0,-2 0-1133 0 0,6 0-1711 0 0,-7-7-5585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2:58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 34 14145 0 0,'0'0'1476'0'0,"0"0"-1164"0"0,0 0-312 0 0,0 0 593 0 0,-42 11-193 0 0,22-11-152 0 0,2 0-248 0 0,-5-4-48 0 0,2 0-701 0 0,-1-3-523 0 0,2-2-860 0 0,3 1-2864 0 0,3-4-2893 0 0</inkml:trace>
  <inkml:trace contextRef="#ctx0" brushRef="#br0" timeOffset="170.714">131 28 12029 0 0,'0'0'1584'0'0,"0"0"-836"0"0,14 48 252 0 0,-14-33-260 0 0,0 1-247 0 0,0-4-157 0 0,-4-1-60 0 0,2-2-128 0 0,-2-4-36 0 0,0-1 24 0 0,2-1-136 0 0,-1-3-448 0 0,2-1-260 0 0,-2-5-77 0 0,3-4-715 0 0,-1-1-3340 0 0,1-9-3741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2:57.8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1 2568 0 0,'0'0'11621'0'0,"0"0"-10457"0"0,0 0-888 0 0,11 41 529 0 0,-15-28-181 0 0,-2 2-64 0 0,-4-1-100 0 0,-3 0-104 0 0,-1-3-120 0 0,-3 0-64 0 0,0-1-172 0 0,2-3-136 0 0,-2-2-532 0 0,3-2-436 0 0,3-2-477 0 0,2-2-1279 0 0,4-2-3736 0 0</inkml:trace>
  <inkml:trace contextRef="#ctx0" brushRef="#br0" timeOffset="172.446">17 12 5653 0 0,'0'0'7528'0'0,"0"0"-6828"0"0,29 37 212 0 0,-21-21 360 0 0,5 3-383 0 0,-3-1-293 0 0,0-4-208 0 0,1 2-104 0 0,-3-3-100 0 0,2-1-72 0 0,-1 0-4 0 0,-1-3-96 0 0,2-1-12 0 0,3-3-716 0 0,-3-3-600 0 0,2-2-889 0 0,1 0-2579 0 0,5-6-4361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3:07.4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303 412 484 0 0,'0'0'372'0'0,"0"0"-13"0"0,0 0 83 0 0,7 1 259 0 0,-2 0-413 0 0,0-1 0 0 0,0 1 0 0 0,0-1 0 0 0,0 0 0 0 0,0 0 0 0 0,0-1 0 0 0,0 1 0 0 0,0-1 0 0 0,0 0 0 0 0,0-1-1 0 0,0 1 1 0 0,-1-1 0 0 0,1 0 0 0 0,0 0 0 0 0,-1 0 0 0 0,0-1 0 0 0,1 1 0 0 0,-1-1 0 0 0,0 0 0 0 0,0 0 0 0 0,3-4-288 0 0,-2 2 69 0 0,0-1 0 0 0,0 0 1 0 0,-1 0-1 0 0,0 0 0 0 0,0-1 1 0 0,0 1-1 0 0,-1-1 0 0 0,0 0 1 0 0,0 0-1 0 0,0 0 0 0 0,-1 0 1 0 0,0 0-1 0 0,-1-1 0 0 0,0 1 1 0 0,0-1-1 0 0,0 1 0 0 0,-1-1 1 0 0,0 1-1 0 0,0-1 0 0 0,-1 1 1 0 0,0-1-1 0 0,-1 1 0 0 0,1 0 0 0 0,-1-1 1 0 0,-1 1-1 0 0,0 0 0 0 0,0 0 1 0 0,0 0-1 0 0,0 1 0 0 0,-1-1 1 0 0,0 1-1 0 0,-1 0 0 0 0,1 0 1 0 0,-1 0-1 0 0,-1 1 0 0 0,1 0 1 0 0,-3-3-70 0 0,-3-3-66 0 0,1 0 1 0 0,-2 0-1 0 0,1 1 1 0 0,-1 1-1 0 0,-1 0 1 0 0,0 0-1 0 0,0 2 1 0 0,0-1-1 0 0,-1 2 1 0 0,0 0-1 0 0,-1 0 0 0 0,1 2 1 0 0,-1-1-1 0 0,0 2 1 0 0,0 0-1 0 0,0 1 1 0 0,-1 0-1 0 0,1 2 1 0 0,-2 0 65 0 0,8 5 15 0 0,0 2 0 0 0,1-1 0 0 0,-1 1 0 0 0,2 0 0 0 0,-1 1 0 0 0,1 0 1 0 0,0 0-1 0 0,1 1 0 0 0,0-1 0 0 0,0 1 0 0 0,1 1 0 0 0,0-1 0 0 0,1 1 0 0 0,0 0 0 0 0,0 0 0 0 0,1 0 0 0 0,0 0 1 0 0,1 1-1 0 0,-1 9-15 0 0,0-13 6 0 0,1-1 0 0 0,-1 1 1 0 0,1 0-1 0 0,1 0 1 0 0,-1 0-1 0 0,1 0 1 0 0,0 0-1 0 0,1 0 1 0 0,0 0-1 0 0,0 1 0 0 0,0-1 1 0 0,1 0-1 0 0,0 0 1 0 0,1 0-1 0 0,-1 0 1 0 0,1 0-1 0 0,1-1 1 0 0,-1 1-1 0 0,1 0 0 0 0,0-1 1 0 0,1 0-1 0 0,-1 0 1 0 0,1 0-1 0 0,0 0 1 0 0,1 0-1 0 0,0-1 1 0 0,0 0-1 0 0,0 0 0 0 0,0 0 1 0 0,4 1-7 0 0,113 55 440 0 0,-67-48-5455 0 0,-41-12-255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3:08.5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588 524 600 0 0,'0'0'601'0'0,"0"0"-269"0"0,0 0 207 0 0,0 0-295 0 0,7-8-180 0 0,0-1 161 0 0,-1 0 0 0 0,0-1 1 0 0,0 0-1 0 0,-1 0 0 0 0,0 0 1 0 0,-1-1-1 0 0,0 0 0 0 0,0 0 1 0 0,-2 0-1 0 0,1 0 0 0 0,-1 0 1 0 0,-1 0-1 0 0,1-12-225 0 0,-6 5 50 0 0,0 0 0 0 0,-1 0-1 0 0,0 0 1 0 0,-2 1 0 0 0,0-1 0 0 0,-1 2 0 0 0,-1-1-1 0 0,0 1 1 0 0,-1 0 0 0 0,-1 1 0 0 0,0 1-1 0 0,-1-1 1 0 0,-1 2 0 0 0,0 0 0 0 0,-1 0 0 0 0,0 1-1 0 0,-1 1 1 0 0,0 0 0 0 0,-1 1 0 0 0,0 1-1 0 0,-1 1 1 0 0,0 0 0 0 0,0 1 0 0 0,0 0 0 0 0,-1 2-1 0 0,0 0 1 0 0,0 1 0 0 0,-1 1 0 0 0,-2 0-50 0 0,11 3-4 0 0,0 1 1 0 0,0-1-1 0 0,0 1 1 0 0,-1 1 0 0 0,1 0-1 0 0,1 0 1 0 0,-1 1-1 0 0,0 1 1 0 0,1-1 0 0 0,-1 1-1 0 0,1 1 1 0 0,0 0-1 0 0,1 0 1 0 0,-1 1 0 0 0,1 0-1 0 0,0 0 1 0 0,1 1-1 0 0,-1 0 1 0 0,1 1 0 0 0,0-1-1 0 0,1 1 1 0 0,0 0-1 0 0,1 1 1 0 0,-1 0 0 0 0,1 0-1 0 0,1 0 1 0 0,0 0-1 0 0,0 1 1 0 0,0 4 3 0 0,-2-4 101 0 0,0 1-1 0 0,1 0 1 0 0,1 0-1 0 0,0 1 1 0 0,0 0 0 0 0,2-1-1 0 0,-1 1 1 0 0,1 0-1 0 0,1 0 1 0 0,0 1 0 0 0,1-1-1 0 0,0 0 1 0 0,0 0 0 0 0,2 0-1 0 0,0 0 1 0 0,0 0-1 0 0,1 0 1 0 0,0 0 0 0 0,1-1-1 0 0,0 1 1 0 0,1-1-1 0 0,0 0 1 0 0,1-1 0 0 0,0 1-1 0 0,1-1 1 0 0,0 0-1 0 0,1-1 1 0 0,0 0 0 0 0,0 0-1 0 0,1 0 1 0 0,8 5-101 0 0,133 47 738 0 0,-82-53-4750 0 0,-53-8 25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3:10.3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1464 0 1344 0 0,'0'0'225'0'0,"0"0"-99"0"0,0 0 121 0 0,0 0 195 0 0,0 0 526 0 0,0 0-364 0 0,0 0 38 0 0,0 0 66 0 0,-4 7-3 0 0,2-3-538 0 0,-1 0 0 0 0,1 0 0 0 0,-1 0 0 0 0,0-1 0 0 0,0 1-1 0 0,-1-1 1 0 0,1 0 0 0 0,-1 0 0 0 0,1 0 0 0 0,-1 0 0 0 0,0-1 0 0 0,0 0-1 0 0,0 1 1 0 0,-1-1 0 0 0,1-1 0 0 0,0 1 0 0 0,-1-1 0 0 0,1 1 0 0 0,-1-1-1 0 0,0-1 1 0 0,1 1 0 0 0,-5 0-167 0 0,-310-11 2030 0 0,314 10-2000 0 0,1-1 0 0 0,0 2 0 0 0,-1-1-1 0 0,1 0 1 0 0,0 1 0 0 0,-1 0-1 0 0,1 0 1 0 0,0 0 0 0 0,0 1 0 0 0,0-1-1 0 0,0 1 1 0 0,0 0 0 0 0,0 0-1 0 0,1 0 1 0 0,-1 1 0 0 0,0-1 0 0 0,1 1-1 0 0,0 0 1 0 0,0 0 0 0 0,0 0-1 0 0,0 0 1 0 0,0 1 0 0 0,1-1 0 0 0,-1 1-1 0 0,1-1 1 0 0,0 1 0 0 0,0 0-1 0 0,0 0 1 0 0,1 0 0 0 0,-1 0 0 0 0,1 0-1 0 0,0 1 1 0 0,0-1 0 0 0,1 0-1 0 0,-1 1 1 0 0,1-1 0 0 0,0 4-30 0 0,0-8 29 0 0,0-1 1 0 0,-1 1-1 0 0,1 0 1 0 0,0-1-1 0 0,0 1 1 0 0,0-1 0 0 0,-1 1-1 0 0,1-1 1 0 0,0 1-1 0 0,0-1 1 0 0,0 1-1 0 0,0-1 1 0 0,0 1-1 0 0,0-1 1 0 0,0 1-1 0 0,0-1 1 0 0,0 1-1 0 0,0-1 1 0 0,0 1-1 0 0,0-1 1 0 0,1 1-1 0 0,-1-1 1 0 0,0 1-1 0 0,0-1 1 0 0,0 1-1 0 0,1 0 1 0 0,-1-1 0 0 0,0 1-1 0 0,1-1 1 0 0,-1 1-1 0 0,0 0 1 0 0,1-1-1 0 0,-1 1 1 0 0,0 0-1 0 0,1-1 1 0 0,-1 1-1 0 0,1 0 1 0 0,-1 0-1 0 0,1-1-29 0 0,-13-6 40 0 0,-1 0 0 0 0,1 0 0 0 0,-1 1 0 0 0,0 1 0 0 0,-1 0 0 0 0,0 1 0 0 0,1 0 0 0 0,-1 1 0 0 0,0 1 0 0 0,-1 0 0 0 0,1 1 0 0 0,0 0 1 0 0,0 2-1 0 0,-1-1 0 0 0,1 2 0 0 0,0 0 0 0 0,0 0 0 0 0,-7 3-40 0 0,-6-2-1 0 0,-82 5 103 0 0,0-4-1 0 0,-1-5 1 0 0,1-6-1 0 0,-4-4-101 0 0,14 1-103 0 0,96 7-2337 0 0,5-1-3125 0 0,10-6-1416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3:11.4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34 4288 0 0,'0'0'2214'0'0,"0"0"2221"0"0,0 0-2805 0 0,0 0-1438 0 0,0 0-84 0 0,0 0 6 0 0,0 0-15 0 0,0 0 12 0 0,45 7 71 0 0,70-48 1011 0 0,-110 98-423 0 0,-50 155 1888 0 0,49-193-4491 0 0,6-12-6709 0 0,-1-6 1195 0 0</inkml:trace>
  <inkml:trace contextRef="#ctx0" brushRef="#br0" timeOffset="245.023">267 321 5745 0 0,'0'0'8564'0'0,"0"0"-8236"0"0,0 0-328 0 0,-40 0 0 0 0,18-4 388 0 0,-1 0-188 0 0,-1 0-24 0 0,-1 0-24 0 0,4 2-140 0 0,-2 0 0 0 0,3 1-12 0 0,-1 1-572 0 0,3 0-772 0 0,5 0-1592 0 0,-1-3-5401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36.2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25 13833 0 0,'0'0'1145'0'0,"0"0"-875"0"0,0 0-356 0 0,0 0 2 0 0,0 0 495 0 0,0 6-49 0 0,-6 100 629 0 0,8-142-737 0 0,0 30-385 0 0,0 1-1 0 0,0-1 1 0 0,0 1 0 0 0,0 0 0 0 0,1 0 0 0 0,0 0 0 0 0,0 0 0 0 0,1 0 0 0 0,-1 0 0 0 0,1 1 0 0 0,0 0 0 0 0,0 0 0 0 0,0 0 0 0 0,1 0 0 0 0,-1 1 0 0 0,1-1 0 0 0,0 1 0 0 0,0 0 0 0 0,0 1 0 0 0,0-1 0 0 0,1 1 0 0 0,-1 0 0 0 0,1 1 0 0 0,-1-1 0 0 0,1 1-1 0 0,0 0 1 0 0,-1 0 0 0 0,1 1 0 0 0,0 0 0 0 0,0 0 0 0 0,0 0 0 0 0,-1 1 0 0 0,3 0 131 0 0,0 5-3862 0 0,0 5-2347 0 0</inkml:trace>
  <inkml:trace contextRef="#ctx0" brushRef="#br0" timeOffset="370.128">313 126 14793 0 0,'0'0'1271'0'0,"0"0"-951"0"0,0 0-28 0 0,0 0-34 0 0,0 0-62 0 0,0 0 13 0 0,0 0-18 0 0,0 0-16 0 0,0 0-59 0 0,4-5-55 0 0,-2 4-107 0 0,0-1 1 0 0,-1 1-1 0 0,1-1 1 0 0,-1 0 0 0 0,1 1-1 0 0,-1-1 1 0 0,1 0 0 0 0,-1 0-1 0 0,0 0 1 0 0,0 0-1 0 0,0 0 1 0 0,0 0 0 0 0,-1 0-1 0 0,1 0 1 0 0,0 0-1 0 0,-1-1 1 0 0,1 1 0 0 0,-1 0-1 0 0,0 0 1 0 0,0-1-1 0 0,0 1 1 0 0,0 0 0 0 0,0 0-1 0 0,0-1 1 0 0,-1 1-1 0 0,1 0 1 0 0,-1 0 0 0 0,0 0-1 0 0,1 0 1 0 0,-1 0 0 0 0,0 0-1 0 0,0 0 1 0 0,0 0-1 0 0,-1 0 1 0 0,1 0 0 0 0,0 0-1 0 0,-1 0 1 0 0,1 1-1 0 0,-1-1 1 0 0,0 1 0 0 0,1-1-1 0 0,-1 1 1 0 0,0 0-1 0 0,0-1 1 0 0,0 1 0 0 0,0 0-1 0 0,0 0 1 0 0,0 0-1 0 0,0 1 46 0 0,-2 1-4 0 0,-1 0-1 0 0,1 0 1 0 0,0 1-1 0 0,0 0 1 0 0,0-1-1 0 0,0 2 1 0 0,0-1-1 0 0,0 0 1 0 0,1 1-1 0 0,-1 0 1 0 0,1 0-1 0 0,-1 0 1 0 0,1 0-1 0 0,0 0 1 0 0,0 1-1 0 0,1-1 1 0 0,-1 1-1 0 0,1 0 0 0 0,0 0 1 0 0,0-1-1 0 0,0 2 1 0 0,0-1-1 0 0,1 0 1 0 0,-1 0-1 0 0,1 0 1 0 0,0 1-1 0 0,1-1 1 0 0,-1 1-1 0 0,1-1 1 0 0,0 1-1 0 0,0-1 1 0 0,0 1-1 0 0,1 2 5 0 0,45-17 1739 0 0,8-35-2026 0 0,-25 113-462 0 0,-29-57 689 0 0,2 9-927 0 0,2-25-6608 0 0,-1 0 5094 0 0</inkml:trace>
  <inkml:trace contextRef="#ctx0" brushRef="#br0" timeOffset="648.708">441 98 2916 0 0,'0'0'8550'0'0,"0"0"-6177"0"0,0 0-2029 0 0,6 7 147 0 0,-6-7-497 0 0,3 2 88 0 0,-1 0 1 0 0,1 1-1 0 0,-1-1 0 0 0,0 0 0 0 0,0 1 0 0 0,0 0 1 0 0,0-1-1 0 0,0 1 0 0 0,0 0 0 0 0,-1 0 1 0 0,0 0-1 0 0,1 0 0 0 0,-1 0 0 0 0,0 0 1 0 0,-1 0-1 0 0,1 0 0 0 0,0 1 0 0 0,-1-1 0 0 0,0 0 1 0 0,0 0-1 0 0,0 1 0 0 0,0-1 0 0 0,0 0 1 0 0,-1 1-1 0 0,1-1 0 0 0,-1 0 0 0 0,0 0 0 0 0,0 0 1 0 0,0 0-1 0 0,-1 2-82 0 0,6-49-2068 0 0,-2 42 2103 0 0,1 1-1 0 0,-1 0 1 0 0,0 0-1 0 0,1 0 1 0 0,-1 0-1 0 0,0 0 1 0 0,1 0-1 0 0,-1 1 1 0 0,1-1-1 0 0,0 1 1 0 0,-1 0-1 0 0,1-1 1 0 0,-1 1-1 0 0,1 1 1 0 0,0-1-1 0 0,-1 0 1 0 0,1 1-1 0 0,-1-1 1 0 0,1 1-1 0 0,-1 0 1 0 0,1-1-1 0 0,-1 1 1 0 0,0 1-1 0 0,1-1 1 0 0,-1 0-1 0 0,0 0 1 0 0,0 1-1 0 0,0 0 1 0 0,0-1-1 0 0,0 1 1 0 0,0 0-1 0 0,0 0 1 0 0,-1 0-1 0 0,1 0 1 0 0,-1 0-1 0 0,1 0 1 0 0,-1 0-1 0 0,0 1 0 0 0,0-1 1 0 0,0 0-1 0 0,0 1 1 0 0,0-1-1 0 0,0 1 1 0 0,-1-1-1 0 0,1 1 1 0 0,-1-1-1 0 0,0 1 1 0 0,0-1-1 0 0,0 1 1 0 0,0 0-1 0 0,0-1 1 0 0,0 2-35 0 0,-9 20 86 0 0,7-22-7029 0 0,2-2 6683 0 0,8-11-7192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3:13.2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1552 0 3236 0 0,'0'0'655'0'0,"0"0"1479"0"0,0 0-1382 0 0,0 0-424 0 0,0 0 164 0 0,0 0 55 0 0,-2 6 87 0 0,-1-1-455 0 0,1-1-1 0 0,-1 0 0 0 0,0-1 1 0 0,-1 1-1 0 0,1 0 0 0 0,0-1 1 0 0,-1 0-1 0 0,0 0 1 0 0,0 0-1 0 0,0 0 0 0 0,0-1 1 0 0,0 1-1 0 0,-1-1 0 0 0,1 0 1 0 0,-1 0-1 0 0,1-1 1 0 0,-1 1-1 0 0,0-1 0 0 0,0 0 1 0 0,1-1-1 0 0,-1 1 1 0 0,-4-1-180 0 0,-212-1 1410 0 0,219 2-1425 0 0,-1-1 1 0 0,1 1 0 0 0,0 0 0 0 0,0 0-1 0 0,-1 0 1 0 0,1 0 0 0 0,0 1 0 0 0,0-1-1 0 0,0 0 1 0 0,1 1 0 0 0,-1 0 0 0 0,0-1-1 0 0,0 1 1 0 0,1 0 0 0 0,-1 0 0 0 0,1 0-1 0 0,0 0 1 0 0,-1 0 0 0 0,1 0 0 0 0,0 0-1 0 0,0 0 1 0 0,0 1 0 0 0,1-1 0 0 0,-1 0-1 0 0,0 1 1 0 0,1-1 0 0 0,-1 0 0 0 0,1 1-1 0 0,0-1 1 0 0,0 0 0 0 0,0 1 0 0 0,0-1-1 0 0,1 1 1 0 0,-1-1 0 0 0,0 0 0 0 0,1 1-1 0 0,0-1 1 0 0,0 2 15 0 0,0 16 432 0 0,-1-20-267 0 0,0 0 56 0 0,-41-26 1011 0 0,15 15-1236 0 0,0 2 0 0 0,-1 1 0 0 0,0 1 0 0 0,0 2-1 0 0,-1 0 1 0 0,0 2 0 0 0,1 1 0 0 0,-1 1-1 0 0,0 1 1 0 0,0 2 0 0 0,0 1 0 0 0,0 1 0 0 0,-14 4 4 0 0,-62 3 29 0 0,-4-6 73 0 0,0-4 0 0 0,1-6 1 0 0,0-4-1 0 0,-39-10-102 0 0,72 8-226 0 0,72 11-306 0 0,2 0-367 0 0,8 0-3695 0 0,-2 0-1028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3:13.7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46 2704 0 0,'0'0'2926'0'0,"0"0"844"0"0,0 0-2097 0 0,0 0-1062 0 0,0 0-285 0 0,0 0-186 0 0,0 0 339 0 0,2 8 439 0 0,6 181 3022 0 0,12-194-10831 0 0,-7-5 59 0 0</inkml:trace>
  <inkml:trace contextRef="#ctx0" brushRef="#br0" timeOffset="252.101">221 34 4316 0 0,'0'0'8334'0'0,"0"0"-5917"0"0,0 0-2133 0 0,0 0-75 0 0,-6 0 155 0 0,-102-2 1499 0 0,55-1-2548 0 0,1 2-4290 0 0,51 1-77 0 0,4-2-1515 0 0</inkml:trace>
  <inkml:trace contextRef="#ctx0" brushRef="#br0" timeOffset="498.16">239 129 4852 0 0,'0'0'5481'0'0,"0"0"-5365"0"0,0 0-24 0 0,0 0 576 0 0,-40 14-12 0 0,18-13-232 0 0,0-1-40 0 0,-1 0 12 0 0,-2 0-240 0 0,2 0-156 0 0,1 0-588 0 0,3-2-1416 0 0,9 1-3709 0 0</inkml:trace>
  <inkml:trace contextRef="#ctx0" brushRef="#br0" timeOffset="499.16">345 270 6673 0 0,'0'0'5536'0'0,"0"0"-5536"0"0,0 0 0 0 0,-39 5 652 0 0,16-5-168 0 0,-2 0-228 0 0,-2 0 176 0 0,-1 0 0 0 0,1 0-232 0 0,2 0-148 0 0,2 0-52 0 0,6 0-68 0 0,3 0-960 0 0,8 0-992 0 0,2-2-3448 0 0</inkml:trace>
  <inkml:trace contextRef="#ctx0" brushRef="#br0" timeOffset="780.343">630 0 572 0 0,'0'0'10856'0'0,"0"0"-7923"0"0,-7 9-2279 0 0,-13 13-128 0 0,1 0 1 0 0,1 2-1 0 0,1 0 1 0 0,1 1-1 0 0,1 1 1 0 0,-9 24-527 0 0,6 39 1026 0 0,29-48-2448 0 0,31-32-7178 0 0,-24-15 1326 0 0</inkml:trace>
  <inkml:trace contextRef="#ctx0" brushRef="#br0" timeOffset="1030.06">879 168 6869 0 0,'0'0'7792'0'0,"0"0"-7652"0"0,0 0-24 0 0,0 0-116 0 0,-19 41 604 0 0,4-27-116 0 0,-1-2-31 0 0,-5 0-85 0 0,3 1-220 0 0,-3-2-92 0 0,2 0-48 0 0,2-2-12 0 0,3 0-296 0 0,0-2-597 0 0,6-3-507 0 0,-1-1-1204 0 0,8-3-1888 0 0,-2-2-1193 0 0</inkml:trace>
  <inkml:trace contextRef="#ctx0" brushRef="#br0" timeOffset="1290.091">694 159 11237 0 0,'0'0'808'0'0,"0"0"-640"0"0,0 0 432 0 0,31 44 52 0 0,-19-25 20 0 0,0-1-124 0 0,-2 2-72 0 0,0-1-96 0 0,1-1-128 0 0,-4-1-104 0 0,1-2-60 0 0,-1-1-88 0 0,-1-2-136 0 0,0-3-468 0 0,2-2-660 0 0,1-3-1188 0 0,-2-3-2836 0 0</inkml:trace>
  <inkml:trace contextRef="#ctx0" brushRef="#br0" timeOffset="1444.21">1011 145 9805 0 0,'0'0'2795'0'0,"7"9"-1862"0"0,-1-1-782 0 0,0 0 0 0 0,-1 0-1 0 0,0 0 1 0 0,0 1-1 0 0,-1 0 1 0 0,1-1 0 0 0,-2 2-1 0 0,0-1 1 0 0,0 0 0 0 0,0 1-1 0 0,-1-1 1 0 0,-1 1 0 0 0,0 0-1 0 0,0-1 1 0 0,-1 1 0 0 0,0 0-1 0 0,0 0 1 0 0,-1 0 0 0 0,-1-1-1 0 0,0 1 1 0 0,0 0 0 0 0,-1 0-151 0 0,-69 70 87 0 0,28-68-5547 0 0,33-12 622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3:18.8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150 94 220 0 0,'0'0'789'0'0,"0"0"-241"0"0,0 0 274 0 0,0 0 1249 0 0,0 0-516 0 0,0 0-775 0 0,0 0 58 0 0,0 0 184 0 0,0 0-42 0 0,13 13 5128 0 0,-12-13-6073 0 0,0-1 0 0 0,0 0 1 0 0,0 0-1 0 0,0 0 0 0 0,0 0 0 0 0,0 0 1 0 0,0 0-1 0 0,0 0 0 0 0,0-1 0 0 0,0 1 1 0 0,0 0-1 0 0,-1 0 0 0 0,1-1 0 0 0,-1 1 1 0 0,1-1-1 0 0,-1 1 0 0 0,1 0 0 0 0,-1-1 1 0 0,0 1-1 0 0,0-1 0 0 0,1 1 0 0 0,-1-1 1 0 0,0 1-1 0 0,0-1 0 0 0,-1 1 0 0 0,1-1 1 0 0,0 1-1 0 0,0 0 0 0 0,-1-1 0 0 0,1 1 1 0 0,-1-1-1 0 0,1 1 0 0 0,-1 0 0 0 0,0-1 1 0 0,1 1-1 0 0,-1 0 0 0 0,0 0 0 0 0,0 0 1 0 0,0-1-1 0 0,0 1 0 0 0,0 0 0 0 0,0 0 1 0 0,0 0-1 0 0,0 0 0 0 0,0 1 0 0 0,-1-1 1 0 0,1 0-1 0 0,-1 0-35 0 0,-62-41-1077 0 0,62 41 1046 0 0,-1 0 0 0 0,1 0-1 0 0,-1 0 1 0 0,1 1 0 0 0,-1-1 0 0 0,1 1-1 0 0,-1 0 1 0 0,1 0 0 0 0,-1-1 0 0 0,1 2-1 0 0,-1-1 1 0 0,0 0 0 0 0,1 1 0 0 0,-1-1-1 0 0,1 1 1 0 0,-1-1 0 0 0,1 1 0 0 0,0 0-1 0 0,-1 0 1 0 0,1 0 0 0 0,0 1 0 0 0,0-1-1 0 0,-1 1 1 0 0,1-1 0 0 0,0 1 0 0 0,0-1-1 0 0,1 1 1 0 0,-1 0 0 0 0,0 0 0 0 0,1 0-1 0 0,-1 0 1 0 0,1 0 0 0 0,-1 1 0 0 0,1-1-1 0 0,0 0 1 0 0,0 0 0 0 0,0 1 0 0 0,0-1-1 0 0,1 1 1 0 0,-1 2 31 0 0,-11 106 1111 0 0,12-109-1091 0 0,1 1 0 0 0,-1-1 0 0 0,1 0 0 0 0,0 0 0 0 0,0 1 0 0 0,0-1 0 0 0,0 0 0 0 0,0 0 0 0 0,0 0 0 0 0,1 0 0 0 0,-1 0 0 0 0,1 0 1 0 0,-1-1-1 0 0,1 1 0 0 0,0 0 0 0 0,-1-1 0 0 0,1 1 0 0 0,0-1 0 0 0,0 0 0 0 0,0 1 0 0 0,0-1 0 0 0,0 0 0 0 0,1 0 0 0 0,-1 0 0 0 0,0-1 0 0 0,0 1 0 0 0,1-1 0 0 0,-1 1 0 0 0,0-1 1 0 0,1 0-1 0 0,-1 1 0 0 0,1-1 0 0 0,-1 0 0 0 0,0-1 0 0 0,1 1 0 0 0,-1 0 0 0 0,0-1 0 0 0,1 1 0 0 0,-1-1 0 0 0,0 0 0 0 0,0 0 0 0 0,1 0-20 0 0,92-46-343 0 0,-61-34 1063 0 0,-7 243 837 0 0,-4-117-1879 0 0,-11-33-2526 0 0,2-6-3873 0 0,2-6-2217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3:20.0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122 1 9157 0 0,'0'0'6375'0'0,"-5"6"-4921"0"0,-8 8-1261 0 0,1 0 0 0 0,1 1 0 0 0,0 1 0 0 0,1-1 0 0 0,1 2 0 0 0,1-1 0 0 0,0 1 0 0 0,1 1 0 0 0,1-1 0 0 0,0 1 0 0 0,2 0-1 0 0,0 1 1 0 0,1-1 0 0 0,0 1 0 0 0,2-1 0 0 0,0 11-193 0 0,2-24-46 0 0,0-1 0 0 0,0 1 0 0 0,0 0-1 0 0,1 0 1 0 0,0 0 0 0 0,0-1 0 0 0,0 1 0 0 0,0-1-1 0 0,1 0 1 0 0,-1 1 0 0 0,1-1 0 0 0,1-1-1 0 0,-1 1 1 0 0,0 0 0 0 0,1-1 0 0 0,0 1 0 0 0,-1-1-1 0 0,1 0 1 0 0,3 1 46 0 0,25 11-3480 0 0,3-11-4256 0 0,-14-8-243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3:21.6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0 10697 0 0,'0'0'2348'0'0,"0"0"-1780"0"0,0 0-248 0 0,4 8 88 0 0,3 7-104 0 0,-1 0 1 0 0,-1 0-1 0 0,0 0 0 0 0,-1 0 1 0 0,-1 1-1 0 0,0-1 1 0 0,-1 1-1 0 0,-1 0 1 0 0,0 0-1 0 0,-1 0 0 0 0,-1 0 1 0 0,0 0-1 0 0,-1-1 1 0 0,-1 1-1 0 0,-1 0 1 0 0,0-1-1 0 0,-1 0 0 0 0,-2 3-304 0 0,59-57-8041 0 0,18 27 7645 0 0,-67 13 594 0 0,0-1 1 0 0,0 0-1 0 0,1 1 1 0 0,-1 0-1 0 0,0 0 1 0 0,0 0-1 0 0,0 0 1 0 0,0 0-1 0 0,0 1 1 0 0,0-1-1 0 0,0 1 1 0 0,0 0-1 0 0,0 0 1 0 0,-1 0-1 0 0,1 0 0 0 0,-1 0 1 0 0,0 1-1 0 0,1-1 1 0 0,-1 1-1 0 0,0-1 1 0 0,0 1-1 0 0,-1 0 1 0 0,1 0-1 0 0,-1 0 1 0 0,1 0-1 0 0,-1 0 1 0 0,0 0-1 0 0,0 0 1 0 0,0 1-1 0 0,-1-1 1 0 0,1 3-199 0 0,-4-2 77 0 0,-1 0 0 0 0,1 0 0 0 0,-1 0 1 0 0,0-1-1 0 0,0 1 0 0 0,0-1 0 0 0,-1 0 0 0 0,1 0 1 0 0,-1-1-1 0 0,0 1 0 0 0,0-1 0 0 0,1 0 1 0 0,-1 0-1 0 0,-1-1 0 0 0,1 0 0 0 0,0 0 0 0 0,0 0 1 0 0,0 0-1 0 0,-1-1 0 0 0,1 0 0 0 0,0 0 1 0 0,-1 0-1 0 0,1-1 0 0 0,0 1 0 0 0,0-1 1 0 0,-1-1-1 0 0,0 1-77 0 0,4 1-5 0 0,-63-9-1624 0 0,23-5-3771 0 0,22 0-1871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3:20.3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215 61 13301 0 0,'0'0'1828'0'0,"-1"6"-1172"0"0,-2 4-415 0 0,0 0-1 0 0,-1 0 0 0 0,-1-1 0 0 0,1 1 1 0 0,-2-1-1 0 0,1 0 0 0 0,-1-1 0 0 0,-1 1 0 0 0,1-1 1 0 0,-1-1-1 0 0,-1 1 0 0 0,1-1 0 0 0,-1 0 1 0 0,-4 1-241 0 0,-81 51-1157 0 0,78-55-1051 0 0,5-7-2562 0 0,6-3-1372 0 0</inkml:trace>
  <inkml:trace contextRef="#ctx0" brushRef="#br0" timeOffset="265.866">64 86 11065 0 0,'0'0'2076'0'0,"0"0"-1399"0"0,5 7 13 0 0,120 216 3425 0 0,-116-215-6500 0 0,-2-9-4307 0 0,-2-8 318 0 0</inkml:trace>
  <inkml:trace contextRef="#ctx0" brushRef="#br0" timeOffset="511.282">388 0 4212 0 0,'0'0'6883'0'0,"7"5"-5131"0"0,0-1-1521 0 0,1 1 1 0 0,0 1-1 0 0,-1-1 1 0 0,0 1 0 0 0,-1 1-1 0 0,1-1 1 0 0,-1 1-1 0 0,0 0 1 0 0,-1 0 0 0 0,1 1-1 0 0,-2 0 1 0 0,1 0 0 0 0,-1 0-1 0 0,0 0 1 0 0,-1 1-1 0 0,0-1 1 0 0,0 1 0 0 0,-1 0-1 0 0,0 0 1 0 0,0 0-232 0 0,-2 1 58 0 0,0 1 0 0 0,-1-1 0 0 0,0 0 0 0 0,-1 1 0 0 0,0-1 0 0 0,-1 0-1 0 0,0 0 1 0 0,0 0 0 0 0,-1-1 0 0 0,0 1 0 0 0,-1-1 0 0 0,0 0 0 0 0,0 0 0 0 0,-1 0 0 0 0,0-1 0 0 0,-1 0 0 0 0,1 0 0 0 0,-6 3-58 0 0,-64 24-6062 0 0,65-35 47 0 0</inkml:trace>
  <inkml:trace contextRef="#ctx0" brushRef="#br0" timeOffset="512.283">894 314 12389 0 0,'0'0'5085'0'0,"0"0"-5085"0"0,0 0-660 0 0,0 0 660 0 0,-47 3 248 0 0,25-5-124 0 0,-2 1-116 0 0,-1-2-8 0 0,-2-1-861 0 0,3 0-359 0 0,-2-2-1232 0 0,9 0-3992 0 0</inkml:trace>
  <inkml:trace contextRef="#ctx0" brushRef="#br0" timeOffset="681.204">852 281 13657 0 0,'0'0'1772'0'0,"0"0"-1260"0"0,22 52 457 0 0,-17-34-225 0 0,-5-1-272 0 0,0 1-128 0 0,-2-4-60 0 0,-2 0-88 0 0,-2-4-48 0 0,-1 0-72 0 0,3-3-76 0 0,0-3 0 0 0,2-2-504 0 0,-1-2-324 0 0,3 0-380 0 0,0 0-325 0 0,5-4-471 0 0,2 0-3884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3:19.2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32 6097 0 0,'0'0'7578'0'0,"0"0"-5647"0"0,2 6-1655 0 0,-8 168 3354 0 0,6-172-3728 0 0,1 12-1024 0 0,10-14-5554 0 0,1-7-516 0 0</inkml:trace>
  <inkml:trace contextRef="#ctx0" brushRef="#br0" timeOffset="247.434">236 1 4364 0 0,'0'0'11033'0'0,"0"0"-9724"0"0,0 0-1109 0 0,0 0-200 0 0,0 0 584 0 0,-48 1-152 0 0,28-2-196 0 0,-3 1-148 0 0,-2 0-88 0 0,2 0-8 0 0,-2 0-68 0 0,5 1-716 0 0,-1 2-437 0 0,7-2-671 0 0,3-1-2604 0 0,5-1-3449 0 0</inkml:trace>
  <inkml:trace contextRef="#ctx0" brushRef="#br0" timeOffset="510.855">277 71 4364 0 0,'0'0'9085'0'0,"0"0"-9085"0"0,0 0 140 0 0,0 0 432 0 0,0 0 388 0 0,-41 13-144 0 0,22-11-371 0 0,-3 0-309 0 0,-4 0-136 0 0,2 1-565 0 0,-1-2-795 0 0,8 2-1148 0 0,-3-3-4949 0 0</inkml:trace>
  <inkml:trace contextRef="#ctx0" brushRef="#br0" timeOffset="511.855">319 236 7021 0 0,'0'0'5628'0'0,"0"0"-5500"0"0,0 0 432 0 0,0 0 724 0 0,0 0-112 0 0,-54 22-43 0 0,30-20-357 0 0,2-1-512 0 0,-5 1-212 0 0,3-1-48 0 0,-1 0-492 0 0,2-1-909 0 0,9 0-1187 0 0,1-5-4732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2:57.2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677 346 8097 0 0,'0'0'6588'0'0,"-2"8"-5156"0"0,-57 107 606 0 0,48-101-1918 0 0,1 2 1 0 0,1 0 0 0 0,0 0 0 0 0,1 0-1 0 0,1 1 1 0 0,0 0 0 0 0,1 1 0 0 0,1-1-1 0 0,1 1 1 0 0,1 0 0 0 0,0 0 0 0 0,1 1-1 0 0,1-1 1 0 0,1 7-121 0 0,51 49-362 0 0,-24-58-2174 0 0,1-7-3426 0 0,-2-7-2643 0 0</inkml:trace>
  <inkml:trace contextRef="#ctx0" brushRef="#br0" timeOffset="467.659">895 716 4820 0 0,'0'0'7589'0'0,"0"0"-5233"0"0,0 0-1900 0 0,0 0 93 0 0,0 0 67 0 0,0 0-48 0 0,0 0-197 0 0,0 0-258 0 0,4 0-173 0 0,-1 0 32 0 0,1-1 1 0 0,-1 1 0 0 0,0 0-1 0 0,1-1 1 0 0,-1 1 0 0 0,0-1-1 0 0,0 0 1 0 0,0 0 0 0 0,0 0-1 0 0,0-1 1 0 0,0 1 0 0 0,0-1 0 0 0,0 1-1 0 0,0-1 1 0 0,-1 0 0 0 0,1 0-1 0 0,-1 0 1 0 0,1 0 0 0 0,-1-1-1 0 0,0 1 1 0 0,0-1 0 0 0,0 0-1 0 0,0 1 1 0 0,0-1 0 0 0,-1 0-1 0 0,1 0 1 0 0,-1 0 0 0 0,0 0-1 0 0,0 0 1 0 0,0 0 0 0 0,0 0 0 0 0,-1-1-1 0 0,1 1 1 0 0,-1 0 0 0 0,1 0-1 0 0,-1-1 1 0 0,0 1 0 0 0,-1 0-1 0 0,1 0 1 0 0,-1-1 0 0 0,1 1-1 0 0,-1 0 1 0 0,0 0 0 0 0,0 0-1 0 0,0 0 1 0 0,0 0 0 0 0,-1 0 0 0 0,1 0-1 0 0,-1 0 1 0 0,0 0 0 0 0,0 1-1 0 0,0-1 1 0 0,0 1 0 0 0,0-1-1 0 0,-1 1 1 0 0,1 0 0 0 0,-1 0-1 0 0,0 0 1 0 0,0 0 27 0 0,-2 1 34 0 0,0 0-1 0 0,0 1 1 0 0,0 0-1 0 0,0 0 1 0 0,0 0-1 0 0,0 0 1 0 0,-1 1-1 0 0,1 0 1 0 0,0 0-1 0 0,1 1 1 0 0,-1-1-1 0 0,0 1 1 0 0,0 0-1 0 0,1 0 1 0 0,-1 1-1 0 0,1-1 1 0 0,-1 1 0 0 0,1 0-1 0 0,0 0 1 0 0,0 0-1 0 0,0 1 1 0 0,1 0-1 0 0,-1-1 1 0 0,1 1-1 0 0,0 0 1 0 0,0 1-1 0 0,1-1 1 0 0,-1 0-1 0 0,1 1 1 0 0,0 0-1 0 0,0-1 1 0 0,0 1-1 0 0,0 0 1 0 0,1 0-1 0 0,0 0 1 0 0,0 0-1 0 0,1 0 1 0 0,-1 0-1 0 0,1 0 1 0 0,0 1 0 0 0,0-1-1 0 0,1 0 1 0 0,0 3-34 0 0,1-5 8 0 0,0 0 1 0 0,1 0 0 0 0,-1 0 0 0 0,1 0 0 0 0,-1-1-1 0 0,1 1 1 0 0,0-1 0 0 0,0 0 0 0 0,0 0 0 0 0,0 0 0 0 0,0 0-1 0 0,1 0 1 0 0,-1-1 0 0 0,0 1 0 0 0,1-1 0 0 0,0 0-1 0 0,-1 0 1 0 0,1 0 0 0 0,-1-1 0 0 0,1 1 0 0 0,0-1 0 0 0,0 0-1 0 0,-1 0 1 0 0,1 0 0 0 0,0 0 0 0 0,-1-1 0 0 0,1 1-1 0 0,0-1 1 0 0,-1 0 0 0 0,1 0 0 0 0,-1-1 0 0 0,1 1 0 0 0,-1-1-1 0 0,0 0 1 0 0,1 1 0 0 0,-1-1 0 0 0,0-1 0 0 0,0 1-1 0 0,0 0 1 0 0,-1-1 0 0 0,1 0 0 0 0,-1 1 0 0 0,1-1-1 0 0,-1 0 1 0 0,2-3-9 0 0,-5 7 18 0 0,1 0 0 0 0,0-1-1 0 0,0 1 1 0 0,-1-1 0 0 0,1 1-1 0 0,0 0 1 0 0,0-1 0 0 0,0 1 0 0 0,0 0-1 0 0,0-1 1 0 0,0 1 0 0 0,0 0-1 0 0,0 0 1 0 0,0-1 0 0 0,0 1-1 0 0,0 0 1 0 0,0-1 0 0 0,0 1 0 0 0,1 0-1 0 0,-1-1 1 0 0,0 1 0 0 0,0-1-1 0 0,1 1 1 0 0,-1 0 0 0 0,0-1-1 0 0,1 1 1 0 0,-1-1 0 0 0,1 1 0 0 0,-1-1-1 0 0,1 1 1 0 0,-1-1 0 0 0,1 1-1 0 0,-1-1 1 0 0,1 0 0 0 0,-1 1 0 0 0,1-1-1 0 0,0 0 1 0 0,-1 1 0 0 0,1-1-1 0 0,0 0 1 0 0,-1 0 0 0 0,1 1-1 0 0,0-1 1 0 0,-1 0 0 0 0,1 0 0 0 0,0 0-1 0 0,-1 0 1 0 0,1 0 0 0 0,0 0-1 0 0,-1 0 1 0 0,1 0 0 0 0,0 0-1 0 0,-1-1 1 0 0,1 1-18 0 0,-2 17 263 0 0,-1-6-624 0 0,1 13 995 0 0,5-21-3775 0 0,3-4-3317 0 0,5-5-1571 0 0</inkml:trace>
  <inkml:trace contextRef="#ctx0" brushRef="#br0" timeOffset="-667.176">95 546 14949 0 0,'0'0'1649'0'0,"0"0"-1425"0"0,0 0-224 0 0,8 47 460 0 0,-8-27 48 0 0,3 1-60 0 0,-3-1-68 0 0,0 0-120 0 0,-3-2-112 0 0,-1 0-52 0 0,3-2-8 0 0,-2-3-88 0 0,1-2-76 0 0,2-5-524 0 0,2-3-824 0 0,1-2-1509 0 0,6-9-3995 0 0</inkml:trace>
  <inkml:trace contextRef="#ctx0" brushRef="#br0" timeOffset="-418.442">326 511 14337 0 0,'0'0'2745'0'0,"0"0"-2465"0"0,0 0-276 0 0,-45-2 340 0 0,21 1 12 0 0,-3 1 16 0 0,-2 0-200 0 0,0 0-160 0 0,1 1 0 0 0,4 1-12 0 0,2 0-148 0 0,3 0-828 0 0,7 2-577 0 0,3-3-2323 0 0,10-1-3641 0 0</inkml:trace>
  <inkml:trace contextRef="#ctx0" brushRef="#br0" timeOffset="-166.489">333 641 6309 0 0,'0'0'6532'0'0,"0"0"-6024"0"0,0 0 80 0 0,-49 7 284 0 0,26-7-340 0 0,-1 0-332 0 0,2 0-200 0 0,2-1-328 0 0,0-1-1788 0 0,9 1-3652 0 0,2-4-1561 0 0</inkml:trace>
  <inkml:trace contextRef="#ctx0" brushRef="#br0" timeOffset="-165.489">383 773 5977 0 0,'0'0'6476'0'0,"0"0"-6028"0"0,0 0-92 0 0,-41 20 560 0 0,18-17-168 0 0,-7-1-172 0 0,-1 1-272 0 0,3-2-304 0 0,-1-1 0 0 0,2 0-1412 0 0,8 0-1168 0 0,2-5-4117 0 0</inkml:trace>
  <inkml:trace contextRef="#ctx0" brushRef="#br0" timeOffset="20013.904">995 449 212 0 0,'0'0'120'0'0,"0"0"-120"0"0,0 0-120 0 0</inkml:trace>
  <inkml:trace contextRef="#ctx0" brushRef="#br0" timeOffset="20624.977">995 449 784 0 0,'7'16'179'0'0,"2"4"16"0"0,-7-3 3409 0 0,-41-129 4787 0 0,24 84-8446 0 0,-2 2-1 0 0,0 0 0 0 0,-2 1 1 0 0,-1 0-1 0 0,0 2 0 0 0,-2 0 0 0 0,-1 2 1 0 0,-1 0-1 0 0,0 2 0 0 0,-2 1 1 0 0,0 0-1 0 0,0 2 0 0 0,-2 1 1 0 0,0 2-1 0 0,-1 0 0 0 0,0 2 1 0 0,-1 1-1 0 0,-14-2 56 0 0,27 6-56 0 0,0 1-1 0 0,-1 0 1 0 0,1 1-1 0 0,-1 1 1 0 0,0 1-1 0 0,0 1 1 0 0,0 0-1 0 0,0 1 1 0 0,0 1-1 0 0,0 1 1 0 0,1 1-1 0 0,-1 0 1 0 0,0 1-1 0 0,1 1 1 0 0,0 0-1 0 0,0 2 1 0 0,1 0 0 0 0,-1 1-1 0 0,2 0 1 0 0,-1 1-1 0 0,1 1 1 0 0,0 0-1 0 0,1 2 1 0 0,-5 4 56 0 0,-8 16 3 0 0,27-32 219 0 0,0 0 282 0 0,-13-39-34 0 0,14 39-488 0 0,-1 1 1 0 0,1 0-1 0 0,-1 0 1 0 0,1 0-1 0 0,-1 0 0 0 0,1 0 1 0 0,-1 0-1 0 0,1 0 0 0 0,-1 0 1 0 0,0 1-1 0 0,0-1 1 0 0,0 0-1 0 0,1 0 0 0 0,-1 0 1 0 0,0 0-1 0 0,0 0 0 0 0,-1 0 1 0 0,1 0-1 0 0,0 0 0 0 0,0 1 1 0 0,0-1-1 0 0,-1 0 1 0 0,1 0-1 0 0,-1 0 0 0 0,1 0 1 0 0,0 0-1 0 0,-1 0 0 0 0,0 0 1 0 0,1 0-1 0 0,-1-1 1 0 0,0 1-1 0 0,1 0 0 0 0,-1 0 1 0 0,0 0-1 0 0,0-1 0 0 0,0 1 1 0 0,0 0-1 0 0,0-1 1 0 0,0 1-1 0 0,1-1 0 0 0,-1 1 1 0 0,-1-1-1 0 0,1 1 0 0 0,0-1 1 0 0,0 0-1 0 0,0 1 0 0 0,0-1 1 0 0,0 0-1 0 0,0 0 1 0 0,0 0-1 0 0,0 0 0 0 0,0 0 1 0 0,-1 0-1 0 0,1 0 0 0 0,0 0 1 0 0,0-1-1 0 0,0 1 1 0 0,0 0-1 0 0,0-1 0 0 0,0 1 1 0 0,0 0-1 0 0,0-1 0 0 0,0 0 1 0 0,0 1-1 0 0,0-1 0 0 0,0 1 1 0 0,0-1-1 0 0,1 0 1 0 0,-1 0-1 0 0,0 0 18 0 0,0 3 10 0 0,1 1 0 0 0,0-1 1 0 0,-1 0-1 0 0,1 0 0 0 0,0 1 0 0 0,0-1 1 0 0,0 0-1 0 0,0 0 0 0 0,1 0 0 0 0,-1 1 1 0 0,1-1-1 0 0,-1 0 0 0 0,1 0 0 0 0,0 0 1 0 0,0 0-1 0 0,0 0 0 0 0,0 0 0 0 0,0 0 1 0 0,0 0-1 0 0,0 0 0 0 0,1 0 0 0 0,-1-1 0 0 0,1 1 1 0 0,-1-1-1 0 0,1 1 0 0 0,0-1 0 0 0,0 1 1 0 0,0-1-1 0 0,-1 0 0 0 0,1 0 0 0 0,0 0 1 0 0,0 0-1 0 0,1 0 0 0 0,-1 0 0 0 0,0-1 1 0 0,0 1-1 0 0,0-1 0 0 0,1 1-10 0 0,39 6-4441 0 0,-27-7-2268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3:40.2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2774 866 3148 0 0,'0'0'2998'0'0,"0"0"-3171"0"0,0 0-450 0 0,0 0 383 0 0,0 0 137 0 0,0 0-30 0 0,0 0-24 0 0,4 2 108 0 0,3 13 1273 0 0,-40-8 168 0 0,-60-5 617 0 0,85-2-1923 0 0,-604-40 4126 0 0,152 36-3995 0 0,0 20 1 0 0,-179 39-218 0 0,354-26 113 0 0,227-96 707 0 0,41 45-840 0 0,2-1 1 0 0,0 0-1 0 0,2-1 0 0 0,0 0 1 0 0,2-1-1 0 0,1-1 1 0 0,1 1-1 0 0,1-2 0 0 0,1 1 1 0 0,1-1-1 0 0,2 0 1 0 0,1 0-1 0 0,1-1 1 0 0,1 1-1 0 0,1-1 0 0 0,2-2 20 0 0,-3 14-77 0 0,-1-8-136 0 0,0-1-1 0 0,2 1 0 0 0,1-1 1 0 0,1 1-1 0 0,1-1 0 0 0,1 1 1 0 0,1 0-1 0 0,1 0 0 0 0,1 1 1 0 0,7-15 213 0 0,-10 35 44 0 0,0 0 1 0 0,0 0-1 0 0,0 1 0 0 0,0-1 1 0 0,1 1-1 0 0,-1 0 0 0 0,0 0 1 0 0,1 1-1 0 0,-1-1 0 0 0,1 1 1 0 0,0 0-1 0 0,0 0 1 0 0,-1 1-1 0 0,1-1 0 0 0,0 1 1 0 0,0 0-1 0 0,0 0 0 0 0,-1 1 1 0 0,1-1-1 0 0,0 1 1 0 0,4 1-45 0 0,19 0-29 0 0,1117-57-1048 0 0,-418 16 675 0 0,-54 10 71 0 0,-671 29 317 0 0,1-1 1 0 0,0 1-1 0 0,0 0 1 0 0,0-1-1 0 0,0 1 0 0 0,0 1 1 0 0,-1-1-1 0 0,1 0 0 0 0,0 1 1 0 0,0-1-1 0 0,0 1 0 0 0,-1 0 1 0 0,1 0-1 0 0,0 0 1 0 0,-1 0-1 0 0,1 0 0 0 0,-1 1 1 0 0,1-1-1 0 0,-1 1 0 0 0,0 0 1 0 0,0 0-1 0 0,1-1 1 0 0,-1 2-1 0 0,-1-1 0 0 0,1 0 1 0 0,0 0-1 0 0,0 1 14 0 0,71 429 2254 0 0,-57-206-1815 0 0,-33-188-3253 0 0,9-36-2385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2:49.9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799 607 5825 0 0,'0'0'4035'0'0,"0"0"-2390"0"0,0 0-1056 0 0,0 0 40 0 0,0 0 89 0 0,0 0-156 0 0,0 0-170 0 0,0 0-54 0 0,0 0-124 0 0,1-3-92 0 0,-1 0-125 0 0,1-1 1 0 0,-1 1-1 0 0,0 0 0 0 0,0 0 0 0 0,0-1 0 0 0,0 1 0 0 0,-1 0 0 0 0,1 0 0 0 0,-1-1 0 0 0,0 1 0 0 0,0 0 0 0 0,0 0 0 0 0,0 0 0 0 0,0 0 1 0 0,-1 0-1 0 0,1 0 0 0 0,-1 1 0 0 0,0-1 0 0 0,0 0 0 0 0,0 1 0 0 0,0-1 0 0 0,0 1 0 0 0,-1 0 0 0 0,1 0 0 0 0,-1 0 0 0 0,0 0 1 0 0,1 0-1 0 0,-1 0 0 0 0,0 1 0 0 0,0-1 0 0 0,0 1 0 0 0,0 0 0 0 0,0 0 0 0 0,0 0 0 0 0,0 0 0 0 0,-1 1 0 0 0,1-1 0 0 0,0 1 0 0 0,0 0 1 0 0,-1 0-1 0 0,1 0 0 0 0,-1 0 3 0 0,-1 3-5 0 0,1 0 0 0 0,0 1 0 0 0,0-1 0 0 0,1 1 0 0 0,-1 0 0 0 0,1-1 0 0 0,0 2 0 0 0,0-1 0 0 0,0 0 0 0 0,0 1 0 0 0,1-1 0 0 0,-1 1 0 0 0,1 0 0 0 0,0 0 0 0 0,1-1 0 0 0,-1 1 0 0 0,1 1 0 0 0,0-1 0 0 0,1 0 0 0 0,-1 0 0 0 0,1 0 0 0 0,0 0 0 0 0,0 1 0 0 0,0-1 0 0 0,1 0 0 0 0,0 0 0 0 0,0 0 0 0 0,0 0 0 0 0,1 0 0 0 0,0 1 5 0 0,0-4 50 0 0,1 0 0 0 0,-1 0 0 0 0,1-1-1 0 0,0 1 1 0 0,-1-1 0 0 0,1 0 0 0 0,0 0 0 0 0,0 0-1 0 0,0 0 1 0 0,0 0 0 0 0,0-1 0 0 0,0 1-1 0 0,0-1 1 0 0,0 0 0 0 0,0 0 0 0 0,0 0-1 0 0,0 0 1 0 0,1 0 0 0 0,-1-1 0 0 0,0 1 0 0 0,0-1-1 0 0,0 0 1 0 0,-1 0 0 0 0,1 0 0 0 0,0 0-1 0 0,0-1 1 0 0,0 1 0 0 0,-1-1 0 0 0,1 0 0 0 0,-1 1-1 0 0,1-1 1 0 0,-1 0 0 0 0,0-1 0 0 0,0 1-1 0 0,0 0 1 0 0,0-1 0 0 0,0 1 0 0 0,0-1-1 0 0,-1 1 1 0 0,1-1 0 0 0,-1 0 0 0 0,0 0 0 0 0,1-2-50 0 0,35 46-426 0 0,-32-35 502 0 0,-1-1 1 0 0,0 1-1 0 0,0 0 1 0 0,-1 0-1 0 0,1 0 1 0 0,-1 0-1 0 0,-1 1 1 0 0,1-1 0 0 0,-1 1-1 0 0,0 0 1 0 0,-1 0-1 0 0,0 0 1 0 0,0 0-1 0 0,0 0 1 0 0,-1 0-1 0 0,0 0 1 0 0,0 0 0 0 0,-1 0-1 0 0,0-1 1 0 0,0 1-1 0 0,-1 0 1 0 0,1 0-1 0 0,-2 0 1 0 0,1-1-1 0 0,-1 1 1 0 0,0-1 0 0 0,0 0-1 0 0,0 0 1 0 0,-1 0-1 0 0,0 0 1 0 0,0-1-1 0 0,-1 1 1 0 0,0-1-1 0 0,0 0 1 0 0,0 0 0 0 0,0-1-1 0 0,-1 0 1 0 0,0 0-1 0 0,1 0 1 0 0,-3 0-77 0 0,-52 22-623 0 0,37-32-4523 0 0,14-8-2158 0 0</inkml:trace>
  <inkml:trace contextRef="#ctx0" brushRef="#br0" timeOffset="278.705">1136 498 7797 0 0,'0'0'4595'0'0,"0"0"-3136"0"0,0 0-834 0 0,0 0 222 0 0,-7 3 23 0 0,1 1-749 0 0,1-1 0 0 0,0 1 1 0 0,0 0-1 0 0,0 0 0 0 0,1 0 0 0 0,-1 1 1 0 0,1-1-1 0 0,0 1 0 0 0,0 0 1 0 0,1 0-1 0 0,0 1 0 0 0,0-1 0 0 0,0 1 1 0 0,0 0-1 0 0,1-1 0 0 0,0 1 1 0 0,0 0-1 0 0,1 0 0 0 0,-1 1 0 0 0,1 0-121 0 0,-16 145 1114 0 0,41-86-1655 0 0,45-34-3701 0 0,-51-31 57 0 0,-2-1-1995 0 0</inkml:trace>
  <inkml:trace contextRef="#ctx0" brushRef="#br0" timeOffset="1096.397">1960 811 7765 0 0,'0'0'7856'0'0,"0"0"-6875"0"0,0 0-705 0 0,0 0-204 0 0,0 0 68 0 0,0 0 192 0 0,0 0-44 0 0,0 0-116 0 0,-41 11-172 0 0,24-11-596 0 0,3 0-605 0 0,0-2-843 0 0,2 0-2284 0 0,7-10-3369 0 0</inkml:trace>
  <inkml:trace contextRef="#ctx0" brushRef="#br0" timeOffset="1266.657">2018 724 6321 0 0,'0'0'6904'0'0,"0"0"-5688"0"0,0 0-836 0 0,0 0-380 0 0,0 0-12 0 0,0 0 12 0 0,-51-8 64 0 0,31 8-64 0 0,2 0-644 0 0,-2-1-1396 0 0,7 0-2956 0 0,-4-4-2197 0 0</inkml:trace>
  <inkml:trace contextRef="#ctx0" brushRef="#br0" timeOffset="1764.492">2418 779 4072 0 0,'0'0'6140'0'0,"0"0"-4928"0"0,0 0-1422 0 0,0 0 817 0 0,0 0 412 0 0,0 0 65 0 0,0 0-175 0 0,20-6 248 0 0,-18 5-1171 0 0,1 0 0 0 0,-1 0 0 0 0,0-1 0 0 0,0 1 0 0 0,0-1 0 0 0,0 1 0 0 0,0-1 0 0 0,0 0-1 0 0,0 0 1 0 0,0 0 0 0 0,-1 0 0 0 0,1 0 0 0 0,-1 0 0 0 0,1 0 0 0 0,-1-1 0 0 0,0 1 0 0 0,0 0 0 0 0,0-1 0 0 0,0 1 0 0 0,-1-1 0 0 0,1 1-1 0 0,-1-1 1 0 0,1 0 0 0 0,-1 1 0 0 0,0-1 0 0 0,0 1 0 0 0,0-1 0 0 0,0 1 0 0 0,0-1 0 0 0,-1 0 0 0 0,1 1 0 0 0,-1-1 0 0 0,0 1 0 0 0,0-1-1 0 0,0 1 1 0 0,0 0 0 0 0,0-1 0 0 0,0 1 0 0 0,-1 0 0 0 0,1 0 0 0 0,-1 0 0 0 0,1 0 0 0 0,-1 0 0 0 0,0 0 0 0 0,0 0 0 0 0,0 0 0 0 0,0 1-1 0 0,0-1 1 0 0,0 1 0 0 0,0 0 0 0 0,-1-1 0 0 0,1 1 0 0 0,0 0 0 0 0,-1 0 0 0 0,1 0 0 0 0,-1 1 0 0 0,1-1 0 0 0,-1 1 0 0 0,1-1 0 0 0,-1 1-1 0 0,0 0 1 0 0,-2 0 14 0 0,1 1 40 0 0,-1 1 0 0 0,0-1 0 0 0,0 1 0 0 0,1 1 0 0 0,-1-1 0 0 0,1 0 0 0 0,0 1 0 0 0,-1 0-1 0 0,1 0 1 0 0,1 0 0 0 0,-1 1 0 0 0,0-1 0 0 0,1 1 0 0 0,0 0 0 0 0,-1 0 0 0 0,2 0 0 0 0,-1 0-1 0 0,0 0 1 0 0,1 1 0 0 0,0-1 0 0 0,0 1 0 0 0,0 0 0 0 0,1 0 0 0 0,-1-1 0 0 0,1 1 0 0 0,0 0-1 0 0,0 0 1 0 0,1 0 0 0 0,0 0 0 0 0,0 3-40 0 0,3-5 43 0 0,0-1-1 0 0,1 1 0 0 0,-1-1 1 0 0,1 0-1 0 0,-1 0 0 0 0,1 0 1 0 0,0-1-1 0 0,0 1 1 0 0,-1-1-1 0 0,1 0 0 0 0,0 0 1 0 0,1 0-1 0 0,-1-1 0 0 0,0 1 1 0 0,0-1-1 0 0,0 0 1 0 0,0 0-1 0 0,0-1 0 0 0,0 1 1 0 0,0-1-1 0 0,0 0 0 0 0,0 0 1 0 0,0 0-1 0 0,0 0 1 0 0,0-1-1 0 0,-1 0 0 0 0,2 0-42 0 0,15-8 133 0 0,-19 8-139 0 0,0 1 0 0 0,-1 0 0 0 0,1 0-1 0 0,0 0 1 0 0,0 0 0 0 0,-1 0 0 0 0,1 0 0 0 0,0 1-1 0 0,0-1 1 0 0,0 0 0 0 0,0 0 0 0 0,0 0 0 0 0,0 1 0 0 0,1-1-1 0 0,-1 1 1 0 0,0-1 0 0 0,0 1 0 0 0,0-1 0 0 0,1 1-1 0 0,-1 0 1 0 0,0-1 0 0 0,0 1 0 0 0,1 0 0 0 0,-1 0-1 0 0,0 0 1 0 0,0 0 0 0 0,1 0 0 0 0,-1 0 0 0 0,0 1-1 0 0,0-1 1 0 0,1 0 0 0 0,-1 1 0 0 0,0-1 0 0 0,0 0 0 0 0,0 1-1 0 0,1 0 1 0 0,-1-1 0 0 0,0 1 0 0 0,0 0 0 0 0,0-1-1 0 0,0 1 1 0 0,0 0 0 0 0,0 0 0 0 0,0 0 0 0 0,-1 0-1 0 0,1 0 1 0 0,0 0 0 0 0,0 0 0 0 0,-1 0 0 0 0,1 0-1 0 0,-1 0 1 0 0,1 0 0 0 0,-1 1 0 0 0,1-1 0 0 0,-1 0 0 0 0,0 0-1 0 0,1 1 1 0 0,-1-1 0 0 0,0 0 0 0 0,0 0 0 0 0,0 1 6 0 0,-17 110 1756 0 0,16-106-2709 0 0,5-6-5876 0 0,5-9-51 0 0</inkml:trace>
  <inkml:trace contextRef="#ctx0" brushRef="#br0" timeOffset="2802.797">3385 692 7373 0 0,'0'0'6660'0'0,"0"0"-4799"0"0,6 8-1313 0 0,1 1-365 0 0,-1 0-1 0 0,-1 0 1 0 0,1 0-1 0 0,-1 0 0 0 0,-1 1 1 0 0,0 0-1 0 0,0 0 1 0 0,-1 0-1 0 0,0 0 1 0 0,-1 1-1 0 0,0-1 1 0 0,0 1-1 0 0,-1-1 0 0 0,-1 1 1 0 0,0 0-1 0 0,0-1 1 0 0,-2 8-183 0 0,2-19-89 0 0,1 1 0 0 0,0 0 0 0 0,-1 0 0 0 0,1 0 0 0 0,-1 0 0 0 0,1 0-1 0 0,-1 0 1 0 0,1 0 0 0 0,0 0 0 0 0,-1 1 0 0 0,1-1 0 0 0,-1 0 0 0 0,1 0 0 0 0,-1 0 0 0 0,1 0 0 0 0,-1 1 0 0 0,1-1 0 0 0,-1 0 0 0 0,1 1 0 0 0,-1-1 0 0 0,1 0 0 0 0,-1 1 0 0 0,1-1 0 0 0,-1 1 0 0 0,0-1 0 0 0,1 0 0 0 0,-1 1 0 0 0,0-1 0 0 0,1 1-1 0 0,-1-1 1 0 0,0 1 0 0 0,0 0 0 0 0,1-1 0 0 0,-1 1 0 0 0,0-1 0 0 0,0 1 0 0 0,0-1 0 0 0,0 1 89 0 0,26-23-2005 0 0,-22 20 2118 0 0,-1 1 1 0 0,0-1 0 0 0,1 0-1 0 0,-1 1 1 0 0,0 0 0 0 0,1 0-1 0 0,0 0 1 0 0,-1 0 0 0 0,1 1-1 0 0,-1 0 1 0 0,1-1 0 0 0,0 1-1 0 0,-1 0 1 0 0,1 1 0 0 0,0-1-1 0 0,-1 1 1 0 0,1-1 0 0 0,0 1-1 0 0,-1 0 1 0 0,1 1 0 0 0,-1-1-1 0 0,0 0 1 0 0,1 1 0 0 0,-1 0-1 0 0,0 0 1 0 0,0 0 0 0 0,0 0-1 0 0,0 0 1 0 0,0 1 0 0 0,-1-1-1 0 0,1 1 1 0 0,-1 0 0 0 0,0 0-1 0 0,1 0 1 0 0,-1 0 0 0 0,-1 0-1 0 0,1 0 1 0 0,0 1 0 0 0,-1-1-1 0 0,1 0 1 0 0,-1 3-114 0 0,-2-4 33 0 0,-1 1 1 0 0,1 0-1 0 0,-1 0 1 0 0,0-1-1 0 0,0 1 1 0 0,0-1-1 0 0,-1 0 0 0 0,1 0 1 0 0,0 0-1 0 0,-1 0 1 0 0,0 0-1 0 0,1 0 0 0 0,-1 0 1 0 0,0-1-1 0 0,0 0 1 0 0,0 1-1 0 0,0-1 0 0 0,0 0 1 0 0,0 0-1 0 0,0-1 1 0 0,0 1-1 0 0,0-1 1 0 0,0 1-1 0 0,0-1 0 0 0,-1 0 1 0 0,-1 0-34 0 0,-52 1-2292 0 0,54-1 1990 0 0,-16-2-3268 0 0,-3-5-3789 0 0</inkml:trace>
  <inkml:trace contextRef="#ctx0" brushRef="#br0" timeOffset="2432.703">3231 875 14237 0 0,'0'0'2381'0'0,"0"0"-2069"0"0,0 0-260 0 0,0 0 160 0 0,-40 1 60 0 0,21-1-124 0 0,-4-3-148 0 0,-1 0-12 0 0,2 1-696 0 0,-1-3-297 0 0,0-1-495 0 0,7-1-1168 0 0,1 1-3637 0 0</inkml:trace>
  <inkml:trace contextRef="#ctx0" brushRef="#br0" timeOffset="2601.513">3160 846 8173 0 0,'0'0'4976'0'0,"0"0"-4388"0"0,0 0 412 0 0,23 47 120 0 0,-19-34-323 0 0,-4 2-337 0 0,0-2-112 0 0,-4-1-124 0 0,-2 0-64 0 0,2 0-36 0 0,-1 0 24 0 0,0-5-148 0 0,1 0-484 0 0,1-3-524 0 0,3-1-425 0 0,0-3-1171 0 0,0 0-2992 0 0,3-10-1397 0 0</inkml:trace>
  <inkml:trace contextRef="#ctx0" brushRef="#br0" timeOffset="2012.721">2826 703 5076 0 0,'0'0'10597'0'0,"0"0"-9440"0"0,0 0-869 0 0,10 40 284 0 0,-14-26-104 0 0,-6 0-60 0 0,0 0-52 0 0,-4 1-84 0 0,-2 0-88 0 0,1-1-48 0 0,-5-1-136 0 0,5-2-136 0 0,-1-2-332 0 0,5-2-420 0 0,-1-3-516 0 0,4-4-929 0 0,2 0-2907 0 0,1-5-3405 0 0</inkml:trace>
  <inkml:trace contextRef="#ctx0" brushRef="#br0" timeOffset="2259.081">2688 736 7069 0 0,'0'0'5944'0'0,"0"0"-4098"0"0,7 8-1106 0 0,97 124 2874 0 0,-77-102-4024 0 0,0-24-7081 0 0,-13-11 679 0 0</inkml:trace>
  <inkml:trace contextRef="#ctx0" brushRef="#br0" timeOffset="523.559">1425 569 12137 0 0,'0'0'1888'0'0,"0"0"-1380"0"0,0 0 300 0 0,-8 52 148 0 0,-1-31-119 0 0,-1 1-217 0 0,-1-1-176 0 0,-3 0-160 0 0,1-1-136 0 0,-1-1-48 0 0,0 0 24 0 0,0-3-124 0 0,1-3-432 0 0,2-2-100 0 0,1-3-784 0 0,4-3-649 0 0,-1-4-1975 0 0,3-1-2361 0 0</inkml:trace>
  <inkml:trace contextRef="#ctx0" brushRef="#br0" timeOffset="693.393">1278 644 5685 0 0,'0'0'4670'0'0,"0"0"-2993"0"0,0 0-497 0 0,8 8 198 0 0,83 117 2385 0 0,-88-119-4129 0 0,25 40 626 0 0,-15-35-3096 0 0,1-6-3520 0 0,-1-5-247 0 0</inkml:trace>
  <inkml:trace contextRef="#ctx0" brushRef="#br0" timeOffset="925.292">1573 573 5156 0 0,'0'0'6596'0'0,"0"0"-4901"0"0,0 0-1387 0 0,4 6 277 0 0,2 3-299 0 0,-1 0 0 0 0,0 0 1 0 0,-1 0-1 0 0,1 0 0 0 0,-2 1 0 0 0,0 0 1 0 0,0-1-1 0 0,-1 1 0 0 0,0 0 0 0 0,0 1 1 0 0,-1-1-1 0 0,-1 0 0 0 0,0 0 0 0 0,0 1 1 0 0,-1-1-1 0 0,-1 7-286 0 0,0-9-191 0 0,0 1-1 0 0,-1-1 1 0 0,0 1 0 0 0,0-1 0 0 0,-1 0-1 0 0,0 0 1 0 0,0 0 0 0 0,-1-1 0 0 0,0 1-1 0 0,0-1 1 0 0,-1 0 0 0 0,0-1 0 0 0,-3 3 191 0 0,1-3-3542 0 0,0-5-3577 0 0</inkml:trace>
  <inkml:trace contextRef="#ctx0" brushRef="#br0" timeOffset="76487.425">3752 337 6157 0 0,'0'0'5511'0'0,"0"11"-4910"0"0,46 486 2867 0 0,-15-62-2683 0 0,-70-575-11218 0 0,26 78 5728 0 0</inkml:trace>
  <inkml:trace contextRef="#ctx0" brushRef="#br0" timeOffset="77106.861">3649 239 6949 0 0,'0'0'3357'0'0,"0"0"-2339"0"0,-9-6-794 0 0,-27-11 1 0 0,-1 3 0 0 0,0 0 0 0 0,-1 3 0 0 0,-1 1 0 0 0,1 2 0 0 0,-1 1 0 0 0,-1 2 0 0 0,1 2 0 0 0,-1 2 0 0 0,-3 1-225 0 0,18-1-4 0 0,-1077-56 331 0 0,802 29-150 0 0,12-3-362 0 0,-1 12 0 0 0,-1 12 1 0 0,0 13-1 0 0,-30 16 185 0 0,26 25-339 0 0,278-19-185 0 0,64 31 1599 0 0,-34-45-1223 0 0,21 25 120 0 0,-2 2 0 0 0,-1 1-1 0 0,-2 1 1 0 0,-3 1 0 0 0,-1 2-1 0 0,-2 1 1 0 0,-2 0 0 0 0,-3 2-1 0 0,-1 0 1 0 0,-3 2 0 0 0,-2-1-1 0 0,-2 2 1 0 0,-2-1 0 0 0,0 32 28 0 0,-9-23-105 0 0,-2-46 137 0 0,-1 1-1 0 0,2 0 1 0 0,0 0-1 0 0,1 0 1 0 0,0 0-1 0 0,1 0 1 0 0,1 0 0 0 0,0 0-1 0 0,1-1 1 0 0,1 1-1 0 0,0-1 1 0 0,1 1 0 0 0,1-1-1 0 0,0-1 1 0 0,1 1-1 0 0,0-1 1 0 0,1 0 0 0 0,0-1-1 0 0,1 0 1 0 0,1 0-1 0 0,0-1 1 0 0,0 0 0 0 0,1-1-1 0 0,0 0 1 0 0,1-1-1 0 0,13 8-31 0 0,10-5 150 0 0,1-3 0 0 0,0 0 0 0 0,0-3-1 0 0,1 0 1 0 0,0-3 0 0 0,0-1 0 0 0,0-2 0 0 0,0-1-1 0 0,22-5-149 0 0,-30 5 54 0 0,957-64 523 0 0,644 57 2140 0 0,-1386 5-3170 0 0,-243 2 345 0 0,0 0 0 0 0,0 0 1 0 0,0 0-1 0 0,0 0 0 0 0,-1 0 1 0 0,1 0-1 0 0,0 0 0 0 0,-1 0 1 0 0,1 0-1 0 0,-1 0 0 0 0,1 0 0 0 0,-1 0 1 0 0,0 0-1 0 0,1-1 0 0 0,-1 1 1 0 0,0 0-1 0 0,0 0 0 0 0,0 0 1 0 0,0-1-1 0 0,0 1 0 0 0,0 0 1 0 0,0 0-1 0 0,0 0 0 0 0,0-1 1 0 0,0 1-1 0 0,-1 0 0 0 0,1 0 1 0 0,-1 0-1 0 0,1 0 0 0 0,-1 0 1 0 0,1-1-1 0 0,-1 1 0 0 0,1 0 0 0 0,-1 0 1 0 0,0 0-1 0 0,0 1 0 0 0,1-1 1 0 0,-1 0-1 0 0,0 0 0 0 0,0 0 1 0 0,0 0-1 0 0,0 1 0 0 0,0-1 1 0 0,0 1-1 0 0,0-1 0 0 0,0 1 1 0 0,-1-1-1 0 0,1 1 0 0 0,0-1 1 0 0,0 1-1 0 0,0 0 0 0 0,0 0 1 0 0,-1-1-1 0 0,1 1 0 0 0,0 0 0 0 0,0 0 1 0 0,-1 0-1 0 0,1 1 0 0 0,0-1 1 0 0,0 0 107 0 0,-4-3-941 0 0,-32-24-6399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35.3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189 163 536 0 0,'0'0'232'0'0,"0"0"-232"0"0,0 0-260 0 0,0 0 168 0 0,0 0-36 0 0,0 0 88 0 0,0 0 28 0 0,0 0-224 0 0</inkml:trace>
  <inkml:trace contextRef="#ctx0" brushRef="#br0" timeOffset="384.872">225 231 6901 0 0,'0'0'4987'0'0,"0"0"-3876"0"0,0 0-941 0 0,0 0 449 0 0,0 0 396 0 0,0 0 183 0 0,0 0 12 0 0,0 0-29 0 0,0 0-248 0 0,0-3-588 0 0,-88-225-1735 0 0,43 306-420 0 0,-47 57 1942 0 0,104-118-6370 0 0,-2-16 1751 0 0</inkml:trace>
  <inkml:trace contextRef="#ctx0" brushRef="#br0" timeOffset="647.637">235 148 4912 0 0,'0'0'10005'0'0,"0"0"-9077"0"0,0 0-928 0 0,0 0-388 0 0,-49 0 388 0 0,23 0 152 0 0,2 0-52 0 0,-2 0-100 0 0,3 1 0 0 0,1 0-756 0 0,2 0-1112 0 0,9 0-2184 0 0,-2-1-3801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4:10.1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2260 878 2420 0 0,'0'0'690'0'0,"0"0"278"0"0,0 0-467 0 0,0 0-305 0 0,0 0-30 0 0,0 0-39 0 0,0 0-21 0 0,4-2-82 0 0,-4 2-45 0 0,0 0-1 0 0,0 1 1 0 0,0-1 0 0 0,0 0 0 0 0,0 1 0 0 0,1-1 0 0 0,-1 0 0 0 0,0 0-1 0 0,0 1 1 0 0,0-1 0 0 0,1 0 0 0 0,-1 0 0 0 0,0 1 0 0 0,0-1-1 0 0,1 0 1 0 0,-1 0 0 0 0,0 1 0 0 0,0-1 0 0 0,1 0 0 0 0,-1 0-1 0 0,0 0 1 0 0,1 0 0 0 0,-1 0 0 0 0,0 1 0 0 0,1-1 0 0 0,-1 0 0 0 0,0 0-1 0 0,1 0 1 0 0,-1 0 0 0 0,0 0 0 0 0,1 0 0 0 0,-1 0 0 0 0,1 0-1 0 0,-1 0 1 0 0,0 0 0 0 0,1 0 0 0 0,-1-1 0 0 0,0 1 0 0 0,1 0 0 0 0,-1 0-1 0 0,0 0 1 0 0,0 0 0 0 0,1 0 0 0 0,-1-1 0 0 0,0 1 21 0 0,-15 10 215 0 0,-1-1 0 0 0,-1 0 0 0 0,1-2 0 0 0,-1 0 0 0 0,-1-1 1 0 0,1 0-1 0 0,-1-1 0 0 0,0-2 0 0 0,0 1 0 0 0,-1-2 0 0 0,1-1 1 0 0,-4 0-216 0 0,-3 2 39 0 0,-290 22 878 0 0,-150-14-917 0 0,354-9 63 0 0,-1-5 1 0 0,0-5-1 0 0,1-5 0 0 0,1-5 1 0 0,1-4-1 0 0,0-6 0 0 0,2-3 1 0 0,1-6-64 0 0,93 34 41 0 0,0 0 1 0 0,0-1-1 0 0,0-1 1 0 0,0 0-1 0 0,1 0 1 0 0,0-1-1 0 0,0-1 1 0 0,0 0-1 0 0,1-1 0 0 0,0 0 1 0 0,1 0-1 0 0,0-1 1 0 0,0-1-1 0 0,1 0 1 0 0,0 0-1 0 0,0-1 1 0 0,1 0-1 0 0,1 0 1 0 0,0-1-1 0 0,0 0 1 0 0,2 0-1 0 0,-1 0 1 0 0,1-1-1 0 0,1 0 1 0 0,0 0-1 0 0,1 0 0 0 0,1 0 1 0 0,0-1-1 0 0,0 1 1 0 0,1-10-42 0 0,6 4 2 0 0,0 2 1 0 0,1-1-1 0 0,0 0 1 0 0,1 1-1 0 0,2 1 1 0 0,-1-1-1 0 0,2 1 1 0 0,0 1-1 0 0,1 0 1 0 0,1 0-1 0 0,0 1 1 0 0,0 0-1 0 0,2 1 1 0 0,0 1-1 0 0,0 0 1 0 0,12-6-3 0 0,12-8-356 0 0,1 1-1 0 0,2 2 1 0 0,0 2 0 0 0,1 2 0 0 0,1 2-1 0 0,10-1 357 0 0,68-14-123 0 0,2 5-1 0 0,0 6 1 0 0,2 5-1 0 0,0 6 1 0 0,0 5-1 0 0,0 5 1 0 0,28 9 123 0 0,-57-7 161 0 0,0 5 1 0 0,-1 5-1 0 0,-1 3 1 0 0,0 4-1 0 0,-2 5 1 0 0,0 3-1 0 0,-2 5 1 0 0,-1 3-1 0 0,-1 5 1 0 0,-3 3-1 0 0,-1 3 1 0 0,7 11-162 0 0,-67-39 163 0 0,0 1-1 0 0,-2 0 1 0 0,0 2 0 0 0,-1 1 0 0 0,-1 1 0 0 0,-1 0 0 0 0,4 9-163 0 0,-18-24 35 0 0,0-1 0 0 0,0 1 0 0 0,-1 0 0 0 0,0 0 0 0 0,-1 0 0 0 0,0 0 1 0 0,0 1-1 0 0,-1-1 0 0 0,0 1 0 0 0,0 0 0 0 0,-1 0 0 0 0,0 0 0 0 0,-1-1 1 0 0,0 1-1 0 0,0 0 0 0 0,-1 0 0 0 0,0 0 0 0 0,0 0 0 0 0,-1 0 0 0 0,-1-1 1 0 0,1 1-1 0 0,-1-1 0 0 0,-1 0 0 0 0,1 0 0 0 0,-1 0 0 0 0,-3 3-35 0 0,-6 7 64 0 0,0-2 0 0 0,-2 0 0 0 0,0 0 0 0 0,0-2-1 0 0,-2 0 1 0 0,1 0 0 0 0,-2-2 0 0 0,0 0 0 0 0,0-1 0 0 0,-1-1-1 0 0,-1 0 1 0 0,1-2 0 0 0,-21 6-64 0 0,-277 62 99 0 0,135-49-3176 0 0,108-22-1827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4:30.8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343 23 9713 0 0,'0'0'5656'0'0,"0"0"-5656"0"0,0 0 240 0 0,-49-13-164 0 0,23 10 580 0 0,-2 0-147 0 0,-3 2-257 0 0,0-1-140 0 0,0 2-112 0 0,0 0-8 0 0,1 0 8 0 0,4 0 0 0 0,3 3-548 0 0,5-1-549 0 0,5 0-531 0 0,7-1-2764 0 0,6 0-2789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4:32.7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2 11909 0 0,'0'0'908'0'0,"1"9"-426"0"0,10 166 4486 0 0,-38 8-3991 0 0,18-167-3408 0 0,10-50-7946 0 0,1 8 3941 0 0</inkml:trace>
  <inkml:trace contextRef="#ctx0" brushRef="#br0" timeOffset="358.067">41 1 6901 0 0,'0'0'4585'0'0,"0"0"-3437"0"0,0 0-1188 0 0,0 0 387 0 0,0 0 481 0 0,0 7 13 0 0,0 18-210 0 0,-2-15-470 0 0,1 0 0 0 0,1 1 0 0 0,0-1 0 0 0,0 0 0 0 0,1 0-1 0 0,0 0 1 0 0,1 0 0 0 0,0 0 0 0 0,1 0 0 0 0,0-1 0 0 0,0 1 0 0 0,4 6-161 0 0,-4-15 15 0 0,0 1 0 0 0,0-1-1 0 0,1 0 1 0 0,-1 0 0 0 0,0 0 0 0 0,1 0-1 0 0,-1-1 1 0 0,1 1 0 0 0,-1-1 0 0 0,1 0-1 0 0,-1 0 1 0 0,1 0 0 0 0,-1 0 0 0 0,0 0-1 0 0,1-1 1 0 0,-1 0 0 0 0,1 0 0 0 0,-1 0-1 0 0,0 0 1 0 0,0 0 0 0 0,1-1-1 0 0,-1 1 1 0 0,0-1 0 0 0,0 0 0 0 0,-1 0-1 0 0,1 0 1 0 0,0 0 0 0 0,-1-1 0 0 0,1 1-1 0 0,-1-1 1 0 0,0 1 0 0 0,1-1 0 0 0,-1 0-1 0 0,-1 0 1 0 0,1 0 0 0 0,0 0 0 0 0,-1 0-1 0 0,1 0 1 0 0,-1 0 0 0 0,0-1-1 0 0,0 1 1 0 0,-1-1 0 0 0,1 1 0 0 0,0 0-1 0 0,-1-1 1 0 0,0 1 0 0 0,0-1 0 0 0,0-2-15 0 0,2-37 70 0 0,21 103 260 0 0,19 65 854 0 0,-29-132-8710 0 0,-10 1 64 0 0</inkml:trace>
  <inkml:trace contextRef="#ctx0" brushRef="#br0" timeOffset="547.59">376 44 14401 0 0,'0'0'756'0'0,"0"0"-464"0"0,31 45-28 0 0,-22-22 441 0 0,1 5-105 0 0,-6 2-28 0 0,-3 0-164 0 0,-1-1-148 0 0,-5 2-112 0 0,-8-1-76 0 0,-1-1 4 0 0,-4-1-68 0 0,-8-1-8 0 0,-9 2-372 0 0,-13-2-456 0 0,-11-7-337 0 0,6-6-1243 0 0,4-14-8249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4:30.6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2480 0 0,'0'0'2565'0'0,"0"0"-1569"0"0,0 0-709 0 0,0 0 232 0 0,0 0 527 0 0,0 0 461 0 0,0 0 50 0 0,0 0-522 0 0,0 0-737 0 0,5 9 647 0 0,18 86 2915 0 0,-16 52-2588 0 0,16-139-7513 0 0,-12-13 320 0 0</inkml:trace>
  <inkml:trace contextRef="#ctx0" brushRef="#br0" timeOffset="402.034">405 63 12225 0 0,'0'0'3012'0'0,"0"0"-3000"0"0,0 0 40 0 0,-45 3 412 0 0,18-3 4 0 0,-4 0-139 0 0,0 0-245 0 0,-3 0-72 0 0,3 0 48 0 0,-1 0-60 0 0,1 1-541 0 0,4 2-415 0 0,1 0-688 0 0,9-2-3236 0 0,8 0-2977 0 0</inkml:trace>
  <inkml:trace contextRef="#ctx0" brushRef="#br0" timeOffset="557.058">450 248 11641 0 0,'0'0'1892'0'0,"0"0"-1472"0"0,-39 8-356 0 0,12-7 544 0 0,-4 0-140 0 0,-2-1-232 0 0,-2 2-148 0 0,1-2-88 0 0,2 1-224 0 0,1 0-864 0 0,4-1-568 0 0,6 0-1580 0 0,2-2-3989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4:29.9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265 149 7657 0 0,'0'0'8532'0'0,"0"0"-8327"0"0,0 0-205 0 0,0 0-257 0 0,0 0 257 0 0,0 0 333 0 0,-52 6-245 0 0,29-6-88 0 0,1-1-557 0 0,-1-1-299 0 0,4-2-700 0 0,3-1-1572 0 0,5 0-1748 0 0,7-7-357 0 0</inkml:trace>
  <inkml:trace contextRef="#ctx0" brushRef="#br0" timeOffset="157.059">210 60 3756 0 0,'0'0'6761'0'0,"0"0"-4117"0"0,40-14-1364 0 0,-36 12 144 0 0,-1-1-79 0 0,-7 0-837 0 0,-11 2-504 0 0,-6-3-4 0 0,-6 2 0 0 0,-4-2-52 0 0,-4 3-468 0 0,1-2-657 0 0,2-2-1087 0 0,9 0-4368 0 0,-12-8-445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4:28.8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183 56 10965 0 0,'0'0'2389'0'0,"0"0"-1596"0"0,0 0-544 0 0,0 0-63 0 0,-9 6 386 0 0,-76 81 1545 0 0,73-70-1950 0 0,1 2 0 0 0,1-1 0 0 0,0 1-1 0 0,2 1 1 0 0,0 0 0 0 0,1 0 0 0 0,1 0 0 0 0,1 1 0 0 0,1 0 0 0 0,0 0-1 0 0,1 13-166 0 0,3-31-42 0 0,1 1-1 0 0,0-1 0 0 0,-1 0 1 0 0,1 0-1 0 0,0 0 0 0 0,1 0 1 0 0,-1 0-1 0 0,0 0 1 0 0,1 0-1 0 0,0 0 0 0 0,0-1 1 0 0,-1 1-1 0 0,2-1 0 0 0,-1 1 1 0 0,0-1-1 0 0,0 0 0 0 0,1 1 1 0 0,-1-1-1 0 0,1 0 0 0 0,0-1 1 0 0,0 1-1 0 0,-1 0 0 0 0,1-1 1 0 0,0 0-1 0 0,0 0 0 0 0,0 0 1 0 0,1 0-1 0 0,-1 0 0 0 0,0 0 1 0 0,0-1-1 0 0,0 0 1 0 0,1 1-1 0 0,-1-1 0 0 0,0 0 1 0 0,0-1-1 0 0,1 1 0 0 0,-1-1 43 0 0,76-19-9156 0 0,-60 8 3276 0 0</inkml:trace>
  <inkml:trace contextRef="#ctx0" brushRef="#br0" timeOffset="188.31">499 212 12345 0 0,'0'0'634'0'0,"0"0"-373"0"0,-3 7 187 0 0,0 2-152 0 0,-1 0 0 0 0,-1 0 0 0 0,0 0 0 0 0,0-1 0 0 0,-1 0 0 0 0,0 0 0 0 0,0 0 0 0 0,-1 0 0 0 0,0-1 0 0 0,0-1-1 0 0,0 1 1 0 0,-1-1 0 0 0,0 0 0 0 0,-2 0-296 0 0,-132 66-1836 0 0,141-71 1652 0 0,-11 2-2268 0 0,6-7-4358 0 0,5-8 261 0 0</inkml:trace>
  <inkml:trace contextRef="#ctx0" brushRef="#br0" timeOffset="452.972">339 285 12089 0 0,'0'0'1169'0'0,"0"0"-794"0"0,7 7 221 0 0,75 131 3469 0 0,-63-100-4520 0 0,-9-35-2560 0 0,-1-14-3652 0 0,-3-4-686 0 0</inkml:trace>
  <inkml:trace contextRef="#ctx0" brushRef="#br0" timeOffset="625.805">596 97 11729 0 0,'0'0'1185'0'0,"7"4"-780"0"0,2 2-156 0 0,-1 0 0 0 0,0 0 1 0 0,0 1-1 0 0,-1 0 0 0 0,0 0 1 0 0,0 1-1 0 0,0-1 0 0 0,-1 2 1 0 0,-1-1-1 0 0,1 1 0 0 0,-1 0 1 0 0,-1 0-1 0 0,1 0 1 0 0,-2 1-250 0 0,0-1 112 0 0,0 1 1 0 0,-1-1 0 0 0,0 1 0 0 0,-1 0 0 0 0,0 0 0 0 0,-1 0-1 0 0,0 0 1 0 0,0-1 0 0 0,-1 1 0 0 0,0 0 0 0 0,-1 0 0 0 0,0 0 0 0 0,0-1-1 0 0,-1 1 1 0 0,-1-1 0 0 0,0 0 0 0 0,0 0 0 0 0,0 0 0 0 0,-6 7-113 0 0,4-7-201 0 0,0-1 1 0 0,-1 0 0 0 0,0-1 0 0 0,0 0 0 0 0,0 0 0 0 0,-1 0 0 0 0,0-1 0 0 0,0 0 0 0 0,-1-1-1 0 0,0 1 1 0 0,0-2 0 0 0,-8 4 200 0 0,2-4-2397 0 0,5-4-1964 0 0,0-6-3505 0 0</inkml:trace>
  <inkml:trace contextRef="#ctx0" brushRef="#br0" timeOffset="905.515">915 1 11401 0 0,'0'0'1002'0'0,"0"0"-726"0"0,0 0-158 0 0,8 4 284 0 0,-2-1-252 0 0,0 2-1 0 0,1-1 1 0 0,-1 1-1 0 0,-1-1 0 0 0,1 2 1 0 0,-1-1-1 0 0,1 1 1 0 0,-2-1-1 0 0,1 1 1 0 0,-1 1-1 0 0,0-1 0 0 0,0 1 1 0 0,0-1-1 0 0,-1 1 1 0 0,0 0-1 0 0,-1 1-149 0 0,6 9 114 0 0,-1 1 0 0 0,-1 0 0 0 0,-1 1 0 0 0,-1-1 0 0 0,0 1 0 0 0,-2 0-1 0 0,0 0 1 0 0,-1 0 0 0 0,0 0 0 0 0,-2 0 0 0 0,0 0 0 0 0,-2 0 0 0 0,0 0 0 0 0,-1 0 0 0 0,0-1 0 0 0,-2 0 0 0 0,0 0 0 0 0,-1 0-1 0 0,-1-1 1 0 0,-1 1 0 0 0,0-2 0 0 0,-1 0 0 0 0,-1 0 0 0 0,0-1 0 0 0,-1 0 0 0 0,-1-1 0 0 0,-6 6-114 0 0,-36 6-1935 0 0,35-24-1012 0 0,2-8-3350 0 0,5-9-1190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4:27.2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74 159 3980 0 0,'0'0'1551'0'0,"0"0"2306"0"0,0 0-2087 0 0,0 0-1412 0 0,0 0-192 0 0,0 0 258 0 0,4 7 219 0 0,2 9-343 0 0,0 0 0 0 0,-2 0 0 0 0,1 1 0 0 0,-2 0 0 0 0,0 0 0 0 0,-1 0 0 0 0,-1 0 0 0 0,-1 0 0 0 0,0 0 0 0 0,-1 0 0 0 0,-1 0 0 0 0,0 0 0 0 0,-2 0 1 0 0,0-1-1 0 0,-1 3-300 0 0,13-23-7500 0 0,2-12 546 0 0</inkml:trace>
  <inkml:trace contextRef="#ctx0" brushRef="#br0" timeOffset="264.246">363 112 6989 0 0,'0'0'4973'0'0,"0"0"-3054"0"0,0 0-993 0 0,0 0-422 0 0,-9-2 120 0 0,-195-12 1374 0 0,63 20-3963 0 0,133-3-252 0 0,11-2-5969 0 0,15 0 2853 0 0</inkml:trace>
  <inkml:trace contextRef="#ctx0" brushRef="#br0" timeOffset="545.425">383 301 5613 0 0,'0'0'4480'0'0,"0"0"-3884"0"0,0 0 536 0 0,-41 6 172 0 0,18-4-96 0 0,-3-2-600 0 0,-1 0-384 0 0,0 0-148 0 0,-3-2-68 0 0,4 2-8 0 0,-1 0-600 0 0,3 0-504 0 0,4 0-1160 0 0,9 2-2968 0 0</inkml:trace>
  <inkml:trace contextRef="#ctx0" brushRef="#br0" timeOffset="546.425">444 430 9685 0 0,'0'0'464'0'0,"0"0"-64"0"0,0 0 620 0 0,0 0 564 0 0,-40 24-196 0 0,11-20-416 0 0,-10 1-360 0 0,1 0-380 0 0,3-2-143 0 0,4 0-41 0 0,7 0-48 0 0,-3-2-717 0 0,0 2-775 0 0,5-3-1676 0 0,6 0-3633 0 0</inkml:trace>
  <inkml:trace contextRef="#ctx0" brushRef="#br0" timeOffset="792.845">699 1 11461 0 0,'0'0'1961'0'0,"0"0"-1264"0"0,-7 5-393 0 0,-12 10-59 0 0,1 2 0 0 0,1 0 1 0 0,0 1-1 0 0,1 0 0 0 0,1 2 1 0 0,1-1-1 0 0,1 2 1 0 0,0 0-1 0 0,2 1 0 0 0,0 0 1 0 0,2 0-1 0 0,0 1 0 0 0,2 0 1 0 0,0 1-1 0 0,2 0 0 0 0,0 6-245 0 0,4-24-29 0 0,0 0-1 0 0,1-1 0 0 0,0 1 1 0 0,0 0-1 0 0,1 0 1 0 0,0 0-1 0 0,0-1 0 0 0,0 1 1 0 0,1 0-1 0 0,-1-1 0 0 0,1 0 1 0 0,1 1-1 0 0,-1-1 1 0 0,1 0-1 0 0,0 0 0 0 0,0 0 1 0 0,0 0-1 0 0,1-1 0 0 0,0 1 1 0 0,0-1-1 0 0,0 0 1 0 0,0 0-1 0 0,0 0 0 0 0,1-1 1 0 0,3 3 29 0 0,40 14-2843 0 0,7-14-3364 0 0,-24-10-567 0 0</inkml:trace>
  <inkml:trace contextRef="#ctx0" brushRef="#br0" timeOffset="1295.831">987 372 2936 0 0,'0'0'7711'0'0,"0"0"-6055"0"0,0 0-1196 0 0,0 0 92 0 0,0 0-130 0 0,0 0-190 0 0,0 0-118 0 0,17 3 2108 0 0,-14-5-2223 0 0,0 1 0 0 0,0-1 1 0 0,0 0-1 0 0,0 0 0 0 0,-1 0 1 0 0,1 0-1 0 0,0-1 0 0 0,-1 1 1 0 0,0-1-1 0 0,0 1 0 0 0,0-1 1 0 0,0 0-1 0 0,0 0 0 0 0,0 0 1 0 0,-1 0-1 0 0,1 0 0 0 0,-1 0 1 0 0,0 0-1 0 0,0 0 0 0 0,0-1 1 0 0,0 1-1 0 0,-1-1 0 0 0,1 1 1 0 0,-1 0-1 0 0,0-1 0 0 0,0 1 1 0 0,0-1-1 0 0,0 1 0 0 0,-1 0 0 0 0,1-1 1 0 0,-1 1-1 0 0,0 0 0 0 0,0-1 1 0 0,0 1-1 0 0,-1 0 0 0 0,1 0 1 0 0,-1 0-1 0 0,1 0 0 0 0,-1 0 1 0 0,0 0-1 0 0,0 1 0 0 0,-1-1 1 0 0,1 0-1 0 0,0 1 0 0 0,-1 0 1 0 0,0 0-1 0 0,1 0 0 0 0,-1 0 1 0 0,0 0-1 0 0,0 0 0 0 0,0 1 1 0 0,0-1-1 0 0,0 1 0 0 0,-1 0 1 0 0,1 0-1 0 0,-3-1 1 0 0,2 0-35 0 0,-1 1 0 0 0,1 0-1 0 0,0 0 1 0 0,-1 0 0 0 0,1 0 0 0 0,-1 0 0 0 0,1 1 0 0 0,-1 0 0 0 0,1 0 0 0 0,-1 0-1 0 0,1 1 1 0 0,-1-1 0 0 0,1 1 0 0 0,0 0 0 0 0,-1 0 0 0 0,1 1 0 0 0,0-1-1 0 0,0 1 1 0 0,0 0 0 0 0,0 0 0 0 0,0 0 0 0 0,0 1 0 0 0,0-1 0 0 0,1 1 0 0 0,-1 0-1 0 0,1 0 1 0 0,0 0 0 0 0,0 1 0 0 0,0-1 0 0 0,0 1 0 0 0,1-1 0 0 0,-1 1 0 0 0,1 0-1 0 0,0 0 1 0 0,0 0 0 0 0,1 0 0 0 0,-1 1 0 0 0,1-1 0 0 0,0 0 0 0 0,0 1 0 0 0,0-1-1 0 0,0 3 36 0 0,4-3 72 0 0,0-1-1 0 0,0 0 0 0 0,0 1 0 0 0,1-1 0 0 0,-1-1 0 0 0,1 1 0 0 0,0 0 1 0 0,0-1-1 0 0,0 0 0 0 0,0 0 0 0 0,0 0 0 0 0,0 0 0 0 0,1-1 0 0 0,-1 1 1 0 0,0-1-1 0 0,1 0 0 0 0,-1-1 0 0 0,1 1 0 0 0,0-1 0 0 0,-1 0 1 0 0,1 0-1 0 0,-1 0 0 0 0,1-1 0 0 0,-1 1 0 0 0,1-1 0 0 0,-1 0 0 0 0,1 0 1 0 0,-1-1-1 0 0,0 1 0 0 0,0-1 0 0 0,1 0 0 0 0,1-2-71 0 0,9-8 498 0 0,10 19-1528 0 0,-20-2 1127 0 0,-1 1 1 0 0,0-1-1 0 0,0 1 0 0 0,0 0 0 0 0,-1 0 1 0 0,0 0-1 0 0,0 1 0 0 0,-1-1 0 0 0,0 0 1 0 0,0 1-1 0 0,0 0 0 0 0,-1-1 0 0 0,0 1 1 0 0,0 0-1 0 0,0 0 0 0 0,-1 0 0 0 0,0 0 0 0 0,-1 0 1 0 0,0-1-1 0 0,0 1 0 0 0,0 0 0 0 0,-1 0 1 0 0,1-1-1 0 0,-2 1 0 0 0,1-1 0 0 0,-1 1 1 0 0,0-1-1 0 0,0 0 0 0 0,-1 0 0 0 0,0-1 1 0 0,0 1-1 0 0,0-1 0 0 0,-1 1 0 0 0,1-1 1 0 0,-1-1-1 0 0,0 1 0 0 0,-1-1 0 0 0,1 0 1 0 0,-6 3-98 0 0,-71 35-442 0 0,25-42-6129 0 0,45-12-944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4:34.2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14 139 5837 0 0,'0'0'6991'0'0,"0"0"-5592"0"0,0 0-1463 0 0,0 0-8 0 0,0 0-56 0 0,8 2 4 0 0,98 39 1001 0 0,-104-40-832 0 0,0 1-1 0 0,0-1 1 0 0,0 1 0 0 0,0-1-1 0 0,0 1 1 0 0,0 0 0 0 0,0 0-1 0 0,0 0 1 0 0,-1 0 0 0 0,1 0 0 0 0,-1 0-1 0 0,1 0 1 0 0,-1 0 0 0 0,0 1-1 0 0,0-1 1 0 0,0 0 0 0 0,0 1 0 0 0,0-1-1 0 0,-1 1 1 0 0,1-1 0 0 0,-1 1-1 0 0,0-1 1 0 0,1 1 0 0 0,-1 0-1 0 0,0-1 1 0 0,-1 1 0 0 0,1-1 0 0 0,0 1-1 0 0,-1-1 1 0 0,1 1 0 0 0,-1-1-1 0 0,0 1 1 0 0,0-1 0 0 0,0 1-1 0 0,0-1 1 0 0,0 0 0 0 0,-1 0 0 0 0,1 1-1 0 0,0-1 1 0 0,-1 0 0 0 0,0 0-1 0 0,0 0 1 0 0,1-1 0 0 0,-1 1 0 0 0,0 0-45 0 0,-134 119 1111 0 0,203-106 67 0 0,28-22-2401 0 0,-31-6-6755 0 0,-37 5-1242 0 0</inkml:trace>
  <inkml:trace contextRef="#ctx0" brushRef="#br0" timeOffset="5141.025">337 16 10393 0 0,'0'0'5967'0'0,"0"0"-4295"0"0,0 0-1542 0 0,0 0-105 0 0,0 0 52 0 0,0 0-77 0 0,7-3-141 0 0,1 0 88 0 0,0 1 0 0 0,0 0-1 0 0,0 0 1 0 0,1 1 0 0 0,-1 0 0 0 0,0 0-1 0 0,0 1 1 0 0,1 0 0 0 0,-1 0 0 0 0,0 1-1 0 0,1 0 1 0 0,-1 1 0 0 0,0 0 0 0 0,4 2 53 0 0,-8-4-8 0 0,1 0 0 0 0,-1 0 0 0 0,1 1 1 0 0,-1 0-1 0 0,0 0 0 0 0,1 0 1 0 0,-1 1-1 0 0,0-1 0 0 0,0 1 0 0 0,0 0 1 0 0,0 0-1 0 0,0 0 0 0 0,-1 1 0 0 0,1-1 1 0 0,0 1-1 0 0,-1 0 0 0 0,0 0 1 0 0,0 0-1 0 0,0 1 0 0 0,0-1 0 0 0,0 1 1 0 0,-1-1-1 0 0,0 1 0 0 0,1 0 0 0 0,-1 0 1 0 0,-1 0-1 0 0,1 0 0 0 0,-1 0 1 0 0,1 1-1 0 0,-1-1 0 0 0,0 0 0 0 0,-1 1 1 0 0,1-1-1 0 0,-1 1 8 0 0,62 461 4827 0 0,-60-453-4746 0 0,0 0-1 0 0,-1 1 1 0 0,0-1-1 0 0,-1 0 1 0 0,0 1-1 0 0,-1-1 1 0 0,-1 1 0 0 0,0-1-1 0 0,0 0 1 0 0,-2 0-1 0 0,1 0 1 0 0,-2 0-1 0 0,0-1 1 0 0,0 0 0 0 0,-1 0-1 0 0,-1 0 1 0 0,0-1-1 0 0,0 1 1 0 0,-10 9-81 0 0,-16-10-2600 0 0,11-17-6853 0 0,16-7-1639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4:31.8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875 210 6733 0 0,'0'0'6634'0'0,"-3"9"-5238"0"0,-3 10-940 0 0,-2-1 0 0 0,-1 0 0 0 0,0 0 1 0 0,-1-1-1 0 0,-1 0 0 0 0,0 0 0 0 0,-1-1 0 0 0,-1-1 1 0 0,-1 0-1 0 0,0-1 0 0 0,-14 11-456 0 0,-112 86-1396 0 0,138-115-4553 0 0,5-2-382 0 0</inkml:trace>
  <inkml:trace contextRef="#ctx0" brushRef="#br0" timeOffset="284.585">598 293 11357 0 0,'0'0'2114'0'0,"7"8"-1519"0"0,176 221 4338 0 0,-178-219-5851 0 0,3 4-5585 0 0,-6-12-63 0 0</inkml:trace>
  <inkml:trace contextRef="#ctx0" brushRef="#br0" timeOffset="653.55">1354 536 11249 0 0,'0'0'3808'0'0,"0"0"-3808"0"0,0 0 64 0 0,0 0-64 0 0,0 0 540 0 0,-48-3 205 0 0,16 0-121 0 0,1 1-324 0 0,-2 0-240 0 0,-2-1-52 0 0,6 3-8 0 0,-4-1-332 0 0,6 1-264 0 0,5 0-377 0 0,5 0-631 0 0,7-2-2556 0 0,6-2-3157 0 0</inkml:trace>
  <inkml:trace contextRef="#ctx0" brushRef="#br0" timeOffset="1795.329">403 266 14469 0 0,'0'0'892'0'0,"-2"6"-443"0"0,-5 7-303 0 0,0 1 0 0 0,2 0 0 0 0,-1 0 0 0 0,2 0-1 0 0,0 0 1 0 0,0 1 0 0 0,2-1 0 0 0,0 1 0 0 0,0 0 0 0 0,1 0 0 0 0,1 0-1 0 0,1 0 1 0 0,0 0 0 0 0,1-1 0 0 0,0 1 0 0 0,1 0 0 0 0,1-1 0 0 0,1 1 0 0 0,0-1-1 0 0,0-1 1 0 0,1 1 0 0 0,2 2-146 0 0,53 51-934 0 0,-8-35-4398 0 0,-26-23-1977 0 0</inkml:trace>
  <inkml:trace contextRef="#ctx0" brushRef="#br0" timeOffset="6907.022">282 20 1800 0 0,'0'0'7356'0'0,"0"0"-4948"0"0,0 0-1387 0 0,0 0-53 0 0,0 0 252 0 0,0 0-50 0 0,-7 0-214 0 0,-262-19 430 0 0,274 50-1787 0 0,0 3 502 0 0,-1 1 0 0 0,-2 0 0 0 0,-1 0 0 0 0,-2 0 0 0 0,-2 0 0 0 0,-4 24-101 0 0,2-24 191 0 0,1 0-1 0 0,2 0 0 0 0,2 0 0 0 0,1 0 1 0 0,1 0-1 0 0,7 29-190 0 0,22 103 1052 0 0,-27-163-993 0 0,-1-1 0 0 0,1 1 1 0 0,0-1-1 0 0,0 0 0 0 0,0 0 1 0 0,0-1-1 0 0,1 1 0 0 0,-1-1 0 0 0,1 0 1 0 0,-1 0-1 0 0,1 0 0 0 0,0-1 1 0 0,0 0-1 0 0,0 0 0 0 0,0 0 0 0 0,0 0 1 0 0,0-1-1 0 0,0 0 0 0 0,5 0-59 0 0,-3 1 34 0 0,-6-1-62 0 0,86 7-205 0 0,-27-14-6911 0 0,-35-1-2627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4:42.4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284 54 2036 0 0,'0'0'2355'0'0,"0"0"394"0"0,0 0-699 0 0,0 0-222 0 0,0 0 86 0 0,0 0-386 0 0,0 0-572 0 0,0 0-401 0 0,-4 0-131 0 0,-249-17 848 0 0,234 9-3125 0 0,12-4-5084 0 0,7-4-1676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45.7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185 66 2700 0 0,'0'0'747'0'0,"0"0"174"0"0,0 0 963 0 0,0 0 1577 0 0,0 0-1546 0 0,0 0-772 0 0,0 0 45 0 0,0 0-118 0 0,0 0-346 0 0,-12-27-246 0 0,10 24-497 0 0,0 0-1 0 0,0 0 1 0 0,0 1-1 0 0,0-1 0 0 0,0 1 1 0 0,-1-1-1 0 0,1 1 0 0 0,-1 0 1 0 0,0 0-1 0 0,0 0 0 0 0,1 1 1 0 0,-1-1-1 0 0,0 1 0 0 0,0-1 1 0 0,-1 1-1 0 0,1 0 0 0 0,0 0 1 0 0,0 0-1 0 0,0 1 0 0 0,-1-1 1 0 0,1 1-1 0 0,0 0 0 0 0,-1 0 1 0 0,1 0-1 0 0,-1 0 0 0 0,1 0 1 0 0,0 1-1 0 0,0-1 1 0 0,-1 1-1 0 0,1 0 0 0 0,0 0 1 0 0,0 1-1 0 0,0-1 0 0 0,0 0 1 0 0,0 1-1 0 0,0 0 0 0 0,0 0 1 0 0,1 0-1 0 0,-1 0 0 0 0,0 0 1 0 0,1 0-1 0 0,0 1 0 0 0,-1-1 1 0 0,1 1-1 0 0,0 0 0 0 0,0 0 20 0 0,-39 108 340 0 0,44-108-261 0 0,0-1-1 0 0,1 1 1 0 0,-1-1-1 0 0,0 0 1 0 0,1 0-1 0 0,-1-1 1 0 0,1 1-1 0 0,0-1 1 0 0,-1 1-1 0 0,1-1 1 0 0,0 0-1 0 0,0 0 1 0 0,0-1-1 0 0,0 1 0 0 0,0-1 1 0 0,0 0-1 0 0,0 0 1 0 0,0-1-1 0 0,0 1 1 0 0,0-1-1 0 0,-1 1 1 0 0,1-1-1 0 0,0-1 1 0 0,0 1-1 0 0,-1 0 1 0 0,1-1-1 0 0,0 0 1 0 0,-1 0-1 0 0,1 0-78 0 0,81-47-1341 0 0,-82 52 1288 0 0,1 0 0 0 0,-1 1 0 0 0,0 0 1 0 0,0 0-1 0 0,0 0 0 0 0,0 0 0 0 0,-1 0 1 0 0,0 0-1 0 0,1 1 0 0 0,-2-1 0 0 0,1 1 1 0 0,0 0-1 0 0,-1-1 0 0 0,0 1 1 0 0,0 0-1 0 0,-1 0 0 0 0,1 0 0 0 0,-1 0 1 0 0,0-1-1 0 0,0 1 0 0 0,-1 4 53 0 0,1-3-2112 0 0,-1-4-2253 0 0,0-4-4196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4:42.6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332 31 13329 0 0,'0'0'1712'0'0,"0"0"-1712"0"0,0 0 0 0 0,0 0 680 0 0,-53 2 77 0 0,25-2-61 0 0,-4-1-324 0 0,-3-2-248 0 0,4 1-124 0 0,-4-1-36 0 0,0-1-1008 0 0,4-1-605 0 0,7 1-3083 0 0,-3-6-4757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4:44.5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25 6065 0 0,'0'0'4262'0'0,"0"0"-3355"0"0,0 0-632 0 0,0 0 232 0 0,0 0 207 0 0,0 0 45 0 0,0 0-22 0 0,-4-3-45 0 0,8-18 607 0 0,41 29-1478 0 0,41 53 1247 0 0,-85-59-1047 0 0,1 0-1 0 0,-1-1 1 0 0,1 1-1 0 0,-1 0 1 0 0,0 0-1 0 0,0 0 1 0 0,1 0-1 0 0,-1 0 1 0 0,-1 0-1 0 0,1 0 1 0 0,0 0-1 0 0,-1 1 1 0 0,1-1-1 0 0,-1 0 1 0 0,1 0-1 0 0,-1 1 1 0 0,0-1-1 0 0,0 0 0 0 0,0 0 1 0 0,0 1-1 0 0,-1-1 1 0 0,1 0-1 0 0,-1 0 1 0 0,1 1-1 0 0,-1-1 1 0 0,0 0-1 0 0,1 0 1 0 0,-1 0-1 0 0,0 0 1 0 0,-1 0-1 0 0,1 0 1 0 0,0 0-1 0 0,0 0 1 0 0,-1 0-1 0 0,1-1 1 0 0,-1 1-1 0 0,0-1 1 0 0,0 1-1 0 0,1-1 1 0 0,-1 1-1 0 0,0-1 1 0 0,0 0-1 0 0,-2 1-20 0 0,-53 24 39 0 0,35-25-5150 0 0,23-4-127 0 0,7-6-2439 0 0</inkml:trace>
  <inkml:trace contextRef="#ctx0" brushRef="#br0" timeOffset="171.634">270 14 11369 0 0,'0'0'3956'0'0,"0"0"-3956"0"0,0 0-212 0 0,0 0 212 0 0,0 0 564 0 0,-49 38-20 0 0,33-22 9 0 0,5 0-217 0 0,-2 3-188 0 0,6-2-60 0 0,3-1-76 0 0,4 0 36 0 0,8-2-48 0 0,9-2-4 0 0,12 1-528 0 0,14-3-589 0 0,-5-3-899 0 0,12-7-5508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4:43.4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648 88 5124 0 0,'0'0'1947'0'0,"0"0"-259"0"0,0 0-503 0 0,0 0 18 0 0,0 0 278 0 0,0 0-275 0 0,0 0-545 0 0,0 0-381 0 0,0 0 153 0 0,-10 0 244 0 0,-34-4-764 0 0,-307-30 3487 0 0,232 14-6385 0 0,5-6-5285 0 0,104 23 2511 0 0</inkml:trace>
  <inkml:trace contextRef="#ctx0" brushRef="#br0" timeOffset="293.872">161 64 9429 0 0,'0'0'1053'0'0,"6"6"-649"0"0,198 174 4742 0 0,-200-178-5126 0 0,-1 0 0 0 0,0 0-1 0 0,0 0 1 0 0,0 0 0 0 0,0 0-1 0 0,0 0 1 0 0,-1 1 0 0 0,1-1-1 0 0,-1 1 1 0 0,1 0 0 0 0,-1 0-1 0 0,0 0 1 0 0,0 0 0 0 0,0 0-1 0 0,-1 1 1 0 0,1-1 0 0 0,-1 0-1 0 0,0 1 1 0 0,0-1 0 0 0,0 1 0 0 0,0-1-1 0 0,0 1 1 0 0,-1 0 0 0 0,0-1-1 0 0,0 1 1 0 0,0 0 0 0 0,0-1-1 0 0,0 1 1 0 0,-1-1 0 0 0,1 1-1 0 0,-1 0 1 0 0,0-1 0 0 0,0 1-1 0 0,-1-1 1 0 0,1 0 0 0 0,-1 1-1 0 0,1-1 1 0 0,-1 0 0 0 0,0 0 0 0 0,-2 2-20 0 0,-45 46 909 0 0,25-29-724 0 0,0 2-1 0 0,2 0 1 0 0,1 1-1 0 0,0 2 0 0 0,2 0 1 0 0,2 0-1 0 0,0 2 1 0 0,2 0-1 0 0,-7 19-184 0 0,21-24-2372 0 0,19-17-4558 0 0,4-6-1609 0 0</inkml:trace>
  <inkml:trace contextRef="#ctx0" brushRef="#br0" timeOffset="573.098">787 800 13461 0 0,'-11'0'1792'0'0,"-375"1"1997"0"0,169-4-4283 0 0,213 3-378 0 0,-18 0-144 0 0,15-1-7541 0 0,10-5 526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4:48.2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38 10785 0 0,'0'0'2751'0'0,"-1"6"-2030"0"0,-9 147 3727 0 0,19 8-3513 0 0,-6-143-580 0 0,-2-4-2189 0 0,0-11-6161 0 0,-1-17 1205 0 0</inkml:trace>
  <inkml:trace contextRef="#ctx0" brushRef="#br0" timeOffset="201.108">67 17 6037 0 0,'0'0'6137'0'0,"8"0"-4616"0"0,-1 0-1427 0 0,0 1 1 0 0,0-1-1 0 0,0 1 0 0 0,0 0 1 0 0,0 1-1 0 0,-1 0 1 0 0,1 0-1 0 0,0 0 1 0 0,-1 1-1 0 0,1 0 1 0 0,-1 0-1 0 0,0 1 1 0 0,0 0-1 0 0,0 0 1 0 0,-1 0-1 0 0,1 1 0 0 0,-1-1 1 0 0,0 1-1 0 0,0 1 1 0 0,-1-1-1 0 0,0 1 1 0 0,4 4-95 0 0,-11-5 21 0 0,0 0-1 0 0,1 0 1 0 0,-1-1 0 0 0,-1 1 0 0 0,1-1 0 0 0,-1 0-1 0 0,1 0 1 0 0,-1 0 0 0 0,-1 0 0 0 0,1-1 0 0 0,0 0 0 0 0,-1 0-1 0 0,1 0 1 0 0,-1 0 0 0 0,0-1 0 0 0,0 1 0 0 0,0-1-1 0 0,-1-1 1 0 0,1 1 0 0 0,0-1 0 0 0,-1 0 0 0 0,1 0 0 0 0,0 0-1 0 0,-1-1 1 0 0,1 0 0 0 0,-1 0 0 0 0,-2 0-21 0 0,7 0-28 0 0,-40 4-1917 0 0,13-5-4510 0 0,10-2-1452 0 0</inkml:trace>
  <inkml:trace contextRef="#ctx0" brushRef="#br0" timeOffset="434.139">441 1 14181 0 0,'0'0'320'0'0,"-6"6"-19"0"0,0 2-73 0 0,-6 3 18 0 0,1 1-1 0 0,1 0 1 0 0,0 1 0 0 0,1 0 0 0 0,0 0-1 0 0,1 1 1 0 0,0 1 0 0 0,2-1-1 0 0,-1 1 1 0 0,2 0 0 0 0,0 0 0 0 0,1 1-1 0 0,0-1 1 0 0,1 1 0 0 0,1 2-246 0 0,3-14-65 0 0,0 0 1 0 0,1 0-1 0 0,-1 0 1 0 0,1-1-1 0 0,0 1 1 0 0,0 0 0 0 0,0-1-1 0 0,1 1 1 0 0,-1-1-1 0 0,1 0 1 0 0,0 0-1 0 0,0 0 1 0 0,0 0-1 0 0,0-1 1 0 0,1 1-1 0 0,-1-1 1 0 0,1 0 0 0 0,-1 0-1 0 0,1 0 1 0 0,0 0-1 0 0,0 0 1 0 0,0-1 64 0 0,58 16-8895 0 0,-34-16 620 0 0</inkml:trace>
  <inkml:trace contextRef="#ctx0" brushRef="#br0" timeOffset="648.449">549 191 8837 0 0,'0'0'5337'0'0,"0"0"-4506"0"0,0 0-979 0 0,0 0 59 0 0,0 0-96 0 0,7-1-38 0 0,-1 0 272 0 0,1 1-1 0 0,-1-1 1 0 0,0 1 0 0 0,0 0 0 0 0,1 1-1 0 0,-1-1 1 0 0,0 1 0 0 0,0 0-1 0 0,0 1 1 0 0,0-1 0 0 0,0 1-1 0 0,0 1 1 0 0,0-1 0 0 0,-1 1 0 0 0,1 0-1 0 0,-1 0 1 0 0,0 0 0 0 0,0 1-1 0 0,0 0 1 0 0,0 0 0 0 0,-1 0 0 0 0,1 1-1 0 0,-1-1 1 0 0,0 1 0 0 0,0 0-1 0 0,-1 0 1 0 0,0 1 0 0 0,0-1 0 0 0,0 1-1 0 0,0-1 1 0 0,-1 1 0 0 0,0 0-1 0 0,0 0 1 0 0,-1 0 0 0 0,1 5-49 0 0,-3-7 27 0 0,-1 0 0 0 0,0 0 0 0 0,-1-1 0 0 0,1 1 0 0 0,-1-1 0 0 0,1 0 1 0 0,-1 0-1 0 0,0 0 0 0 0,0 0 0 0 0,-1 0 0 0 0,1 0 0 0 0,-1-1 0 0 0,1 0 0 0 0,-1 0 0 0 0,0 0 1 0 0,1 0-1 0 0,-1 0 0 0 0,0-1 0 0 0,0 1 0 0 0,0-1 0 0 0,-1 0 0 0 0,1-1 0 0 0,0 1 0 0 0,0-1 1 0 0,-1 0-1 0 0,0 0-27 0 0,-41 2-3929 0 0,40-5-657 0 0,4-6-2585 0 0</inkml:trace>
  <inkml:trace contextRef="#ctx0" brushRef="#br0" timeOffset="900.145">809 188 10045 0 0,'0'0'3155'0'0,"0"0"-2344"0"0,-8 5-152 0 0,5-3-545 0 0,-71 64 1739 0 0,72-64-1826 0 0,0 0 0 0 0,0 0 0 0 0,1 0 0 0 0,-1 0 0 0 0,0 0 0 0 0,1 1 0 0 0,0-1 0 0 0,-1 0 0 0 0,1 1 0 0 0,0-1 0 0 0,0 1 0 0 0,1 0 1 0 0,-1-1-1 0 0,1 1 0 0 0,-1-1 0 0 0,1 1 0 0 0,0 0 0 0 0,-1-1 0 0 0,2 1 0 0 0,-1 0 0 0 0,0-1 0 0 0,0 1 0 0 0,1 0 0 0 0,-1-1 0 0 0,1 1 0 0 0,0-1 0 0 0,0 1 0 0 0,0-1 0 0 0,0 1 0 0 0,0-1 0 0 0,1 1 0 0 0,-1-1 0 0 0,1 0 0 0 0,-1 0 0 0 0,1 0 0 0 0,0 0 0 0 0,0 0 0 0 0,2 1-27 0 0,64 36-472 0 0,-16-31-5409 0 0,-30-8-1266 0 0</inkml:trace>
  <inkml:trace contextRef="#ctx0" brushRef="#br0" timeOffset="1151.348">1057 203 15705 0 0,'0'0'705'0'0,"14"36"-541"0"0,-5-12-128 0 0,-2 3 700 0 0,-3 0-452 0 0,-4 0-84 0 0,0-2-88 0 0,-7 1-28 0 0,-3-1-20 0 0,-7-2-52 0 0,-4 0-12 0 0,-2-1-80 0 0,-3-1-1072 0 0,6-6-709 0 0,-10 0-5451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4:46.8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13 199 6461 0 0,'0'0'7282'0'0,"-1"9"-6038"0"0,-10 343 3355 0 0,22-296-4982 0 0,4-46-4376 0 0,-11-13 1154 0 0,-1-9-3326 0 0</inkml:trace>
  <inkml:trace contextRef="#ctx0" brushRef="#br0" timeOffset="359.277">3 182 6645 0 0,'0'0'5030'0'0,"0"0"-3602"0"0,0 0-1536 0 0,0 0 368 0 0,2 8 363 0 0,46 117 1803 0 0,-46-121-2368 0 0,0 0 0 0 0,0-1 1 0 0,1 0-1 0 0,0 0 0 0 0,-1 0 0 0 0,1 0 0 0 0,0 0 1 0 0,0 0-1 0 0,1-1 0 0 0,-1 1 0 0 0,1-1 1 0 0,-1 0-1 0 0,1 0 0 0 0,-1 0 0 0 0,1-1 0 0 0,0 1 1 0 0,0-1-1 0 0,0 0 0 0 0,0 0 0 0 0,0-1 0 0 0,0 1 1 0 0,0-1-1 0 0,0 1 0 0 0,0-1 0 0 0,1-1 1 0 0,-1 1-1 0 0,0 0 0 0 0,0-1 0 0 0,0 0 0 0 0,0 0 1 0 0,0 0-1 0 0,0-1 0 0 0,2-1-58 0 0,-2 1-60 0 0,0 0 0 0 0,0 0 0 0 0,-1 0 0 0 0,0-1 0 0 0,1 0 0 0 0,-1 0 0 0 0,0 0 0 0 0,0 0 0 0 0,0 0 0 0 0,-1 0 0 0 0,1-1 0 0 0,-1 0 0 0 0,0 1 0 0 0,1-1 0 0 0,-2 0 0 0 0,1 0 0 0 0,0 0 0 0 0,-1 0 0 0 0,0 0 0 0 0,0 0 0 0 0,0-1 0 0 0,-1 1 0 0 0,1 0 0 0 0,-1-5 60 0 0,7-22-246 0 0,3 83 964 0 0,-8-25-593 0 0,11 59 985 0 0,19-49-6841 0 0,-24-36 445 0 0,3-3-2189 0 0</inkml:trace>
  <inkml:trace contextRef="#ctx0" brushRef="#br0" timeOffset="557.93">463 144 6169 0 0,'0'0'4715'0'0,"0"0"-3560"0"0,8 7-595 0 0,1 2-293 0 0,-1 0 0 0 0,0 1 0 0 0,-1-1 1 0 0,0 1-1 0 0,-1 1 0 0 0,0-1 0 0 0,0 1 0 0 0,-1 0 0 0 0,-1 1 0 0 0,1-1 0 0 0,-2 1 0 0 0,0 0 0 0 0,0-1 0 0 0,-1 1 1 0 0,0 5-268 0 0,-2-7 21 0 0,-1-1 1 0 0,0 1-1 0 0,0-1 1 0 0,-1 0-1 0 0,0 1 1 0 0,0-1 0 0 0,-1 0-1 0 0,0 0 1 0 0,-1-1-1 0 0,0 1 1 0 0,-1-1-1 0 0,1 0 1 0 0,-1 0 0 0 0,-1 0-1 0 0,0 0 1 0 0,0-1-22 0 0,-46 38-2264 0 0,35-38-984 0 0,-1-6-4047 0 0</inkml:trace>
  <inkml:trace contextRef="#ctx0" brushRef="#br0" timeOffset="947.599">626 1 2480 0 0,'0'0'8806'0'0,"0"0"-5961"0"0,0 0-2342 0 0,0 0-323 0 0,0 0 66 0 0,0 0 63 0 0,0 0-153 0 0,0 0-399 0 0,7 1 22 0 0,-3-1 250 0 0,0 0 0 0 0,0 0 0 0 0,0 1-1 0 0,-1-1 1 0 0,1 1 0 0 0,0 0 0 0 0,0 0-1 0 0,-1 1 1 0 0,1-1 0 0 0,0 1-1 0 0,-1-1 1 0 0,0 1 0 0 0,1 0 0 0 0,-1 1-1 0 0,0-1 1 0 0,0 0 0 0 0,0 1 0 0 0,0 0-1 0 0,-1 0 1 0 0,1-1 0 0 0,-1 2 0 0 0,0-1-1 0 0,0 0 1 0 0,0 0 0 0 0,0 1-1 0 0,0-1 1 0 0,-1 1 0 0 0,1-1 0 0 0,-1 1-1 0 0,0 0 1 0 0,0 0 0 0 0,0-1 0 0 0,-1 1-1 0 0,1 0 1 0 0,-1 0 0 0 0,0 0 0 0 0,0 0-1 0 0,-1 0 1 0 0,1 0 0 0 0,-1-1-1 0 0,0 2-28 0 0,-68 85 890 0 0,116-74 874 0 0,77-16-1518 0 0,-83-2-3091 0 0,-1 1-4046 0 0,-26 1-1472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4:45.7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1 6157 0 0,'0'0'5106'0'0,"0"0"-3756"0"0,0 0-968 0 0,-6 7 111 0 0,-58 164 2204 0 0,59-150-2511 0 0,2-11-85 0 0,0-1 0 0 0,0 1 0 0 0,1 0-1 0 0,0-1 1 0 0,0 1 0 0 0,1 0 0 0 0,1 0 0 0 0,0 0 0 0 0,0 0 0 0 0,1 1-1 0 0,0-1 1 0 0,0-1 0 0 0,1 1 0 0 0,1 0 0 0 0,0 0 0 0 0,0-1 0 0 0,1 0-1 0 0,0 1 1 0 0,0-1 0 0 0,1-1 0 0 0,6 9-101 0 0,30 14-1369 0 0,-8-17-4700 0 0,-14-13-2126 0 0</inkml:trace>
  <inkml:trace contextRef="#ctx0" brushRef="#br0" timeOffset="263.77">216 234 6749 0 0,'0'0'3834'0'0,"0"0"-2722"0"0,0 0-1067 0 0,0 0-76 0 0,0 0-70 0 0,0 0-84 0 0,7-3-28 0 0,-2 1 279 0 0,0 1 1 0 0,0 0-1 0 0,1-1 1 0 0,-1 2-1 0 0,1-1 1 0 0,-1 1-1 0 0,0-1 1 0 0,1 2-1 0 0,-1-1 1 0 0,1 1-1 0 0,-1-1 0 0 0,0 1 1 0 0,1 1-1 0 0,-1-1 1 0 0,0 1-1 0 0,0 0 1 0 0,0 0-1 0 0,0 0 1 0 0,0 1-1 0 0,-1 0 1 0 0,1 0-67 0 0,-1-2 71 0 0,-1 0-1 0 0,1 0 1 0 0,-1 0 0 0 0,0 1 0 0 0,0-1 0 0 0,0 1-1 0 0,0-1 1 0 0,0 1 0 0 0,0 0 0 0 0,0 1 0 0 0,0-1-1 0 0,-1 0 1 0 0,1 1 0 0 0,-1-1 0 0 0,0 1 0 0 0,0 0-1 0 0,0 0 1 0 0,0 0 0 0 0,0 0 0 0 0,0 0 0 0 0,-1 0-1 0 0,1 0 1 0 0,-1 0 0 0 0,0 1 0 0 0,0-1 0 0 0,-1 1-1 0 0,1-1 1 0 0,-1 1 0 0 0,1-1 0 0 0,-1 1-1 0 0,0-1 1 0 0,0 1 0 0 0,-1-1 0 0 0,1 1 0 0 0,-1-1-1 0 0,1 0 1 0 0,-1 1 0 0 0,0-1 0 0 0,-1 0 0 0 0,1 1-1 0 0,0-1 1 0 0,-1 0 0 0 0,0 0 0 0 0,0 0 0 0 0,0 0-1 0 0,0 0 1 0 0,0-1 0 0 0,-1 1 0 0 0,1 0-71 0 0,-65 32 292 0 0,37-29-3593 0 0,26-6-1121 0 0,6-4-2382 0 0</inkml:trace>
  <inkml:trace contextRef="#ctx0" brushRef="#br0" timeOffset="451.802">488 244 7737 0 0,'0'0'5590'0'0,"0"0"-4315"0"0,-4 7-545 0 0,-12 13-67 0 0,10-13-536 0 0,-1 0 1 0 0,1 0 0 0 0,0 0 0 0 0,1 1 0 0 0,0 0 0 0 0,0 0 0 0 0,1 0 0 0 0,0 1 0 0 0,0-1 0 0 0,1 1 0 0 0,0 0 0 0 0,1 0 0 0 0,0 0 0 0 0,-1 8-128 0 0,7-12-70 0 0,0-1 0 0 0,1 1 0 0 0,-1-1 0 0 0,1 0-1 0 0,0-1 1 0 0,0 1 0 0 0,0-1 0 0 0,0 0 0 0 0,1 0 0 0 0,-1-1-1 0 0,1 1 1 0 0,0-1 0 0 0,0-1 0 0 0,-1 1 0 0 0,1-1 0 0 0,0 0-1 0 0,0 0 1 0 0,1-1 0 0 0,-1 1 0 0 0,0-1 0 0 0,1-1 70 0 0,86 4-4390 0 0,-57-5-1740 0 0</inkml:trace>
  <inkml:trace contextRef="#ctx0" brushRef="#br0" timeOffset="670.954">907 425 11849 0 0,'0'0'2020'0'0,"0"0"-2020"0"0,0 0 0 0 0,0 0 684 0 0,0 0 72 0 0,-42 0-216 0 0,25-2-224 0 0,-4 2-200 0 0,1-2-104 0 0,-1 1-12 0 0,-2 1-180 0 0,2-2-852 0 0,7 2-1264 0 0,0-6-4568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4:59.2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4281 224 3952 0 0,'0'0'4942'0'0,"0"0"-3889"0"0,0 0-1735 0 0,0 0 475 0 0,0 0 502 0 0,-8 6 209 0 0,1-1-308 0 0,1-1 0 0 0,-1-1 0 0 0,0 1 1 0 0,0-1-1 0 0,-1 0 0 0 0,1-1 0 0 0,-1 1 0 0 0,1-2 0 0 0,-1 1 1 0 0,0-1-1 0 0,1 0 0 0 0,-1 0 0 0 0,0-1 0 0 0,-5-1-196 0 0,-291-37 1736 0 0,254 26-1658 0 0,-2 3 1 0 0,1 1-1 0 0,-1 3 0 0 0,-1 2 0 0 0,1 2 1 0 0,0 3-1 0 0,0 2 0 0 0,0 2 0 0 0,-41 11-78 0 0,88-16-12 0 0,1-1 0 0 0,-1 2 0 0 0,0-1 0 0 0,0 0 0 0 0,1 1 0 0 0,-1 0-1 0 0,1 0 1 0 0,0 0 0 0 0,0 1 0 0 0,0-1 0 0 0,0 1 0 0 0,0 0-1 0 0,0 0 1 0 0,1 0 0 0 0,-1 1 0 0 0,1-1 0 0 0,0 1 0 0 0,0 0 0 0 0,0 0-1 0 0,0 0 1 0 0,1 0 0 0 0,0 1 0 0 0,-1 2 12 0 0,5-5 91 0 0,1 0 1 0 0,0 0-1 0 0,-1 0 1 0 0,1 0-1 0 0,0 0 1 0 0,0 0-1 0 0,0-1 1 0 0,1 0-1 0 0,-1 1 1 0 0,0-1-1 0 0,0 0 1 0 0,1-1-1 0 0,-1 1 1 0 0,1 0-1 0 0,-1-1 0 0 0,0 0 1 0 0,1 0-1 0 0,-1 0 1 0 0,1 0-1 0 0,-1-1 1 0 0,1 1-1 0 0,2-2-91 0 0,-6 0-39 0 0,0 0-1 0 0,0-1 0 0 0,0 1 1 0 0,-1 0-1 0 0,1 0 1 0 0,-1-1-1 0 0,1 1 1 0 0,-1 0-1 0 0,0 0 0 0 0,0 0 1 0 0,0 0-1 0 0,0 0 1 0 0,0 0-1 0 0,0 0 0 0 0,-1 0 1 0 0,1 0-1 0 0,-1 0 1 0 0,1 1-1 0 0,-1-1 1 0 0,0 1-1 0 0,1-1 0 0 0,-1 1 1 0 0,0 0-1 0 0,0-1 1 0 0,0 1-1 0 0,0 0 0 0 0,0 0 1 0 0,-2 0 39 0 0,0-2 10 0 0,-38-21 26 0 0,0 3 0 0 0,-2 1 0 0 0,0 3 1 0 0,-1 1-1 0 0,0 2 0 0 0,-1 2 0 0 0,-1 2 0 0 0,0 3 0 0 0,0 1 0 0 0,-1 2 0 0 0,-7 3-36 0 0,-861-34 88 0 0,354 22 136 0 0,-609 11 284 0 0,1132-13-1077 0 0,59-3-6243 0 0,0 6-1314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5:01.5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1148 0 0,'0'0'5236'0'0,"0"0"-2246"0"0,0 0-1500 0 0,0 0-170 0 0,0 0-243 0 0,0 0-541 0 0,0 0-107 0 0,2 8 231 0 0,17 138 3111 0 0,15-232-5490 0 0,-33 85 1717 0 0,0-1-1 0 0,1 1 1 0 0,-1 0 0 0 0,0-1-1 0 0,1 1 1 0 0,-1 0 0 0 0,1 0-1 0 0,-1 0 1 0 0,1 0 0 0 0,-1 0-1 0 0,1 1 1 0 0,0-1 0 0 0,-1 0-1 0 0,1 1 1 0 0,0-1 0 0 0,0 1-1 0 0,0 0 1 0 0,-1-1-1 0 0,1 1 1 0 0,0 0 0 0 0,0 0-1 0 0,0 0 1 0 0,-1 0 0 0 0,1 1-1 0 0,0-1 1 0 0,0 0 0 0 0,0 1-1 0 0,-1-1 1 0 0,1 1 0 0 0,0 0-1 0 0,-1 0 1 0 0,1-1 0 0 0,0 1-1 0 0,-1 0 1 0 0,1 0 0 0 0,-1 1-1 0 0,1-1 1 0 0,-1 0 0 0 0,0 0-1 0 0,0 1 1 0 0,1-1 0 0 0,-1 0-1 0 0,0 1 1 0 0,0 0 0 0 0,0-1-1 0 0,-1 1 1 0 0,1-1 0 0 0,0 1 2 0 0,19 67 575 0 0,-30-43-8982 0 0,10-26 3173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5:02.1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0 2644 0 0,'0'0'1616'0'0,"0"0"2450"0"0,0 0-2672 0 0,0 0-514 0 0,-7 1 395 0 0,4-1-1139 0 0,-1 1-1 0 0,0 0 1 0 0,1 0-1 0 0,-1 0 1 0 0,1 0-1 0 0,0 0 1 0 0,-1 1 0 0 0,1 0-1 0 0,0 0 1 0 0,0 0-1 0 0,0 0 1 0 0,0 0-1 0 0,0 0 1 0 0,1 1-1 0 0,-1-1 1 0 0,1 1-1 0 0,-1 0 1 0 0,1 0 0 0 0,0 0-1 0 0,0 0 1 0 0,0 0-1 0 0,1 0 1 0 0,-1 1-1 0 0,1-1 1 0 0,0 1-1 0 0,-1-1 1 0 0,2 1 0 0 0,-1-1-1 0 0,0 2-135 0 0,-1-2 86 0 0,-1 0 0 0 0,1 0 0 0 0,0 0-1 0 0,1 0 1 0 0,-1 1 0 0 0,0-1 0 0 0,1 0 0 0 0,0 1 0 0 0,0 0-1 0 0,0-1 1 0 0,0 1 0 0 0,0 0 0 0 0,1-1 0 0 0,0 1-1 0 0,0 0 1 0 0,0 0 0 0 0,0-1 0 0 0,0 1 0 0 0,1 0 0 0 0,0-1-1 0 0,-1 1 1 0 0,1 0 0 0 0,1-1 0 0 0,-1 1 0 0 0,0-1-1 0 0,1 1 1 0 0,0-1 0 0 0,0 0 0 0 0,0 0 0 0 0,0 0 0 0 0,0 0-1 0 0,1 0 1 0 0,-1 0 0 0 0,1-1 0 0 0,0 1 0 0 0,0-1 0 0 0,0 0-1 0 0,0 0 1 0 0,0 0 0 0 0,0 0 0 0 0,1 0 0 0 0,-1-1-1 0 0,4 2-85 0 0,-3-1 5 0 0,1-1-1 0 0,-1 1 0 0 0,1-1 0 0 0,-1 0 0 0 0,1 0 0 0 0,0-1 0 0 0,-1 1 1 0 0,1-1-1 0 0,0 0 0 0 0,-1 0 0 0 0,1-1 0 0 0,-1 1 0 0 0,1-1 0 0 0,0 0 1 0 0,-1-1-1 0 0,1 1 0 0 0,-1-1 0 0 0,0 1 0 0 0,0-1 0 0 0,1-1 0 0 0,-1 1 1 0 0,-1 0-1 0 0,1-1 0 0 0,0 0 0 0 0,0 0 0 0 0,-1 0 0 0 0,0 0 0 0 0,0-1 1 0 0,0 0-1 0 0,0 1 0 0 0,0-1 0 0 0,-1 0 0 0 0,1 0 0 0 0,-1 0 0 0 0,0 0 1 0 0,-1-1-1 0 0,1 1 0 0 0,0-2-4 0 0,-3 4-25 0 0,1 1 0 0 0,-1-1 0 0 0,1 1 1 0 0,-1 0-1 0 0,0-1 0 0 0,0 1 0 0 0,0 0 0 0 0,1-1 0 0 0,-1 1 1 0 0,-1 0-1 0 0,1 0 0 0 0,0 0 0 0 0,0 0 0 0 0,0 0 1 0 0,0 0-1 0 0,-1 0 0 0 0,1 0 0 0 0,-1 0 0 0 0,1 1 0 0 0,0-1 1 0 0,-1 0-1 0 0,1 1 0 0 0,-1 0 0 0 0,1-1 0 0 0,-1 1 0 0 0,0 0 1 0 0,1-1-1 0 0,-1 1 0 0 0,1 0 0 0 0,-1 0 0 0 0,1 1 1 0 0,-1-1-1 0 0,0 0 0 0 0,1 0 0 0 0,-1 1 0 0 0,1-1 0 0 0,-1 1 1 0 0,1-1-1 0 0,0 1 0 0 0,-1 0 0 0 0,1-1 0 0 0,-1 1 1 0 0,1 0-1 0 0,0 0 0 0 0,0 0 0 0 0,-1 0 0 0 0,1 0 0 0 0,0 0 1 0 0,0 1-1 0 0,0-1 0 0 0,0 0 0 0 0,0 0 0 0 0,1 1 1 0 0,-1-1-1 0 0,0 1 0 0 0,1-1 0 0 0,-1 0 0 0 0,1 1 0 0 0,-1-1 1 0 0,1 1-1 0 0,-1 0 0 0 0,1-1 0 0 0,0 1 0 0 0,0-1 1 0 0,0 1-1 0 0,0 1 25 0 0,-1 0 41 0 0,1 0 1 0 0,-1 0 0 0 0,1 1-1 0 0,0-1 1 0 0,0 0 0 0 0,0 1-1 0 0,0-1 1 0 0,0 0 0 0 0,1 1-1 0 0,0-1 1 0 0,-1 0 0 0 0,1 0-1 0 0,1 0 1 0 0,-1 0 0 0 0,0 0-1 0 0,1 0 1 0 0,-1 0 0 0 0,1 0-1 0 0,0 0 1 0 0,0 0 0 0 0,0-1-1 0 0,0 1 1 0 0,0-1 0 0 0,1 0-1 0 0,-1 1 1 0 0,1-1 0 0 0,0 0-1 0 0,0-1 1 0 0,-1 1 0 0 0,1 0-1 0 0,0-1 1 0 0,0 0 0 0 0,0 1 0 0 0,1-1-42 0 0,116 32 358 0 0,-113-32-397 0 0,-4-1-182 0 0,69 9-1378 0 0,-30-16-6205 0 0,-34 0 612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4:59.8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 1772 0 0,'0'0'6759'0'0,"0"0"-3580"0"0,0 0-1873 0 0,0 0-462 0 0,0 0-124 0 0,0 0-315 0 0,0 0-231 0 0,9 8 151 0 0,7 10-36 0 0,-1 1 1 0 0,0 0-1 0 0,-1 1 1 0 0,-1 1-1 0 0,-1 0 0 0 0,-1 1 1 0 0,-1 0-1 0 0,2 8-289 0 0,25 59 1281 0 0,-34-90-1173 0 0,1 0 0 0 0,-1-1 0 0 0,0 1-1 0 0,0-1 1 0 0,0 1 0 0 0,0-1 0 0 0,0 0 0 0 0,0 0-1 0 0,-1 0 1 0 0,1-1 0 0 0,0 1 0 0 0,-1-1-1 0 0,0 1 1 0 0,0-1 0 0 0,0 0 0 0 0,0 0-1 0 0,0 0 1 0 0,0 0 0 0 0,-1 0 0 0 0,1 0 0 0 0,-1 0-1 0 0,1-3-107 0 0,66-231-2422 0 0,-51 244-7622 0 0,-13 1 5551 0 0</inkml:trace>
  <inkml:trace contextRef="#ctx0" brushRef="#br0" timeOffset="392.534">511 254 3344 0 0,'0'0'4612'0'0,"0"0"-3153"0"0,0 0-948 0 0,0 0-11 0 0,0 0-67 0 0,0 0-126 0 0,-2-6-144 0 0,1 3-150 0 0,0 0-1 0 0,0 0 1 0 0,-1 0 0 0 0,1 0-1 0 0,-1 0 1 0 0,1 0-1 0 0,-1 0 1 0 0,0 0 0 0 0,0 1-1 0 0,0-1 1 0 0,0 1 0 0 0,-1 0-1 0 0,1-1 1 0 0,-1 1-1 0 0,1 0 1 0 0,-1 1 0 0 0,0-1-1 0 0,0 0 1 0 0,0 1 0 0 0,0-1-1 0 0,0 1 1 0 0,0 0 0 0 0,0 0-1 0 0,0 0 1 0 0,0 1-1 0 0,-1-1 1 0 0,1 1 0 0 0,0-1-1 0 0,0 1 1 0 0,-1 0 0 0 0,1 1-1 0 0,0-1 1 0 0,-1 0-1 0 0,1 1 1 0 0,0 0-13 0 0,-1 5 142 0 0,1 0 0 0 0,0 0 0 0 0,1 1-1 0 0,-1-1 1 0 0,1 1 0 0 0,0 0 0 0 0,1-1 0 0 0,0 1-1 0 0,0 0 1 0 0,0 0 0 0 0,1 0 0 0 0,0 0 0 0 0,0 0 0 0 0,1 0-1 0 0,0 0 1 0 0,0 0 0 0 0,2 3-142 0 0,-3-9 39 0 0,1 1 1 0 0,0-1-1 0 0,0 0 0 0 0,0 1 1 0 0,1-1-1 0 0,-1 0 0 0 0,0 1 0 0 0,0-1 1 0 0,1 0-1 0 0,-1 0 0 0 0,1 0 1 0 0,-1 0-1 0 0,1 0 0 0 0,-1-1 1 0 0,1 1-1 0 0,0 0 0 0 0,-1-1 1 0 0,1 1-1 0 0,0-1 0 0 0,-1 1 1 0 0,1-1-1 0 0,0 0 0 0 0,0 0 1 0 0,-1 0-1 0 0,1 0 0 0 0,0 0 0 0 0,0 0 1 0 0,-1 0-1 0 0,1-1 0 0 0,0 1 1 0 0,-1-1-1 0 0,1 1 0 0 0,0-1 1 0 0,-1 0-1 0 0,1 1 0 0 0,0-1 1 0 0,-1 0-1 0 0,0 0 0 0 0,1 0 1 0 0,-1 0-1 0 0,1 0 0 0 0,-1-1 0 0 0,0 1 1 0 0,0 0-1 0 0,0-1 0 0 0,0 1 1 0 0,0-1-1 0 0,0 1 0 0 0,0-1 1 0 0,0 1-1 0 0,0-1 0 0 0,-1 1 1 0 0,1-1-1 0 0,-1 0 0 0 0,1 0 1 0 0,-1 1-1 0 0,0-1 0 0 0,0 0-39 0 0,2 3-32 0 0,0-1 1 0 0,0 1-1 0 0,0 0 0 0 0,0-1 0 0 0,-1 1 0 0 0,1 0 1 0 0,0 0-1 0 0,-1 0 0 0 0,1 0 0 0 0,-1 1 0 0 0,1-1 1 0 0,-1 0-1 0 0,0 1 0 0 0,1-1 0 0 0,-1 1 0 0 0,0-1 1 0 0,0 1-1 0 0,0-1 0 0 0,0 1 0 0 0,0 0 0 0 0,0 0 1 0 0,-1-1-1 0 0,1 1 0 0 0,-1 0 0 0 0,1 0 0 0 0,-1 0 1 0 0,1 0-1 0 0,-1 0 0 0 0,0 0 0 0 0,0 0 0 0 0,0 0 1 0 0,0-1-1 0 0,-1 2 32 0 0,3 6-366 0 0,2 14-773 0 0,3-13-3509 0 0,-2-10 564 0 0</inkml:trace>
  <inkml:trace contextRef="#ctx0" brushRef="#br0" timeOffset="641.339">652 353 6413 0 0,'0'0'5313'0'0,"0"0"-3754"0"0,0 0-780 0 0,0 0 102 0 0,4 6-197 0 0,13 40 171 0 0,-17-45-545 0 0,8-31 1487 0 0,-4 23-1996 0 0,-1 1 1 0 0,1 0-1 0 0,0 0 0 0 0,0 0 1 0 0,1 0-1 0 0,0 1 1 0 0,0 0-1 0 0,0 0 0 0 0,1 0 1 0 0,0 0-1 0 0,0 1 0 0 0,0 0 1 0 0,0 0-1 0 0,0 1 0 0 0,1 0 1 0 0,0 0-1 0 0,-1 0 0 0 0,2 1 199 0 0,50 4-7524 0 0,-52 0 1881 0 0</inkml:trace>
  <inkml:trace contextRef="#ctx0" brushRef="#br0" timeOffset="909.014">906 385 6109 0 0,'0'0'5075'0'0,"0"0"-3389"0"0,0 0-595 0 0,1 7 163 0 0,-6 82 550 0 0,1-107-7463 0 0,4 10-437 0 0</inkml:trace>
  <inkml:trace contextRef="#ctx0" brushRef="#br0" timeOffset="1169.639">951 212 7341 0 0,'0'0'6820'0'0,"0"0"-6012"0"0,0 0-656 0 0,0 0 100 0 0,0 0-252 0 0,0 0-264 0 0,0 0-1040 0 0,0 0-1064 0 0,0 0-848 0 0,0 0-2637 0 0</inkml:trace>
  <inkml:trace contextRef="#ctx0" brushRef="#br0" timeOffset="1325.69">1200 384 2888 0 0,'0'0'5951'0'0,"0"0"-4308"0"0,0 0-1015 0 0,0 0 319 0 0,0 0-197 0 0,0 0-136 0 0,0 0-200 0 0,0 0-395 0 0,-23-8-110 0 0,19 8 120 0 0,1 1 1 0 0,-1-1-1 0 0,0 1 1 0 0,1-1-1 0 0,-1 1 0 0 0,1 0 1 0 0,-1 0-1 0 0,1 1 1 0 0,-1-1-1 0 0,1 1 1 0 0,0 0-1 0 0,0 0 1 0 0,0 0-1 0 0,0 0 1 0 0,0 0-1 0 0,0 1 1 0 0,0-1-1 0 0,1 1 1 0 0,-1 0-1 0 0,1-1 1 0 0,0 1-1 0 0,0 1 1 0 0,0-1-1 0 0,0 0 1 0 0,0 0-1 0 0,1 1 1 0 0,0-1-1 0 0,-1 1 0 0 0,1-1 1 0 0,1 1-1 0 0,-1-1 1 0 0,0 1-1 0 0,1 0 1 0 0,0-1-1 0 0,0 1 1 0 0,0 0-1 0 0,0-1 1 0 0,0 1-1 0 0,1 0 1 0 0,0-1-1 0 0,-1 1 1 0 0,2 2-30 0 0,1-4 49 0 0,-1-1-1 0 0,1 1 1 0 0,-1-1 0 0 0,1 0 0 0 0,-1 0 0 0 0,1 0 0 0 0,0-1 0 0 0,-1 1 0 0 0,1 0 0 0 0,0-1-1 0 0,0 0 1 0 0,0 0 0 0 0,-1 0 0 0 0,1 0 0 0 0,0 0 0 0 0,0 0 0 0 0,-1-1 0 0 0,1 1 0 0 0,0-1-1 0 0,0 0 1 0 0,-1 0 0 0 0,1 0 0 0 0,-1 0 0 0 0,1 0 0 0 0,-1-1 0 0 0,1 1 0 0 0,-1-1 0 0 0,0 1-1 0 0,0-1 1 0 0,0 0 0 0 0,0 0 0 0 0,0 0 0 0 0,0 0 0 0 0,0 0 0 0 0,-1-1 0 0 0,1 1 0 0 0,-1 0-1 0 0,1-1 1 0 0,-1 1 0 0 0,0-2-49 0 0,0 3-10 0 0,0 0 0 0 0,0 0 1 0 0,0 0-1 0 0,0 1 0 0 0,0-1 0 0 0,0 0 0 0 0,1 1 0 0 0,-1-1 0 0 0,0 1 0 0 0,0-1 1 0 0,0 1-1 0 0,1-1 0 0 0,-1 1 0 0 0,0 0 0 0 0,0 0 0 0 0,1-1 0 0 0,-1 1 0 0 0,0 0 1 0 0,1 0-1 0 0,-1 0 0 0 0,0 0 0 0 0,1 1 0 0 0,-1-1 0 0 0,0 0 0 0 0,0 1 0 0 0,1-1 0 0 0,-1 0 1 0 0,0 1-1 0 0,0 0 0 0 0,0-1 0 0 0,0 1 0 0 0,0 0 0 0 0,1-1 0 0 0,-1 1 0 0 0,0 0 1 0 0,-1 0-1 0 0,1 0 0 0 0,0 0 0 0 0,0 0 0 0 0,0 0 0 0 0,0 0 0 0 0,-1 0 0 0 0,1 0 1 0 0,-1 0-1 0 0,1 1 0 0 0,-1-1 0 0 0,1 0 0 0 0,-1 0 0 0 0,1 0 0 0 0,-1 1 0 0 0,0-1 1 0 0,0 0-1 0 0,0 1 0 0 0,0 0 10 0 0,19 77-661 0 0,-19-79-162 0 0,0 0-251 0 0,0-3-4828 0 0,0-5-117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2:21.1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 30 7597 0 0,'0'0'6900'0'0,"0"0"-6140"0"0,0 0-748 0 0,0 0 76 0 0,0 0 164 0 0,0 0-128 0 0,0 0-124 0 0,-50-10-112 0 0,28 6 24 0 0,4 3-228 0 0,0-3-532 0 0,1 1-396 0 0,4-1-1492 0 0,5 0-2869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46.9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0 5593 0 0,'0'0'6234'0'0,"0"0"-4878"0"0,0 6-926 0 0,-1 1-207 0 0,-1 2 17 0 0,0 1 0 0 0,1 0-1 0 0,0-1 1 0 0,1 1 0 0 0,0 0-1 0 0,0 0 1 0 0,1-1 0 0 0,1 1-1 0 0,-1-1 1 0 0,2 1 0 0 0,-1-1 0 0 0,1 1-1 0 0,2 2-239 0 0,-2-10-3 0 0,1 0-1 0 0,0 1 0 0 0,-1-2 0 0 0,1 1 1 0 0,0 0-1 0 0,0-1 0 0 0,0 0 1 0 0,0 0-1 0 0,0 0 0 0 0,1 0 0 0 0,-1-1 1 0 0,0 1-1 0 0,0-1 0 0 0,0 0 1 0 0,1 0-1 0 0,-1-1 0 0 0,0 1 1 0 0,0-1-1 0 0,0 0 0 0 0,0 0 0 0 0,0 0 1 0 0,0-1-1 0 0,0 0 0 0 0,0 1 1 0 0,0-1-1 0 0,-1-1 0 0 0,1 1 1 0 0,-1 0-1 0 0,1-1 0 0 0,-1 0 0 0 0,0 0 1 0 0,0 0-1 0 0,0 0 0 0 0,-1 0 1 0 0,1 0-1 0 0,-1-1 0 0 0,0 1 1 0 0,1-3 3 0 0,1-45-1411 0 0,-6 79 2377 0 0,11 85-793 0 0,-9-113-365 0 0,3 2-670 0 0,-1-3-6931 0 0,4-9 100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3:38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17620 476 900 0 0,'0'0'490'0'0,"0"0"-38"0"0,0 0 648 0 0,0 0 387 0 0,0 0-734 0 0,0 0-384 0 0,0 0-65 0 0,0 0-40 0 0,-40 9 2204 0 0,-461-52 805 0 0,279 17-3033 0 0,-1194-105 241 0 0,-2179-27 14 0 0,-94 82 492 0 0,2575 56-979 0 0,-2778-11 696 0 0,1042 123 394 0 0,2593-96-2904 0 0,230-3-1244 0 0,10-9-3187 0 0</inkml:trace>
  <inkml:trace contextRef="#ctx0" brushRef="#br0" timeOffset="6594.532">1308 684 520 0 0,'0'0'581'0'0,"0"0"-164"0"0,0 0 297 0 0,0 0 1460 0 0,0 0-483 0 0,0 0-654 0 0,0 0-181 0 0,0 0 66 0 0,4 23 4245 0 0,0-23-5127 0 0,-1 0 0 0 0,0 0 0 0 0,1 0 0 0 0,-1 0 0 0 0,1 0 0 0 0,-1-1 0 0 0,0 1 0 0 0,0-1 0 0 0,1 0 0 0 0,-1 0 0 0 0,0 0 0 0 0,0 0 0 0 0,0-1 0 0 0,0 1 0 0 0,0-1 0 0 0,0 0 0 0 0,-1 0 0 0 0,1 0 0 0 0,0 0 0 0 0,-1 0 0 0 0,0-1 0 0 0,1 1 0 0 0,-1-1 0 0 0,0 1 0 0 0,0-1 0 0 0,-1 0 0 0 0,1 0 0 0 0,0 0 0 0 0,-1 0 0 0 0,0 0 0 0 0,0 0 0 0 0,0 0 0 0 0,0-1 0 0 0,0 1 0 0 0,-1 0 0 0 0,1-1 0 0 0,-1 1 0 0 0,0 0 0 0 0,0-1 0 0 0,0 1 0 0 0,0 0 0 0 0,-1-1 0 0 0,1 1 0 0 0,-1 0 0 0 0,0 0 0 0 0,0-1 0 0 0,0 1 0 0 0,0 0 0 0 0,-1 0 0 0 0,1 0 0 0 0,-1 0 0 0 0,0 0 0 0 0,0 1 0 0 0,0-1 0 0 0,0 1 0 0 0,-3-3-40 0 0,1 1-8 0 0,-1 0 0 0 0,0 0-1 0 0,0 1 1 0 0,0 0 0 0 0,0 0-1 0 0,-1 0 1 0 0,0 0 0 0 0,1 1-1 0 0,-1 0 1 0 0,0 0 0 0 0,0 1-1 0 0,0-1 1 0 0,0 1 0 0 0,0 1-1 0 0,0-1 1 0 0,0 1-1 0 0,0 0 1 0 0,-1 0 0 0 0,1 1-1 0 0,0 0 1 0 0,0 0 0 0 0,0 0-1 0 0,0 1 1 0 0,1 0 0 0 0,-1 0-1 0 0,0 1 1 0 0,1-1 0 0 0,-1 1-1 0 0,1 0 1 0 0,0 1 0 0 0,0-1-1 0 0,0 1 1 0 0,0 0-1 0 0,1 0 1 0 0,0 1 0 0 0,-1-1-1 0 0,2 1 1 0 0,-1 0 0 0 0,0 0-1 0 0,1 0 1 0 0,0 0 0 0 0,0 1-1 0 0,1 0 1 0 0,0-1 0 0 0,-1 1-1 0 0,2 0 1 0 0,-1 0 0 0 0,1 0-1 0 0,0 0 1 0 0,0 0-1 0 0,1 3 9 0 0,1-6 23 0 0,0 0-1 0 0,0 1 0 0 0,1-1 0 0 0,-1 0 0 0 0,1 1 0 0 0,0-1 0 0 0,0 0 0 0 0,0 0 0 0 0,1-1 0 0 0,-1 1 0 0 0,0 0 1 0 0,1-1-1 0 0,0 0 0 0 0,0 1 0 0 0,0-1 0 0 0,0 0 0 0 0,0 0 0 0 0,0-1 0 0 0,0 1 0 0 0,1-1 0 0 0,-1 1 0 0 0,0-1 1 0 0,1 0-1 0 0,-1 0 0 0 0,1-1 0 0 0,0 1 0 0 0,-1-1 0 0 0,1 0 0 0 0,-1 0 0 0 0,1 0 0 0 0,1 0-22 0 0,112-22 859 0 0,-98-5-799 0 0,-19 27-76 0 0,0 1-1 0 0,1-1 0 0 0,-1 1 0 0 0,0 0 1 0 0,0-1-1 0 0,0 1 0 0 0,1-1 0 0 0,-1 1 0 0 0,0-1 1 0 0,1 1-1 0 0,-1-1 0 0 0,1 1 0 0 0,-1-1 1 0 0,0 1-1 0 0,1-1 0 0 0,-1 0 0 0 0,1 1 1 0 0,-1-1-1 0 0,1 0 0 0 0,-1 1 0 0 0,1-1 1 0 0,0 0-1 0 0,-1 0 0 0 0,1 1 0 0 0,-1-1 0 0 0,1 0 1 0 0,0 0-1 0 0,-1 0 0 0 0,1 0 0 0 0,-1 0 1 0 0,1 0-1 0 0,0 0 0 0 0,-1 0 0 0 0,1 0 1 0 0,-1 0-1 0 0,1 0 0 0 0,0 0 0 0 0,-1 0 1 0 0,1-1-1 0 0,-1 1 0 0 0,1 0 0 0 0,0 0 0 0 0,-1-1 1 0 0,1 1-1 0 0,-1 0 0 0 0,1-1 0 0 0,-1 1 1 0 0,1 0-1 0 0,-1-1 0 0 0,0 1 0 0 0,1-1 1 0 0,-1 1-1 0 0,1-1 0 0 0,-1 1 0 0 0,0-1 1 0 0,1 1-1 0 0,-1-1 0 0 0,0 1 0 0 0,0-1 0 0 0,0 0 1 0 0,1 1-1 0 0,-1-1 0 0 0,0 1 0 0 0,0-1 1 0 0,0 0-1 0 0,0 1 0 0 0,0-1 17 0 0,6 8 76 0 0,0 0 0 0 0,0 1 0 0 0,-1-1 0 0 0,0 1 0 0 0,0 1 0 0 0,-1-1 0 0 0,0 1 0 0 0,0-1 0 0 0,-1 1 0 0 0,0 0 0 0 0,-1 0 0 0 0,0 0 0 0 0,0 1 0 0 0,-1-1 0 0 0,-1 0 0 0 0,1 1 0 0 0,-1-1 0 0 0,-1 1 0 0 0,0-1 0 0 0,0 0-1 0 0,-1 0 1 0 0,0 1 0 0 0,0-1 0 0 0,-1 0 0 0 0,0-1 0 0 0,-1 1 0 0 0,0 0 0 0 0,-1-1 0 0 0,1 0 0 0 0,-1 0 0 0 0,-1 0 0 0 0,0-1 0 0 0,0 0 0 0 0,0 0 0 0 0,-2 1-76 0 0,-53 18 11 0 0,17-21-3118 0 0,35-9-929 0 0,6-10-4801 0 0</inkml:trace>
  <inkml:trace contextRef="#ctx0" brushRef="#br0" timeOffset="6874.286">1774 536 7797 0 0,'0'0'3413'0'0,"-3"8"-2155"0"0,-130 305 4592 0 0,132-311-5896 0 0,-1 1-1 0 0,1-1 1 0 0,0 1 0 0 0,0-1-1 0 0,0 1 1 0 0,0 0-1 0 0,1 0 1 0 0,-1-1-1 0 0,1 1 1 0 0,0 0-1 0 0,0 0 1 0 0,0 0-1 0 0,0 0 1 0 0,0-1-1 0 0,0 1 1 0 0,1 0 0 0 0,0 0-1 0 0,-1-1 1 0 0,1 1-1 0 0,0 0 1 0 0,0-1-1 0 0,0 1 1 0 0,1-1-1 0 0,-1 1 1 0 0,1-1-1 0 0,-1 1 1 0 0,1-1-1 0 0,0 0 1 0 0,0 0 0 0 0,0 0-1 0 0,0 0 1 0 0,0 0-1 0 0,0-1 1 0 0,1 1-1 0 0,-1 0 1 0 0,0-1-1 0 0,1 0 1 0 0,0 0-1 0 0,-1 1 1 0 0,1-2 0 0 0,-1 1-1 0 0,1 0 1 0 0,0 0-1 0 0,0-1 1 0 0,0 0-1 0 0,-1 1 1 0 0,1-1-1 0 0,0 0 1 0 0,0 0-1 0 0,0-1 1 0 0,-1 1-1 0 0,1 0 1 0 0,0-1 0 0 0,0 0-1 0 0,-1 0 1 0 0,1 0-1 0 0,0 0 47 0 0,33-15-5155 0 0,-22 8-436 0 0</inkml:trace>
  <inkml:trace contextRef="#ctx0" brushRef="#br0" timeOffset="7107.044">2080 670 9733 0 0,'0'0'2071'0'0,"0"0"-1591"0"0,-1 7-87 0 0,-2 5-47 0 0,0-1 0 0 0,-1 1 0 0 0,-1-1 0 0 0,0 0-1 0 0,0 0 1 0 0,-1 0 0 0 0,0-1 0 0 0,-1 1 0 0 0,0-2 0 0 0,-1 1-1 0 0,0-1 1 0 0,-1 0 0 0 0,-8 7-346 0 0,-81 67-1104 0 0,98-83 1040 0 0,-11 7-1466 0 0,3-5-2828 0 0,6-4-743 0 0</inkml:trace>
  <inkml:trace contextRef="#ctx0" brushRef="#br0" timeOffset="7308.295">1891 717 8221 0 0,'0'0'3319'0'0,"0"0"-2502"0"0,5 8-391 0 0,7 11-195 0 0,91 127 3736 0 0,-51-92-5201 0 0,-43-51-671 0 0,-3-7-2889 0 0,2-7-2462 0 0</inkml:trace>
  <inkml:trace contextRef="#ctx0" brushRef="#br0" timeOffset="7510.65">2227 570 11489 0 0,'0'0'1657'0'0,"6"5"-1274"0"0,2 1-260 0 0,-1 1-1 0 0,1 0 1 0 0,-1 0-1 0 0,0 0 1 0 0,0 1-1 0 0,-1 0 1 0 0,0 0-1 0 0,-1 1 1 0 0,0 0-1 0 0,0 0 1 0 0,-1 0-1 0 0,0 0 1 0 0,0 1-1 0 0,-1-1 1 0 0,-1 1-1 0 0,1 0 1 0 0,-2 0-1 0 0,1 0 1 0 0,-1 0-1 0 0,-1 0 1 0 0,0 1-1 0 0,0-1 1 0 0,-1 0-1 0 0,0 0 1 0 0,-1 0-1 0 0,0 0 1 0 0,-1 0-1 0 0,0-1 1 0 0,0 1-1 0 0,-1-1 1 0 0,-3 5-123 0 0,-63 73 239 0 0,29-64-4541 0 0,34-22-648 0 0,6-8-3080 0 0</inkml:trace>
  <inkml:trace contextRef="#ctx0" brushRef="#br0" timeOffset="7757.78">2650 923 10153 0 0,'0'0'5656'0'0,"0"0"-5656"0"0,0 0-300 0 0,0 0 300 0 0,-41 0 112 0 0,23-4-48 0 0,-5 1-64 0 0,3-2-416 0 0,1 0-800 0 0,2-2-1608 0 0,7 0-3777 0 0</inkml:trace>
  <inkml:trace contextRef="#ctx0" brushRef="#br0" timeOffset="7914.648">2681 817 11161 0 0,'0'0'4180'0'0,"0"0"-4144"0"0,0 0-36 0 0,0 0-152 0 0,0 0 152 0 0,-39-2 228 0 0,19-1-228 0 0,-6 0-392 0 0,1-1-1508 0 0,7 1-3684 0 0,-9-7-1993 0 0</inkml:trace>
  <inkml:trace contextRef="#ctx0" brushRef="#br0" timeOffset="8601.064">3125 454 248 0 0,'0'0'7327'0'0,"0"0"-5029"0"0,0 0-1679 0 0,0 0-192 0 0,0 0-46 0 0,0 0 181 0 0,0 0 127 0 0,-6 3-27 0 0,1-1-515 0 0,1 1 0 0 0,-1-1 0 0 0,1 1 0 0 0,0 0 0 0 0,0 1 0 0 0,0-1 0 0 0,0 1 0 0 0,1 0 0 0 0,0 0-1 0 0,-1 0 1 0 0,1 0 0 0 0,1 0 0 0 0,-1 1 0 0 0,1-1 0 0 0,-1 1 0 0 0,1 0 0 0 0,1-1 0 0 0,-1 1 0 0 0,0 4-147 0 0,-6 21 263 0 0,2-1 0 0 0,0 1 0 0 0,3 0 0 0 0,0 1 0 0 0,2-1 0 0 0,1 0 0 0 0,1 1 0 0 0,2-1 0 0 0,1 0 0 0 0,2 0 0 0 0,0-1 0 0 0,4 6-263 0 0,-8-28-46 0 0,1 0 0 0 0,-1-1 0 0 0,2 1 0 0 0,-1 0 0 0 0,1-1 0 0 0,0 0 0 0 0,0 0 0 0 0,0 0 0 0 0,1 0 0 0 0,0-1 0 0 0,1 0 0 0 0,-1 0 1 0 0,1 0-1 0 0,0 0 0 0 0,0-1 0 0 0,0 0 0 0 0,0-1 0 0 0,1 1 46 0 0,3-10-5311 0 0,-5-8-1367 0 0</inkml:trace>
  <inkml:trace contextRef="#ctx0" brushRef="#br0" timeOffset="9049.952">3587 550 10901 0 0,'0'0'1760'0'0,"-3"8"-990"0"0,-91 193 4000 0 0,5-74-6007 0 0,87-132-5049 0 0,2-1-36 0 0</inkml:trace>
  <inkml:trace contextRef="#ctx0" brushRef="#br0" timeOffset="9235.074">3391 630 3648 0 0,'0'0'7668'0'0,"0"0"-5661"0"0,4 6-1579 0 0,44 69 2143 0 0,86 104-837 0 0,-115-167-3391 0 0,-3-12-6043 0 0,-4-10-887 0 0</inkml:trace>
  <inkml:trace contextRef="#ctx0" brushRef="#br0" timeOffset="9419.73">4089 834 3404 0 0,'0'0'10769'0'0,"0"0"-9933"0"0,0 0-836 0 0,0 0 0 0 0,-39 3 176 0 0,16-4 428 0 0,-4-1-36 0 0,-4 0-283 0 0,-3 1-209 0 0,2 0-76 0 0,1 1-148 0 0,3 0-709 0 0,-1 0-595 0 0,14 0-1756 0 0,-2-5-4749 0 0</inkml:trace>
  <inkml:trace contextRef="#ctx0" brushRef="#br0" timeOffset="11570.212">4349 676 4956 0 0,'0'0'3130'0'0,"0"0"-774"0"0,0 0-1234 0 0,0 0-806 0 0,1 7 201 0 0,11 48 1409 0 0,-5-29-1446 0 0,-2-1-1 0 0,0 1 1 0 0,-2 0-1 0 0,0 1 1 0 0,-2-1 0 0 0,-1 1-1 0 0,-1-1 1 0 0,-4 23-480 0 0,-9 23-1922 0 0,14-72 755 0 0,2-15-7157 0 0,0-4 1617 0 0</inkml:trace>
  <inkml:trace contextRef="#ctx0" brushRef="#br0" timeOffset="11978.381">4333 657 4560 0 0,'0'0'4886'0'0,"0"0"-3499"0"0,0 0-1056 0 0,0 0 174 0 0,0 0 36 0 0,0 0-164 0 0,0 0-242 0 0,0 0 210 0 0,0 0 195 0 0,-1 7 32 0 0,-1-3-501 0 0,1 0 0 0 0,0 0 0 0 0,0 0 0 0 0,0 1 0 0 0,0-1-1 0 0,0 0 1 0 0,1 1 0 0 0,0-1 0 0 0,0 0 0 0 0,0 1 0 0 0,0-1 0 0 0,1 0 0 0 0,0 0 0 0 0,0 1 0 0 0,0-1 0 0 0,0 0 0 0 0,1 0 0 0 0,-1 0 0 0 0,1 0 0 0 0,0 0 0 0 0,0 0 0 0 0,1-1 0 0 0,-1 1 0 0 0,1-1 0 0 0,0 1 0 0 0,0-1 0 0 0,0 0 0 0 0,0 0 0 0 0,0-1 0 0 0,1 1 0 0 0,-1 0 0 0 0,1-1 0 0 0,0 0 0 0 0,0 0 0 0 0,0 0 0 0 0,0-1 0 0 0,0 1 0 0 0,0-1 0 0 0,0 0 0 0 0,2 1-71 0 0,-1-2-4 0 0,-1 0 1 0 0,1 1 0 0 0,0-1 0 0 0,0-1 0 0 0,-1 1 0 0 0,1-1 0 0 0,0 0 0 0 0,0 0 0 0 0,-1 0-1 0 0,1-1 1 0 0,-1 1 0 0 0,1-1 0 0 0,-1 0 0 0 0,0 0 0 0 0,0-1 0 0 0,0 0 0 0 0,0 1 0 0 0,0-1-1 0 0,0 0 1 0 0,-1-1 0 0 0,0 1 0 0 0,1-1 0 0 0,-1 1 0 0 0,-1-1 0 0 0,1 0 0 0 0,0 0 0 0 0,-1 0-1 0 0,0-1 1 0 0,0 1 0 0 0,0 0 0 0 0,0-1 0 0 0,-1 1 0 0 0,0-1 0 0 0,0 0 0 0 0,0 0 0 0 0,-1 1-1 0 0,1-1 1 0 0,-1 0 0 0 0,0 0 0 0 0,0 1 0 0 0,-1-1 0 0 0,1 0 0 0 0,-1 0 0 0 0,0 1 0 0 0,-2-5 3 0 0,14 51 235 0 0,53 115 672 0 0,-53-152-2673 0 0,-3-12-4841 0 0,0-8-1052 0 0</inkml:trace>
  <inkml:trace contextRef="#ctx0" brushRef="#br0" timeOffset="12224.524">4740 517 8373 0 0,'0'0'4373'0'0,"5"6"-3653"0"0,10 13-313 0 0,-2 1-1 0 0,1 0 1 0 0,-2 1 0 0 0,-1 0-1 0 0,-1 1 1 0 0,0 0 0 0 0,-2 0 0 0 0,-1 1-1 0 0,0 0 1 0 0,0 10-407 0 0,-5-25-12 0 0,0 0-1 0 0,-1 1 1 0 0,0-1-1 0 0,-1 1 1 0 0,1-1 0 0 0,-1 1-1 0 0,-1-1 1 0 0,0 0-1 0 0,0 1 1 0 0,-1-1-1 0 0,0 0 1 0 0,0 1 0 0 0,-1-1-1 0 0,0-1 1 0 0,0 1-1 0 0,-1 0 1 0 0,0-1 0 0 0,0 1-1 0 0,-1-1 1 0 0,0-1-1 0 0,0 1 1 0 0,-1-1 0 0 0,0 1-1 0 0,0-2 1 0 0,0 1-1 0 0,-1-1 1 0 0,0 0-1 0 0,0 0 1 0 0,0 0 0 0 0,0-1-1 0 0,-7 2 13 0 0,-17 1-5609 0 0,18-13-3026 0 0</inkml:trace>
  <inkml:trace contextRef="#ctx0" brushRef="#br0" timeOffset="12551.654">4957 469 6433 0 0,'0'0'5035'0'0,"0"0"-3757"0"0,0 0-1142 0 0,0 0-35 0 0,0 0 77 0 0,0 0 258 0 0,0 0 32 0 0,0 0-280 0 0,5 0-353 0 0,-3 0 189 0 0,0 1 0 0 0,0-1 0 0 0,1 1 0 0 0,-1 0 0 0 0,0-1 0 0 0,0 1 0 0 0,0 0 0 0 0,0 0 0 0 0,0 0 0 0 0,-1 0 0 0 0,1 1 0 0 0,0-1 0 0 0,0 1 0 0 0,-1-1 0 0 0,1 1 0 0 0,-1-1 0 0 0,1 1 0 0 0,-1 0 0 0 0,0-1 0 0 0,0 1 0 0 0,1 0 0 0 0,-1 0 0 0 0,-1 0 0 0 0,1 0 0 0 0,0 0 0 0 0,0 0 0 0 0,-1 1 0 0 0,1-1 0 0 0,-1 0 0 0 0,0 0 0 0 0,0 0-1 0 0,1 0 1 0 0,-1 1 0 0 0,-1-1 0 0 0,1 0 0 0 0,0 0 0 0 0,-1 0 0 0 0,1 1 0 0 0,-1 0-24 0 0,-93 140 1923 0 0,95-141-1900 0 0,1 0 0 0 0,0 0 0 0 0,-1 0 0 0 0,1 0 1 0 0,0 0-1 0 0,0-1 0 0 0,0 1 0 0 0,0 0 0 0 0,0-1 0 0 0,0 0 0 0 0,0 1 0 0 0,1-1 0 0 0,-1 0 0 0 0,0 0 0 0 0,1-1 0 0 0,-1 1 0 0 0,1 0 0 0 0,-1-1 0 0 0,1 1 0 0 0,-1-1 1 0 0,1 0-1 0 0,-1 0 0 0 0,1 0 0 0 0,-1 0 0 0 0,1 0 0 0 0,-1-1 0 0 0,3 0-23 0 0,-3 1 18 0 0,123-1 589 0 0,-84 0-3607 0 0,0 0-5262 0 0,-40 1 1330 0 0</inkml:trace>
  <inkml:trace contextRef="#ctx0" brushRef="#br0" timeOffset="13203.907">6478 515 6021 0 0,'0'0'6528'0'0,"0"8"-5230"0"0,21 266 3319 0 0,-17-132-4690 0 0,1-141-3000 0 0,-4-12-3590 0 0,2-7-1708 0 0</inkml:trace>
  <inkml:trace contextRef="#ctx0" brushRef="#br0" timeOffset="13532.153">6538 512 5897 0 0,'0'0'5239'0'0,"0"0"-4194"0"0,0 6-417 0 0,-8 138 2916 0 0,10-140-3509 0 0,1-1 0 0 0,0 1 0 0 0,1-1 0 0 0,-1 0 0 0 0,0 0 0 0 0,1 0 0 0 0,0 0 0 0 0,0-1 0 0 0,0 1 0 0 0,0-1 0 0 0,0 0 0 0 0,0 0 0 0 0,0-1 0 0 0,1 1 0 0 0,-1-1 0 0 0,1 0 0 0 0,-1 0 0 0 0,1-1 0 0 0,-1 1 0 0 0,1-1 0 0 0,0 0 0 0 0,-1 0 0 0 0,1 0 0 0 0,0-1 0 0 0,-1 0 0 0 0,1 1 0 0 0,-1-2 0 0 0,1 1 0 0 0,-1 0 0 0 0,0-1 0 0 0,0 0 0 0 0,1 0 0 0 0,-1 0 0 0 0,0-1 0 0 0,-1 1 0 0 0,1-1 0 0 0,0-1-35 0 0,0 1-69 0 0,1-1 1 0 0,-1 1 0 0 0,-1-1-1 0 0,1 0 1 0 0,-1 0 0 0 0,1-1-1 0 0,-1 1 1 0 0,0-1 0 0 0,-1 0-1 0 0,1 0 1 0 0,-1 0 0 0 0,0 0-1 0 0,0 0 1 0 0,-1 0 0 0 0,0 0-1 0 0,1-1 1 0 0,-2 1 0 0 0,1 0-1 0 0,0-4 69 0 0,8 145 667 0 0,5-111-2077 0 0,4-15-3362 0 0,1-7-2122 0 0</inkml:trace>
  <inkml:trace contextRef="#ctx0" brushRef="#br0" timeOffset="13702.159">7155 786 7765 0 0,'0'0'7840'0'0,"0"0"-7840"0"0,0 0-736 0 0,0 0 736 0 0,0 0 504 0 0,0 0-152 0 0,-51 0-176 0 0,33-4-112 0 0,0 2-64 0 0,1-3-232 0 0,1 1-648 0 0,3-1-540 0 0,5-2-1260 0 0,2 2-3121 0 0</inkml:trace>
  <inkml:trace contextRef="#ctx0" brushRef="#br0" timeOffset="13858.934">7161 670 3524 0 0,'0'0'9817'0'0,"0"0"-8649"0"0,0 0-1168 0 0,0 0 0 0 0,0 0 292 0 0,-37-3 288 0 0,16-1-28 0 0,-2 1-272 0 0,-2-1-204 0 0,2 0-76 0 0,2-2-556 0 0,3 1-680 0 0,4-1-1440 0 0,5 0-3965 0 0</inkml:trace>
  <inkml:trace contextRef="#ctx0" brushRef="#br0" timeOffset="14046.772">7432 614 9381 0 0,'0'0'5120'0'0,"2"9"-3998"0"0,1 0-973 0 0,-1 0 0 0 0,0 0 0 0 0,0 0 1 0 0,-1 0-1 0 0,0 1 0 0 0,-1-1 0 0 0,0 0 0 0 0,0 1 1 0 0,-1-1-1 0 0,0 0 0 0 0,-1 0 0 0 0,0 0 1 0 0,-1 0-1 0 0,0 0 0 0 0,-1 3-149 0 0,3-7-199 0 0,4-6-5597 0 0,-1-3 295 0 0</inkml:trace>
  <inkml:trace contextRef="#ctx0" brushRef="#br0" timeOffset="14201.207">7599 557 12745 0 0,'0'0'2112'0'0,"0"0"-2112"0"0,0 0 0 0 0,-39-8 416 0 0,18 2 72 0 0,-2 0-200 0 0,1 2-184 0 0,-4 0-104 0 0,4 2-12 0 0,1-1-364 0 0,5 2-352 0 0,3 0-448 0 0,8 1-1100 0 0,2 0-2528 0 0,8 0-1977 0 0</inkml:trace>
  <inkml:trace contextRef="#ctx0" brushRef="#br0" timeOffset="14353.629">7638 673 4744 0 0,'0'0'6085'0'0,"0"0"-5957"0"0,0 0-128 0 0,0 0 1196 0 0,-55 13-32 0 0,32-13-312 0 0,-4-4-372 0 0,2-1-480 0 0,-2 2-164 0 0,6-1-1336 0 0,5 2-2360 0 0,1-6-2473 0 0</inkml:trace>
  <inkml:trace contextRef="#ctx0" brushRef="#br0" timeOffset="14525.536">7642 802 8233 0 0,'0'0'3808'0'0,"0"0"-3640"0"0,0 0 88 0 0,-43 8 856 0 0,22-8-212 0 0,-6-4-80 0 0,1-1-240 0 0,-4 0-380 0 0,3-2-200 0 0,0 2-40 0 0,5 2-736 0 0,4-1-668 0 0,5 2-1500 0 0,11-5-4605 0 0</inkml:trace>
  <inkml:trace contextRef="#ctx0" brushRef="#br0" timeOffset="14774.01">7973 519 8797 0 0,'0'0'5910'0'0,"-6"6"-4776"0"0,-4 2-1012 0 0,0 1-1 0 0,1 0 1 0 0,0 1-1 0 0,0-1 1 0 0,1 2 0 0 0,1-1-1 0 0,0 1 1 0 0,0 1-1 0 0,1-1 1 0 0,0 1-1 0 0,1 0 1 0 0,1 0-1 0 0,0 1 1 0 0,0-1-1 0 0,1 1 1 0 0,1 0-1 0 0,0 0 1 0 0,1 0-1 0 0,0 0 1 0 0,1 0-1 0 0,1 0 1 0 0,0 0-1 0 0,0 0 1 0 0,2 3-122 0 0,60 47-582 0 0,-35-53-2111 0 0,0-14-3612 0 0,-13-6-2481 0 0</inkml:trace>
  <inkml:trace contextRef="#ctx0" brushRef="#br0" timeOffset="15025.238">8103 686 3268 0 0,'0'0'10077'0'0,"0"0"-9441"0"0,-1 35-560 0 0,-6-21 584 0 0,1 1 72 0 0,-5-2-116 0 0,-1 1-75 0 0,0-2-253 0 0,-5 0-140 0 0,-2-1-12 0 0,1-3-44 0 0,0-1-92 0 0,1-3-696 0 0,3-1-349 0 0,1-3-407 0 0,5 0-1464 0 0,2-4-3565 0 0</inkml:trace>
  <inkml:trace contextRef="#ctx0" brushRef="#br0" timeOffset="15289.899">7997 716 4652 0 0,'0'0'8033'0'0,"0"0"-7201"0"0,27 42-412 0 0,-18-26 312 0 0,2 1-60 0 0,-1-1-220 0 0,-2-1-192 0 0,1-1-144 0 0,1-2-24 0 0,-5-2-92 0 0,4-1-12 0 0,1-2-208 0 0,-2-3-484 0 0,3-2-608 0 0,-2-1-1540 0 0,2-7-4297 0 0</inkml:trace>
  <inkml:trace contextRef="#ctx0" brushRef="#br0" timeOffset="15290.899">8322 674 8625 0 0,'0'0'6196'0'0,"17"38"-6068"0"0,-13-19 12 0 0,0 4 172 0 0,-2 4 116 0 0,-2-2-36 0 0,-6-1-127 0 0,-4 1-89 0 0,-3-5-28 0 0,-4 2-72 0 0,1-3 12 0 0,-4-3-88 0 0,-1-2-488 0 0,-1-4-761 0 0,8-3-1111 0 0,-3-7-4744 0 0</inkml:trace>
  <inkml:trace contextRef="#ctx0" brushRef="#br0" timeOffset="15987.751">8349 1142 2844 0 0,'0'0'585'0'0,"8"0"1675"0"0,11-1-1478 0 0,1-1 0 0 0,-1 0 0 0 0,0-2 0 0 0,1 0-1 0 0,-2-1 1 0 0,1-1 0 0 0,0 0 0 0 0,-1-2 0 0 0,15-8-782 0 0,-24 11 28 0 0,-1 1 0 0 0,-1-2 1 0 0,1 1-1 0 0,-1-1 0 0 0,0 0 0 0 0,0 0 1 0 0,-1-1-1 0 0,1 0 0 0 0,-2 0 1 0 0,1-1-1 0 0,-1 0 0 0 0,0 0 0 0 0,-1 0 1 0 0,1 0-1 0 0,-2-1 0 0 0,1 1 0 0 0,-1-1 1 0 0,-1 0-1 0 0,1 0 0 0 0,-2 0 1 0 0,1-1-1 0 0,-1-6-28 0 0,0-9-249 0 0,-2 0 0 0 0,-2-1 0 0 0,0 1 1 0 0,-1 0-1 0 0,-1 0 0 0 0,-2 1 0 0 0,0-1 0 0 0,-2 2 0 0 0,-1-1 1 0 0,0 1-1 0 0,-2 1 0 0 0,0-1 0 0 0,-2 2 0 0 0,0 0 0 0 0,-2 1 1 0 0,0 0-1 0 0,-1 2 0 0 0,-5-4 249 0 0,-12-11-365 0 0,-1 1 0 0 0,-2 2 0 0 0,-1 1 0 0 0,-2 2 0 0 0,-13-5 365 0 0,-120-53 1766 0 0,76 49-1303 0 0,-2 5 0 0 0,-1 3 0 0 0,-1 5 0 0 0,-26 1-463 0 0,4 6-459 0 0,-2 6 0 0 0,1 5 0 0 0,-1 6 1 0 0,0 4-1 0 0,-69 16 459 0 0,107-10 164 0 0,1 4 0 0 0,0 4 0 0 0,1 4 1 0 0,1 4-1 0 0,2 3 0 0 0,-61 32-164 0 0,130-57 52 0 0,-1 0 1 0 0,1 1 0 0 0,0 1-1 0 0,1 0 1 0 0,0 1-1 0 0,0 0 1 0 0,0 1-1 0 0,1 1 1 0 0,0-1 0 0 0,1 2-1 0 0,0-1 1 0 0,1 1-1 0 0,0 1 1 0 0,1 0 0 0 0,0 0-1 0 0,1 1 1 0 0,0-1-1 0 0,1 2 1 0 0,1-1-1 0 0,0 1 1 0 0,0-1 0 0 0,2 1-1 0 0,-1 1 1 0 0,2-1-1 0 0,0 0 1 0 0,1 1 0 0 0,0-1-1 0 0,1 1 1 0 0,2 8-53 0 0,8 6 198 0 0,1-1-1 0 0,2 0 1 0 0,1-1 0 0 0,2 0 0 0 0,0-2 0 0 0,1 0 0 0 0,2 0 0 0 0,0-2 0 0 0,2 0 0 0 0,0-2-1 0 0,2 0 1 0 0,0-1 0 0 0,1-2 0 0 0,1 0 0 0 0,12 5-198 0 0,47 23 314 0 0,1-5 0 0 0,2-3 0 0 0,2-4 0 0 0,1-4 0 0 0,2-4 0 0 0,0-3 0 0 0,1-5 0 0 0,17-2-314 0 0,48 13-121 0 0,1-6 0 0 0,1-8 0 0 0,91-5 121 0 0,-148-20-2025 0 0,-36-13-4853 0 0,-31 3-214 0 0</inkml:trace>
  <inkml:trace contextRef="#ctx0" brushRef="#br0" timeOffset="33128.686">4810 1176 364 0 0,'0'0'0'0'0,"0"0"-364"0"0</inkml:trace>
  <inkml:trace contextRef="#ctx0" brushRef="#br0" timeOffset="33748.916">3568 1025 496 0 0,'0'0'3196'0'0,"0"0"-1175"0"0,0 0-1201 0 0,0 0-444 0 0,0 0-128 0 0,0 0-56 0 0,0 0 96 0 0,0 0-108 0 0,0 0-180 0 0,0 0-452 0 0,15-5-1501 0 0,-3 5-679 0 0,-2 1-148 0 0</inkml:trace>
  <inkml:trace contextRef="#ctx0" brushRef="#br0" timeOffset="33999.626">4539 1059 52 0 0,'0'0'716'0'0,"0"0"-712"0"0,0 0-8 0 0,0 0 8 0 0,0 0 8 0 0,0 0 0 0 0,0 0-12 0 0,0 0-64 0 0,0 0-668 0 0</inkml:trace>
  <inkml:trace contextRef="#ctx0" brushRef="#br0" timeOffset="84697.249">5346 1368 2764 0 0,'0'0'2608'0'0,"0"0"-1675"0"0,-4 7-821 0 0,-80 64 384 0 0,1-45-123 0 0,-1-5 1 0 0,-1-3-1 0 0,-1-3 1 0 0,-1-5 0 0 0,1-3-1 0 0,-80-5-373 0 0,130-1 132 0 0,-186 6 341 0 0,0-11 1 0 0,-181-26-474 0 0,319 19 131 0 0,1-4-1 0 0,0-3 0 0 0,1-4 0 0 0,2-4 0 0 0,0-3 1 0 0,2-3-1 0 0,1-4 0 0 0,-70-44-130 0 0,114 58-13 0 0,1 0 0 0 0,1-2 1 0 0,1-1-1 0 0,1-2 0 0 0,1-1 0 0 0,2-1 1 0 0,0-1-1 0 0,-18-30 13 0 0,36 47-31 0 0,0 0 0 0 0,1 0 0 0 0,0-1 0 0 0,1 0 0 0 0,1 0 0 0 0,0 0 0 0 0,1-1 0 0 0,0 0 0 0 0,1 0 0 0 0,1 0 0 0 0,0 0 1 0 0,1 0-1 0 0,1 0 0 0 0,1-1 0 0 0,0 1 0 0 0,0 0 0 0 0,2 0 0 0 0,0 0 0 0 0,1 0 0 0 0,0 1 0 0 0,1-1 0 0 0,0 1 0 0 0,2 0 0 0 0,1-2 31 0 0,21-23-171 0 0,2 0-1 0 0,2 3 1 0 0,2 0-1 0 0,0 3 1 0 0,3 1-1 0 0,0 1 1 0 0,2 2-1 0 0,1 2 1 0 0,2 2-1 0 0,0 2 1 0 0,1 1-1 0 0,2 3 1 0 0,25-7 171 0 0,7-8 76 0 0,1 4 0 0 0,2 4 0 0 0,0 2 1 0 0,2 5-1 0 0,0 3 0 0 0,2 4 0 0 0,-1 3 1 0 0,1 4-1 0 0,0 4 0 0 0,0 3 0 0 0,-1 4 1 0 0,1 4-1 0 0,-1 4 0 0 0,-1 3 0 0 0,-1 4 1 0 0,0 3-1 0 0,-2 4 0 0 0,-1 4 0 0 0,-2 2 1 0 0,65 41-77 0 0,-122-65 31 0 0,-1 2 0 0 0,1 0 0 0 0,-2 1 0 0 0,0 0 0 0 0,0 2 0 0 0,-2 0 0 0 0,0 1 0 0 0,0 1 0 0 0,-2 0 0 0 0,0 1 0 0 0,-1 1 0 0 0,-1 0 0 0 0,0 0 0 0 0,-2 1 1 0 0,0 1-1 0 0,-1 0 0 0 0,-1 0 0 0 0,-2 1 0 0 0,0-1 0 0 0,-1 1 0 0 0,-1 1 0 0 0,1 16-31 0 0,-7-11-55 0 0,0-2 1 0 0,-2 1-1 0 0,-1 0 0 0 0,-1-1 1 0 0,-1 0-1 0 0,-2 0 1 0 0,0-1-1 0 0,-3 2 55 0 0,-69 116-4876 0 0,43-95-220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5:11.1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1439 69 2296 0 0,'0'0'912'0'0,"0"0"-182"0"0,0 0-19 0 0,0 0-248 0 0,0 0-22 0 0,0 0 311 0 0,0 0 1143 0 0,0 0-68 0 0,-38 9 1650 0 0,-81-20-2210 0 0,108 7-1255 0 0,0 0-1 0 0,-1 1 0 0 0,0 1 1 0 0,1 0-1 0 0,-1 0 1 0 0,0 1-1 0 0,0 0 0 0 0,0 1 1 0 0,0 1-1 0 0,0 0 0 0 0,0 0 1 0 0,0 1-1 0 0,0 1 1 0 0,1 0-1 0 0,-1 1 0 0 0,1 0 1 0 0,0 0-1 0 0,0 1 1 0 0,1 1-1 0 0,-1 0 0 0 0,1 0 1 0 0,0 1-1 0 0,1 0 1 0 0,0 1-1 0 0,0 0 0 0 0,-2 3-11 0 0,-10-7 1978 0 0,8-18-2563 0 0,-5 1 594 0 0,-2 1 0 0 0,1 2 0 0 0,-2 0 0 0 0,1 0 0 0 0,-2 2 0 0 0,1 1 0 0 0,-1 1 0 0 0,0 0 0 0 0,0 2 0 0 0,0 1 0 0 0,-1 0 0 0 0,1 2 0 0 0,-1 0 0 0 0,1 2 0 0 0,-1 0 0 0 0,-21 5-9 0 0,-23-4 170 0 0,-56 2-75 0 0,84 0-163 0 0,-1-1-1 0 0,1-3 1 0 0,-1-1-1 0 0,1-2 1 0 0,0-2-1 0 0,0-1 1 0 0,0-2-1 0 0,-7-4 69 0 0,44 11-351 0 0,-5-2-1245 0 0,5-2-3713 0 0,5-2-3596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5:43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3347 142 116 0 0,'0'0'468'0'0,"0"0"-340"0"0,0 0-169 0 0,0 0-85 0 0,0 0-87 0 0,0 0 126 0 0,-5-3 166 0 0,-179-23 1671 0 0,121 24-1621 0 0,-570-46 4572 0 0,-344-15-3058 0 0,-474 88-1129 0 0,1417-27-108 0 0,52 0 761 0 0,47 6-3253 0 0,-27-1-1438 0 0</inkml:trace>
  <inkml:trace contextRef="#ctx0" brushRef="#br0" timeOffset="245.362">1018 169 11117 0 0,'0'0'1860'0'0,"-41"-6"-1860"0"0,-3-1-2712 0 0,-22-4 1628 0 0,-10-4-748 0 0,12 4-2085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6:12.2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199 572 3404 0 0,'0'0'2295'0'0,"0"0"1592"0"0,0 0-2311 0 0,0 0-904 0 0,0 0 46 0 0,0 0-165 0 0,0 0-105 0 0,0 0 288 0 0,-3 3 78 0 0,-87 19 1787 0 0,28-36-5711 0 0,51 0-1619 0 0,9 7 88 0 0</inkml:trace>
  <inkml:trace contextRef="#ctx0" brushRef="#br0" timeOffset="246.853">219 493 2520 0 0,'0'0'5609'0'0,"0"0"-4041"0"0,0 0-612 0 0,0 0-620 0 0,0 0 280 0 0,0 0 244 0 0,0 0 236 0 0,0 0-116 0 0,-51-4-348 0 0,26-1-396 0 0,-2-2-236 0 0,0 3-368 0 0,0-2-824 0 0,2 2-696 0 0,9 1-2180 0 0,-5-5-2165 0 0</inkml:trace>
  <inkml:trace contextRef="#ctx0" brushRef="#br0" timeOffset="1034.371">857 249 404 0 0,'0'0'6030'0'0,"0"0"-3386"0"0,0 0-1686 0 0,0 0-664 0 0,0 0 42 0 0,0 0 280 0 0,0 0 54 0 0,0 0-22 0 0,-5 7-67 0 0,0 1-405 0 0,-1 0 1 0 0,0 0-1 0 0,0-1 0 0 0,-1 0 1 0 0,1 0-1 0 0,-1 0 1 0 0,-1-1-1 0 0,0 0 1 0 0,0-1-1 0 0,0 0 1 0 0,0 0-1 0 0,-1 0 1 0 0,1-1-1 0 0,-1-1 1 0 0,0 1-1 0 0,-1-1 1 0 0,-3 0-177 0 0,9-2 5 0 0,-1-1 1 0 0,0 1-1 0 0,0-1 0 0 0,0 0 1 0 0,1-1-1 0 0,-1 1 0 0 0,0-1 1 0 0,0 0-1 0 0,1 0 1 0 0,-1 0-1 0 0,0-1 0 0 0,1 0 1 0 0,-1 0-1 0 0,1 0 1 0 0,0 0-1 0 0,0 0 0 0 0,0-1 1 0 0,0 0-1 0 0,0 0 0 0 0,0 0 1 0 0,1 0-1 0 0,0-1 1 0 0,-1 0-1 0 0,1 1 0 0 0,1-1 1 0 0,-1 0-1 0 0,0 0 1 0 0,0-2-7 0 0,38 22-199 0 0,-30-8 299 0 0,0 1-1 0 0,-1 0 0 0 0,0 0 0 0 0,0 0 0 0 0,-1 0 0 0 0,-1 1 1 0 0,0-1-1 0 0,0 1 0 0 0,0-1 0 0 0,-1 1 0 0 0,-1 0 0 0 0,0 0 1 0 0,0-1-1 0 0,-1 1 0 0 0,0 0-98 0 0,1-6 20 0 0,-1 1 1 0 0,0-1-1 0 0,0 0 1 0 0,-1 0-1 0 0,1 0 0 0 0,-1 0 1 0 0,1 0-1 0 0,-1 0 1 0 0,-1-1-1 0 0,1 1 0 0 0,0 0 1 0 0,-1-1-1 0 0,0 0 1 0 0,0 1-1 0 0,0-1 1 0 0,0 0-1 0 0,0-1 0 0 0,-1 1 1 0 0,1-1-1 0 0,-1 1 1 0 0,1-1-1 0 0,-1 0 0 0 0,0 0 1 0 0,0-1-1 0 0,0 1 1 0 0,0-1-1 0 0,0 0 0 0 0,-1 0 1 0 0,1 0-1 0 0,0 0 1 0 0,0-1-1 0 0,-1 0 1 0 0,1 0-1 0 0,0 0 0 0 0,-2-1-20 0 0,1-1 20 0 0,0-1-1 0 0,0 0 0 0 0,0 0 0 0 0,0 0 1 0 0,1 0-1 0 0,0-1 0 0 0,-1 0 0 0 0,1 0 0 0 0,0 0 1 0 0,1-1-1 0 0,-1 1 0 0 0,1-1 0 0 0,0 0 1 0 0,0 0-1 0 0,0 0 0 0 0,1 0 0 0 0,0 0 1 0 0,0-1-1 0 0,0 1 0 0 0,0-1 0 0 0,1 1 1 0 0,0-1-1 0 0,0 1 0 0 0,1-1 0 0 0,0 0 0 0 0,0 0 1 0 0,0 1-1 0 0,0-1 0 0 0,1 0 0 0 0,0 1 1 0 0,0-1-1 0 0,1 0 0 0 0,0 1 0 0 0,0 0 1 0 0,0-1-1 0 0,0 1 0 0 0,1 0 0 0 0,0 0 1 0 0,0 0-1 0 0,2-2-19 0 0,44-34-2042 0 0,-24 28-2896 0 0,-14 8 1436 0 0,5-4-4820 0 0</inkml:trace>
  <inkml:trace contextRef="#ctx0" brushRef="#br0" timeOffset="1482.639">1019 22 900 0 0,'0'0'8227'0'0,"0"0"-5489"0"0,0 0-1558 0 0,0 0-214 0 0,0 0-196 0 0,0 0-264 0 0,0 0-149 0 0,0 0-166 0 0,0 0-117 0 0,2-4-43 0 0,-1 3-32 0 0,0-1-1 0 0,0 1 1 0 0,0 0-1 0 0,0 0 1 0 0,0-1 0 0 0,1 1-1 0 0,-1 0 1 0 0,0 0-1 0 0,1 0 1 0 0,-1 1-1 0 0,1-1 1 0 0,-1 0-1 0 0,1 0 1 0 0,-1 1 0 0 0,1-1-1 0 0,-1 1 1 0 0,1 0-1 0 0,0-1 1 0 0,-1 1-1 0 0,1 0 1 0 0,0 0 0 0 0,-1 0-1 0 0,1 0 1 0 0,0 0-1 0 0,-1 0 1 0 0,1 0-1 0 0,0 1 1 0 0,-1-1 0 0 0,1 1-1 0 0,0-1 1 0 0,-1 1-1 0 0,1 0 1 0 0,-1-1-1 0 0,1 1 1 0 0,-1 0 0 0 0,0 0-1 0 0,1 0 1 0 0,-1 0-1 0 0,0 0 1 0 0,1 1 1 0 0,0-1-5 0 0,0 0 0 0 0,0 0 0 0 0,0 1 0 0 0,0-1 0 0 0,0 0 1 0 0,0 1-1 0 0,-1-1 0 0 0,1 1 0 0 0,-1-1 0 0 0,1 1 0 0 0,-1 0 0 0 0,1 0 0 0 0,-1-1 1 0 0,0 1-1 0 0,0 0 0 0 0,0 0 0 0 0,0 0 0 0 0,0 1 0 0 0,0-1 0 0 0,-1 0 0 0 0,1 0 1 0 0,-1 0-1 0 0,0 0 0 0 0,1 1 0 0 0,-1-1 0 0 0,0 0 0 0 0,0 0 0 0 0,0 1 0 0 0,-1-1 1 0 0,1 0-1 0 0,0 0 0 0 0,-1 1 0 0 0,0-1 0 0 0,1 0 0 0 0,-1 0 0 0 0,0 0 0 0 0,0 0 1 0 0,-1 1 4 0 0,-61 70 1064 0 0,36-48-945 0 0,29-23-29 0 0,0 1 1 0 0,0-1-1 0 0,0 0 1 0 0,1-1-1 0 0,-1 1 1 0 0,0 0-1 0 0,1 0 0 0 0,-1-1 1 0 0,1 0-1 0 0,0 1 1 0 0,-1-1-1 0 0,1 0 1 0 0,0 0-1 0 0,0-1 0 0 0,0 1 1 0 0,-1 0-1 0 0,1-1 1 0 0,0 0-1 0 0,0 0 1 0 0,0 0-1 0 0,0 0 0 0 0,0 0 1 0 0,0 0-1 0 0,0-1 1 0 0,1 0-91 0 0,-1 1-42 0 0,17 2-334 0 0,34 1 874 0 0,-21-6-7527 0 0,-33 2-1916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6:19.0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10 879 2088 0 0,'0'0'989'0'0,"0"0"1593"0"0,0 0-1295 0 0,0 0-573 0 0,-1-7 99 0 0,-1 3-1309 0 0,-4-19 3499 0 0,15 34-1002 0 0,7 23-1633 0 0,-1 1 1 0 0,-2 1 0 0 0,-2 0 0 0 0,-1 1 0 0 0,-2 0 0 0 0,-1 1 0 0 0,-2-1-1 0 0,0 28-368 0 0,9 37 334 0 0,-10-112 2769 0 0,1-17-2918 0 0,3-95-333 0 0,-6-1 0 0 0,-5 1-1 0 0,-7-19 149 0 0,6 70-131 0 0,-4-45-156 0 0,-1-316-708 0 0,43 285 525 0 0,-34 147 318 0 0,1 0 1 0 0,0-1-1 0 0,0 1 0 0 0,0 0 1 0 0,0 0-1 0 0,0 0 0 0 0,-1 0 1 0 0,1 0-1 0 0,0 0 0 0 0,0 0 1 0 0,0 0-1 0 0,0 0 0 0 0,0 0 1 0 0,0 0-1 0 0,-1 1 0 0 0,1-1 1 0 0,0 0-1 0 0,0 1 0 0 0,0-1 1 0 0,-1 0-1 0 0,1 1 0 0 0,0-1 1 0 0,0 1-1 0 0,-1-1 0 0 0,1 1 1 0 0,0 0-1 0 0,-1-1 0 0 0,1 1 1 0 0,-1 0-1 0 0,1-1 0 0 0,-1 1 1 0 0,1 0-1 0 0,-1 0 0 0 0,1-1 1 0 0,-1 1-1 0 0,0 0 0 0 0,0 0 1 0 0,1 0-1 0 0,-1 0 0 0 0,0-1 1 0 0,0 1-1 0 0,0 0 0 0 0,0 0 1 0 0,0 0-1 0 0,0 0 0 0 0,0 0 1 0 0,0-1-1 0 0,0 1 0 0 0,0 0 1 0 0,0 0-1 0 0,-1 0 0 0 0,1 0 1 0 0,0 0-1 0 0,0-1 0 0 0,-1 1 1 0 0,0 1 151 0 0,3 5-2755 0 0,0 1-1410 0 0</inkml:trace>
  <inkml:trace contextRef="#ctx0" brushRef="#br0" timeOffset="356.693">219 28 1644 0 0,'0'0'5263'0'0,"0"0"-3103"0"0,0 0-1779 0 0,0 0-317 0 0,8 0 176 0 0,360 8 1854 0 0,892 48-1741 0 0,-742-24 1589 0 0,-311-25-908 0 0,-214-4-9330 0 0,-2-2 2925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6:25.3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7003 83 8161 0 0,'0'0'1897'0'0,"0"0"-1397"0"0,0 0-649 0 0,0 0 28 0 0,-6 0 109 0 0,-460-39 2467 0 0,-725 2-1066 0 0,-355 30-705 0 0,-1691 48 13 0 0,3187-40-678 0 0,-431-17 496 0 0,457 9-125 0 0,23 0-5191 0 0,3 3-1759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51.9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3855 185 5340 0 0,'0'0'1663'0'0,"-11"-1"-1280"0"0,-494-46 1747 0 0,-1170-23 3495 0 0,1403 63-5235 0 0,-984-48 895 0 0,1205 55-1098 0 0,7 0-1808 0 0,16-3-2694 0 0,15 1-931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6:16.6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2511 1314 196 0 0,'-7'5'287'0'0,"-39"27"-94"0"0,-2-1-1 0 0,-1-3 0 0 0,-2-2 1 0 0,0-2-1 0 0,-2-2 0 0 0,0-3 1 0 0,-29 6-193 0 0,-15-8-72 0 0,-1-4 1 0 0,0-4 0 0 0,0-5-1 0 0,-1-3 1 0 0,0-5 0 0 0,1-5 0 0 0,0-3-1 0 0,1-5 1 0 0,1-4 0 0 0,0-4 0 0 0,2-5-1 0 0,2-3 1 0 0,0-5 0 0 0,3-3 0 0 0,1-5-1 0 0,3-3 1 0 0,-38-30 71 0 0,99 66 218 0 0,1 0-1 0 0,1-2 1 0 0,0-1-1 0 0,1 0 1 0 0,0-2-1 0 0,2 0 1 0 0,0-1-1 0 0,1-1 1 0 0,1-1-1 0 0,1-1 1 0 0,1 0 0 0 0,0-1-1 0 0,2 0 1 0 0,1-1-1 0 0,1-1 1 0 0,1 1-1 0 0,1-2 1 0 0,1 1-1 0 0,2-2 1 0 0,0 1-1 0 0,0-17-217 0 0,7 22-135 0 0,1 1-1 0 0,1-1 1 0 0,1 0-1 0 0,1 1 0 0 0,1 0 1 0 0,1 0-1 0 0,0 1 1 0 0,2 0-1 0 0,0 0 1 0 0,1 1-1 0 0,1 0 0 0 0,1 0 1 0 0,0 2-1 0 0,1-1 1 0 0,1 2-1 0 0,10-10 136 0 0,21-18-70 0 0,2 1 1 0 0,3 3-1 0 0,0 2 0 0 0,51-27 70 0 0,-63 44-244 0 0,1 2 0 0 0,1 2 0 0 0,0 1 0 0 0,1 2-1 0 0,1 2 1 0 0,-1 2 0 0 0,2 2 0 0 0,-1 1 0 0 0,33 1 244 0 0,-8-1-541 0 0</inkml:trace>
  <inkml:trace contextRef="#ctx0" brushRef="#br0" timeOffset="322.562">1232 2 32 0 0,'117'-1'193'0'0,"0"5"-1"0"0,-1 5 1 0 0,0 5-1 0 0,0 5 1 0 0,-2 6 0 0 0,-1 4-1 0 0,-1 5 1 0 0,-2 5-1 0 0,28 18-192 0 0,-108-43 5 0 0,-4-4 120 0 0,-1 1-1 0 0,0 1 1 0 0,-1 1 0 0 0,-1 1 0 0 0,0 1-1 0 0,-1 1 1 0 0,0 1 0 0 0,-1 1-1 0 0,-1 1 1 0 0,-1 1 0 0 0,-1 1-1 0 0,14 19-124 0 0,-18-12 19 0 0,0 1-1 0 0,-2 0 0 0 0,-2 1 1 0 0,0 0-1 0 0,-2 1 0 0 0,-2-1 1 0 0,0 2-1 0 0,-2-1 1 0 0,-1 0-1 0 0,-2 1 0 0 0,-1-1 1 0 0,-2 1-1 0 0,-2 8-18 0 0,0-22 100 0 0,-1 1-1 0 0,-1-1 1 0 0,0 0 0 0 0,-1-1-1 0 0,-1 0 1 0 0,-1 0 0 0 0,-1 0-1 0 0,0-1 1 0 0,-1-1 0 0 0,-1 0-1 0 0,0 0 1 0 0,-1-1 0 0 0,0-1-1 0 0,-1 0 1 0 0,-1-1 0 0 0,0 0-1 0 0,-1-1 1 0 0,0-1 0 0 0,0-1 0 0 0,-1 0-1 0 0,0-1 1 0 0,-14 4-100 0 0,16-5-1640 0 0,-1 3-1038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6:56.6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80 1168 0 0,'0'0'1210'0'0,"0"0"2209"0"0,0 0-966 0 0,0 0-1529 0 0,0 0-346 0 0,-3-6 407 0 0,-10-23 904 0 0,7 18 171 0 0,9 58-905 0 0,62 175 1290 0 0,-43-256 430 0 0,83-234-3352 0 0,-103 269-4374 0 0,2 9-918 0 0,-4-3 1294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6:57.0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 43 4256 0 0,'0'0'5068'0'0,"0"0"-3124"0"0,0 0-1388 0 0,0 0-160 0 0,0 0 44 0 0,0 0-83 0 0,0 0-21 0 0,0 0 21 0 0,0 0 2 0 0,-1-6-89 0 0,1 5-258 0 0,1 0-1 0 0,-1 0 0 0 0,0 0 1 0 0,1 0-1 0 0,-1 0 0 0 0,0 0 1 0 0,0 0-1 0 0,0 0 0 0 0,0-1 1 0 0,0 1-1 0 0,0 0 0 0 0,0 0 1 0 0,0 0-1 0 0,0 0 0 0 0,-1 0 1 0 0,1 0-1 0 0,0 0 1 0 0,-1 0-1 0 0,1-1 0 0 0,0 1 1 0 0,-1 0-1 0 0,0 1 0 0 0,1-1 1 0 0,-1 0-1 0 0,0 0 0 0 0,1 0 1 0 0,-1 0-1 0 0,0 0 0 0 0,0 1 1 0 0,0-1-1 0 0,1 0 0 0 0,-1 1 1 0 0,0-1-1 0 0,0 0 0 0 0,0 1 1 0 0,0-1-1 0 0,0 1 0 0 0,0 0 1 0 0,-1-1-1 0 0,1 1 0 0 0,0 0 1 0 0,0 0-1 0 0,0 0 1 0 0,0-1-1 0 0,0 1 0 0 0,0 0 1 0 0,0 1-1 0 0,-1-1 0 0 0,1 0 1 0 0,0 0-1 0 0,0 0 0 0 0,0 1 1 0 0,0-1-1 0 0,0 0 0 0 0,0 1 1 0 0,0-1-1 0 0,0 1 0 0 0,0-1 1 0 0,0 1-1 0 0,0 0 0 0 0,0-1 1 0 0,0 1-1 0 0,0 0-11 0 0,-47 98-110 0 0,49-97 146 0 0,1-1 0 0 0,-1 0-1 0 0,0 0 1 0 0,0 0 0 0 0,1 0 0 0 0,-1 0 0 0 0,1-1-1 0 0,-1 1 1 0 0,1 0 0 0 0,-1-1 0 0 0,1 1 0 0 0,-1-1-1 0 0,1 1 1 0 0,0-1 0 0 0,-1 0 0 0 0,1 0 0 0 0,0 0-1 0 0,-1 0 1 0 0,1 0 0 0 0,-1 0 0 0 0,1 0 0 0 0,0 0-1 0 0,-1-1 1 0 0,1 1 0 0 0,-1-1 0 0 0,1 1 0 0 0,0-1-1 0 0,-1 1 1 0 0,1-1 0 0 0,-1 0 0 0 0,0 0 0 0 0,1 0-1 0 0,-1 0 1 0 0,0 0 0 0 0,1 0 0 0 0,-1 0 0 0 0,0 0-1 0 0,0 0 1 0 0,0-1 0 0 0,0 1 0 0 0,0 0 0 0 0,0-1-1 0 0,-1 1 1 0 0,1-1 0 0 0,0 1 0 0 0,-1-1-36 0 0,1 0-9 0 0,-1 1 0 0 0,1 0 0 0 0,-1 0 0 0 0,1 0 1 0 0,0 0-1 0 0,-1 1 0 0 0,1-1 0 0 0,0 0 0 0 0,0 0 0 0 0,0 0 1 0 0,-1 0-1 0 0,1 1 0 0 0,0-1 0 0 0,0 0 0 0 0,0 1 0 0 0,0-1 0 0 0,0 1 1 0 0,0-1-1 0 0,0 1 0 0 0,1-1 0 0 0,-1 1 0 0 0,0 0 0 0 0,0 0 1 0 0,0 0-1 0 0,0-1 0 0 0,0 1 0 0 0,0 0 0 0 0,1 0 0 0 0,-1 0 0 0 0,0 1 1 0 0,0-1-1 0 0,0 0 0 0 0,0 0 0 0 0,0 1 0 0 0,1-1 0 0 0,-1 0 1 0 0,0 1-1 0 0,0-1 0 0 0,0 1 0 0 0,0 0 0 0 0,0-1 0 0 0,0 1 0 0 0,-1 0 1 0 0,1-1-1 0 0,0 1 0 0 0,0 0 0 0 0,0 0 0 0 0,-1 0 0 0 0,1 0 1 0 0,0 0-1 0 0,-1 0 0 0 0,1 0 0 0 0,-1 0 0 0 0,1 0 0 0 0,-1 0 0 0 0,1 0 1 0 0,-1 0-1 0 0,0 0 0 0 0,0 0 0 0 0,1 0 0 0 0,-1 1 0 0 0,0-1 1 0 0,0 0-1 0 0,0 0 0 0 0,0 0 0 0 0,0 0 0 0 0,-1 1 9 0 0,6 21 355 0 0,1 11-465 0 0,2-20-3070 0 0,-4-14-4125 0 0,0-1 2287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47.3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0 6765 0 0,'0'0'5177'0'0,"0"0"-3873"0"0,0 0-1002 0 0,0 0 357 0 0,0 8 61 0 0,-7 60 1201 0 0,19-93-1565 0 0,-12 23-401 0 0,1 0-1 0 0,-1 0 1 0 0,0 0 0 0 0,1 0-1 0 0,-1 0 1 0 0,1 0 0 0 0,0 0-1 0 0,0 0 1 0 0,0 0 0 0 0,-1 0-1 0 0,2 1 1 0 0,-1-1 0 0 0,0 0-1 0 0,0 1 1 0 0,1-1 0 0 0,-1 1-1 0 0,0-1 1 0 0,1 1 0 0 0,0 0-1 0 0,-1 0 1 0 0,1-1 0 0 0,0 1-1 0 0,-1 0 1 0 0,1 0 0 0 0,0 1-1 0 0,0-1 1 0 0,0 0 0 0 0,0 1-1 0 0,0-1 1 0 0,0 1 0 0 0,0 0-1 0 0,0-1 1 0 0,0 1 0 0 0,0 0-1 0 0,0 0 1 0 0,0 0 0 0 0,0 1-1 0 0,0-1 1 0 0,0 0 0 0 0,0 1-1 0 0,0-1 1 0 0,0 1 0 0 0,0 0-1 0 0,1 0 46 0 0,0 1 59 0 0,-1-1 0 0 0,1 1 0 0 0,0 0 0 0 0,-1 0 0 0 0,1 0-1 0 0,-1 0 1 0 0,0 0 0 0 0,1 1 0 0 0,-1-1 0 0 0,0 1 0 0 0,-1-1-1 0 0,1 1 1 0 0,0 0 0 0 0,-1 0 0 0 0,1 0 0 0 0,-1 0 0 0 0,0 0 0 0 0,0 0-1 0 0,0 0 1 0 0,-1 0 0 0 0,1 0 0 0 0,-1 1 0 0 0,1-1 0 0 0,-1 0-1 0 0,0 0 1 0 0,0 1-59 0 0,-25 23-2965 0 0,23-26-572 0 0,1-2-3308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6:57.3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60 3616 0 0,'0'0'6205'0'0,"0"0"-4456"0"0,0 0-1269 0 0,0 0 144 0 0,0 0 1 0 0,0 0 17 0 0,0 0 27 0 0,0 0-126 0 0,2 6-166 0 0,1 5-644 0 0,-3-11 317 0 0,0 0-1 0 0,0-1 1 0 0,1 1-1 0 0,-1-1 1 0 0,0 1-1 0 0,0-1 1 0 0,0 1 0 0 0,1-1-1 0 0,-1 1 1 0 0,0 0-1 0 0,0-1 1 0 0,1 1-1 0 0,-1 0 1 0 0,0-1-1 0 0,1 1 1 0 0,-1 0-1 0 0,0-1 1 0 0,1 1-1 0 0,-1 0 1 0 0,0 0-1 0 0,1-1 1 0 0,-1 1 0 0 0,1 0-1 0 0,-1 0 1 0 0,1 0-1 0 0,-1 0 1 0 0,1 0-1 0 0,-1-1 1 0 0,0 1-1 0 0,1 0 1 0 0,-1 0-1 0 0,1 0 1 0 0,-1 0-1 0 0,1 0 1 0 0,-1 0 0 0 0,1 1-1 0 0,-1-1 1 0 0,1 0-1 0 0,-1 0 1 0 0,1 0-1 0 0,-1 0 1 0 0,0 0-1 0 0,1 1 1 0 0,-1-1-1 0 0,1 0 1 0 0,-1 0-1 0 0,0 1 1 0 0,1-1-1 0 0,-1 0 1 0 0,0 1 0 0 0,1-1-1 0 0,-1 0 1 0 0,0 1-1 0 0,1-1 1 0 0,-1 1-50 0 0,6-8-138 0 0,0 0 1 0 0,0 1-1 0 0,1 0 0 0 0,0 0 1 0 0,0 1-1 0 0,0 0 1 0 0,1 0-1 0 0,-1 1 1 0 0,1 0-1 0 0,0 0 0 0 0,1 1 1 0 0,-1 0-1 0 0,1 0 1 0 0,-1 1-1 0 0,7-1 138 0 0,-10 8-7131 0 0,-6-2 2326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6:57.6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0 11657 0 0,'0'0'2949'0'0,"0"0"-2567"0"0,-4 6-3 0 0,-9 11-141 0 0,1 0 1 0 0,0 1-1 0 0,1 0 0 0 0,1 0 0 0 0,1 1 0 0 0,0 1 0 0 0,2 0 0 0 0,0 0 0 0 0,1 0 0 0 0,1 1 0 0 0,1-1 0 0 0,1 1 0 0 0,0 8-238 0 0,5-24 30 0 0,0 1-1 0 0,0-1 0 0 0,0 0 1 0 0,1 0-1 0 0,-1 0 0 0 0,1 0 1 0 0,1 0-1 0 0,-1-1 0 0 0,0 1 1 0 0,1-1-1 0 0,0 0 0 0 0,0 0 1 0 0,0 0-1 0 0,1-1 0 0 0,-1 0 1 0 0,1 1-1 0 0,0-2 0 0 0,0 1 1 0 0,0 0-1 0 0,0-1 0 0 0,1 0 1 0 0,0 0-30 0 0,46-4-6443 0 0,-44-4 1578 0 0,3-9-2895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6:58.2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1 184 0 0,'0'0'9963'0'0,"7"8"-6897"0"0,1 1-2872 0 0,0 0 1 0 0,-1 0-1 0 0,0 1 0 0 0,-1 0 1 0 0,0 0-1 0 0,0 0 0 0 0,-1 1 0 0 0,0 0 1 0 0,-1 0-1 0 0,0 0 0 0 0,-1 1 1 0 0,0-1-1 0 0,-1 1 0 0 0,0 0 0 0 0,-1 0 1 0 0,0 0-1 0 0,-1 0 0 0 0,-1-1 1 0 0,0 1-1 0 0,0 0 0 0 0,-1 0 0 0 0,0-1 1 0 0,-1 1-1 0 0,-1-1 0 0 0,0 1 0 0 0,0-1 1 0 0,-1-1-1 0 0,-3 7-194 0 0,-51 42-319 0 0,30-58-7055 0 0,22-10-778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6:58.4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27 13773 0 0,'0'0'2781'0'0,"0"0"-2781"0"0,0 0-777 0 0,0 0 777 0 0,0 0 124 0 0,0 0 92 0 0,-45 0-216 0 0,26-3-352 0 0,-2-1-628 0 0,3-3-1156 0 0,1 0-2276 0 0,4 1-1513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6:58.6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167 29 12057 0 0,'0'0'2248'0'0,"0"0"-1932"0"0,0 0 88 0 0,0 0 376 0 0,0 0-616 0 0,0 0-156 0 0,0 0-8 0 0,-40-10 60 0 0,15 7-60 0 0,-2 0-744 0 0,0 0-876 0 0,6 0-1364 0 0,-6-4-4049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6:59.0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380 238 3524 0 0,'0'0'8262'0'0,"0"0"-6646"0"0,0 0-1590 0 0,-7 1 221 0 0,-121 6 62 0 0,120-7-715 0 0,1-2-1 0 0,-1 1 1 0 0,0-1 0 0 0,1 0-1 0 0,-1 0 1 0 0,1-1-1 0 0,-1 0 1 0 0,1-1-1 0 0,0 1 1 0 0,1-2-1 0 0,-1 1 1 0 0,1 0-1 0 0,-1-1 1 0 0,1 0-1 0 0,1-1 1 0 0,-2-1 406 0 0,7 7 69 0 0,0-1 0 0 0,0 0 0 0 0,1 1 0 0 0,-1-1 0 0 0,0 0 0 0 0,0 1 0 0 0,1-1 0 0 0,-1 1 0 0 0,0-1 0 0 0,1 1 0 0 0,-1-1 0 0 0,1 1 0 0 0,-1-1 0 0 0,0 1 0 0 0,1-1 0 0 0,-1 1 0 0 0,1-1 0 0 0,0 1 0 0 0,-1 0 0 0 0,1-1 0 0 0,-1 1 0 0 0,1 0 0 0 0,-1 0 0 0 0,1-1 0 0 0,0 1 0 0 0,-1 0 0 0 0,1 0 0 0 0,0 0 0 0 0,-1 0 1 0 0,1 0-1 0 0,0 0 0 0 0,-1 0 0 0 0,1 0 0 0 0,0 0 0 0 0,-1 0 0 0 0,1 0 0 0 0,-1 0 0 0 0,1 0 0 0 0,0 1 0 0 0,-1-1 0 0 0,1 0 0 0 0,-1 0 0 0 0,1 1 0 0 0,0-1 0 0 0,-1 0 0 0 0,1 1 0 0 0,-1-1 0 0 0,1 1 0 0 0,-1-1 0 0 0,1 1 0 0 0,-1-1 0 0 0,0 1 0 0 0,1-1 0 0 0,-1 1 0 0 0,1-1 0 0 0,-1 1 0 0 0,0-1 0 0 0,0 1 0 0 0,1 0 0 0 0,-1-1 0 0 0,0 1 0 0 0,0-1 0 0 0,0 1 0 0 0,1 0-69 0 0,4 5 294 0 0,1 0-1 0 0,-1 1 0 0 0,0 0 1 0 0,0 0-1 0 0,0 0 0 0 0,-1 0 1 0 0,-1 1-1 0 0,1-1 0 0 0,-1 1 0 0 0,0 0 1 0 0,-1 0-1 0 0,0 0 0 0 0,0 1 1 0 0,-1-1-1 0 0,0 0 0 0 0,0 1 1 0 0,-1-1-1 0 0,0 1 0 0 0,0-1 0 0 0,-1 1 1 0 0,-2 7-294 0 0,3-11 21 0 0,-1 0 0 0 0,0 0 1 0 0,0 0-1 0 0,0 0 1 0 0,0 0-1 0 0,-1-1 0 0 0,0 1 1 0 0,0 0-1 0 0,0-1 0 0 0,0 1 1 0 0,-1-1-1 0 0,0 0 1 0 0,0 0-1 0 0,0 0 0 0 0,0 0 1 0 0,-1 0-1 0 0,1-1 0 0 0,-1 1 1 0 0,0-1-1 0 0,0 0 0 0 0,-1 0 1 0 0,1-1-1 0 0,0 1 1 0 0,-1-1-1 0 0,1 0 0 0 0,-1 0 1 0 0,0 0-1 0 0,0-1 0 0 0,0 0 1 0 0,0 0-1 0 0,0 0 1 0 0,0 0-1 0 0,0-1 0 0 0,0 0 1 0 0,0 0-1 0 0,-1-1-21 0 0,1-1-5 0 0,0 0-1 0 0,0-1 0 0 0,0 0 1 0 0,0 0-1 0 0,1 0 1 0 0,-1 0-1 0 0,1-1 1 0 0,0 0-1 0 0,0 0 1 0 0,0 0-1 0 0,0 0 1 0 0,1 0-1 0 0,0-1 1 0 0,0 0-1 0 0,0 0 1 0 0,1 0-1 0 0,-1 0 1 0 0,1 0-1 0 0,0 0 1 0 0,0 0-1 0 0,1-1 1 0 0,0 1-1 0 0,0-1 1 0 0,0 1-1 0 0,1-1 1 0 0,-1 1-1 0 0,1-1 0 0 0,1 0 1 0 0,-1 1-1 0 0,1-1 1 0 0,0 1-1 0 0,0-1 1 0 0,1 1-1 0 0,-1 0 1 0 0,1-1-1 0 0,0 1 1 0 0,1 0-1 0 0,-1 0 1 0 0,1 0-1 0 0,0 1 1 0 0,0-1-1 0 0,1 1 1 0 0,-1-1-1 0 0,1 1 1 0 0,0 0-1 0 0,0 0 1 0 0,1 1-1 0 0,-1-1 1 0 0,1 1-1 0 0,4-2 6 0 0,36 1-1181 0 0,-35 7-2557 0 0,-1 2-3374 0 0,-5-3 592 0 0</inkml:trace>
  <inkml:trace contextRef="#ctx0" brushRef="#br0" timeOffset="375.34">478 1 7809 0 0,'0'0'5839'0'0,"0"0"-4176"0"0,0 0-1500 0 0,0 0-100 0 0,0 0 21 0 0,0 0 0 0 0,25 2-639 0 0,-23-1 588 0 0,1 1 1 0 0,0-1-1 0 0,-1 1 1 0 0,0 0-1 0 0,1 0 0 0 0,-1 0 1 0 0,0 0-1 0 0,0 0 0 0 0,0 1 1 0 0,0-1-1 0 0,-1 0 0 0 0,1 1 1 0 0,-1 0-1 0 0,1-1 1 0 0,-1 1-1 0 0,0 0 0 0 0,0 0 1 0 0,0-1-1 0 0,0 1 0 0 0,-1 0 1 0 0,1 0-1 0 0,-1 0 1 0 0,0 0-1 0 0,0 0 0 0 0,0 0 1 0 0,0 0-1 0 0,0 0 0 0 0,0 0 1 0 0,-1 0-1 0 0,0 0 0 0 0,1 0 1 0 0,-1-1-1 0 0,0 1 1 0 0,-1 0-1 0 0,1 0 0 0 0,0-1 1 0 0,-1 1-1 0 0,1-1 0 0 0,-1 1 1 0 0,0-1-1 0 0,0 0 1 0 0,0 1-1 0 0,0-1 0 0 0,0 0 1 0 0,-1 0-1 0 0,1-1 0 0 0,0 1 1 0 0,-3 1-34 0 0,-18 30 344 0 0,95-22 2299 0 0,-71-11-2697 0 0,57-1-980 0 0,-18-2-7853 0 0,-19 0-625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6:57.8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166 1 3420 0 0,'0'0'9198'0'0,"0"0"-7195"0"0,0 0-1629 0 0,-1 7 240 0 0,-2 5-340 0 0,-1 0-1 0 0,0-1 0 0 0,0 0 1 0 0,-1 0-1 0 0,-1 0 0 0 0,0 0 0 0 0,0-1 1 0 0,-1 0-1 0 0,0 0 0 0 0,-1-1 1 0 0,-5 6-274 0 0,-65 59-996 0 0,77-74 529 0 0,-8 6-588 0 0,7-7-1918 0 0,1-1-3481 0 0,1-10-217 0 0</inkml:trace>
  <inkml:trace contextRef="#ctx0" brushRef="#br0" timeOffset="185.874">40 30 848 0 0,'0'0'8821'0'0,"0"0"-5842"0"0,5 8-2277 0 0,79 175 3699 0 0,-73-179-7677 0 0,-3-16-2852 0 0,0-5-1971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01.3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38 3940 0 0,'0'0'3450'0'0,"0"0"269"0"0,0 0-2340 0 0,0 0-938 0 0,0 0 269 0 0,0 0 492 0 0,0 0 38 0 0,0 0-213 0 0,-8 1-333 0 0,-127-10-203 0 0,78-4-4111 0 0,45 6-537 0 0,3-2-2815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01.4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167 25 12645 0 0,'0'0'2676'0'0,"0"0"-2436"0"0,0 0-52 0 0,0 0-124 0 0,0 0 300 0 0,0 0 1 0 0,-45-5-201 0 0,23 3-160 0 0,-1-1-4 0 0,-2 2-969 0 0,5-2-695 0 0,3 0-2572 0 0,3-4-3537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10.5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25 1136 0 0,'0'0'10786'0'0,"0"0"-7911"0"0,0 0-2551 0 0,0 0-162 0 0,0 0 64 0 0,0 0 181 0 0,0 0 28 0 0,0 0-56 0 0,0 0-105 0 0,9-21-178 0 0,-5 20-131 0 0,1 0-1 0 0,-1 1 0 0 0,1-1 1 0 0,-1 1-1 0 0,1 0 1 0 0,-1 0-1 0 0,1 0 1 0 0,0 1-1 0 0,-1-1 0 0 0,1 1 1 0 0,-1 0-1 0 0,0 1 1 0 0,1-1-1 0 0,-1 1 0 0 0,0 0 1 0 0,0 0-1 0 0,0 0 1 0 0,0 0-1 0 0,0 1 0 0 0,0 0 1 0 0,-1 0-1 0 0,1 0 1 0 0,-1 0-1 0 0,0 0 1 0 0,0 1-1 0 0,0-1 0 0 0,0 1 1 0 0,-1 0-1 0 0,1 0 1 0 0,-1 0-1 0 0,0 0 0 0 0,0 0 1 0 0,-1 0-1 0 0,1 1 1 0 0,-1-1-1 0 0,0 0 0 0 0,0 5 36 0 0,19 73 765 0 0,-5 1 0 0 0,-3 1-1 0 0,-4 0 1 0 0,-3 1-1 0 0,-5 22-764 0 0,0-101-8 0 0,0-1 0 0 0,0 1 0 0 0,0 0-1 0 0,-1 0 1 0 0,0-1 0 0 0,0 1 0 0 0,0 0-1 0 0,-1-1 1 0 0,0 1 0 0 0,0-1-1 0 0,0 0 1 0 0,-1 0 0 0 0,0 0 0 0 0,0 0-1 0 0,0 0 1 0 0,0 0 0 0 0,-1-1-1 0 0,0 1 1 0 0,0-1 0 0 0,0 0 0 0 0,0 0-1 0 0,-1-1 1 0 0,1 0 0 0 0,-1 1 0 0 0,0-1-1 0 0,0-1 1 0 0,-4 3 8 0 0,-63-18-3642 0 0,55 0-1135 0 0,3-9-3975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48.9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7 13269 0 0,'0'0'1780'0'0,"3"8"-1322"0"0,-2-4-442 0 0,1-1 50 0 0,0 0-1 0 0,-1 1 1 0 0,0-1-1 0 0,1 0 1 0 0,-1 1-1 0 0,0 0 1 0 0,0-1 0 0 0,-1 1-1 0 0,1-1 1 0 0,-1 1-1 0 0,0 0 1 0 0,0 0-1 0 0,0-1 1 0 0,-1 1 0 0 0,1 0-1 0 0,-1-1 1 0 0,1 1-1 0 0,-1-1 1 0 0,-1 1 0 0 0,1-1-1 0 0,0 1 1 0 0,-1-1-1 0 0,0 0 1 0 0,0 2-66 0 0,2-55-157 0 0,46-7-2142 0 0,-43 57 2337 0 0,0-1 0 0 0,0 1 0 0 0,-1 0 0 0 0,1 0 1 0 0,0 1-1 0 0,0-1 0 0 0,0 0 0 0 0,-1 1 0 0 0,1 0 1 0 0,0 0-1 0 0,-1 0 0 0 0,1 0 0 0 0,-1 0 1 0 0,1 0-1 0 0,-1 1 0 0 0,1-1 0 0 0,-1 1 0 0 0,0-1 1 0 0,0 1-1 0 0,0 0 0 0 0,0 0 0 0 0,0 0 0 0 0,0 0 1 0 0,0 1-1 0 0,-1-1 0 0 0,1 1-38 0 0,37 85 1402 0 0,-39-87-1490 0 0,1 1 1 0 0,-1 0-1 0 0,0-1 1 0 0,1 1-1 0 0,-1-1 1 0 0,0 1-1 0 0,0 0 1 0 0,0-1-1 0 0,0 1 1 0 0,-1-1-1 0 0,1 1 1 0 0,0 0-1 0 0,-1-1 1 0 0,1 1-1 0 0,-1-1 1 0 0,1 1-1 0 0,-1-1 1 0 0,0 0-1 0 0,0 1 1 0 0,0-1-1 0 0,0 1 1 0 0,0-1-1 0 0,0 0 1 0 0,0 0-1 0 0,0 0 1 0 0,0 0-1 0 0,0 0 1 0 0,-1 0-1 0 0,1 0 1 0 0,0 0-1 0 0,-1 0 1 0 0,1 0-1 0 0,-1-1 1 0 0,1 1-1 0 0,-1 0 88 0 0,-7-1-4193 0 0,-2-6-2543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10.8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178 151 16602 0 0,'0'0'2192'0'0,"0"0"-2192"0"0,0 0-616 0 0,0 0-64 0 0,0 0 680 0 0,0 0 284 0 0,-54-5-272 0 0,29-2-12 0 0,-2-2-732 0 0,2-1-873 0 0,2-1-1019 0 0,9 1-3436 0 0,4-4-713 0 0</inkml:trace>
  <inkml:trace contextRef="#ctx0" brushRef="#br0" timeOffset="219.898">162 41 6261 0 0,'0'0'8696'0'0,"0"0"-8244"0"0,0 0-452 0 0,0 0-1020 0 0,0 0 968 0 0,0 0-48 0 0,-55-12-40 0 0,29 4-1044 0 0,3 3-2980 0 0,-12-10-3785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09.5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39 221 10877 0 0,'0'0'4007'0'0,"1"8"-3123"0"0,-18 158 1108 0 0,-6-75-3350 0 0,32-85-3585 0 0,-2-5-171 0 0</inkml:trace>
  <inkml:trace contextRef="#ctx0" brushRef="#br0" timeOffset="265.962">61 153 9037 0 0,'0'0'2671'0'0,"1"7"-1663"0"0,20 111 2625 0 0,-18-117-3624 0 0,-1 1 1 0 0,2 0 0 0 0,-1-1-1 0 0,0 0 1 0 0,0 1 0 0 0,0-1-1 0 0,1-1 1 0 0,-1 1 0 0 0,0 0-1 0 0,1-1 1 0 0,-1 0 0 0 0,0 0-1 0 0,1 0 1 0 0,-1 0 0 0 0,1 0-1 0 0,-1-1 1 0 0,0 1-1 0 0,1-1 1 0 0,-1 0 0 0 0,0 0-1 0 0,0 0 1 0 0,1 0 0 0 0,-1-1-1 0 0,0 0 1 0 0,0 1 0 0 0,-1-1-1 0 0,1 0 1 0 0,0 0 0 0 0,-1 0-1 0 0,1-1 1 0 0,-1 1 0 0 0,1-1-1 0 0,-1 1 1 0 0,0-2-10 0 0,31-65-751 0 0,-19 128 1511 0 0,-14-49-909 0 0,9 56 1498 0 0,28-50-6859 0 0,-30-18 896 0 0,2-7-2564 0 0</inkml:trace>
  <inkml:trace contextRef="#ctx0" brushRef="#br0" timeOffset="530.644">431 54 12137 0 0,'0'0'508'0'0,"5"10"-138"0"0,56 149 3349 0 0,-59-152-3709 0 0,0 0 1 0 0,-1-1-1 0 0,0 1 0 0 0,0 0 1 0 0,-1 0-1 0 0,0 0 0 0 0,0 0 1 0 0,-1 0-1 0 0,0 0 0 0 0,0 0 0 0 0,-1-1 1 0 0,1 1-1 0 0,-1 0 0 0 0,-1-1 1 0 0,1 1-1 0 0,-1-1 0 0 0,0 0 0 0 0,-1 0 1 0 0,0 0-1 0 0,0 0 0 0 0,0-1 1 0 0,0 0-1 0 0,-1 0 0 0 0,0 0 1 0 0,-1 1-11 0 0,-17 6-1756 0 0,7-13-2302 0 0,4-6-2740 0 0</inkml:trace>
  <inkml:trace contextRef="#ctx0" brushRef="#br0" timeOffset="700.638">613 10 14437 0 0,'0'0'1355'0'0,"0"0"-1108"0"0,0 0-318 0 0,6-1 46 0 0,29-8 17 0 0,-27 83 515 0 0,-73 26 219 0 0,67-97-686 0 0,0 1-1 0 0,0-1 0 0 0,0 0 1 0 0,0-1-1 0 0,1 1 1 0 0,0 0-1 0 0,-1-1 0 0 0,1 0 1 0 0,0 1-1 0 0,0-1 1 0 0,0 0-1 0 0,1 0 0 0 0,-1-1 1 0 0,0 1-1 0 0,1-1 0 0 0,-1 0 1 0 0,1 0-1 0 0,-1 0 1 0 0,1 0-1 0 0,0 0 0 0 0,-1-1 1 0 0,1 0-1 0 0,0 1 1 0 0,-1-1-1 0 0,1-1 0 0 0,2 1-39 0 0,-6 0 0 0 0,45-2-204 0 0,-17-10-6222 0 0,-22 6-1160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08.2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23 13597 0 0,'0'0'1291'0'0,"0"0"-807"0"0,-8-2-174 0 0,-185-18-787 0 0,205 60-413 0 0,5 243 4322 0 0,-19-220-3233 0 0,-15 189 257 0 0,17-247-421 0 0,2 0 0 0 0,-1 0 0 0 0,0 0 0 0 0,1 0-1 0 0,0-1 1 0 0,0 1 0 0 0,1 0 0 0 0,-1-1 0 0 0,1 0 0 0 0,0 0-1 0 0,0 0 1 0 0,0 0 0 0 0,1 0 0 0 0,-1 0 0 0 0,1-1-1 0 0,0 0 1 0 0,0 0 0 0 0,0 0 0 0 0,0 0 0 0 0,1-1 0 0 0,-1 1-1 0 0,1-1 1 0 0,-1 0 0 0 0,1 0 0 0 0,0-1 0 0 0,0 0-1 0 0,0 1 1 0 0,0-2 0 0 0,0 1 0 0 0,0 0 0 0 0,2-1-35 0 0,99-5-563 0 0,-48-16-2752 0 0,-48 13-370 0 0,-1-5-3218 0 0</inkml:trace>
  <inkml:trace contextRef="#ctx0" brushRef="#br0" timeOffset="251.458">484 164 12465 0 0,'0'0'1766'0'0,"0"0"-1386"0"0,0 0-214 0 0,-6 4-100 0 0,2-1-20 0 0,0 0-1 0 0,0 0 0 0 0,0 0 0 0 0,1 0 1 0 0,-1 1-1 0 0,1 0 0 0 0,0-1 0 0 0,0 1 1 0 0,1 0-1 0 0,-1 0 0 0 0,1 0 1 0 0,0 1-1 0 0,0-1 0 0 0,0 1 0 0 0,0-1 1 0 0,1 1-1 0 0,0 0 0 0 0,-1 3-45 0 0,-13 183 2644 0 0,44-104-3077 0 0,47-36-5328 0 0,-61-50 515 0 0,8-4-1616 0 0</inkml:trace>
  <inkml:trace contextRef="#ctx0" brushRef="#br0" timeOffset="515.035">848 266 4972 0 0,'0'0'4736'0'0,"0"0"-4064"0"0,0 0-198 0 0,0 0 490 0 0,0 0 123 0 0,-3 8-49 0 0,-73 108 2223 0 0,0-53-4526 0 0,50-58-4955 0 0,21-9 1349 0 0</inkml:trace>
  <inkml:trace contextRef="#ctx0" brushRef="#br0" timeOffset="764.4">716 320 11009 0 0,'0'0'1604'0'0,"0"0"-1448"0"0,34 51 736 0 0,-22-31-16 0 0,2 2 68 0 0,-4-3-200 0 0,0-2-279 0 0,1-2-153 0 0,-2-2-176 0 0,-2-1-60 0 0,1-1-76 0 0,1-3-324 0 0,1 1-533 0 0,3-2-691 0 0,-1-3-1104 0 0,-2-3-3572 0 0</inkml:trace>
  <inkml:trace contextRef="#ctx0" brushRef="#br0" timeOffset="1012.323">1204 501 10637 0 0,'0'0'3852'0'0,"0"0"-3852"0"0,0 0 0 0 0,-48 4 240 0 0,25-6 228 0 0,-3-1-268 0 0,-1-2-200 0 0,0 1-188 0 0,0-3-948 0 0,2 0-1128 0 0,9 0-3928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07.2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66 7585 0 0,'0'0'4319'0'0,"0"0"-2965"0"0,0 0-915 0 0,0 0 9 0 0,0 0-140 0 0,0 0-270 0 0,0 9 478 0 0,-29 212 2306 0 0,30-216-4264 0 0,4-6-3374 0 0,6-3-1190 0 0</inkml:trace>
  <inkml:trace contextRef="#ctx0" brushRef="#br0" timeOffset="252.05">220 37 12685 0 0,'0'0'2628'0'0,"0"0"-2488"0"0,0 0 100 0 0,0 0-68 0 0,-38-14 473 0 0,19 8-309 0 0,-3 2-336 0 0,-1 0 0 0 0,-2 0-60 0 0,2 2-597 0 0,1-1-575 0 0,3 3-480 0 0,5 0-1564 0 0,3 0-2685 0 0</inkml:trace>
  <inkml:trace contextRef="#ctx0" brushRef="#br0" timeOffset="501.905">237 146 9297 0 0,'0'0'1124'0'0,"0"0"-1048"0"0,0 0 880 0 0,0 0 272 0 0,-55 1-360 0 0,32-2-448 0 0,-1-2-332 0 0,-3 0-88 0 0,2 2-584 0 0,2-1-1080 0 0,9 1-2464 0 0,1 0-3553 0 0</inkml:trace>
  <inkml:trace contextRef="#ctx0" brushRef="#br0" timeOffset="502.905">304 260 7597 0 0,'0'0'1724'0'0,"0"0"-1632"0"0,0 0 488 0 0,0 0 632 0 0,-35 15 176 0 0,12-14-368 0 0,-2-1-396 0 0,-6 0-348 0 0,-1-2-276 0 0,1-2-416 0 0,0 0-1484 0 0,12 1-4308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17.5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11 12477 0 0,'0'0'1288'0'0,"0"0"-1288"0"0,0 0 0 0 0,0 0 192 0 0,0 0 200 0 0,-42 3-48 0 0,22-3-192 0 0,1 0-152 0 0,-3 0-88 0 0,4-3-1516 0 0,5-1-1608 0 0,-1-3-4557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17.7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183 29 12357 0 0,'0'0'2240'0'0,"0"0"-1896"0"0,0 0 8 0 0,0 0-352 0 0,0 0-164 0 0,-40-12 52 0 0,18 9 24 0 0,-5 0 80 0 0,2 2 4 0 0,-2-2-844 0 0,8 2-1464 0 0,-3-5-4921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18.6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 0 15205 0 0,'-3'8'140'0'0,"-18"42"765"0"0,12-33-710 0 0,0 1 0 0 0,1 1 0 0 0,1 0 0 0 0,1 0-1 0 0,1 0 1 0 0,1 0 0 0 0,0 1 0 0 0,1 0 0 0 0,1 0 0 0 0,1 0 0 0 0,1 0-1 0 0,2 11-194 0 0,45 32-265 0 0,-16-69-9595 0 0,-17-8 1437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20.2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378 16 6433 0 0,'0'0'5958'0'0,"0"0"-4421"0"0,-6 2-1148 0 0,-27 2-433 0 0,0-1 0 0 0,0-1 0 0 0,0-2 1 0 0,0-1-1 0 0,0-1 0 0 0,0-3 0 0 0,-15-3 44 0 0,-22-1-2291 0 0,48 7 2421 0 0,37 8 1159 0 0,19 8-916 0 0,-27-10-293 0 0,1 1 0 0 0,0-1-1 0 0,-1 1 1 0 0,0 1 0 0 0,-1 0 0 0 0,1 0 0 0 0,-1 0 0 0 0,0 0 0 0 0,0 1 0 0 0,-1 0 0 0 0,0 0 0 0 0,0 1 0 0 0,-1 0 0 0 0,0-1 0 0 0,0 1 0 0 0,-1 1 0 0 0,0-1 0 0 0,0 0 0 0 0,-1 1 0 0 0,0 0 0 0 0,0-1 0 0 0,-1 1 0 0 0,-1 0 0 0 0,1 0 0 0 0,-1-1 0 0 0,-1 1 0 0 0,1 0 0 0 0,-2 0 0 0 0,1 0 0 0 0,-1-1 0 0 0,0 1 0 0 0,-1-1-1 0 0,-2 5-79 0 0,-42 86 739 0 0,-11 52-555 0 0,60-147-93 0 0,0-1 0 0 0,1 0 0 0 0,-1 0 0 0 0,0 0-1 0 0,1 0 1 0 0,0-1 0 0 0,-1 1 0 0 0,1-1 0 0 0,0 1 0 0 0,1-1 0 0 0,-1 0-1 0 0,0 0 1 0 0,0-1 0 0 0,1 1 0 0 0,-1-1 0 0 0,1 1 0 0 0,0-1-1 0 0,-1 0 1 0 0,1 0 0 0 0,0-1 0 0 0,0 1 0 0 0,-1-1 0 0 0,1 0 0 0 0,0 0-1 0 0,0 0 1 0 0,0 0 0 0 0,-1-1 0 0 0,1 1 0 0 0,0-1 0 0 0,0 0-1 0 0,3-2-90 0 0,21 0 180 0 0,0-2 0 0 0,-1-1-1 0 0,1-1 1 0 0,-1-1-1 0 0,-1-2 1 0 0,1 0 0 0 0,16-11-180 0 0,47-30-4300 0 0,-87 49-40 0 0,-3 2-2830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19.4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0 11041 0 0,'0'0'2634'0'0,"0"0"-1988"0"0,6 6-444 0 0,1 0-71 0 0,0 0 0 0 0,-1 0-1 0 0,0 1 1 0 0,0-1 0 0 0,0 1 0 0 0,-1 1 0 0 0,0-1 0 0 0,-1 1 0 0 0,0-1 0 0 0,0 1 0 0 0,0 1 0 0 0,-1-1 0 0 0,0 0 0 0 0,-1 1 0 0 0,0 0-1 0 0,0-1 1 0 0,-1 1 0 0 0,0 0 0 0 0,-1 0 0 0 0,0 0 0 0 0,0 0 0 0 0,-1-1 0 0 0,0 1 0 0 0,0 0 0 0 0,-1 0 0 0 0,0-1 0 0 0,-1 1 0 0 0,0-1-1 0 0,0 1 1 0 0,-3 4-131 0 0,-68 62-647 0 0,33-62-8158 0 0,31-14-41 0 0</inkml:trace>
  <inkml:trace contextRef="#ctx0" brushRef="#br0" timeOffset="1">453 262 16073 0 0,'0'0'1945'0'0,"0"0"-1945"0"0,0 0-980 0 0,0 0 892 0 0,0 0 88 0 0,-43 1 0 0 0,24-4-212 0 0,-2-2-353 0 0,3 0-983 0 0,5 1-2616 0 0,3-6-3073 0 0</inkml:trace>
  <inkml:trace contextRef="#ctx0" brushRef="#br0" timeOffset="250.348">508 169 12745 0 0,'0'0'2768'0'0,"0"0"-2180"0"0,0 0 293 0 0,0 0-161 0 0,0 0-720 0 0,0 0 48 0 0,0 0-48 0 0,-62-14 60 0 0,28 9-60 0 0,-1-2-1156 0 0,0-2-1329 0 0,8 2-3807 0 0,-4-5-1585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18.9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167 1 4152 0 0,'0'0'9756'0'0,"0"0"-7362"0"0,0 0-2048 0 0,3 8-169 0 0,-2-5-113 0 0,0 0 1 0 0,0 1-1 0 0,0-1 0 0 0,0 1 1 0 0,-1 0-1 0 0,1-1 0 0 0,-1 1 1 0 0,0 0-1 0 0,0-1 0 0 0,-1 1 1 0 0,1-1-1 0 0,-1 1 1 0 0,1 0-1 0 0,-1-1 0 0 0,0 1 1 0 0,0-1-1 0 0,-1 1 0 0 0,1-1 1 0 0,-1 0-1 0 0,0 0 0 0 0,0 0 1 0 0,0 0-1 0 0,0 0 1 0 0,0 0-1 0 0,0 0 0 0 0,-1 0 1 0 0,0-1-1 0 0,1 0 0 0 0,-1 1 1 0 0,0-1-65 0 0,2-1-37 0 0,-82 56 246 0 0,44-47-5607 0 0,34-11 103 0 0,1-5-2760 0 0</inkml:trace>
  <inkml:trace contextRef="#ctx0" brushRef="#br0" timeOffset="262.702">1 41 12625 0 0,'0'0'2530'0'0,"0"0"-1896"0"0,0 0-500 0 0,7 7 351 0 0,127 129 1115 0 0,-113-130-8476 0 0,-13-5 1565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47.7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152 204 6385 0 0,'0'0'5122'0'0,"0"0"-3456"0"0,0 0-1292 0 0,0 0-243 0 0,-7-2 67 0 0,2 1-123 0 0,0 0 0 0 0,0 0 0 0 0,0 1 0 0 0,0-1 1 0 0,0 1-1 0 0,0 0 0 0 0,0 1 0 0 0,0-1 0 0 0,0 1 0 0 0,0 0 0 0 0,0 1 0 0 0,1-1 0 0 0,-1 1 1 0 0,0-1-1 0 0,1 2 0 0 0,-1-1 0 0 0,1 0 0 0 0,0 1 0 0 0,-1 0 0 0 0,1 0 0 0 0,1 0 1 0 0,-1 0-1 0 0,0 1 0 0 0,1-1 0 0 0,0 1 0 0 0,0 0 0 0 0,-3 4-75 0 0,4-5 56 0 0,0 0 0 0 0,0 0-1 0 0,0 0 1 0 0,0 0 0 0 0,1 0-1 0 0,0 0 1 0 0,-1 1 0 0 0,1-1 0 0 0,0 0-1 0 0,0 1 1 0 0,1-1 0 0 0,-1 1-1 0 0,1-1 1 0 0,0 1 0 0 0,0-1 0 0 0,0 1-1 0 0,0-1 1 0 0,1 1 0 0 0,-1-1-1 0 0,1 1 1 0 0,0-1 0 0 0,0 0 0 0 0,0 1-1 0 0,0-1 1 0 0,1 0 0 0 0,-1 0-1 0 0,1 0 1 0 0,0 0 0 0 0,0 0 0 0 0,0 0-1 0 0,0 0 1 0 0,1 0 0 0 0,-1-1 0 0 0,1 0-1 0 0,-1 1 1 0 0,1-1 0 0 0,0 0-1 0 0,0 0 1 0 0,0 0 0 0 0,0-1 0 0 0,0 1-1 0 0,0-1 1 0 0,1 0 0 0 0,-1 1-1 0 0,0-2 1 0 0,1 1 0 0 0,-1 0 0 0 0,1-1-1 0 0,-1 1 1 0 0,1-1 0 0 0,2 0-56 0 0,77-6-794 0 0,-56-20-9484 0 0,-17 8 2604 0 0</inkml:trace>
  <inkml:trace contextRef="#ctx0" brushRef="#br0" timeOffset="245.773">316 0 7221 0 0,'2'7'6472'0'0,"7"27"-5966"0"0,-1 0-1 0 0,-2 0 0 0 0,-2 1 0 0 0,-1-1 1 0 0,-1 1-1 0 0,-2 0 0 0 0,-2 5-505 0 0,1 17-296 0 0,3-48-1261 0 0,2-7-2921 0 0,4-7-1581 0 0</inkml:trace>
  <inkml:trace contextRef="#ctx0" brushRef="#br0" timeOffset="495.832">488 242 8293 0 0,'0'0'8421'0'0,"0"0"-8421"0"0,0 0 0 0 0,-39 16 188 0 0,20-15 272 0 0,-3 0-224 0 0,-2-1-236 0 0,4 0-24 0 0,-1-2-200 0 0,3-3-176 0 0,1 0-124 0 0,2-2-621 0 0,7 2-1959 0 0,8-6-5565 0 0</inkml:trace>
  <inkml:trace contextRef="#ctx0" brushRef="#br0" timeOffset="648.46">583 353 12149 0 0,'0'0'3040'0'0,"0"0"-2424"0"0,14 45-88 0 0,-14-36-175 0 0,0 0-17 0 0,0-3-124 0 0,-2-3-40 0 0,2-2 28 0 0,-2-1-16 0 0,0 0-20 0 0,2 0-164 0 0,0 0-24 0 0,0 0-164 0 0,-3-1-220 0 0,3-5-228 0 0,0-1-773 0 0,3 0-3207 0 0,1-12-4605 0 0</inkml:trace>
  <inkml:trace contextRef="#ctx0" brushRef="#br0" timeOffset="649.46">676 225 14529 0 0,'0'0'2089'0'0,"0"0"-1625"0"0,0 0-352 0 0,0 0-112 0 0,0 0-500 0 0,0 0-697 0 0,0 0-407 0 0,0 0-1004 0 0,0 0-3445 0 0</inkml:trace>
  <inkml:trace contextRef="#ctx0" brushRef="#br0" timeOffset="898.48">897 343 4028 0 0,'0'0'6576'0'0,"0"0"-4338"0"0,0 0-1315 0 0,0 0-121 0 0,-7-7-404 0 0,6 4-398 0 0,-1 0 0 0 0,0 0 0 0 0,-1 0-1 0 0,1 1 1 0 0,0-1 0 0 0,-1 1 0 0 0,1-1 0 0 0,-1 1 0 0 0,0 0 0 0 0,0 0 0 0 0,0 0 0 0 0,0 0 0 0 0,0 1 0 0 0,0-1 0 0 0,0 1 0 0 0,-1 0 0 0 0,1-1 0 0 0,0 2-1 0 0,-1-1 1 0 0,1 0 0 0 0,-1 1 0 0 0,1-1 0 0 0,-1 1 0 0 0,1 0 0 0 0,-1 0 0 0 0,1 1 0 0 0,-1-1 0 0 0,1 1 0 0 0,-1 0 0 0 0,1-1 0 0 0,-1 2 0 0 0,1-1 0 0 0,0 0-1 0 0,0 1 1 0 0,0-1 0 0 0,0 1 0 0 0,0 0 0 0 0,0 0 0 0 0,0 0 0 0 0,0 0 0 0 0,0 1 0 0 0,1 0 50 0 0,0 0 0 0 0,0 0 0 0 0,0 1 0 0 0,1-1 1 0 0,-1 1-1 0 0,1-1 0 0 0,0 1 0 0 0,0 0 0 0 0,0-1 0 0 0,0 1 0 0 0,1 0 0 0 0,-1-1 0 0 0,1 1 1 0 0,0 0-1 0 0,0 0 0 0 0,1 0 0 0 0,-1-1 0 0 0,1 1 0 0 0,-1 0 0 0 0,1-1 0 0 0,1 1 0 0 0,-1 0 0 0 0,0-1 1 0 0,1 1-1 0 0,0-1 0 0 0,-1 0 0 0 0,1 0 0 0 0,1 1 0 0 0,-1-1 0 0 0,0 0 0 0 0,1-1 0 0 0,-1 1 1 0 0,1 0-1 0 0,0-1 0 0 0,0 0 0 0 0,0 1 0 0 0,0-1 0 0 0,1 0 0 0 0,-1-1 0 0 0,0 1 0 0 0,1-1 1 0 0,-1 1-1 0 0,1-1 0 0 0,0 0 0 0 0,-1 0 0 0 0,1-1 0 0 0,0 1 0 0 0,0-1 0 0 0,-1 1 0 0 0,1-1 1 0 0,0-1-1 0 0,1 1-50 0 0,14-17-1241 0 0,-13-1-3436 0 0,-2 1-2361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17.9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20 12029 0 0,'4'8'4233'0'0,"-1"0"-4101"0"0,0 1 1 0 0,0-1-1 0 0,-1 1 0 0 0,0-1 0 0 0,-1 1 0 0 0,1 0 0 0 0,-2 0 1 0 0,1 0-1 0 0,-1-1 0 0 0,-1 1 0 0 0,1 0 0 0 0,-2 0 0 0 0,1 0 1 0 0,-1-1-1 0 0,0 1 0 0 0,-3 4-132 0 0,-9 27 341 0 0,14-36-3875 0 0,3-5-3836 0 0,8-11-444 0 0</inkml:trace>
  <inkml:trace contextRef="#ctx0" brushRef="#br0" timeOffset="217.052">232 14 14437 0 0,'0'0'2433'0'0,"0"0"-2433"0"0,0 0-805 0 0,-39-5 805 0 0,16 3 228 0 0,-1 1-127 0 0,-3 0-89 0 0,3 0 0 0 0,0 0-12 0 0,3 1-281 0 0,1 0-711 0 0,5-1-908 0 0,5 1-2412 0 0,6-2-2053 0 0</inkml:trace>
  <inkml:trace contextRef="#ctx0" brushRef="#br0" timeOffset="404.882">270 89 8977 0 0,'0'0'1488'0'0,"0"0"-1024"0"0,-39 7 628 0 0,18-7-160 0 0,-6 0-408 0 0,0 0-80 0 0,0-1-276 0 0,2-2-168 0 0,1 2-1436 0 0,6-1-1408 0 0,1-2-4701 0 0</inkml:trace>
  <inkml:trace contextRef="#ctx0" brushRef="#br0" timeOffset="575.358">339 201 1564 0 0,'0'0'9281'0'0,"0"0"-8597"0"0,0 0-632 0 0,0 0 908 0 0,0 0-92 0 0,-53 37 24 0 0,25-36-72 0 0,-2-1-316 0 0,-2 0-316 0 0,-2 0-188 0 0,3-1-364 0 0,4-3-1460 0 0,7 1-2796 0 0,3-8-4189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17.0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 10165 0 0,'0'0'3912'0'0,"0"0"-3634"0"0,2 8-495 0 0,9 32 849 0 0,-1-1 0 0 0,-3 1 0 0 0,-1 1 1 0 0,-2 0-1 0 0,-1-1 0 0 0,-3 1 0 0 0,-1 0 0 0 0,-5 30-632 0 0,4-50-1197 0 0,3-38-9320 0 0,-1-1 3608 0 0</inkml:trace>
  <inkml:trace contextRef="#ctx0" brushRef="#br0" timeOffset="354.755">35 0 3708 0 0,'0'0'5841'0'0,"0"0"-4616"0"0,0 0-1039 0 0,0 0 152 0 0,1 8 234 0 0,-1 15-55 0 0,-1-11-254 0 0,1 0 0 0 0,0 0-1 0 0,0 0 1 0 0,2 0-1 0 0,-1 0 1 0 0,1 0-1 0 0,1 0 1 0 0,0 0-1 0 0,1-1 1 0 0,0 0-1 0 0,3 6-262 0 0,-4-16 66 0 0,0 1 0 0 0,0 0 0 0 0,1-1-1 0 0,-1 0 1 0 0,0 0 0 0 0,1 0 0 0 0,-1 0 0 0 0,1 0-1 0 0,-1-1 1 0 0,1 1 0 0 0,-1-1 0 0 0,1 0-1 0 0,-1 0 1 0 0,1-1 0 0 0,-1 1 0 0 0,1-1-1 0 0,-1 1 1 0 0,1-1 0 0 0,-1 0 0 0 0,1 0-1 0 0,-1-1 1 0 0,0 1 0 0 0,0-1 0 0 0,0 1 0 0 0,0-1-1 0 0,0 0 1 0 0,0 0 0 0 0,0-1 0 0 0,-1 1-1 0 0,1 0 1 0 0,-1-1 0 0 0,1 0 0 0 0,-1 1-1 0 0,0-1 1 0 0,0 0 0 0 0,0 0 0 0 0,-1 0-1 0 0,1-1 1 0 0,-1 1 0 0 0,1 0 0 0 0,-1-1 0 0 0,0 1-1 0 0,0 0 1 0 0,-1-1 0 0 0,1 1 0 0 0,-1-1-1 0 0,0 1 1 0 0,0-1 0 0 0,0 0 0 0 0,0-1-66 0 0,2-9 178 0 0,2-8-1388 0 0,-1 43 460 0 0,-4 20 1526 0 0,1 26-776 0 0,12-30-4561 0 0,-4-29-354 0 0,5-2-2483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23.2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 5929 0 0,'0'0'5101'0'0,"0"0"-3160"0"0,0 0-1453 0 0,0 0-172 0 0,0 0 68 0 0,0 0-144 0 0,8-1-44 0 0,-4-1-113 0 0,1 0 0 0 0,0 0 0 0 0,-1 1 0 0 0,1-1 0 0 0,0 1 0 0 0,0 1 0 0 0,0-1 0 0 0,0 1 0 0 0,0-1 1 0 0,0 1-1 0 0,0 1 0 0 0,0-1 0 0 0,0 1 0 0 0,-1 0 0 0 0,1 0 0 0 0,0 0 0 0 0,0 1 0 0 0,-1 0 0 0 0,1 0 0 0 0,-1 0 0 0 0,1 0 1 0 0,-1 1-1 0 0,0-1 0 0 0,0 1 0 0 0,0 0 0 0 0,0 0 0 0 0,0 1 0 0 0,-1-1 0 0 0,0 1 0 0 0,0 0 0 0 0,0 0 0 0 0,0 0 0 0 0,0 0 1 0 0,-1 0-1 0 0,1 1 0 0 0,-1-1 0 0 0,-1 1 0 0 0,1 0 0 0 0,0 0-83 0 0,-32 38-323 0 0,9-39-8332 0 0,17-6-90 0 0</inkml:trace>
  <inkml:trace contextRef="#ctx0" brushRef="#br0" timeOffset="278.537">260 25 13985 0 0,'0'0'1316'0'0,"0"0"-876"0"0,0 0-440 0 0,0 0 693 0 0,-41 50-153 0 0,31-32-68 0 0,3 0-200 0 0,6 2-88 0 0,1-4-36 0 0,5 2 40 0 0,8-2 84 0 0,8-1 60 0 0,10 2-52 0 0,12-3-280 0 0,10-5-24 0 0,-2-4-1928 0 0,-6-5-4733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22.4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0 14733 0 0,'0'0'1892'0'0,"-1"8"-2046"0"0,-7 20 381 0 0,4-16-36 0 0,0-1 0 0 0,0 2 0 0 0,1-1 1 0 0,1 0-1 0 0,0 0 0 0 0,1 1 0 0 0,0-1 0 0 0,1 1 1 0 0,0-1-1 0 0,1 1 0 0 0,0 2-191 0 0,38 18 90 0 0,-20-28-6333 0 0,-18-7 629 0 0,-1-6-1420 0 0</inkml:trace>
  <inkml:trace contextRef="#ctx0" brushRef="#br0" timeOffset="232.38">96 95 2584 0 0,'0'0'9230'0'0,"6"-2"-6668"0"0,121-2-2488 0 0,-123 5-22 0 0,0 0-1 0 0,0-1 0 0 0,-1 1 1 0 0,1 1-1 0 0,-1-1 1 0 0,1 0-1 0 0,-1 1 0 0 0,1 0 1 0 0,-1 0-1 0 0,0 0 0 0 0,0 0 1 0 0,0 0-1 0 0,0 1 0 0 0,0-1 1 0 0,0 1-1 0 0,-1 0 1 0 0,1 0-1 0 0,-1 0 0 0 0,0 0 1 0 0,0 0-1 0 0,0 1 0 0 0,0-1 1 0 0,-1 1-1 0 0,1-1 1 0 0,-1 1-1 0 0,0-1 0 0 0,0 1 1 0 0,0 0-1 0 0,0-1 0 0 0,-1 1 1 0 0,0 0-1 0 0,0 0 0 0 0,0 3-51 0 0,-1-3 73 0 0,0 0 0 0 0,0 0 0 0 0,0 0 0 0 0,-1-1-1 0 0,1 1 1 0 0,-1-1 0 0 0,0 1 0 0 0,0-1 0 0 0,-1 1-1 0 0,1-1 1 0 0,-1 0 0 0 0,1 0 0 0 0,-1-1 0 0 0,0 1-1 0 0,0 0 1 0 0,0-1 0 0 0,0 0 0 0 0,-1 1-1 0 0,1-1 1 0 0,-1-1 0 0 0,1 1 0 0 0,-1 0 0 0 0,0-1-1 0 0,0 0-72 0 0,-59 14-6207 0 0,56-15 679 0 0</inkml:trace>
  <inkml:trace contextRef="#ctx0" brushRef="#br0" timeOffset="417.508">360 111 12537 0 0,'0'0'782'0'0,"-5"7"-128"0"0,-37 100 1861 0 0,41-104-2499 0 0,1 0 0 0 0,0 0 0 0 0,0-1 0 0 0,0 1 0 0 0,0 0 0 0 0,0 0 0 0 0,1 0 0 0 0,-1 0 0 0 0,1-1 0 0 0,0 1 0 0 0,-1 0 0 0 0,2 0 0 0 0,-1-1 0 0 0,0 1 0 0 0,0-1 0 0 0,1 1 0 0 0,-1-1 0 0 0,1 1 0 0 0,0-1 0 0 0,0 0 0 0 0,0 0 0 0 0,0 0-1 0 0,0 0 1 0 0,0 0 0 0 0,0-1 0 0 0,1 1 0 0 0,-1-1 0 0 0,1 1 0 0 0,-1-1 0 0 0,1 0 0 0 0,0 0 0 0 0,-1 0 0 0 0,1 0 0 0 0,0 0 0 0 0,0-1 0 0 0,-1 1 0 0 0,1-1 0 0 0,0 0 0 0 0,0 0 0 0 0,0 0 0 0 0,2 0-16 0 0,-4 0-42 0 0,25-1-2517 0 0,-10-9-3688 0 0,-3-6-2000 0 0</inkml:trace>
  <inkml:trace contextRef="#ctx0" brushRef="#br0" timeOffset="572.246">514 85 13877 0 0,'0'0'2689'0'0,"0"0"-2689"0"0,15 43-289 0 0,-8-22 289 0 0,-2 3 397 0 0,-4-1-49 0 0,2 1-112 0 0,-3-2 88 0 0,-7 2-212 0 0,-6 0 12 0 0,-2 0-124 0 0,-9-1-436 0 0,-10-2-753 0 0,4-4-1107 0 0,-15-6-4696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21.5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25 14309 0 0,'0'0'1159'0'0,"0"0"-924"0"0,0 0-285 0 0,6-1-98 0 0,0 0 168 0 0,0 0-1 0 0,-1 1 0 0 0,1 0 0 0 0,0 0 1 0 0,0 1-1 0 0,-1-1 0 0 0,1 1 0 0 0,-1 1 1 0 0,1-1-1 0 0,0 1 0 0 0,-1 0 0 0 0,0 0 0 0 0,0 0 1 0 0,0 1-1 0 0,0 0 0 0 0,0 0 0 0 0,0 0 1 0 0,0 1-1 0 0,-1-1 0 0 0,4 5-19 0 0,-5-6 0 0 0,-1-1 0 0 0,0 1-1 0 0,1 0 1 0 0,-1 0 0 0 0,0 1-1 0 0,0-1 1 0 0,0 0 0 0 0,0 1-1 0 0,0-1 1 0 0,-1 1 0 0 0,1-1 0 0 0,-1 1-1 0 0,0 0 1 0 0,1 0 0 0 0,-1 0-1 0 0,-1 0 1 0 0,1 0 0 0 0,0 0-1 0 0,-1 0 1 0 0,1 0 0 0 0,-1 0 0 0 0,0 0-1 0 0,0 0 1 0 0,0 0 0 0 0,-1 0-1 0 0,1 0 1 0 0,-1 0 0 0 0,1 0-1 0 0,-1 0 1 0 0,0 0 0 0 0,0 0 0 0 0,0-1-1 0 0,-1 1 1 0 0,1 0 0 0 0,-1-1-1 0 0,1 1 1 0 0,-1-1 0 0 0,0 1-1 0 0,0-1 1 0 0,0 0 0 0 0,0 1 0 0 0,-1-1-1 0 0,1 0 1 0 0,0-1 0 0 0,-1 1-1 0 0,0 0 1 0 0,1-1 0 0 0,-1 1-1 0 0,0-1 1 0 0,0 0 0 0 0,1 0 0 0 0,-1 0-1 0 0,0 0 1 0 0,0-1 0 0 0,0 1-1 0 0,0-1 1 0 0,0 0 0 0 0,-1 0-1 0 0,1 0 1 0 0,0 0 0 0 0,-16 2-2164 0 0,7-3-2562 0 0,0-3-4000 0 0</inkml:trace>
  <inkml:trace contextRef="#ctx0" brushRef="#br0" timeOffset="265.917">244 38 7249 0 0,'0'0'6317'0'0,"0"0"-5130"0"0,0 0-1088 0 0,0 0 277 0 0,0 0 85 0 0,-6 8-1 0 0,0-1-297 0 0,3-6-115 0 0,0 1 0 0 0,0 0 0 0 0,1 0 0 0 0,-1 0-1 0 0,0 0 1 0 0,1 0 0 0 0,-1 1 0 0 0,1-1 0 0 0,0 1-1 0 0,0-1 1 0 0,0 1 0 0 0,0 0 0 0 0,1 0 0 0 0,-1 0-1 0 0,1 0 1 0 0,-1 0 0 0 0,1 0 0 0 0,0 0-1 0 0,0 0 1 0 0,0 1 0 0 0,1-1 0 0 0,-1 0 0 0 0,1 1-1 0 0,0-1 1 0 0,0 0 0 0 0,0 1 0 0 0,0-1 0 0 0,1 0-1 0 0,-1 1 1 0 0,1-1 0 0 0,0 0 0 0 0,0 1 0 0 0,0-1-1 0 0,0 0 1 0 0,1 0 0 0 0,-1 0 0 0 0,1 0 0 0 0,0 0-1 0 0,0-1 1 0 0,0 1 0 0 0,0 0 0 0 0,1 0-48 0 0,85 23-734 0 0,-57-23-2491 0 0,-1-3-3422 0 0,-6-3-1067 0 0</inkml:trace>
  <inkml:trace contextRef="#ctx0" brushRef="#br0" timeOffset="532.225">476 79 11837 0 0,'2'8'3288'0'0,"24"166"495"0"0,-26-170-3909 0 0,-1 32 251 0 0,-1-28-2917 0 0,-1-24-4634 0 0,-1-1-607 0 0</inkml:trace>
  <inkml:trace contextRef="#ctx0" brushRef="#br0" timeOffset="777.699">487 0 8929 0 0,'0'0'4148'0'0,"0"0"-3162"0"0,8 0-810 0 0,-1 1-17 0 0,-1-1-1 0 0,1 1 1 0 0,0 0-1 0 0,-1 0 0 0 0,1 1 1 0 0,-1 0-1 0 0,0 0 1 0 0,1 0-1 0 0,-1 1 1 0 0,0 0-1 0 0,0 0 0 0 0,-1 1 1 0 0,1 0-1 0 0,-1 0 1 0 0,1 0-1 0 0,-1 0 1 0 0,-1 1-1 0 0,1 0 0 0 0,-1 0 1 0 0,1 0-1 0 0,-1 1 1 0 0,-1-1-1 0 0,1 1 1 0 0,1 5-159 0 0,-7-8-63 0 0,0 0 1 0 0,0 0-1 0 0,-1-1 1 0 0,1 1 0 0 0,-1 0-1 0 0,0-1 1 0 0,0 0-1 0 0,0 0 1 0 0,0 0-1 0 0,0 0 1 0 0,0 0 0 0 0,-1-1-1 0 0,1 0 1 0 0,0 1-1 0 0,-1-1 1 0 0,1 0 0 0 0,-1-1-1 0 0,0 1 1 0 0,1 0-1 0 0,-1-1 1 0 0,0 0-1 0 0,1 0 1 0 0,-1 0 0 0 0,0-1-1 0 0,1 1 1 0 0,-1-1-1 0 0,1 1 1 0 0,-1-1-1 0 0,-1-1 63 0 0,3 2-147 0 0,-19-4-2911 0 0,7-1-2459 0 0,0-6-1992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28.9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115 140 2796 0 0,'0'0'6381'0'0,"0"0"-4281"0"0,0 0-1518 0 0,0 0 103 0 0,0 0 38 0 0,0 0 35 0 0,0 0 34 0 0,0 0 54 0 0,0 0 1 0 0,20-7 1016 0 0,-19 3-1914 0 0,1 0 0 0 0,-1 0 0 0 0,0 0 0 0 0,-1 0 1 0 0,1-1-1 0 0,-1 1 0 0 0,1 0 0 0 0,-1-1 0 0 0,-1 1 0 0 0,1 0 0 0 0,0 0 0 0 0,-1-1 0 0 0,0 1 1 0 0,0 0-1 0 0,0 0 0 0 0,-1 0 0 0 0,1 0 0 0 0,-1 0 0 0 0,0 0 0 0 0,0 1 0 0 0,-1-1 1 0 0,1 1-1 0 0,-1-1 0 0 0,1 1 0 0 0,-1 0 0 0 0,0 0 0 0 0,0 0 0 0 0,-1 0 0 0 0,1 0 0 0 0,-1 1 1 0 0,1 0-1 0 0,-1-1 0 0 0,0 1 0 0 0,0 1 0 0 0,1-1 0 0 0,-1 0 0 0 0,-1 1 0 0 0,1 0 0 0 0,0 0 1 0 0,-1 0 49 0 0,1 4 19 0 0,0 0 0 0 0,0 0-1 0 0,0 0 1 0 0,0 0 0 0 0,0 0-1 0 0,1 1 1 0 0,0 0 0 0 0,-1 0-1 0 0,2 0 1 0 0,-1 0 0 0 0,0 0-1 0 0,1 1 1 0 0,-1-1-1 0 0,1 1 1 0 0,1-1 0 0 0,-1 1-1 0 0,1 0 1 0 0,-1 0 0 0 0,1 0-1 0 0,1-1 1 0 0,-1 1 0 0 0,1 0-1 0 0,0 0 1 0 0,0 4-18 0 0,0-6 34 0 0,0-1 0 0 0,-1 1-1 0 0,1 0 1 0 0,1-1 0 0 0,-1 1 0 0 0,0 0 0 0 0,1-1 0 0 0,-1 1-1 0 0,1-1 1 0 0,0 1 0 0 0,0-1 0 0 0,0 1 0 0 0,0-1 0 0 0,0 0 0 0 0,1 1-1 0 0,-1-1 1 0 0,1 0 0 0 0,-1 0 0 0 0,1 0 0 0 0,0 0 0 0 0,0 0-1 0 0,0 0 1 0 0,0-1 0 0 0,0 1 0 0 0,0-1 0 0 0,0 1 0 0 0,1-1-1 0 0,-1 0 1 0 0,1 1-34 0 0,33 1-5924 0 0,-25-6-1626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31.6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8009 0 0,'0'0'4382'0'0,"1"7"-3102"0"0,19 245 3318 0 0,-15-229-6630 0 0,12-15-6110 0 0,2-9 47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32.4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44 164 4212 0 0,'0'0'8044'0'0,"0"0"-6033"0"0,0 0-1781 0 0,0 0 50 0 0,0 0 388 0 0,0 0-69 0 0,0 0-51 0 0,0 0-99 0 0,0 0-179 0 0,7-2-211 0 0,-3 2-103 0 0,0-1 0 0 0,-1 0 0 0 0,1 0 0 0 0,0 0 1 0 0,-1-1-1 0 0,1 1 0 0 0,-1-1 0 0 0,1 0 0 0 0,-1 0 0 0 0,0 0 0 0 0,0-1 0 0 0,0 1 0 0 0,0-1 0 0 0,0 1 0 0 0,-1-1 0 0 0,1 0 0 0 0,-1 0 0 0 0,1 0 0 0 0,-1-1 0 0 0,0 1 0 0 0,-1 0 0 0 0,1-1 0 0 0,0 0 1 0 0,-1 1-1 0 0,0-1 0 0 0,0 0 0 0 0,0 1 0 0 0,0-1 0 0 0,-1 0 0 0 0,1 0 0 0 0,-1 0 0 0 0,0 0 0 0 0,0 0 0 0 0,0 1 0 0 0,-1-1 0 0 0,0 0 0 0 0,1 0 0 0 0,-1 0 0 0 0,-1 1 0 0 0,1-1 0 0 0,0 0 0 0 0,-1 1 0 0 0,0-1 1 0 0,0 1-1 0 0,0 0 0 0 0,0 0 0 0 0,0 0 0 0 0,-2-3 44 0 0,1 5 27 0 0,1-1 1 0 0,0 1 0 0 0,0-1 0 0 0,-1 1-1 0 0,1 0 1 0 0,-1 0 0 0 0,1 0-1 0 0,-1 0 1 0 0,1 0 0 0 0,-1 1 0 0 0,0-1-1 0 0,1 1 1 0 0,-1 0 0 0 0,0 0-1 0 0,0 0 1 0 0,1 0 0 0 0,-1 0 0 0 0,0 0-1 0 0,1 1 1 0 0,-1-1 0 0 0,0 1-1 0 0,1 0 1 0 0,-1 0 0 0 0,1 0-1 0 0,-1 0 1 0 0,1 0 0 0 0,-1 1 0 0 0,1-1-1 0 0,0 1 1 0 0,0-1 0 0 0,0 1-1 0 0,0 0 1 0 0,0 0 0 0 0,0 0 0 0 0,0 0-1 0 0,1 0 1 0 0,-1 0 0 0 0,1 0-1 0 0,-1 1 1 0 0,1-1 0 0 0,0 1 0 0 0,0-1-1 0 0,0 1 1 0 0,0-1 0 0 0,0 1-1 0 0,1-1 1 0 0,-1 2-28 0 0,-2 76-167 0 0,42-51-4217 0 0,-20-28-2412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32.6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14 3724 0 0,'0'0'12878'0'0,"0"0"-11946"0"0,0 0-932 0 0,0 0 0 0 0,0 0 372 0 0,0 0-60 0 0,0 0-56 0 0,0 0-32 0 0,0 0-52 0 0,0 0-172 0 0,1 7-496 0 0,-2-10-572 0 0,-3 0-197 0 0,1-1-1427 0 0,1-7-6929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34.8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95 144 14113 0 0,'0'0'1632'0'0,"0"0"-1062"0"0,0 0-336 0 0,0 0-41 0 0,0 0-96 0 0,0 0-77 0 0,0 0-9 0 0,0 0-13 0 0,4-7-113 0 0,-1 5 76 0 0,0 0 1 0 0,-1 0-1 0 0,0-1 1 0 0,0 0-1 0 0,1 1 1 0 0,-1-1-1 0 0,-1 0 1 0 0,1 0-1 0 0,0 0 1 0 0,-1 0-1 0 0,0 0 1 0 0,1 0-1 0 0,-1-1 1 0 0,0 1-1 0 0,-1 0 1 0 0,1-1-1 0 0,-1 1 1 0 0,1 0 0 0 0,-1-1-1 0 0,0 1 1 0 0,0-1-1 0 0,-1 1 1 0 0,1 0-1 0 0,-1-1 1 0 0,1 1-1 0 0,-1 0 1 0 0,0-1-1 0 0,0 1 1 0 0,-1 0-1 0 0,1 0 1 0 0,-1 0-1 0 0,1 0 1 0 0,-1 0-1 0 0,0 0 1 0 0,0 1-1 0 0,-1-1 1 0 0,1 0-1 0 0,0 1 1 0 0,-1 0-1 0 0,1-1 1 0 0,-1 1-1 0 0,0 0 1 0 0,0 1-1 0 0,0-1 1 0 0,0 0-1 0 0,0 1 1 0 0,0 0-1 0 0,0-1 1 0 0,-3 1 38 0 0,3 1 43 0 0,0 0 0 0 0,0 1 1 0 0,0 0-1 0 0,-1 0 1 0 0,1 0-1 0 0,0 0 0 0 0,0 0 1 0 0,0 0-1 0 0,0 1 0 0 0,0-1 1 0 0,1 1-1 0 0,-1 0 1 0 0,0 0-1 0 0,1 0 0 0 0,-1 0 1 0 0,1 1-1 0 0,0-1 0 0 0,0 1 1 0 0,0-1-1 0 0,0 1 1 0 0,0 0-1 0 0,1 0 0 0 0,-1 0 1 0 0,1 0-1 0 0,-1 0 0 0 0,1 0 1 0 0,0 0-1 0 0,0 0 1 0 0,1 0-1 0 0,-1 0 0 0 0,1 1 1 0 0,-1-1-1 0 0,1 0 0 0 0,0 0 1 0 0,0 1-1 0 0,1-1 0 0 0,-1 0 1 0 0,1 0-1 0 0,-1 1 1 0 0,1-1-1 0 0,0 0 0 0 0,0 0 1 0 0,1 0-1 0 0,-1 0 0 0 0,1 0 1 0 0,-1 0-1 0 0,1 0 1 0 0,0-1-1 0 0,0 1 0 0 0,0-1 1 0 0,0 1-1 0 0,1-1 0 0 0,-1 0 1 0 0,0 0-1 0 0,1 0 1 0 0,2 2-44 0 0,19 5-1435 0 0,-6-6-2354 0 0,1-2-2959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46.4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0 132 3404 0 0,'0'0'5075'0'0,"0"0"-3129"0"0,0 0-1237 0 0,0 0-220 0 0,8 3 106 0 0,-3-1-453 0 0,2 3 62 0 0,1-1 0 0 0,-1 0-1 0 0,1-1 1 0 0,0 0 0 0 0,0 0-1 0 0,0-1 1 0 0,1 0 0 0 0,-1 0-1 0 0,0-1 1 0 0,1 0 0 0 0,-1 0-1 0 0,1-1 1 0 0,-1 0 0 0 0,1-1-1 0 0,-1 0 1 0 0,1 0 0 0 0,-1 0-1 0 0,1-1 1 0 0,-1-1 0 0 0,0 0-1 0 0,0 0 1 0 0,0 0 0 0 0,-1-1-1 0 0,1 0 1 0 0,-1 0 0 0 0,1-2-204 0 0,-8 1-88 0 0,-1 0 1 0 0,0-1 0 0 0,0 1-1 0 0,-1-1 1 0 0,1 1-1 0 0,-1 0 1 0 0,0 0 0 0 0,-1 0-1 0 0,1 0 1 0 0,-1 0 0 0 0,0 1-1 0 0,0-1 1 0 0,0 1-1 0 0,-1 0 1 0 0,1 0 0 0 0,-1 0-1 0 0,0 0 1 0 0,-1 0 0 0 0,1 1-1 0 0,0 0 1 0 0,-1 0 0 0 0,0 0-1 0 0,0 1 1 0 0,0-1-1 0 0,0 1 1 0 0,0 0 0 0 0,0 1-1 0 0,-4-2 88 0 0,8 3 0 0 0,0-2-3 0 0,-1 1 0 0 0,1 0 0 0 0,0 0 1 0 0,0-1-1 0 0,0 1 0 0 0,-1 0 0 0 0,1 0 0 0 0,-1 0 0 0 0,1 0 0 0 0,0 1 0 0 0,-1-1 0 0 0,0 0 0 0 0,1 1 0 0 0,-1-1 0 0 0,1 0 0 0 0,-1 1 0 0 0,0 0 0 0 0,0 0 0 0 0,1-1 0 0 0,-1 1 0 0 0,0 0 0 0 0,1 0 0 0 0,-1 0 0 0 0,0 1 0 0 0,1-1 0 0 0,-1 0 0 0 0,0 1 0 0 0,1-1 0 0 0,-1 1 0 0 0,0-1 0 0 0,1 1 0 0 0,-1 0 0 0 0,1 0 0 0 0,-1-1 0 0 0,1 1 0 0 0,0 0 0 0 0,-1 0 0 0 0,1 1 0 0 0,0-1 1 0 0,0 0-1 0 0,-1 0 0 0 0,1 1 0 0 0,0-1 0 0 0,0 0 0 0 0,1 1 0 0 0,-1-1 0 0 0,0 1 0 0 0,0 0 0 0 0,1-1 0 0 0,-1 1 0 0 0,1-1 0 0 0,-1 1 0 0 0,1 0 0 0 0,0-1 0 0 0,-1 1 0 0 0,1 0 0 0 0,0 0 0 0 0,0-1 0 0 0,1 2 3 0 0,-6 236 1197 0 0,19-141-721 0 0,13-69-5072 0 0,-14-28-2155 0 0</inkml:trace>
  <inkml:trace contextRef="#ctx0" brushRef="#br0" timeOffset="251">233 346 14053 0 0,'0'0'1076'0'0,"0"0"-1012"0"0,0 0-64 0 0,0 0 552 0 0,-55 2-264 0 0,29-3-188 0 0,0-3-100 0 0,-3 1-128 0 0,3-1-688 0 0,0 0-856 0 0,9 1-1460 0 0,2-4-4193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34.9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19 5124 0 0,'0'0'12106'0'0,"0"0"-12006"0"0,0 0-100 0 0,0 0 0 0 0,0 0 184 0 0,0 0 164 0 0,0 0-16 0 0,0 0 28 0 0,0 0-116 0 0,0 0-244 0 0,-2 4-400 0 0,-1-8-280 0 0,-1 0-552 0 0,3-2-1485 0 0,-2-3-5403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35.7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 3104 0 0,'0'0'2633'0'0,"0"0"-767"0"0,0 0-594 0 0,0 0-271 0 0,0 0-260 0 0,0 0-292 0 0,0 0-115 0 0,0 0-95 0 0,0 0-143 0 0,4 0-49 0 0,-1-2 50 0 0,1 1 0 0 0,-1-1 0 0 0,1 1 0 0 0,-1 0 0 0 0,1 0-1 0 0,0 1 1 0 0,-1-1 0 0 0,1 1 0 0 0,0 0 0 0 0,-1 0 0 0 0,1 0 0 0 0,0 0 0 0 0,0 1 0 0 0,-1-1 0 0 0,1 1 0 0 0,-1 0 0 0 0,1 0 0 0 0,-1 0 0 0 0,1 1 0 0 0,-1-1 0 0 0,1 1 0 0 0,-1 0 0 0 0,0 0 0 0 0,0 0 0 0 0,0 0 0 0 0,0 0-1 0 0,0 1 1 0 0,-1 0 0 0 0,1-1 0 0 0,-1 1 0 0 0,1 0 0 0 0,-1 0 0 0 0,0 0 0 0 0,0 0 0 0 0,-1 1 0 0 0,1-1 0 0 0,-1 0 0 0 0,1 1 0 0 0,-1-1 0 0 0,0 1 0 0 0,0 2-97 0 0,0-1 72 0 0,-1 1 0 0 0,0 0 0 0 0,0-1 0 0 0,-1 1 1 0 0,0-1-1 0 0,0 1 0 0 0,0-1 0 0 0,0 1 0 0 0,-1-1 0 0 0,0 0 1 0 0,0 0-1 0 0,0 1 0 0 0,-1-2 0 0 0,0 1 0 0 0,0 0 1 0 0,0 0-1 0 0,0-1 0 0 0,-1 0 0 0 0,0 0 0 0 0,0 0 0 0 0,0 0 1 0 0,0 0-1 0 0,0-1 0 0 0,-1 0 0 0 0,0 0 0 0 0,-1 1-72 0 0,-34 32 337 0 0,40-35-302 0 0,1 1 0 0 0,-1-1 0 0 0,1 0 1 0 0,-1 1-1 0 0,1-1 0 0 0,-1 0 0 0 0,1 0 1 0 0,0 1-1 0 0,0-1 0 0 0,-1 0 0 0 0,1 0 1 0 0,0 0-1 0 0,0 0 0 0 0,0 0 1 0 0,0 0-1 0 0,0 0 0 0 0,1 0 0 0 0,-1-1 1 0 0,0 1-1 0 0,0 0 0 0 0,1-1 0 0 0,-1 1 1 0 0,0-1-1 0 0,0 1 0 0 0,1-1 0 0 0,-1 1 1 0 0,1-1-1 0 0,-1 0 0 0 0,0 0 0 0 0,1 0 1 0 0,-1 0-1 0 0,1 0 0 0 0,-1 0 0 0 0,0 0 1 0 0,2 0-36 0 0,-3 0 12 0 0,103 9 464 0 0,-64-19-6122 0 0,-35 6 39 0 0,0-4-2788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36.4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254 133 11385 0 0,'0'0'6665'0'0,"0"0"-6665"0"0,0 0-716 0 0,0 0 492 0 0,0 0 224 0 0,-47 11 296 0 0,21-14-120 0 0,-4-4-176 0 0,-2-1-164 0 0,1-1-332 0 0,-1-1-521 0 0,7 0-887 0 0,7 0-1260 0 0,5 2-3409 0 0</inkml:trace>
  <inkml:trace contextRef="#ctx0" brushRef="#br0" timeOffset="249.985">234 39 12793 0 0,'0'0'2892'0'0,"0"0"-2720"0"0,0 0-172 0 0,0 0-476 0 0,0 0 476 0 0,0 0 288 0 0,-42-1 40 0 0,19-3-328 0 0,-1-1-164 0 0,-2-2-944 0 0,-1 0-1132 0 0,6 2-2912 0 0,-1-4-2181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35.9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26 9233 0 0,'0'0'5092'0'0,"0"0"-4388"0"0,0 0-1247 0 0,0 0 158 0 0,0 0 120 0 0,0 0 53 0 0,0 0 60 0 0,0 0 65 0 0,-4 8 62 0 0,-4 93 1076 0 0,11-91-640 0 0,17 83 1447 0 0,-20-91-1862 0 0,1-1 0 0 0,-1 1 1 0 0,0 0-1 0 0,0-1 0 0 0,0 1 0 0 0,0 0 0 0 0,0-1 0 0 0,0 1 0 0 0,0 0 1 0 0,-1-1-1 0 0,1 1 0 0 0,-1 0 0 0 0,1-1 0 0 0,-1 1 0 0 0,1-1 0 0 0,-1 1 0 0 0,0-1 1 0 0,0 1-1 0 0,0-1 0 0 0,0 0 0 0 0,0 1 0 0 0,0-1 0 0 0,0 0 0 0 0,0 0 0 0 0,0 0 1 0 0,-1 0-1 0 0,1 0 0 0 0,0 0 0 0 0,-1 0 0 0 0,1 0 0 0 0,-1 0 0 0 0,1-1 1 0 0,-1 1-1 0 0,1 0 0 0 0,-1-1 0 0 0,0 0 0 0 0,1 1 0 0 0,-1-1 0 0 0,0 0 0 0 0,1 0 1 0 0,-1 0-1 0 0,0 0 0 0 0,1 0 0 0 0,-1 0 0 0 0,1 0 0 0 0,-1-1 0 0 0,0 1 1 0 0,1 0-1 0 0,-1-1 0 0 0,0 0 4 0 0,-13-8-2286 0 0,9-3-3446 0 0,6-5-2645 0 0</inkml:trace>
  <inkml:trace contextRef="#ctx0" brushRef="#br0" timeOffset="249.171">230 44 14145 0 0,'0'0'4581'0'0,"0"0"-4581"0"0,0 0-520 0 0,0 0 520 0 0,0 0 40 0 0,-52-11 244 0 0,28 4-136 0 0,-1 1-148 0 0,-2-1 0 0 0,0 3-260 0 0,3 1-220 0 0,5 0-340 0 0,3 1-625 0 0,5 1-2467 0 0,7 1-3349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34.1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12089 0 0,'0'0'2612'0'0,"0"0"-1735"0"0,0 0-720 0 0,0 0-231 0 0,0 0-125 0 0,8 2 28 0 0,-3-1 229 0 0,-1-1 0 0 0,1 1 0 0 0,-1 0-1 0 0,1 1 1 0 0,-1-1 0 0 0,0 1 0 0 0,1 0 0 0 0,-1 0 0 0 0,0 0 0 0 0,0 0 0 0 0,0 1 0 0 0,-1-1 0 0 0,1 1 0 0 0,-1 0 0 0 0,1 0 0 0 0,-1 1 0 0 0,0-1-1 0 0,0 1 1 0 0,0-1 0 0 0,-1 1 0 0 0,1 0 0 0 0,-1 0 0 0 0,0 0 0 0 0,0 0 0 0 0,0 1 0 0 0,-1-1 0 0 0,0 0 0 0 0,1 1 0 0 0,-2-1 0 0 0,1 1-1 0 0,0-1 1 0 0,-1 1 0 0 0,0 0 0 0 0,0-1 0 0 0,0 1 0 0 0,-1-1 0 0 0,1 1 0 0 0,-1-1 0 0 0,0 1 0 0 0,0-1 0 0 0,-1 1 0 0 0,0-1 0 0 0,-1 3-58 0 0,-80 67 549 0 0,137-49 744 0 0,103-22-1403 0 0,-91-20-6447 0 0,-46 7-371 0 0</inkml:trace>
  <inkml:trace contextRef="#ctx0" brushRef="#br0" timeOffset="199.516">562 140 13685 0 0,'0'0'3405'0'0,"0"0"-3405"0"0,-2 37-28 0 0,-5-22 28 0 0,-2 1 376 0 0,-4 1-4 0 0,-1-3-76 0 0,0 2-64 0 0,-3-3-84 0 0,0-3 0 0 0,1 0-148 0 0,1-3-84 0 0,3-3-472 0 0,0-3-300 0 0,3-1-613 0 0,1-3-1279 0 0,4-2-3296 0 0</inkml:trace>
  <inkml:trace contextRef="#ctx0" brushRef="#br0" timeOffset="446.643">453 173 8809 0 0,'0'0'6324'0'0,"0"0"-6136"0"0,38 49-84 0 0,-25-31 596 0 0,1 2-7 0 0,-1-3-193 0 0,0 0-204 0 0,-4-4-112 0 0,0-1-72 0 0,-1-3-60 0 0,-2-2-52 0 0,5-1-272 0 0,-1-2-848 0 0,3-2-821 0 0,4-1-1251 0 0,-3-1-5105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33.4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237 59 16662 0 0,'0'0'1660'0'0,"0"0"-1660"0"0,0 0-492 0 0,0 0 356 0 0,0 0 136 0 0,0 0 384 0 0,-55 10-52 0 0,25-10-160 0 0,2-3-172 0 0,-3-3-396 0 0,2-1-332 0 0,2-1-589 0 0,4-3-1639 0 0,9 2-4128 0 0</inkml:trace>
  <inkml:trace contextRef="#ctx0" brushRef="#br0" timeOffset="265.884">126 0 13981 0 0,'0'0'2425'0'0,"0"0"-2417"0"0,17 49 256 0 0,-13-29 244 0 0,-4 0-96 0 0,0-2-176 0 0,-4-1-88 0 0,-1-2-148 0 0,0-4-4 0 0,0-1-232 0 0,1-3-324 0 0,0-2-529 0 0,1-2-903 0 0,3 0-2788 0 0,0-3-2157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32.9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55 12525 0 0,'0'0'1309'0'0,"0"0"-1010"0"0,0 0-95 0 0,0 0 252 0 0,0 0 66 0 0,0 0-16 0 0,0 0-59 0 0,0 0-75 0 0,0 0-116 0 0,-17 3-310 0 0,15 3 80 0 0,1 1-1 0 0,1 0 1 0 0,-1-1 0 0 0,1 1-1 0 0,1 0 1 0 0,-1-1-1 0 0,1 1 1 0 0,0-1 0 0 0,0 1-1 0 0,1-1 1 0 0,0 1-1 0 0,0-1 1 0 0,1 0-1 0 0,-1 0 1 0 0,1 0 0 0 0,1 0-1 0 0,-1 0 1 0 0,1-1-1 0 0,0 1 1 0 0,0-1 0 0 0,4 3-26 0 0,29 64 1246 0 0,-37-71-1257 0 0,0 0 0 0 0,1 1 1 0 0,-1 0-1 0 0,0-1 1 0 0,0 1-1 0 0,0-1 0 0 0,0 1 1 0 0,0-1-1 0 0,0 1 0 0 0,-1-1 1 0 0,1 1-1 0 0,0-1 0 0 0,-1 1 1 0 0,1-1-1 0 0,-1 0 1 0 0,0 1-1 0 0,1-1 0 0 0,-1 0 1 0 0,0 1-1 0 0,0-1 0 0 0,0 0 1 0 0,0 0-1 0 0,0 0 0 0 0,0 1 1 0 0,0-1-1 0 0,0 0 0 0 0,-1-1 1 0 0,1 1-1 0 0,0 0 1 0 0,0 0-1 0 0,-1 0 0 0 0,1-1 1 0 0,-1 1-1 0 0,1-1 0 0 0,-1 1 1 0 0,1-1-1 0 0,0 0 0 0 0,-1 1 1 0 0,0-1-1 0 0,1 0 1 0 0,-1 0-1 0 0,1 0 0 0 0,-1 0 1 0 0,1 0-1 0 0,-1 0 0 0 0,1-1 1 0 0,-1 1-1 0 0,0-1 11 0 0,-14-1-1820 0 0,8-5-3452 0 0,3-5-3091 0 0</inkml:trace>
  <inkml:trace contextRef="#ctx0" brushRef="#br0" timeOffset="246.289">262 8 16790 0 0,'0'0'1524'0'0,"0"0"-1524"0"0,0 0-544 0 0,0 0 544 0 0,-48 6 396 0 0,26-6-148 0 0,-6-1-176 0 0,-2-1-72 0 0,-1-1-704 0 0,3 2-500 0 0,1-2-1081 0 0,8 3-2791 0 0,3-3-3233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31.9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175 0 11041 0 0,'0'0'2640'0'0,"0"0"-1758"0"0,0 0-744 0 0,0 0 29 0 0,0 0 37 0 0,-2 8 396 0 0,-2 4-397 0 0,0 0 1 0 0,-1-1-1 0 0,-1 0 0 0 0,0 1 0 0 0,0-2 1 0 0,-1 1-1 0 0,0-1 0 0 0,-1 0 0 0 0,0-1 1 0 0,-1 1-1 0 0,0-2 0 0 0,-2 2-203 0 0,-55 15-3784 0 0,57-26 247 0 0,1-6-2949 0 0</inkml:trace>
  <inkml:trace contextRef="#ctx0" brushRef="#br0" timeOffset="250.065">19 21 10677 0 0,'0'0'2556'0'0,"0"0"-2352"0"0,0 0 264 0 0,31 44 408 0 0,-19-27 180 0 0,-2 0-151 0 0,0 0-381 0 0,1-2-200 0 0,-5 1-176 0 0,2-2-100 0 0,1 0-44 0 0,-1-2-4 0 0,1-1-904 0 0,1-1-717 0 0,2-3-831 0 0,-2-2-2592 0 0,13-5-2725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31.0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221 82 4548 0 0,'0'0'6137'0'0,"0"0"-4969"0"0,0 0-540 0 0,0 0 116 0 0,0 0-72 0 0,0 0-112 0 0,0 0 84 0 0,0 0 120 0 0,-47 3-143 0 0,26-6-333 0 0,-5 0-188 0 0,2-2-88 0 0,-2-2-12 0 0,0-1-693 0 0,4 1-651 0 0,5-4-1012 0 0,5 2-3664 0 0</inkml:trace>
  <inkml:trace contextRef="#ctx0" brushRef="#br0" timeOffset="244.323">163 0 7385 0 0,'0'0'8848'0'0,"0"0"-8083"0"0,18 52-705 0 0,-18-31 176 0 0,0 0 0 0 0,0-1-48 0 0,-6-1-52 0 0,1-3-48 0 0,-4-1-88 0 0,-2-3-200 0 0,4-3-396 0 0,-4 1-581 0 0,2-5-655 0 0,6-3-2340 0 0,-1-2-2641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28.1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196 140 13981 0 0,'0'0'2276'0'0,"0"0"-1975"0"0,0 0 95 0 0,0 0 92 0 0,0 0-144 0 0,-43-7 92 0 0,20 2-180 0 0,3 1-168 0 0,-2-1-88 0 0,1-1-296 0 0,2 0-732 0 0,5-1-425 0 0,6-3-1131 0 0,3 3-2848 0 0,10-8-2169 0 0</inkml:trace>
  <inkml:trace contextRef="#ctx0" brushRef="#br0" timeOffset="157.56">168 21 1720 0 0,'0'0'7941'0'0,"0"0"-6145"0"0,0 0-132 0 0,37-5 868 0 0,-34 5-987 0 0,-3 0-1077 0 0,-7 0-180 0 0,-6-1-140 0 0,-5 1-36 0 0,-5-1-44 0 0,-4 1-68 0 0,-4-3-816 0 0,0 3-761 0 0,4-2-2303 0 0,-4-6-4733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2:59.7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2525 951 12881 0 0,'0'0'1604'0'0,"0"0"-1894"0"0,0 0 65 0 0,0 0 372 0 0,0 0-37 0 0,0 0 28 0 0,0 0 187 0 0,25 10 1281 0 0,-23-10-1629 0 0,0 0-1 0 0,1-1 1 0 0,-1 1-1 0 0,1-1 1 0 0,-1 0-1 0 0,0 0 1 0 0,1 0-1 0 0,-1 0 1 0 0,0 0-1 0 0,0 0 1 0 0,0-1 0 0 0,0 1-1 0 0,0-1 1 0 0,0 1-1 0 0,0-1 1 0 0,0 0-1 0 0,-1 0 1 0 0,1 1-1 0 0,-1-1 1 0 0,1-1-1 0 0,-1 1 1 0 0,0 0-1 0 0,0 0 1 0 0,0 0-1 0 0,0-1 1 0 0,0 1-1 0 0,0 0 1 0 0,0-1 0 0 0,-1 1-1 0 0,0-1 1 0 0,1 1-1 0 0,-1-1 1 0 0,0 1-1 0 0,0 0 1 0 0,0-1-1 0 0,0 1 1 0 0,-1-1-1 0 0,1 1 1 0 0,-1-1-1 0 0,1 1 1 0 0,-1 0-1 0 0,0-1 1 0 0,0 1 0 0 0,0 0-1 0 0,0 0 1 0 0,-1-1-1 0 0,1 1 1 0 0,0 0-1 0 0,-1 0 1 0 0,0 0-1 0 0,1 1 1 0 0,-1-1-1 0 0,0 0 1 0 0,0 1-1 0 0,0-1 1 0 0,0 1-1 0 0,0 0 1 0 0,0-1-1 0 0,0 1 1 0 0,-1 0 0 0 0,1 0-1 0 0,0 0 1 0 0,-1 1-1 0 0,1-1 1 0 0,-3 0 23 0 0,3 1 1 0 0,-1-1 0 0 0,0 1 0 0 0,0 0 0 0 0,0 0 0 0 0,1 0 0 0 0,-1 0 0 0 0,0 0 0 0 0,0 1 0 0 0,0-1 0 0 0,1 1 0 0 0,-1 0 0 0 0,0 0 0 0 0,1 0 0 0 0,-1 0 0 0 0,1 0 0 0 0,-1 1 0 0 0,1-1 0 0 0,-1 1 1 0 0,1-1-1 0 0,0 1 0 0 0,0 0 0 0 0,0 0 0 0 0,0 0 0 0 0,0 0 0 0 0,0 0 0 0 0,1 1 0 0 0,-1-1 0 0 0,1 0 0 0 0,-1 1 0 0 0,1-1 0 0 0,0 1 0 0 0,0 0 0 0 0,0-1 0 0 0,0 1 0 0 0,1 0 0 0 0,-1 0 0 0 0,1-1 0 0 0,0 1 0 0 0,-1 0 0 0 0,1 0 0 0 0,0 0 1 0 0,1-1-1 0 0,-1 1 0 0 0,0 0 0 0 0,1 0 0 0 0,0-1 0 0 0,-1 1 0 0 0,1 0 0 0 0,0-1 0 0 0,1 1 0 0 0,-1-1 0 0 0,0 1 0 0 0,1-1 0 0 0,-1 1 0 0 0,1-1 0 0 0,0 0 0 0 0,0 0 0 0 0,0 0 0 0 0,0 0 0 0 0,0 0 0 0 0,0 0 0 0 0,0-1 0 0 0,1 1 0 0 0,-1-1 1 0 0,0 1-1 0 0,1-1 0 0 0,0 0 0 0 0,-1 0 0 0 0,2 0-1 0 0,23 2-4614 0 0,-10-7-2079 0 0</inkml:trace>
  <inkml:trace contextRef="#ctx0" brushRef="#br0" timeOffset="1857.996">3836 944 6169 0 0,'0'0'6029'0'0,"0"0"-4431"0"0,6 4-1474 0 0,-3-1-103 0 0,1 0 1 0 0,0 0-1 0 0,0-1 1 0 0,0 1-1 0 0,0-1 0 0 0,0 0 1 0 0,0 0-1 0 0,1 0 0 0 0,-1-1 1 0 0,1 1-1 0 0,-1-1 1 0 0,1 0-1 0 0,-1-1 0 0 0,1 1 1 0 0,0-1-1 0 0,-1 0 1 0 0,1 0-1 0 0,0 0 0 0 0,-1-1 1 0 0,1 1-1 0 0,0-1 1 0 0,-1 0-1 0 0,1-1 0 0 0,-1 1 1 0 0,1-1-1 0 0,-1 0 1 0 0,0 0-1 0 0,0 0 0 0 0,0-1 1 0 0,0 1-1 0 0,0-1 1 0 0,-1 0-1 0 0,1 0 0 0 0,0-1-21 0 0,-4 2-18 0 0,-1 0 1 0 0,0 1-1 0 0,0-1 0 0 0,-1 0 0 0 0,1 1 0 0 0,0-1 0 0 0,-1 1 0 0 0,1 0 0 0 0,0-1 1 0 0,-1 1-1 0 0,0 0 0 0 0,1 0 0 0 0,-1 0 0 0 0,0 0 0 0 0,1 0 0 0 0,-1 0 0 0 0,0 1 1 0 0,0-1-1 0 0,0 0 0 0 0,0 1 0 0 0,1 0 0 0 0,-1-1 0 0 0,0 1 0 0 0,0 0 0 0 0,0 0 1 0 0,0 0-1 0 0,0 0 0 0 0,0 0 0 0 0,0 1 0 0 0,0-1 0 0 0,0 0 0 0 0,0 1 0 0 0,0 0 1 0 0,1-1-1 0 0,-1 1 0 0 0,0 0 0 0 0,0 0 0 0 0,1 0 0 0 0,-1 0 0 0 0,0 0 0 0 0,1 0 1 0 0,-1 1-1 0 0,1-1 0 0 0,0 1 0 0 0,-1-1 0 0 0,1 1 0 0 0,-1 0 18 0 0,0 0 54 0 0,-1 0 0 0 0,0 0-1 0 0,1 1 1 0 0,-1-1-1 0 0,1 1 1 0 0,0-1 0 0 0,-1 1-1 0 0,1 0 1 0 0,0 0 0 0 0,1 0-1 0 0,-1 0 1 0 0,1 0-1 0 0,-1 0 1 0 0,1 0 0 0 0,0 1-1 0 0,0-1 1 0 0,0 0 0 0 0,1 1-1 0 0,-1-1 1 0 0,1 0-1 0 0,0 1 1 0 0,0-1 0 0 0,0 1-1 0 0,0-1 1 0 0,0 1 0 0 0,1-1-1 0 0,0 1 1 0 0,0-1 0 0 0,0 0-1 0 0,0 0 1 0 0,0 1-1 0 0,1-1 1 0 0,-1 0 0 0 0,1 0-1 0 0,0 0 1 0 0,0 0 0 0 0,0-1-1 0 0,0 1 1 0 0,0 0-1 0 0,1-1 1 0 0,-1 0 0 0 0,1 1-1 0 0,0-1 1 0 0,-1 0 0 0 0,1 0-1 0 0,0 0 1 0 0,0-1 0 0 0,0 1-1 0 0,1-1 1 0 0,-1 0-1 0 0,0 0 1 0 0,0 0 0 0 0,1 0-1 0 0,-1 0 1 0 0,1-1 0 0 0,-1 0-1 0 0,4 1-53 0 0,2 1 1 0 0,0 1 1 0 0,0-1-1 0 0,0 0 0 0 0,0-1 0 0 0,1 0 0 0 0,-1-1 0 0 0,0 0 1 0 0,1 0-1 0 0,-1-1 0 0 0,0 0 0 0 0,0 0 0 0 0,1-1 0 0 0,-1-1 1 0 0,0 1-1 0 0,-1-1 0 0 0,1-1 0 0 0,0 0 0 0 0,-1 0 1 0 0,0-1-1 0 0,0 0 0 0 0,0 0 0 0 0,-1-1 0 0 0,0 0 0 0 0,0 0 1 0 0,0 0-2 0 0,-8 7-37 0 0,0 0 0 0 0,0 0 0 0 0,-1 0 0 0 0,1 0 1 0 0,0-1-1 0 0,-1 1 0 0 0,1 0 0 0 0,0 0 0 0 0,-1-1 1 0 0,1 1-1 0 0,-1-1 0 0 0,1 1 0 0 0,-1-1 0 0 0,1 0 0 0 0,-1 1 1 0 0,0-1-1 0 0,1 0 0 0 0,-1 0 0 0 0,1 0 0 0 0,-1 0 1 0 0,1-1-1 0 0,-1 1 0 0 0,0 0 0 0 0,1-1 0 0 0,-1 1 1 0 0,1-1-1 0 0,0 1 0 0 0,-1-1 0 0 0,1 1 0 0 0,-1-1 1 0 0,1 0-1 0 0,0 0 0 0 0,-1 0 0 0 0,1 0 0 0 0,0 0 1 0 0,0 0-1 0 0,0 0 0 0 0,0 0 0 0 0,0-1 0 0 0,0 1 1 0 0,0 0-1 0 0,0-1 0 0 0,1 1 0 0 0,-1 0 0 0 0,0-1 1 0 0,1 1-1 0 0,-1-1 0 0 0,1 1 0 0 0,0-1 0 0 0,-1 1 1 0 0,1-1-1 0 0,0 0 0 0 0,0 1 0 0 0,0-1 0 0 0,0 1 1 0 0,0-1-1 0 0,0 1 0 0 0,0-1 0 0 0,1 1 0 0 0,-1-1 1 0 0,1 1-1 0 0,-1-1 0 0 0,1 1 0 0 0,-1-1 0 0 0,1 0 37 0 0,-3 4 39 0 0,0-1 0 0 0,0 1 0 0 0,0 0-1 0 0,0 0 1 0 0,0-1 0 0 0,0 1-1 0 0,1 1 1 0 0,-1-1 0 0 0,0 0 0 0 0,1 0-1 0 0,0 0 1 0 0,-1 1 0 0 0,1-1 0 0 0,0 1-1 0 0,0-1 1 0 0,1 1 0 0 0,-1-1 0 0 0,0 1-1 0 0,1 0 1 0 0,0-1 0 0 0,0 1 0 0 0,-1 0-1 0 0,1-1 1 0 0,1 1 0 0 0,-1 0-1 0 0,0-1 1 0 0,1 1 0 0 0,-1-1 0 0 0,1 1-1 0 0,0 0 1 0 0,0-1 0 0 0,0 1 0 0 0,0-1-1 0 0,0 0 1 0 0,1 1 0 0 0,-1-1 0 0 0,1 0-1 0 0,-1 0 1 0 0,1 0 0 0 0,0 0 0 0 0,0 0-1 0 0,0 0 1 0 0,0-1 0 0 0,0 1-1 0 0,0 0 1 0 0,0-1 0 0 0,1 0 0 0 0,-1 0-1 0 0,0 1 1 0 0,1-1 0 0 0,-1-1 0 0 0,1 1-1 0 0,0 0 1 0 0,-1-1 0 0 0,1 1 0 0 0,-1-1-1 0 0,1 0 1 0 0,0 0 0 0 0,-1 0-1 0 0,1 0 1 0 0,1 0-39 0 0,-1-1-68 0 0,-1-1 0 0 0,1 1-1 0 0,-1-1 1 0 0,0 0 0 0 0,0 0 0 0 0,1 1-1 0 0,-1-2 1 0 0,-1 1 0 0 0,1 0-1 0 0,0 0 1 0 0,0 0 0 0 0,-1-1 0 0 0,1 1-1 0 0,-1-1 1 0 0,0 1 0 0 0,0-1 0 0 0,0 0-1 0 0,0 1 1 0 0,0-1 0 0 0,-1 0-1 0 0,1 0 1 0 0,-1 1 0 0 0,0-1 0 0 0,1 0-1 0 0,-1-2 69 0 0,1 1-576 0 0,46 134 1933 0 0,-38-126-2459 0 0,-3-6-2657 0 0,2-5-3382 0 0</inkml:trace>
  <inkml:trace contextRef="#ctx0" brushRef="#br0" timeOffset="2244.012">4516 800 456 0 0,'0'0'12491'0'0,"1"9"-10271"0"0,3 257-520 0 0,-3-253-1907 0 0,-11-38-893 0 0,-60-55-1785 0 0,46 132 6013 0 0,22-50-3135 0 0,1 0 0 0 0,0 1 0 0 0,-1-1-1 0 0,1 0 1 0 0,0 0 0 0 0,0 0 0 0 0,1 1 0 0 0,-1-1 0 0 0,0 0 0 0 0,1 1 0 0 0,-1-1 0 0 0,1 1 0 0 0,0-1 0 0 0,0 1-1 0 0,0-1 1 0 0,0 1 0 0 0,0-1 0 0 0,1 0 0 0 0,-1 1 0 0 0,1-1 0 0 0,-1 1 0 0 0,1-1 0 0 0,0 0 0 0 0,0 1 0 0 0,0-1-1 0 0,0 0 1 0 0,0 0 0 0 0,1 0 0 0 0,-1 0 0 0 0,1 0 0 0 0,-1 0 0 0 0,1 0 0 0 0,0-1 0 0 0,0 1 0 0 0,-1 0 0 0 0,1-1-1 0 0,0 0 1 0 0,1 1 0 0 0,-1-1 0 0 0,0 0 0 0 0,0 0 0 0 0,0 0 0 0 0,1 0 0 0 0,-1 0 0 0 0,0-1 0 0 0,1 1 0 0 0,-1-1-1 0 0,1 0 1 0 0,-1 1 0 0 0,1-1 0 0 0,-1 0 0 0 0,1-1 0 0 0,-1 1 0 0 0,0 0 0 0 0,1-1 0 0 0,-1 1 0 0 0,1-1 0 0 0,-1 0-1 0 0,0 1 1 0 0,1-1 0 0 0,-1-1 0 0 0,0 1 0 0 0,1 0 7 0 0,29-16-4846 0 0,-19 8-43 0 0</inkml:trace>
  <inkml:trace contextRef="#ctx0" brushRef="#br0" timeOffset="2461.942">4846 945 3284 0 0,'0'0'8260'0'0,"0"0"-5541"0"0,0 0-2432 0 0,0 0-587 0 0,0 0 123 0 0,0 0 133 0 0,0 0-28 0 0,-7 3-63 0 0,5-2 147 0 0,-1-1-1 0 0,1 1 1 0 0,0 0 0 0 0,0 0-1 0 0,0 1 1 0 0,0-1-1 0 0,0 0 1 0 0,0 1 0 0 0,0-1-1 0 0,0 1 1 0 0,0 0 0 0 0,1 0-1 0 0,-1-1 1 0 0,1 1 0 0 0,-1 0-1 0 0,1 0 1 0 0,0 0 0 0 0,0 1-1 0 0,0-1 1 0 0,0 0 0 0 0,0 0-1 0 0,0 1 1 0 0,1-1 0 0 0,-1 0-1 0 0,1 1 1 0 0,-1-1 0 0 0,1 0-1 0 0,0 1 1 0 0,0-1-1 0 0,0 1 1 0 0,0-1 0 0 0,1 0-1 0 0,-1 1 1 0 0,1-1 0 0 0,-1 1-1 0 0,1-1 1 0 0,0 0 0 0 0,0 0-1 0 0,0 1 1 0 0,1 0-12 0 0,19 39 868 0 0,-18-40-846 0 0,-1-1-1 0 0,0 1 1 0 0,1 0-1 0 0,-1 0 0 0 0,0 0 1 0 0,0 0-1 0 0,0 1 0 0 0,-1-1 1 0 0,1 1-1 0 0,0-1 0 0 0,-1 1 1 0 0,0-1-1 0 0,1 1 0 0 0,-1 0 1 0 0,0-1-1 0 0,-1 1 0 0 0,1 0 1 0 0,0 0-1 0 0,-1 0 1 0 0,0 0-1 0 0,1 0 0 0 0,-1 0 1 0 0,0 0-1 0 0,0-1 0 0 0,-1 1 1 0 0,1 0-1 0 0,-1 0 0 0 0,1 0 1 0 0,-1 0-1 0 0,0 0 0 0 0,0-1 1 0 0,0 1-1 0 0,-1 0 1 0 0,1-1-1 0 0,-1 1 0 0 0,1-1 1 0 0,-1 1-1 0 0,0-1 0 0 0,0 0 1 0 0,0 0-1 0 0,0 0 0 0 0,0 0 1 0 0,0 0-1 0 0,-1 0 0 0 0,1-1 1 0 0,-1 1-1 0 0,1-1 0 0 0,-1 1 1 0 0,-2 0-22 0 0,-59 7 259 0 0,20-15-3716 0 0,12-5-3883 0 0</inkml:trace>
  <inkml:trace contextRef="#ctx0" brushRef="#br0" timeOffset="926.694">3465 689 3300 0 0,'0'0'5517'0'0,"0"0"-2894"0"0,1 8-1974 0 0,19 256 3366 0 0,-10-196-5561 0 0,-1-79-5024 0 0,-9 11 6271 0 0,7-18-6594 0 0</inkml:trace>
  <inkml:trace contextRef="#ctx0" brushRef="#br0" timeOffset="1190.901">3606 744 6869 0 0,'0'0'6178'0'0,"4"6"-4812"0"0,3 7-1242 0 0,-1-1 0 0 0,0 2-1 0 0,-1-1 1 0 0,-1 0 0 0 0,0 1 0 0 0,0 0-1 0 0,-2 0 1 0 0,1 0 0 0 0,-2 0 0 0 0,0 0-1 0 0,-1 1 1 0 0,0-1 0 0 0,-1 0-1 0 0,0 0 1 0 0,-2 0 0 0 0,-2 12-124 0 0,1 6-263 0 0,3-26-7241 0 0,1-20 1170 0 0</inkml:trace>
  <inkml:trace contextRef="#ctx0" brushRef="#br0" timeOffset="1459.049">3673 877 2812 0 0,'0'0'12045'0'0,"0"0"-11301"0"0,0 0-744 0 0,0 0-532 0 0,0 0 532 0 0,0 0 644 0 0,0 0 125 0 0,-53 6-381 0 0,33-6-388 0 0,-3-2-40 0 0,-1 0-889 0 0,5-1-279 0 0,2 1-1096 0 0,4 0-3124 0 0,7-6-1533 0 0</inkml:trace>
  <inkml:trace contextRef="#ctx0" brushRef="#br0" timeOffset="294.024">2784 843 6705 0 0,'0'0'7492'0'0,"7"3"-5915"0"0,-3-1-1585 0 0,89 27 1667 0 0,-91-28-1660 0 0,0 0 1 0 0,0-1 0 0 0,1 1 0 0 0,-1-1-1 0 0,0 0 1 0 0,1 1 0 0 0,-1-1 0 0 0,0 0 0 0 0,1 0-1 0 0,-1 0 1 0 0,0-1 0 0 0,1 1 0 0 0,-1-1 0 0 0,0 1-1 0 0,0-1 1 0 0,1 0 0 0 0,-1 0 0 0 0,0 1 0 0 0,0-2-1 0 0,0 1 1 0 0,0 0 0 0 0,0 0 0 0 0,0-1 0 0 0,-1 1-1 0 0,1-1 1 0 0,0 1 0 0 0,-1-1 0 0 0,1 0 0 0 0,-1 0-1 0 0,1 0 1 0 0,-1 1 0 0 0,0-2 0 0 0,0 1-1 0 0,0 0 1 0 0,0 0 0 0 0,0 0 0 0 0,0 0 0 0 0,-1 0-1 0 0,1-1 1 0 0,-1 1 0 0 0,0-4-112 0 0,-1 0 0 0 0,0 1-1 0 0,-1-1 1 0 0,1 1 0 0 0,-1-1-1 0 0,0 1 1 0 0,0 0 0 0 0,-1 0 0 0 0,0 0-1 0 0,0 0 1 0 0,0 0 0 0 0,0 0-1 0 0,-1 1 1 0 0,1 0 0 0 0,-1 0-1 0 0,0 0 1 0 0,-1 0 0 0 0,1 0-1 0 0,-1 1 1 0 0,1 0 0 0 0,-1 0 0 0 0,0 0-1 0 0,0 1 1 0 0,-1-1 0 0 0,-4 0 112 0 0,7 5 24 0 0,1 0 1 0 0,0 0-1 0 0,-1 0 1 0 0,1 1-1 0 0,0-1 1 0 0,1 1 0 0 0,-1-1-1 0 0,0 1 1 0 0,1 0-1 0 0,-1 0 1 0 0,1 0-1 0 0,0-1 1 0 0,0 1 0 0 0,0 1-1 0 0,0-1 1 0 0,1 0-1 0 0,-1 0 1 0 0,1 0-1 0 0,0 0 1 0 0,0 0-1 0 0,0 1 1 0 0,0-1 0 0 0,0 0-1 0 0,1 0 1 0 0,-1 0-1 0 0,2 3-24 0 0,-2 2 43 0 0,-2 230 608 0 0,8-219-1810 0 0,4-10-2620 0 0,-3-7-1828 0 0</inkml:trace>
  <inkml:trace contextRef="#ctx0" brushRef="#br0" timeOffset="509.997">2969 986 928 0 0,'0'0'14809'0'0,"0"0"-13628"0"0,0 0-1181 0 0,0 0-516 0 0,0 0 516 0 0,-49 0 176 0 0,29-1-176 0 0,0 0-108 0 0,-2 0-1089 0 0,-4 0-1471 0 0,9 0-4260 0 0</inkml:trace>
  <inkml:trace contextRef="#ctx0" brushRef="#br0" timeOffset="-911.01">2220 750 768 0 0,'0'0'7713'0'0,"0"0"-4213"0"0,0 0-2559 0 0,0 0-714 0 0,-1 7 307 0 0,-56 142 1845 0 0,-54-22-3402 0 0,111-127 975 0 0,-7 4-2492 0 0,4-10-3238 0 0,3-8-895 0 0</inkml:trace>
  <inkml:trace contextRef="#ctx0" brushRef="#br0" timeOffset="-740.032">2158 795 5777 0 0,'0'0'5831'0'0,"0"0"-4414"0"0,0 0-761 0 0,-5 8 135 0 0,-124 100 1393 0 0,76-68-2557 0 0,31-22-3941 0 0,21-17 3977 0 0,-3 1-5166 0 0</inkml:trace>
  <inkml:trace contextRef="#ctx0" brushRef="#br0" timeOffset="-511.36">2035 787 7417 0 0,'0'0'4934'0'0,"0"0"-3902"0"0,6 6-938 0 0,134 136 2492 0 0,-126-123-4624 0 0,-26-16-4852 0 0,4-6 2175 0 0</inkml:trace>
  <inkml:trace contextRef="#ctx0" brushRef="#br0" timeOffset="-246.983">1973 818 4164 0 0,'0'0'5988'0'0,"0"0"-4194"0"0,5 7-894 0 0,112 103 3722 0 0,-55-59-4341 0 0,-7 5-3913 0 0,-52-52-420 0 0,1-4-2725 0 0</inkml:trace>
  <inkml:trace contextRef="#ctx0" brushRef="#br0" timeOffset="-1653.953">1481 1033 1448 0 0,'0'0'6081'0'0,"0"0"-1573"0"0,0 0-3700 0 0,0 0-440 0 0,0 0 232 0 0,0 0 172 0 0,0 0-128 0 0,-48-7-240 0 0,28 3-204 0 0,-4-1-176 0 0,0 1-24 0 0,2 1-60 0 0,-1-1-420 0 0,3 1-300 0 0,2 0-312 0 0,2-1-1280 0 0,5 1-2192 0 0,7-10-1945 0 0</inkml:trace>
  <inkml:trace contextRef="#ctx0" brushRef="#br0" timeOffset="-1393.558">1454 921 7233 0 0,'0'0'7116'0'0,"0"0"-7116"0"0,0 0-596 0 0,0 0 572 0 0,-58-3 24 0 0,33-1 0 0 0,-3 1-180 0 0,-4-2-1688 0 0,10 0-3780 0 0</inkml:trace>
  <inkml:trace contextRef="#ctx0" brushRef="#br0" timeOffset="-2435.721">911 581 2480 0 0,'0'0'5047'0'0,"0"0"-2834"0"0,0 0-990 0 0,0 0-304 0 0,0 0-244 0 0,0 0-107 0 0,0 0 36 0 0,0 0-260 0 0,-7 7-205 0 0,-202 261 2198 0 0,59-128-2404 0 0,136-149-3541 0 0,15-4-1548 0 0,1-10-2554 0 0</inkml:trace>
  <inkml:trace contextRef="#ctx0" brushRef="#br0" timeOffset="-2187.318">600 635 484 0 0,'0'0'7643'0'0,"0"0"-4986"0"0,6 8-2169 0 0,174 256 3287 0 0,-169-231-3890 0 0,-9-25-8566 0 0,4-8 2430 0 0</inkml:trace>
  <inkml:trace contextRef="#ctx0" brushRef="#br0" timeOffset="12473.051">619 703 260 0 0,'0'0'1580'0'0,"0"0"-621"0"0,0 0-361 0 0,0 0-208 0 0,0 0-147 0 0,0 0-139 0 0,0 0-108 0 0,-3-5-120 0 0,1 1 428 0 0,-10-19-945 0 0,16 4 5430 0 0,-5 3-641 0 0,15 8-1041 0 0,-6-2-2605 0 0,23 78-724 0 0,147 222 1131 0 0,-131-185-410 0 0,-50-110 1027 0 0,-5-5-1932 0 0,3-6-5046 0 0,5 2-1676 0 0</inkml:trace>
  <inkml:trace contextRef="#ctx0" brushRef="#br0" timeOffset="51843.405">5311 552 5857 0 0,'0'0'1970'0'0,"0"0"-468"0"0,0 0-795 0 0,0 0-991 0 0,1 10-359 0 0,21 506 5206 0 0,-23-476-4556 0 0,2 0-1 0 0,1 0 1 0 0,2 0-1 0 0,2 0 1 0 0,1-1-1 0 0,2 0 1 0 0,2-1 0 0 0,16 38-7 0 0,-21-53-381 0 0,-13-25-7452 0 0,-4-20 3770 0 0</inkml:trace>
  <inkml:trace contextRef="#ctx0" brushRef="#br0" timeOffset="52690.681">5096 508 11685 0 0,'-7'-6'585'0'0,"-22"-11"-693"0"0,-1 1 1 0 0,0 1-1 0 0,-1 2 1 0 0,0 1 0 0 0,-1 2-1 0 0,0 1 1 0 0,-1 1-1 0 0,0 2 1 0 0,0 1-1 0 0,0 2 1 0 0,-26 0 107 0 0,21-1-222 0 0,-1651-198-1634 0 0,-159 51 3455 0 0,1786 146-1608 0 0,-77-9 56 0 0,0 7 0 0 0,0 6 0 0 0,-1 5 0 0 0,-52 13-47 0 0,180-17-20 0 0,-1 1 0 0 0,1 1 0 0 0,0 0 0 0 0,-1 0 0 0 0,1 2 0 0 0,0-1 0 0 0,1 1 1 0 0,-1 1-1 0 0,1 0 0 0 0,0 1 0 0 0,0 0 0 0 0,0 1 0 0 0,1 0 0 0 0,0 0 0 0 0,0 1 0 0 0,1 1 1 0 0,0 0-1 0 0,1 0 0 0 0,0 0 0 0 0,0 1 0 0 0,1 0 0 0 0,0 1 0 0 0,1 0 0 0 0,-1 0 20 0 0,-5 37 8 0 0,1 1 0 0 0,2-1 0 0 0,3 1-1 0 0,2 1 1 0 0,2-1 0 0 0,2 1 0 0 0,2-1 0 0 0,2 0 0 0 0,7 26-8 0 0,-6-18 113 0 0,-5-24-15 0 0,2 0-1 0 0,1 0 1 0 0,1 0-1 0 0,2-1 1 0 0,1 1-1 0 0,1-1 1 0 0,2-1-1 0 0,2 1 1 0 0,0-2-1 0 0,2 0 0 0 0,1 0 1 0 0,2-2-1 0 0,1 0 1 0 0,1 0-1 0 0,1-2 1 0 0,1-1-1 0 0,2 0 1 0 0,0-2-1 0 0,1 0 1 0 0,2-2-1 0 0,15 10-97 0 0,34 0 247 0 0,2-2-1 0 0,1-5 0 0 0,1-2 1 0 0,1-4-1 0 0,1-3 1 0 0,0-4-1 0 0,1-4 1 0 0,43-2-247 0 0,-15 3-14 0 0,2591 93 446 0 0,-2337-98-543 0 0,514-13 449 0 0,-616-21-355 0 0,-259 29-737 0 0,-4 1-3300 0 0,-8-3-3259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27.5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2660 0 0,'0'0'8654'0'0,"0"0"-6353"0"0,3 9-1830 0 0,12 34 305 0 0,-3 2 0 0 0,-1-1 0 0 0,-2 2 0 0 0,-3-1 0 0 0,-1 1 0 0 0,-1 43-776 0 0,-5-82-70 0 0,3 20-1022 0 0,9-28-5484 0 0,-6-4 948 0 0</inkml:trace>
  <inkml:trace contextRef="#ctx0" brushRef="#br0" timeOffset="340.577">21 1 1108 0 0,'0'0'8046'0'0,"0"0"-5013"0"0,0 0-2387 0 0,0 0-350 0 0,0 0 302 0 0,1 8 264 0 0,0-4-678 0 0,40 123 2664 0 0,-40-124-2802 0 0,1 1 0 0 0,0-1 0 0 0,0 0 0 0 0,0 0 0 0 0,0 0 0 0 0,1 0 0 0 0,-1 0 1 0 0,1 0-1 0 0,0-1 0 0 0,-1 1 0 0 0,1-1 0 0 0,1 0 0 0 0,-1 0 0 0 0,0 0 0 0 0,0 0 0 0 0,1 0 0 0 0,-1-1 0 0 0,1 1 0 0 0,-1-1 1 0 0,1 0-1 0 0,0 0 0 0 0,-1-1 0 0 0,1 1 0 0 0,0-1 0 0 0,0 1 0 0 0,-1-1 0 0 0,1-1 0 0 0,0 1 0 0 0,0 0 0 0 0,-1-1 0 0 0,1 0 1 0 0,0 0-1 0 0,-1 0 0 0 0,1 0 0 0 0,3-2-46 0 0,-5 1-13 0 0,0 0-1 0 0,0 0 1 0 0,0 0 0 0 0,0-1 0 0 0,0 1-1 0 0,-1 0 1 0 0,1-1 0 0 0,-1 0 0 0 0,1 1 0 0 0,-1-1-1 0 0,0 0 1 0 0,0 0 0 0 0,0 1 0 0 0,-1-1 0 0 0,1 0-1 0 0,-1 0 1 0 0,1 0 0 0 0,-1 0 0 0 0,0 0-1 0 0,0 0 1 0 0,0 0 0 0 0,-1 0 0 0 0,1 0 0 0 0,-1 0-1 0 0,0 0 1 0 0,1 0 0 0 0,-1 1 0 0 0,0-1 0 0 0,-1 0-1 0 0,1 1 1 0 0,0-1 0 0 0,-3-2 13 0 0,-1-15-181 0 0,11 58-1217 0 0,15 63 2663 0 0,12-51-6901 0 0,-20-44-232 0 0,10-4-1125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40.4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1403 26 520 0 0,'0'0'1591'0'0,"0"0"2560"0"0,0 0-2744 0 0,0 0-1285 0 0,0 0-34 0 0,0 0 204 0 0,0 0 152 0 0,0 0 16 0 0,16 10 301 0 0,-16-6-585 0 0,-1-1-1 0 0,1 1 0 0 0,-1-1 1 0 0,0 1-1 0 0,0-1 1 0 0,0 0-1 0 0,-1 0 1 0 0,1 1-1 0 0,-1-1 0 0 0,0 0 1 0 0,0 0-1 0 0,0 0 1 0 0,0-1-1 0 0,0 1 1 0 0,0 0-1 0 0,-1-1 0 0 0,0 1 1 0 0,1-1-1 0 0,-1 0 1 0 0,0 0-1 0 0,0 0 1 0 0,0 0-1 0 0,-2 0-175 0 0,-131 42 1248 0 0,126-42-1148 0 0,-93 13 57 0 0,0-4 1 0 0,-1-5 0 0 0,0-5 0 0 0,0-4-1 0 0,-51-10-157 0 0,107 11 36 0 0,0-1 0 0 0,0-3 0 0 0,1-2 0 0 0,0-2 0 0 0,0-2 0 0 0,1-2 0 0 0,0-1 0 0 0,2-3 0 0 0,0-2 0 0 0,-22-14-36 0 0,64 32-81 0 0,-18-15 180 0 0,34 12-4520 0 0,-4 5-1534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29.7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582 590 6261 0 0,'0'0'5629'0'0,"0"0"-3553"0"0,0 0-1535 0 0,0 0 17 0 0,0 0 98 0 0,0 0-257 0 0,7-2-111 0 0,-3 1-255 0 0,0 0 0 0 0,0 0 0 0 0,0 0 0 0 0,0-1 0 0 0,0 1 0 0 0,0-1 1 0 0,0 0-1 0 0,0 0 0 0 0,0-1 0 0 0,-1 1 0 0 0,1-1 0 0 0,-1 1 0 0 0,0-1 1 0 0,0 0-1 0 0,0-1 0 0 0,0 1 0 0 0,-1 0 0 0 0,1-1 0 0 0,-1 0 1 0 0,0 1-1 0 0,0-1 0 0 0,0 0 0 0 0,0 0 0 0 0,-1 0 0 0 0,1 0 0 0 0,-1 0 1 0 0,0-1-1 0 0,-1 1 0 0 0,1-3-33 0 0,0 5-25 0 0,-1-1-1 0 0,0 0 1 0 0,1 1-1 0 0,-1-1 1 0 0,0 1-1 0 0,-1-1 1 0 0,1 0 0 0 0,0 1-1 0 0,-1-1 1 0 0,1 1-1 0 0,-1-1 1 0 0,0 0-1 0 0,0 1 1 0 0,0 0 0 0 0,0-1-1 0 0,0 1 1 0 0,-1 0-1 0 0,1-1 1 0 0,-1 1 0 0 0,1 0-1 0 0,-1 0 1 0 0,0 0-1 0 0,0 1 1 0 0,0-1-1 0 0,0 0 1 0 0,0 1 0 0 0,0-1-1 0 0,-1 1 1 0 0,1 0-1 0 0,0-1 1 0 0,-1 1 0 0 0,1 0-1 0 0,-1 0 1 0 0,1 1-1 0 0,-1-1 1 0 0,1 1-1 0 0,-1-1 1 0 0,0 1 0 0 0,1 0-1 0 0,-1 0 1 0 0,1 0-1 0 0,-1 0 1 0 0,0 0-1 0 0,1 1 1 0 0,-1-1 0 0 0,1 1-1 0 0,-1-1 1 0 0,0 1-1 0 0,1 0 1 0 0,0 0 0 0 0,-1 1-1 0 0,1-1 1 0 0,0 0-1 0 0,-1 1 1 0 0,1-1-1 0 0,0 1 26 0 0,-2 3 88 0 0,0 1-1 0 0,0-1 0 0 0,0 1 1 0 0,1 0-1 0 0,0-1 1 0 0,0 1-1 0 0,1 1 0 0 0,0-1 1 0 0,0 0-1 0 0,0 1 0 0 0,1-1 1 0 0,-1 1-1 0 0,2-1 0 0 0,-1 1 1 0 0,1-1-1 0 0,0 1 0 0 0,1 3-87 0 0,17 11-261 0 0,1-14-3775 0 0,1-6-2300 0 0</inkml:trace>
  <inkml:trace contextRef="#ctx0" brushRef="#br0" timeOffset="169.457">830 569 15485 0 0,'0'0'2561'0'0,"0"0"-2485"0"0,0 0 108 0 0,0 0 432 0 0,0 0-248 0 0,0 0-108 0 0,0 0-112 0 0,0 0-76 0 0,0 0-72 0 0,0 0-600 0 0,2 3-844 0 0,-2-5-609 0 0,0 0-1759 0 0,0-6-3857 0 0</inkml:trace>
  <inkml:trace contextRef="#ctx0" brushRef="#br0" timeOffset="499.052">1028 413 13013 0 0,'0'0'3871'0'0,"0"0"-2703"0"0,0 0-553 0 0,0 0 233 0 0,0 0-391 0 0,0 0-346 0 0,6-2-69 0 0,-2 1-83 0 0,0 0 0 0 0,-1 0 0 0 0,1 0 0 0 0,0 0 0 0 0,0 0 0 0 0,-1 1 0 0 0,1 0 0 0 0,0 0 0 0 0,0 0 0 0 0,0 0 0 0 0,-1 0 1 0 0,1 1-1 0 0,0 0 0 0 0,0 0 0 0 0,-1 0 0 0 0,1 0 0 0 0,0 0 0 0 0,-1 1 0 0 0,1 0 0 0 0,-1-1 0 0 0,0 1 0 0 0,0 1 0 0 0,0-1 0 0 0,0 0 0 0 0,0 1 0 0 0,0-1 0 0 0,0 1 0 0 0,-1 0 0 0 0,1 0 0 0 0,-1 0 0 0 0,0 0 0 0 0,0 1 0 0 0,0-1 0 0 0,0 0 0 0 0,-1 1 0 0 0,0-1 0 0 0,1 1 0 0 0,-1 0 0 0 0,0 0 0 0 0,0 2 41 0 0,-62 119 448 0 0,134-109 870 0 0,-69-16-1393 0 0,30-7-3116 0 0,-11-3-5186 0 0,-3-1-232 0 0</inkml:trace>
  <inkml:trace contextRef="#ctx0" brushRef="#br0" timeOffset="777.429">1533 413 14985 0 0,'0'0'1659'0'0,"0"0"-1268"0"0,0 0-415 0 0,0 0-183 0 0,0 0 183 0 0,-6 8 37 0 0,5-6-14 0 0,-1 0 26 0 0,-1 1-1 0 0,1 0 1 0 0,0-1 0 0 0,0 1 0 0 0,1 0 0 0 0,-1 0 0 0 0,1 0 0 0 0,-1 1 0 0 0,1-1-1 0 0,0 0 1 0 0,0 1 0 0 0,0-1 0 0 0,1 0 0 0 0,-1 1 0 0 0,1-1 0 0 0,0 1 0 0 0,0-1 0 0 0,0 1-1 0 0,0-1 1 0 0,0 0 0 0 0,1 1 0 0 0,0-1 0 0 0,-1 1 0 0 0,1-1 0 0 0,1 0 0 0 0,-1 0-1 0 0,0 0 1 0 0,2 3-25 0 0,40 92 1187 0 0,-42-96-1198 0 0,-1 0-1 0 0,1 0 0 0 0,-1 0 1 0 0,1 0-1 0 0,-1 0 1 0 0,0 0-1 0 0,0 1 0 0 0,0-1 1 0 0,0 0-1 0 0,0 0 0 0 0,0 0 1 0 0,-1 0-1 0 0,1 0 1 0 0,-1 0-1 0 0,1 0 0 0 0,-1 1 1 0 0,0-1-1 0 0,0-1 0 0 0,0 1 1 0 0,0 0-1 0 0,0 0 0 0 0,0 0 1 0 0,-1 0-1 0 0,1-1 1 0 0,0 1-1 0 0,-1-1 0 0 0,0 1 1 0 0,1-1-1 0 0,-1 0 0 0 0,0 1 1 0 0,0-1-1 0 0,1 0 1 0 0,-1 0-1 0 0,0 0 0 0 0,0 0 1 0 0,0-1-1 0 0,0 1 0 0 0,0 0 1 0 0,-1-1-1 0 0,1 0 0 0 0,0 1 1 0 0,0-1-1 0 0,0 0 1 0 0,0 0-1 0 0,0 0 0 0 0,-2 0 12 0 0,-14-6-2874 0 0,10-4-3153 0 0,6-9-3048 0 0</inkml:trace>
  <inkml:trace contextRef="#ctx0" brushRef="#br0" timeOffset="1028.404">1763 428 5837 0 0,'0'0'12457'0'0,"0"0"-11805"0"0,0 0-652 0 0,0 0-148 0 0,0 0 148 0 0,-38 8 284 0 0,15-8-112 0 0,-4 0-172 0 0,-1-1-388 0 0,-3-1-304 0 0,0-1-472 0 0,1-1-1833 0 0,8 0-3843 0 0</inkml:trace>
  <inkml:trace contextRef="#ctx0" brushRef="#br0" timeOffset="-527.134">170 430 364 0 0,'0'0'12445'0'0,"0"0"-8944"0"0,0 7-3201 0 0,0 0-182 0 0,-1 0 0 0 0,0 0 0 0 0,-1 0 0 0 0,0 0 0 0 0,0-1 0 0 0,-1 1 0 0 0,1-1 0 0 0,-1 1 0 0 0,-1-1 0 0 0,1 0 0 0 0,-1 0 0 0 0,0 0 0 0 0,0-1 0 0 0,-1 1 0 0 0,0-1 0 0 0,0 0 0 0 0,0-1 0 0 0,-1 2-118 0 0,-3 2-88 0 0,-42 36 450 0 0,16-28-3343 0 0,25-20-3735 0 0,7-2 681 0 0</inkml:trace>
  <inkml:trace contextRef="#ctx0" brushRef="#br0" timeOffset="-295.971">49 495 9593 0 0,'0'0'2280'0'0,"0"0"-1828"0"0,43 27 876 0 0,-26-15 140 0 0,2 4-260 0 0,-4-1-371 0 0,2 0-341 0 0,-3 1-184 0 0,-1-1-176 0 0,-2-3-64 0 0,0-1-8 0 0,-2-1-64 0 0,-1-2-236 0 0,-2-1-780 0 0,5-2-857 0 0,-5-4-1259 0 0,7-1-4293 0 0</inkml:trace>
  <inkml:trace contextRef="#ctx0" brushRef="#br0" timeOffset="9867.949">1603 1 7461 0 0,'0'0'3677'0'0,"-8"0"-3543"0"0,-25 5 21 0 0,0 2 1 0 0,0 2 0 0 0,1 1 0 0 0,0 1 0 0 0,1 2-1 0 0,0 1 1 0 0,1 1 0 0 0,0 1 0 0 0,-21 18-156 0 0,15-13 253 0 0,-668 393 4173 0 0,298-177-3795 0 0,363-201-2051 0 0,55-33-6929 0 0,4-4 1666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41.4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1063 0 1300 0 0,'0'0'629'0'0,"0"0"-121"0"0,-4 7-29 0 0,-1-1-293 0 0,0 0 0 0 0,0-1 0 0 0,0 0 0 0 0,0 0 1 0 0,-1 0-1 0 0,0-1 0 0 0,0 0 0 0 0,0 0 0 0 0,0 0 0 0 0,-1-1 0 0 0,0 0 0 0 0,1 0 0 0 0,-1-1 0 0 0,0 0 0 0 0,0 0 0 0 0,-1 0 0 0 0,1-1 0 0 0,-2 0-186 0 0,-89 12 464 0 0,0-5 0 0 0,-1-5-1 0 0,1-3 1 0 0,-41-8-464 0 0,-210-37-4298 0 0,292 34 2284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41.6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1188 0 0,'0'0'3220'0'0,"0"0"-1527"0"0,0 0-873 0 0,0 0-480 0 0,0 0-252 0 0,0 0-72 0 0,36 2-4 0 0,-27 0 0 0 0,-3 1 40 0 0,1-1-52 0 0,-3 1-88 0 0,-3 0-988 0 0,1-2-973 0 0,0-1-1119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47.3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333 0 1172 0 0,'0'0'1326'0'0,"0"0"3234"0"0,0 0-2292 0 0,0 0-1198 0 0,0 0-205 0 0,0 0-74 0 0,0 0-208 0 0,0 0-163 0 0,-36 18 2260 0 0,30-15-2670 0 0,0-1 0 0 0,0 0 0 0 0,-1 0 0 0 0,1-1 1 0 0,0 0-1 0 0,-1 0 0 0 0,1-1 0 0 0,-1 1 0 0 0,1-1 1 0 0,-1-1-1 0 0,1 1 0 0 0,-1-1 0 0 0,1 0 0 0 0,0-1 0 0 0,-1 1 1 0 0,1-1-1 0 0,0 0 0 0 0,0-1 0 0 0,0 0 0 0 0,0 0 0 0 0,1 0 1 0 0,-1 0-1 0 0,-1-2-10 0 0,102 130 1612 0 0,-92-118-1556 0 0,-1 1 0 0 0,0 0-1 0 0,0-1 1 0 0,0 1 0 0 0,-1 0 0 0 0,0 0 0 0 0,-1-1 0 0 0,0 1-1 0 0,0 0 1 0 0,0 0 0 0 0,-1 0 0 0 0,-1 0 0 0 0,1-1 0 0 0,-1 1 0 0 0,0-1-1 0 0,-1 1 1 0 0,0-1 0 0 0,0 0 0 0 0,0 0 0 0 0,-1 0 0 0 0,0 0-1 0 0,-1 0 1 0 0,1-1 0 0 0,-1 0 0 0 0,0 0 0 0 0,-1 0 0 0 0,0-1-1 0 0,0 0 1 0 0,0 0 0 0 0,0 0 0 0 0,-1-1 0 0 0,1 0 0 0 0,-1 0-1 0 0,0-1 1 0 0,-1 1 0 0 0,1-2 0 0 0,0 1 0 0 0,-1-1 0 0 0,0 0-1 0 0,-5 0-55 0 0,6-5 34 0 0,0-1-1 0 0,1 0 0 0 0,0 0 1 0 0,-1-1-1 0 0,2 0 0 0 0,-1 0 0 0 0,0 0 1 0 0,1-1-1 0 0,0 0 0 0 0,0 0 1 0 0,1 0-1 0 0,0-1 0 0 0,0 1 0 0 0,0-1 1 0 0,1 0-1 0 0,0 0 0 0 0,0 0 0 0 0,1-1 1 0 0,0 1-1 0 0,0 0 0 0 0,1-1 1 0 0,0 0-1 0 0,0 1 0 0 0,1-1 0 0 0,-1 0 1 0 0,2 1-1 0 0,-1-1 0 0 0,1 0 1 0 0,1 1-1 0 0,-1-1 0 0 0,1 1 0 0 0,0 0 1 0 0,1-1-1 0 0,0 1 0 0 0,2-4-33 0 0,45-37-787 0 0,-29 38-2260 0 0,2 2-4043 0 0,-13 5-2613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56.6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260 29 3116 0 0,'0'0'6083'0'0,"0"0"-2742"0"0,0 0-1692 0 0,0 0-461 0 0,0 0-19 0 0,0 0-188 0 0,0 0-194 0 0,0 0-147 0 0,-5-1-298 0 0,-86-2-68 0 0,-48-7-4317 0 0,124 6-334 0 0,5-6-2865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56.8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234 11 10445 0 0,'0'0'2724'0'0,"0"0"-1380"0"0,0 0-360 0 0,0 0-556 0 0,0 0-428 0 0,0 0-112 0 0,-60-10 100 0 0,29 10 0 0 0,-13 0-64 0 0,4 3-956 0 0,4 0-1364 0 0,14-2-3868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57.3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1 779 12437 0 0,'0'0'1789'0'0,"0"0"-1778"0"0,0 0-881 0 0,2 7 288 0 0,186 507 5882 0 0,-115-228-4322 0 0,-74-357-9488 0 0,-3 41 4463 0 0,-2-10-1439 0 0</inkml:trace>
  <inkml:trace contextRef="#ctx0" brushRef="#br0" timeOffset="358.316">382 1 664 0 0,'0'0'7974'0'0,"0"0"-5594"0"0,1 8-2590 0 0,13 100 2028 0 0,-5 0-1 0 0,-4 0 1 0 0,-9 82-1818 0 0,-55 331 2173 0 0,-35-108-1143 0 0,94-411-1073 0 0,-1 1-55 0 0,0 0-1 0 0,0 0 0 0 0,0 0 1 0 0,1 1-1 0 0,-1-1 0 0 0,1 0 1 0 0,0 0-1 0 0,0 0 0 0 0,0 1 0 0 0,0-1 1 0 0,1 0-1 0 0,-1 0 0 0 0,1 0 1 0 0,0 0-1 0 0,0 0 0 0 0,0 0 1 0 0,0 0-1 0 0,1 0 0 0 0,-1 0 1 0 0,1 0-1 0 0,0-1 0 0 0,-1 1 1 0 0,2 0 98 0 0,11-26-9431 0 0,-8 0 1710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10.7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252 549 860 0 0,'0'0'333'0'0,"0"0"-43"0"0,-6 1 373 0 0,-1 2-366 0 0,0-1 0 0 0,0-1-1 0 0,-1 1 1 0 0,1-1 0 0 0,0-1 0 0 0,0 1-1 0 0,-1-1 1 0 0,1 0 0 0 0,0-1 0 0 0,0 0-1 0 0,-1 0 1 0 0,1 0 0 0 0,0-1 0 0 0,0 0-1 0 0,0-1 1 0 0,1 1 0 0 0,-1-1-1 0 0,1-1 1 0 0,-1 1 0 0 0,1-1 0 0 0,0 0-1 0 0,0 0 1 0 0,1-1 0 0 0,-1 0 0 0 0,1 0-1 0 0,0 0 1 0 0,0-1 0 0 0,1 1 0 0 0,-1-1-1 0 0,-1-4-296 0 0,-1-2-29 0 0,1 0 0 0 0,0-1-1 0 0,1 0 1 0 0,0 0-1 0 0,1 0 1 0 0,0 0 0 0 0,2-1-1 0 0,-1 0 1 0 0,1 1-1 0 0,1-1 1 0 0,1 0 0 0 0,0 0-1 0 0,0 0 1 0 0,2 1-1 0 0,-1-1 1 0 0,2 0 0 0 0,0 1-1 0 0,1-1 1 0 0,0 1-1 0 0,1 0 1 0 0,0 0 0 0 0,1 1-1 0 0,0 0 1 0 0,1 0-1 0 0,1 0 1 0 0,0 1 0 0 0,0 0-1 0 0,1 0 1 0 0,0 1-1 0 0,1 0 1 0 0,0 1 0 0 0,1 0-1 0 0,0 1 1 0 0,0 0-1 0 0,1 0 1 0 0,0 2 0 0 0,0-1-1 0 0,1 1 1 0 0,0 1-1 0 0,0 0 1 0 0,0 1 0 0 0,0 1-1 0 0,12-2 30 0 0,-5 5 35 0 0,0 1 0 0 0,0 2 0 0 0,0-1-1 0 0,-1 2 1 0 0,1 1 0 0 0,-1 0 0 0 0,0 2 0 0 0,-1 0-1 0 0,1 1 1 0 0,-2 1 0 0 0,1 0 0 0 0,-1 1 0 0 0,0 1-1 0 0,-1 1 1 0 0,0 0 0 0 0,-1 2 0 0 0,-1-1 0 0 0,0 2-1 0 0,-1 0 1 0 0,0 0 0 0 0,-1 1 0 0 0,-1 1 0 0 0,-1 0-1 0 0,0 0 1 0 0,3 10-35 0 0,-10-18 95 0 0,0 0 0 0 0,0 0 0 0 0,-1 1 1 0 0,-1-1-1 0 0,1 1 0 0 0,-1 0 0 0 0,-1-1 0 0 0,0 1 0 0 0,0 0 0 0 0,-1-1 0 0 0,0 1 0 0 0,-1 0 0 0 0,0-1 0 0 0,-1 0 0 0 0,1 1 0 0 0,-2-1 0 0 0,1 0 0 0 0,-1-1 0 0 0,-1 1 1 0 0,0 0-1 0 0,0-1 0 0 0,0 0 0 0 0,-1-1 0 0 0,0 1 0 0 0,-1-1 0 0 0,0 0 0 0 0,0-1 0 0 0,0 1 0 0 0,-3 0-95 0 0,-2 3 21 0 0,0-1 1 0 0,0-1-1 0 0,-1 0 0 0 0,0-1 1 0 0,-1-1-1 0 0,1 0 0 0 0,-1 0 1 0 0,0-1-1 0 0,0-1 1 0 0,-1-1-1 0 0,0 0 0 0 0,1 0 1 0 0,-1-2-1 0 0,0 0 0 0 0,0 0 1 0 0,0-2-1 0 0,0 0 0 0 0,-13-2-21 0 0,-11-11-1572 0 0,15-4-2670 0 0,5-4-2379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54.9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107 477 4484 0 0,'0'0'5386'0'0,"0"0"-3544"0"0,0 0-1309 0 0,0 0 50 0 0,-7 8 224 0 0,-61 129 800 0 0,38 72-421 0 0,29-202-1182 0 0,1 1 0 0 0,0-1 0 0 0,0 1 1 0 0,1-1-1 0 0,0 1 0 0 0,0-1 0 0 0,1 0 0 0 0,0 1 0 0 0,0-1 1 0 0,1 0-1 0 0,0 0 0 0 0,0 0 0 0 0,1-1 0 0 0,-1 1 0 0 0,2-1 1 0 0,-1 0-1 0 0,1 0 0 0 0,-1 0 0 0 0,2-1 0 0 0,-1 1 0 0 0,0-1 1 0 0,1-1-1 0 0,0 1 0 0 0,0-1 0 0 0,1 0 0 0 0,3 2-4 0 0,17 0-2110 0 0,-11-14-5892 0 0,-7-7 1578 0 0</inkml:trace>
  <inkml:trace contextRef="#ctx0" brushRef="#br0" timeOffset="340.402">231 606 4456 0 0,'0'0'1307'0'0,"0"0"2176"0"0,0 0-1647 0 0,0 0-366 0 0,0 0 111 0 0,0 0-287 0 0,0 0-930 0 0,3 5-206 0 0,25 262 1027 0 0,-13-241-1568 0 0,2-23-4498 0 0,-10-6-332 0 0</inkml:trace>
  <inkml:trace contextRef="#ctx0" brushRef="#br0" timeOffset="590.682">391 634 7385 0 0,'0'0'3970'0'0,"0"0"-2878"0"0,3 8-648 0 0,6 14 69 0 0,0 0 1 0 0,-2 1-1 0 0,-1-1 0 0 0,-1 2 1 0 0,-1-1-1 0 0,-1 0 0 0 0,-1 1 1 0 0,-1 3-514 0 0,15 58-1643 0 0,-15-89-5473 0 0,-1-8 149 0 0</inkml:trace>
  <inkml:trace contextRef="#ctx0" brushRef="#br0" timeOffset="841.454">430 798 2632 0 0,'0'0'9401'0'0,"0"0"-7589"0"0,0 0-1024 0 0,0 0-408 0 0,0 0-40 0 0,-49-7 0 0 0,31 7-128 0 0,-2 0-200 0 0,2-2-12 0 0,-2 1-896 0 0,3 0-488 0 0,0-2-416 0 0,7 0-2968 0 0,2-4-2301 0 0</inkml:trace>
  <inkml:trace contextRef="#ctx0" brushRef="#br0" timeOffset="1090.04">556 651 7313 0 0,'0'0'5049'0'0,"0"0"-3928"0"0,3 7-928 0 0,3 10 190 0 0,-1 1-1 0 0,-1 0 1 0 0,-1 0-1 0 0,0 0 1 0 0,-2 0 0 0 0,0 0-1 0 0,-1 1 1 0 0,0-1-1 0 0,-3 11-382 0 0,1 36-11 0 0,11-70-5012 0 0,-5-4 239 0 0,0-11-2517 0 0</inkml:trace>
  <inkml:trace contextRef="#ctx0" brushRef="#br0" timeOffset="1338.303">658 668 9865 0 0,'0'0'2617'0'0,"0"0"-1633"0"0,3 7-224 0 0,5 17-365 0 0,-1 0 0 0 0,0 0 1 0 0,-2 1-1 0 0,-1-1 0 0 0,0 1 0 0 0,-2 0 0 0 0,-1 0 1 0 0,-2 1-396 0 0,8 3-758 0 0,0-30-8154 0 0,-1-11 1194 0 0</inkml:trace>
  <inkml:trace contextRef="#ctx0" brushRef="#br0" timeOffset="1339.303">763 831 11429 0 0,'0'0'2848'0'0,"0"0"-2024"0"0,0 0-560 0 0,-49-9 76 0 0,26 5-164 0 0,-2 1-132 0 0,2 0-44 0 0,1 0-664 0 0,4 2-360 0 0,1-2-264 0 0,2 1-996 0 0,7 0-4217 0 0</inkml:trace>
  <inkml:trace contextRef="#ctx0" brushRef="#br0" timeOffset="1510.769">927 621 11221 0 0,'0'0'2140'0'0,"6"7"-1344"0"0,4 4-595 0 0,0 1-1 0 0,-1 1 1 0 0,-1 0-1 0 0,0 0 1 0 0,-1 0-1 0 0,0 1 0 0 0,-1 0 1 0 0,-1 1-1 0 0,0-1 1 0 0,-1 1-1 0 0,-1 0 1 0 0,0 0-1 0 0,-1 0 1 0 0,0 0-1 0 0,-1 8-200 0 0,-1-15-66 0 0,0 1 1 0 0,0 0-1 0 0,-1 0 1 0 0,0 0-1 0 0,0-1 0 0 0,-1 1 1 0 0,0 0-1 0 0,-1-1 1 0 0,0 0-1 0 0,0 0 0 0 0,-1 0 1 0 0,0 0-1 0 0,0 0 1 0 0,-1 0-1 0 0,0-1 1 0 0,0 0-1 0 0,-1 0 0 0 0,0-1 1 0 0,0 1-1 0 0,0-1 1 0 0,-1-1-1 0 0,0 1 0 0 0,0-1 1 0 0,-1 0-1 0 0,1-1 1 0 0,-1 0-1 0 0,0 0 0 0 0,-3 1 66 0 0,-13 1-2756 0 0,-5-5-3294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13.6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276 566 1656 0 0,'0'0'6510'0'0,"8"1"-4139"0"0,207 5 4422 0 0,-177-8-6575 0 0,-1-1 0 0 0,1-3 1 0 0,-1-1-1 0 0,-1-1 0 0 0,1-2 0 0 0,-2-2 1 0 0,33-15-219 0 0,-62 25-9 0 0,-1 0 0 0 0,1-1 0 0 0,0 0 1 0 0,-1 0-1 0 0,1 0 0 0 0,-1-1 0 0 0,0 1 1 0 0,0-1-1 0 0,-1-1 0 0 0,1 1 1 0 0,-1-1-1 0 0,0 1 0 0 0,0-1 0 0 0,0 0 1 0 0,-1-1-1 0 0,0 1 0 0 0,0-1 0 0 0,0 1 1 0 0,0-1-1 0 0,-1 0 0 0 0,0 0 0 0 0,-1 0 1 0 0,1 0-1 0 0,-1 0 0 0 0,0-1 0 0 0,-1 1 1 0 0,1 0-1 0 0,-1 0 0 0 0,0-1 0 0 0,-1 1 1 0 0,0 0-1 0 0,0 0 0 0 0,0-1 0 0 0,0 1 1 0 0,-1 0-1 0 0,0 0 0 0 0,-1 1 0 0 0,1-1 1 0 0,-1 0-1 0 0,0 1 0 0 0,-1-1 0 0 0,-2-3 9 0 0,-12-14-230 0 0,-1 0 0 0 0,-1 2-1 0 0,0 0 1 0 0,-2 2 0 0 0,0 0-1 0 0,-1 1 1 0 0,-1 2 0 0 0,-1 0 0 0 0,0 2-1 0 0,-1 0 1 0 0,0 2 0 0 0,-1 1-1 0 0,0 1 1 0 0,-1 1 0 0 0,0 2-1 0 0,-1 0 1 0 0,1 2 0 0 0,-1 2-1 0 0,0 0 1 0 0,0 2 0 0 0,-1 1 0 0 0,1 1-1 0 0,-28 6 231 0 0,43-4 45 0 0,0 2-1 0 0,0 0 1 0 0,0 1-1 0 0,1 0 1 0 0,0 1-1 0 0,1 1 0 0 0,-1 0 1 0 0,1 0-1 0 0,1 1 1 0 0,0 1-1 0 0,0 0 1 0 0,1 0-1 0 0,0 1 1 0 0,0 0-1 0 0,2 1 1 0 0,-1 0-1 0 0,1 0 1 0 0,1 1-1 0 0,1 0 1 0 0,0 1-1 0 0,0-1 0 0 0,1 1 1 0 0,1 0-1 0 0,0 0 1 0 0,1 1-1 0 0,1-1 1 0 0,0 1-1 0 0,1-1 1 0 0,0 1-1 0 0,1 0 1 0 0,1-1-1 0 0,0 1 1 0 0,2-1-1 0 0,-1 1 1 0 0,2-1-1 0 0,1 5-44 0 0,3-7 145 0 0,0-1 0 0 0,1 0 0 0 0,1 0 0 0 0,0-1 0 0 0,0 0 0 0 0,1-1 0 0 0,0 0 0 0 0,1-1 0 0 0,0 0 0 0 0,0 0 0 0 0,0-2 0 0 0,1 0 0 0 0,0 0 0 0 0,1-1 0 0 0,-1 0 0 0 0,1-2 0 0 0,0 1 0 0 0,0-2 0 0 0,0 0 0 0 0,0 0 0 0 0,10-1-145 0 0,-23-1-296 0 0,15 1-1808 0 0,-12-6-5566 0 0,-12-8-99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14.0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45 6733 0 0,'0'0'6800'0'0,"0"0"-4840"0"0,0 0-1750 0 0,0 0-266 0 0,7-3-134 0 0,-2 1 238 0 0,1-1 0 0 0,0 1 0 0 0,-1 0 0 0 0,1 1 0 0 0,0-1 0 0 0,0 1 0 0 0,0 0 0 0 0,0 1-1 0 0,1 0 1 0 0,-1 0 0 0 0,0 0 0 0 0,0 0 0 0 0,0 1 0 0 0,0 0 0 0 0,0 0 0 0 0,0 1 0 0 0,0 0 0 0 0,0 0 0 0 0,-1 0 0 0 0,1 1 0 0 0,-1-1 0 0 0,1 1 0 0 0,-1 1 0 0 0,0-1 0 0 0,0 1 0 0 0,-1 0 0 0 0,1 0 0 0 0,-1 0 0 0 0,0 0 0 0 0,0 1 0 0 0,0 0 0 0 0,0 0 0 0 0,-1 0 0 0 0,0 0 0 0 0,0 1 0 0 0,0-1 0 0 0,-1 1 0 0 0,0 0 0 0 0,0-1 0 0 0,0 4-48 0 0,-3-5 29 0 0,1 0 0 0 0,-1 0 0 0 0,-1 0 0 0 0,1 0 1 0 0,0 0-1 0 0,-1 0 0 0 0,0 0 0 0 0,0-1 0 0 0,0 1 1 0 0,0-1-1 0 0,-1 1 0 0 0,0-1 0 0 0,1 0 1 0 0,-1 0-1 0 0,0 0 0 0 0,0 0 0 0 0,-1-1 0 0 0,1 1 1 0 0,-1-1-1 0 0,1 0 0 0 0,-1 1-29 0 0,-53 17-5849 0 0,49-21 898 0 0,7-5-2238 0 0</inkml:trace>
  <inkml:trace contextRef="#ctx0" brushRef="#br0" timeOffset="248.284">308 0 13373 0 0,'0'0'1642'0'0,"0"0"-1072"0"0,0 0-424 0 0,0 0-41 0 0,-7 8 94 0 0,-54 105 770 0 0,60-110-988 0 0,0 0 1 0 0,0 0 0 0 0,0 0 0 0 0,1 0-1 0 0,-1 0 1 0 0,1 0 0 0 0,0 0 0 0 0,-1 0-1 0 0,1 0 1 0 0,1 0 0 0 0,-1 0 0 0 0,0 0-1 0 0,1 0 1 0 0,0 0 0 0 0,-1 0 0 0 0,1 0-1 0 0,1 0 1 0 0,-1 0 0 0 0,0 0 0 0 0,1 0-1 0 0,-1-1 1 0 0,1 1 0 0 0,0-1 0 0 0,0 1-1 0 0,0-1 1 0 0,0 0 0 0 0,0 1 0 0 0,0-1-1 0 0,1 0 1 0 0,-1 0 0 0 0,1-1 0 0 0,-1 1-1 0 0,1-1 1 0 0,0 1 0 0 0,0-1 0 0 0,-1 0-1 0 0,1 0 1 0 0,0 0 0 0 0,0 0 0 0 0,0 0-1 0 0,0-1 1 0 0,0 0 0 0 0,1 1 18 0 0,26 4-5391 0 0,-19-4-825 0 0</inkml:trace>
  <inkml:trace contextRef="#ctx0" brushRef="#br0" timeOffset="557.291">432 269 13757 0 0,'0'0'1385'0'0,"0"0"-1040"0"0,0 0-103 0 0,0 0 48 0 0,0 0 213 0 0,0 0 159 0 0,0 0-14 0 0,0 2-766 0 0,2-3 117 0 0,1 1 0 0 0,0 0 0 0 0,-1 0 0 0 0,1 0 1 0 0,0 0-1 0 0,-1 0 0 0 0,1 0 0 0 0,0 1 0 0 0,-1 0 1 0 0,1-1-1 0 0,-1 1 0 0 0,1 0 0 0 0,-1 0 0 0 0,0 0 1 0 0,1 0-1 0 0,-1 1 0 0 0,0-1 0 0 0,0 1 0 0 0,0-1 1 0 0,0 1-1 0 0,0 0 0 0 0,0 0 0 0 0,0 0 0 0 0,0 0 1 0 0,-1 0-1 0 0,1 0 0 0 0,-1 0 0 0 0,0 1 0 0 0,0-1 1 0 0,1 1-1 0 0,-1-1 0 0 0,-1 0 0 0 0,1 1 0 0 0,0 0 1 0 0,-1-1-1 0 0,1 1 0 0 0,-1-1 0 0 0,0 1 0 0 0,0 0 1 0 0,0-1-1 0 0,0 1 0 0 0,0 0 0 0 0,0-1 0 0 0,-1 1 1 0 0,0-1-1 0 0,1 1 0 0 0,-1-1 0 0 0,0 1 0 0 0,0-1 1 0 0,0 1-1 0 0,-1-1 0 0 0,1 0 0 0 0,0 0 0 0 0,-1 1 1 0 0,0 0 0 0 0,6-4 24 0 0,0 0 1 0 0,0 0-1 0 0,0 1 1 0 0,0-1-1 0 0,1 1 1 0 0,-1 0-1 0 0,0 0 1 0 0,0 1-1 0 0,1-1 1 0 0,-1 1-1 0 0,0 0 1 0 0,0 0 0 0 0,0 0-1 0 0,0 1 1 0 0,0-1-1 0 0,0 1 1 0 0,-1 0-1 0 0,1 0 1 0 0,0 1-1 0 0,-1-1 1 0 0,0 1-1 0 0,1-1 1 0 0,-1 1-1 0 0,0 0 1 0 0,0 1-1 0 0,-1-1 1 0 0,1 0 0 0 0,0 1-25 0 0,-1-2 19 0 0,0 0 0 0 0,-1-1 0 0 0,1 1 1 0 0,-1 0-1 0 0,1 0 0 0 0,-1 0 0 0 0,1 0 1 0 0,-1 0-1 0 0,0 0 0 0 0,0 1 0 0 0,0-1 1 0 0,0 0-1 0 0,0 1 0 0 0,-1-1 0 0 0,1 0 1 0 0,-1 1-1 0 0,1-1 0 0 0,-1 1 0 0 0,0-1 1 0 0,0 1-1 0 0,0-1 0 0 0,-1 1 0 0 0,1-1 1 0 0,0 0-1 0 0,-1 1 0 0 0,1-1 1 0 0,-1 1-1 0 0,0-1 0 0 0,0 0 0 0 0,0 0 1 0 0,0 1-1 0 0,0-1 0 0 0,-1 0 0 0 0,1 0 1 0 0,-1 0-1 0 0,1 0 0 0 0,-1-1 0 0 0,0 1 1 0 0,1 0-1 0 0,-1-1 0 0 0,0 1 0 0 0,0-1 1 0 0,0 1-1 0 0,-1-1 0 0 0,1 0 0 0 0,-2 1-19 0 0,-53 10-1128 0 0,16-13-3568 0 0,10-2-2481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12.6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27 12705 0 0,'0'0'2669'0'0,"0"0"-1807"0"0,0 0-704 0 0,0 0-170 0 0,0 0-265 0 0,8-6 49 0 0,-5 5 210 0 0,-1-1 13 0 0,1-1 0 0 0,0 2 1 0 0,0-1-1 0 0,0 0 0 0 0,0 0 0 0 0,0 1 1 0 0,0 0-1 0 0,0 0 0 0 0,1 0 0 0 0,-1 0 1 0 0,0 0-1 0 0,1 0 0 0 0,-1 1 0 0 0,1 0 1 0 0,-1 0-1 0 0,0 0 0 0 0,1 0 0 0 0,-1 0 1 0 0,1 1-1 0 0,-1-1 0 0 0,0 1 0 0 0,1 0 1 0 0,-1 0-1 0 0,0 0 0 0 0,0 1 0 0 0,1-1 1 0 0,0 1 4 0 0,76 84 1508 0 0,-71-22-1885 0 0,-43-30-3501 0 0,34-35-1250 0 0,4-7-2680 0 0</inkml:trace>
  <inkml:trace contextRef="#ctx0" brushRef="#br0" timeOffset="188.989">298 23 12585 0 0,'0'0'1356'0'0,"-7"5"-903"0"0,-1 2-388 0 0,2-3 2 0 0,-1 0 0 0 0,1 1 0 0 0,0 0 0 0 0,0 0 1 0 0,0 1-1 0 0,1-1 0 0 0,0 1 0 0 0,0 1 1 0 0,0-1-1 0 0,1 1 0 0 0,0-1 0 0 0,0 1 1 0 0,1 0-1 0 0,-1 0 0 0 0,2 1 0 0 0,-1-1 0 0 0,0 4-67 0 0,6-7 9 0 0,0 0 0 0 0,1-1 0 0 0,-1 0 0 0 0,1 1 0 0 0,0-1 0 0 0,-1 0 0 0 0,1-1 0 0 0,1 1-1 0 0,-1-1 1 0 0,0 0 0 0 0,1 0 0 0 0,-1 0 0 0 0,1 0 0 0 0,-1-1 0 0 0,1 0 0 0 0,0 0 0 0 0,-1 0 0 0 0,1 0-1 0 0,0-1 1 0 0,0 0 0 0 0,0 0 0 0 0,0 0 0 0 0,-1-1 0 0 0,3 0-9 0 0,3 2-707 0 0,32 1-5624 0 0,-24-2-374 0 0</inkml:trace>
  <inkml:trace contextRef="#ctx0" brushRef="#br0" timeOffset="512.303">453 252 13521 0 0,'0'0'1563'0'0,"0"0"-1188"0"0,0 0-274 0 0,0 0 66 0 0,0 0 59 0 0,-6 0 60 0 0,-23-7-152 0 0,95 2-1412 0 0,-65 5 1309 0 0,1 1 0 0 0,0-1 0 0 0,-1 1 1 0 0,1-1-1 0 0,0 1 0 0 0,-1 0 0 0 0,1 0 0 0 0,-1 0 1 0 0,1 0-1 0 0,-1 0 0 0 0,0 0 0 0 0,1 0 0 0 0,-1 0 1 0 0,0 1-1 0 0,0-1 0 0 0,0 0 0 0 0,0 1 0 0 0,0-1 1 0 0,0 1-1 0 0,0-1 0 0 0,0 1 0 0 0,-1 0 0 0 0,1-1 1 0 0,-1 1-1 0 0,1 0 0 0 0,-1-1 0 0 0,1 1 0 0 0,-1 0 1 0 0,0 0-1 0 0,0-1 0 0 0,0 1 0 0 0,0 0 0 0 0,0 0 1 0 0,0-1-1 0 0,-1 1 0 0 0,1 0 0 0 0,0-1 0 0 0,-1 1 1 0 0,0 0-1 0 0,1-1 0 0 0,-1 1 0 0 0,0 0 0 0 0,0-1-31 0 0,-48 77 853 0 0,33-56-934 0 0,76-19 1267 0 0,9-17-867 0 0,14-3-1240 0 0,-28 10-5292 0 0,-38 6-894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11.3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28 404 0 0,'0'0'1547'0'0,"0"0"2211"0"0,0 0-181 0 0,0 0-2221 0 0,0 0-792 0 0,0 0 22 0 0,0 0 90 0 0,0 0-57 0 0,0 0-97 0 0,-3-4-138 0 0,-1-18-188 0 0,47 21-1044 0 0,-38 1 873 0 0,-1-1 0 0 0,1 1 0 0 0,-1 1 0 0 0,1-1 0 0 0,-1 1 0 0 0,1 0 0 0 0,-1 0 0 0 0,0 0 0 0 0,1 0 0 0 0,-1 1 0 0 0,0 0 0 0 0,0 0 0 0 0,0 0 0 0 0,0 0 0 0 0,0 0 0 0 0,0 1 0 0 0,-1 0 1 0 0,1 0-1 0 0,-1 0 0 0 0,0 0 0 0 0,0 0 0 0 0,0 1 0 0 0,0 0 0 0 0,-1-1 0 0 0,1 1 0 0 0,-1 0 0 0 0,0 0 0 0 0,0 0 0 0 0,-1 0 0 0 0,1 1 0 0 0,-1-1 0 0 0,0 0 0 0 0,0 1 0 0 0,0-1 0 0 0,0 1 0 0 0,-1-1 0 0 0,0 1 0 0 0,0-1 0 0 0,0 1 0 0 0,-1-1 0 0 0,1 1 0 0 0,-1-1 0 0 0,0 1 0 0 0,0-1 0 0 0,-1 0 0 0 0,1 0 0 0 0,-1 1 0 0 0,0-1 0 0 0,0 0 0 0 0,-3 3-25 0 0,-38 26-163 0 0,10-24-5480 0 0,28-12-71 0 0</inkml:trace>
  <inkml:trace contextRef="#ctx0" brushRef="#br0" timeOffset="216.948">235 37 11401 0 0,'0'0'842'0'0,"0"0"-741"0"0,0 0 364 0 0,-8 6 149 0 0,-45 54 565 0 0,52-59-1161 0 0,-1 0-1 0 0,1 1 0 0 0,0-1 1 0 0,0 1-1 0 0,0-1 0 0 0,1 0 0 0 0,-1 1 1 0 0,0 0-1 0 0,1-1 0 0 0,-1 1 0 0 0,0-1 1 0 0,1 1-1 0 0,0 0 0 0 0,-1-1 0 0 0,1 1 1 0 0,0 0-1 0 0,0 0 0 0 0,0-1 0 0 0,0 1 1 0 0,0 0-1 0 0,0-1 0 0 0,1 1 0 0 0,-1 0 1 0 0,1-1-1 0 0,-1 1 0 0 0,1 0 1 0 0,-1-1-1 0 0,1 1 0 0 0,0-1 0 0 0,0 1 1 0 0,0-1-1 0 0,0 0 0 0 0,0 1 0 0 0,0-1 1 0 0,0 0-1 0 0,0 1 0 0 0,1-1 0 0 0,-1 0 1 0 0,0 0-1 0 0,1 0 0 0 0,-1 0 0 0 0,1 0 1 0 0,-1-1-1 0 0,1 1 0 0 0,-1 0 0 0 0,1-1 1 0 0,0 1-1 0 0,-1-1 0 0 0,1 1 1 0 0,0-1-1 0 0,0 0-17 0 0,64 13-1425 0 0,-43-10-2143 0 0,-1-2-3627 0 0,-10-1 3900 0 0</inkml:trace>
  <inkml:trace contextRef="#ctx0" brushRef="#br0" timeOffset="371.254">352 191 3604 0 0,'0'0'8533'0'0,"0"0"-8457"0"0,0 0 412 0 0,0 0 160 0 0,12 38-76 0 0,-9-25-216 0 0,-3 0-52 0 0,0 1-76 0 0,0 2-228 0 0,-3 0-404 0 0,-1 0-984 0 0,4-3-2956 0 0,-1 1-4193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15.9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0 1812 0 0,'0'0'769'0'0,"0"0"2447"0"0,0 0-1763 0 0,0 0-942 0 0,0 0-10 0 0,0 0 324 0 0,0 0 188 0 0,-7 6-8 0 0,2-1-811 0 0,0 0-1 0 0,0 1 1 0 0,1-1-1 0 0,0 1 1 0 0,0 0-1 0 0,0 0 1 0 0,0 0-1 0 0,1 0 1 0 0,0 1-1 0 0,1 0 1 0 0,-1-1-1 0 0,1 1 1 0 0,1 0-1 0 0,-1 0 1 0 0,1 3-194 0 0,-3 18 507 0 0,-3 1-71 0 0,1 1-1 0 0,2 1 0 0 0,1-1 1 0 0,2 0-1 0 0,1 1 0 0 0,1-1 1 0 0,1 1-1 0 0,2-1 0 0 0,1 0 1 0 0,1 0-1 0 0,2-1 0 0 0,1 1-435 0 0,-3-21-3 0 0,0 1 0 0 0,0 0-1 0 0,1-1 1 0 0,1-1 0 0 0,-1 1 0 0 0,1-1 0 0 0,1 0-1 0 0,-1-1 1 0 0,1 0 0 0 0,1 0 0 0 0,-1-1-1 0 0,1 0 1 0 0,3 1 3 0 0,-12-7-1235 0 0,-5-6-7403 0 0,-6-7-894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16.7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97 172 2540 0 0,'0'0'5209'0'0,"0"0"-3106"0"0,0 0-1246 0 0,0 0-58 0 0,0 0-3 0 0,0 0-179 0 0,0 0-54 0 0,0 0 33 0 0,3-2-38 0 0,1 0-508 0 0,-1 0 0 0 0,0-1 0 0 0,1 1 0 0 0,-1-1 0 0 0,0 0 0 0 0,-1 0 0 0 0,1 0 0 0 0,0 0-1 0 0,-1 0 1 0 0,1-1 0 0 0,-1 1 0 0 0,0-1 0 0 0,-1 0 0 0 0,1 0 0 0 0,0 1 0 0 0,-1-1 0 0 0,0 0 0 0 0,0 0 0 0 0,0 0 0 0 0,0 0 0 0 0,-1-1 0 0 0,0 1 0 0 0,0 0-1 0 0,0 0 1 0 0,0 0 0 0 0,0 0 0 0 0,-1 0 0 0 0,0 0 0 0 0,0 0 0 0 0,0 0 0 0 0,0 0 0 0 0,-1 0 0 0 0,1 0 0 0 0,-1 1 0 0 0,0-1 0 0 0,0 0 0 0 0,-1 1 0 0 0,1 0 0 0 0,-1-1-1 0 0,1 1 1 0 0,-1 0 0 0 0,0 0 0 0 0,0 1 0 0 0,-1-1 0 0 0,1 1 0 0 0,0-1 0 0 0,-1 1 0 0 0,1 0 0 0 0,-3 0-50 0 0,4 1-23 0 0,-1 1 0 0 0,1 0 0 0 0,-1-1 1 0 0,1 1-1 0 0,0 0 0 0 0,-1 1 0 0 0,1-1 0 0 0,-1 0 1 0 0,1 1-1 0 0,-1-1 0 0 0,1 1 0 0 0,0 0 0 0 0,-1 0 1 0 0,1 0-1 0 0,0 0 0 0 0,0 0 0 0 0,-1 0 0 0 0,1 1 0 0 0,0-1 1 0 0,0 1-1 0 0,1-1 0 0 0,-1 1 0 0 0,0 0 0 0 0,0 0 1 0 0,1 0-1 0 0,-1 0 0 0 0,1 0 0 0 0,0 0 23 0 0,-3 3 14 0 0,1 0 1 0 0,0 1-1 0 0,0-1 0 0 0,0 1 1 0 0,0-1-1 0 0,1 1 0 0 0,0 0 1 0 0,1 0-1 0 0,-1 0 0 0 0,1 0 1 0 0,0 0-1 0 0,0 0 0 0 0,1 0 1 0 0,0 0-1 0 0,0 1 0 0 0,1-1 1 0 0,0 4-15 0 0,1-7 83 0 0,1 0 1 0 0,-1 0 0 0 0,1-1 0 0 0,-1 1-1 0 0,1-1 1 0 0,0 0 0 0 0,0 0 0 0 0,0 0 0 0 0,0 0-1 0 0,1 0 1 0 0,-1 0 0 0 0,0-1 0 0 0,1 0 0 0 0,-1 0-1 0 0,1 0 1 0 0,0 0 0 0 0,-1 0 0 0 0,1-1 0 0 0,0 0-1 0 0,-1 1 1 0 0,1-1 0 0 0,0-1 0 0 0,-1 1 0 0 0,1 0-1 0 0,0-1 1 0 0,-1 0 0 0 0,4-1-84 0 0,15-4-2885 0 0,-6-5-3489 0 0,-11 6-1491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17.0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9 1748 0 0,'0'0'6286'0'0,"0"0"-3656"0"0,0 0-1360 0 0,0 0-43 0 0,0 0-92 0 0,0 0-231 0 0,0 0-148 0 0,0 0-142 0 0,-7 0-77 0 0,-248-2 608 0 0,255 2-1090 0 0,-5-4-5099 0 0,5 1-1134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42.4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432 545 1420 0 0,'0'0'316'0'0,"0"0"-204"0"0,0 0-112 0 0,0 0-52 0 0,0 0-132 0 0,0 0-1196 0 0</inkml:trace>
  <inkml:trace contextRef="#ctx0" brushRef="#br0" timeOffset="480.484">302 306 2796 0 0,'0'0'1364'0'0,"0"0"1097"0"0,0 0-346 0 0,0 0-673 0 0,0 0-510 0 0,0 0-38 0 0,0 0 49 0 0,0 0-37 0 0,0 0-128 0 0,5 1-190 0 0,2 0-402 0 0,-1-1 1 0 0,1 1 0 0 0,-1-1-1 0 0,1 0 1 0 0,-1-1-1 0 0,1 0 1 0 0,-1 0 0 0 0,1 0-1 0 0,-1-1 1 0 0,0 0-1 0 0,0 0 1 0 0,0-1 0 0 0,0 1-1 0 0,0-1 1 0 0,0-1-1 0 0,-1 1 1 0 0,1-1 0 0 0,-1 0-1 0 0,0 0 1 0 0,0 0-1 0 0,0-1 1 0 0,-1 0 0 0 0,0 0-1 0 0,4-5-186 0 0,-6 9 87 0 0,-2 38-1840 0 0,-8 216 2766 0 0,12-236-3673 0 0,3-8-5872 0 0,-1-9 1960 0 0</inkml:trace>
  <inkml:trace contextRef="#ctx0" brushRef="#br0" timeOffset="635.873">524 548 6281 0 0,'0'0'7048'0'0,"0"0"-5904"0"0,0 0-816 0 0,0 0-240 0 0,0 0 544 0 0,0 0 44 0 0,-43 5-11 0 0,24-5-177 0 0,-3 0-192 0 0,1 0-208 0 0,1 0-88 0 0,2 0-296 0 0,5 0-1649 0 0,2-2-4611 0 0</inkml:trace>
  <inkml:trace contextRef="#ctx0" brushRef="#br0" timeOffset="19264.337">658 851 4760 0 0,'0'0'1465'0'0,"0"0"-861"0"0,-9 4-133 0 0,-3 0-260 0 0,0 0 0 0 0,0-1 1 0 0,-1 0-1 0 0,1-1 0 0 0,-1-1 0 0 0,0 0 0 0 0,1 0 0 0 0,-1-1 1 0 0,0-1-1 0 0,0 0 0 0 0,1-1 0 0 0,-3 0-211 0 0,-10-3 182 0 0,0 0-1 0 0,1-2 0 0 0,-1 0 0 0 0,2-2 1 0 0,-1 0-1 0 0,1-2 0 0 0,0 0 1 0 0,1-2-1 0 0,1 0 0 0 0,0-2 0 0 0,0 0 1 0 0,2-2-1 0 0,0 0 0 0 0,1 0 1 0 0,1-2-1 0 0,0 0 0 0 0,2-2 1 0 0,0 1-1 0 0,1-2 0 0 0,1 0 0 0 0,1 0 1 0 0,1-1-1 0 0,2 0 0 0 0,-5-16-181 0 0,9 15 7 0 0,1-1-1 0 0,1 0 1 0 0,2 0-1 0 0,0 0 0 0 0,2 0 1 0 0,0 0-1 0 0,2 1 1 0 0,1-1-1 0 0,1 1 0 0 0,0-1 1 0 0,2 1-1 0 0,1 1 1 0 0,3-4-7 0 0,-2 16-49 0 0,0 1 0 0 0,1 0 0 0 0,0 0 0 0 0,0 2 0 0 0,1-1 0 0 0,1 1 0 0 0,-1 1 0 0 0,1 0 0 0 0,0 0 0 0 0,1 1 0 0 0,-1 1 0 0 0,1 0 0 0 0,0 1 0 0 0,1 0 0 0 0,-1 1 0 0 0,1 1 0 0 0,-1 0 0 0 0,1 0 0 0 0,0 2 0 0 0,0 0 0 0 0,-1 0 0 0 0,1 1 0 0 0,0 1 0 0 0,3 1 49 0 0,6 2-17 0 0,0 2 0 0 0,-1 0 1 0 0,-1 1-1 0 0,1 2 1 0 0,-1 0-1 0 0,-1 1 1 0 0,0 1-1 0 0,0 0 1 0 0,-1 2-1 0 0,-1 0 1 0 0,0 2-1 0 0,-1 0 1 0 0,-1 0-1 0 0,0 2 1 0 0,-2 0-1 0 0,0 0 1 0 0,-1 2-1 0 0,0 0 1 0 0,-2 0-1 0 0,-1 1 1 0 0,0 0-1 0 0,-1 1 1 0 0,-2 0-1 0 0,0 0 0 0 0,-1 1 1 0 0,-1-1-1 0 0,-2 1 1 0 0,0 1-1 0 0,-1-1 1 0 0,-2 0-1 0 0,0 0 1 0 0,-1 3 16 0 0,0-15 54 0 0,0 0 1 0 0,0-1-1 0 0,-1 1 1 0 0,0 0-1 0 0,-1-1 1 0 0,0 1-1 0 0,-1-1 1 0 0,0 0-1 0 0,-1 0 0 0 0,0-1 1 0 0,0 1-1 0 0,-1-1 1 0 0,0 0-1 0 0,-1-1 1 0 0,1 1-1 0 0,-2-1 1 0 0,1-1-1 0 0,-1 1 1 0 0,-1-1-1 0 0,1-1 1 0 0,-1 0-1 0 0,0 0 0 0 0,0 0 1 0 0,-1-1-1 0 0,0-1 1 0 0,0 1-1 0 0,0-2 1 0 0,0 1-1 0 0,-1-2 1 0 0,1 1-1 0 0,-1-1 1 0 0,-6 0-55 0 0,-121-10-637 0 0,57-41-6967 0 0,52 17 1538 0 0</inkml:trace>
  <inkml:trace contextRef="#ctx0" brushRef="#br0" timeOffset="35486.414">112 422 1392 0 0,'0'0'0'0'0,"0"0"-808"0"0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19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20 228 3788 0 0,'0'0'4383'0'0,"0"0"-646"0"0,0 0-2384 0 0,0 0-833 0 0,0 0 102 0 0,0 0-59 0 0,0 0-226 0 0,0 0-157 0 0,0 3 361 0 0,7-1-492 0 0,1-1-1 0 0,-1 0 1 0 0,1 0 0 0 0,-1-1-1 0 0,0 0 1 0 0,1 0-1 0 0,-1 0 1 0 0,1-1 0 0 0,-1-1-1 0 0,0 1 1 0 0,1-1 0 0 0,-1 0-1 0 0,0-1 1 0 0,0 1-1 0 0,-1-1 1 0 0,1-1 0 0 0,0 0-1 0 0,-1 1 1 0 0,0-2-1 0 0,0 1 1 0 0,0-1 0 0 0,-1 0-1 0 0,1 0 1 0 0,2-5-49 0 0,-23 93 995 0 0,-8 132 383 0 0,31-192-2431 0 0,1-20-8571 0 0,-4-3 2805 0 0</inkml:trace>
  <inkml:trace contextRef="#ctx0" brushRef="#br0" timeOffset="250.809">282 503 9441 0 0,'0'0'4908'0'0,"0"0"-4148"0"0,0 0-384 0 0,0 0 216 0 0,0 0 37 0 0,0 0 79 0 0,-52 0-76 0 0,25-2-236 0 0,-2 0-260 0 0,1 0-136 0 0,-6 1 0 0 0,4 0-580 0 0,-4 1-936 0 0,12 0-1529 0 0,-4-4-6832 0 0</inkml:trace>
  <inkml:trace contextRef="#ctx0" brushRef="#br0" timeOffset="658.344">407 1 4012 0 0,'0'0'6386'0'0,"0"0"-4698"0"0,0 0-1488 0 0,0 0 16 0 0,0 0 16 0 0,0 0 114 0 0,0 0 45 0 0,0 0-123 0 0,6 4-262 0 0,18 25 687 0 0,-3 1 0 0 0,0 1 0 0 0,-2 0 0 0 0,-1 2 0 0 0,-2 0 1 0 0,2 6-694 0 0,-13-27 79 0 0,0 0 0 0 0,-1 0 0 0 0,0 1 0 0 0,-1-1 0 0 0,-1 1 0 0 0,0 0 0 0 0,0 0 0 0 0,-1 0 0 0 0,-1 0 0 0 0,0 0 0 0 0,-1 0 0 0 0,0-1 0 0 0,-1 1 0 0 0,-1 0 0 0 0,0 0 0 0 0,0-1 0 0 0,-1 0 0 0 0,-1 1 0 0 0,0-2 0 0 0,-1 1 0 0 0,0-1 0 0 0,0 1 0 0 0,-7 6-79 0 0,-16 20 135 0 0,4-5-1078 0 0,13-11-2905 0 0,12-19-2182 0 0,3-5-2849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22.8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14 5272 0 0,'0'0'4458'0'0,"0"0"-3149"0"0,0 0-1078 0 0,0 0-81 0 0,0 0-8 0 0,0 0 104 0 0,6-3 332 0 0,-3 2-481 0 0,0-1-1 0 0,-1 1 1 0 0,1-1-1 0 0,0 1 0 0 0,0 0 1 0 0,0 1-1 0 0,0-1 0 0 0,0 0 1 0 0,1 1-1 0 0,-1-1 0 0 0,0 1 1 0 0,0 0-1 0 0,0 0 0 0 0,0 1 1 0 0,0-1-1 0 0,0 1 1 0 0,1-1-1 0 0,-1 1 0 0 0,0 0 1 0 0,0 0-1 0 0,-1 0 0 0 0,1 0 1 0 0,0 1-1 0 0,0-1 0 0 0,0 1 1 0 0,-1 0-1 0 0,1 0 1 0 0,-1 0-1 0 0,0 0 0 0 0,1 0 1 0 0,-1 0-1 0 0,0 1 0 0 0,0-1 1 0 0,0 1-1 0 0,-1-1 0 0 0,1 1 1 0 0,-1 0-1 0 0,1 0 0 0 0,-1 0 1 0 0,1 2-97 0 0,-2-2 71 0 0,0 1-1 0 0,0 0 1 0 0,0-1 0 0 0,0 1 0 0 0,0 0 0 0 0,-1-1-1 0 0,0 1 1 0 0,0 0 0 0 0,0-1 0 0 0,0 1-1 0 0,0-1 1 0 0,-1 1 0 0 0,0-1 0 0 0,1 0 0 0 0,-1 0-1 0 0,0 0 1 0 0,-1 0 0 0 0,1 0 0 0 0,-1 0 0 0 0,1 0-1 0 0,-1-1 1 0 0,0 1 0 0 0,0-1 0 0 0,0 0-1 0 0,0 0 1 0 0,0 0 0 0 0,0 0 0 0 0,-3 0-71 0 0,-40 40 146 0 0,47-39-135 0 0,1 0 0 0 0,0 0 0 0 0,-1-1 0 0 0,1 1 0 0 0,0-1 1 0 0,0 1-1 0 0,0-1 0 0 0,1 0 0 0 0,-1 0 0 0 0,0 0 0 0 0,1 0 0 0 0,0 0 0 0 0,-1 0 0 0 0,1-1 0 0 0,0 0 0 0 0,0 1 1 0 0,0-1-1 0 0,0 0 0 0 0,0 0 0 0 0,0 0 0 0 0,0-1 0 0 0,0 1 0 0 0,0-1 0 0 0,0 0 0 0 0,0 0 0 0 0,0 0 0 0 0,1 0 1 0 0,-1 0-1 0 0,0-1 0 0 0,1 1-11 0 0,186 4 435 0 0,-110-16-4630 0 0,-72 8-1413 0 0,-6-8-3526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54.4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255 15 1056 0 0,'0'0'2692'0'0,"0"0"-133"0"0,0 0-176 0 0,0 0-711 0 0,0 0-215 0 0,0 0-15 0 0,0 0-38 0 0,0 0-473 0 0,-9-15-572 0 0,-11 70-49 0 0,-121 198 183 0 0,107-200-2024 0 0,34-52 1400 0 0,-4 3-2398 0 0,2-6-4209 0 0,2-8 1037 0 0</inkml:trace>
  <inkml:trace contextRef="#ctx0" brushRef="#br0" timeOffset="246.167">1 91 3800 0 0,'0'0'6298'0'0,"0"0"-4674"0"0,0 0-1344 0 0,8 6 277 0 0,23 22 259 0 0,-1 2 0 0 0,-2 0 1 0 0,-1 2-1 0 0,-1 2 0 0 0,12 21-816 0 0,20 25-1999 0 0,-43-66-5683 0 0,-7-13 723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26.3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6825 0 0,'0'0'10809'0'0,"0"0"-9769"0"0,0 0-880 0 0,0 0-40 0 0,0 0 116 0 0,0 0-64 0 0,0 0 60 0 0,0 0-108 0 0,0 0-44 0 0,0 0-80 0 0,6 6-84 0 0,-6-6-372 0 0,-2 0-688 0 0,2 0-697 0 0,0-3-2023 0 0,0 0-2960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26.6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18 13965 0 0,'0'0'1088'0'0,"7"-1"-914"0"0,0-1-222 0 0,-5 1 83 0 0,-1-1 0 0 0,1 1 1 0 0,0 0-1 0 0,-1 0 0 0 0,1 0 1 0 0,0 0-1 0 0,0 0 0 0 0,0 0 1 0 0,0 0-1 0 0,0 0 0 0 0,0 1 1 0 0,0-1-1 0 0,0 1 0 0 0,0-1 1 0 0,0 1-1 0 0,0 0 1 0 0,0 0-1 0 0,0 0 0 0 0,0 0 1 0 0,0 0-1 0 0,0 0 0 0 0,0 1 1 0 0,0-1-1 0 0,0 1 0 0 0,0-1 1 0 0,0 1-1 0 0,0 0 0 0 0,0 0 1 0 0,0 0-1 0 0,0 0 0 0 0,0 0 1 0 0,-1 0-1 0 0,1 1 0 0 0,0-1 1 0 0,-1 0-1 0 0,1 1 0 0 0,-1-1 1 0 0,0 1-1 0 0,1 0 0 0 0,-1-1 1 0 0,0 1-1 0 0,0 0 0 0 0,0 0 1 0 0,0 0-1 0 0,-1 0 0 0 0,1 0 1 0 0,0 0-1 0 0,-1 0 0 0 0,1 0 1 0 0,-1 0-1 0 0,0 0 0 0 0,1 0 1 0 0,-1 0-1 0 0,0 0 0 0 0,0 0 1 0 0,-1 0-1 0 0,1 0 0 0 0,0 0 1 0 0,-1 1-36 0 0,-43 50 619 0 0,-10 31-632 0 0,56-81 49 0 0,0 1 0 0 0,1 0 0 0 0,0-1 0 0 0,0 0 0 0 0,0 0 0 0 0,0 1 0 0 0,1-2 0 0 0,-1 1 0 0 0,1 0 0 0 0,0-1 0 0 0,0 0 0 0 0,-1 1 0 0 0,1-2 0 0 0,1 1 0 0 0,-1 0 1 0 0,0-1-1 0 0,0 0 0 0 0,1 0 0 0 0,-1 0 0 0 0,0 0 0 0 0,1-1 0 0 0,-1 0 0 0 0,1 0 0 0 0,-1 0 0 0 0,4 0-36 0 0,7 2 47 0 0,-6 0-513 0 0,4-1 1070 0 0,-6-7-8847 0 0,-3-1 270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28.7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122 0 6341 0 0,'0'0'4531'0'0,"0"0"-2948"0"0,0 0-1321 0 0,0 0-41 0 0,-6 5 146 0 0,-57 99 1927 0 0,49-59-1684 0 0,3 1 1 0 0,1 0-1 0 0,2 1 0 0 0,3 0 0 0 0,1 0 0 0 0,3 44-610 0 0,4-79 86 0 0,0-1 0 0 0,1 1 0 0 0,0-1-1 0 0,1 0 1 0 0,0 0 0 0 0,1-1 0 0 0,0 0 0 0 0,1 0 0 0 0,0 0 0 0 0,0-1 0 0 0,1 0 0 0 0,1 0 0 0 0,-1-1 0 0 0,1 0 0 0 0,1 0 0 0 0,-1-1 0 0 0,3 1-86 0 0,-5-9-2185 0 0,-8-14-6765 0 0,-3-5-580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12.3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293 535 1084 0 0,'0'0'5323'0'0,"8"3"-3407"0"0,18 5-1046 0 0,0-1-1 0 0,0-1 1 0 0,0-2 0 0 0,0 0-1 0 0,1-2 1 0 0,0-1-1 0 0,-1-1 1 0 0,16-3-870 0 0,-8 1 289 0 0,-1-3 0 0 0,0 0 1 0 0,-1-2-1 0 0,0-2 0 0 0,0-1 1 0 0,29-13-290 0 0,-54 21 13 0 0,0 0-1 0 0,0-1 1 0 0,0 0 0 0 0,-1 0 0 0 0,1 0 0 0 0,-1-1 0 0 0,0 1 0 0 0,0-2 0 0 0,0 1 0 0 0,0-1 0 0 0,-1 0 0 0 0,0 0 0 0 0,0 0 0 0 0,0-1 0 0 0,0 1 0 0 0,-1-1 0 0 0,0 0 0 0 0,-1-1 0 0 0,1 1-1 0 0,-1-1 1 0 0,0 0 0 0 0,-1 1 0 0 0,1-1 0 0 0,-1 0 0 0 0,-1 0 0 0 0,0-1 0 0 0,0 1 0 0 0,0 0 0 0 0,0 0 0 0 0,-1-1 0 0 0,-1 1 0 0 0,1 0 0 0 0,-1-1 0 0 0,0 1 0 0 0,-1 0 0 0 0,0 0 0 0 0,0 0-1 0 0,0 0 1 0 0,-1 0 0 0 0,0 1 0 0 0,-2-4-13 0 0,-11-11-134 0 0,-1 0-1 0 0,-1 1 1 0 0,0 0-1 0 0,-2 2 1 0 0,0 0-1 0 0,-1 2 1 0 0,0 0-1 0 0,-2 1 1 0 0,0 1-1 0 0,0 2 1 0 0,-1 0-1 0 0,-1 1 1 0 0,0 1-1 0 0,0 2 1 0 0,-1 1-1 0 0,0 0 0 0 0,0 2 1 0 0,-1 1-1 0 0,1 1 1 0 0,-1 2-1 0 0,0 0 1 0 0,1 2-1 0 0,-1 1 1 0 0,0 1-1 0 0,1 1 1 0 0,0 1-1 0 0,0 2 1 0 0,0 0-1 0 0,-21 10 135 0 0,34-10 35 0 0,0 0 1 0 0,1 1-1 0 0,1 1 0 0 0,-1 0 0 0 0,1 0 1 0 0,1 1-1 0 0,0 0 0 0 0,0 1 0 0 0,1 0 1 0 0,0 0-1 0 0,1 1 0 0 0,1 0 0 0 0,-1 1 1 0 0,2 0-1 0 0,0 0 0 0 0,1 0 0 0 0,0 1 1 0 0,1-1-1 0 0,0 1 0 0 0,1 0 0 0 0,1 1 1 0 0,-1 10-36 0 0,3-20 44 0 0,1 0 0 0 0,0 0 1 0 0,0 0-1 0 0,0 0 1 0 0,1 0-1 0 0,0 0 1 0 0,0-1-1 0 0,0 1 0 0 0,0 0 1 0 0,1-1-1 0 0,0 0 1 0 0,-1 1-1 0 0,2-1 1 0 0,-1 0-1 0 0,0 0 0 0 0,1-1 1 0 0,0 1-1 0 0,0-1 1 0 0,0 0-1 0 0,0 0 0 0 0,0 0 1 0 0,1-1-1 0 0,-1 1 1 0 0,1-1-1 0 0,0 0 1 0 0,0 0-1 0 0,1 0-44 0 0,135 29 1393 0 0,-42-29-2961 0 0,-98-2 1407 0 0,6-2-1344 0 0,-8-3-2495 0 0,-8-6-3787 0 0</inkml:trace>
  <inkml:trace contextRef="#ctx0" brushRef="#br0" timeOffset="17174.709">501 443 5593 0 0,'0'0'5116'0'0,"0"0"-5116"0"0,0 0-40 0 0,0 0-604 0 0,0 0-92 0 0,0 0-108 0 0,0 0 0 0 0,0 0-92 0 0,0 0-1081 0 0,0 1-815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27.7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406 77 7021 0 0,'0'0'7442'0'0,"0"0"-5222"0"0,0 0-1827 0 0,0 0-100 0 0,0 0-24 0 0,-8 0 140 0 0,-325-17 929 0 0,327 16-1849 0 0,-34-6-976 0 0,23-8-8064 0 0,16 2 1715 0 0</inkml:trace>
  <inkml:trace contextRef="#ctx0" brushRef="#br0" timeOffset="246.412">190 0 7265 0 0,'0'0'7320'0'0,"0"0"-6488"0"0,17 47-228 0 0,-14-28 501 0 0,-3 3-285 0 0,0 0-328 0 0,-5-2-148 0 0,1-1-84 0 0,-4 1-64 0 0,-1-4-48 0 0,4-1-76 0 0,-2-1-72 0 0,2-1-108 0 0,1 0-260 0 0,4-2-744 0 0,0-2-1301 0 0,3-4-4175 0 0,5-6-2281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27.0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70 120 2764 0 0,'0'0'7998'0'0,"0"0"-6157"0"0,0 0-1744 0 0,0 0 116 0 0,0 0 99 0 0,0 0 18 0 0,0 0-103 0 0,-7 5-130 0 0,5-4-60 0 0,0 0 0 0 0,0 0 0 0 0,1 0 0 0 0,-1 0 1 0 0,0 0-1 0 0,0 0 0 0 0,1 1 0 0 0,-1-1 0 0 0,1 0 1 0 0,-1 1-1 0 0,1-1 0 0 0,-1 1 0 0 0,1 0 0 0 0,0-1 1 0 0,0 1-1 0 0,0 0 0 0 0,0 0 0 0 0,0 0 1 0 0,0 0-1 0 0,0 0 0 0 0,1 0 0 0 0,-1 0 0 0 0,1 0 1 0 0,-1 0-1 0 0,1 0 0 0 0,0 0 0 0 0,0 0 0 0 0,0 0 1 0 0,0 0-1 0 0,0 0 0 0 0,1 1 0 0 0,-1-1 0 0 0,0 0 1 0 0,1 0-1 0 0,0 0 0 0 0,-1 0 0 0 0,1 0 0 0 0,0-1 1 0 0,0 1-1 0 0,0 0 0 0 0,0 0 0 0 0,0 0 0 0 0,1-1 1 0 0,-1 1-1 0 0,1-1 0 0 0,-1 1-37 0 0,12 12 663 0 0,46 69 1398 0 0,-58-80-2031 0 0,0-1 1 0 0,-1 0 0 0 0,1 0-1 0 0,-1 0 1 0 0,1 1 0 0 0,-1-1-1 0 0,0 0 1 0 0,0 0-1 0 0,0 1 1 0 0,0-1 0 0 0,-1 0-1 0 0,1 1 1 0 0,0-1-1 0 0,-1 0 1 0 0,0 0 0 0 0,1 0-1 0 0,-1 0 1 0 0,0 1 0 0 0,0-1-1 0 0,0 0 1 0 0,-1 0-1 0 0,1-1 1 0 0,0 1 0 0 0,-1 0-1 0 0,1 0 1 0 0,-1-1 0 0 0,1 1-1 0 0,-1-1 1 0 0,0 1-1 0 0,0-1 1 0 0,0 0 0 0 0,0 0-1 0 0,0 1 1 0 0,0-1-1 0 0,0-1 1 0 0,0 1 0 0 0,0 0-1 0 0,0 0 1 0 0,-1-1 0 0 0,1 0-1 0 0,0 1 1 0 0,-1-1-31 0 0,-38 5-961 0 0,17-13-5479 0 0,17-2-1175 0 0</inkml:trace>
  <inkml:trace contextRef="#ctx0" brushRef="#br0" timeOffset="259.672">265 130 15441 0 0,'0'0'2277'0'0,"0"0"-2277"0"0,0 0 88 0 0,0 0-76 0 0,0 0 208 0 0,-54-10 4 0 0,31 8-156 0 0,-2-2-68 0 0,-2 3-12 0 0,0-1-36 0 0,3 2-732 0 0,0-2-381 0 0,6 0-679 0 0,4 2-1312 0 0,4-5-4269 0 0</inkml:trace>
  <inkml:trace contextRef="#ctx0" brushRef="#br0" timeOffset="523.791">487 1 13417 0 0,'5'8'1158'0'0,"3"4"-984"0"0,0 1 0 0 0,-1 0 0 0 0,-1 0 0 0 0,0 1 0 0 0,-1 0 0 0 0,0 0 1 0 0,-1 0-1 0 0,-1 0 0 0 0,0 1 0 0 0,-1-1 0 0 0,-1 1 0 0 0,0 0 0 0 0,-1 0 0 0 0,0-1 1 0 0,-1 1-1 0 0,-1 0 0 0 0,0-1 0 0 0,-1 1 0 0 0,-1-1 0 0 0,0 0 0 0 0,-1 0 1 0 0,-1 0-1 0 0,0-1 0 0 0,0 0 0 0 0,-2 0 0 0 0,1 0 0 0 0,-2-1 0 0 0,0 0 0 0 0,-3 2-174 0 0,6-8-107 0 0,-49 39-48 0 0,13-29-3824 0 0,35-17-680 0 0,2-6-3449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25.8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1 7737 0 0,'0'0'3726'0'0,"0"0"-2736"0"0,0 0-793 0 0,0 0 24 0 0,0 0-225 0 0,0 0 444 0 0,-5 7 304 0 0,-14 32 189 0 0,1 1 0 0 0,2 0 0 0 0,2 1 0 0 0,1 1 0 0 0,-5 33-933 0 0,17-69 27 0 0,0 0 0 0 0,1 0 0 0 0,-1 0 0 0 0,1-1 0 0 0,0 1 0 0 0,0 0 0 0 0,1 0 0 0 0,0 0 0 0 0,0 0 0 0 0,0-1 0 0 0,1 1 0 0 0,0-1 0 0 0,0 1 0 0 0,0-1 0 0 0,0 1 0 0 0,1-1 0 0 0,0 0 0 0 0,0 0 0 0 0,1 0 0 0 0,-1-1 0 0 0,1 1 0 0 0,0-1 0 0 0,1 0 0 0 0,-1 0 0 0 0,0 0 0 0 0,1-1 0 0 0,4 3-27 0 0,60 26-2285 0 0,-26-24-5585 0 0,-21-10-412 0 0</inkml:trace>
  <inkml:trace contextRef="#ctx0" brushRef="#br0" timeOffset="322.555">439 387 14365 0 0,'0'0'1456'0'0,"0"0"-1644"0"0,0 0 46 0 0,0 0 252 0 0,0 0 202 0 0,0 0 170 0 0,0 0 44 0 0,23 4 244 0 0,-19-7-823 0 0,0 0 1 0 0,-1 1-1 0 0,1-1 1 0 0,-1 0-1 0 0,0-1 1 0 0,1 1-1 0 0,-1-1 1 0 0,-1 1-1 0 0,1-1 0 0 0,0 0 1 0 0,-1 0-1 0 0,0 0 1 0 0,0 0-1 0 0,0-1 1 0 0,-1 1-1 0 0,1 0 1 0 0,-1-1-1 0 0,0 1 1 0 0,0-1-1 0 0,-1 0 0 0 0,1 1 1 0 0,-1-1-1 0 0,0 1 1 0 0,0-1-1 0 0,-1 0 1 0 0,1 1-1 0 0,-1-1 1 0 0,0 1-1 0 0,0-1 0 0 0,-1 1 1 0 0,1-1-1 0 0,-1 1 1 0 0,0 0-1 0 0,0 0 1 0 0,0 0-1 0 0,-1 0 1 0 0,1 0-1 0 0,-1 1 1 0 0,0-1-1 0 0,0 1 0 0 0,-1-1 1 0 0,1 1-1 0 0,-1 0 1 0 0,1 0-1 0 0,-1 1 1 0 0,0-1-1 0 0,0 1 1 0 0,0 0-1 0 0,-2-1 53 0 0,2 3 63 0 0,0 0 0 0 0,0 1 0 0 0,-1-1 0 0 0,1 1 0 0 0,0 0 0 0 0,0 0 0 0 0,0 0 0 0 0,0 1 1 0 0,0-1-1 0 0,0 1 0 0 0,0 0 0 0 0,0 0 0 0 0,1 0 0 0 0,-1 1 0 0 0,1-1 0 0 0,-1 1 0 0 0,1 0 0 0 0,0 0 0 0 0,0 0 0 0 0,0 0 0 0 0,1 1 0 0 0,-1-1 0 0 0,1 1 0 0 0,0 0 0 0 0,0-1 1 0 0,0 1-1 0 0,0 0 0 0 0,1 0 0 0 0,0 0 0 0 0,-1 0 0 0 0,1 1 0 0 0,1-1 0 0 0,-1 0 0 0 0,1 0 0 0 0,-1 1 0 0 0,1-1 0 0 0,1 0 0 0 0,-1 0 0 0 0,0 1 0 0 0,2 2-63 0 0,27 31-1281 0 0,2-27-7879 0 0,-11-10 1963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30.2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8945 0 0,'0'0'4333'0'0,"0"0"-3460"0"0,0 0-1015 0 0,0 0 154 0 0,0 0 114 0 0,-1 8 484 0 0,72 327 4552 0 0,-78-311-5685 0 0,9-30-8825 0 0,5-8 284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30.8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291 15 7341 0 0,'0'0'6674'0'0,"0"0"-4732"0"0,0 0-1688 0 0,-6 0 110 0 0,-170 0 2581 0 0,121-3-4734 0 0,1 2-3545 0 0,54-1-352 0 0,2-6-1025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33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12733 0 0,'0'0'2075'0'0,"0"0"-1310"0"0,0 0-790 0 0,0 7 360 0 0,23 107 2152 0 0,2 93-652 0 0,-31-185-1850 0 0,5-19-3194 0 0,0-2-3365 0 0,9-14-2285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4:04.3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79 6201 0 0,'0'0'7188'0'0,"0"0"-4982"0"0,0 0-1680 0 0,0 0-87 0 0,0 0 19 0 0,0 0-11 0 0,-9-2-67 0 0,-226-43-579 0 0,234 45-9 0 0,-15-7-1059 0 0,11-4-5408 0 0,8-3-2573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11.709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777 1044 12465 0 0,'0'0'2252'0'0,"-8"0"-2402"0"0,-437-68-291 0 0,528 149 347 0 0,-76-68 176 0 0,0 0 1 0 0,-1 1 0 0 0,0-1-1 0 0,-1 1 1 0 0,-1 0-1 0 0,0 1 1 0 0,-1-1-1 0 0,0 0 1 0 0,-1 1-1 0 0,-1 0 1 0 0,0 0-1 0 0,-1-1 1 0 0,-1 1 0 0 0,0 0-1 0 0,-1-1 1 0 0,-1 1-1 0 0,0-1 1 0 0,-1 1-1 0 0,0-1 1 0 0,-1-1-1 0 0,-1 1 1 0 0,0-1-1 0 0,-1 1 1 0 0,-2 1-83 0 0,-1 11 68 0 0,8-22-18 0 0,0 0 0 0 0,1 0-1 0 0,-1 0 1 0 0,1 0-1 0 0,0 0 1 0 0,0 1-1 0 0,0-1 1 0 0,0 0-1 0 0,1 1 1 0 0,0-1-1 0 0,0 0 1 0 0,0 1 0 0 0,0-1-1 0 0,1 1 1 0 0,0-1-1 0 0,0 0 1 0 0,0 1-1 0 0,0-1 1 0 0,1 0-1 0 0,-1 0 1 0 0,1 0-1 0 0,0 0 1 0 0,0 0-1 0 0,1-1 1 0 0,-1 1 0 0 0,1-1-1 0 0,0 1 1 0 0,0-1-1 0 0,0 0 1 0 0,0 0-1 0 0,1 0 1 0 0,-1 0-1 0 0,1-1 1 0 0,-1 1-1 0 0,1-1 1 0 0,0 0-1 0 0,0 0 1 0 0,0-1 0 0 0,0 1-1 0 0,1-1 1 0 0,-1 0-1 0 0,0 0 1 0 0,0 0-1 0 0,1 0 1 0 0,-1-1-1 0 0,4 0-49 0 0,15 4 235 0 0,1-2 0 0 0,-1 0-1 0 0,0-2 1 0 0,0-1 0 0 0,1 0 0 0 0,-1-2-1 0 0,0 0 1 0 0,-1-2 0 0 0,21-6-235 0 0,62-24-3067 0 0,-104 34 2682 0 0,4-1-1545 0 0,-2 2-2786 0 0,-3 0-3003 0 0</inkml:trace>
  <inkml:trace contextRef="#ctx0" brushRef="#br0" timeOffset="996.623">1322 1030 15057 0 0,'0'0'1727'0'0,"-8"8"-1573"0"0,-4 7-86 0 0,1 0 1 0 0,1 0 0 0 0,1 1 0 0 0,0 0-1 0 0,1 1 1 0 0,0-1 0 0 0,2 2 0 0 0,0-1-1 0 0,0 3-68 0 0,3-9 87 0 0,0-1-1 0 0,1 1 1 0 0,1-1-1 0 0,0 1 1 0 0,0 0-1 0 0,1 0 1 0 0,0-1-1 0 0,1 1 1 0 0,0 0-1 0 0,1-1 1 0 0,0 1-1 0 0,0-1 1 0 0,1 1-1 0 0,1-1 1 0 0,4 10-87 0 0,55 25-2361 0 0,-58-45-2122 0 0,1-5-3047 0 0</inkml:trace>
  <inkml:trace contextRef="#ctx0" brushRef="#br0" timeOffset="1243.766">1473 1211 4376 0 0,'0'0'9039'0'0,"0"0"-7377"0"0,0 0-1700 0 0,0 0 178 0 0,0 0 31 0 0,0 0-114 0 0,26 18-949 0 0,30 71 1966 0 0,-63-39-1495 0 0,-35-35-3042 0 0,33-14-1821 0 0</inkml:trace>
  <inkml:trace contextRef="#ctx0" brushRef="#br0" timeOffset="1491.492">1652 1239 12657 0 0,'0'0'2006'0'0,"0"0"-1940"0"0,0 0-49 0 0,-7 6 358 0 0,3-4-324 0 0,0 0-1 0 0,0 1 0 0 0,1 0 1 0 0,-1-1-1 0 0,0 1 0 0 0,1 0 1 0 0,0 1-1 0 0,0-1 0 0 0,0 1 1 0 0,0-1-1 0 0,1 1 0 0 0,-1 0 1 0 0,1 0-1 0 0,0 0 0 0 0,0 0 1 0 0,0 0-1 0 0,1 1 0 0 0,0-1 0 0 0,-1 0 1 0 0,1 1-1 0 0,1-1 0 0 0,-1 1 1 0 0,1-1-1 0 0,0 1 0 0 0,0 0 1 0 0,0-1-1 0 0,0 1 0 0 0,1-1 1 0 0,0 1-1 0 0,0-1 0 0 0,0 0 1 0 0,1 1-1 0 0,-1-1 0 0 0,1 0 1 0 0,0 0-1 0 0,0 0 0 0 0,0 0 1 0 0,3 3-51 0 0,54 16-1018 0 0,-14-21-4912 0 0,-18-5-2144 0 0</inkml:trace>
  <inkml:trace contextRef="#ctx0" brushRef="#br0" timeOffset="1740.994">2026 1375 14409 0 0,'0'0'1360'0'0,"0"0"-1360"0"0,-37 4 0 0 0,14-4 76 0 0,-2 0 164 0 0,-2-4-128 0 0,0 0-20 0 0,2 0-92 0 0,1-2-1084 0 0,3-1-1240 0 0,7 0-2656 0 0,0-6-2921 0 0</inkml:trace>
  <inkml:trace contextRef="#ctx0" brushRef="#br0" timeOffset="1911.979">2211 1269 15925 0 0,'0'0'1803'0'0,"1"10"-1397"0"0,1 2-339 0 0,-1 1 1 0 0,-1 0-1 0 0,0 0 1 0 0,0 0-1 0 0,-2 0 1 0 0,1 0 0 0 0,-2 0-1 0 0,0 0 1 0 0,0-1-1 0 0,-1 1 1 0 0,-1-1-1 0 0,-1 3-67 0 0,-36 123-183 0 0,43-133-1851 0 0,5-11-7800 0 0,-1-9 2941 0 0</inkml:trace>
  <inkml:trace contextRef="#ctx0" brushRef="#br0" timeOffset="2178.016">2226 1183 12209 0 0,'0'0'1215'0'0,"0"0"-1254"0"0,0 0 309 0 0,-1 7 241 0 0,8 85 888 0 0,-7-90-1347 0 0,0 1 0 0 0,0-1 0 0 0,1 0 0 0 0,-1 1 0 0 0,1-1-1 0 0,0 0 1 0 0,0 0 0 0 0,0 1 0 0 0,0-1 0 0 0,0 0 0 0 0,0 0 0 0 0,0 0 0 0 0,1 0 0 0 0,-1 0 0 0 0,1-1-1 0 0,-1 1 1 0 0,1 0 0 0 0,0-1 0 0 0,0 1 0 0 0,0-1 0 0 0,0 1 0 0 0,0-1 0 0 0,0 0 0 0 0,0 0 0 0 0,0 0-1 0 0,0 0 1 0 0,1 0 0 0 0,-1-1 0 0 0,0 1 0 0 0,1-1 0 0 0,-1 1 0 0 0,0-1 0 0 0,1 0 0 0 0,-1 0 0 0 0,0 0-1 0 0,1 0 1 0 0,-1 0 0 0 0,0-1 0 0 0,1 1 0 0 0,-1-1 0 0 0,1 1-52 0 0,0-2-65 0 0,-1 0-1 0 0,1 0 1 0 0,-1 0 0 0 0,1 0-1 0 0,-1-1 1 0 0,0 1-1 0 0,0 0 1 0 0,0-1 0 0 0,0 0-1 0 0,0 1 1 0 0,-1-1 0 0 0,1 0-1 0 0,-1 0 1 0 0,1 0 0 0 0,-1 0-1 0 0,0 0 1 0 0,-1 0-1 0 0,1 0 1 0 0,0 0 0 0 0,-1-1-1 0 0,0 1 1 0 0,1 0 0 0 0,-1 0-1 0 0,-1-1 1 0 0,1 1 0 0 0,-1-3 65 0 0,13-49 430 0 0,6 118 1198 0 0,-18-62-1640 0 0,9 42-203 0 0,13-28-6574 0 0,-18-15 1690 0 0</inkml:trace>
  <inkml:trace contextRef="#ctx0" brushRef="#br0" timeOffset="2427.229">2576 1077 12953 0 0,'4'8'1180'0'0,"7"11"-642"0"0,-1 1 0 0 0,0 1 0 0 0,-2-1 0 0 0,-1 2 0 0 0,0-1 0 0 0,-2 1 1 0 0,0 0-1 0 0,-1 5-538 0 0,-3-20-15 0 0,1 1 1 0 0,-2-1 0 0 0,1 1-1 0 0,-1-1 1 0 0,0 1-1 0 0,0-1 1 0 0,-1 1 0 0 0,0-1-1 0 0,-1 0 1 0 0,1 1 0 0 0,-1-1-1 0 0,-1 0 1 0 0,1 0-1 0 0,-1 0 1 0 0,-1 0 0 0 0,1-1-1 0 0,-1 1 1 0 0,0-1 0 0 0,0 0-1 0 0,-1 0 1 0 0,0 0-1 0 0,0-1 1 0 0,-1 0 0 0 0,1 0-1 0 0,-1 0 1 0 0,0 0 0 0 0,-3 0 14 0 0,-19 4-2297 0 0,8-12-4912 0 0,6-7-1331 0 0</inkml:trace>
  <inkml:trace contextRef="#ctx0" brushRef="#br0" timeOffset="2679.335">2781 962 12377 0 0,'0'0'1252'0'0,"0"0"-693"0"0,0 0-143 0 0,0 0-115 0 0,0 0-145 0 0,0 0-64 0 0,0 0-62 0 0,0 0-151 0 0,2 3-18 0 0,0 0 153 0 0,0 0 0 0 0,0-1 0 0 0,0 1 0 0 0,-1 0-1 0 0,1 0 1 0 0,-1 0 0 0 0,0 0 0 0 0,0 0 0 0 0,0 0 0 0 0,0 0 0 0 0,-1 0 0 0 0,1 1 0 0 0,-1-1 0 0 0,0 0 0 0 0,0 0 0 0 0,0 1 0 0 0,0-1 0 0 0,0 0 0 0 0,-1 0 0 0 0,1 0 0 0 0,-1 1 0 0 0,0-1 0 0 0,0 0 0 0 0,0 0-1 0 0,-1 0 1 0 0,1 0 0 0 0,-1-1 0 0 0,0 1 0 0 0,1 0 0 0 0,-1-1 0 0 0,0 1 0 0 0,-1-1 0 0 0,0 2-14 0 0,0-1 29 0 0,1 1 0 0 0,-1 0 0 0 0,1-1 0 0 0,0 1 0 0 0,0 0-1 0 0,0 0 1 0 0,0 1 0 0 0,1-1 0 0 0,-1 0 0 0 0,1 0 0 0 0,0 1 0 0 0,1-1 0 0 0,-1 1-1 0 0,1-1 1 0 0,0 1 0 0 0,0-1 0 0 0,0 1 0 0 0,0-1 0 0 0,1 1 0 0 0,0 1-29 0 0,2-2 53 0 0,-1-1-1 0 0,1 0 1 0 0,0 0 0 0 0,0 0 0 0 0,0 0-1 0 0,0 0 1 0 0,0-1 0 0 0,1 1 0 0 0,-1-1 0 0 0,1 0-1 0 0,-1 0 1 0 0,1 0 0 0 0,0-1 0 0 0,0 1-1 0 0,0-1 1 0 0,0 0 0 0 0,0 0 0 0 0,0 0-1 0 0,0 0 1 0 0,0-1 0 0 0,3 0-53 0 0,54 4-2640 0 0,-46-5-1074 0 0,1-8-5029 0 0</inkml:trace>
  <inkml:trace contextRef="#ctx0" brushRef="#br0" timeOffset="4617.286">2191 1686 2916 0 0,'0'0'4288'0'0,"-9"-2"-2756"0"0,0 1-1548 0 0,0-1-1 0 0,0 1 1 0 0,1-1 0 0 0,-1-1-1 0 0,1 1 1 0 0,-1-2 0 0 0,1 1-1 0 0,0-1 1 0 0,0 0 0 0 0,1-1-1 0 0,-1 0 1 0 0,1 0 0 0 0,0 0-1 0 0,0-1 1 0 0,1 0 0 0 0,-1-1-1 0 0,1 1 1 0 0,1-1 0 0 0,-1 0-1 0 0,1-1 1 0 0,1 1 0 0 0,-1-1-1 0 0,1 0 1 0 0,1 0 0 0 0,-1 0-1 0 0,1-1 1 0 0,1 1 0 0 0,0-1-1 0 0,0 0 1 0 0,0-4 16 0 0,64-265 517 0 0,-57 259-1080 0 0,1 0 0 0 0,0 1 0 0 0,2 0 0 0 0,0 0 0 0 0,1 0 0 0 0,1 1 0 0 0,1 0 0 0 0,0 1 0 0 0,1 0 0 0 0,4-3 563 0 0,72-37 433 0 0,24 61 5625 0 0,-97 5-5900 0 0,-1 0 0 0 0,-1 1 0 0 0,0 0-1 0 0,0 1 1 0 0,-1 0 0 0 0,-1 1 0 0 0,0 1 0 0 0,-1 0-1 0 0,0 0 1 0 0,-1 1 0 0 0,-1 0 0 0 0,0 0 0 0 0,-1 1-1 0 0,-1 0 1 0 0,0 1 0 0 0,-1-1 0 0 0,-1 1-1 0 0,-1 0 1 0 0,0 0 0 0 0,-1 0 0 0 0,-1 0 0 0 0,0 1-1 0 0,-2-1 1 0 0,-1 14-158 0 0,3-18 53 0 0,-1 0 0 0 0,0 1 0 0 0,-1-1 0 0 0,0 0 1 0 0,-1 0-1 0 0,0 0 0 0 0,-1 0 0 0 0,-1 0 0 0 0,0-1 0 0 0,0 1 0 0 0,-1-1 0 0 0,-1 0 0 0 0,0 0 0 0 0,-1-1 0 0 0,0 0 0 0 0,-1 0 0 0 0,0-1 0 0 0,-1 0 0 0 0,0 0 1 0 0,0-1-1 0 0,-1 0 0 0 0,0 0 0 0 0,-1-1 0 0 0,0-1 0 0 0,0 0 0 0 0,0 0 0 0 0,-1-1 0 0 0,0-1 0 0 0,0 0 0 0 0,-1 0 0 0 0,0-1 0 0 0,1-1 0 0 0,-1 0 0 0 0,0-1 0 0 0,-1 0 1 0 0,1-1-1 0 0,0-1 0 0 0,0 0 0 0 0,-13-2-53 0 0,-24-20-4127 0 0,32 11-658 0 0</inkml:trace>
  <inkml:trace contextRef="#ctx0" brushRef="#br0" timeOffset="3327.424">3564 1159 2508 0 0,'0'0'11266'0'0,"-3"7"-9059"0"0,-23 50-1730 0 0,-22 88 1357 0 0,48-141-1976 0 0,1 0 1 0 0,-1 0 0 0 0,1 0-1 0 0,0-1 1 0 0,0 1-1 0 0,0 0 1 0 0,1 0-1 0 0,-1-1 1 0 0,1 1-1 0 0,0-1 1 0 0,0 1 0 0 0,0-1-1 0 0,1 0 1 0 0,-1 0-1 0 0,1 0 1 0 0,-1 0-1 0 0,1 0 1 0 0,0 0 0 0 0,0-1-1 0 0,0 0 1 0 0,1 1-1 0 0,-1-1 1 0 0,0 0-1 0 0,3 0 142 0 0,1 1-4404 0 0,0-3-2897 0 0</inkml:trace>
  <inkml:trace contextRef="#ctx0" brushRef="#br0" timeOffset="3716.278">3634 1325 2492 0 0,'0'0'10628'0'0,"0"0"-8337"0"0,0 0-2215 0 0,0 0 48 0 0,0 0-89 0 0,0 0-27 0 0,0 0 2 0 0,6-4-24 0 0,16-13-102 0 0,-20 18 89 0 0,0-1 0 0 0,0 0 0 0 0,0 1 0 0 0,0-1 0 0 0,0 1 0 0 0,0-1 0 0 0,-1 1 0 0 0,1 0 0 0 0,0 0 0 0 0,0 0 0 0 0,-1 0 0 0 0,1 0 0 0 0,0 0 0 0 0,-1 1 0 0 0,1-1 0 0 0,-1 0 0 0 0,1 1 0 0 0,-1-1 0 0 0,0 1 0 0 0,0 0 0 0 0,0-1 0 0 0,0 1 1 0 0,0 0-1 0 0,0 0 0 0 0,0 0 0 0 0,-1-1 0 0 0,1 1 0 0 0,0 0 0 0 0,-1 0 0 0 0,0 0 0 0 0,1 0 0 0 0,-1 0 0 0 0,0 0 0 0 0,0 2 27 0 0,1 0 138 0 0,16 100 1826 0 0,-9-136-6429 0 0,14-19 2755 0 0,14 95 6813 0 0,-18 24-2958 0 0,-18-67-2185 0 0,7-14-4958 0 0,-6 9 905 0 0,4-8-4496 0 0</inkml:trace>
  <inkml:trace contextRef="#ctx0" brushRef="#br0" timeOffset="3905.147">3984 1354 4152 0 0,'0'0'11525'0'0,"14"35"-10893"0"0,-14-15-279 0 0,0 1 119 0 0,-3 3-76 0 0,-2-3-120 0 0,-5-1-104 0 0,-3 0-60 0 0,-4-4-40 0 0,-1-1-72 0 0,0 0 0 0 0,-5-3-1076 0 0,0-2-861 0 0,6-4-3283 0 0,-5-6-4525 0 0</inkml:trace>
  <inkml:trace contextRef="#ctx0" brushRef="#br0" timeOffset="2928.866">3146 1239 10497 0 0,'0'0'2677'0'0,"0"9"-1732"0"0,2 86 1399 0 0,-9 164-267 0 0,4-271-8283 0 0,3-8-792 0 0</inkml:trace>
  <inkml:trace contextRef="#ctx0" brushRef="#br0" timeOffset="3175.117">3279 1186 13269 0 0,'0'0'1114'0'0,"6"7"-865"0"0,-3-5-193 0 0,0-1 1 0 0,0 1-1 0 0,0 0 1 0 0,-1 0-1 0 0,1 0 1 0 0,-1 0-1 0 0,0 0 1 0 0,0 1-1 0 0,1-1 1 0 0,-1 1-1 0 0,-1-1 1 0 0,1 1-1 0 0,0 0 0 0 0,-1 0 1 0 0,1 0-1 0 0,-1 0 1 0 0,0 0-1 0 0,0 0 1 0 0,0 0-1 0 0,0 0 1 0 0,-1 0-1 0 0,1 0 1 0 0,-1 1-1 0 0,0-1 0 0 0,0 0 1 0 0,0 0-1 0 0,0 1 1 0 0,-1-1-1 0 0,1 0 1 0 0,-1 0-1 0 0,0 0 1 0 0,0 0-1 0 0,0 0 1 0 0,0 0-1 0 0,0 0 1 0 0,-1 0-1 0 0,1 0 0 0 0,-1 0 1 0 0,0 0-1 0 0,0-1 1 0 0,0 1-1 0 0,0-1 1 0 0,-1 0-1 0 0,1 0 1 0 0,0 1-1 0 0,-1-1 1 0 0,-2 1-57 0 0,-55 0-1155 0 0,22-14-4572 0 0,24 0-1837 0 0</inkml:trace>
  <inkml:trace contextRef="#ctx0" brushRef="#br0" timeOffset="279.409">413 1773 9521 0 0,'0'0'4282'0'0,"0"0"-3068"0"0,0 0-860 0 0,0 0 64 0 0,0 0-252 0 0,0 0-142 0 0,0 0-56 0 0,0 0-124 0 0,6-4-119 0 0,-1 1 244 0 0,-1 1-1 0 0,1 0 1 0 0,-1 0-1 0 0,1 0 1 0 0,0 0-1 0 0,-1 1 1 0 0,1 0-1 0 0,0 0 1 0 0,0 0-1 0 0,0 1 1 0 0,0-1-1 0 0,0 1 1 0 0,0 0-1 0 0,0 1 1 0 0,0-1-1 0 0,0 1 1 0 0,0 0-1 0 0,0 0 1 0 0,0 0-1 0 0,0 1 1 0 0,-1 0-1 0 0,1 0 1 0 0,-1 0-1 0 0,3 2 32 0 0,-4-3 9 0 0,-1-1 0 0 0,0 1 0 0 0,1 0 0 0 0,-1 0 0 0 0,0 1 1 0 0,0-1-1 0 0,0 0 0 0 0,0 1 0 0 0,0-1 0 0 0,0 1 0 0 0,0-1 0 0 0,0 1 0 0 0,-1 0 0 0 0,1 0 0 0 0,-1 0 0 0 0,1 0 0 0 0,-1 0 1 0 0,0 0-1 0 0,0 1 0 0 0,0-1 0 0 0,0 0 0 0 0,0 0 0 0 0,0 1 0 0 0,-1-1 0 0 0,1 1 0 0 0,-1-1 0 0 0,0 1 0 0 0,1-1 0 0 0,-1 0 1 0 0,0 1-1 0 0,0-1 0 0 0,-1 1 0 0 0,1-1 0 0 0,-1 1 0 0 0,1-1 0 0 0,-1 1 0 0 0,0-1 0 0 0,1 0 0 0 0,-1 1 0 0 0,0-1 0 0 0,-1 0 1 0 0,1 0-1 0 0,0 0 0 0 0,-1 0 0 0 0,1 0 0 0 0,-1 0 0 0 0,0 0 0 0 0,1-1 0 0 0,-1 1 0 0 0,0 0 0 0 0,0-1 0 0 0,0 1 0 0 0,0-1 1 0 0,0 0-1 0 0,-1 0 0 0 0,1 0 0 0 0,0 0 0 0 0,-1 0 0 0 0,1 0 0 0 0,0-1 0 0 0,-1 1 0 0 0,1-1 0 0 0,-1 0 0 0 0,-1 1-9 0 0,-19 4-4110 0 0,14-4-844 0 0</inkml:trace>
  <inkml:trace contextRef="#ctx0" brushRef="#br0" timeOffset="530.563">664 1764 11909 0 0,'0'0'1013'0'0,"0"0"-536"0"0,0 0 131 0 0,-7 6 67 0 0,-58 53 628 0 0,67-55-1268 0 0,0 0 1 0 0,1-1 0 0 0,0 1 0 0 0,0-1-1 0 0,0 0 1 0 0,0 0 0 0 0,0 0-1 0 0,1 0 1 0 0,-1-1 0 0 0,1 1-1 0 0,0-1 1 0 0,0 0 0 0 0,0 0-1 0 0,0 0 1 0 0,0-1 0 0 0,0 1 0 0 0,0-1-1 0 0,0 0 1 0 0,1 0 0 0 0,-1-1-1 0 0,0 1 1 0 0,1-1 0 0 0,1 0-36 0 0,-3 1-37 0 0,72 11-963 0 0,-22-9-3496 0 0,-22-5-4041 0 0</inkml:trace>
  <inkml:trace contextRef="#ctx0" brushRef="#br0" timeOffset="42435.126">3386 2275 744 0 0,'-8'6'1629'0'0,"-49"29"-1275"0"0,0-3-1 0 0,-2-2 1 0 0,-2-3-1 0 0,0-3 1 0 0,-1-2 0 0 0,-2-3-1 0 0,0-2 1 0 0,-60 6-354 0 0,-40-1 415 0 0,0-7 0 0 0,-1-8 0 0 0,-9-6-415 0 0,41-5 253 0 0,0-5 0 0 0,1-6 1 0 0,1-6-1 0 0,0-5 1 0 0,2-7-1 0 0,2-4 1 0 0,1-7-1 0 0,2-4 0 0 0,3-6 1 0 0,-28-22-254 0 0,88 41 56 0 0,2-3 0 0 0,2-2-1 0 0,2-3 1 0 0,1-2 0 0 0,3-3 0 0 0,2-2 0 0 0,-13-18-56 0 0,37 38 186 0 0,2 0 0 0 0,1-1 0 0 0,1-2 0 0 0,2 0 0 0 0,1-1 0 0 0,2 0-1 0 0,1-2 1 0 0,2 0 0 0 0,1 0 0 0 0,2-1 0 0 0,2-1 0 0 0,1 1 0 0 0,2-1 0 0 0,1-5-186 0 0,4 3-2 0 0,2-1-1 0 0,1 0 1 0 0,2 1-1 0 0,2 0 1 0 0,2 0-1 0 0,1 0 1 0 0,2 1-1 0 0,2 1 1 0 0,2 0 0 0 0,1 1-1 0 0,1 1 1 0 0,3 1-1 0 0,0 0 1 0 0,3 2-1 0 0,0 0 1 0 0,2 2-1 0 0,2 1 1 0 0,1 1-1 0 0,12-9 3 0 0,30-22-183 0 0,3 4-1 0 0,2 3 1 0 0,3 3-1 0 0,1 4 1 0 0,2 3 0 0 0,3 4-1 0 0,0 4 1 0 0,3 3-1 0 0,0 5 1 0 0,57-10 183 0 0,4 7-101 0 0,1 7 0 0 0,2 7 0 0 0,-1 6 0 0 0,1 7 0 0 0,0 6 0 0 0,17 9 101 0 0,-33 2-509 0 0,0 6 1 0 0,-1 6 0 0 0,-1 6-1 0 0,-2 6 1 0 0,-2 6 0 0 0,-1 5-1 0 0,-3 5 1 0 0,92 58 508 0 0,-141-68 154 0 0,-3 3-1 0 0,-2 4 1 0 0,-2 3 0 0 0,-2 3-1 0 0,-3 2 1 0 0,21 30-154 0 0,-58-58 139 0 0,-1 1 0 0 0,-2 2 0 0 0,-1 0 0 0 0,-2 2 1 0 0,-2 0-1 0 0,-1 2 0 0 0,-1 0 0 0 0,-3 1 0 0 0,-1 0 1 0 0,-1 1-1 0 0,-3 1 0 0 0,-1 0 0 0 0,-2 0 0 0 0,0 21-139 0 0,-7-39 94 0 0,-1-1 0 0 0,0 1 0 0 0,-2 0 0 0 0,0-1 0 0 0,-2 0 0 0 0,0 0 0 0 0,-1 0 0 0 0,-2-1 0 0 0,0 0 0 0 0,-1 0 0 0 0,-1-1 0 0 0,-1 0 1 0 0,-1 0-1 0 0,-1-2 0 0 0,0 1 0 0 0,-1-2 0 0 0,-1 0 0 0 0,-5 3-94 0 0,-150 117-207 0 0,-24-40-3883 0 0,136-75-1597 0 0</inkml:trace>
  <inkml:trace contextRef="#ctx0" brushRef="#br0" timeOffset="47317.619">622 1914 5753 0 0,'0'0'3236'0'0,"0"0"-3236"0"0,0 0-220 0 0,0 0 12 0 0,0 0 92 0 0,0 0 40 0 0,0 0-236 0 0,0 0-832 0 0,0 0-965 0 0,-11 22-931 0 0</inkml:trace>
  <inkml:trace contextRef="#ctx0" brushRef="#br0" timeOffset="47500.786">678 1923 1212 0 0,'0'0'8729'0'0,"0"0"-8545"0"0,0 0-184 0 0,0 0-960 0 0,0 0 404 0 0,0 0 244 0 0,0 0-532 0 0,0 0-1173 0 0,0 0-1291 0 0</inkml:trace>
  <inkml:trace contextRef="#ctx0" brushRef="#br0" timeOffset="47685.606">678 1923 1212 0 0,'6'32'7733'0'0,"-6"-32"-6297"0"0,0 0-1164 0 0,0 0 0 0 0,0 0 420 0 0,0 0 68 0 0,0 0-760 0 0,0 0-504 0 0,0 1-1028 0 0,-1 0-44 0 0,1 0-3209 0 0</inkml:trace>
  <inkml:trace contextRef="#ctx0" brushRef="#br0" timeOffset="48230.847">1660 1423 508 0 0,'0'0'1264'0'0,"0"0"4333"0"0,0 0-4773 0 0,0 0-824 0 0,0 0-648 0 0,0 0-484 0 0,0 0-209 0 0,0 0-483 0 0,0 0-460 0 0</inkml:trace>
  <inkml:trace contextRef="#ctx0" brushRef="#br0" timeOffset="48666.6">1590 1410 484 0 0,'0'0'3324'0'0,"0"0"-1095"0"0,0 0-2229 0 0,0 0-80 0 0,0 0-817 0 0,48 13-707 0 0,-36-11-352 0 0</inkml:trace>
  <inkml:trace contextRef="#ctx0" brushRef="#br0" timeOffset="48912.69">2362 1460 6621 0 0,'0'0'0'0'0,"0"0"-1381"0"0,0 0-911 0 0,0 0 700 0 0</inkml:trace>
  <inkml:trace contextRef="#ctx0" brushRef="#br0" timeOffset="51152.358">2795 1062 6721 0 0,'0'0'4188'0'0,"0"0"-4188"0"0,0 0-812 0 0,0 0-1468 0 0,0 0-1037 0 0,0 0-871 0 0</inkml:trace>
  <inkml:trace contextRef="#ctx0" brushRef="#br0" timeOffset="71765.741">3545 1607 9321 0 0,'0'0'8241'0'0,"0"0"-8057"0"0,0 0-184 0 0,0 0-996 0 0,0 0 203 0 0,0 0 533 0 0,0 0 120 0 0,0 0-176 0 0,0 0-312 0 0,-49 18-1128 0 0,36-16-2544 0 0,-1-6-4209 0 0</inkml:trace>
  <inkml:trace contextRef="#ctx0" brushRef="#br1" timeOffset="80513.533">2247 1562 13845 0 0,'0'0'1556'0'0,"0"0"-1556"0"0,0 0-732 0 0,0 0 188 0 0,0 0 544 0 0,0 0 268 0 0,0 0 236 0 0,0 0-288 0 0,0 0-216 0 0,0 7-368 0 0,-4-4-240 0 0,3 0-984 0 0,-4-3-4288 0 0</inkml:trace>
  <inkml:trace contextRef="#ctx0" brushRef="#br0" timeOffset="83571.091">2740 1248 2488 0 0,'0'0'744'0'0,"0"0"-744"0"0,0 0 716 0 0,0 0-236 0 0,0 0 745 0 0,0 0 155 0 0,0 0 76 0 0,0 0-280 0 0,0 0-1176 0 0,0 0 0 0 0,-3 1-1268 0 0,1 1-1448 0 0,2-2-1665 0 0</inkml:trace>
  <inkml:trace contextRef="#ctx0" brushRef="#br0" timeOffset="85317.274">3969 1863 12297 0 0,'0'0'3044'0'0,"0"0"-3044"0"0,0 0-8424 0 0,-50 27 1507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34.5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34 7673 0 0,'0'0'6562'0'0,"0"0"-4939"0"0,0 0-1580 0 0,0 0 31 0 0,6 12 164 0 0,23 37 190 0 0,-5-11 127 0 0,-2 1 1 0 0,-1 1 0 0 0,-2 1 0 0 0,-2 1-1 0 0,-2 1 1 0 0,5 22-556 0 0,-19-56 29 0 0,0-1-1 0 0,0 0 0 0 0,-1 0 1 0 0,0 1-1 0 0,0-1 1 0 0,-1 0-1 0 0,0 0 0 0 0,0 0 1 0 0,-1 0-1 0 0,0 0 1 0 0,-1 0-1 0 0,1 0 1 0 0,-2 0-1 0 0,1-1 0 0 0,-1 0 1 0 0,0 1-1 0 0,-1-1 1 0 0,1-1-1 0 0,-1 1 0 0 0,-6 5-28 0 0,-17 15-3070 0 0,-4-2-3385 0 0,30-24-4083 0 0</inkml:trace>
  <inkml:trace contextRef="#ctx0" brushRef="#br0" timeOffset="1712.351">325 24 928 0 0,'0'0'5759'0'0,"0"0"-3591"0"0,0 0-1223 0 0,0 0-368 0 0,0 0-28 0 0,0 0 91 0 0,0 0 66 0 0,0 0-27 0 0,3-4-189 0 0,-2 2-457 0 0,0 1 1 0 0,1-1-1 0 0,0 1 0 0 0,-1-1 0 0 0,1 1 0 0 0,0-1 0 0 0,0 1 1 0 0,-1 0-1 0 0,1 0 0 0 0,0 0 0 0 0,0 0 0 0 0,0 1 1 0 0,1-1-1 0 0,-1 0 0 0 0,0 1 0 0 0,0-1 0 0 0,0 1 0 0 0,0 0 1 0 0,0 0-1 0 0,1 0 0 0 0,-1 0 0 0 0,0 0 0 0 0,0 0 1 0 0,0 1-1 0 0,1-1 0 0 0,-1 1 0 0 0,0-1 0 0 0,0 1 0 0 0,0 0 1 0 0,0 0-1 0 0,0 0 0 0 0,0 0 0 0 0,0 0 0 0 0,0 1-33 0 0,2-1 45 0 0,0 0 0 0 0,0 1-1 0 0,0 0 1 0 0,0-1-1 0 0,-1 1 1 0 0,1 1 0 0 0,-1-1-1 0 0,1 0 1 0 0,-1 1 0 0 0,0 0-1 0 0,0 0 1 0 0,0 0-1 0 0,0 0 1 0 0,-1 0 0 0 0,1 1-1 0 0,-1-1 1 0 0,0 1 0 0 0,0-1-1 0 0,0 1 1 0 0,0 0-1 0 0,-1 0 1 0 0,0 0 0 0 0,1 0-1 0 0,-1 0 1 0 0,-1 0 0 0 0,1 0-1 0 0,-1 0 1 0 0,1 0-1 0 0,-1 1 1 0 0,0-1 0 0 0,-1 0-1 0 0,1 0 1 0 0,-1 0 0 0 0,0 0-1 0 0,0 0 1 0 0,0 0-1 0 0,0 0 1 0 0,-1 0 0 0 0,1 0-1 0 0,-1 0 1 0 0,0-1 0 0 0,-1 1-1 0 0,0 1-44 0 0,-132 110 1065 0 0,135-114-1036 0 0,1 1-1 0 0,-1-1 1 0 0,1 0 0 0 0,0 1 0 0 0,-1-1 0 0 0,1 1-1 0 0,0-1 1 0 0,0 0 0 0 0,0 0 0 0 0,0 1-1 0 0,0-1 1 0 0,0 0 0 0 0,1 0 0 0 0,-1 0 0 0 0,0 0-1 0 0,0-1 1 0 0,1 1 0 0 0,-1 0 0 0 0,1 0-1 0 0,-1-1 1 0 0,1 1 0 0 0,-1-1 0 0 0,1 1-1 0 0,-1-1 1 0 0,1 0 0 0 0,-1 1 0 0 0,1-1 0 0 0,-1 0-1 0 0,1 0 1 0 0,0 0 0 0 0,-1 0 0 0 0,1 0-1 0 0,-1-1 1 0 0,1 1 0 0 0,-1 0 0 0 0,1-1 0 0 0,-1 1-1 0 0,1-1 1 0 0,-1 0 0 0 0,2 0-29 0 0,1 1-31 0 0,130-1 536 0 0,-76-3-9650 0 0,-50 3 312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40.7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401 91 11685 0 0,'0'0'2820'0'0,"0"0"-2668"0"0,0 0 12 0 0,0 0 0 0 0,-41 5 544 0 0,18-5 61 0 0,-12-2-61 0 0,-10-1-184 0 0,-7-4-316 0 0,2 2-144 0 0,12-1-64 0 0,10 1-112 0 0,11 0-796 0 0,-5-2-485 0 0,1-1-707 0 0,5 1-2644 0 0,3-9-3369 0 0</inkml:trace>
  <inkml:trace contextRef="#ctx0" brushRef="#br0" timeOffset="154.722">196 0 8553 0 0,'0'0'6860'0'0,"19"36"-6320"0"0,-16-16 193 0 0,1 4 175 0 0,-4 0-156 0 0,0-2-380 0 0,-3-3-100 0 0,-1 0-88 0 0,-2-3-76 0 0,0 0-20 0 0,2-2-16 0 0,0 0-72 0 0,1 1-428 0 0,2-3-856 0 0,1-2-2573 0 0,1-4-5280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39.1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1 2480 0 0,'0'0'5588'0'0,"0"0"-2772"0"0,0 0-1695 0 0,0 0-890 0 0,0 0-224 0 0,-2 7 377 0 0,-23 335 5547 0 0,25-332-5868 0 0,0-1 1 0 0,0 0-1 0 0,1 0 0 0 0,0 0 1 0 0,1 1-1 0 0,0-1 1 0 0,1-1-1 0 0,0 1 0 0 0,0 0 1 0 0,0-1-1 0 0,1 1 1 0 0,1-1-1 0 0,0 0 0 0 0,5 6-63 0 0,46 13-8083 0 0,-40-27 1577 0 0</inkml:trace>
  <inkml:trace contextRef="#ctx0" brushRef="#br0" timeOffset="341.722">379 424 12525 0 0,'0'0'1231'0'0,"0"0"-1153"0"0,0 0 290 0 0,0 0 267 0 0,0 0 205 0 0,0 0 81 0 0,0 0-513 0 0,4-2-311 0 0,1 0-179 0 0,-1-1 0 0 0,0 0 0 0 0,0 0 0 0 0,0-1 0 0 0,0 1 0 0 0,-1-1 0 0 0,1 0 0 0 0,-1 0 0 0 0,0 0 0 0 0,0 0 0 0 0,0-1 0 0 0,-1 1 0 0 0,0-1 0 0 0,1 0 0 0 0,-2 1 0 0 0,1-1 0 0 0,0 0 0 0 0,-1 0 0 0 0,0 0 0 0 0,0 0 0 0 0,-1 0 0 0 0,1-1 0 0 0,-1 1 0 0 0,0 0 0 0 0,-1 0 0 0 0,1 0 0 0 0,-1 0 0 0 0,0 0 1 0 0,0 0-1 0 0,0 0 0 0 0,-1 0 0 0 0,0 0 0 0 0,0 0 0 0 0,0 1 0 0 0,-1-1 0 0 0,1 1 0 0 0,-1-1 0 0 0,0 1 0 0 0,0 0 0 0 0,-1 0 0 0 0,1 0 0 0 0,-1 1 0 0 0,0-1 0 0 0,0 1 0 0 0,0 0 0 0 0,0 0 0 0 0,-4-1 82 0 0,6 3 56 0 0,-1 0 0 0 0,1 0 0 0 0,-1 1 1 0 0,0-1-1 0 0,0 1 0 0 0,1 0 0 0 0,-1 0 0 0 0,0 0 0 0 0,1 0 0 0 0,-1 0 1 0 0,0 0-1 0 0,0 1 0 0 0,1-1 0 0 0,-1 1 0 0 0,1 0 0 0 0,-1 0 1 0 0,1 0-1 0 0,-1 0 0 0 0,1 0 0 0 0,-1 1 0 0 0,1-1 0 0 0,0 1 0 0 0,0-1 1 0 0,-1 1-1 0 0,1 0 0 0 0,1 0 0 0 0,-1 0 0 0 0,0 0 0 0 0,0 0 1 0 0,1 0-1 0 0,-1 1 0 0 0,1-1 0 0 0,0 0 0 0 0,-1 1 0 0 0,1-1 0 0 0,1 1 1 0 0,-1-1-1 0 0,0 3-56 0 0,-29 106 1998 0 0,30-109-1976 0 0,0 1 0 0 0,0 0 0 0 0,0-1-1 0 0,1 1 1 0 0,-1-1 0 0 0,1 1 0 0 0,0-1 0 0 0,0 0-1 0 0,0 1 1 0 0,0-1 0 0 0,0 0 0 0 0,0 1-1 0 0,0-1 1 0 0,1 0 0 0 0,-1 0 0 0 0,1 0 0 0 0,0 0-1 0 0,0 0 1 0 0,-1 0 0 0 0,1-1 0 0 0,0 1 0 0 0,0-1-1 0 0,1 1 1 0 0,-1-1 0 0 0,0 0 0 0 0,0 0-1 0 0,1 0 1 0 0,-1 0 0 0 0,1 0-22 0 0,47 11-5611 0 0,-37-12-375 0 0</inkml:trace>
  <inkml:trace contextRef="#ctx0" brushRef="#br0" timeOffset="590.843">579 424 5380 0 0,'0'0'11630'0'0,"0"0"-11382"0"0,0 0-136 0 0,0 0-112 0 0,0 0 372 0 0,0 0-12 0 0,0 0-76 0 0,0 0-112 0 0,0 0-100 0 0,0 0-68 0 0,-4 16-4 0 0,3-15-392 0 0,1 0-836 0 0,-2-1-493 0 0,-1 0-1279 0 0,2 0-2596 0 0,-2-10-1101 0 0</inkml:trace>
  <inkml:trace contextRef="#ctx0" brushRef="#br0" timeOffset="885.689">805 192 5733 0 0,'0'0'7498'0'0,"0"0"-5575"0"0,0 0-1625 0 0,0 0 190 0 0,-1 7 66 0 0,-64 94 950 0 0,121-91-3403 0 0,-47-7 2021 0 0,0 0-1 0 0,0 0 0 0 0,0 1 0 0 0,-1 0 0 0 0,1 1 0 0 0,-1 0 0 0 0,0 1 1 0 0,0-1-1 0 0,-1 1 0 0 0,0 1 0 0 0,0-1 0 0 0,0 1 0 0 0,-1 1 0 0 0,0-1 0 0 0,-1 1 1 0 0,1 0-1 0 0,-1 0 0 0 0,-1 1 0 0 0,0-1 0 0 0,0 1 0 0 0,0 0 0 0 0,-1 0 0 0 0,-1 0 1 0 0,0 1-1 0 0,1 3-121 0 0,-6-9 16 0 0,0 0 1 0 0,0 0-1 0 0,-1-1 0 0 0,1 1 1 0 0,-1-1-1 0 0,0 1 0 0 0,0-1 1 0 0,0 0-1 0 0,0-1 1 0 0,0 1-1 0 0,-1-1 0 0 0,1 0 1 0 0,-1 0-1 0 0,1 0 0 0 0,-1-1 1 0 0,0 1-1 0 0,0-1 1 0 0,0 0-1 0 0,0-1 0 0 0,0 1 1 0 0,0-1-1 0 0,0 0 0 0 0,0 0 1 0 0,0 0-1 0 0,0-1 1 0 0,0 0-1 0 0,0 0 0 0 0,1 0 1 0 0,-1-1-1 0 0,0 1 0 0 0,0-1 1 0 0,-3-3-17 0 0,-21-12-2118 0 0,19-5-5068 0 0,9 3-626 0 0</inkml:trace>
  <inkml:trace contextRef="#ctx0" brushRef="#br0" timeOffset="1133.215">1063 125 13981 0 0,'0'0'1756'0'0,"0"0"-1224"0"0,0 0-19 0 0,0 0-341 0 0,0 0 104 0 0,0 0 108 0 0,-51-20-36 0 0,25 14-188 0 0,-5 0-160 0 0,0 1-8 0 0,0 1-44 0 0,4 1-440 0 0,0 1-769 0 0,7 0-543 0 0,6 1-1308 0 0,6 0-3837 0 0</inkml:trace>
  <inkml:trace contextRef="#ctx0" brushRef="#br0" timeOffset="1369.228">1307 21 13449 0 0,'6'8'1200'0'0,"6"12"-902"0"0,-1-1-1 0 0,-1 1 1 0 0,-1 1-1 0 0,-1 0 1 0 0,-1 0 0 0 0,0 0-1 0 0,-2 1 1 0 0,0 0-1 0 0,-2 0 1 0 0,0 1-1 0 0,-2-1 1 0 0,0 0-1 0 0,-1 1 1 0 0,-2-1-1 0 0,0 1 1 0 0,-3 7-298 0 0,0-16 40 0 0,0-1-1 0 0,-1 1 1 0 0,0-1 0 0 0,-1-1 0 0 0,-1 1 0 0 0,0-2-1 0 0,0 1 1 0 0,-1-1 0 0 0,-1 0 0 0 0,0-1 0 0 0,0 0-1 0 0,-1 0 1 0 0,-9 5-40 0 0,-56 24-2445 0 0,60-40-5141 0 0,14-3 198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42.5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1 12165 0 0,'0'0'2612'0'0,"0"0"-1982"0"0,0 0-1058 0 0,-5 8 258 0 0,-10 27 760 0 0,1 0-1 0 0,2 2 0 0 0,1-1 0 0 0,2 1 0 0 0,1 1 1 0 0,3 0-1 0 0,0 0 0 0 0,2 37-589 0 0,2-66 44 0 0,0-1-1 0 0,1 1 0 0 0,0 0 1 0 0,0-1-1 0 0,1 1 1 0 0,0-1-1 0 0,0 1 1 0 0,1-1-1 0 0,0 0 0 0 0,1 1 1 0 0,-1-1-1 0 0,2 0 1 0 0,-1 0-1 0 0,1-1 1 0 0,0 1-1 0 0,1-1 1 0 0,0 0-1 0 0,0 0 0 0 0,1-1 1 0 0,-1 1-1 0 0,1-1 1 0 0,1 0-1 0 0,-1-1 1 0 0,1 1-1 0 0,0-1 0 0 0,0-1 1 0 0,3 2-44 0 0,-5-3-511 0 0,11 6 878 0 0,-9-16-8346 0 0,-5-7-810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43.1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 3952 0 0,'0'0'8010'0'0,"0"0"-5763"0"0,0 0-1870 0 0,0 0-109 0 0,0 0-111 0 0,0 0-59 0 0,0 0-11 0 0,0 0-256 0 0,7-1-302 0 0,0 0 527 0 0,0 0 0 0 0,0 0 0 0 0,0 1 0 0 0,0 0-1 0 0,0 0 1 0 0,0 1 0 0 0,0 0 0 0 0,0 0 0 0 0,0 1 0 0 0,0 0 0 0 0,0 0 0 0 0,0 0 0 0 0,-1 1 0 0 0,1 0-1 0 0,-1 0 1 0 0,0 1 0 0 0,0 0 0 0 0,0 0 0 0 0,0 0 0 0 0,-1 1 0 0 0,0 0 0 0 0,0 0 0 0 0,0 0 0 0 0,0 1-1 0 0,-1-1 1 0 0,0 1 0 0 0,0 0 0 0 0,-1 0 0 0 0,1 1 0 0 0,-1-1 0 0 0,1 5-56 0 0,-7-5 112 0 0,1 1 1 0 0,-1-1 0 0 0,0 0-1 0 0,0 0 1 0 0,-1 0 0 0 0,1-1-1 0 0,-1 1 1 0 0,-1-1-1 0 0,1 0 1 0 0,-1 0 0 0 0,0 0-1 0 0,0-1 1 0 0,0 1 0 0 0,-1-1-1 0 0,1-1 1 0 0,-1 1-1 0 0,0-1 1 0 0,0 0 0 0 0,0 0-1 0 0,-1-1 1 0 0,1 1 0 0 0,-2-1-113 0 0,-28 17 109 0 0,36-19-100 0 0,-1 0 0 0 0,0 0 1 0 0,0 0-1 0 0,1 0 0 0 0,-1 0 0 0 0,0 0 0 0 0,0 0 0 0 0,1 0 0 0 0,-1 0 0 0 0,0 0 0 0 0,1 1 0 0 0,-1-1 0 0 0,0 0 0 0 0,1 1 0 0 0,-1-1 0 0 0,0 0 0 0 0,1 1 0 0 0,-1-1 0 0 0,1 1 0 0 0,-1-1 0 0 0,0 1 0 0 0,1-1 0 0 0,-1 1 1 0 0,1-1-1 0 0,-1 1 0 0 0,1-1 0 0 0,0 1 0 0 0,-1 0 0 0 0,1-1 0 0 0,0 1 0 0 0,-1 0 0 0 0,1-1 0 0 0,0 1 0 0 0,0 0 0 0 0,0-1 0 0 0,0 1 0 0 0,-1 0 0 0 0,1 0 0 0 0,0-1 0 0 0,0 1 0 0 0,0 0 0 0 0,0 0 0 0 0,1-1 0 0 0,-1 1 0 0 0,0 0 1 0 0,0 0-1 0 0,0-1 0 0 0,1 1 0 0 0,-1 0 0 0 0,0-1 0 0 0,1 1 0 0 0,-1 0 0 0 0,0-1 0 0 0,1 1 0 0 0,-1-1 0 0 0,1 1 0 0 0,-1-1 0 0 0,1 1 0 0 0,-1-1 0 0 0,1 1 0 0 0,-1-1 0 0 0,1 1 0 0 0,0-1 0 0 0,-1 0 0 0 0,1 1 0 0 0,0-1-9 0 0,56 11 1139 0 0,-45-10-1158 0 0,158 7-519 0 0,-169-8-1287 0 0,-1 0-3691 0 0,-3 1 1219 0 0,-3-2-4068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43.9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313 9 11821 0 0,'0'0'2797'0'0,"0"0"-1778"0"0,0 0-771 0 0,-6 1-54 0 0,-301-11 2539 0 0,325 21-5462 0 0,4-5-3437 0 0,4-5-3463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45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4636 0 0,'0'0'9301'0'0,"0"0"-6961"0"0,0 0-2465 0 0,0 8 326 0 0,16 338 3345 0 0,-16-345-3870 0 0,1 22 1117 0 0,7-26-6816 0 0,-2-8 615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45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6657 0 0,'0'0'7455'0'0,"8"11"-5488"0"0,10 11-1703 0 0,-1 0 0 0 0,-1 2-1 0 0,-1 0 1 0 0,-1 0-1 0 0,-1 2 1 0 0,-2-1 0 0 0,0 1-1 0 0,-2 1 1 0 0,0 0-1 0 0,-2 0 1 0 0,-1 1 0 0 0,-2 0-1 0 0,0 0 1 0 0,-1 18-264 0 0,-6-34-80 0 0,0-1 1 0 0,0 0 0 0 0,0-1-1 0 0,-2 1 1 0 0,1-1 0 0 0,-1 0-1 0 0,-1 0 1 0 0,0 0 0 0 0,0-1-1 0 0,-1 1 1 0 0,0-2 0 0 0,-1 1-1 0 0,0-1 1 0 0,0 0 0 0 0,0-1-1 0 0,-1 0 1 0 0,-1 0 0 0 0,1-1-1 0 0,-1 0 1 0 0,-9 4 79 0 0,-3-2-2796 0 0,-1-6-3590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47.6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23 3068 0 0,'0'0'6183'0'0,"0"0"-4184"0"0,0 0-1415 0 0,0 0-96 0 0,0 0 155 0 0,0 0 19 0 0,0 0-160 0 0,0 0-162 0 0,2-4-112 0 0,-1 2-196 0 0,0 1 1 0 0,0 0-1 0 0,0-1 1 0 0,0 1 0 0 0,1 0-1 0 0,-1 0 1 0 0,0 0-1 0 0,1 0 1 0 0,-1 0-1 0 0,0 0 1 0 0,1 0 0 0 0,0 0-1 0 0,-1 0 1 0 0,1 1-1 0 0,-1-1 1 0 0,1 1-1 0 0,0-1 1 0 0,-1 1 0 0 0,1 0-1 0 0,0-1 1 0 0,0 1-1 0 0,-1 0 1 0 0,1 0-1 0 0,0 0 1 0 0,-1 1 0 0 0,1-1-1 0 0,0 0 1 0 0,0 1-1 0 0,-1-1 1 0 0,1 1-1 0 0,0-1 1 0 0,-1 1 0 0 0,1 0-1 0 0,-1-1 1 0 0,1 1-1 0 0,-1 0 1 0 0,1 0-1 0 0,-1 0 1 0 0,0 0 0 0 0,0 1-1 0 0,1-1 1 0 0,-1 0-1 0 0,0 1 1 0 0,0-1-1 0 0,0 0 1 0 0,0 1 0 0 0,0-1-1 0 0,0 1-32 0 0,1 2 67 0 0,1 0 0 0 0,-1 0 0 0 0,0 1 0 0 0,1-1 0 0 0,-2 1 0 0 0,1 0 0 0 0,-1-1 0 0 0,1 1 0 0 0,-1 0 0 0 0,-1 0 0 0 0,1-1 0 0 0,-1 1 0 0 0,0 0 0 0 0,0 0 0 0 0,0 0 0 0 0,0 0 0 0 0,-1 0 0 0 0,0 0-1 0 0,0-1 1 0 0,0 1 0 0 0,-1 0 0 0 0,0-1 0 0 0,0 1 0 0 0,0-1 0 0 0,0 1 0 0 0,-1-1 0 0 0,1 0 0 0 0,-1 0 0 0 0,0 0 0 0 0,0 0 0 0 0,-1-1 0 0 0,1 1 0 0 0,-1-1 0 0 0,0 0 0 0 0,0 0 0 0 0,0 0 0 0 0,0-1 0 0 0,0 1 0 0 0,0-1 0 0 0,-1 0 0 0 0,1 0 0 0 0,-3 0-67 0 0,-40 40-61 0 0,48-40 127 0 0,0 0 1 0 0,0-1-1 0 0,1 1 0 0 0,-1 0 1 0 0,0-1-1 0 0,1 1 0 0 0,-1-1 1 0 0,1 1-1 0 0,-1-1 1 0 0,1 0-1 0 0,0 1 0 0 0,0-1 1 0 0,-1 0-1 0 0,1 0 0 0 0,0 0 1 0 0,0 0-1 0 0,0-1 1 0 0,0 1-1 0 0,0-1 0 0 0,0 1 1 0 0,0-1-1 0 0,1 1 1 0 0,-1-1-1 0 0,0 0 0 0 0,0 0 1 0 0,0 0-1 0 0,0 0 0 0 0,0-1 1 0 0,0 1-1 0 0,0-1 1 0 0,0 1-1 0 0,0-1 0 0 0,0 1 1 0 0,0-1-1 0 0,0 0 1 0 0,1-1-67 0 0,5 2-23 0 0,161-7-1977 0 0,-154 16-4889 0 0,-9-5-349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4:04.6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287 41 116 0 0,'0'0'13613'0'0,"0"0"-12789"0"0,0 0-724 0 0,0 0 116 0 0,-51-3 264 0 0,26 0-28 0 0,-3-1-116 0 0,-3 1-15 0 0,0 0-229 0 0,0 0-92 0 0,0-1-933 0 0,4 1-747 0 0,8-1-1084 0 0,7-6-6329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25.1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662 679 7373 0 0,'-8'2'1500'0'0,"-28"7"-1443"0"0,0-1-1 0 0,0-2 1 0 0,-1-2 0 0 0,0-1-1 0 0,0-2 1 0 0,-1-1 0 0 0,1-2 0 0 0,0-2-1 0 0,1-1 1 0 0,-1-2 0 0 0,1-1 0 0 0,-35-14-57 0 0,61 16-3 0 0,-1 0 0 0 0,2-1 0 0 0,-1 0 1 0 0,1-1-1 0 0,0 0 0 0 0,0-1 1 0 0,1 0-1 0 0,1 0 0 0 0,-1-1 1 0 0,1 1-1 0 0,1-2 0 0 0,0 1 1 0 0,0-1-1 0 0,1 0 0 0 0,1 0 1 0 0,0 0-1 0 0,0-1 0 0 0,1 1 1 0 0,0-1-1 0 0,1 0 0 0 0,1 0 1 0 0,0 0-1 0 0,0 0 0 0 0,1 0 0 0 0,1 0 1 0 0,0 0-1 0 0,0 0 0 0 0,1 0 1 0 0,1 1-1 0 0,0-1 0 0 0,1 0 1 0 0,0 1-1 0 0,1 0 0 0 0,0 0 1 0 0,0 0-1 0 0,1 1 0 0 0,1 0 1 0 0,0 0-1 0 0,0 0 0 0 0,1 1 1 0 0,6-6 2 0 0,28-14-31 0 0,1 2 1 0 0,2 1 0 0 0,1 3-1 0 0,0 1 1 0 0,2 3 0 0 0,0 1 0 0 0,1 3-1 0 0,0 2 1 0 0,1 2 0 0 0,1 2-1 0 0,0 3 1 0 0,0 1 0 0 0,0 3-1 0 0,11 3 31 0 0,-33-1 15 0 0,0 1 0 0 0,-1 2 0 0 0,1 0 0 0 0,-1 2 0 0 0,0 2 0 0 0,0 0 0 0 0,-1 2 0 0 0,0 0 0 0 0,9 7-15 0 0,-26-12 35 0 0,0 0 1 0 0,0 1-1 0 0,-1 1 1 0 0,0-1-1 0 0,0 1 1 0 0,-1 1-1 0 0,1 0 1 0 0,-1 0-1 0 0,-1 0 1 0 0,0 1-1 0 0,0 0 1 0 0,0 1-1 0 0,-1 0 1 0 0,0 0-1 0 0,-1 0 1 0 0,0 0-1 0 0,0 1 1 0 0,-1 0-1 0 0,0 0 1 0 0,-1 0-1 0 0,0 1 1 0 0,-1-1-1 0 0,0 1 1 0 0,0-1-1 0 0,-1 1 1 0 0,-1 2-36 0 0,-1-2 76 0 0,-1-1 0 0 0,0 1 0 0 0,0-1 0 0 0,-1 1 1 0 0,0-1-1 0 0,-1 0 0 0 0,0 0 0 0 0,-1-1 0 0 0,0 1 0 0 0,-1-1 0 0 0,0 0 0 0 0,0-1 0 0 0,-1 1 1 0 0,0-1-1 0 0,0 0 0 0 0,-1-1 0 0 0,0 0 0 0 0,0 0 0 0 0,-4 2-76 0 0,-180 101 515 0 0,0-43-1113 0 0,59-42-4219 0 0,94-22-410 0 0</inkml:trace>
  <inkml:trace contextRef="#ctx0" brushRef="#br0" timeOffset="13066.386">656 1404 4468 0 0,'-10'1'4010'0'0,"-2"0"-3879"0"0,-29 4-83 0 0,0-2-1 0 0,0-2 1 0 0,0-1-1 0 0,0-3 1 0 0,0-1 0 0 0,1-1-1 0 0,-1-3 1 0 0,1-1-1 0 0,-24-10-47 0 0,57 16 8 0 0,0 0 0 0 0,1-1 0 0 0,-1 0 0 0 0,1 0 0 0 0,0 0 0 0 0,0-1 0 0 0,0 0 0 0 0,1 0 0 0 0,-1 0 0 0 0,1-1 0 0 0,1 0 0 0 0,-1 0 0 0 0,1 0 0 0 0,0 0 0 0 0,0-1 0 0 0,1 1-1 0 0,0-1 1 0 0,0 0 0 0 0,0 0 0 0 0,1-1 0 0 0,0 1 0 0 0,1 0 0 0 0,-1-1 0 0 0,1 1 0 0 0,1-1 0 0 0,-1 1 0 0 0,2-1 0 0 0,-1 1 0 0 0,1-1 0 0 0,0 1 0 0 0,0-1 0 0 0,1 1-1 0 0,0 0 1 0 0,1-2-8 0 0,2-9-135 0 0,2 0 0 0 0,0 0 0 0 0,1 1 0 0 0,0-1 0 0 0,2 2 0 0 0,0 0 0 0 0,0 0 0 0 0,2 1 0 0 0,0 0 0 0 0,1 1 0 0 0,0 0 0 0 0,1 1 0 0 0,4-2 135 0 0,8-3-203 0 0,0 1 0 0 0,1 1 0 0 0,1 1 0 0 0,1 1 0 0 0,0 2 0 0 0,1 1 0 0 0,24-5 203 0 0,-18 7 294 0 0,1 1 1 0 0,0 2-1 0 0,0 2 1 0 0,1 1-1 0 0,-1 2 1 0 0,0 1-1 0 0,1 3 1 0 0,-1 0 0 0 0,0 3-1 0 0,9 3-294 0 0,-23-3 76 0 0,-1 2 0 0 0,1 0 0 0 0,-1 2 0 0 0,0 0-1 0 0,-1 1 1 0 0,-1 1 0 0 0,0 1 0 0 0,0 1 0 0 0,-1 1 0 0 0,-1 1 0 0 0,1 2-76 0 0,-10-10-32 0 0,-1 0 0 0 0,-1 0 0 0 0,1 1 0 0 0,-1 0-1 0 0,-1 1 1 0 0,1-1 0 0 0,-2 1 0 0 0,1 0 0 0 0,-2 1 0 0 0,1-1 0 0 0,-1 1 0 0 0,-1 0 0 0 0,0 0 0 0 0,0 0 0 0 0,-1 1 0 0 0,-1-1 0 0 0,0 1 0 0 0,-1-1 0 0 0,0 0 0 0 0,0 1 0 0 0,-1-1 0 0 0,-1 1 0 0 0,-2 10 32 0 0,-6-3 162 0 0,-1 0 0 0 0,-1 0 0 0 0,0-1 1 0 0,-2-1-1 0 0,0 0 0 0 0,-1-1 0 0 0,0 0 0 0 0,-1-2 0 0 0,-1 0 0 0 0,0 0 0 0 0,-1-2 0 0 0,-1 0 0 0 0,0-1 0 0 0,0-1 0 0 0,-1-1 1 0 0,0 0-1 0 0,-1-2 0 0 0,1 0 0 0 0,-11 1-162 0 0,-35 10 133 0 0,-1-2 0 0 0,-1-3 0 0 0,0-4 0 0 0,0-2 0 0 0,-1-3 0 0 0,0-3 0 0 0,-17-4-133 0 0,-21-10-971 0 0,39-9-3985 0 0,42 8-630 0 0</inkml:trace>
  <inkml:trace contextRef="#ctx0" brushRef="#br0" timeOffset="23937.198">1044 2165 4500 0 0,'0'0'1822'0'0,"-2"7"-1440"0"0,0-1-304 0 0,-1-1 0 0 0,1 1 0 0 0,-1-1 0 0 0,0 0 1 0 0,-1 0-1 0 0,1 0 0 0 0,-1 0 0 0 0,0-1 0 0 0,0 1 0 0 0,-1-1 0 0 0,1 0 0 0 0,-1 0 1 0 0,0-1-1 0 0,0 1 0 0 0,0-1 0 0 0,0 0 0 0 0,-1 0-78 0 0,-41 21 190 0 0,0-3 0 0 0,-2-1-1 0 0,0-2 1 0 0,0-3 0 0 0,-2-1 0 0 0,0-3-1 0 0,0-2 1 0 0,-1-3 0 0 0,0-1-1 0 0,0-3 1 0 0,0-3 0 0 0,-18-3-190 0 0,59 3 43 0 0,1 0 1 0 0,-1-1-1 0 0,1 0 1 0 0,0-1-1 0 0,0-1 0 0 0,0 1 1 0 0,0-1-1 0 0,0-1 1 0 0,1 0-1 0 0,0 0 0 0 0,0-1 1 0 0,0 0-1 0 0,1-1 0 0 0,0 0 1 0 0,0 0-1 0 0,1-1 1 0 0,0 1-1 0 0,0-2 0 0 0,1 1 1 0 0,0-1-1 0 0,0 0 1 0 0,1 0-1 0 0,-1-3-43 0 0,-3-5 53 0 0,1 1 0 0 0,1-1-1 0 0,0-1 1 0 0,1 0 0 0 0,1 0 0 0 0,1 0-1 0 0,1 0 1 0 0,0 0 0 0 0,1-1 0 0 0,1 0-1 0 0,1 1 1 0 0,1-1 0 0 0,0 1 0 0 0,1-1-1 0 0,1 1 1 0 0,1 0 0 0 0,1-1 0 0 0,0 2-1 0 0,1-1 1 0 0,1 1 0 0 0,1 0 0 0 0,0 0 0 0 0,1 1-1 0 0,1 0 1 0 0,1 1 0 0 0,0 0 0 0 0,1 0-1 0 0,0 2 1 0 0,1-1 0 0 0,5-2-53 0 0,13-4-56 0 0,1 2 0 0 0,1 1 0 0 0,0 2 0 0 0,1 1 1 0 0,1 1-1 0 0,0 2 0 0 0,0 2 0 0 0,1 1 0 0 0,1 2 0 0 0,-1 1 1 0 0,1 2-1 0 0,-1 2 0 0 0,1 1 0 0 0,0 2 0 0 0,-1 1 0 0 0,1 2 1 0 0,-1 2-1 0 0,0 1 0 0 0,-1 1 0 0 0,0 2 0 0 0,0 2 0 0 0,-1 1 1 0 0,-1 2-1 0 0,9 7 56 0 0,-25-13 40 0 0,-1 2 0 0 0,0 0 1 0 0,-1 1-1 0 0,0 1 1 0 0,-1 0-1 0 0,-1 1 0 0 0,0 0 1 0 0,-1 1-1 0 0,0 1 1 0 0,-2 0-1 0 0,0 0 0 0 0,6 16-40 0 0,-12-23 65 0 0,0 0-1 0 0,-1-1 0 0 0,0 1 0 0 0,0 1 0 0 0,-2-1 1 0 0,1 0-1 0 0,-1 0 0 0 0,0 1 0 0 0,-1-1 1 0 0,-1 1-1 0 0,1-1 0 0 0,-2 0 0 0 0,1 1 0 0 0,-1-1 1 0 0,-1 0-1 0 0,0 0 0 0 0,0 0 0 0 0,-1-1 1 0 0,0 1-1 0 0,-1-1 0 0 0,0 0 0 0 0,-1 0 0 0 0,1 0 1 0 0,-2-1-1 0 0,-3 4-64 0 0,-12 10 158 0 0,-1-1 0 0 0,-1-2 0 0 0,-1 0 0 0 0,0-2 1 0 0,-2-1-1 0 0,0 0 0 0 0,0-3 0 0 0,-1 0 0 0 0,-1-1 0 0 0,0-2 0 0 0,-1-1 0 0 0,-3-1-158 0 0,-217 31 351 0 0,144-49-4759 0 0,85 4-48 0 0,0-5-2568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7:58.5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7901 64 8869 0 0,'-2511'-63'6510'0'0,"672"78"-5311"0"0,1362-8-1054 0 0,-1606 66 1328 0 0,1964-63-1444 0 0,-77 7 95 0 0,0-8 1 0 0,-180-15-125 0 0,357 4-162 0 0,-35-4-139 0 0,27-9-3427 0 0,24 6-1656 0 0,10-13-3451 0 0</inkml:trace>
  <inkml:trace contextRef="#ctx0" brushRef="#br0" timeOffset="53860.516">14927 236 8961 0 0,'0'0'2005'0'0,"-8"-1"-1499"0"0,-370-20 1520 0 0,-1608-105 2496 0 0,145 71-3984 0 0,-77 26-630 0 0,817 54-548 0 0,1007-30-3749 0 0,62-4-2687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51.0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100 288 11101 0 0,'0'0'2160'0'0,"0"0"-1426"0"0,0 0-648 0 0,0 0-19 0 0,0 0 212 0 0,0 0-99 0 0,0 0-110 0 0,-7 0-136 0 0,5 0 70 0 0,1 0 1 0 0,-1 0 0 0 0,0 0 0 0 0,0 0 0 0 0,0 1 0 0 0,0-1-1 0 0,1 0 1 0 0,-1 1 0 0 0,0-1 0 0 0,0 1 0 0 0,1 0 0 0 0,-1 0-1 0 0,0-1 1 0 0,1 1 0 0 0,-1 0 0 0 0,1 0 0 0 0,-1 1-1 0 0,1-1 1 0 0,0 0 0 0 0,-1 0 0 0 0,1 1 0 0 0,0-1 0 0 0,0 1-1 0 0,0-1 1 0 0,0 1 0 0 0,0-1 0 0 0,0 1 0 0 0,0 0-1 0 0,1-1 1 0 0,-1 1 0 0 0,1 0 0 0 0,-1 0 0 0 0,1-1 0 0 0,0 1-1 0 0,-1 0 1 0 0,1 0 0 0 0,0 0 0 0 0,0 0 0 0 0,0-1 0 0 0,1 1-1 0 0,-1 0 1 0 0,0 0 0 0 0,1 0 0 0 0,-1-1 0 0 0,1 1-1 0 0,-1 0 1 0 0,1-1 0 0 0,0 1 0 0 0,0 0 0 0 0,0-1 0 0 0,0 1-1 0 0,0 0-4 0 0,23 44 1027 0 0,9 54 689 0 0,-34-98-1705 0 0,-1 0 1 0 0,1 0 0 0 0,-1-1 0 0 0,1 1 0 0 0,-1 0-1 0 0,0 0 1 0 0,1-1 0 0 0,-1 1 0 0 0,0-1 0 0 0,0 0-1 0 0,0 1 1 0 0,-1-1 0 0 0,1 0 0 0 0,0 0 0 0 0,0 0-1 0 0,-1-1 1 0 0,1 1 0 0 0,0-1 0 0 0,-1 1 0 0 0,1-1-1 0 0,0 0 1 0 0,-1 1 0 0 0,1-1 0 0 0,-1-1 0 0 0,1 1-1 0 0,-1 0 1 0 0,1 0 0 0 0,0-1 0 0 0,-2 0-12 0 0,-22-7-2871 0 0,10-6-4176 0 0,10-3-981 0 0</inkml:trace>
  <inkml:trace contextRef="#ctx0" brushRef="#br0" timeOffset="266.376">334 288 2916 0 0,'0'0'13185'0'0,"0"0"-12368"0"0,0 0-693 0 0,0 0-124 0 0,-47-7 548 0 0,16-2-200 0 0,-7-2-256 0 0,-13-2-92 0 0,2 0-432 0 0,5 5-500 0 0,12 1-477 0 0,14 2-775 0 0,6 3-2536 0 0,2-5-3545 0 0</inkml:trace>
  <inkml:trace contextRef="#ctx0" brushRef="#br0" timeOffset="472.272">476 1 12029 0 0,'0'0'1742'0'0,"0"0"-1227"0"0,0 0-356 0 0,7 4 40 0 0,-2 0-114 0 0,0 1 0 0 0,0-1 0 0 0,0 2 0 0 0,0-1 0 0 0,-1 0 0 0 0,0 1 0 0 0,0 0 1 0 0,0 0-1 0 0,-1 0 0 0 0,0 0 0 0 0,0 1 0 0 0,-1-1 0 0 0,0 1 0 0 0,0 0 0 0 0,0-1 0 0 0,-1 1 0 0 0,1 6-85 0 0,2 10 250 0 0,-1 1 0 0 0,-1 0 0 0 0,-2 1 0 0 0,0-1 0 0 0,-1 0 0 0 0,-2 0 0 0 0,0 0 0 0 0,-1 0 0 0 0,-2-1 0 0 0,0 0 0 0 0,-2 0 0 0 0,-1 0 0 0 0,0-1 0 0 0,-9 15-250 0 0,10-25-168 0 0,1 0 0 0 0,-2 0 0 0 0,0-1-1 0 0,0 0 1 0 0,-1-1 0 0 0,0 0 0 0 0,-1-1 0 0 0,0 0 0 0 0,0 0-1 0 0,-1-1 1 0 0,0 0 0 0 0,0-1 0 0 0,-1-1 0 0 0,0 0 0 0 0,0-1 0 0 0,-12 3 168 0 0,-7-1-3087 0 0,11-6-1992 0 0,-3-7-3483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49.8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1 2492 0 0,'0'0'8931'0'0,"0"0"-6414"0"0,-3 8-2134 0 0,-8 14-51 0 0,1 0-1 0 0,1 1 0 0 0,1 0 0 0 0,1 1 1 0 0,1 0-1 0 0,1 0 0 0 0,2 0 1 0 0,0 1-1 0 0,1-1 0 0 0,2 1 0 0 0,0-1 1 0 0,2 1-1 0 0,0-1 0 0 0,2 1 1 0 0,1-1-1 0 0,1 0 0 0 0,5 14-331 0 0,-5-26-231 0 0,14 26 432 0 0,-6-23-5203 0 0,-9-15-703 0 0,4-6-2665 0 0</inkml:trace>
  <inkml:trace contextRef="#ctx0" brushRef="#br0" timeOffset="358.09">315 444 6281 0 0,'0'0'6011'0'0,"0"0"-4392"0"0,0 0-1283 0 0,0 0-15 0 0,0 0 90 0 0,0 0 187 0 0,0 0 49 0 0,0 0-193 0 0,32-7-215 0 0,-27 5-295 0 0,-1-1 1 0 0,0 1 0 0 0,0-1-1 0 0,0 0 1 0 0,-1-1-1 0 0,1 1 1 0 0,-1 0-1 0 0,1-1 1 0 0,-1 0 0 0 0,0 0-1 0 0,-1 0 1 0 0,1 0-1 0 0,-1 0 1 0 0,0-1-1 0 0,0 1 1 0 0,0-1-1 0 0,0 1 1 0 0,-1-1 0 0 0,0 0-1 0 0,0 0 1 0 0,0 1-1 0 0,0-1 1 0 0,-1 0-1 0 0,0 0 1 0 0,0 0 0 0 0,0 0-1 0 0,-1 0 1 0 0,0 0-1 0 0,0 1 1 0 0,0-1-1 0 0,0 0 1 0 0,-1 1 0 0 0,0-1-1 0 0,1 0 1 0 0,-2 1-1 0 0,1 0 1 0 0,-1 0-1 0 0,1 0 1 0 0,-1 0-1 0 0,0 0 1 0 0,0 0 0 0 0,-1 1-1 0 0,1-1 1 0 0,-1 1-1 0 0,0 0 1 0 0,0 0-1 0 0,0 0 1 0 0,-2 0 55 0 0,4 2 33 0 0,-1-1 0 0 0,0 1-1 0 0,0 1 1 0 0,0-1 0 0 0,0 0 0 0 0,0 1 0 0 0,0 0 0 0 0,0-1-1 0 0,0 1 1 0 0,0 0 0 0 0,0 1 0 0 0,0-1 0 0 0,0 0 0 0 0,0 1-1 0 0,0 0 1 0 0,1 0 0 0 0,-1 0 0 0 0,0 0 0 0 0,0 0 0 0 0,0 0-1 0 0,1 1 1 0 0,-1-1 0 0 0,1 1 0 0 0,-1 0 0 0 0,1-1 0 0 0,0 1-1 0 0,0 1 1 0 0,0-1 0 0 0,0 0 0 0 0,0 0 0 0 0,0 1 0 0 0,0-1-1 0 0,1 1 1 0 0,-1-1 0 0 0,1 1 0 0 0,0 0 0 0 0,-1 1-33 0 0,-2 2 136 0 0,1 0 1 0 0,0 0 0 0 0,0 0 0 0 0,0 0-1 0 0,0 1 1 0 0,1 0 0 0 0,0-1 0 0 0,1 1-1 0 0,0 0 1 0 0,0 0 0 0 0,0 0-1 0 0,0 0 1 0 0,1-1 0 0 0,1 1 0 0 0,-1 0-1 0 0,1 3-136 0 0,19 22 435 0 0,1-21-6766 0 0,-12-10-243 0 0</inkml:trace>
  <inkml:trace contextRef="#ctx0" brushRef="#br0" timeOffset="530.56">546 478 6021 0 0,'0'0'10120'0'0,"0"0"-9727"0"0,0 0-341 0 0,0 0-52 0 0,0 0 472 0 0,0 0-160 0 0,0 0-16 0 0,0 0-196 0 0,0 0-100 0 0,0 0 0 0 0,6 7-540 0 0,-6-7-801 0 0,0-2-1075 0 0,0-1-3768 0 0</inkml:trace>
  <inkml:trace contextRef="#ctx0" brushRef="#br0" timeOffset="915.515">714 205 15733 0 0,'0'0'1517'0'0,"0"0"-985"0"0,0 0-424 0 0,0 0-151 0 0,0 0-20 0 0,0 0-4 0 0,0 0-108 0 0,6-2-185 0 0,-2 1 323 0 0,-1 0 0 0 0,0 0 0 0 0,1 0-1 0 0,-1 1 1 0 0,1-1 0 0 0,0 1 0 0 0,-1 0-1 0 0,1 0 1 0 0,-1 1 0 0 0,1-1 0 0 0,-1 1 0 0 0,1 0-1 0 0,-1-1 1 0 0,1 2 0 0 0,-1-1 0 0 0,0 0 0 0 0,0 1-1 0 0,1-1 1 0 0,-1 1 0 0 0,0 0 0 0 0,0 0-1 0 0,-1 0 1 0 0,1 0 0 0 0,0 1 0 0 0,-1-1 0 0 0,1 1-1 0 0,-1 0 1 0 0,1 0 37 0 0,0 1 48 0 0,0-1 0 0 0,0 1 0 0 0,-1 0-1 0 0,1 0 1 0 0,-1 0 0 0 0,0 0 0 0 0,0 0 0 0 0,0 0 0 0 0,0 0 0 0 0,-1 1-1 0 0,0-1 1 0 0,0 1 0 0 0,0-1 0 0 0,0 1 0 0 0,-1-1 0 0 0,0 1-1 0 0,0 0 1 0 0,0-1 0 0 0,0 1 0 0 0,-1-1 0 0 0,0 1 0 0 0,0-1-1 0 0,0 1 1 0 0,0-1 0 0 0,-1 1 0 0 0,1-1 0 0 0,-1 0 0 0 0,0 0-1 0 0,-1 0 1 0 0,1 0 0 0 0,-1 0 0 0 0,0-1 0 0 0,0 1 0 0 0,0-1-1 0 0,0 1 1 0 0,0-1 0 0 0,-1 0 0 0 0,0 0 0 0 0,1-1 0 0 0,-1 1 0 0 0,0-1-1 0 0,0 0 1 0 0,0 0 0 0 0,-1 0-48 0 0,-67 55 65 0 0,130-23 1031 0 0,113-12-1036 0 0,-162-29-4888 0 0,-8 1-1654 0 0,2-5-1674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53.1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327 51 1384 0 0,'0'0'10348'0'0,"0"0"-7937"0"0,-7 1-2341 0 0,-36 1 37 0 0,0-2 0 0 0,1-2 0 0 0,-1-2 0 0 0,1-1-1 0 0,-34-10-106 0 0,75 15-162 0 0,-20-7-1996 0 0,12-3-3770 0 0,10-1-571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53.3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347 43 12405 0 0,'0'0'2656'0'0,"0"0"-1648"0"0,0 0-455 0 0,0 0-349 0 0,0 0-196 0 0,0 0-4 0 0,0 0 372 0 0,-43-13-152 0 0,16 7-152 0 0,-4 0-68 0 0,-2-1-4 0 0,-2 2-8 0 0,0 1-104 0 0,-1 2-896 0 0,3 2-305 0 0,2 0-791 0 0,11 0-2800 0 0,-3 0-3141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3:18:57.3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170 213 1616 0 0,'0'0'583'0'0,"0"0"411"0"0,0 0 1344 0 0,0 0 112 0 0,0 0-673 0 0,0 0-588 0 0,0 0-226 0 0,0 0-95 0 0,2 6 4198 0 0,2-9-5098 0 0,1 1-1 0 0,-1-1 0 0 0,0 0 0 0 0,0 0 1 0 0,0 0-1 0 0,0-1 0 0 0,-1 1 1 0 0,1-1-1 0 0,-1 0 0 0 0,0 0 0 0 0,0 0 1 0 0,-1 0-1 0 0,1-1 0 0 0,-1 1 1 0 0,0-1-1 0 0,0 1 0 0 0,0-1 0 0 0,-1 0 1 0 0,1 0-1 0 0,-1 0 0 0 0,0 0 1 0 0,-1 0-1 0 0,1 0 0 0 0,-1 0 0 0 0,0 0 1 0 0,0 0-1 0 0,-1 0 0 0 0,1 0 1 0 0,-1 0-1 0 0,0 1 0 0 0,-1-1 0 0 0,1 0 1 0 0,-1 0-1 0 0,0 1 0 0 0,0-1 1 0 0,0 0-1 0 0,-1 1 0 0 0,0 0 0 0 0,0 0 1 0 0,0 0-1 0 0,0 0 0 0 0,0 0 1 0 0,-1 1-1 0 0,0-1 0 0 0,0 1 0 0 0,0 0 1 0 0,0 0-1 0 0,0 0 0 0 0,0 1 1 0 0,-1 0-1 0 0,1 0 0 0 0,-1 0 0 0 0,0 0 1 0 0,0 0-1 0 0,1 1 0 0 0,-1 0 1 0 0,0 0-1 0 0,0 1 0 0 0,-2-1 33 0 0,1 1 37 0 0,1 0 0 0 0,0 1 0 0 0,-1 0 0 0 0,1 0-1 0 0,0 0 1 0 0,-1 0 0 0 0,1 1 0 0 0,0 0 0 0 0,0 0 0 0 0,0 1-1 0 0,0-1 1 0 0,1 1 0 0 0,-1 0 0 0 0,1 0 0 0 0,0 0 0 0 0,-1 1 0 0 0,1 0-1 0 0,1 0 1 0 0,-1 0 0 0 0,1 0 0 0 0,-1 0 0 0 0,1 1 0 0 0,0-1 0 0 0,1 1-1 0 0,-1 0 1 0 0,1 0 0 0 0,0 0 0 0 0,0 0 0 0 0,1 0 0 0 0,-1 0-1 0 0,1 1 1 0 0,0-1 0 0 0,1 0 0 0 0,-1 1 0 0 0,1-1 0 0 0,0 1 0 0 0,1-1-1 0 0,-1 1 1 0 0,1-1 0 0 0,0 0 0 0 0,0 1 0 0 0,1-1 0 0 0,-1 0 0 0 0,1 0-1 0 0,0 0 1 0 0,1 0 0 0 0,-1 0 0 0 0,1-1 0 0 0,0 1 0 0 0,0-1-1 0 0,1 1 1 0 0,3 3-37 0 0,55 38-410 0 0,-33-37-8808 0 0,-17-10 1072 0 0</inkml:trace>
  <inkml:trace contextRef="#ctx0" brushRef="#br0" timeOffset="184.567">404 259 13817 0 0,'0'0'2488'0'0,"0"0"-1939"0"0,0 0 23 0 0,0 0 248 0 0,0 0 92 0 0,0 0-496 0 0,0 0-416 0 0,0 0-240 0 0,0 0-92 0 0,0 0 108 0 0,2 7-256 0 0,-4-2-496 0 0,-1-1-1005 0 0,2-2-2439 0 0,2-2-3389 0 0</inkml:trace>
  <inkml:trace contextRef="#ctx0" brushRef="#br0" timeOffset="539.603">507 27 10981 0 0,'0'0'5100'0'0,"0"0"-3798"0"0,0 0-1067 0 0,0 0-30 0 0,0 0-180 0 0,8-1-144 0 0,30-1-93 0 0,0 1 0 0 0,0 2 1 0 0,0 2-1 0 0,0 1 0 0 0,0 2 0 0 0,0 2 212 0 0,-35-7 28 0 0,0-1 0 0 0,0 1 0 0 0,0 0 0 0 0,0 0-1 0 0,0 1 1 0 0,0-1 0 0 0,-1 1 0 0 0,1-1 0 0 0,0 1 0 0 0,-1 0-1 0 0,1 0 1 0 0,-1 0 0 0 0,0 0 0 0 0,0 0 0 0 0,0 0 0 0 0,0 1-1 0 0,0-1 1 0 0,0 1 0 0 0,0 0 0 0 0,-1-1 0 0 0,0 1 0 0 0,1 0-1 0 0,-1 0 1 0 0,0 0 0 0 0,0 0 0 0 0,-1 0 0 0 0,1 0 0 0 0,0 0-1 0 0,-1 0 1 0 0,0 0 0 0 0,0 0 0 0 0,0 0 0 0 0,0 0 0 0 0,0 1-1 0 0,-1-1 1 0 0,1 0 0 0 0,-1 0 0 0 0,0 1-28 0 0,-44 123 1730 0 0,37-110-1518 0 0,-32 119 408 0 0,52-79-7419 0 0,-9-53 1453 0 0,5-4-2407 0 0</inkml:trace>
  <inkml:trace contextRef="#ctx0" brushRef="#br0" timeOffset="802.49">883 338 2948 0 0,'0'0'11773'0'0,"0"0"-10753"0"0,0 0-732 0 0,0 0-176 0 0,0 0 369 0 0,0 0 107 0 0,0 0 80 0 0,0 0-136 0 0,-47-5-284 0 0,24-1-188 0 0,-1 1-60 0 0,-2 0-48 0 0,-1 0-968 0 0,4 0-657 0 0,3 3-1239 0 0,1-4-4264 0 0</inkml:trace>
  <inkml:trace contextRef="#ctx0" brushRef="#br0" timeOffset="1064.912">1149 118 9141 0 0,'0'0'5540'0'0,"0"0"-4278"0"0,0 0-1108 0 0,3 9 6 0 0,3 22 511 0 0,-1 0 0 0 0,-1 0 1 0 0,-2 0-1 0 0,-1 1 0 0 0,-2-1 1 0 0,-3 25-672 0 0,3 117-4937 0 0,3-162-851 0 0,5-6-3508 0 0</inkml:trace>
  <inkml:trace contextRef="#ctx0" brushRef="#br0" timeOffset="1580.91">1313 810 10757 0 0,'-404'-51'4646'0'0,"258"25"-3201"0"0,-523-96-1104 0 0,668 122-1207 0 0,-4-1 1287 0 0,5 0-3134 0 0,1 1-3573 0 0,17-1-199 0 0</inkml:trace>
  <inkml:trace contextRef="#ctx0" brushRef="#br0" timeOffset="1874.209">991 875 16542 0 0,'-12'1'658'0'0,"-84"-7"-245"0"0,0-4 1 0 0,1-4-1 0 0,-41-14-413 0 0,15 4 174 0 0,23 9-10 0 0,-16-4-724 0 0,41 2-4437 0 0,62 11-848 0 0,1-6-1531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1:14.5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11 2068 0 0,'0'0'746'0'0,"0"0"1758"0"0,0 0-528 0 0,0 0-629 0 0,0 0-88 0 0,0 0-175 0 0,0 0-233 0 0,0 0-310 0 0,-4-4-347 0 0,-12-2 72 0 0,36 50 617 0 0,-6-17-438 0 0,126 279 1251 0 0,-108-258-523 0 0,-6-107 1212 0 0,-12-268-2565 0 0,0 340-10983 0 0,-9-4 5992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1:17.2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40 7161 0 0,'0'0'9605'0'0,"0"0"-8921"0"0,0 0-684 0 0,0 0-200 0 0,0 0 200 0 0,0 0 272 0 0,-55 0-148 0 0,29-3-124 0 0,0 0-60 0 0,-3 1-488 0 0,3-2-357 0 0,-3 1-439 0 0,10-2-1024 0 0,4 0-2560 0 0,4-9-2565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1:17.4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32 5581 0 0,'0'0'9276'0'0,"0"0"-8460"0"0,0 0-816 0 0,0 0 0 0 0,0 0 104 0 0,0 0 412 0 0,-58-5-179 0 0,29 0-337 0 0,-2 0-957 0 0,-4 0-875 0 0,1-1-1112 0 0,8 1-2657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2:21.3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171 26 9337 0 0,'0'0'4040'0'0,"0"0"-3012"0"0,0 0-560 0 0,0 0-268 0 0,0 0 16 0 0,-42-14-40 0 0,19 11-176 0 0,-3-1-100 0 0,-3 3-608 0 0,0-1-1212 0 0,8 1-4592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4:04.9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16 11237 0 0,'0'0'791'0'0,"0"0"-524"0"0,0 0 78 0 0,0 0 2 0 0,0 0-57 0 0,0 0 126 0 0,0 0 158 0 0,0 0-36 0 0,0 0-171 0 0,-4-2-181 0 0,5 2-201 0 0,-1 0 0 0 0,1 0-1 0 0,-1 0 1 0 0,1 0 0 0 0,-1 0 0 0 0,1 0 0 0 0,-1 0-1 0 0,1 0 1 0 0,-1 0 0 0 0,1 0 0 0 0,-1 0 0 0 0,0-1-1 0 0,1 1 1 0 0,-1 0 0 0 0,1 0 0 0 0,-1 0-1 0 0,1-1 1 0 0,-1 1 0 0 0,1 0 0 0 0,-1-1 0 0 0,0 1-1 0 0,1 0 1 0 0,-1-1 0 0 0,0 1 0 0 0,1 0 0 0 0,-1-1-1 0 0,0 1 1 0 0,0-1 0 0 0,1 1 0 0 0,-1-1-1 0 0,0 1 1 0 0,0-1 0 0 0,0 1 0 0 0,0 0 0 0 0,1-1-1 0 0,-1 1 1 0 0,0-1 0 0 0,0 1 0 0 0,0-1-1 0 0,0 1 1 0 0,0-1 0 0 0,0 1 0 0 0,0-1 0 0 0,0 0 15 0 0,60 14 154 0 0,-57-12-117 0 0,0 0-1 0 0,1 0 1 0 0,-1 0-1 0 0,0 0 1 0 0,0 0-1 0 0,0 1 1 0 0,0 0-1 0 0,0-1 1 0 0,0 1 0 0 0,-1 0-1 0 0,1 1 1 0 0,-1-1-1 0 0,1 0 1 0 0,-1 1-1 0 0,0-1 1 0 0,1 1-1 0 0,-2 0 1 0 0,1 0-1 0 0,0 0 1 0 0,0 0-1 0 0,-1 0 1 0 0,0 0-1 0 0,1 0 1 0 0,-1 0-1 0 0,-1 1 1 0 0,1-1-1 0 0,0 0 1 0 0,-1 1-1 0 0,1-1 1 0 0,-1 0-1 0 0,0 1 1 0 0,0-1-1 0 0,-1 1 1 0 0,1-1-1 0 0,-1 0 1 0 0,1 1-1 0 0,-1-1 1 0 0,0 0 0 0 0,0 0-1 0 0,-1 1 1 0 0,1-1-1 0 0,-1 0 1 0 0,1 0-1 0 0,-1-1 1 0 0,0 1-1 0 0,0 0 1 0 0,0 0-1 0 0,-1-1 1 0 0,1 1-1 0 0,0-1 1 0 0,-1 0-1 0 0,0 0-36 0 0,-27 25 334 0 0,-41 59-410 0 0,74-83 132 0 0,-1-1 0 0 0,1 1 0 0 0,-1-1 0 0 0,1 0 0 0 0,0 0 0 0 0,0 0 0 0 0,0 0 0 0 0,0 0 0 0 0,1-1 0 0 0,-1 0 0 0 0,0 1 0 0 0,1-1 0 0 0,-1 0 0 0 0,1-1 0 0 0,-1 1 0 0 0,1 0 0 0 0,-1-1 0 0 0,1 0 0 0 0,-1 0 0 0 0,1 0 0 0 0,-1 0 0 0 0,1-1 0 0 0,0 1 0 0 0,-1-1 0 0 0,0 0 0 0 0,1 0 0 0 0,0-1-56 0 0,3 2 21 0 0,145-34 129 0 0,-151 34-823 0 0,-1-1 1323 0 0,0 0-6424 0 0,0 1 1068 0 0,0-3-3474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1:19.7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 0 3980 0 0,'0'0'3656'0'0,"0"0"-1392"0"0,0 0-1222 0 0,0 0-354 0 0,0 0 135 0 0,0 0 71 0 0,0 0-160 0 0,-7 2-180 0 0,4-2-499 0 0,0 0 1 0 0,0 1 0 0 0,1-1 0 0 0,-1 1-1 0 0,0 0 1 0 0,1 0 0 0 0,-1 0 0 0 0,1 1-1 0 0,-1-1 1 0 0,1 0 0 0 0,-1 1 0 0 0,1 0-1 0 0,0-1 1 0 0,0 1 0 0 0,0 0-1 0 0,0 0 1 0 0,0 0 0 0 0,0 0 0 0 0,0 1-1 0 0,1-1 1 0 0,-1 0 0 0 0,1 1 0 0 0,0-1-1 0 0,0 1 1 0 0,0-1 0 0 0,0 1 0 0 0,0 0-1 0 0,0 0 1 0 0,1-1 0 0 0,-1 2-56 0 0,-8 34 370 0 0,2 0 0 0 0,1 0-1 0 0,2 1 1 0 0,1-1 0 0 0,2 1 0 0 0,2 0 0 0 0,3 12-370 0 0,44 75 750 0 0,-1-100-3941 0 0,-38-27-863 0 0,2-6-2494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1:21.0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230 15 3616 0 0,'0'0'6248'0'0,"0"0"-4240"0"0,0 0-1734 0 0,0 0 50 0 0,0 0 637 0 0,-8 0 136 0 0,-92-4 1364 0 0,-13-1-5411 0 0,108 4-721 0 0,1-3-3513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1:25.6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38 5501 0 0,'0'0'5742'0'0,"0"0"-3556"0"0,0 0-1755 0 0,0 0-365 0 0,0 0 35 0 0,0 0-19 0 0,0 0-78 0 0,27 7-750 0 0,46 49 2260 0 0,-71-55-1470 0 0,-1 1 0 0 0,0-1 0 0 0,0 0 1 0 0,0 1-1 0 0,-1-1 0 0 0,1 1 0 0 0,0-1 0 0 0,0 1 1 0 0,-1-1-1 0 0,1 1 0 0 0,-1-1 0 0 0,1 1 1 0 0,-1 0-1 0 0,0-1 0 0 0,0 1 0 0 0,1 0 0 0 0,-1-1 1 0 0,0 1-1 0 0,-1 0 0 0 0,1-1 0 0 0,0 1 0 0 0,0 0 1 0 0,-1-1-1 0 0,1 1 0 0 0,-1 0 0 0 0,1-1 0 0 0,-1 1 1 0 0,0-1-1 0 0,0 1 0 0 0,1-1 0 0 0,-1 0 1 0 0,0 1-1 0 0,0-1 0 0 0,-1 0 0 0 0,1 1 0 0 0,0-1 1 0 0,0 0-1 0 0,0 0 0 0 0,-1 0 0 0 0,1 0 0 0 0,-1 0 1 0 0,1-1-1 0 0,-1 1 0 0 0,1 0 0 0 0,-1 0 1 0 0,1-1-1 0 0,-1 1 0 0 0,0-1 0 0 0,1 0 0 0 0,-1 0 1 0 0,-1 1-45 0 0,-32 4-73 0 0,25-8-2352 0 0,6-6-3400 0 0,5-1-856 0 0</inkml:trace>
  <inkml:trace contextRef="#ctx0" brushRef="#br0" timeOffset="260.3">213 0 5228 0 0,'0'0'6348'0'0,"0"0"-4067"0"0,0 0-1749 0 0,0 0 245 0 0,-6 7 229 0 0,-84 89 1189 0 0,90-93-2197 0 0,1-1 1 0 0,-1 0-1 0 0,0 0 0 0 0,1 0 0 0 0,-1 0 1 0 0,1 0-1 0 0,0 0 0 0 0,0 0 0 0 0,0 0 1 0 0,0 0-1 0 0,0 0 0 0 0,0-1 0 0 0,1 1 1 0 0,-1 0-1 0 0,0-1 0 0 0,1 1 1 0 0,-1-1-1 0 0,1 1 0 0 0,0-1 0 0 0,-1 0 1 0 0,1 0-1 0 0,0 0 0 0 0,0 0 0 0 0,0 0 1 0 0,0 0-1 0 0,0 0 0 0 0,0 0 0 0 0,0-1 1 0 0,0 1-1 0 0,0-1 0 0 0,0 0 1 0 0,0 0-1 0 0,1 1 2 0 0,47 8-4732 0 0,-21-9-1053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1:24.7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529 35 4224 0 0,'0'0'6000'0'0,"0"0"-4188"0"0,0 0-1324 0 0,0 0 193 0 0,0 0 296 0 0,0 0 63 0 0,-8 1-86 0 0,-414-16 725 0 0,413 15-1954 0 0,-44-5-1400 0 0,24-4-6343 0 0,21 2 131 0 0</inkml:trace>
  <inkml:trace contextRef="#ctx0" brushRef="#br0" timeOffset="314.618">174 42 11789 0 0,'0'0'2131'0'0,"0"0"-1574"0"0,1 8-467 0 0,2 18 144 0 0,-2-14-46 0 0,0-1 0 0 0,1 1 0 0 0,0 0 1 0 0,1-1-1 0 0,0 1 0 0 0,0-1 0 0 0,1 0 0 0 0,1 0 0 0 0,0 0 0 0 0,1 0 1 0 0,0-1-1 0 0,0 0 0 0 0,1-1 0 0 0,2 3-188 0 0,69 68 105 0 0,-116-23 62 0 0,-157 145 815 0 0,196-182-2773 0 0,23-21-6080 0 0,4-5-952 0 0</inkml:trace>
  <inkml:trace contextRef="#ctx0" brushRef="#br0" timeOffset="564.223">724 659 14129 0 0,'-9'0'2237'0'0,"-367"-22"-170"0"0,193 20-3519 0 0,156 2-1132 0 0,26-1-2179 0 0,10-1-2463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1:23.9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206 135 8989 0 0,'0'0'7973'0'0,"0"0"-7973"0"0,0 0-72 0 0,0 0-4 0 0,0 0 76 0 0,-46-4 324 0 0,24 0-180 0 0,1 0-144 0 0,-1-1-973 0 0,-2 1-263 0 0,3-1-932 0 0,6 2-2696 0 0,0-10-2489 0 0</inkml:trace>
  <inkml:trace contextRef="#ctx0" brushRef="#br0" timeOffset="156.701">175 29 7645 0 0,'0'0'8032'0'0,"0"0"-6799"0"0,0 0-1233 0 0,0 0-200 0 0,0 0 200 0 0,0 0 400 0 0,-39 2-164 0 0,16-6-236 0 0,-1 0-648 0 0,-7-2-825 0 0,8 1-1387 0 0,-12-6-4773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1:23.3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9 4576 0 0,'0'0'6686'0'0,"0"0"-5064"0"0,0 0-1484 0 0,0 0-6 0 0,0 0 1 0 0,0 0-149 0 0,7-5-447 0 0,59 60 814 0 0,-64-54-318 0 0,-1 0 0 0 0,0 0 0 0 0,1 1-1 0 0,-1-1 1 0 0,0 1 0 0 0,0-1 0 0 0,0 1 0 0 0,0 0 0 0 0,0-1 0 0 0,0 1 0 0 0,-1 0 0 0 0,1 0-1 0 0,0-1 1 0 0,-1 1 0 0 0,1 0 0 0 0,-1 0 0 0 0,0 0 0 0 0,0 0 0 0 0,0 0 0 0 0,0 0 0 0 0,0-1 0 0 0,0 1-1 0 0,0 0 1 0 0,-1 0 0 0 0,1 0 0 0 0,-1 0 0 0 0,1 0 0 0 0,-1-1 0 0 0,1 1 0 0 0,-1 0 0 0 0,0 0-1 0 0,0-1 1 0 0,0 1 0 0 0,0-1 0 0 0,0 1 0 0 0,-1-1 0 0 0,1 1 0 0 0,0-1 0 0 0,-1 0 0 0 0,1 0 0 0 0,-1 1-1 0 0,1-1 1 0 0,-2 0-33 0 0,-102 58 881 0 0,162-56 975 0 0,-21-5-1924 0 0,22-1 279 0 0,-18 2-3925 0 0,-36 0-799 0 0,-1-3-2773 0 0</inkml:trace>
  <inkml:trace contextRef="#ctx0" brushRef="#br0" timeOffset="450.577">248 0 6949 0 0,'0'0'6504'0'0,"0"0"-5261"0"0,0 0-1086 0 0,0 0 95 0 0,0 0-244 0 0,0 0-259 0 0,4 1 86 0 0,101 37 67 0 0,-98 48 1423 0 0,14 320 1645 0 0,-21-402-2962 0 0,3 8 29 0 0,-1 0 0 0 0,0 1-1 0 0,-1-1 1 0 0,0 0 0 0 0,-1 0-1 0 0,0 1 1 0 0,-1-1 0 0 0,0 0 0 0 0,-1 1-1 0 0,0-1 1 0 0,-1 0 0 0 0,-1-1-1 0 0,0 1 1 0 0,0 0 0 0 0,-1-1 0 0 0,-1 0-1 0 0,0 0 1 0 0,0-1 0 0 0,-3 3-37 0 0,6-11 37 0 0,0 0 0 0 0,0 0 0 0 0,-1-1 0 0 0,1 1 1 0 0,-1-1-1 0 0,1 0 0 0 0,-1 0 0 0 0,0 0 0 0 0,1-1 0 0 0,-1 1 1 0 0,0-1-1 0 0,1 0 0 0 0,-1 0 0 0 0,0 0 0 0 0,1 0 0 0 0,-1-1 1 0 0,0 0-1 0 0,1 1 0 0 0,-1-1 0 0 0,1-1 0 0 0,-1 1 0 0 0,1 0 1 0 0,-1-1-1 0 0,1 0 0 0 0,-2-1-37 0 0,-46-34-5570 0 0,46 30 1 0 0,5-3-3561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1:21.9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92 2540 0 0,'0'0'593'0'0,"0"0"2025"0"0,0 0-145 0 0,0 0-794 0 0,0 0-717 0 0,0 0-403 0 0,0 7 153 0 0,10 69 1970 0 0,-2 188 560 0 0,-11-244-4108 0 0,6-25-7559 0 0,0-3 2376 0 0</inkml:trace>
  <inkml:trace contextRef="#ctx0" brushRef="#br0" timeOffset="405.332">19 87 1044 0 0,'0'0'5223'0'0,"0"0"-3399"0"0,0 0-1125 0 0,0 0 251 0 0,0 0 217 0 0,0 0-258 0 0,0 0-444 0 0,0 0-375 0 0,0 0-4 0 0,0 16 656 0 0,31 95 1139 0 0,-30-109-1849 0 0,0 1-1 0 0,1-1 1 0 0,0 0 0 0 0,-1 0 0 0 0,1 1-1 0 0,0-1 1 0 0,0 0 0 0 0,0-1 0 0 0,1 1-1 0 0,-1 0 1 0 0,0-1 0 0 0,1 1 0 0 0,-1-1-1 0 0,1 1 1 0 0,-1-1 0 0 0,1 0 0 0 0,-1 0-1 0 0,1-1 1 0 0,0 1 0 0 0,0 0 0 0 0,-1-1-1 0 0,1 0 1 0 0,0 1 0 0 0,0-1 0 0 0,0 0-1 0 0,-1-1 1 0 0,1 1 0 0 0,0 0 0 0 0,0-1-1 0 0,0 1 1 0 0,-1-1 0 0 0,1 0 0 0 0,0 0-1 0 0,-1 0 1 0 0,1 0 0 0 0,-1-1 0 0 0,1 1-1 0 0,-1-1 1 0 0,1 0-32 0 0,2-3 8 0 0,0 0 0 0 0,0-1 0 0 0,-1 1 0 0 0,0-1 0 0 0,0 0 0 0 0,0 0 0 0 0,-1-1 0 0 0,0 1 0 0 0,0-1 0 0 0,0 1 0 0 0,-1-1 0 0 0,0 0 0 0 0,0 0 0 0 0,-1 0 0 0 0,0 0 0 0 0,0-7-8 0 0,0 13-106 0 0,-2 17-24 0 0,15 107 2466 0 0,7-92-4370 0 0,14-17-3634 0 0,-28-14-36 0 0</inkml:trace>
  <inkml:trace contextRef="#ctx0" brushRef="#br0" timeOffset="657.181">406 0 1828 0 0,'0'0'4560'0'0,"0"0"-1663"0"0,0 0-1711 0 0,0 0-472 0 0,0 0 155 0 0,0 0-150 0 0,0 0-319 0 0,4 8-2 0 0,7 10-80 0 0,-1 0 1 0 0,-1 1-1 0 0,-1 0 0 0 0,-1 0 0 0 0,0 0 1 0 0,-2 1-1 0 0,0 0 0 0 0,-1 1 0 0 0,-1-1 0 0 0,-1 0 1 0 0,-1 1-1 0 0,-1 0 0 0 0,-1 13-318 0 0,0-23-299 0 0,-1 0 0 0 0,0 0 0 0 0,-1 0 0 0 0,0 0 0 0 0,-1-1-1 0 0,0 1 1 0 0,-1-1 0 0 0,0 0 0 0 0,0-1 0 0 0,-1 1 0 0 0,0-1 0 0 0,-1 0 0 0 0,0 0 0 0 0,0-1-1 0 0,-1 0 1 0 0,0 0 0 0 0,-8 5 299 0 0,-6 1-5718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1:20.4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0 548 0 0,'0'0'688'0'0,"0"0"-408"0"0,0 0-201 0 0,0 0-49 0 0,0 0 39 0 0,0 0 193 0 0,0 0 847 0 0,0 0 979 0 0,0 0-661 0 0,-11 2 1171 0 0,5 1 3059 0 0,2 18-5286 0 0,-1-1-1 0 0,-1 0 0 0 0,-1-1 1 0 0,0 0-1 0 0,-2 0 0 0 0,0 0 0 0 0,-1-1 1 0 0,-9 12-371 0 0,-35 74-152 0 0,55-116-10910 0 0,2-2 4478 0 0</inkml:trace>
  <inkml:trace contextRef="#ctx0" brushRef="#br0" timeOffset="389.287">1 51 732 0 0,'0'0'489'0'0,"0"0"-181"0"0,0 0 296 0 0,0 0 1527 0 0,0 0 212 0 0,0 0-780 0 0,0 0-559 0 0,0 0-8 0 0,0 0 26 0 0,25 52 2004 0 0,111 205 569 0 0,-137-239-5188 0 0,-6-30-5974 0 0,5-4-934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1:17.9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24 218 3876 0 0,'0'0'7111'0'0,"0"0"-4683"0"0,0 0-1981 0 0,0 0-302 0 0,0 0 20 0 0,1 8 422 0 0,3 227 1956 0 0,-4-229-4908 0 0,0-5-1556 0 0,0-5-1090 0 0</inkml:trace>
  <inkml:trace contextRef="#ctx0" brushRef="#br0" timeOffset="173.57">175 191 6717 0 0,'0'0'7956'0'0,"0"0"-7576"0"0,0 0-176 0 0,0 0-204 0 0,0 0 740 0 0,0 0-135 0 0,-35 4-257 0 0,19-4-148 0 0,0 0-200 0 0,-6 0-212 0 0,3 0-212 0 0,-1 1-269 0 0,4 0-175 0 0,1 0-768 0 0,5-1-1304 0 0,4 0-1844 0 0</inkml:trace>
  <inkml:trace contextRef="#ctx0" brushRef="#br0" timeOffset="327.957">302 336 5853 0 0,'0'0'4600'0'0,"0"0"-4340"0"0,0 0-40 0 0,0 0 808 0 0,0 0 148 0 0,-51 15-196 0 0,32-15-548 0 0,-8 0-308 0 0,0-3-124 0 0,-3 2-492 0 0,2-1-540 0 0,1 1-604 0 0,8 1-2608 0 0,0-4-2921 0 0</inkml:trace>
  <inkml:trace contextRef="#ctx0" brushRef="#br0" timeOffset="498.048">360 505 6021 0 0,'0'0'4764'0'0,"0"0"-4452"0"0,0 0-172 0 0,0 0 812 0 0,-42 15 4 0 0,19-15-316 0 0,-4 0-400 0 0,-1-2-240 0 0,-3-1-536 0 0,0 3-600 0 0,0-2-520 0 0,8 1-1492 0 0,-5-7-2993 0 0</inkml:trace>
  <inkml:trace contextRef="#ctx0" brushRef="#br0" timeOffset="1092.781">723 15 4424 0 0,'0'0'6455'0'0,"0"0"-4407"0"0,0 0-1654 0 0,0 0-174 0 0,-9-1 114 0 0,-236-13-177 0 0,267 58 428 0 0,-12-16-302 0 0,-2 1 1 0 0,-2 0-1 0 0,0 1 1 0 0,-2-1 0 0 0,-1 1-1 0 0,-1 0 1 0 0,-2-1-1 0 0,-1 1 1 0 0,-1 0 0 0 0,-2 0-1 0 0,-1-1 1 0 0,-1 0-1 0 0,-9 27-283 0 0,4-1 68 0 0,3-21-21 0 0,5-20-28 0 0,-1-1 0 0 0,1 1 0 0 0,1-1 0 0 0,1 1-1 0 0,0 0 1 0 0,1 0 0 0 0,0-1 0 0 0,1 1 0 0 0,0 0 0 0 0,1 0 0 0 0,2 4-19 0 0,2-13 56 0 0,0 0-1 0 0,0 0 0 0 0,1 0 1 0 0,0-1-1 0 0,0 0 0 0 0,0 0 1 0 0,0 0-1 0 0,1-1 0 0 0,-1-1 0 0 0,1 1 1 0 0,0-1-1 0 0,-1 0 0 0 0,1-1 1 0 0,0 0-1 0 0,0 0 0 0 0,1-1 1 0 0,-1 0-1 0 0,0 0 0 0 0,0-1 1 0 0,0 0-1 0 0,0 0 0 0 0,0-1 1 0 0,-1 0-1 0 0,5-1-55 0 0,-3 1-376 0 0,22-3 362 0 0,-15-6-7414 0 0,-9 3-828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1:16.7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262 147 13209 0 0,'0'0'1948'0'0,"0"0"-1891"0"0,-7 1 61 0 0,-13 1-298 0 0,1-1 0 0 0,-1 0 0 0 0,1-2 0 0 0,-1 0 0 0 0,1-1 0 0 0,-1-1 0 0 0,1-1 1 0 0,0-1-1 0 0,-13-5 180 0 0,85 43 1281 0 0,-48-30-1187 0 0,-1 1 0 0 0,0 0 0 0 0,1 0-1 0 0,-1 0 1 0 0,-1 1 0 0 0,1-1 0 0 0,-1 1 0 0 0,1 0 0 0 0,-1 0-1 0 0,-1 1 1 0 0,1-1 0 0 0,-1 0 0 0 0,0 1 0 0 0,0-1 0 0 0,-1 1-1 0 0,1 0 1 0 0,-1 0 0 0 0,0 0 0 0 0,-1-1 0 0 0,0 1 0 0 0,0 0-1 0 0,0 0 1 0 0,0 0 0 0 0,-1 0 0 0 0,0 0 0 0 0,0-1 0 0 0,-1 1 0 0 0,0 0-1 0 0,0-1 1 0 0,0 1 0 0 0,0-1 0 0 0,-1 0 0 0 0,0 0 0 0 0,0 0-1 0 0,0 0 1 0 0,-1 0 0 0 0,0-1 0 0 0,0 1 0 0 0,0-1 0 0 0,0 0-1 0 0,-1 0 1 0 0,1-1 0 0 0,-1 1-94 0 0,2-3-31 0 0,1 0 1 0 0,-1 0-1 0 0,0 0 0 0 0,1 0 1 0 0,-1 0-1 0 0,0-1 0 0 0,1 1 1 0 0,-1-1-1 0 0,0 0 0 0 0,1 0 1 0 0,-1 0-1 0 0,0 0 0 0 0,0 0 0 0 0,1-1 1 0 0,-1 1-1 0 0,0-1 0 0 0,1 0 1 0 0,-1 0-1 0 0,0 0 0 0 0,1 0 1 0 0,-1 0-1 0 0,1 0 0 0 0,0-1 1 0 0,-1 1-1 0 0,1-1 0 0 0,0 1 0 0 0,0-1 1 0 0,0 0-1 0 0,0 0 0 0 0,0 0 1 0 0,0 0-1 0 0,1 0 0 0 0,-1-1 1 0 0,1 1-1 0 0,-1-1 0 0 0,1 1 1 0 0,0 0-1 0 0,0-1 0 0 0,0 0 1 0 0,0 1-1 0 0,1-1 0 0 0,-1 0 0 0 0,1 1 1 0 0,-1-1-1 0 0,1-2 31 0 0,-1 1-29 0 0,0-1 0 0 0,0 0 0 0 0,1 1-1 0 0,0-1 1 0 0,0 0 0 0 0,0 1 0 0 0,0-1 0 0 0,0 0-1 0 0,1 1 1 0 0,0-1 0 0 0,0 1 0 0 0,0-1 0 0 0,1 1 0 0 0,0-1-1 0 0,0 1 1 0 0,0 0 0 0 0,0 0 0 0 0,0 0 0 0 0,1 0-1 0 0,0 0 1 0 0,0 0 0 0 0,0 1 0 0 0,0-1 0 0 0,0 1 0 0 0,1 0-1 0 0,0 0 1 0 0,2-1 29 0 0,49-8-1070 0 0,-17 16-7210 0 0,-28-3 2010 0 0</inkml:trace>
  <inkml:trace contextRef="#ctx0" brushRef="#br0" timeOffset="326.149">345 3 6493 0 0,'0'0'6622'0'0,"0"0"-4940"0"0,0 0-1598 0 0,6-1-104 0 0,-4 1 28 0 0,0-1 1 0 0,0 1-1 0 0,-1 0 1 0 0,1 0-1 0 0,0 0 1 0 0,0 0-1 0 0,0 0 0 0 0,0 1 1 0 0,0-1-1 0 0,0 1 1 0 0,0-1-1 0 0,0 1 1 0 0,-1 0-1 0 0,1-1 1 0 0,0 1-1 0 0,0 0 1 0 0,-1 0-1 0 0,1 0 1 0 0,-1 0-1 0 0,1 1 1 0 0,-1-1-1 0 0,1 0 1 0 0,-1 1-1 0 0,0-1 1 0 0,0 1-1 0 0,1-1 1 0 0,-1 1-1 0 0,0 0 0 0 0,-1-1 1 0 0,1 1-1 0 0,0 0 1 0 0,0 0-1 0 0,-1 0 1 0 0,1-1-1 0 0,-1 1 1 0 0,1 0-1 0 0,-1 0 1 0 0,0 0-1 0 0,0 0 1 0 0,0 0-1 0 0,0 0 1 0 0,0 0-1 0 0,0 0 1 0 0,-1 0-1 0 0,1 1-8 0 0,-34 112 992 0 0,84-123-46 0 0,-26-5-874 0 0,3-1-2310 0 0,-8 5-5587 0 0,-12 7 636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4:05.1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1 15849 0 0,'0'0'1193'0'0,"0"0"-1193"0"0,0 0-436 0 0,0 0 436 0 0,0 0 112 0 0,0 43 252 0 0,-5-31-92 0 0,-4 1-60 0 0,-5 1-64 0 0,1 2-100 0 0,-2 0-48 0 0,-1 2-248 0 0,2-1-324 0 0,1-3-833 0 0,5-3-3627 0 0,1-6-5241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1:14.8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73 115 980 0 0,'0'0'6431'0'0,"0"0"-4036"0"0,0 0-1205 0 0,0 0-215 0 0,0 0-184 0 0,0 0-242 0 0,0 0-236 0 0,0 0-185 0 0,-5-5-174 0 0,5 3 45 0 0,-1 1 0 0 0,0 0 0 0 0,1-1 0 0 0,-1 1 0 0 0,0 0 0 0 0,0 0 0 0 0,0-1 0 0 0,0 1 0 0 0,0 0 0 0 0,-1 0 0 0 0,1 0 0 0 0,0 0 0 0 0,0 0 0 0 0,-1 1 0 0 0,1-1 0 0 0,0 0 0 0 0,-1 1 0 0 0,1-1 0 0 0,-1 1 0 0 0,1-1 0 0 0,-1 1 0 0 0,1-1 0 0 0,-1 1 0 0 0,1 0 0 0 0,-1 0 0 0 0,1 0 0 0 0,-1 0 0 0 0,0 0 0 0 0,1 0 0 0 0,-1 1 0 0 0,1-1 0 0 0,-1 0 0 0 0,1 1 0 0 0,-1-1 0 0 0,1 1 0 0 0,0-1 0 0 0,-1 1 0 0 0,1 0 0 0 0,0 0 0 0 0,-1-1 0 0 0,1 1 0 0 0,0 0 0 0 0,0 0 0 0 0,0 0 0 0 0,-1 1 0 0 0,1-1 0 0 0,0 0 0 0 0,1 0 0 0 0,-1 0 0 0 0,0 1 0 0 0,0-1 0 0 0,0 1 0 0 0,1-1 0 0 0,-1 0 0 0 0,1 1 0 0 0,-1-1 0 0 0,1 1 0 0 0,0-1 0 0 0,-1 1 0 0 0,1-1 0 0 0,0 1 0 0 0,0 0 1 0 0,5 74 321 0 0,-5-75-294 0 0,0 1 1 0 0,0-1 0 0 0,1 1-1 0 0,-1-1 1 0 0,1 1 0 0 0,-1-1 0 0 0,1 0-1 0 0,-1 1 1 0 0,1-1 0 0 0,0 0-1 0 0,-1 1 1 0 0,1-1 0 0 0,0 0-1 0 0,0 0 1 0 0,0 0 0 0 0,0 0 0 0 0,0 0-1 0 0,0 0 1 0 0,1 0 0 0 0,-1 0-1 0 0,0 0 1 0 0,0 0 0 0 0,1 0 0 0 0,-1-1-1 0 0,0 1 1 0 0,1-1 0 0 0,-1 1-1 0 0,1-1 1 0 0,-1 0 0 0 0,1 1 0 0 0,-1-1-1 0 0,1 0 1 0 0,-1 0 0 0 0,1 0-1 0 0,-1 0 1 0 0,1 0 0 0 0,-1 0 0 0 0,1 0-1 0 0,-1-1 1 0 0,1 1 0 0 0,-1 0-1 0 0,0-1 1 0 0,1 0 0 0 0,-1 1 0 0 0,1-1-1 0 0,-1 0 1 0 0,0 1 0 0 0,1-2-28 0 0,1 0 23 0 0,-1-1 0 0 0,0 1 0 0 0,1-1-1 0 0,-1 0 1 0 0,0 0 0 0 0,-1 0 0 0 0,1 0 0 0 0,0 0 0 0 0,-1 0 0 0 0,0 0 0 0 0,1 0 0 0 0,-1-1 0 0 0,-1 1 0 0 0,1-1 0 0 0,0 1 0 0 0,-1 0-1 0 0,0-1 1 0 0,0 1 0 0 0,0-1 0 0 0,0 1 0 0 0,0-1 0 0 0,-1 1 0 0 0,1-1-23 0 0,-1-7-108 0 0,20 47-1363 0 0,-7 5-3916 0 0,-10-30 519 0 0</inkml:trace>
  <inkml:trace contextRef="#ctx0" brushRef="#br0" timeOffset="248.298">235 209 6361 0 0,'0'0'3973'0'0,"0"0"-2688"0"0,0 0-634 0 0,0 0 182 0 0,5 7 26 0 0,-3-5-766 0 0,0 1 0 0 0,0-1 0 0 0,0 0 0 0 0,0 1 1 0 0,-1-1-1 0 0,1 1 0 0 0,-1-1 0 0 0,0 1 0 0 0,0 0 0 0 0,0 0 0 0 0,0 0 1 0 0,0-1-1 0 0,0 1 0 0 0,-1 0 0 0 0,1 0 0 0 0,-1 0 0 0 0,0 0 0 0 0,0 0 1 0 0,0 0-1 0 0,0 0 0 0 0,-1 0 0 0 0,1 0 0 0 0,-1 0 0 0 0,0 0 0 0 0,0 0 1 0 0,0 1-95 0 0,1-43 5 0 0,37-37-2228 0 0,14 53-5347 0 0,-43 23 2915 0 0</inkml:trace>
  <inkml:trace contextRef="#ctx0" brushRef="#br0" timeOffset="512.438">495 0 3544 0 0,'0'0'5362'0'0,"0"0"-3421"0"0,0 0-962 0 0,0 0 188 0 0,0 0-365 0 0,0 0-497 0 0,0 0 53 0 0,0 0 266 0 0,-2 9 69 0 0,0-3-680 0 0,-21 187 2178 0 0,53-103-2742 0 0,-27-86 327 0 0,0-1 0 0 0,0 1 0 0 0,1-1 0 0 0,0 0 0 0 0,0 0 0 0 0,0 0 0 0 0,0-1 0 0 0,0 0 0 0 0,0 1 0 0 0,1-1 0 0 0,-1-1 0 0 0,1 1 0 0 0,-1-1 0 0 0,1 1 0 0 0,0-1 0 0 0,-1-1 0 0 0,1 1 0 0 0,0-1 1 0 0,4 1 223 0 0,-3-2-3162 0 0,0-2-1889 0 0</inkml:trace>
  <inkml:trace contextRef="#ctx0" brushRef="#br0" timeOffset="778.31">845 69 4744 0 0,'0'0'6096'0'0,"0"0"-4518"0"0,0 0-1201 0 0,-1 9 493 0 0,-60 148 2943 0 0,46-134-4191 0 0,-20 29-239 0 0,8-24-7620 0 0,25-28 3377 0 0,0-4 1474 0 0</inkml:trace>
  <inkml:trace contextRef="#ctx0" brushRef="#br0" timeOffset="1040.027">663 147 3604 0 0,'0'0'5536'0'0,"0"0"-3508"0"0,4 8-1033 0 0,90 137 3824 0 0,-58-92-5442 0 0,-32-48-1329 0 0,1-5-3390 0 0,-1-6-751 0 0</inkml:trace>
  <inkml:trace contextRef="#ctx0" brushRef="#br0" timeOffset="1289.004">891 11 6837 0 0,'0'0'4287'0'0,"0"0"-3268"0"0,6 7-740 0 0,3 4 65 0 0,0 1 0 0 0,-1 0 0 0 0,-1 1 0 0 0,0-1-1 0 0,0 1 1 0 0,-2 1 0 0 0,1-1 0 0 0,-2 1-1 0 0,0 0 1 0 0,-1 0 0 0 0,0 0 0 0 0,-1 1 0 0 0,0-1-1 0 0,-1 12-343 0 0,-1-18-151 0 0,-1 0 0 0 0,0-1 0 0 0,0 1 0 0 0,-1 0 0 0 0,0-1 0 0 0,0 1 0 0 0,-1-1 0 0 0,0 1 0 0 0,0-1 0 0 0,-1 0 0 0 0,0 0 0 0 0,0-1 0 0 0,-1 1 0 0 0,1-1 0 0 0,-1 0-1 0 0,-1 0 1 0 0,1-1 0 0 0,-1 1 0 0 0,-2 1 151 0 0,2-4-3580 0 0,1-3-3389 0 0</inkml:trace>
  <inkml:trace contextRef="#ctx0" brushRef="#br0" timeOffset="1290.004">1316 348 13657 0 0,'0'0'2817'0'0,"0"0"-2817"0"0,0 0 88 0 0,0 0-88 0 0,0 0 284 0 0,0 0-96 0 0,-52 4-188 0 0,35-4-248 0 0,-3-3-445 0 0,2-1-223 0 0,-2 1-376 0 0,5-4-688 0 0,3 4-2260 0 0,4-11-2097 0 0</inkml:trace>
  <inkml:trace contextRef="#ctx0" brushRef="#br0" timeOffset="1493.043">1320 231 5717 0 0,'0'0'7388'0'0,"0"0"-6268"0"0,0 0-1112 0 0,0 0 0 0 0,0 0 536 0 0,0 0 100 0 0,0 0-120 0 0,-43-2-296 0 0,21 1-228 0 0,-2-1-856 0 0,-1-2-548 0 0,1 1-1192 0 0,7-1-3289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1:29.6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11 4000 0 0,'0'0'5295'0'0,"0"0"-3731"0"0,0 0-821 0 0,0 0 106 0 0,0 0-193 0 0,0 0-493 0 0,3-10-375 0 0,-1 11 258 0 0,1 1 1 0 0,-1 0-1 0 0,1 0 1 0 0,-1 0-1 0 0,0 0 1 0 0,0 0-1 0 0,1 0 1 0 0,-2 1-1 0 0,1-1 1 0 0,0 1-1 0 0,0-1 1 0 0,-1 1-1 0 0,0 0 1 0 0,1 0-1 0 0,-1 0 1 0 0,0-1-1 0 0,0 1 1 0 0,-1 0-1 0 0,1 0 1 0 0,-1 0-1 0 0,1 1 1 0 0,-1-1-1 0 0,0 0 1 0 0,0 0-1 0 0,0 0 1 0 0,-1 0-1 0 0,1 0 1 0 0,-1 0-1 0 0,0 0 1 0 0,1 0-1 0 0,-1 0 1 0 0,0 0-1 0 0,-1-1 1 0 0,1 1-1 0 0,-1 0 1 0 0,1-1-1 0 0,-1 1 1 0 0,0-1-1 0 0,0 1 1 0 0,0-1-1 0 0,0 0 1 0 0,0 1-1 0 0,0-1 1 0 0,-1-1-1 0 0,1 1 1 0 0,-2 1-47 0 0,-57 39 508 0 0,106-42 1293 0 0,60-3-1231 0 0,-70 5-3471 0 0,2 2-4605 0 0,-15-3-163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1:30.8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1 5004 0 0,'0'0'6883'0'0,"0"0"-4952"0"0,0 0-1688 0 0,0 0 89 0 0,-7 4 446 0 0,2-2-747 0 0,-1 0-1 0 0,1 1 1 0 0,0-1-1 0 0,0 1 0 0 0,0 1 1 0 0,0-1-1 0 0,0 1 1 0 0,1 0-1 0 0,0 0 1 0 0,0 0-1 0 0,0 0 0 0 0,0 1 1 0 0,0 0-1 0 0,1-1 1 0 0,0 1-1 0 0,0 1 0 0 0,0-1 1 0 0,1 0-1 0 0,0 1 1 0 0,0-1-1 0 0,0 1 1 0 0,1 0-1 0 0,-1-1 0 0 0,1 1 1 0 0,1 0-1 0 0,-1 0 1 0 0,1 0-1 0 0,0 0 0 0 0,1 0 1 0 0,-1 0-1 0 0,1-1 1 0 0,0 1-1 0 0,0 0 1 0 0,1 0-1 0 0,0-1 0 0 0,0 1 1 0 0,0-1-1 0 0,1 0 1 0 0,0 1-1 0 0,0-1 0 0 0,0 0 1 0 0,1 1-31 0 0,22 15-2766 0 0,-5-12-3414 0 0,-4-8-1319 0 0</inkml:trace>
  <inkml:trace contextRef="#ctx0" brushRef="#br0" timeOffset="218.148">168 107 7717 0 0,'0'0'5106'0'0,"0"0"-4152"0"0,0 0-972 0 0,7 2 48 0 0,-1 0 14 0 0,1 0-1 0 0,-1 0 1 0 0,0 0-1 0 0,0 0 1 0 0,0 1-1 0 0,0 0 1 0 0,-1 0-1 0 0,1 1 1 0 0,-1 0-1 0 0,0 0 1 0 0,0 0-1 0 0,0 0 1 0 0,-1 1-1 0 0,1 0 1 0 0,-1 0 0 0 0,0 0-1 0 0,-1 0 1 0 0,1 1-1 0 0,-1-1 1 0 0,0 1-1 0 0,0 0 1 0 0,-1 0-1 0 0,0 0 1 0 0,0 0-1 0 0,0 1 1 0 0,-1-1-1 0 0,0 0 1 0 0,0 1-1 0 0,0-1 1 0 0,-1 1-44 0 0,-1-4 15 0 0,-1 1 1 0 0,1-1-1 0 0,-1 1 1 0 0,0-1 0 0 0,0 0-1 0 0,0 0 1 0 0,-1 0-1 0 0,1 0 1 0 0,-1-1 0 0 0,1 1-1 0 0,-1 0 1 0 0,0-1-1 0 0,0 0 1 0 0,0 0 0 0 0,0 0-1 0 0,-1 0 1 0 0,1 0-1 0 0,0-1 1 0 0,-1 1-1 0 0,1-1 1 0 0,-1 0 0 0 0,0 0-1 0 0,1 0 1 0 0,-2-1-16 0 0,-32 6-3867 0 0,29-8-930 0 0,4-9-2008 0 0</inkml:trace>
  <inkml:trace contextRef="#ctx0" brushRef="#br0" timeOffset="466.284">353 107 9865 0 0,'0'0'2639'0'0,"0"0"-2045"0"0,0 0-485 0 0,-7 5 232 0 0,2-2-281 0 0,1 0 0 0 0,1 0 0 0 0,-1 0 0 0 0,0 0 0 0 0,1 0 0 0 0,0 1 0 0 0,-1 0 0 0 0,1-1 0 0 0,1 1 0 0 0,-1 0 0 0 0,1 1 0 0 0,-1-1 0 0 0,1 0 0 0 0,0 1 1 0 0,1-1-1 0 0,-1 1 0 0 0,1 0 0 0 0,0-1 0 0 0,0 1 0 0 0,0 0 0 0 0,1 0 0 0 0,0-1 0 0 0,0 1 0 0 0,0 0 0 0 0,0 0 0 0 0,1 0 0 0 0,0 0 0 0 0,0-1 0 0 0,0 1 0 0 0,0 0 0 0 0,1-1 0 0 0,0 1 0 0 0,0-1 0 0 0,0 0 0 0 0,0 1 0 0 0,1-1 0 0 0,0 0-60 0 0,51 18-493 0 0,-17-26-7962 0 0,-22-6 1634 0 0</inkml:trace>
  <inkml:trace contextRef="#ctx0" brushRef="#br0" timeOffset="713.615">546 141 8189 0 0,'0'0'6548'0'0,"0"0"-6156"0"0,27 53-392 0 0,-19-28 0 0 0,-1 1 380 0 0,-5 0-156 0 0,-2 0-36 0 0,-5 0-24 0 0,-7-1-24 0 0,-4 0-140 0 0,-5 0-164 0 0,-4-2-892 0 0,-4-5-608 0 0,8-5-3324 0 0,-7-4-3365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1:30.4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22 3360 0 0,'0'0'1412'0'0,"0"0"2966"0"0,0 0-2214 0 0,0 0-1392 0 0,0 7-130 0 0,16 110 3994 0 0,-3-27-3558 0 0,-7 1-5087 0 0,-5-96-213 0 0,2-7-2693 0 0</inkml:trace>
  <inkml:trace contextRef="#ctx0" brushRef="#br0" timeOffset="188.101">63 0 5396 0 0,'0'0'5662'0'0,"6"0"-3945"0"0,-3 0-1609 0 0,1 0 0 0 0,0 0 1 0 0,-1 1-1 0 0,1-1 0 0 0,0 1 0 0 0,-1 0 0 0 0,1 0 0 0 0,-1 0 0 0 0,1 0 0 0 0,-1 0 0 0 0,1 1 1 0 0,-1 0-1 0 0,0-1 0 0 0,0 1 0 0 0,0 1 0 0 0,0-1 0 0 0,0 0 0 0 0,0 1 0 0 0,-1-1 1 0 0,1 1-1 0 0,-1 0 0 0 0,1 0 0 0 0,-1 0 0 0 0,0 0 0 0 0,0 0 0 0 0,-1 0 0 0 0,1 1 0 0 0,-1-1 1 0 0,1 1-1 0 0,-1-1 0 0 0,0 1 0 0 0,-1-1 0 0 0,1 1 0 0 0,0 0 0 0 0,-1-1 0 0 0,0 1 1 0 0,0 0-1 0 0,0 0 0 0 0,0-1 0 0 0,-1 1 0 0 0,0 0 0 0 0,1-1 0 0 0,-2 3-108 0 0,-68 29 317 0 0,42-33-3014 0 0,5-9-3962 0 0,11-4-1726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1:28.3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87 4892 0 0,'0'0'6021'0'0,"0"0"-4139"0"0,0 8-1078 0 0,6 160 3374 0 0,7 9-3337 0 0,-1-97-2490 0 0,-7-92-5178 0 0,-1-4-191 0 0</inkml:trace>
  <inkml:trace contextRef="#ctx0" brushRef="#br0" timeOffset="388.828">13 89 3648 0 0,'0'0'5847'0'0,"0"0"-4316"0"0,0 0-992 0 0,0 0 146 0 0,1 8-22 0 0,21 128 1529 0 0,-19-135-2197 0 0,-1 0 1 0 0,1 0-1 0 0,0 0 0 0 0,-1 0 0 0 0,1-1 0 0 0,0 1 0 0 0,0-1 0 0 0,0 1 0 0 0,0-1 0 0 0,0 0 0 0 0,0 0 0 0 0,0 0 0 0 0,-1-1 0 0 0,1 1 1 0 0,0-1-1 0 0,0 1 0 0 0,0-1 0 0 0,-1 0 0 0 0,1 0 0 0 0,0 0 0 0 0,-1-1 0 0 0,1 1 0 0 0,-1-1 0 0 0,1 1 0 0 0,-1-1 0 0 0,0 0 0 0 0,1 0 0 0 0,-1 0 1 0 0,0 0-1 0 0,0 0 0 0 0,-1 0 0 0 0,1-1 0 0 0,0 1 0 0 0,-1 0 0 0 0,1-1 0 0 0,-1 0 0 0 0,0 1 0 0 0,0-1 0 0 0,0 0 0 0 0,0 1 0 0 0,-1-1 1 0 0,1 0-1 0 0,-1 0 0 0 0,1-1 5 0 0,3-11-50 0 0,-4 15 100 0 0,0 0-1 0 0,1 0 1 0 0,-1 0 0 0 0,1 0 0 0 0,-1 0 0 0 0,1 0 0 0 0,-1 0-1 0 0,0 0 1 0 0,1 0 0 0 0,-1 0 0 0 0,1 0 0 0 0,-1 0 0 0 0,1 0 0 0 0,-1 0-1 0 0,0-1 1 0 0,1 1 0 0 0,-1 0-50 0 0,14 90 1881 0 0,32-53-5451 0 0,-41-37 485 0 0,0-1-2154 0 0</inkml:trace>
  <inkml:trace contextRef="#ctx0" brushRef="#br0" timeOffset="653.444">318 1 6233 0 0,'0'0'5175'0'0,"0"0"-3997"0"0,6 6-941 0 0,69 136 3446 0 0,-72-132-3687 0 0,0 1 0 0 0,0-1 0 0 0,-1 1 0 0 0,0 0 0 0 0,-1-1 0 0 0,0 1 0 0 0,0 0 0 0 0,-1 0 0 0 0,-1 0 0 0 0,0 0 0 0 0,-1 0 0 0 0,0-1 0 0 0,0 1-1 0 0,-1 0 1 0 0,0-1 0 0 0,-1 0 0 0 0,0 0 0 0 0,-1 0 0 0 0,0 0 0 0 0,-1-1 0 0 0,0 0 0 0 0,0 0 0 0 0,-1 0 0 0 0,0-1 0 0 0,0 0 0 0 0,-7 5 4 0 0,7-7-540 0 0,-23 17-5606 0 0,10-18-1869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1:27.0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 1 1368 0 0,'0'0'7201'0'0,"0"0"-4737"0"0,0 0-1933 0 0,0 0-188 0 0,0 0 263 0 0,0 0 164 0 0,0 0-44 0 0,0 0-154 0 0,-7 1-94 0 0,2 1-388 0 0,1 0 1 0 0,-1 0-1 0 0,1 1 0 0 0,0-1 0 0 0,-1 1 0 0 0,1 0 0 0 0,1 0 0 0 0,-1 1 0 0 0,0-1 0 0 0,1 1 0 0 0,-1 0 0 0 0,1 0 0 0 0,0 0 0 0 0,1 0 0 0 0,-1 0 0 0 0,1 0 1 0 0,-1 1-1 0 0,1 0 0 0 0,1-1 0 0 0,-1 1 0 0 0,1 0 0 0 0,0 0 0 0 0,-1 1-90 0 0,-4 10 25 0 0,0 0 1 0 0,1 0-1 0 0,0 1 0 0 0,2 0 0 0 0,0 0 1 0 0,1 0-1 0 0,0 0 0 0 0,1 0 1 0 0,1 0-1 0 0,1 0 0 0 0,1 0 1 0 0,0 0-1 0 0,1 0 0 0 0,1 0 1 0 0,0-1-1 0 0,1 1 0 0 0,1-1 0 0 0,1 0 1 0 0,0-1-1 0 0,1 0 0 0 0,1 0 1 0 0,0 0-1 0 0,1-1 0 0 0,11 12-25 0 0,-18-30-10478 0 0,-3-13 3218 0 0</inkml:trace>
  <inkml:trace contextRef="#ctx0" brushRef="#br0" timeOffset="260.729">204 232 3100 0 0,'0'0'3468'0'0,"0"0"-1770"0"0,0 0-696 0 0,0 0 185 0 0,0 0-61 0 0,0 0-441 0 0,0 0-408 0 0,7-3-331 0 0,-3 2 88 0 0,-1 0-1 0 0,1 1 1 0 0,-1-1 0 0 0,1 1-1 0 0,-1 0 1 0 0,1 0 0 0 0,-1 0-1 0 0,1 0 1 0 0,-1 1 0 0 0,1-1-1 0 0,-1 1 1 0 0,1 0 0 0 0,-1 0-1 0 0,1 0 1 0 0,-1 0 0 0 0,0 1-1 0 0,0-1 1 0 0,0 1-1 0 0,0 0 1 0 0,0 0 0 0 0,0 0-1 0 0,0 1 1 0 0,0-1 0 0 0,-1 0-1 0 0,1 1 1 0 0,-1 0 0 0 0,0 0-1 0 0,0 0 1 0 0,0 0 0 0 0,0 0-1 0 0,0 0 1 0 0,-1 1-34 0 0,1-2 73 0 0,0 1 0 0 0,-1 0 0 0 0,0-1 0 0 0,1 1 0 0 0,-1 0 0 0 0,0 0 0 0 0,-1 0 0 0 0,1-1-1 0 0,0 1 1 0 0,-1 0 0 0 0,0 0 0 0 0,1 0 0 0 0,-1 0 0 0 0,0 0 0 0 0,-1 0 0 0 0,1 0 0 0 0,0 0 0 0 0,-1 0 0 0 0,0 0 0 0 0,0 0 0 0 0,0 0 0 0 0,0 0 0 0 0,0-1 0 0 0,0 1 0 0 0,-1 0 0 0 0,1-1 0 0 0,-1 1 0 0 0,0-1 0 0 0,0 0-1 0 0,0 1 1 0 0,0-1 0 0 0,0 0 0 0 0,0 0 0 0 0,0 0 0 0 0,-3 1-73 0 0,-39 17-2092 0 0,39-20-1245 0 0,4-2-3685 0 0</inkml:trace>
  <inkml:trace contextRef="#ctx0" brushRef="#br0" timeOffset="507.697">453 254 4440 0 0,'0'0'7364'0'0,"0"0"-5737"0"0,0 0-1391 0 0,-6 4 58 0 0,2-2-256 0 0,0-1 0 0 0,1 1 1 0 0,-1 0-1 0 0,1 0 0 0 0,0 0 0 0 0,-1 1 0 0 0,1-1 0 0 0,0 1 0 0 0,1 0 0 0 0,-1 0 0 0 0,0 0 0 0 0,1 0 1 0 0,0 0-1 0 0,-1 1 0 0 0,1-1 0 0 0,0 1 0 0 0,1-1 0 0 0,-1 1 0 0 0,1 0 0 0 0,0 0 0 0 0,0-1 0 0 0,0 1 0 0 0,0 0 1 0 0,1 0-1 0 0,-1 0 0 0 0,1 0 0 0 0,0 0 0 0 0,0 0 0 0 0,0 0 0 0 0,1 0 0 0 0,0 0 0 0 0,0 0 0 0 0,0 0 1 0 0,0 0-1 0 0,0-1 0 0 0,2 3-38 0 0,44 38 559 0 0,-8-29-5440 0 0,-30-14 179 0 0</inkml:trace>
  <inkml:trace contextRef="#ctx0" brushRef="#br0" timeOffset="754.674">733 410 5853 0 0,'0'0'8768'0'0,"0"0"-8668"0"0,0 0 40 0 0,0 0-140 0 0,0 0 780 0 0,-39 3-200 0 0,23-4-303 0 0,-5-1-201 0 0,0 0-76 0 0,-3 0-40 0 0,-1 0-641 0 0,2 0-311 0 0,1-1-672 0 0,9 2-2360 0 0,3-8-3065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2:04.0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3578 142 208 0 0,'0'0'2684'0'0,"0"0"-2010"0"0,0 0-784 0 0,-8 2-56 0 0,-445 95 1174 0 0,373-99-884 0 0,1-3 0 0 0,0-4 0 0 0,0-3 0 0 0,1-4 0 0 0,0-3 0 0 0,-30-14-124 0 0,35 9 120 0 0,-2 4 0 0 0,0 3 0 0 0,-1 4 0 0 0,-1 2 0 0 0,1 4 0 0 0,-59 3-120 0 0,110 7-89 0 0,1 1 1 0 0,0 0-1 0 0,0 2 1 0 0,0 1-1 0 0,1 1 0 0 0,0 1 1 0 0,0 1-1 0 0,1 0 1 0 0,1 2-1 0 0,0 1 1 0 0,0 1-1 0 0,1 0 0 0 0,1 1 1 0 0,1 2-1 0 0,0 0 1 0 0,1 0-1 0 0,0 2 1 0 0,2 0-1 0 0,-1 3 89 0 0,9-12-197 0 0,6-8 227 0 0,0 0-1 0 0,1 0 0 0 0,-1 0 1 0 0,0 0-1 0 0,0 0 0 0 0,0 0 1 0 0,-1 0-1 0 0,1-1 0 0 0,0 1 1 0 0,-1 0-1 0 0,1-1 0 0 0,-1 1 1 0 0,1-1-1 0 0,-1 1 1 0 0,0-1-1 0 0,1 0 0 0 0,-1 0 1 0 0,0 0-1 0 0,0 0 0 0 0,0 0 1 0 0,0 0-1 0 0,0 0 0 0 0,0-1 1 0 0,0 1-1 0 0,0-1 1 0 0,-1 1-1 0 0,1-1 0 0 0,0 0 1 0 0,0 0-1 0 0,0 0 0 0 0,0 0 1 0 0,-1 0-1 0 0,1 0 0 0 0,0-1 1 0 0,0 1-1 0 0,-1-1-29 0 0,-29-28 44 0 0,0 2 0 0 0,-2 1 0 0 0,0 2 0 0 0,-2 1 0 0 0,-1 2 0 0 0,0 2 0 0 0,-2 1 0 0 0,0 2 0 0 0,-1 1 0 0 0,0 3 0 0 0,-33-6-44 0 0,-715-54 522 0 0,637 62-3455 0 0,100 6 289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5:12.7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14201 468 4620 0 0,'0'0'3769'0'0,"0"0"-2620"0"0,0 0-1106 0 0,0 0-380 0 0,-2 8 513 0 0,0 0-100 0 0,-1 0-1 0 0,0 0 0 0 0,0-1 1 0 0,-1 1-1 0 0,0-1 1 0 0,0 1-1 0 0,0-1 1 0 0,-1-1-1 0 0,0 1 0 0 0,-1-1 1 0 0,0 0-1 0 0,0 0 1 0 0,0 0-1 0 0,0-1 0 0 0,-1 0 1 0 0,0 0-1 0 0,0-1 1 0 0,0 0-1 0 0,-1 0 0 0 0,1 0 1 0 0,-1-1-1 0 0,0 0 1 0 0,0-1-1 0 0,0 0 1 0 0,0 0-1 0 0,-1-1 0 0 0,-1 0-75 0 0,-29 1 311 0 0,-1-1-1 0 0,1-3 0 0 0,-1-1 0 0 0,1-2 0 0 0,0-1 0 0 0,0-3 1 0 0,1-1-1 0 0,-16-7-310 0 0,22 6 36 0 0,-1 1-1 0 0,0 1 1 0 0,0 2 0 0 0,-1 1 0 0 0,0 2-1 0 0,0 2 1 0 0,0 0 0 0 0,0 3 0 0 0,0 0 0 0 0,0 3-1 0 0,-28 5-35 0 0,37-1 31 0 0,0 0 0 0 0,1 2 0 0 0,0 0 0 0 0,0 2 0 0 0,1 0 0 0 0,1 2-1 0 0,0 0 1 0 0,1 2 0 0 0,0 0 0 0 0,0 3-31 0 0,-11-48 1469 0 0,19 15-1522 0 0,-2 0 0 0 0,1 1 1 0 0,-1 0-1 0 0,-1 1 0 0 0,0 1 1 0 0,-1 1-1 0 0,0 0 0 0 0,-1 1 1 0 0,0 1-1 0 0,0 1 0 0 0,-1 1 1 0 0,1 0-1 0 0,-2 1 0 0 0,-13-1 53 0 0,-628-41 462 0 0,-1594-76 771 0 0,764 72-1269 0 0,1053 41-11 0 0,-1521 0-78 0 0,-42 69 249 0 0,290-16 48 0 0,275-68 536 0 0,1365 22-584 0 0,0-2 0 0 0,0-4 0 0 0,0-3-1 0 0,-31-11-123 0 0,80 17 117 0 0,0-1-1 0 0,0-1 0 0 0,1 0 0 0 0,0-2 1 0 0,0-1-1 0 0,1 0 0 0 0,1-1 0 0 0,0-2 1 0 0,1 1-1 0 0,0-2 0 0 0,1-1 0 0 0,1 0 1 0 0,0-1-1 0 0,1-1 0 0 0,-9-15-116 0 0,23 32-124 0 0,-20-33-465 0 0,12 10-6286 0 0,8 14-2454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5:13.4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191 236 9821 0 0,'0'0'1088'0'0,"0"0"-397"0"0,0 0-309 0 0,0 0 519 0 0,0 0 391 0 0,0 0-20 0 0,0 0-336 0 0,0 0-427 0 0,33-21 1181 0 0,-30 15-1722 0 0,-1-1 1 0 0,-1-1-1 0 0,1 1 0 0 0,-1 0 1 0 0,-1 0-1 0 0,1 0 1 0 0,-1 0-1 0 0,0-1 1 0 0,-1 1-1 0 0,0 0 1 0 0,0 0-1 0 0,0 0 1 0 0,-1 0-1 0 0,0 0 0 0 0,0 0 1 0 0,-1 0-1 0 0,0 1 1 0 0,0-1-1 0 0,-1 1 1 0 0,0 0-1 0 0,0 0 1 0 0,0 0-1 0 0,-1 0 0 0 0,1 1 1 0 0,-1 0-1 0 0,-1 0 1 0 0,1 0-1 0 0,-1 0 1 0 0,0 1-1 0 0,0 0 1 0 0,-5-2 31 0 0,8 4-34 0 0,1 1 1 0 0,-1-1-1 0 0,0 1 1 0 0,0 0-1 0 0,0-1 0 0 0,0 2 1 0 0,-1-1-1 0 0,1 0 1 0 0,0 1-1 0 0,0-1 1 0 0,0 1-1 0 0,-1 0 1 0 0,1 0-1 0 0,0 0 1 0 0,0 0-1 0 0,-1 1 1 0 0,1-1-1 0 0,0 1 1 0 0,0 0-1 0 0,0 0 1 0 0,0 0-1 0 0,0 1 0 0 0,0-1 1 0 0,0 1-1 0 0,0-1 1 0 0,0 1-1 0 0,1 0 1 0 0,-1 0-1 0 0,1 0 1 0 0,-1 0-1 0 0,1 1 1 0 0,0-1-1 0 0,0 1 1 0 0,0-1-1 0 0,0 1 1 0 0,1 0-1 0 0,-1-1 1 0 0,0 1-1 0 0,1 0 0 0 0,-1 2 35 0 0,-3 3 43 0 0,1 0 1 0 0,0 1 0 0 0,0-1 0 0 0,0 1-1 0 0,1 0 1 0 0,1 0 0 0 0,-1 0 0 0 0,2 0 0 0 0,-1 1-1 0 0,1-1 1 0 0,0 0 0 0 0,1 1 0 0 0,0-1 0 0 0,1 2-45 0 0,3-1 95 0 0,0 0 0 0 0,0-1 0 0 0,1 1 0 0 0,1-1 0 0 0,0 1 0 0 0,0-2 0 0 0,0 1 0 0 0,1-1 0 0 0,1 0 0 0 0,-1 0 0 0 0,1-1 0 0 0,1 0 0 0 0,-1 0 0 0 0,4 1-95 0 0,47 23-3317 0 0,-48-29-1586 0 0,1-4-3357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5:13.7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15 172 15321 0 0,'0'0'1833'0'0,"0"0"-1325"0"0,0 0-320 0 0,0 0 208 0 0,0 0 244 0 0,0 0-112 0 0,0 0-452 0 0,0 0-76 0 0,0 0-344 0 0,0 0-64 0 0,-3 1 112 0 0,-1-1-296 0 0,1 2-652 0 0,-1-2-1865 0 0,4 0-3951 0 0</inkml:trace>
  <inkml:trace contextRef="#ctx0" brushRef="#br0" timeOffset="248.762">172 3 10829 0 0,'0'0'3922'0'0,"0"0"-2749"0"0,0 0-837 0 0,0 0-199 0 0,0 0-286 0 0,-6 3-58 0 0,3-2 206 0 0,1 0 0 0 0,-1 0 0 0 0,1 0 0 0 0,-1 1 0 0 0,1-1 0 0 0,0 1 0 0 0,0 0 0 0 0,0 0 0 0 0,0 0 0 0 0,0 0 0 0 0,0 0 0 0 0,0 0 0 0 0,1 0 0 0 0,-1 0 0 0 0,1 1 0 0 0,-1-1 0 0 0,1 1 0 0 0,0-1 0 0 0,0 1 0 0 0,0 0 0 0 0,1-1 0 0 0,-1 1 0 0 0,0 0 0 0 0,1-1 0 0 0,0 1 0 0 0,0 0 0 0 0,0 0 0 0 0,0-1 0 0 0,0 1 0 0 0,0 0 0 0 0,1 0 0 0 0,-1-1 0 0 0,1 1 0 0 0,0 0 0 0 0,0-1 0 0 0,0 1 0 0 0,0-1 0 0 0,0 1 0 0 0,0-1-1 0 0,1 1 1 0 0,0 0 1 0 0,134 144 889 0 0,-136-146-879 0 0,1 0 0 0 0,0 0 0 0 0,-1 1 0 0 0,1-1 0 0 0,-1 0 0 0 0,0 1 0 0 0,1-1 0 0 0,-1 0 0 0 0,0 1 0 0 0,0-1 0 0 0,1 0 0 0 0,-1 1 0 0 0,0-1 0 0 0,0 0 0 0 0,-1 1 0 0 0,1-1 0 0 0,0 0 0 0 0,0 1 0 0 0,-1-1 0 0 0,1 0 0 0 0,-1 1 0 0 0,1-1 0 0 0,-1 0 0 0 0,1 0 0 0 0,-1 0 0 0 0,0 0 0 0 0,0 1 0 0 0,1-1 0 0 0,-1 0 0 0 0,0 0 0 0 0,0 0 0 0 0,0 0 0 0 0,0-1 0 0 0,0 1 0 0 0,-1 0 0 0 0,1 0 0 0 0,0-1 0 0 0,0 1 0 0 0,0 0 0 0 0,-1-1 0 0 0,1 0 0 0 0,0 1 0 0 0,0-1 0 0 0,-1 0 0 0 0,1 1 0 0 0,0-1 0 0 0,-1 0 0 0 0,1 0 0 0 0,-1 0 0 0 0,1 0 0 0 0,0 0 1 0 0,-1 0-1 0 0,1-1 0 0 0,0 1 0 0 0,-1 0 0 0 0,1-1 0 0 0,0 1-11 0 0,-86-5-2039 0 0,82 4 1459 0 0,-11-4-2350 0 0,7 0-1908 0 0,3-4-2228 0 0</inkml:trace>
  <inkml:trace contextRef="#ctx0" brushRef="#br0" timeOffset="515.068">584 81 14673 0 0,'0'0'1580'0'0,"0"0"-1576"0"0,0 0-4 0 0,-61-17 485 0 0,12 3-197 0 0,-15 2-288 0 0,-5 0-300 0 0,3 1-1333 0 0,21 5-3455 0 0,9-2-4601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4:06.1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0 5869 0 0,'0'0'5374'0'0,"0"0"-3272"0"0,0 0-1341 0 0,0 0-314 0 0,0 0-86 0 0,0 0 28 0 0,-6 10 33 0 0,-8 27-226 0 0,1 0 0 0 0,2 0 0 0 0,1 1 1 0 0,3 0-1 0 0,1 1 0 0 0,1 0 0 0 0,2 0 0 0 0,2 0 0 0 0,2 6-196 0 0,-1-36 42 0 0,0-1 1 0 0,1 1 0 0 0,0-1 0 0 0,1 1 0 0 0,0-1-1 0 0,0 1 1 0 0,0-1 0 0 0,1 0 0 0 0,0 0 0 0 0,1 0-1 0 0,0 0 1 0 0,0-1 0 0 0,1 0 0 0 0,1 2-43 0 0,41 12-2774 0 0,-38-24-1792 0 0,3-11-4303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5:15.2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1231 1608 5396 0 0,'44'-16'0'0'0,"-21"7"-4804"0"0</inkml:trace>
  <inkml:trace contextRef="#ctx0" brushRef="#br0" timeOffset="339.845">1634 1353 1056 0 0,'11'-20'524'0'0,"-1"0"-1"0"0,0-1 1 0 0,-1-1-1 0 0,-2 0 1 0 0,0 0-1 0 0,-1 0 1 0 0,-2-1-1 0 0,1-6-523 0 0,-2 0 117 0 0,-2 0 0 0 0,-2 0 0 0 0,0 0 0 0 0,-2 0 0 0 0,-1 0-1 0 0,-1 1 1 0 0,-1-1 0 0 0,-2 1 0 0 0,-10-25-117 0 0,-3-1 93 0 0,-1 2-1 0 0,-3 1 1 0 0,-2 1 0 0 0,-3 1 0 0 0,-1 1 0 0 0,-2 2-1 0 0,-3 1 1 0 0,-1 2 0 0 0,-2 2 0 0 0,-2 1-1 0 0,-2 3 1 0 0,-1 1 0 0 0,-2 2 0 0 0,-1 2-1 0 0,-1 2 1 0 0,-2 2 0 0 0,-1 3 0 0 0,-1 1 0 0 0,-1 3-1 0 0,-1 3 1 0 0,-4 1-93 0 0,36 11-15 0 0,-1 2-1 0 0,1 0 0 0 0,-1 2 1 0 0,0 0-1 0 0,0 2 1 0 0,1 0-1 0 0,-1 2 0 0 0,0 0 1 0 0,0 2-1 0 0,1 0 1 0 0,0 2-1 0 0,0 0 0 0 0,0 1 1 0 0,1 2-1 0 0,0 0 1 0 0,1 1-1 0 0,-1 1 1 0 0,2 1-1 0 0,0 1 0 0 0,0 0 1 0 0,2 2-1 0 0,-1 0 1 0 0,2 0-1 0 0,-6 9 16 0 0,-6 10 5 0 0,2 0 0 0 0,1 2-1 0 0,2 1 1 0 0,1 1 0 0 0,2 1 0 0 0,2 1-1 0 0,1 1 1 0 0,3 0 0 0 0,1 1 0 0 0,2 0 0 0 0,1 1-1 0 0,3 0 1 0 0,1 11-5 0 0,3-24 194 0 0,1 1-1 0 0,2-1 1 0 0,2 1 0 0 0,0-1-1 0 0,2 0 1 0 0,1 0 0 0 0,2 0-1 0 0,1 0 1 0 0,1-1 0 0 0,1-1-1 0 0,2 1 1 0 0,0-2 0 0 0,2 0-1 0 0,2 0 1 0 0,0-2 0 0 0,1 0-1 0 0,2 0 1 0 0,0-2 0 0 0,9 7-194 0 0,8 3 529 0 0,2 0-1 0 0,1-3 1 0 0,1-1 0 0 0,2-2 0 0 0,1-2 0 0 0,0-2 0 0 0,5-1-529 0 0,202 59-342 0 0,-245-80 126 0 0,36 4-1092 0 0,-12-7-3469 0 0,-4-4-1806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5:20.9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695 1 248 0 0,'0'0'435'0'0,"0"0"-130"0"0,0 0-230 0 0,0 0-163 0 0,0 0 25 0 0,0 0 92 0 0,-48 11 408 0 0,-60 84-16 0 0,79-67-504 0 0,10-7 11 0 0,0-1 0 0 0,-2-1 1 0 0,-1-1-1 0 0,0 0 0 0 0,-1-2 1 0 0,-1 0-1 0 0,0-2 0 0 0,-1-1 1 0 0,0-1-1 0 0,-1-1 0 0 0,-5 0 72 0 0,-171 34-328 0 0,176-40-179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5:22.5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3654 1946 52 0 0,'0'0'129'0'0,"0"0"61"0"0,-8 5 34 0 0,-465 269 1891 0 0,326-213-1533 0 0,-3-7 0 0 0,-2-6-1 0 0,-1-7 1 0 0,-3-7 0 0 0,0-7 0 0 0,-47-1-582 0 0,121-18-45 0 0,-1-4 1 0 0,0-3-1 0 0,0-4 1 0 0,0-3 0 0 0,1-4-1 0 0,0-4 1 0 0,-78-23 44 0 0,13-16 417 0 0,1-5 0 0 0,3-7 0 0 0,3-7 0 0 0,-76-54-417 0 0,174 100 52 0 0,2-2-1 0 0,1-2 1 0 0,2-1-1 0 0,0-2 1 0 0,3-1-1 0 0,0-2 1 0 0,3-2-1 0 0,1 0 1 0 0,1-2-1 0 0,3-1 1 0 0,1-2 0 0 0,3 0-1 0 0,1-1 1 0 0,2-1-1 0 0,2-1 1 0 0,-3-17-52 0 0,13 29 55 0 0,1 0 1 0 0,1-1-1 0 0,2 1 1 0 0,2-1 0 0 0,1 0-1 0 0,2 1 1 0 0,1-1-1 0 0,1 0 1 0 0,2 1-1 0 0,2 0 1 0 0,1 1 0 0 0,2 0-1 0 0,4-9-55 0 0,17-34 60 0 0,3 1 0 0 0,3 2-1 0 0,3 1 1 0 0,4 3 0 0 0,4-2-60 0 0,-24 39-100 0 0,2 1 1 0 0,1 2 0 0 0,1 0-1 0 0,1 2 1 0 0,2 1 0 0 0,1 2 0 0 0,0 1-1 0 0,2 1 1 0 0,1 2 0 0 0,0 2-1 0 0,1 1 1 0 0,11-2 99 0 0,62-19-274 0 0,1 5-1 0 0,2 5 1 0 0,78-9 274 0 0,-1 12 6 0 0,1 9 0 0 0,1 8 1 0 0,0 8-1 0 0,0 9 0 0 0,-1 8 1 0 0,0 8-1 0 0,-2 9 0 0 0,4 9-6 0 0,-71-16-71 0 0,-1 5 1 0 0,-2 5-1 0 0,-2 6 0 0 0,-1 4 0 0 0,-3 5 0 0 0,-2 6 0 0 0,-3 4 0 0 0,56 44 71 0 0,-133-82-21 0 0,-1 1 1 0 0,-1 2-1 0 0,-1 1 0 0 0,-1 1 0 0 0,-2 2 1 0 0,-1 0-1 0 0,-2 1 0 0 0,0 2 0 0 0,-3 0 1 0 0,-1 1-1 0 0,-1 1 0 0 0,8 26 21 0 0,-9-19-23 0 0,-1 1 0 0 0,-3 0-1 0 0,-1 1 1 0 0,-2 0 0 0 0,-3 1-1 0 0,-1-1 1 0 0,-2 1 0 0 0,-3 0 0 0 0,-1 0-1 0 0,-2 0 1 0 0,-2 0 0 0 0,-3-1-1 0 0,-1 0 1 0 0,-2 0 0 0 0,-2-1-1 0 0,-2-1 1 0 0,-2 0 0 0 0,-2-1 0 0 0,-2-1-1 0 0,-1-1 1 0 0,-7 7 23 0 0,-17 11 191 0 0,-3-2 0 0 0,-2-3-1 0 0,-2-1 1 0 0,-2-3 0 0 0,-3-3 0 0 0,-1-2 0 0 0,-2-3 0 0 0,-24 10-191 0 0,39-30 121 0 0,-1-3 0 0 0,-1-1 0 0 0,0-2 0 0 0,-1-3 1 0 0,-1-2-1 0 0,0-2 0 0 0,0-2 0 0 0,0-2 0 0 0,-1-3 0 0 0,1-1 1 0 0,-1-3-1 0 0,-16-5-121 0 0,-54 12-1004 0 0,121 2-3702 0 0,0-3 2937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2:41.0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229 1 1812 0 0,'0'0'1660'0'0,"0"0"1075"0"0,0 0-785 0 0,0 0-982 0 0,0 0-271 0 0,0 0 59 0 0,0 0-14 0 0,-8 2-174 0 0,-213 1 1417 0 0,269-4-6376 0 0,-26-1 218 0 0,5 0-1136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2:46.3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350 832 484 0 0,'0'0'751'0'0,"0"0"-471"0"0,-9 0-44 0 0,-8 0 1 0 0,1 0 0 0 0,-1-2 0 0 0,0 0 0 0 0,1-1 0 0 0,0-1 0 0 0,0 0 0 0 0,0-1 1 0 0,0-1-1 0 0,1 0 0 0 0,-10-7-237 0 0,12 5 84 0 0,1-1 1 0 0,1-1 0 0 0,0 0-1 0 0,0 0 1 0 0,1-1-1 0 0,1-1 1 0 0,-1 0 0 0 0,2 0-1 0 0,0-1 1 0 0,0 0-1 0 0,1 0 1 0 0,1 0 0 0 0,0-1-1 0 0,1 0 1 0 0,1 0 0 0 0,0-1-1 0 0,1 1 1 0 0,0-1-1 0 0,1 0 1 0 0,1 0 0 0 0,0 0-1 0 0,1 0 1 0 0,1 0-1 0 0,0 0 1 0 0,1 1 0 0 0,0-1-1 0 0,2 0 1 0 0,-1 1 0 0 0,2 0-1 0 0,0 0 1 0 0,1 0-1 0 0,0 0 1 0 0,2-1-85 0 0,7-17-251 0 0,2 0 0 0 0,1 1-1 0 0,1 1 1 0 0,2 1 0 0 0,1 1 0 0 0,1 1 0 0 0,21-19 251 0 0,-35 38 20 0 0,1-1 0 0 0,0 2 0 0 0,0-1 1 0 0,1 2-1 0 0,0-1 0 0 0,0 1 0 0 0,0 1 1 0 0,1 0-1 0 0,0 1 0 0 0,0 0 0 0 0,0 1 0 0 0,0 0 1 0 0,1 1-1 0 0,-1 0 0 0 0,1 1 0 0 0,0 0 1 0 0,-1 1-1 0 0,1 1 0 0 0,0 0 0 0 0,-1 1 1 0 0,1 0-1 0 0,-1 1 0 0 0,7 2-20 0 0,-1 5 92 0 0,0 2 0 0 0,-1 0-1 0 0,0 1 1 0 0,-1 0 0 0 0,-1 1-1 0 0,0 1 1 0 0,-1 0 0 0 0,-1 1 0 0 0,0 1-1 0 0,-1 0 1 0 0,-1 1 0 0 0,-1 0-1 0 0,0 1 1 0 0,-1-1 0 0 0,-1 2-1 0 0,-1-1 1 0 0,-1 1 0 0 0,0 1 0 0 0,-2-1-1 0 0,0 1 1 0 0,-2-1 0 0 0,0 2-92 0 0,2-10 94 0 0,-1 0 1 0 0,-1 1 0 0 0,0-1-1 0 0,0 1 1 0 0,-2-1 0 0 0,1 1 0 0 0,-2-1-1 0 0,1 1 1 0 0,-2 0 0 0 0,0-1-1 0 0,0 0 1 0 0,-1 1 0 0 0,0-1-1 0 0,-2 0 1 0 0,1 0 0 0 0,-1-1 0 0 0,-1 1-1 0 0,0-1 1 0 0,0-1 0 0 0,-1 1-1 0 0,-1-1 1 0 0,0 0 0 0 0,0 0-1 0 0,-1-1 1 0 0,0-1 0 0 0,0 1 0 0 0,-1-1-1 0 0,0-1 1 0 0,-1 0 0 0 0,-6 3-95 0 0,-1 1 169 0 0,-1-2 1 0 0,-1 0-1 0 0,1-1 1 0 0,-1-1-1 0 0,0-1 1 0 0,-1-1 0 0 0,0 0-1 0 0,1-2 1 0 0,-1 0-1 0 0,-1-2 1 0 0,1 0-1 0 0,-6-1-169 0 0,-5-13-273 0 0,29 3-4284 0 0,6 7-1163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2:25.8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73 790 1252 0 0,'0'0'243'0'0,"0"0"370"0"0,0 0 1328 0 0,0 0-578 0 0,0 0-643 0 0,0 0-113 0 0,0 0 93 0 0,0 0 17 0 0,0 0-15 0 0,-2-5-54 0 0,1-1-420 0 0,0 0 0 0 0,0-1 1 0 0,0 0-1 0 0,1 1 0 0 0,0-1 1 0 0,0 1-1 0 0,1-1 1 0 0,0 1-1 0 0,0-1 0 0 0,0 1 1 0 0,1 0-1 0 0,0 0 0 0 0,0-1 1 0 0,1 1-1 0 0,0 0 1 0 0,0 1-1 0 0,2-4-228 0 0,-1 2-25 0 0,0 0 0 0 0,1 0 0 0 0,0 0 0 0 0,0 0 0 0 0,1 1 0 0 0,0 0 0 0 0,0 0 0 0 0,1 1 0 0 0,-1 0 0 0 0,1 0 0 0 0,0 0 0 0 0,0 1 0 0 0,1 0 1 0 0,-1 0-1 0 0,1 1 0 0 0,0 0 0 0 0,0 1 0 0 0,0-1 0 0 0,0 1 0 0 0,1 1 0 0 0,7-1 25 0 0,-5 2-5 0 0,0 2 0 0 0,0-1 0 0 0,0 1 0 0 0,-1 1 0 0 0,1 0 0 0 0,-1 0 0 0 0,1 1 1 0 0,-1 1-1 0 0,0-1 0 0 0,-1 2 0 0 0,1-1 0 0 0,-1 1 0 0 0,0 1 0 0 0,0 0 0 0 0,-1 0 0 0 0,0 1 0 0 0,0-1 0 0 0,-1 2 1 0 0,0-1-1 0 0,0 1 0 0 0,-1 0 0 0 0,0 1 5 0 0,29 38 384 0 0,-36-73 1778 0 0,1-8-2832 0 0,44 73-366 0 0,-42-39 1062 0 0,-1 1 0 0 0,0-1 0 0 0,0 0 0 0 0,0 1 0 0 0,0-1 0 0 0,0 0 0 0 0,0 1 0 0 0,-1-1 0 0 0,1 1 0 0 0,0 0 0 0 0,-1-1 0 0 0,1 1 0 0 0,-1-1 0 0 0,1 1 0 0 0,-1 0 0 0 0,0 0 0 0 0,0-1 0 0 0,0 1 0 0 0,0 0 0 0 0,0-1 0 0 0,0 1 0 0 0,0 0 0 0 0,-1-1 0 0 0,1 1 0 0 0,0 0 0 0 0,-1-1 0 0 0,0 1 0 0 0,1-1 0 0 0,-1 1 0 0 0,0-1 0 0 0,0 1 0 0 0,0-1 0 0 0,0 1 0 0 0,0-1 0 0 0,0 0 0 0 0,0 0 0 0 0,0 1 0 0 0,0-1 0 0 0,-1 0 0 0 0,1 0 0 0 0,-1 0 0 0 0,1 0 0 0 0,0 0 0 0 0,-1-1 0 0 0,0 1 0 0 0,1 0 0 0 0,-1-1 0 0 0,1 1 0 0 0,-1-1 0 0 0,0 0 0 0 0,1 1 0 0 0,-1-1-26 0 0,-59 2-261 0 0,25-9-3248 0 0,24 2-1144 0 0,1-4-1872 0 0</inkml:trace>
  <inkml:trace contextRef="#ctx0" brushRef="#br0" timeOffset="853.754">99 686 1852 0 0,'0'0'746'0'0,"0"0"2221"0"0,0 0-1577 0 0,0 0-807 0 0,0 0-83 0 0,0 0 79 0 0,0 0 6 0 0,0 0-153 0 0,-3-6-115 0 0,0 0-179 0 0,1 0 0 0 0,0 0 0 0 0,0 0-1 0 0,1 0 1 0 0,-1 0 0 0 0,1-1 0 0 0,1 1 0 0 0,-1 0 0 0 0,1-1 0 0 0,0 1 0 0 0,1 0-1 0 0,-1-1 1 0 0,1 1 0 0 0,0 0 0 0 0,1-1 0 0 0,0 1 0 0 0,0 0 0 0 0,0 0-1 0 0,1 0-137 0 0,12-13-28 0 0,1 0 0 0 0,1 1 0 0 0,1 0 0 0 0,0 2-1 0 0,2 0 1 0 0,-1 1 0 0 0,2 1 0 0 0,0 1 0 0 0,1 1-1 0 0,0 1 1 0 0,0 1 0 0 0,1 1 0 0 0,1 0 0 0 0,0 2-1 0 0,0 1 1 0 0,0 1 0 0 0,0 1 0 0 0,1 1-1 0 0,5 1 29 0 0,13-6-65 0 0,1 2 0 0 0,0 2-1 0 0,0 1 1 0 0,0 3-1 0 0,0 2 1 0 0,0 1-1 0 0,0 2 1 0 0,-1 3 0 0 0,0 1-1 0 0,0 2 1 0 0,-1 2-1 0 0,-1 2 1 0 0,0 1-1 0 0,0 3 66 0 0,-3 5 231 0 0,-2 3-1 0 0,-1 0 0 0 0,-1 2 0 0 0,-1 2 0 0 0,-2 1 1 0 0,-1 1-1 0 0,1 6-230 0 0,-11-17 117 0 0,57 72 823 0 0,-76-94-623 0 0,-7-28 46 0 0,-19-45-1099 0 0,48 95 635 0 0,-21-19 143 0 0,-1-1 0 0 0,0 1 0 0 0,-1-1-1 0 0,1 1 1 0 0,0-1 0 0 0,-1 1 0 0 0,1 0 0 0 0,-1-1 0 0 0,0 1 0 0 0,0 0 0 0 0,0-1-1 0 0,0 1 1 0 0,0 0 0 0 0,-1-1 0 0 0,1 1 0 0 0,-1 0 0 0 0,0-1 0 0 0,1 1 0 0 0,-1-1 0 0 0,-1 1-1 0 0,1-1 1 0 0,0 0 0 0 0,0 1 0 0 0,-1-1 0 0 0,1 0 0 0 0,-1 0 0 0 0,0 0 0 0 0,0 0-1 0 0,0 0 1 0 0,0 0 0 0 0,0-1 0 0 0,0 1 0 0 0,0-1 0 0 0,0 1 0 0 0,-1-1 0 0 0,1 0-1 0 0,-1 0 1 0 0,1 0 0 0 0,-1 0 0 0 0,1 0 0 0 0,-1 0 0 0 0,1-1 0 0 0,-2 1-42 0 0,-47 6-5557 0 0,31-10-1145 0 0</inkml:trace>
  <inkml:trace contextRef="#ctx0" brushRef="#br0" timeOffset="1843.188">1 580 912 0 0,'0'0'297'0'0,"0"0"271"0"0,0 0 1101 0 0,0 0 537 0 0,0 0-1031 0 0,0 0-506 0 0,0 0-123 0 0,0 0-147 0 0,3-7-29 0 0,16-35 435 0 0,74-113 2320 0 0,-52 117-3187 0 0,2 1-1 0 0,1 2 0 0 0,1 3 1 0 0,2 1-1 0 0,2 2 1 0 0,0 2-1 0 0,2 3 1 0 0,0 2-1 0 0,2 2 0 0 0,0 2 1 0 0,1 3-1 0 0,1 2 1 0 0,0 2-1 0 0,1 3 0 0 0,43 0 63 0 0,-36 3 7 0 0,0 3-1 0 0,0 2 1 0 0,1 4-1 0 0,-2 2 1 0 0,1 3-1 0 0,-1 2 1 0 0,-1 3-1 0 0,0 3 1 0 0,-1 3-1 0 0,-1 2 1 0 0,-1 2-1 0 0,-1 4 1 0 0,-1 1-1 0 0,-2 3 1 0 0,-1 3-1 0 0,16 15-6 0 0,313 287 1487 0 0,-360-326-912 0 0,-33-46 14 0 0,0 6-928 0 0,12 29 333 0 0,-1 0 1 0 0,1 0-1 0 0,-1 1 0 0 0,1-1 0 0 0,0 0 1 0 0,-1 0-1 0 0,1 0 0 0 0,-1 0 1 0 0,1 0-1 0 0,-1 0 0 0 0,1 0 1 0 0,0 0-1 0 0,-1 0 0 0 0,1 0 0 0 0,-1 0 1 0 0,1 0-1 0 0,-1 0 0 0 0,1-1 1 0 0,0 1-1 0 0,-1 0 0 0 0,1 0 1 0 0,-1-1-1 0 0,1 1 0 0 0,-1 0 0 0 0,1 0 1 0 0,-1-1-1 0 0,0 1 0 0 0,1-1 1 0 0,-1 1-1 0 0,1 0 0 0 0,-1-1 1 0 0,0 1-1 0 0,1-1 0 0 0,-1 1 0 0 0,0-1 1 0 0,1 1-1 0 0,-1-1 0 0 0,0 1 1 0 0,0-1 5 0 0,38 57 3 0 0,-36-54 41 0 0,0 0 0 0 0,0 0 0 0 0,0 0 1 0 0,0 1-1 0 0,0-1 0 0 0,-1 0 1 0 0,0 1-1 0 0,1-1 0 0 0,-1 1 0 0 0,0-1 1 0 0,0 1-1 0 0,0 0 0 0 0,0-1 0 0 0,-1 1 1 0 0,1 0-1 0 0,-1 0 0 0 0,1 0 1 0 0,-1-1-1 0 0,0 1 0 0 0,0 0 0 0 0,-1 0 1 0 0,1 0-1 0 0,0 0 0 0 0,-1-1 1 0 0,0 1-1 0 0,0 0 0 0 0,1-1 0 0 0,-2 1 1 0 0,1 0-1 0 0,0-1 0 0 0,0 1 1 0 0,-1-1-1 0 0,0 0 0 0 0,1 1 0 0 0,-1-1 1 0 0,0 0-1 0 0,0 0 0 0 0,0 0 0 0 0,0 0 1 0 0,0-1-1 0 0,-1 1 0 0 0,1 0 1 0 0,0-1-1 0 0,-1 0 0 0 0,0 1 0 0 0,1-1 1 0 0,-1 0-1 0 0,1-1 0 0 0,-1 1 1 0 0,0 0-1 0 0,0-1 0 0 0,0 1 0 0 0,1-1 1 0 0,-1 0-1 0 0,0 0 0 0 0,0 0-44 0 0,-85-1 140 0 0,33-18-7792 0 0,43 7 254 0 0</inkml:trace>
  <inkml:trace contextRef="#ctx0" brushRef="#br0" timeOffset="9121.842">641 1253 552 0 0,'0'0'1061'0'0,"0"0"-754"0"0,0 0-165 0 0,0 0 214 0 0,0 0 939 0 0,0 0-391 0 0,0 0-605 0 0,0 0-257 0 0,3 3-29 0 0,9 8 140 0 0,-9-8 283 0 0,-52 15 1147 0 0,-99 11 845 0 0,48-35-5266 0 0,100 6 69 0 0</inkml:trace>
  <inkml:trace contextRef="#ctx0" brushRef="#br0" timeOffset="-4347.48">1516 1339 4892 0 0,'0'0'1005'0'0,"0"0"-925"0"0,0 0-80 0 0,0 0-4185 0 0</inkml:trace>
  <inkml:trace contextRef="#ctx0" brushRef="#br0" timeOffset="11713.685">1454 1273 300 0 0,'0'0'44'0'0,"0"0"-44"0"0,0 0-52 0 0,0 0-28 0 0,0 0 4 0 0,0 0-4 0 0,0 0 24 0 0,0 0 56 0 0</inkml:trace>
  <inkml:trace contextRef="#ctx0" brushRef="#br0" timeOffset="14611.746">1902 1464 1188 0 0,'0'0'553'0'0,"0"0"-322"0"0,0 0-235 0 0,0 0-88 0 0,0 0 30 0 0,0 0-19 0 0,0 0-117 0 0,5-2 110 0 0,-5 2-86 0 0,7-5-937 0 0,11-5 4297 0 0,-22 17 2811 0 0,-91 24-3471 0 0,-70-47-3254 0 0,114 8 386 0 0,-16 10 76 0 0,66-1 269 0 0,0-1-1 0 0,-1 1 1 0 0,1 0 0 0 0,0 0 0 0 0,0 0 0 0 0,0 0-1 0 0,0 0 1 0 0,0 0 0 0 0,0 0 0 0 0,0 1 0 0 0,1-1-1 0 0,-1 0 1 0 0,0 0 0 0 0,0 1 0 0 0,1-1 0 0 0,-1 1-1 0 0,1-1 1 0 0,0 0 0 0 0,-1 1 0 0 0,1-1-1 0 0,0 1 1 0 0,0-1 0 0 0,0 1 0 0 0,0-1 0 0 0,0 1-1 0 0,0-1 1 0 0,0 1 0 0 0,0-1 0 0 0,1 0 0 0 0,-1 1-1 0 0,0-1 1 0 0,1 1 0 0 0,0-1 0 0 0,-1 0 0 0 0,1 1-1 0 0,0-1 1 0 0,-1 0 0 0 0,1 0 0 0 0,0 0 0 0 0,0 1-1 0 0,0-1 1 0 0,0 0 0 0 0,1 0-3 0 0,-3-1 45 0 0,1 0 0 0 0,-1 0 0 0 0,1 1-1 0 0,-1-1 1 0 0,1 0 0 0 0,-1 0 0 0 0,1 1 0 0 0,-1-1 0 0 0,1 0 0 0 0,-1 1 0 0 0,1-1-1 0 0,0 0 1 0 0,-1 1 0 0 0,1-1 0 0 0,0 0 0 0 0,-1 1 0 0 0,1-1 0 0 0,0 1 0 0 0,0-1-1 0 0,-1 1 1 0 0,1-1 0 0 0,0 1 0 0 0,0-1 0 0 0,0 1 0 0 0,-1-1 0 0 0,1 1 0 0 0,0-1-1 0 0,0 1 1 0 0,0-1 0 0 0,0 1 0 0 0,0-1 0 0 0,0 1 0 0 0,0-1 0 0 0,0 1 0 0 0,1-1-1 0 0,-1 1 1 0 0,0-1 0 0 0,0 1-45 0 0,-21-12-240 0 0,-26-10 142 0 0,-1 1 1 0 0,-1 2 0 0 0,-1 3-1 0 0,0 2 1 0 0,-23-2 97 0 0,63 13-225 0 0,-21 3 533 0 0,23 15-4331 0 0,8-12 1310 0 0</inkml:trace>
  <inkml:trace contextRef="#ctx0" brushRef="#br0" timeOffset="19295.764">2827 1354 1264 0 0,'0'0'798'0'0,"0"0"-316"0"0,0 0-134 0 0,-7 7-166 0 0,-1-1 7 0 0,0-1 1 0 0,0 1 0 0 0,0-1-1 0 0,0-1 1 0 0,-1 1 0 0 0,0-2-1 0 0,1 1 1 0 0,-2-1 0 0 0,1 0-1 0 0,0-1 1 0 0,0 0 0 0 0,-1 0-1 0 0,-6-1-189 0 0,4 1 155 0 0,0-1-1 0 0,0 0 0 0 0,0-1 1 0 0,0 0-1 0 0,0-1 1 0 0,1 0-1 0 0,-1-1 0 0 0,0 0 1 0 0,0-1-1 0 0,1 0 1 0 0,0-1-1 0 0,-1 0 0 0 0,2-1 1 0 0,-1 0-1 0 0,0-1 0 0 0,1 0 1 0 0,0-1-1 0 0,1 0 1 0 0,-1 0-1 0 0,1-1 0 0 0,1-1 1 0 0,-1 1-1 0 0,1-1 1 0 0,1-1-1 0 0,0 1 0 0 0,0-1 1 0 0,1 0-1 0 0,0-1-154 0 0,-5-7 0 0 0,1 0 0 0 0,0 0 1 0 0,2-1-1 0 0,0 0 0 0 0,1-1 0 0 0,1 0 0 0 0,1 0 0 0 0,0 0 0 0 0,2-1 0 0 0,0 1 0 0 0,1-1 0 0 0,2 0 0 0 0,0 1 1 0 0,1-1-1 0 0,1 0 0 0 0,1 1 0 0 0,0-1 0 0 0,2 1 0 0 0,1 0 0 0 0,0 0 0 0 0,1 1 0 0 0,1 0 0 0 0,1 0 1 0 0,1 1-1 0 0,0 0 0 0 0,2 0 0 0 0,0 1 0 0 0,1 0 0 0 0,18-13-239 0 0,2 1 0 0 0,1 2 0 0 0,1 1 0 0 0,1 2 1 0 0,1 1-1 0 0,1 2 0 0 0,39-16 239 0 0,-63 32 10 0 0,0-1 1 0 0,0 2-1 0 0,1 0 1 0 0,0 1-1 0 0,-1 0 1 0 0,1 2-1 0 0,0-1 1 0 0,0 2-1 0 0,0 0 1 0 0,0 1 0 0 0,0 0-1 0 0,0 1 1 0 0,0 1-1 0 0,0 0 1 0 0,-1 1-1 0 0,1 0 1 0 0,-1 2-1 0 0,0-1 1 0 0,-1 2-1 0 0,0 0 1 0 0,0 0-1 0 0,0 2 1 0 0,-1-1-1 0 0,0 2 1 0 0,0-1-1 0 0,-1 1 1 0 0,-1 1-1 0 0,0 0 1 0 0,0 1 0 0 0,-1 0-1 0 0,0 0 1 0 0,-1 1-1 0 0,5 10-10 0 0,-2-5 104 0 0,0 0-1 0 0,-1 0 1 0 0,-1 1-1 0 0,-1 1 1 0 0,-1 0-1 0 0,0 0 1 0 0,-1 0-1 0 0,-2 0 1 0 0,0 1-1 0 0,-1 0 1 0 0,-1 0-1 0 0,-1 0 1 0 0,-1 0-1 0 0,0 0 0 0 0,-2 0 1 0 0,0 0-1 0 0,-2 0 1 0 0,0-1-1 0 0,-2 1 1 0 0,0-1-1 0 0,-1 0 1 0 0,-1-1-1 0 0,0 0 1 0 0,-2 0-1 0 0,0-1 1 0 0,-1 0-1 0 0,-12 14-103 0 0,9-18 141 0 0,-2 0-1 0 0,0-1 0 0 0,0-1 0 0 0,-1-1 0 0 0,-1 0 1 0 0,0-1-1 0 0,0-1 0 0 0,-1 0 0 0 0,0-2 1 0 0,-8 2-141 0 0,-72 5-3357 0 0,88-15-70 0 0,4-3-2526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2:51.8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384 392 6401 0 0,'0'0'832'0'0,"0"0"1013"0"0,0 0-243 0 0,0 0-976 0 0,0 0-294 0 0,0 0 94 0 0,0 7-153 0 0,10 323 1943 0 0,2-283-1912 0 0,0-51-8194 0 0,-5-9 923 0 0</inkml:trace>
  <inkml:trace contextRef="#ctx0" brushRef="#br0" timeOffset="362.484">404 406 7613 0 0,'0'0'1018'0'0,"0"0"-699"0"0,0 0-81 0 0,0 0 190 0 0,3 6 80 0 0,24 127 2038 0 0,-26-131-2514 0 0,0-1 1 0 0,1 1-1 0 0,-1-1 0 0 0,1 1 1 0 0,0-1-1 0 0,0 1 1 0 0,-1-1-1 0 0,1 0 0 0 0,0 0 1 0 0,0 0-1 0 0,0 0 1 0 0,0 0-1 0 0,0 0 0 0 0,0-1 1 0 0,0 1-1 0 0,0-1 1 0 0,1 1-1 0 0,-1-1 0 0 0,0 0 1 0 0,0 0-1 0 0,0 0 0 0 0,0 0 1 0 0,1 0-1 0 0,-1 0 1 0 0,0-1-1 0 0,0 1 0 0 0,0-1 1 0 0,0 0-1 0 0,0 1 1 0 0,0-1-1 0 0,0 0 0 0 0,0 0 1 0 0,0 0-1 0 0,0 0 1 0 0,0-1-1 0 0,0 1 0 0 0,-1 0 1 0 0,1-1-1 0 0,-1 1 1 0 0,1-1-1 0 0,-1 0 0 0 0,1 1 1 0 0,-1-1-1 0 0,0 0 1 0 0,0 0-1 0 0,0 0 0 0 0,0 0 1 0 0,0 0-1 0 0,0 0 1 0 0,-1 0-1 0 0,1 0 0 0 0,-1 0 1 0 0,1 0-1 0 0,-1-1 0 0 0,0 1 1 0 0,0 0-1 0 0,0 0 1 0 0,0-2-33 0 0,-5-74-1671 0 0,75 276 3142 0 0,-40-174-6190 0 0,-21-20-287 0 0</inkml:trace>
  <inkml:trace contextRef="#ctx0" brushRef="#br0" timeOffset="611.825">963 658 10241 0 0,'0'0'616'0'0,"0"0"-408"0"0,0 0 344 0 0,0 0 576 0 0,0 0-324 0 0,-40 6-384 0 0,23-9-180 0 0,-1 0-136 0 0,-3-2-104 0 0,2-1-192 0 0,1-1-584 0 0,4 0-400 0 0,1-2-1036 0 0,7 2-2457 0 0</inkml:trace>
  <inkml:trace contextRef="#ctx0" brushRef="#br0" timeOffset="861.021">995 532 4376 0 0,'0'0'5461'0'0,"0"0"-4689"0"0,0 0-772 0 0,0 0 80 0 0,0 0 304 0 0,0 0 580 0 0,0 0-80 0 0,-45 0-248 0 0,19-4-356 0 0,2 1-280 0 0,-2-1-328 0 0,0-1-860 0 0,2 0-860 0 0,6-1-2584 0 0</inkml:trace>
  <inkml:trace contextRef="#ctx0" brushRef="#br0" timeOffset="1017.874">1249 441 9069 0 0,'0'0'1203'0'0,"3"7"-809"0"0,4 10-52 0 0,-2 0 1 0 0,0 0-1 0 0,-1 0 1 0 0,0 1-1 0 0,-2 0 0 0 0,0-1 1 0 0,-1 1-1 0 0,-1 0 1 0 0,0 0-1 0 0,-2 0 1 0 0,0 0-1 0 0,-1 2-342 0 0,4 4 24 0 0,2-26-5653 0 0,-2-4 183 0 0</inkml:trace>
  <inkml:trace contextRef="#ctx0" brushRef="#br0" timeOffset="1186.509">1444 434 10033 0 0,'0'0'1840'0'0,"0"0"-1532"0"0,0 0-152 0 0,0 0 112 0 0,0 0 256 0 0,0 0 48 0 0,0 0-140 0 0,0 0-252 0 0,-51-9-176 0 0,31 6-4 0 0,0 3-8 0 0,2-1-476 0 0,1 0-652 0 0,0 1-568 0 0,7 0-1272 0 0,3 0-2705 0 0</inkml:trace>
  <inkml:trace contextRef="#ctx0" brushRef="#br0" timeOffset="1358.321">1489 546 8249 0 0,'0'0'2216'0'0,"0"0"-2216"0"0,0 0-16 0 0,0 0 16 0 0,0 0 876 0 0,0 0 332 0 0,-37 10-136 0 0,16-10-476 0 0,-3-4-432 0 0,-1 1-112 0 0,1 3-52 0 0,-2-2-1028 0 0,4 2-572 0 0,8 0-1328 0 0,-2 0-3421 0 0</inkml:trace>
  <inkml:trace contextRef="#ctx0" brushRef="#br0" timeOffset="1513.736">1528 672 10469 0 0,'0'0'888'0'0,"0"0"-888"0"0,0 0 0 0 0,0 0 436 0 0,0 0 588 0 0,-45 17 88 0 0,20-17-140 0 0,-2-2-504 0 0,-4-1-356 0 0,3-1-112 0 0,-2 1-300 0 0,2-3-764 0 0,2 3-696 0 0,8 0-1292 0 0,4-4-4009 0 0</inkml:trace>
  <inkml:trace contextRef="#ctx0" brushRef="#br0" timeOffset="1665.734">1853 425 9853 0 0,'0'0'2595'0'0,"0"0"-1900"0"0,-8 5-110 0 0,-7 9-392 0 0,1 1 1 0 0,0 1-1 0 0,1 0 0 0 0,1 1 0 0 0,0 0 1 0 0,1 1-1 0 0,1 0 0 0 0,1 1 1 0 0,1 0-1 0 0,0 1 0 0 0,1-1 1 0 0,2 1-1 0 0,0 1 0 0 0,1-1 1 0 0,-1 15-194 0 0,5-30-13 0 0,0 0 0 0 0,1 0 0 0 0,0 0 0 0 0,0 0 0 0 0,0 0 0 0 0,1 0 1 0 0,-1 0-1 0 0,1-1 0 0 0,0 1 0 0 0,1-1 0 0 0,-1 1 0 0 0,1-1 1 0 0,0 0-1 0 0,0 0 0 0 0,0 0 0 0 0,0 0 0 0 0,1 0 0 0 0,0-1 1 0 0,0 0-1 0 0,0 1 0 0 0,0-1 0 0 0,0-1 0 0 0,0 1 0 0 0,1-1 1 0 0,1 1 12 0 0,43-17-6719 0 0,-41 4 1035 0 0</inkml:trace>
  <inkml:trace contextRef="#ctx0" brushRef="#br0" timeOffset="1915.812">2026 547 9005 0 0,'0'0'2016'0'0,"0"0"-1808"0"0,5 39 164 0 0,-10-22 256 0 0,0 4 116 0 0,-4 0-260 0 0,-1-1-64 0 0,-4 0-152 0 0,-3 0-156 0 0,-1-3-112 0 0,-2 1 0 0 0,2-5-560 0 0,4-2-228 0 0,0-5-328 0 0,2-5-740 0 0,5-1-1088 0 0,5-7-3337 0 0</inkml:trace>
  <inkml:trace contextRef="#ctx0" brushRef="#br0" timeOffset="2179.797">1901 565 10105 0 0,'0'0'1084'0'0,"0"0"-1032"0"0,14 50 628 0 0,-6-27 192 0 0,2 4-56 0 0,3 0-204 0 0,1 0-144 0 0,2-3-40 0 0,-2 0-128 0 0,-2-2-136 0 0,3-3-60 0 0,-3-2-92 0 0,-3-3-12 0 0,1-4-304 0 0,-5-3-340 0 0,6-4-572 0 0,-2-3-1268 0 0,-5-3-2644 0 0</inkml:trace>
  <inkml:trace contextRef="#ctx0" brushRef="#br0" timeOffset="2427.478">2224 511 8069 0 0,'0'0'4468'0'0,"0"0"-4468"0"0,38 52-128 0 0,-18-15 128 0 0,0 10 820 0 0,-4-2-184 0 0,-7-8-104 0 0,-5-12-88 0 0,-4-5-168 0 0,-4 4-180 0 0,-5 3-96 0 0,0 3 0 0 0,-7-2 84 0 0,1-1-84 0 0,-7-1-920 0 0,4-6-1016 0 0,4-5-3360 0 0,-6-8-1849 0 0</inkml:trace>
  <inkml:trace contextRef="#ctx0" brushRef="#br0" timeOffset="3019.027">2448 1174 5501 0 0,'0'0'857'0'0,"-8"2"-898"0"0,-77 11 1503 0 0,0-3 1 0 0,-1-4-1 0 0,-69-6-1462 0 0,17 2 234 0 0,-739 1-444 0 0,748-11 260 0 0,0-5 1 0 0,1-5 0 0 0,1-6-1 0 0,-100-34-50 0 0,212 54 23 0 0,-1-2-1 0 0,2 0 1 0 0,-1 0-1 0 0,1-2 1 0 0,0 0-1 0 0,0 0 1 0 0,1-1-1 0 0,0-1 1 0 0,1 0-1 0 0,0-1 1 0 0,1 0-1 0 0,0-1 1 0 0,1 0-1 0 0,0-1 1 0 0,1 0-1 0 0,0 0 1 0 0,1-1-1 0 0,0 0 1 0 0,1 0 0 0 0,1-1-1 0 0,1 0 1 0 0,0 0-1 0 0,0-1 1 0 0,2 1-1 0 0,-2-12-22 0 0,0-24 5 0 0,1 0-1 0 0,3-1 1 0 0,2 1-1 0 0,3-1 1 0 0,1 1 0 0 0,3 0-1 0 0,2 1 1 0 0,2 0-1 0 0,5-5-4 0 0,-13 40 14 0 0,2 1 0 0 0,0 1 0 0 0,0-1-1 0 0,1 1 1 0 0,1 0 0 0 0,0 0 0 0 0,1 1-1 0 0,0 1 1 0 0,1-1 0 0 0,0 1 0 0 0,1 1-1 0 0,0 0 1 0 0,1 0 0 0 0,0 1 0 0 0,0 1-1 0 0,1 0 1 0 0,0 1 0 0 0,1 0 0 0 0,-1 1-1 0 0,1 0 1 0 0,1 1 0 0 0,-1 1 0 0 0,8-1-14 0 0,38-7-150 0 0,0 3 0 0 0,1 2 1 0 0,0 3-1 0 0,0 3 1 0 0,12 3 149 0 0,-15-2-22 0 0,276 10-246 0 0,-1 14 0 0 0,-1 14 0 0 0,-2 15 0 0 0,68 31 268 0 0,-380-81 151 0 0,0 1 1 0 0,-1 1-1 0 0,1 0 0 0 0,-1 1 0 0 0,0 1 1 0 0,0 1-1 0 0,-1 1 0 0 0,0 0 1 0 0,-1 1-1 0 0,0 0 0 0 0,0 1 1 0 0,-1 1-1 0 0,-1 1 0 0 0,0 0 1 0 0,0 0-1 0 0,-2 1 0 0 0,1 1 1 0 0,-2 0-1 0 0,9 16-151 0 0,0 7 154 0 0,-1 1 0 0 0,-2 1 0 0 0,-1 1 0 0 0,-3 0 0 0 0,-1 1 0 0 0,-2 0 0 0 0,-2 0 0 0 0,-2 1 1 0 0,-1 4-155 0 0,-2-10-424 0 0,-2 1 0 0 0,-2-1 0 0 0,-1 0 0 0 0,-2 1 1 0 0,-1-2-1 0 0,-8 25 424 0 0,-9 5-5644 0 0,19-53-420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2:41.9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14 172 5793 0 0,'0'0'1711'0'0,"0"0"-710"0"0,0 0-182 0 0,0 0 3 0 0,0 0-174 0 0,0 0-226 0 0,0 0-158 0 0,0 0-164 0 0,1-5-136 0 0,-1 4 38 0 0,1 0 1 0 0,-1-1 0 0 0,1 1 0 0 0,-1 0-1 0 0,1-1 1 0 0,-1 1 0 0 0,1 0 0 0 0,0 0-1 0 0,0-1 1 0 0,-1 1 0 0 0,1 0 0 0 0,0 0-1 0 0,0 0 1 0 0,0 0 0 0 0,0 0 0 0 0,0 0-1 0 0,1 0 1 0 0,-1 1 0 0 0,0-1 0 0 0,0 0-1 0 0,1 1 1 0 0,-1-1 0 0 0,0 1-1 0 0,1-1 1 0 0,-1 1 0 0 0,0-1 0 0 0,1 1-1 0 0,-1 0 1 0 0,1 0 0 0 0,-1 0 0 0 0,0 0-1 0 0,1 0 1 0 0,-1 0 0 0 0,1 0 0 0 0,-1 0-1 0 0,0 1 1 0 0,1-1 0 0 0,-1 0 0 0 0,1 1-1 0 0,-1-1 1 0 0,0 1 0 0 0,0 0 0 0 0,1-1-1 0 0,-1 1 1 0 0,0 0 0 0 0,0 0-1 0 0,0-1 1 0 0,0 1 0 0 0,0 0 0 0 0,0 0-1 0 0,0 1 1 0 0,0-1 0 0 0,0 0 0 0 0,0 0-1 0 0,0 1-2 0 0,2 1 68 0 0,1-1-1 0 0,-1 0 1 0 0,-1 1-1 0 0,1 0 1 0 0,0 0-1 0 0,-1 0 1 0 0,1 0-1 0 0,-1 0 1 0 0,0 0-1 0 0,0 0 1 0 0,0 1-1 0 0,0-1 0 0 0,-1 1 1 0 0,1 0-1 0 0,-1-1 1 0 0,0 1-1 0 0,0 0 1 0 0,-1 0-1 0 0,1-1 1 0 0,-1 1-1 0 0,1 0 1 0 0,-1 0-1 0 0,-1 0 1 0 0,1 0-1 0 0,0 0 1 0 0,-1 0-1 0 0,0-1 0 0 0,0 1 1 0 0,0 0-1 0 0,0 0 1 0 0,-1-1-1 0 0,1 1 1 0 0,-1-1-1 0 0,0 1 1 0 0,0-1-1 0 0,0 0 1 0 0,0 0-1 0 0,-1 0 1 0 0,0 0-1 0 0,1 0 1 0 0,-1-1-1 0 0,0 1 0 0 0,0-1 1 0 0,0 1-1 0 0,-1-1 1 0 0,1 0-1 0 0,-3 1-67 0 0,-59 37-381 0 0,81-67 776 0 0,113 45 588 0 0,-60 1-1226 0 0,-67-19 4 0 0,10 1-1710 0 0,-2-2-3447 0 0,-2-3-1831 0 0</inkml:trace>
  <inkml:trace contextRef="#ctx0" brushRef="#br0" timeOffset="261.817">405 167 980 0 0,'0'0'8060'0'0,"0"0"-5718"0"0,0 0-1848 0 0,0 0 394 0 0,5 8 187 0 0,27 111 1265 0 0,-34-96-2330 0 0,0 8-92 0 0,4-13-3172 0 0,0-17-248 0 0,2-3-2605 0 0</inkml:trace>
  <inkml:trace contextRef="#ctx0" brushRef="#br0" timeOffset="525.445">591 125 10197 0 0,'0'0'2980'0'0,"0"0"-1988"0"0,0 0-652 0 0,0 0 204 0 0,0 0 112 0 0,0 0 0 0 0,-39-5-171 0 0,20 5-401 0 0,0 0-84 0 0,0 0-8 0 0,1 0-68 0 0,0 1-421 0 0,1-1-375 0 0,4 0-580 0 0,2 0-1208 0 0,2 0-2872 0 0</inkml:trace>
  <inkml:trace contextRef="#ctx0" brushRef="#br0" timeOffset="726.974">626 250 8689 0 0,'0'0'1592'0'0,"0"0"-1580"0"0,0 0 1280 0 0,0 0 256 0 0,0 0-200 0 0,-43 6-416 0 0,24-6-364 0 0,-5 1-380 0 0,5-1-124 0 0,-4 1-64 0 0,0 0-240 0 0,4-1-816 0 0,3 0-812 0 0,5 0-3064 0 0,7 0-3205 0 0</inkml:trace>
  <inkml:trace contextRef="#ctx0" brushRef="#br0" timeOffset="727.974">721 365 5064 0 0,'0'0'6141'0'0,"0"0"-5973"0"0,0 0 168 0 0,0 0 700 0 0,-44 11 100 0 0,22-10-276 0 0,-4 0-176 0 0,-1 0-296 0 0,1 1-276 0 0,-1-1-108 0 0,4 1-4 0 0,-1 0-692 0 0,3-2-520 0 0,7 0-1304 0 0,-3 0-3901 0 0</inkml:trace>
  <inkml:trace contextRef="#ctx0" brushRef="#br0" timeOffset="1021.238">890 18 12417 0 0,'0'0'876'0'0,"0"0"-411"0"0,0 0-9 0 0,-4 7 9 0 0,-32 143 611 0 0,35-126-1196 0 0,-1-14 67 0 0,0 1 0 0 0,1 0 0 0 0,0 0 0 0 0,1 0 0 0 0,0 0 0 0 0,1-1 0 0 0,0 1 0 0 0,0 0 0 0 0,1 0 0 0 0,1-1 0 0 0,0 1 0 0 0,0-1 0 0 0,1 0 0 0 0,1 0 0 0 0,-1 0 0 0 0,2 0 0 0 0,-1-1 0 0 0,1 0 0 0 0,1 0 0 0 0,-1-1 0 0 0,1 1 0 0 0,1-1 53 0 0,11-3-5403 0 0,-15-10 1361 0 0</inkml:trace>
  <inkml:trace contextRef="#ctx0" brushRef="#br0" timeOffset="1270.396">1132 140 8341 0 0,'0'0'1367'0'0,"0"0"-691"0"0,0 0 90 0 0,0 0 221 0 0,0 0 160 0 0,-1 8-112 0 0,-55 138 1148 0 0,16-59-8003 0 0,38-83 2933 0 0,2-3-1440 0 0</inkml:trace>
  <inkml:trace contextRef="#ctx0" brushRef="#br0" timeOffset="1425.323">988 161 3024 0 0,'0'0'4493'0'0,"0"0"-2810"0"0,7 7-761 0 0,99 126 4711 0 0,-33-36-4982 0 0,-54-78-2110 0 0,-2-12-3903 0 0,-8-6-1323 0 0</inkml:trace>
  <inkml:trace contextRef="#ctx0" brushRef="#br0" timeOffset="1641.482">1366 241 10845 0 0,'0'0'1035'0'0,"0"0"-579"0"0,0 0 340 0 0,1 9 279 0 0,14 98 866 0 0,25 112-2871 0 0,-34-209-246 0 0,-2-11-5969 0 0,-4-9 1164 0 0</inkml:trace>
  <inkml:trace contextRef="#ctx0" brushRef="#br0" timeOffset="2016.618">1370 211 5885 0 0,'0'0'2486'0'0,"0"0"-1283"0"0,0 0-493 0 0,0 0 156 0 0,0 0-200 0 0,0 0-356 0 0,0 0-34 0 0,0 0 137 0 0,2 9-19 0 0,2 7-173 0 0,29 97 167 0 0,-32-109-355 0 0,0-1-1 0 0,1 1 1 0 0,-1-1-1 0 0,1 0 1 0 0,0 0-1 0 0,0 1 1 0 0,0-1-1 0 0,0 0 1 0 0,1 0 0 0 0,-1-1-1 0 0,1 1 1 0 0,-1-1-1 0 0,1 1 1 0 0,0-1-1 0 0,0 0 1 0 0,0 0-1 0 0,1 0 1 0 0,-1 0-1 0 0,0 0 1 0 0,1-1 0 0 0,-1 0-1 0 0,1 0 1 0 0,-1 0-1 0 0,1 0 1 0 0,0 0-1 0 0,-1-1 1 0 0,1 1-1 0 0,0-1 1 0 0,0 0-33 0 0,0-3 7 0 0,-1 0-1 0 0,0-1 1 0 0,0 1-1 0 0,0-1 1 0 0,0 0-1 0 0,-1 1 1 0 0,0-1-1 0 0,0 0 1 0 0,0-1-1 0 0,0 1 1 0 0,0 0-1 0 0,-1 0 1 0 0,0-1-1 0 0,0 1 1 0 0,0-1-1 0 0,0 1 1 0 0,-1-1-1 0 0,0 1 1 0 0,0-1-1 0 0,0 0 1 0 0,0 1-1 0 0,-1-1 1 0 0,0 1-1 0 0,0-1 1 0 0,0 1 0 0 0,0 0-1 0 0,-1-1-6 0 0,-16-65 373 0 0,63 218 782 0 0,-17-99-1683 0 0,-9-45-9163 0 0,-12-9 3444 0 0</inkml:trace>
  <inkml:trace contextRef="#ctx0" brushRef="#br0" timeOffset="2278.43">1682 165 11985 0 0,'0'0'1648'0'0,"0"0"-1556"0"0,27 50 428 0 0,-16-26 100 0 0,0 3 60 0 0,-2-2-116 0 0,-2 1-135 0 0,-6-1-277 0 0,2 0-144 0 0,-3 0-8 0 0,-7-1-52 0 0,1 0 4 0 0,-2 0-16 0 0,-5-1-84 0 0,0 0-761 0 0,1-2-479 0 0,5-7-1504 0 0,-6-1-3433 0 0</inkml:trace>
  <inkml:trace contextRef="#ctx0" brushRef="#br0" timeOffset="31385.347">1597 607 952 0 0,'0'0'612'0'0,"0"0"-445"0"0,0 0 102 0 0,0 0 312 0 0,0 0-161 0 0,0 0-142 0 0,0 0-7 0 0,0 0-25 0 0,0 0 37 0 0,34 3 3359 0 0,-28-5-3455 0 0,-1-1 1 0 0,0 1-1 0 0,0-1 0 0 0,0-1 0 0 0,0 1 0 0 0,0-1 0 0 0,0 0 0 0 0,-1 0 0 0 0,0 0 0 0 0,0-1 0 0 0,0 1 0 0 0,0-1 1 0 0,-1 0-1 0 0,0 0 0 0 0,0 0 0 0 0,0-1 0 0 0,-1 1 0 0 0,3-6-187 0 0,12-176-187 0 0,-18 143 224 0 0,2 33-53 0 0,0-1 1 0 0,-1 1-1 0 0,-1-1 0 0 0,1 1 0 0 0,-2-1 1 0 0,0 1-1 0 0,0 0 0 0 0,-1 0 0 0 0,0 0 1 0 0,-1 0-1 0 0,0 0 0 0 0,-1 1 0 0 0,0-1 1 0 0,-1 1-1 0 0,0 1 0 0 0,-1-1 0 0 0,0 1 1 0 0,0 0-1 0 0,-1 1 0 0 0,0-1 0 0 0,0 2 1 0 0,-1-1-1 0 0,0 1 0 0 0,0 0 1 0 0,-1 1-1 0 0,0 0 0 0 0,0 1 0 0 0,0 0 1 0 0,-1 0-1 0 0,0 1 0 0 0,1 1 0 0 0,-2 0 1 0 0,1 0-1 0 0,0 1 0 0 0,0 0 0 0 0,-1 1 1 0 0,1 1-1 0 0,-8 0 16 0 0,7 3-27 0 0,1 1-1 0 0,0 1 1 0 0,0-1 0 0 0,0 2-1 0 0,1 0 1 0 0,0 0 0 0 0,0 1-1 0 0,0 0 1 0 0,1 1 0 0 0,0-1 0 0 0,1 2-1 0 0,0 0 1 0 0,0 0 0 0 0,1 0-1 0 0,0 1 1 0 0,0 0 0 0 0,1 0-1 0 0,0 1 1 0 0,1-1 0 0 0,1 1-1 0 0,-1 0 1 0 0,2 1 0 0 0,-1-1 0 0 0,1 3 27 0 0,2 8 129 0 0,0 0 0 0 0,1 0 1 0 0,1 0-1 0 0,2 0 1 0 0,0 0-1 0 0,1-1 1 0 0,1 1-1 0 0,1-1 0 0 0,1 0 1 0 0,1 0-1 0 0,0-1 1 0 0,2 0-1 0 0,0-1 1 0 0,2 0-1 0 0,0-1 0 0 0,5 6-129 0 0,-10-17 144 0 0,0-1 0 0 0,0-1-1 0 0,0 1 1 0 0,1-1 0 0 0,0-1-1 0 0,-1 1 1 0 0,2-1 0 0 0,-1-1-1 0 0,0 0 1 0 0,1 0 0 0 0,0 0-1 0 0,0-1 1 0 0,-1 0 0 0 0,10 0-144 0 0,40-2-8417 0 0,-57-1 3370 0 0</inkml:trace>
  <inkml:trace contextRef="#ctx0" brushRef="#br0" timeOffset="32703.121">1364 600 1748 0 0,'0'0'1310'0'0,"0"0"-733"0"0,0 0-189 0 0,0 0 250 0 0,0 0 168 0 0,0 0-41 0 0,0 0 33 0 0,0 0-37 0 0,0 0-157 0 0,0 0-253 0 0,-2-10 72 0 0,-77 126 2939 0 0,54-98-3264 0 0,0 0 0 0 0,-1-1 0 0 0,0-2 0 0 0,-2-1-1 0 0,0-1 1 0 0,0-1 0 0 0,-1-2 0 0 0,0-1 0 0 0,-1-1 0 0 0,0-1 0 0 0,0-2-1 0 0,-1-1 1 0 0,-14 0-98 0 0,-26-3-36 0 0,0-3 0 0 0,0-3-1 0 0,0-2 1 0 0,1-4 0 0 0,0-3 0 0 0,1-3-1 0 0,-40-17 37 0 0,-53-8-433 0 0,218 6-3470 0 0,109-19 4784 0 0,-383 81 831 0 0,216-24-1668 0 0,1-1 1 0 0,0 1-1 0 0,0 0 1 0 0,0 0 0 0 0,0 0-1 0 0,1 0 1 0 0,-1 0-1 0 0,0 0 1 0 0,1 0-1 0 0,-1 0 1 0 0,1 1 0 0 0,0-1-1 0 0,0 0 1 0 0,0 0-1 0 0,0 0 1 0 0,0 0-1 0 0,0 0 1 0 0,1 1 0 0 0,-1-1-1 0 0,1 0 1 0 0,-1 0-1 0 0,1 0 1 0 0,0 0-1 0 0,0 0 1 0 0,-1 0 0 0 0,2 0-1 0 0,-1 0 1 0 0,0-1-1 0 0,0 1 1 0 0,1 0-1 0 0,-1-1 1 0 0,0 1 0 0 0,1-1-1 0 0,0 1 1 0 0,-1-1-1 0 0,1 0 1 0 0,0 1-1 0 0,0-1 1 0 0,0 0 0 0 0,1 0-45 0 0,3 7 165 0 0,9 12 92 0 0,45 69 966 0 0,-37-22-3148 0 0,-22-64-1732 0 0,2-4-3587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3:15.863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447 1129 692 0 0,'0'0'1688'0'0,"0"0"-911"0"0,0 0-587 0 0,0 0-149 0 0,0 0 47 0 0,0 0 104 0 0,0 0 93 0 0,0 0 47 0 0,-29 20 1284 0 0,-80-33-356 0 0,108 13-1105 0 0,1 0 60 0 0,-35 20 1222 0 0,-129-31-897 0 0,127 25 1626 0 0,-10-42-983 0 0,25 2-4944 0 0,20 23-579 0 0</inkml:trace>
  <inkml:trace contextRef="#ctx0" brushRef="#br1" timeOffset="4576.468">1068 1183 860 0 0,'0'0'818'0'0,"0"0"-492"0"0,0 0-84 0 0,0 0 197 0 0,0 0 30 0 0,0 0 131 0 0,0 0-4 0 0,0 0-146 0 0,53 3 3874 0 0,18-35-1365 0 0,23-55-2727 0 0,-67 59-138 0 0,-17 18-20 0 0,-2 0 0 0 0,1 0 1 0 0,-1-1-1 0 0,-1 0 0 0 0,0 0 0 0 0,0 0 0 0 0,-1-1 1 0 0,-1 0-1 0 0,0-1 0 0 0,-1 1 0 0 0,0-1 0 0 0,0 0 0 0 0,-2 0 1 0 0,0 0-1 0 0,0 0 0 0 0,-1 0 0 0 0,-1-1 0 0 0,0 1 1 0 0,0 0-1 0 0,-2 0 0 0 0,0 0 0 0 0,0 0 0 0 0,-1 0 0 0 0,-1 0 1 0 0,0 0-1 0 0,-1 1 0 0 0,0 0 0 0 0,-1 0 0 0 0,0 0 1 0 0,-1 1-1 0 0,0-1-74 0 0,-8-10-44 0 0,-1 1 0 0 0,0 1 1 0 0,-2 1-1 0 0,0 0 0 0 0,-1 1 1 0 0,-1 1-1 0 0,0 1 0 0 0,-1 1 1 0 0,-1 1-1 0 0,-1 0 1 0 0,0 2-1 0 0,0 1 0 0 0,-1 1 1 0 0,-1 0-1 0 0,-24-5 44 0 0,28 12-82 0 0,0 1 1 0 0,0 1 0 0 0,0 1-1 0 0,0 0 1 0 0,0 2-1 0 0,0 0 1 0 0,0 2-1 0 0,0 0 1 0 0,1 1-1 0 0,-1 1 1 0 0,1 1-1 0 0,1 1 1 0 0,-1 1 0 0 0,1 0-1 0 0,1 2 1 0 0,0 0-1 0 0,-4 4 82 0 0,-5 1 15 0 0,22-14-33 0 0,1 0 0 0 0,-1 0 0 0 0,1 0 1 0 0,0 1-1 0 0,0 0 0 0 0,0-1 0 0 0,0 1 0 0 0,0 1 1 0 0,1-1-1 0 0,-1 1 0 0 0,1-1 0 0 0,0 1 1 0 0,0 0-1 0 0,0 0 0 0 0,0 0 0 0 0,1 1 1 0 0,0-1-1 0 0,0 0 0 0 0,0 1 0 0 0,0 0 0 0 0,0 3 18 0 0,-29 153-88 0 0,34-133 116 0 0,1 1 0 0 0,1-1-1 0 0,2 0 1 0 0,0 0 0 0 0,2-1-1 0 0,1 0 1 0 0,1 0 0 0 0,9 14-28 0 0,-16-34 17 0 0,0 6 41 0 0,1 0 0 0 0,0 0 0 0 0,1-1 0 0 0,0 0 0 0 0,1 0 0 0 0,1 0 0 0 0,0-1 0 0 0,0 0 0 0 0,1-1 0 0 0,1 0 0 0 0,-1 0 0 0 0,2-1 0 0 0,-1 0 0 0 0,1-1 0 0 0,0 0 0 0 0,1-1 0 0 0,0 0 0 0 0,0-1 0 0 0,1 0 0 0 0,0-1 0 0 0,6 2-58 0 0,16-1 140 0 0,122 16 724 0 0,-53-21-3226 0 0,-82-5-1337 0 0,3-8-3583 0 0</inkml:trace>
  <inkml:trace contextRef="#ctx0" brushRef="#br1" timeOffset="5156.489">706 1 156 0 0,'0'0'2510'0'0,"0"0"-864"0"0,0 0-451 0 0,0 0-154 0 0,0 0-96 0 0,0 0-166 0 0,0 0-68 0 0,0 0-235 0 0,0 1-504 0 0,13 33 409 0 0,-1 2 1 0 0,-3 0-1 0 0,-1 0 1 0 0,-1 0-1 0 0,-2 1 1 0 0,-1 0-1 0 0,-2 28-381 0 0,4-65-6035 0 0,-3-8 761 0 0</inkml:trace>
  <inkml:trace contextRef="#ctx0" brushRef="#br1" timeOffset="5588.832">739 37 260 0 0,'0'0'1147'0'0,"0"0"-148"0"0,0 0 9 0 0,0 0-79 0 0,0 0-131 0 0,0 0-79 0 0,0 0-88 0 0,0 0-228 0 0,0 0-244 0 0,-4-2 769 0 0,4 5-820 0 0,0-1-1 0 0,0 1 1 0 0,0 0 0 0 0,0 0 0 0 0,1-1 0 0 0,-1 1 0 0 0,1 0-1 0 0,0-1 1 0 0,0 1 0 0 0,0-1 0 0 0,0 1 0 0 0,0-1 0 0 0,0 1 0 0 0,1-1-1 0 0,-1 0 1 0 0,1 1 0 0 0,0-1 0 0 0,-1 0 0 0 0,1 0 0 0 0,0 0-1 0 0,0-1 1 0 0,1 1 0 0 0,-1 0 0 0 0,0-1 0 0 0,1 1 0 0 0,-1-1 0 0 0,0 0-1 0 0,1 0 1 0 0,-1 0 0 0 0,1 0 0 0 0,0 0 0 0 0,-1-1 0 0 0,1 1-1 0 0,0-1 1 0 0,0 1 0 0 0,-1-1 0 0 0,1 0 0 0 0,0 0 0 0 0,0-1-1 0 0,-1 1 1 0 0,1 0 0 0 0,0-1 0 0 0,-1 0 0 0 0,1 1 0 0 0,0-1 0 0 0,-1 0-1 0 0,1 0 1 0 0,-1-1 0 0 0,0 1 0 0 0,1 0 0 0 0,-1-1 0 0 0,2-1-108 0 0,8-52 106 0 0,11 111-1089 0 0,-18-24 1442 0 0,-1-9-1032 0 0,0-8-2729 0 0,-2-13-3330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3:25.7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468 0 3980 0 0,'0'0'970'0'0,"0"0"-977"0"0,0 0 446 0 0,-7 1 253 0 0,-277 31 4597 0 0,110-44-4220 0 0,172 10-2818 0 0,5 1-2509 0 0,8 1-1555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4:07.7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28 15341 0 0,'0'0'2213'0'0,"0"0"-2213"0"0,0 0-508 0 0,0 0 448 0 0,0 0-16 0 0,-37 9-236 0 0,16-9-53 0 0,-2-2-87 0 0,2-5-316 0 0,-1-1-856 0 0,6-2-824 0 0,3 1-3669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2:35.5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515 1 2908 0 0,'0'0'965'0'0,"0"0"44"0"0,0 0-228 0 0,0 0-821 0 0,0 0 58 0 0,0 0 311 0 0,0 0 112 0 0,-32 13 1759 0 0,-7-14-4269 0 0,31-2-417 0 0</inkml:trace>
  <inkml:trace contextRef="#ctx0" brushRef="#br0" timeOffset="49474.628">719 67 4516 0 0,'0'0'1667'0'0,"0"0"-885"0"0,0 0-570 0 0,0 0-99 0 0,0 0 254 0 0,0 0 616 0 0,-6 0-109 0 0,-187 2 2217 0 0,-271-21-1634 0 0,408 8-768 0 0,91 11-8343 0 0,-14 2 1961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3:26.8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1204 45 3664 0 0,'0'0'2675'0'0,"0"0"-1964"0"0,0 0-397 0 0,0 0 413 0 0,0 0 24 0 0,0 0-443 0 0,8-1-28 0 0,-23 9-84 0 0,0 0 1 0 0,0 0 0 0 0,-1-1 0 0 0,0-1 0 0 0,0-1 0 0 0,-1 0 0 0 0,1-1 0 0 0,-1-1 0 0 0,0-1 0 0 0,0 0 0 0 0,0-1 0 0 0,0-1 0 0 0,0 0 0 0 0,0-1 0 0 0,0-1 0 0 0,0-1 0 0 0,-6-2-197 0 0,-67-1 91 0 0,89 5-109 0 0,0 0 0 0 0,-1 0 0 0 0,1 1 0 0 0,0-1 0 0 0,0 1-1 0 0,0-1 1 0 0,0 1 0 0 0,-1-1 0 0 0,1 1 0 0 0,0 0 0 0 0,0 0 0 0 0,-1 0-1 0 0,1-1 1 0 0,0 1 0 0 0,-1 0 0 0 0,1 1 0 0 0,0-1 0 0 0,0 0 0 0 0,-1 0 0 0 0,1 0-1 0 0,0 1 1 0 0,0-1 0 0 0,-1 1 0 0 0,1-1 0 0 0,0 1 0 0 0,0-1 0 0 0,0 1-1 0 0,0 0 1 0 0,0-1 0 0 0,0 1 0 0 0,0 0 0 0 0,0 0 0 0 0,0 0 0 0 0,0 0 0 0 0,0 0-1 0 0,1 0 1 0 0,-1 0 0 0 0,0 0 0 0 0,1 0 0 0 0,-1 0 0 0 0,1 1 0 0 0,-1-1-1 0 0,1 0 1 0 0,-1 0 0 0 0,1 0 0 0 0,0 1 0 0 0,0-1 0 0 0,-1 0 0 0 0,1 1 0 0 0,0-1-1 0 0,0 0 1 0 0,0 0 0 0 0,1 1 0 0 0,-1-1 0 0 0,0 0 0 0 0,0 0 0 0 0,1 1-1 0 0,-1-1 1 0 0,0 0 0 0 0,1 0 0 0 0,0 1 18 0 0,-78-32 1354 0 0,26 15-1348 0 0,0 2 0 0 0,-1 3 1 0 0,0 2-1 0 0,0 2 0 0 0,-1 3 0 0 0,-27 2-6 0 0,-162-17 1105 0 0,177 1-387 0 0,68 16-6322 0 0,4 1-1477 0 0</inkml:trace>
  <inkml:trace contextRef="#ctx0" brushRef="#br0" timeOffset="246.078">253 452 10365 0 0,'0'0'2022'0'0,"0"0"-1488"0"0,0 0-233 0 0,0 0 124 0 0,0 0 413 0 0,0 0-54 0 0,0 0-179 0 0,-8 1-250 0 0,-205 7-1032 0 0,215-9-3486 0 0,2-1-625 0 0</inkml:trace>
  <inkml:trace contextRef="#ctx0" brushRef="#br0" timeOffset="663.617">436 427 7929 0 0,'0'0'2908'0'0,"0"0"-1715"0"0,0 0-943 0 0,0 0 60 0 0,0 0 285 0 0,0 0 173 0 0,0 0-134 0 0,0 0-368 0 0,-22-7-521 0 0,25 5 265 0 0,1 2 1 0 0,-1-1-1 0 0,1 0 0 0 0,-1 1 0 0 0,1-1 1 0 0,-1 1-1 0 0,1 0 0 0 0,-1 1 0 0 0,1-1 1 0 0,-1 0-1 0 0,1 1 0 0 0,-1 0 0 0 0,1 0 1 0 0,-1 0-1 0 0,0 0 0 0 0,1 0 0 0 0,-1 1 1 0 0,0-1-1 0 0,0 1 0 0 0,0 0 0 0 0,0 0 1 0 0,0 0-1 0 0,-1 1 0 0 0,1-1 0 0 0,-1 1 1 0 0,1-1-1 0 0,-1 1 0 0 0,0 0 0 0 0,0 0 1 0 0,0 0-1 0 0,0 0 0 0 0,-1 0 0 0 0,1 0 1 0 0,-1 0-1 0 0,0 1 0 0 0,0-1 0 0 0,1 3-10 0 0,-2-2 64 0 0,1 0 0 0 0,-1-1 0 0 0,0 1 0 0 0,-1 0-1 0 0,1 0 1 0 0,-1 0 0 0 0,1 0 0 0 0,-1 0-1 0 0,0-1 1 0 0,0 1 0 0 0,-1 0 0 0 0,1-1 0 0 0,-1 1-1 0 0,0-1 1 0 0,0 0 0 0 0,0 1 0 0 0,0-1 0 0 0,-1 0-1 0 0,1 0 1 0 0,-1 0 0 0 0,0-1 0 0 0,0 1 0 0 0,0-1-1 0 0,0 1 1 0 0,0-1 0 0 0,-4 2-64 0 0,-34 39 94 0 0,99-29 600 0 0,-30-14-807 0 0,82-3 735 0 0,-38-8-4634 0 0,-61 7-273 0 0,2-2-2695 0 0</inkml:trace>
  <inkml:trace contextRef="#ctx0" brushRef="#br0" timeOffset="911.67">865 439 12149 0 0,'0'0'1110'0'0,"0"0"-707"0"0,0 0 259 0 0,2 8 36 0 0,20 301 1314 0 0,-16-295-3243 0 0,8-30-8431 0 0,-11 6 4761 0 0</inkml:trace>
  <inkml:trace contextRef="#ctx0" brushRef="#br0" timeOffset="1253.599">893 439 1748 0 0,'0'0'4991'0'0,"0"0"-3050"0"0,0 0-1020 0 0,0 0 165 0 0,0 0 35 0 0,0 0-327 0 0,0 0-435 0 0,0 0-277 0 0,0 0 39 0 0,1 3 171 0 0,9 37 624 0 0,-11-36-882 0 0,1 0-1 0 0,0 0 1 0 0,-1 0 0 0 0,1 0 0 0 0,1 0-1 0 0,-1 0 1 0 0,1 0 0 0 0,-1 0 0 0 0,1 0-1 0 0,0 0 1 0 0,1 0 0 0 0,-1 0 0 0 0,1-1-1 0 0,-1 1 1 0 0,1-1 0 0 0,0 1 0 0 0,0-1-1 0 0,1 0 1 0 0,-1 1 0 0 0,1-1 0 0 0,0 0-1 0 0,0-1 1 0 0,0 1 0 0 0,0 0 0 0 0,0-1-1 0 0,0 0 1 0 0,1 1 0 0 0,-1-1 0 0 0,1-1-1 0 0,-1 1 1 0 0,1-1 0 0 0,0 1 0 0 0,0-1 0 0 0,0 0-1 0 0,0 0 1 0 0,0-1 0 0 0,3 1-34 0 0,-2-4-3 0 0,0 0 1 0 0,0 0-1 0 0,0 0 0 0 0,-1-1 1 0 0,1 0-1 0 0,-1 0 0 0 0,0 0 1 0 0,0 0-1 0 0,0-1 1 0 0,-1 0-1 0 0,0 0 0 0 0,0 0 1 0 0,0 0-1 0 0,0 0 1 0 0,-1 0-1 0 0,0-1 0 0 0,0 1 1 0 0,0-1-1 0 0,-1 0 0 0 0,0 1 1 0 0,0-1-1 0 0,0 0 1 0 0,-1 0-1 0 0,0 0 0 0 0,0-1 3 0 0,4 156 988 0 0,2-137-1818 0 0,3-11-5968 0 0,-4-7-125 0 0</inkml:trace>
  <inkml:trace contextRef="#ctx0" brushRef="#br0" timeOffset="1581.193">1243 301 5320 0 0,'0'0'6680'0'0,"0"0"-4807"0"0,0 0-1346 0 0,0 0-186 0 0,0 0-296 0 0,0 0-296 0 0,31 23-235 0 0,-28-21 527 0 0,-1 0 0 0 0,1 1 0 0 0,-1 0 0 0 0,0-1 0 0 0,0 1 0 0 0,0 0 0 0 0,0 0 0 0 0,0 0 0 0 0,-1 0 0 0 0,1 0 0 0 0,-1 0 0 0 0,0 0 0 0 0,0 1 1 0 0,0-1-1 0 0,-1 0 0 0 0,1 1 0 0 0,-1-1 0 0 0,1 1 0 0 0,-1-1 0 0 0,0 1 0 0 0,-1-1 0 0 0,1 0 0 0 0,0 1 0 0 0,-1-1 0 0 0,0 1 0 0 0,0-1 0 0 0,0 0 0 0 0,0 0 0 0 0,0 1 1 0 0,-1-1-1 0 0,0 0 0 0 0,1 0 0 0 0,-1-1 0 0 0,0 1 0 0 0,0 0 0 0 0,-1 0 0 0 0,1-1 0 0 0,-1 0 0 0 0,1 1 0 0 0,-1-1 0 0 0,0 0 0 0 0,1 0 0 0 0,-1 0 0 0 0,-2 0-41 0 0,6-2 10 0 0,0 0-1 0 0,0 0 0 0 0,0 0 0 0 0,0 0 0 0 0,0 0 1 0 0,0 1-1 0 0,0-1 0 0 0,0 0 0 0 0,0 0 0 0 0,0 1 1 0 0,0-1-1 0 0,0 1 0 0 0,0-1 0 0 0,0 1 0 0 0,0-1 1 0 0,0 1-1 0 0,0 0 0 0 0,-1-1 0 0 0,1 1 0 0 0,0 0 1 0 0,-1-1-1 0 0,1 1 0 0 0,0 0 0 0 0,-1 0 0 0 0,1 0 1 0 0,-1 0-1 0 0,1 0 0 0 0,-1 0 0 0 0,1 0 0 0 0,-1 0 1 0 0,0 0-1 0 0,0 0 0 0 0,1 0 0 0 0,-1 0 0 0 0,0 0 1 0 0,0 0-1 0 0,0 0 0 0 0,0 0 0 0 0,0 0 0 0 0,0 0 1 0 0,0 0-1 0 0,-1 0 0 0 0,1 0 0 0 0,0 0 0 0 0,0 0 1 0 0,-1 0-1 0 0,1 0 0 0 0,-1 0 0 0 0,1 0 0 0 0,-1-1 0 0 0,1 1 1 0 0,-1 0-1 0 0,0 0 0 0 0,1 0 0 0 0,-1 0 0 0 0,0-1 1 0 0,1 1-1 0 0,-1 0 0 0 0,0-1 0 0 0,0 1 0 0 0,0-1 1 0 0,0 1-1 0 0,0-1 0 0 0,0 1 0 0 0,0-1 0 0 0,0 0 1 0 0,0 1-1 0 0,0-1-9 0 0,85-2 231 0 0,-62 0-716 0 0,61-4-6240 0 0,-68 8 1839 0 0</inkml:trace>
  <inkml:trace contextRef="#ctx0" brushRef="#br0" timeOffset="1830.055">1769 611 12537 0 0,'0'0'1656'0'0,"0"0"-1656"0"0,0 0 0 0 0,0 0 496 0 0,0 0 32 0 0,-53-8-236 0 0,33 6-80 0 0,-4-2-204 0 0,0 1-4 0 0,-3 0 4 0 0,2-1-8 0 0,-2 0-524 0 0,5-1-472 0 0,3-1-484 0 0,5-1-936 0 0,3 1-2537 0 0</inkml:trace>
  <inkml:trace contextRef="#ctx0" brushRef="#br0" timeOffset="2077.728">1675 533 9189 0 0,'0'0'1435'0'0,"4"6"-612"0"0,0 0-563 0 0,0 1-1 0 0,-1-1 0 0 0,0 0 1 0 0,-1 1-1 0 0,1-1 1 0 0,-1 1-1 0 0,0 0 1 0 0,-1 0-1 0 0,0 0 1 0 0,0 0-1 0 0,0 0 1 0 0,-1 0-1 0 0,0 0 0 0 0,-1 0 1 0 0,1 0-1 0 0,-1 0 1 0 0,-1 0-1 0 0,1 0 1 0 0,-1 0-1 0 0,-1 2-259 0 0,-5 20-344 0 0,13-24-8972 0 0,2-8 2928 0 0</inkml:trace>
  <inkml:trace contextRef="#ctx0" brushRef="#br0" timeOffset="2249.831">1983 495 496 0 0,'0'0'9437'0'0,"0"0"-7054"0"0,1 8-2053 0 0,-11 282 4245 0 0,10-290-4601 0 0,5 43-241 0 0,13-24-6124 0 0,-11-18 1331 0 0</inkml:trace>
  <inkml:trace contextRef="#ctx0" brushRef="#br0" timeOffset="2483.175">2012 451 10997 0 0,'0'0'1128'0'0,"0"0"-925"0"0,0 0-366 0 0,0 0 187 0 0,0 0 369 0 0,2 8-24 0 0,28 85 403 0 0,-29-91-783 0 0,-1 0 0 0 0,1 0-1 0 0,-1 0 1 0 0,1 0-1 0 0,0-1 1 0 0,-1 1-1 0 0,1 0 1 0 0,0-1-1 0 0,0 1 1 0 0,0-1-1 0 0,0 1 1 0 0,1-1-1 0 0,-1 1 1 0 0,0-1-1 0 0,1 0 1 0 0,-1 0-1 0 0,1 1 1 0 0,-1-1 0 0 0,1 0-1 0 0,-1 0 1 0 0,1-1-1 0 0,0 1 1 0 0,-1 0-1 0 0,1 0 1 0 0,0-1-1 0 0,0 1 1 0 0,0-1-1 0 0,-1 0 1 0 0,1 1-1 0 0,0-1 1 0 0,0 0-1 0 0,0 0 1 0 0,0 0 0 0 0,0 0-1 0 0,-1-1 1 0 0,1 1-1 0 0,0 0 1 0 0,0-1-1 0 0,0 1 1 0 0,0-1-1 0 0,-1 0 1 0 0,1 0-1 0 0,0 0 1 0 0,-1 1-1 0 0,1-1 1 0 0,-1-1-1 0 0,1 1 1 0 0,-1 0-1 0 0,1 0 1 0 0,-1 0 0 0 0,0-1-1 0 0,0 1 1 0 0,1-1-1 0 0,-1 1 1 0 0,0-1-1 0 0,0 0 12 0 0,35-82-507 0 0,-30 136 3715 0 0,-14 28-3552 0 0,9-81-4402 0 0,-1-2 15 0 0</inkml:trace>
  <inkml:trace contextRef="#ctx0" brushRef="#br0" timeOffset="2777.403">2342 300 13225 0 0,'0'0'1041'0'0,"0"0"-1069"0"0,7 4-57 0 0,-4-2 116 0 0,1 0-1 0 0,-1 0 1 0 0,0 0-1 0 0,1 0 1 0 0,-1 0-1 0 0,0 0 1 0 0,0 1-1 0 0,-1 0 0 0 0,1-1 1 0 0,-1 1-1 0 0,1 0 1 0 0,-1 0-1 0 0,0 1 1 0 0,0-1-1 0 0,0 0 1 0 0,0 1-1 0 0,-1-1 1 0 0,1 1-1 0 0,-1-1 1 0 0,0 1-1 0 0,0 0 1 0 0,-1 0-1 0 0,1-1 0 0 0,-1 1 1 0 0,1 0-1 0 0,-1 0 1 0 0,0 0-1 0 0,-1 0 1 0 0,1-1-1 0 0,-1 1 1 0 0,0 0-1 0 0,1 0 1 0 0,-2-1-1 0 0,1 1 1 0 0,0-1-1 0 0,-1 1-30 0 0,-41 55 319 0 0,105-46 963 0 0,-4-12-2710 0 0,-31-2-3801 0 0,-13 1-1901 0 0</inkml:trace>
  <inkml:trace contextRef="#ctx0" brushRef="#br0" timeOffset="4266.851">2355 113 1760 0 0,'0'0'807'0'0,"0"0"-315"0"0,0 0 149 0 0,0 0 94 0 0,0 0-3 0 0,0 0-64 0 0,0 0 36 0 0,0 0-61 0 0,-17 16 491 0 0,-19 129 311 0 0,13-82-923 0 0,-3-1 0 0 0,-3-1 0 0 0,-2-2 0 0 0,-3-1 0 0 0,-2-1 0 0 0,-3-3 0 0 0,-2 0 0 0 0,-15 12-522 0 0,-35 50 277 0 0,14 12 1013 0 0,81-131-1142 0 0,7-10-7620 0 0,-6 4 152 0 0</inkml:trace>
  <inkml:trace contextRef="#ctx0" brushRef="#br0" timeOffset="5040.052">603 321 6597 0 0,'0'0'1502'0'0,"0"0"-505"0"0,0 0-286 0 0,0 0-408 0 0,0 0-68 0 0,-4 6 158 0 0,-186 418 3697 0 0,102-255-3199 0 0,94-148-795 0 0,12-22-7381 0 0,-4-8-1205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3:33.6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681 50 312 0 0,'0'0'348'0'0,"0"0"-225"0"0,0 0-21 0 0,0 0 186 0 0,0 0 235 0 0,0 0 261 0 0,0 0 65 0 0,0 0-192 0 0,-6 5-114 0 0,-3 1-433 0 0,1 0 0 0 0,-1 0 0 0 0,0-1 0 0 0,0-1 0 0 0,0 0 0 0 0,-1 0 0 0 0,0-1 0 0 0,1 0 0 0 0,-1 0 0 0 0,0-1 0 0 0,0 0 0 0 0,-5-1-110 0 0,-281-27 806 0 0,103-32-639 0 0,135 39-236 0 0,58 19 46 0 0,22 7-138 0 0,-4 2-2954 0 0,-11-4 209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3:50.9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23 4912 0 0,'0'0'5753'0'0,"0"0"-3597"0"0,0 0-868 0 0,0 0-276 0 0,0 0-44 0 0,0 0-139 0 0,0 0-221 0 0,-43-4-112 0 0,23 4-316 0 0,-3-1-180 0 0,-1 1-72 0 0,5 0-88 0 0,-3 0-572 0 0,8 0-521 0 0,2-4-855 0 0,3 1-2780 0 0,8-7-2281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3:51.1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13 3240 0 0,'0'0'8045'0'0,"0"0"-6877"0"0,0 0-276 0 0,0 0-256 0 0,0 0-152 0 0,-36-10-104 0 0,10 8-156 0 0,0 2-224 0 0,-1 0-204 0 0,-1 0-1216 0 0,2 0-1312 0 0,8 1-3465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3:51.7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262 14 364 0 0,'0'0'8631'0'0,"0"0"-5532"0"0,0 0-2094 0 0,0 0-583 0 0,0 0-102 0 0,0 0 210 0 0,0 0 105 0 0,-4 9-8 0 0,-112 231 1236 0 0,97-172-3949 0 0,23-61-724 0 0,2-10-3147 0 0,1-6-686 0 0</inkml:trace>
  <inkml:trace contextRef="#ctx0" brushRef="#br0" timeOffset="154.63">158 101 2520 0 0,'0'0'2208'0'0,"0"0"2206"0"0,0 0-2553 0 0,0 0-866 0 0,0 0-305 0 0,0 0-59 0 0,0 0 255 0 0,0 0 4 0 0,-7 5-162 0 0,-104 106 813 0 0,74-53-6084 0 0,35-53 2 0 0,4-4-1779 0 0</inkml:trace>
  <inkml:trace contextRef="#ctx0" brushRef="#br0" timeOffset="357.102">48 72 5989 0 0,'0'0'2495'0'0,"0"0"-886"0"0,9 5-820 0 0,-8-5-771 0 0,40 20 1015 0 0,-1 2 1 0 0,-1 1-1 0 0,0 2 0 0 0,-2 2 1 0 0,25 23-1034 0 0,-60-35-2070 0 0,-24-18-5760 0 0,4-7 1663 0 0</inkml:trace>
  <inkml:trace contextRef="#ctx0" brushRef="#br0" timeOffset="525.126">20 147 4548 0 0,'0'0'5621'0'0,"0"0"-3765"0"0,0 0-844 0 0,0 0 68 0 0,36 47-92 0 0,-19-33-336 0 0,2 0-132 0 0,-1 0-159 0 0,0-2-209 0 0,1 0-92 0 0,0-2-52 0 0,0 1 4 0 0,-5-2-12 0 0,0 0-400 0 0,-1-2-469 0 0,-3-3-659 0 0,-2-3-1276 0 0,3-4-5241 0 0</inkml:trace>
  <inkml:trace contextRef="#ctx0" brushRef="#br0" timeOffset="836.139">529 222 6141 0 0,'0'0'6069'0'0,"0"0"-4540"0"0,0 0-1369 0 0,0 0 9 0 0,0 0 286 0 0,0 0-41 0 0,0 0-130 0 0,0 0-172 0 0,0 0-77 0 0,4 5 40 0 0,-3-4-99 0 0,1 1 0 0 0,0 0-1 0 0,-1-1 1 0 0,1 1 0 0 0,0-1-1 0 0,0 0 1 0 0,0 0 0 0 0,0 1 0 0 0,0-1-1 0 0,0 0 1 0 0,1-1 0 0 0,-1 1-1 0 0,0 0 1 0 0,0-1 0 0 0,1 1-1 0 0,-1-1 1 0 0,0 0 0 0 0,1 0-1 0 0,-1 1 1 0 0,0-2 0 0 0,1 1-1 0 0,-1 0 1 0 0,0 0 0 0 0,1-1-1 0 0,-1 1 1 0 0,0-1 0 0 0,0 0-1 0 0,0 0 1 0 0,1 0 0 0 0,-1 0 0 0 0,0 0-1 0 0,0 0 1 0 0,0 0 0 0 0,0-1-1 0 0,-1 1 1 0 0,1-1 0 0 0,0 1-1 0 0,-1-1 1 0 0,1 0 0 0 0,-1 0-1 0 0,1 0 1 0 0,0-1 24 0 0,-1 0-39 0 0,0 0-1 0 0,-1 0 1 0 0,1 0-1 0 0,-1 0 1 0 0,1 0-1 0 0,-1 0 1 0 0,0 0-1 0 0,0 0 1 0 0,-1 0 0 0 0,1-1-1 0 0,-1 1 1 0 0,1 1-1 0 0,-1-1 1 0 0,0 0-1 0 0,0 0 1 0 0,0 0 0 0 0,-1 0-1 0 0,1 1 1 0 0,-1-1-1 0 0,1 0 1 0 0,-1 1-1 0 0,0-1 1 0 0,0 1-1 0 0,0 0 1 0 0,0 0 0 0 0,0 0-1 0 0,-1 0 1 0 0,1 0-1 0 0,-1 0 1 0 0,1 0-1 0 0,-1 1 1 0 0,1 0 0 0 0,-1-1-1 0 0,0 1 1 0 0,0 0-1 0 0,0 0 1 0 0,0 0-1 0 0,0 1 1 0 0,0-1-1 0 0,0 1 1 0 0,0 0 0 0 0,0-1-1 0 0,0 1 1 0 0,0 1-1 0 0,0-1 1 0 0,0 0-1 0 0,0 1 1 0 0,0-1 0 0 0,0 1-1 0 0,0 0 1 0 0,0 0-1 0 0,0 0 1 0 0,1 1-1 0 0,-1-1 1 0 0,0 1-1 0 0,1-1 1 0 0,-1 1 0 0 0,1 0-1 0 0,-1 0 40 0 0,-26 55 1061 0 0,56-31-6359 0 0,-18-26-156 0 0</inkml:trace>
  <inkml:trace contextRef="#ctx0" brushRef="#br0" timeOffset="1162.715">777 164 3252 0 0,'0'0'7126'0'0,"0"0"-5050"0"0,7 1-1445 0 0,92-26 2304 0 0,-97 24-3016 0 0,-1-1 1 0 0,1 0-1 0 0,-1 0 0 0 0,0 0 1 0 0,1 0-1 0 0,-1 0 0 0 0,0 0 1 0 0,0 0-1 0 0,-1 0 0 0 0,1 0 1 0 0,0 0-1 0 0,-1-1 0 0 0,1 1 1 0 0,-1 0-1 0 0,0 0 0 0 0,1-1 1 0 0,-1 1-1 0 0,0 0 0 0 0,-1 0 1 0 0,1-1-1 0 0,0 1 0 0 0,-1 0 1 0 0,1 0-1 0 0,-1-1 0 0 0,0 1 1 0 0,1 0-1 0 0,-1 0 0 0 0,0 0 1 0 0,0 0-1 0 0,-1 0 0 0 0,1 0 1 0 0,-1-1 80 0 0,-47-53-868 0 0,48 54 919 0 0,0 1 0 0 0,0 0-1 0 0,0 0 1 0 0,0 0-1 0 0,0 1 1 0 0,0-1 0 0 0,0 0-1 0 0,0 0 1 0 0,0 1 0 0 0,-1-1-1 0 0,1 0 1 0 0,0 1-1 0 0,0-1 1 0 0,-1 1 0 0 0,1 0-1 0 0,0-1 1 0 0,-1 1-1 0 0,1 0 1 0 0,-1 0 0 0 0,1 0-1 0 0,0 0 1 0 0,-1 0 0 0 0,1 0-1 0 0,0 0 1 0 0,-1 0-1 0 0,1 1 1 0 0,0-1 0 0 0,-1 0-1 0 0,1 1 1 0 0,0-1-1 0 0,-1 1 1 0 0,1 0 0 0 0,0-1-1 0 0,0 1 1 0 0,0 0-1 0 0,0 0 1 0 0,-1 0 0 0 0,1-1-1 0 0,0 1 1 0 0,1 0 0 0 0,-1 1-1 0 0,0-1 1 0 0,0 0-1 0 0,0 0 1 0 0,1 0 0 0 0,-1 0-1 0 0,0 1 1 0 0,1-1-1 0 0,-1 0 1 0 0,1 1-51 0 0,-9 25 324 0 0,2 0 1 0 0,1 0-1 0 0,1 1 1 0 0,2 0-1 0 0,0 0 0 0 0,2 0 1 0 0,1 1-1 0 0,3 19-324 0 0,12 2-1411 0 0,12-30-4888 0 0,-9-19-572 0 0</inkml:trace>
  <inkml:trace contextRef="#ctx0" brushRef="#br0" timeOffset="1409.342">914 259 6961 0 0,'0'0'6588'0'0,"0"0"-5520"0"0,0 0-1060 0 0,-43-10 68 0 0,20 7 328 0 0,-4 1-316 0 0,0 1-88 0 0,2-2-1280 0 0,5 1-3108 0 0,-2-5-4953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3:50.3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287 0 7497 0 0,'0'0'2552'0'0,"0"0"-1517"0"0,0 0-545 0 0,0 0 154 0 0,0 0-116 0 0,0 0 27 0 0,0 0 154 0 0,-7 8-52 0 0,-253 324 1316 0 0,246-307-2109 0 0,9-15-1366 0 0,6-13-4727 0 0,3-7 1884 0 0</inkml:trace>
  <inkml:trace contextRef="#ctx0" brushRef="#br0" timeOffset="280.092">4 40 6809 0 0,'0'0'988'0'0,"0"0"-327"0"0,6 3-76 0 0,10 9-22 0 0,0 1 0 0 0,-1 1 0 0 0,-1 0 0 0 0,0 1 0 0 0,-1 1 1 0 0,0 0-1 0 0,-2 0 0 0 0,0 2 0 0 0,0-1 0 0 0,-2 1 0 0 0,0 0 0 0 0,-1 1 0 0 0,0 4-563 0 0,44 81 121 0 0,-36-87-1247 0 0,0-13-3162 0 0,-8-4-789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3:53.4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5805 0 0,'0'0'6067'0'0,"0"0"-3622"0"0,0 0-1754 0 0,3 9 136 0 0,38 239 1906 0 0,-33-187-4707 0 0,3-72-4126 0 0,-4 2-538 0 0</inkml:trace>
  <inkml:trace contextRef="#ctx0" brushRef="#br0" timeOffset="186.551">176 57 3616 0 0,'0'0'6559'0'0,"0"0"-3749"0"0,0 0-2032 0 0,7 6-350 0 0,-4-4-299 0 0,1 1 1 0 0,-1 0 0 0 0,0 0 0 0 0,0 0 0 0 0,0 1 0 0 0,-1-1-1 0 0,1 1 1 0 0,-1-1 0 0 0,0 1 0 0 0,0 0 0 0 0,0 0-1 0 0,0 0 1 0 0,-1 0 0 0 0,1 0 0 0 0,-1 0 0 0 0,0 0-1 0 0,0 1 1 0 0,-1-1 0 0 0,1 0 0 0 0,-1 5-130 0 0,-14 142 331 0 0,23-141-2019 0 0,1-9-2897 0 0,-2-1-2120 0 0</inkml:trace>
  <inkml:trace contextRef="#ctx0" brushRef="#br0" timeOffset="356.853">289 189 12673 0 0,'0'0'2616'0'0,"0"0"-2152"0"0,0 0-300 0 0,-57-8 305 0 0,32 4-57 0 0,-3 1-264 0 0,1 1-140 0 0,0 2-8 0 0,5 0-733 0 0,-1 0-515 0 0,6 0-616 0 0,4 3-1324 0 0,8-2-3593 0 0</inkml:trace>
  <inkml:trace contextRef="#ctx0" brushRef="#br0" timeOffset="838.521">362 270 1684 0 0,'0'0'6108'0'0,"0"0"-2959"0"0,0 0-2107 0 0,0 0-570 0 0,0 0 24 0 0,0 0-73 0 0,7 2-140 0 0,-5-1-293 0 0,0 0 0 0 0,1 1 1 0 0,-1-1-1 0 0,1 0 0 0 0,-1 0 1 0 0,1 0-1 0 0,-1-1 0 0 0,1 1 1 0 0,-1-1-1 0 0,1 1 0 0 0,0-1 1 0 0,-1 0-1 0 0,1 0 0 0 0,0 0 1 0 0,-1 0-1 0 0,1-1 0 0 0,0 1 1 0 0,-1-1-1 0 0,1 1 0 0 0,-1-1 1 0 0,1 0-1 0 0,-1 0 0 0 0,1 0 1 0 0,-1 0-1 0 0,1-1 0 0 0,-1 1 1 0 0,0-1-1 0 0,0 1 0 0 0,0-1 1 0 0,0 0-1 0 0,0 0 0 0 0,0 0 1 0 0,0 0-1 0 0,-1 0 0 0 0,1 0 1 0 0,-1 0-1 0 0,1-1 0 0 0,-1 1 1 0 0,0 0-1 0 0,0-1 0 0 0,0 1 1 0 0,0-3 9 0 0,-43 30 162 0 0,39-22-126 0 0,1 0 0 0 0,0 1 0 0 0,0-1 0 0 0,0 1 0 0 0,1 0 0 0 0,-1-1 0 0 0,1 1 0 0 0,0 0 0 0 0,0 0-1 0 0,0 0 1 0 0,1 0 0 0 0,-1 0 0 0 0,1 0 0 0 0,0 0 0 0 0,0 0 0 0 0,0 0 0 0 0,1 0 0 0 0,-1 0 0 0 0,1 0 0 0 0,0-1 0 0 0,0 1 0 0 0,0 0-1 0 0,1 0 1 0 0,-1-1 0 0 0,1 1 0 0 0,0 0 0 0 0,0-1 0 0 0,0 0 0 0 0,1 1 0 0 0,-1-1 0 0 0,1 0 0 0 0,0 0 0 0 0,0-1 0 0 0,0 1 0 0 0,0-1-1 0 0,0 1 1 0 0,0-1 0 0 0,1 0 0 0 0,-1 0 0 0 0,1 0 0 0 0,-1-1 0 0 0,1 1 0 0 0,0-1 0 0 0,0 0 0 0 0,0 0 0 0 0,0 0 0 0 0,0 0 0 0 0,0-1-1 0 0,0 0 1 0 0,2 0-36 0 0,2 2 32 0 0,0-1-1 0 0,0 1 1 0 0,1-2-1 0 0,-1 0 1 0 0,0 0-1 0 0,0 0 1 0 0,0-1-1 0 0,0 0 1 0 0,0 0-1 0 0,0-1 1 0 0,0 0-1 0 0,0-1 0 0 0,0 0 1 0 0,-1 0-1 0 0,1 0 1 0 0,-1-1-1 0 0,0 0 1 0 0,0-1-1 0 0,0 1 1 0 0,-1-1-1 0 0,0-1 1 0 0,0 1-1 0 0,0-1 1 0 0,-1 0-1 0 0,1-1 0 0 0,-1 1 1 0 0,-1-1-1 0 0,1 0 1 0 0,-1 0-1 0 0,-1 0 1 0 0,2-2-32 0 0,-6 7-26 0 0,1 0 0 0 0,-1 1 1 0 0,0-1-1 0 0,1 0 0 0 0,-1 1 0 0 0,0-1 1 0 0,0 1-1 0 0,0-1 0 0 0,0 1 1 0 0,0 0-1 0 0,0-1 0 0 0,0 1 0 0 0,-1 0 1 0 0,1 0-1 0 0,0 0 0 0 0,-1 0 0 0 0,1 0 1 0 0,-1 0-1 0 0,1 0 0 0 0,-1 0 1 0 0,1 0-1 0 0,-1 1 0 0 0,0-1 0 0 0,1 1 1 0 0,-1-1-1 0 0,0 1 0 0 0,1 0 1 0 0,-1-1-1 0 0,0 1 0 0 0,0 0 0 0 0,1 0 1 0 0,-1 0-1 0 0,0 1 0 0 0,0-1 0 0 0,1 0 1 0 0,-1 1-1 0 0,0-1 0 0 0,1 1 1 0 0,-1-1-1 0 0,0 1 0 0 0,1 0 0 0 0,-1 0 1 0 0,1 0-1 0 0,-1 0 0 0 0,1 0 0 0 0,0 0 1 0 0,-1 0-1 0 0,1 0 0 0 0,0 0 1 0 0,0 1-1 0 0,0-1 0 0 0,-1 0 0 0 0,2 1 1 0 0,-1-1-1 0 0,0 1 0 0 0,0-1 1 0 0,0 1-1 0 0,1 0 0 0 0,-1-1 0 0 0,0 2 26 0 0,2-5 13 0 0,0 0 0 0 0,0 0 0 0 0,0 0 0 0 0,0 0 0 0 0,1 0-1 0 0,-1 0 1 0 0,1 1 0 0 0,-1-1 0 0 0,1 0 0 0 0,-1 1 0 0 0,1-1-1 0 0,0 1 1 0 0,0-1 0 0 0,0 1 0 0 0,0 0 0 0 0,0 0 0 0 0,0 0-1 0 0,0 0 1 0 0,0 0 0 0 0,0 0 0 0 0,0 1 0 0 0,1-1 0 0 0,-1 1-1 0 0,0-1 1 0 0,1 1 0 0 0,-1 0 0 0 0,0 0 0 0 0,0 0 0 0 0,1 0 0 0 0,-1 0-1 0 0,0 1 1 0 0,1-1 0 0 0,-1 1 0 0 0,0-1 0 0 0,0 1 0 0 0,0 0-1 0 0,0 0 1 0 0,0 0 0 0 0,0 0 0 0 0,0 0 0 0 0,0 1 0 0 0,0-1-1 0 0,0 0 1 0 0,0 1 0 0 0,-1 0 0 0 0,1-1 0 0 0,-1 1 0 0 0,1 0-1 0 0,-1 0 1 0 0,1 0 0 0 0,-1 0 0 0 0,0 0 0 0 0,0 0 0 0 0,0 0 0 0 0,0 0-1 0 0,-1 0 1 0 0,1 0 0 0 0,-1 1 0 0 0,1-1 0 0 0,-1 0 0 0 0,0 0-1 0 0,1 1 1 0 0,-1-1 0 0 0,0 0 0 0 0,-1 1 0 0 0,1-1 0 0 0,0 0-1 0 0,-1 0 1 0 0,1 1 0 0 0,-1 0-13 0 0,46 91-651 0 0,-36-92-4473 0 0,-2-5-1533 0 0</inkml:trace>
  <inkml:trace contextRef="#ctx0" brushRef="#br0" timeOffset="1259.658">1003 57 2844 0 0,'0'0'6912'0'0,"0"0"-4326"0"0,0 0-2023 0 0,2 7-106 0 0,8 27-16 0 0,-1 0-1 0 0,-2 0 1 0 0,-2 0 0 0 0,-1 1-1 0 0,-1 0 1 0 0,-2 0 0 0 0,-2 0 0 0 0,-1 0-1 0 0,-2 2-440 0 0,-8-96-6687 0 0,-26-1 5454 0 0,35 62 1498 0 0,1 0 1 0 0,-1 0-1 0 0,1 0 1 0 0,0 0-1 0 0,-1 0 1 0 0,1 1-1 0 0,0-1 1 0 0,1 1-1 0 0,-1 0 1 0 0,0-1-1 0 0,1 1 1 0 0,-1 0 0 0 0,1 0-1 0 0,0 0 1 0 0,0 0-1 0 0,0 0 1 0 0,0 0-1 0 0,1 0 1 0 0,-1 0-1 0 0,1 0 1 0 0,0 1-1 0 0,0-1 1 0 0,0 1-266 0 0,0-4 7 0 0,-1 3-11 0 0,0 0 0 0 0,1 0 0 0 0,-1-1 0 0 0,1 1 0 0 0,0 0 0 0 0,0 0 0 0 0,0 0 0 0 0,0 0 0 0 0,0 0 0 0 0,1-1 0 0 0,-1 1 0 0 0,1 0 0 0 0,0 0 0 0 0,0 0 0 0 0,0-1 0 0 0,0 1 0 0 0,0-1 0 0 0,1 1 0 0 0,-1-1 0 0 0,1 1 0 0 0,-1-1 0 0 0,1 0 0 0 0,0 1 0 0 0,0-1 0 0 0,0 0-1 0 0,0-1 1 0 0,1 1 0 0 0,-1 0 0 0 0,0 0 0 0 0,1-1 0 0 0,-1 0 0 0 0,1 1 0 0 0,2 0 4 0 0,65-3-5929 0 0,-52-5 697 0 0</inkml:trace>
  <inkml:trace contextRef="#ctx0" brushRef="#br0" timeOffset="1524.99">1281 263 484 0 0,'0'0'9305'0'0,"0"0"-5976"0"0,0 0-2898 0 0,0 0-351 0 0,-7 0 16 0 0,4-1-59 0 0,1 1-22 0 0,1-1 0 0 0,0 1 1 0 0,0 0-1 0 0,-1-1 0 0 0,1 1 1 0 0,0 0-1 0 0,-1 0 0 0 0,1 0 1 0 0,0 0-1 0 0,0 0 0 0 0,-1 0 1 0 0,1 0-1 0 0,0 0 0 0 0,-1 0 1 0 0,1 1-1 0 0,0-1 0 0 0,0 1 1 0 0,-1-1-1 0 0,1 1 0 0 0,0-1 1 0 0,0 1-1 0 0,0 0 0 0 0,0-1 1 0 0,0 1-1 0 0,0 0 0 0 0,0 0 1 0 0,0 0-1 0 0,0 0 1 0 0,0 0-1 0 0,0 0 0 0 0,0 0 1 0 0,1 0-1 0 0,-1 0 0 0 0,0 0 1 0 0,1 0-1 0 0,-1 0 0 0 0,1 1 1 0 0,-1-1-1 0 0,1 0 0 0 0,0 0 1 0 0,-1 1-1 0 0,1-1 0 0 0,0 0 1 0 0,0 1-1 0 0,0-1 0 0 0,0 0 1 0 0,0 1-1 0 0,0-1 0 0 0,0 0 1 0 0,1 0-1 0 0,-1 1-15 0 0,78 137 2137 0 0,-107-107-2409 0 0,-5-32-3310 0 0,17-7-1348 0 0</inkml:trace>
  <inkml:trace contextRef="#ctx0" brushRef="#br0" timeOffset="3918.84">435 346 1800 0 0,'0'0'664'0'0,"0"0"46"0"0,0 0 719 0 0,0 0 1025 0 0,0 0-942 0 0,0 0-805 0 0,0 0-331 0 0,-2 6-184 0 0,5-5-258 0 0,-1 0 170 0 0,0 1-1 0 0,1-1 1 0 0,-1 0-1 0 0,1 0 1 0 0,-1 0-1 0 0,1 0 1 0 0,-1 0-1 0 0,1 0 1 0 0,0-1-1 0 0,-1 1 1 0 0,1-1-1 0 0,0 0 1 0 0,0 0-1 0 0,-1 0 1 0 0,1 0-1 0 0,0 0 1 0 0,-1-1-1 0 0,1 1 1 0 0,0-1-1 0 0,-1 0 1 0 0,1 1-1 0 0,0-1 1 0 0,-1-1-1 0 0,0 1 1 0 0,1 0-1 0 0,-1 0 1 0 0,0-1-1 0 0,1 0 1 0 0,-1 1-1 0 0,0-1 1 0 0,0 0-1 0 0,0 0 1 0 0,0 0-1 0 0,-1 0 1 0 0,1 0 0 0 0,-1 0-1 0 0,1-1 1 0 0,-1 1-1 0 0,0-1 1 0 0,0 1-1 0 0,0-1 1 0 0,0 1-1 0 0,0-1 1 0 0,0 0-1 0 0,-1 1 1 0 0,1-1-1 0 0,-1 0 1 0 0,0 0-104 0 0,2-18 367 0 0,-1 16-5881 0 0,-8 4-1878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06.3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189 147 8233 0 0,'0'0'8613'0'0,"0"0"-8337"0"0,0 0-276 0 0,0 0-560 0 0,0 0 560 0 0,-49-11-4 0 0,24 5-613 0 0,-1 0-375 0 0,2-1-812 0 0,-1 1-904 0 0,9 0-2032 0 0,1-3-825 0 0</inkml:trace>
  <inkml:trace contextRef="#ctx0" brushRef="#br0" timeOffset="1">163 31 9217 0 0,'0'0'2580'0'0,"0"0"-1760"0"0,0 0-16 0 0,0 0 680 0 0,0 0-188 0 0,0 0-679 0 0,0 0-561 0 0,0 0-56 0 0,-39-16-252 0 0,8 13-741 0 0,-1-1-815 0 0,9 2-2220 0 0,-15-3-3577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09.9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60 15109 0 0,'0'0'2317'0'0,"0"0"-2029"0"0,0 0-288 0 0,0 0-508 0 0,0 0 480 0 0,0 0-20 0 0,-54-19-116 0 0,34 11-865 0 0,-2-2-1307 0 0,6 2-2616 0 0,2-6-3453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4:07.9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249 47 14249 0 0,'0'0'2781'0'0,"0"0"-2409"0"0,0 0-372 0 0,0 0-208 0 0,0 0 208 0 0,-41-4 56 0 0,16 0-56 0 0,-2-1-168 0 0,-5 1-444 0 0,1-2-525 0 0,-3-1-1219 0 0,10 2-3336 0 0,-10-7-1593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10.2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353 33 5641 0 0,'0'0'9904'0'0,"0"0"-8471"0"0,0 0-1097 0 0,0 0-300 0 0,0 0-32 0 0,0 0-4 0 0,-59-10 88 0 0,1 8-88 0 0,-11-3-276 0 0,0 0-789 0 0,14 1-1475 0 0,12-3-5112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10.9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298 566 1032 0 0,'0'0'1175'0'0,"0"0"1406"0"0,0 0-2669 0 0,7 0-76 0 0,33 5 1292 0 0,81-2 5072 0 0,-67-23-5905 0 0,-42 15-222 0 0,-1-1-1 0 0,1 0 1 0 0,-1-1-1 0 0,0 0 1 0 0,-1-1-1 0 0,0 0 1 0 0,0-1-1 0 0,-1 0 1 0 0,0-1 0 0 0,0 0-1 0 0,-1 0 1 0 0,-1 0-1 0 0,1-1 1 0 0,-2 0-1 0 0,1-1 1 0 0,-2 0-1 0 0,0 0 1 0 0,0 0-1 0 0,-1 0 1 0 0,0-1 0 0 0,-1 0-1 0 0,-1 1 1 0 0,0-1-1 0 0,-1 0 1 0 0,0 0-1 0 0,-1 0 1 0 0,0 0-1 0 0,-1 0 1 0 0,-1 0-1 0 0,0 0 1 0 0,0-1-73 0 0,-5 1-43 0 0,1-1 0 0 0,-2 1 0 0 0,0 0 0 0 0,0 1 0 0 0,-1 0 0 0 0,-1 0 0 0 0,0 1 0 0 0,0 0 0 0 0,-1 0 0 0 0,0 2 0 0 0,-1-1 0 0 0,0 1-1 0 0,-1 1 1 0 0,0 0 0 0 0,0 1 0 0 0,-1 1 0 0 0,0 0 0 0 0,0 0 0 0 0,0 1 0 0 0,-1 1 0 0 0,1 1 0 0 0,-1 0 0 0 0,0 1 0 0 0,0 0 0 0 0,0 1 0 0 0,0 1 0 0 0,0 0 0 0 0,0 2 0 0 0,0-1 0 0 0,0 2 0 0 0,0 0 0 0 0,0 0 0 0 0,1 2 0 0 0,0 0 0 0 0,0 0 0 0 0,0 1 0 0 0,0 1-1 0 0,1 0 1 0 0,0 1 0 0 0,1 1 0 0 0,0 0 0 0 0,0 0 0 0 0,1 1 0 0 0,0 1 0 0 0,1 0 0 0 0,0 0 0 0 0,0 2 43 0 0,-3 6-29 0 0,1 1-1 0 0,0 0 1 0 0,2 1 0 0 0,0 0-1 0 0,1 1 1 0 0,2 0 0 0 0,0 0-1 0 0,1 0 1 0 0,1 1 0 0 0,2 0-1 0 0,0 0 1 0 0,1 1 0 0 0,1-1-1 0 0,2 0 1 0 0,1 12 29 0 0,-1-30 119 0 0,0 1-1 0 0,1-1 1 0 0,0 1-1 0 0,0-1 1 0 0,1 0 0 0 0,-1 0-1 0 0,1 0 1 0 0,0 0-1 0 0,0 0 1 0 0,1-1-1 0 0,-1 0 1 0 0,1 1 0 0 0,0-1-1 0 0,0 0 1 0 0,0-1-1 0 0,1 1 1 0 0,0-1-1 0 0,-1 0 1 0 0,1 0 0 0 0,0 0-1 0 0,0-1 1 0 0,1 0-1 0 0,-1 0 1 0 0,0 0 0 0 0,1 0-1 0 0,3 0-118 0 0,154 19 1455 0 0,-147-20-1456 0 0,19 1 51 0 0,-3 0-1315 0 0,-10-1-3106 0 0,-5-1-3637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13.0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335 728 588 0 0,'0'0'2673'0'0,"8"1"-137"0"0,40 8-2009 0 0,0-2 0 0 0,1-3-1 0 0,0-1 1 0 0,-1-3 0 0 0,1-2 0 0 0,0-2-1 0 0,-1-2 1 0 0,0-2 0 0 0,0-2 0 0 0,-1-3-1 0 0,0-1 1 0 0,-1-3 0 0 0,-1-1 0 0 0,-1-2 0 0 0,0-3-1 0 0,-2-1 1 0 0,1-3-527 0 0,-35 23 12 0 0,-1-1 1 0 0,0 0-1 0 0,0 0 0 0 0,0-1 1 0 0,0 0-1 0 0,-1 0 0 0 0,0-1 1 0 0,0 1-1 0 0,-1-1 1 0 0,0-1-1 0 0,0 1 0 0 0,-1-1 1 0 0,0 0-1 0 0,0 0 0 0 0,-1 0 1 0 0,0 0-1 0 0,0 0 0 0 0,-1-1 1 0 0,0 0-1 0 0,0 1 0 0 0,-1-1 1 0 0,0 0-1 0 0,-1 0 0 0 0,0 0 1 0 0,0 1-1 0 0,-1-1 1 0 0,0 0-1 0 0,-1 0 0 0 0,0 1 1 0 0,0-1-1 0 0,0 1 0 0 0,-1-1 1 0 0,-1 1-1 0 0,0 0 0 0 0,0 0 1 0 0,-2-3-13 0 0,-8-9-73 0 0,-1 0 1 0 0,-1 1-1 0 0,0 0 0 0 0,-1 1 1 0 0,-1 1-1 0 0,-1 1 0 0 0,-1 1 1 0 0,0 0-1 0 0,0 2 1 0 0,-2 0-1 0 0,1 1 0 0 0,-2 1 1 0 0,1 2-1 0 0,-1 0 1 0 0,-1 1-1 0 0,-9-1 73 0 0,-11-2-102 0 0,0 2 0 0 0,-1 2 0 0 0,0 2-1 0 0,0 1 1 0 0,0 3 0 0 0,0 2 0 0 0,0 2 0 0 0,-29 5 102 0 0,45-2-51 0 0,0 1 1 0 0,0 1-1 0 0,1 1 1 0 0,0 1-1 0 0,1 2 1 0 0,0 1-1 0 0,1 1 1 0 0,0 1-1 0 0,1 1 1 0 0,1 2-1 0 0,-13 11 51 0 0,24-18-7 0 0,0 1-1 0 0,1 0 0 0 0,0 0 0 0 0,1 1 1 0 0,1 1-1 0 0,0 0 0 0 0,1 0 0 0 0,0 1 0 0 0,1 1 1 0 0,0-1-1 0 0,2 1 0 0 0,0 0 0 0 0,1 0 1 0 0,0 1-1 0 0,1 0 0 0 0,1 0 0 0 0,1 0 1 0 0,0 0-1 0 0,1 0 0 0 0,2 10 8 0 0,0-17 71 0 0,1 0 0 0 0,0 0-1 0 0,1 0 1 0 0,0 0 0 0 0,1 0 0 0 0,0-1 0 0 0,0 1-1 0 0,1-1 1 0 0,0 0 0 0 0,1-1 0 0 0,0 1 0 0 0,0-1-1 0 0,1 0 1 0 0,0-1 0 0 0,0 1 0 0 0,1-1-1 0 0,0-1 1 0 0,0 0 0 0 0,0 0 0 0 0,1 0 0 0 0,0-1-1 0 0,6 2-70 0 0,12 6 239 0 0,1-1-1 0 0,0-1 0 0 0,1-1 1 0 0,0-2-1 0 0,0-1 0 0 0,1-2 1 0 0,8 1-239 0 0,290 2 2089 0 0,-190-19-4961 0 0,-128 9-2492 0 0,-2-6-4022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14.2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13 14993 0 0,'0'0'2237'0'0,"0"0"-2237"0"0,0 0 0 0 0,0 0 48 0 0,0 0 312 0 0,0 0-264 0 0,0 0-96 0 0,0 0-4 0 0,0 0-380 0 0,0 0-288 0 0,4 3-625 0 0,-4-6-1559 0 0,0 1-2768 0 0,0-9-1273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16.4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311 588 2496 0 0,'0'0'308'0'0,"0"0"308"0"0,6 3 1194 0 0,113 25 6555 0 0,-108-30-8283 0 0,1-1 0 0 0,0 0 1 0 0,-1-1-1 0 0,1 0 0 0 0,-1-1 1 0 0,0-1-1 0 0,-1 1 0 0 0,1-2 1 0 0,-1 1-1 0 0,0-1 0 0 0,-1-1 1 0 0,0 0-1 0 0,0 0 0 0 0,-1-1 1 0 0,0 0-1 0 0,0 0 1 0 0,-1-1-1 0 0,0 0 0 0 0,-1-1 1 0 0,0 1-1 0 0,0-1 0 0 0,-1 0 1 0 0,-1 0-1 0 0,0-1 0 0 0,-1 1 1 0 0,0-1-1 0 0,0 0 0 0 0,-1 0 1 0 0,-1 0-1 0 0,0 0 0 0 0,-1 0 1 0 0,0 0-1 0 0,-1 0 0 0 0,0-1 1 0 0,-1 1-1 0 0,0 1 0 0 0,-1-1 1 0 0,0 0-1 0 0,-2-1-82 0 0,-5-6-63 0 0,-1 1 0 0 0,-1 1-1 0 0,-1-1 1 0 0,0 2 0 0 0,-1 0-1 0 0,-1 1 1 0 0,0 0 0 0 0,-1 1-1 0 0,-1 1 1 0 0,0 0 0 0 0,-1 1-1 0 0,0 1 1 0 0,-1 1 0 0 0,0 1-1 0 0,-8-3 64 0 0,17 8-36 0 0,0 0 0 0 0,0 1 0 0 0,0 0 0 0 0,-1 1 0 0 0,1 0 0 0 0,-1 0 0 0 0,0 1 0 0 0,0 1-1 0 0,1 0 1 0 0,-1 0 0 0 0,0 1 0 0 0,1 0 0 0 0,-1 1 0 0 0,0 0 0 0 0,1 1 0 0 0,0 0 0 0 0,0 1 0 0 0,0 0-1 0 0,0 0 1 0 0,0 1 0 0 0,1 1 0 0 0,0-1 0 0 0,0 1 0 0 0,0 1 0 0 0,1 0 0 0 0,0 0 0 0 0,0 1 0 0 0,1-1-1 0 0,0 2 1 0 0,-5 7 36 0 0,1-2 35 0 0,1 0-1 0 0,0 1 1 0 0,2 0-1 0 0,-1 0 1 0 0,2 1-1 0 0,0 0 1 0 0,1 1-1 0 0,0 0 1 0 0,2 0-1 0 0,0 0 1 0 0,0 0-1 0 0,2 0 1 0 0,0 1-1 0 0,1 0 1 0 0,1-1-1 0 0,1 1 1 0 0,0-1-1 0 0,1 1 1 0 0,1-1-1 0 0,1 0 1 0 0,0 0-1 0 0,1 0 0 0 0,1 0 1 0 0,1-1-1 0 0,2 5-34 0 0,4-10 133 0 0,-1 0 0 0 0,2-1-1 0 0,-1 0 1 0 0,1-1-1 0 0,1 0 1 0 0,-1-1 0 0 0,1-1-1 0 0,1-1 1 0 0,0 0 0 0 0,-1-1-1 0 0,2 0 1 0 0,-1-1-1 0 0,0-1 1 0 0,1-1 0 0 0,0 0-1 0 0,-1-1 1 0 0,1-1-1 0 0,0-1 1 0 0,-1 0 0 0 0,8-2-133 0 0,44-5 443 0 0,-41 0-2770 0 0,-22 6-2484 0 0,-2-4-4770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20.6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335 531 3464 0 0,'0'0'3057'0'0,"0"0"-3085"0"0,0 0 93 0 0,7 6 774 0 0,1-1-375 0 0,1 1-1 0 0,0-1 1 0 0,0 0 0 0 0,0-1-1 0 0,1 0 1 0 0,0-1-1 0 0,-1 0 1 0 0,1 0-1 0 0,0-1 1 0 0,0 0 0 0 0,0-1-1 0 0,1 0 1 0 0,-1-1-1 0 0,4 0-463 0 0,0-4 79 0 0,0 1 0 0 0,-1-2 0 0 0,0 0 0 0 0,0-1 0 0 0,0 0 0 0 0,-1-1 0 0 0,0 0 0 0 0,0-1 0 0 0,-1 0 0 0 0,0-1 0 0 0,0 0 0 0 0,-1-1 0 0 0,0 0 0 0 0,-1 0 0 0 0,0-1-1 0 0,-1-1 1 0 0,0 1 0 0 0,-1-1 0 0 0,0-1 0 0 0,-1 1 0 0 0,0-1 0 0 0,-1 0 0 0 0,0-1 0 0 0,-1 1 0 0 0,-1-1 0 0 0,0 0 0 0 0,-1 0 0 0 0,0 0 0 0 0,-1-9-79 0 0,-5 10-36 0 0,0-1 0 0 0,-1 1 0 0 0,-1 0 0 0 0,0 0 0 0 0,-1 0 0 0 0,0 1 1 0 0,-1 0-1 0 0,0 0 0 0 0,-1 1 0 0 0,0 0 0 0 0,-1 0 0 0 0,0 1 0 0 0,-1 1 0 0 0,0 0 1 0 0,0 0-1 0 0,-1 1 0 0 0,0 0 0 0 0,-1 1 0 0 0,0 1 0 0 0,0 0 0 0 0,0 1 0 0 0,0 0 0 0 0,-13-2 36 0 0,10 0-31 0 0,-1 1 1 0 0,-1 1-1 0 0,1 0 0 0 0,-1 2 0 0 0,1 0 0 0 0,-1 1 0 0 0,0 0 0 0 0,0 2 0 0 0,-16 1 31 0 0,21 0 4 0 0,0 1-1 0 0,0 0 1 0 0,0 1 0 0 0,1 1 0 0 0,-1 0 0 0 0,1 0-1 0 0,0 1 1 0 0,0 1 0 0 0,0 0 0 0 0,1 0-1 0 0,0 1 1 0 0,1 1 0 0 0,-1 0 0 0 0,1 0-1 0 0,1 1 1 0 0,0 0 0 0 0,0 1 0 0 0,0 0 0 0 0,1 0-1 0 0,1 1 1 0 0,-2 3-4 0 0,-1 3 2 0 0,0 0 1 0 0,1 1-1 0 0,1 0 1 0 0,1 0-1 0 0,0 1 1 0 0,2 0-1 0 0,0 0 0 0 0,1 0 1 0 0,0 1-1 0 0,2 0 1 0 0,1-1-1 0 0,0 1 0 0 0,2 8-2 0 0,0-22 56 0 0,0 0-1 0 0,0 0 0 0 0,1 0 0 0 0,0 0 1 0 0,1 0-1 0 0,-1-1 0 0 0,1 1 0 0 0,0-1 0 0 0,1 1 1 0 0,-1-1-1 0 0,1 0 0 0 0,0 0 0 0 0,0-1 1 0 0,0 1-1 0 0,1-1 0 0 0,0 0 0 0 0,0 0 0 0 0,0-1 1 0 0,0 1-1 0 0,0-1 0 0 0,1 0 0 0 0,-1-1 1 0 0,1 1-1 0 0,0-1 0 0 0,0 0 0 0 0,2 0-55 0 0,161 22 1072 0 0,-11-42-262 0 0,-101-10-3270 0 0,-53 22-2019 0 0,-3-6-4779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21.6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 24 5793 0 0,'0'0'1786'0'0,"0"0"353"0"0,0 0-973 0 0,0 0-276 0 0,0 0 287 0 0,0 0 50 0 0,0 0-308 0 0,0 0-365 0 0,5-24 1217 0 0,1 25-1774 0 0,0 0 1 0 0,0 0 0 0 0,0 1-1 0 0,0 0 1 0 0,0 0 0 0 0,0 0 0 0 0,0 1-1 0 0,-1 0 1 0 0,1 0 0 0 0,-1 0 0 0 0,0 1-1 0 0,0 0 1 0 0,0 0 0 0 0,0 0-1 0 0,-1 0 1 0 0,1 1 0 0 0,-1 0 0 0 0,-1 0-1 0 0,1 0 1 0 0,-1 0 0 0 0,1 0-1 0 0,-1 1 1 0 0,-1 0 0 0 0,1-1 0 0 0,-1 1-1 0 0,0 0 1 0 0,-1 0 0 0 0,1 1 0 0 0,-1-1-1 0 0,0 0 1 0 0,-1 0 0 0 0,1 0-1 0 0,-1 1 1 0 0,-1-1 0 0 0,1 0 0 0 0,-1 3 2 0 0,-3-3 0 0 0,1 1 0 0 0,-1 0 0 0 0,-1-1 0 0 0,1 1 0 0 0,-1-1 0 0 0,-1 0 0 0 0,1-1 0 0 0,-1 1 0 0 0,1-1 0 0 0,-2 0 0 0 0,1-1 0 0 0,0 0 0 0 0,-1 0 0 0 0,0 0 0 0 0,0 0 0 0 0,0-1 0 0 0,0 0 0 0 0,-1-1 0 0 0,1 0 0 0 0,-1 0 0 0 0,1-1 0 0 0,-1 1 0 0 0,0-2 0 0 0,0 1 0 0 0,-5-1 0 0 0,12 0 1 0 0,0-1 1 0 0,0 0 0 0 0,0 1-1 0 0,-1-1 1 0 0,1 1 0 0 0,0-1-1 0 0,1 0 1 0 0,-1 0 0 0 0,0 0-1 0 0,0 1 1 0 0,0-1 0 0 0,0 0-1 0 0,1 0 1 0 0,-1 0 0 0 0,0 0-1 0 0,1 0 1 0 0,-1-1 0 0 0,1 1 0 0 0,-1 0-1 0 0,1 0 1 0 0,-1 0 0 0 0,1 0-1 0 0,0-1 1 0 0,0 1 0 0 0,0 0-1 0 0,0 0 1 0 0,0 0 0 0 0,0-1-1 0 0,0 1 1 0 0,0 0 0 0 0,0 0-1 0 0,0 0 1 0 0,0-1 0 0 0,1 1-1 0 0,-1 0 1 0 0,1 0 0 0 0,-1 0-1 0 0,1 0 1 0 0,-1 0 0 0 0,1 0 0 0 0,0 0-1 0 0,-1 0 1 0 0,1 0 0 0 0,0 0-1 0 0,0 0 1 0 0,0 0 0 0 0,0 0-1 0 0,-1 0 1 0 0,1 1 0 0 0,0-1-1 0 0,1 0 1 0 0,-1 1 0 0 0,0-1-1 0 0,0 1 1 0 0,0-1 0 0 0,0 1-1 0 0,0 0 1 0 0,0-1 0 0 0,1 1-1 0 0,-1 0 1 0 0,0 0 0 0 0,0 0 0 0 0,1 0-1 0 0,-1 0 1 0 0,1 0-2 0 0,10 2 59 0 0,1 1-1 0 0,0 0 1 0 0,-1 1 0 0 0,0 0 0 0 0,0 1-1 0 0,0 0 1 0 0,0 1 0 0 0,-1 1 0 0 0,0-1 0 0 0,0 2-1 0 0,5 5-58 0 0,7 2 27 0 0,-22-14 333 0 0,6 1-2434 0 0,-5-10-6025 0 0,-2-7-198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22.1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0 8597 0 0,'0'0'4320'0'0,"0"0"-3044"0"0,0 0-876 0 0,0 0 50 0 0,0 0-70 0 0,0 0-276 0 0,0 0-93 0 0,0 0-3 0 0,-3 2 3 0 0,2 8 56 0 0,39-1-405 0 0,-34-7 378 0 0,0 0 1 0 0,-1 1-1 0 0,1-1 0 0 0,0 1 0 0 0,-1 0 1 0 0,1 0-1 0 0,-1 1 0 0 0,0-1 0 0 0,0 1 1 0 0,0-1-1 0 0,-1 1 0 0 0,1 0 1 0 0,-1 0-1 0 0,0 0 0 0 0,0 0 0 0 0,0 1 1 0 0,-1-1-1 0 0,1 0 0 0 0,-1 1 0 0 0,0-1 1 0 0,0 1-1 0 0,-1-1 0 0 0,0 1 0 0 0,1 0 1 0 0,-1-1-1 0 0,-1 1 0 0 0,1-1 1 0 0,-1 1-1 0 0,0-1 0 0 0,0 1 0 0 0,0-1 1 0 0,0 1-1 0 0,-1-1 0 0 0,0 0 0 0 0,0 1 1 0 0,0-1-1 0 0,0 0 0 0 0,-1-1 1 0 0,1 1-1 0 0,-1 0 0 0 0,0-1 0 0 0,0 1 1 0 0,-1-1-1 0 0,1 0 0 0 0,-1 0 0 0 0,1 0 1 0 0,-1-1-1 0 0,-1 1-40 0 0,-12 5-129 0 0,18-8 158 0 0,-1 0 0 0 0,0 0 1 0 0,1 1-1 0 0,-1-1 0 0 0,0 0 0 0 0,1 0 0 0 0,-1 1 0 0 0,0-1 0 0 0,1 0 1 0 0,-1 1-1 0 0,0-1 0 0 0,0 0 0 0 0,0 1 0 0 0,1-1 0 0 0,-1 0 1 0 0,0 1-1 0 0,0-1 0 0 0,0 0 0 0 0,0 1 0 0 0,0-1 0 0 0,1 1 0 0 0,-1-1 1 0 0,0 0-1 0 0,0 1 0 0 0,0-1 0 0 0,0 0 0 0 0,0 1 0 0 0,0-1 1 0 0,0 1-1 0 0,-1-1 0 0 0,1 0 0 0 0,0 1 0 0 0,0-1 0 0 0,0 1 0 0 0,0-1 1 0 0,0 0-1 0 0,-1 1 0 0 0,1-1 0 0 0,0 1-29 0 0,78 24-26 0 0,-5 0-4424 0 0,-68-25 341 0 0,-1 0-2573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22.9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9 15645 0 0,'0'0'1393'0'0,"0"0"-1393"0"0,0 0-48 0 0,0 0 48 0 0,0 0 148 0 0,0 0-36 0 0,0 0 0 0 0,0 0-112 0 0,0 0-100 0 0,0 0-136 0 0,-9 7-324 0 0,9-7-489 0 0,-3-4-1535 0 0,2 2-2856 0 0,1-8-1953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23.2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29 14585 0 0,'0'0'1244'0'0,"0"0"-963"0"0,0 0-209 0 0,0 0-48 0 0,0 0-24 0 0,6-3-8 0 0,-5 2 12 0 0,1 0 1 0 0,0 0-1 0 0,-1 0 0 0 0,1 0 0 0 0,-1 1 0 0 0,1-1 0 0 0,0 1 1 0 0,0-1-1 0 0,-1 1 0 0 0,1 0 0 0 0,0 0 0 0 0,0-1 1 0 0,0 1-1 0 0,-1 1 0 0 0,1-1 0 0 0,0 0 0 0 0,0 0 1 0 0,-1 1-1 0 0,1-1 0 0 0,0 1 0 0 0,0-1 0 0 0,-1 1 0 0 0,1 0 1 0 0,0-1-1 0 0,-1 1 0 0 0,1 0 0 0 0,-1 0 0 0 0,1 0 1 0 0,-1 0-1 0 0,0 1 0 0 0,1-1 0 0 0,-1 0 0 0 0,0 1 1 0 0,0-1-1 0 0,0 0 0 0 0,0 1 0 0 0,0-1 0 0 0,0 1 0 0 0,0 0 1 0 0,-1-1-1 0 0,1 1 0 0 0,-1 0 0 0 0,1-1 0 0 0,-1 1 1 0 0,1 0-1 0 0,-1 0 0 0 0,0-1 0 0 0,0 1 0 0 0,0 0 1 0 0,0 1-5 0 0,2 4 26 0 0,0 0 1 0 0,0 0 0 0 0,-1 0 0 0 0,0 0 0 0 0,0 0 0 0 0,-1 0 0 0 0,1 0 0 0 0,-2 0 0 0 0,1 1 0 0 0,-1-1 0 0 0,0 0 0 0 0,-1 0 0 0 0,1 0 0 0 0,-1 0 0 0 0,-1-1 0 0 0,1 1 0 0 0,-1 0 0 0 0,-1-1 0 0 0,1 0 0 0 0,-1 0 0 0 0,0 0 0 0 0,0 0 0 0 0,-1 0 0 0 0,1-1 0 0 0,-1 0 0 0 0,-1 0 0 0 0,1 0 0 0 0,-1-1 0 0 0,0 0 0 0 0,0 0 0 0 0,-4 2-27 0 0,9-5 22 0 0,0 0 1 0 0,1 0-1 0 0,-1 0 1 0 0,1-1-1 0 0,-1 1 1 0 0,1 0-1 0 0,0 0 1 0 0,-1 0-1 0 0,1 0 1 0 0,0 0-1 0 0,-1 0 1 0 0,1 0-1 0 0,0 0 1 0 0,0 0-1 0 0,0 0 1 0 0,0-1-1 0 0,0 1 1 0 0,0 0-1 0 0,0 0 1 0 0,0 0-1 0 0,1 0 1 0 0,-1 0 0 0 0,0 0-1 0 0,0 0 1 0 0,1 0-1 0 0,-1 0 1 0 0,1 0-1 0 0,-1-1 1 0 0,1 1-1 0 0,-1 0 1 0 0,1 0-1 0 0,-1 0 1 0 0,1-1-1 0 0,0 1 1 0 0,-1 0-1 0 0,1-1 1 0 0,0 1-1 0 0,0-1 1 0 0,-1 1-1 0 0,1-1 1 0 0,0 1-1 0 0,0-1 1 0 0,0 1-1 0 0,0-1 1 0 0,0 0-1 0 0,0 1 1 0 0,0-1-1 0 0,0 0 1 0 0,-1 0 0 0 0,1 0-1 0 0,0 0 1 0 0,0 0-1 0 0,0 0 1 0 0,0 0-1 0 0,0 0 1 0 0,0 0-1 0 0,0 0 1 0 0,0-1-1 0 0,0 1 1 0 0,0 0-1 0 0,0-1 1 0 0,0 1-23 0 0,73 13 268 0 0,-69-12-446 0 0,33-2-312 0 0,-21-14-5712 0 0,-14 7-628 0 0</inkml:trace>
  <inkml:trace contextRef="#ctx0" brushRef="#br0" timeOffset="261.735">339 63 13401 0 0,'0'0'973'0'0,"0"0"-532"0"0,0 0-73 0 0,0 0-365 0 0,0 0-212 0 0,-6 1-51 0 0,5-1 265 0 0,-1 1-1 0 0,0-1 0 0 0,1 0 0 0 0,-1 1 0 0 0,0-1 1 0 0,1 1-1 0 0,-1-1 0 0 0,1 1 0 0 0,-1 0 1 0 0,1 0-1 0 0,-1 0 0 0 0,1 0 0 0 0,0 0 1 0 0,0 0-1 0 0,-1 0 0 0 0,1 0 0 0 0,0 0 0 0 0,0 0 1 0 0,0 1-1 0 0,0-1 0 0 0,0 0 0 0 0,0 1 1 0 0,0-1-1 0 0,1 1 0 0 0,-1-1 0 0 0,0 1 0 0 0,1 0 1 0 0,0-1-1 0 0,-1 1 0 0 0,1-1 0 0 0,0 1 1 0 0,0 0-1 0 0,-1-1 0 0 0,1 1 0 0 0,0 0 1 0 0,1-1-1 0 0,-1 1 0 0 0,0 0 0 0 0,0-1 0 0 0,1 1 1 0 0,-1-1-1 0 0,1 1 0 0 0,0 0 0 0 0,-1-1 1 0 0,1 1-1 0 0,0-1 0 0 0,0 1-4 0 0,52 176 1936 0 0,-53-176-1937 0 0,0-1 0 0 0,0 0-1 0 0,0 1 1 0 0,0-1 0 0 0,0 0 0 0 0,-1 1-1 0 0,1-1 1 0 0,0 0 0 0 0,-1 0-1 0 0,1 0 1 0 0,-1 1 0 0 0,1-1 0 0 0,-1 0-1 0 0,0 0 1 0 0,0 0 0 0 0,1 0 0 0 0,-1 0-1 0 0,0 0 1 0 0,0 0 0 0 0,0 0-1 0 0,0 0 1 0 0,0-1 0 0 0,0 1 0 0 0,0 0-1 0 0,0-1 1 0 0,-1 1 0 0 0,1 0 0 0 0,0-1-1 0 0,0 0 1 0 0,0 1 0 0 0,-1-1-1 0 0,1 0 1 0 0,0 1 0 0 0,-1-1 0 0 0,1 0-1 0 0,0 0 1 0 0,-1 0 0 0 0,1 0-1 0 0,0 0 1 0 0,0-1 0 0 0,-1 1 0 0 0,0 0 1 0 0,-27-24-5221 0 0,25 13-520 0 0</inkml:trace>
  <inkml:trace contextRef="#ctx0" brushRef="#br0" timeOffset="510.335">535 49 15117 0 0,'0'0'1096'0'0,"0"0"-1032"0"0,0 0-64 0 0,0 0 537 0 0,-43-20-301 0 0,24 13-236 0 0,0 1-24 0 0,-5-1-576 0 0,1 3-245 0 0,3 1-139 0 0,2 2-320 0 0,2 0-1120 0 0,7 1-2872 0 0</inkml:trace>
  <inkml:trace contextRef="#ctx0" brushRef="#br0" timeOffset="757.906">722 40 12805 0 0,'3'8'1112'0'0,"35"163"1025"0"0,-37-159-2092 0 0,-1 0-1 0 0,0 0 0 0 0,-1 0 0 0 0,0 0 0 0 0,-1 0 0 0 0,0 0 0 0 0,-1 0 0 0 0,-1 0 1 0 0,0-1-1 0 0,0 1 0 0 0,-1-1 0 0 0,0 0 0 0 0,-1 0 0 0 0,-1-1 0 0 0,1 0 0 0 0,-2 0 0 0 0,1-1 1 0 0,-1 0-1 0 0,-1 0 0 0 0,0 0 0 0 0,-5 3-44 0 0,-55 33-486 0 0,18-23-4290 0 0,21-14-3999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4:08.2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4288 0 0,'0'0'7596'0'0,"0"0"-5428"0"0,0 0-1831 0 0,0 0-102 0 0,0 0 210 0 0,3 10 201 0 0,6 24-308 0 0,-2 0 0 0 0,-1 0-1 0 0,-2 0 1 0 0,-1 1 0 0 0,-1 0-1 0 0,-3 0 1 0 0,-1 3-338 0 0,-5-10 57 0 0,5-22-3564 0 0,2-10-1865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22.4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102 1 12357 0 0,'0'0'1527'0'0,"0"0"-1044"0"0,-1 7 94 0 0,-46 118 1259 0 0,40-115-1785 0 0,0 0-1 0 0,1 0 1 0 0,1 1-1 0 0,0 0 1 0 0,0 0-1 0 0,1 0 1 0 0,0 1-1 0 0,1-1 1 0 0,1 1-1 0 0,-1 0 1 0 0,2 0-1 0 0,0 0 1 0 0,0 0-1 0 0,1 0 1 0 0,1 0-1 0 0,0 0 1 0 0,0 0-1 0 0,1 0 1 0 0,1-1-1 0 0,0 1 1 0 0,1-1-1 0 0,0 1 1 0 0,1-1-1 0 0,2 5-50 0 0,1-4-329 0 0,42 51 701 0 0,-9-49-8633 0 0,-34-17 1691 0 0</inkml:trace>
  <inkml:trace contextRef="#ctx0" brushRef="#br0" timeOffset="296.62">277 329 7293 0 0,'0'0'5740'0'0,"0"0"-4512"0"0,0 0-991 0 0,0 0-50 0 0,0 0 362 0 0,0 0-180 0 0,0 0-249 0 0,0 0-40 0 0,0 0 76 0 0,4 3 106 0 0,-2-2-240 0 0,0 1 1 0 0,0-1-1 0 0,0 0 1 0 0,0 0-1 0 0,0 0 1 0 0,0-1-1 0 0,0 1 0 0 0,0 0 1 0 0,0-1-1 0 0,1 1 1 0 0,-1-1-1 0 0,0 0 1 0 0,0 0-1 0 0,0 0 1 0 0,1 0-1 0 0,-1 0 1 0 0,0 0-1 0 0,0-1 0 0 0,0 1 1 0 0,0 0-1 0 0,1-1 1 0 0,-1 0-1 0 0,0 0 1 0 0,0 0-1 0 0,0 0 1 0 0,0 0-1 0 0,0 0 1 0 0,-1 0-1 0 0,1 0 1 0 0,0-1-1 0 0,0 1 0 0 0,-1-1 1 0 0,1 1-1 0 0,-1-1 1 0 0,1 0-1 0 0,-1 0 1 0 0,0 1-1 0 0,0-1 1 0 0,0 0-1 0 0,0 0 1 0 0,0 0-1 0 0,0 0 0 0 0,0 0 1 0 0,-1-1-23 0 0,2-1-30 0 0,0 0 0 0 0,-1 0-1 0 0,1 0 1 0 0,-1 0 0 0 0,0 0 0 0 0,0-1 0 0 0,-1 1 0 0 0,1 0 0 0 0,-1-1-1 0 0,0 1 1 0 0,0 0 0 0 0,0-1 0 0 0,-1 1 0 0 0,1 0 0 0 0,-1 0 0 0 0,0 0-1 0 0,-1-1 1 0 0,1 1 0 0 0,-1 0 0 0 0,1 0 0 0 0,-1 1 0 0 0,0-1 0 0 0,-1 0-1 0 0,1 1 1 0 0,-1-1 0 0 0,1 1 0 0 0,-1 0 0 0 0,0-1 0 0 0,0 1-1 0 0,-1 1 1 0 0,1-1 0 0 0,-1 0 0 0 0,1 1 0 0 0,-1 0 0 0 0,0 0 0 0 0,0 0-1 0 0,-2-1 31 0 0,0 7 15 0 0,1 0-1 0 0,0 1 1 0 0,1 0-1 0 0,-1 0 0 0 0,1 0 1 0 0,0 0-1 0 0,0 0 1 0 0,1 1-1 0 0,-1 0 0 0 0,1 0 1 0 0,1 0-1 0 0,-1 0 1 0 0,1 0-1 0 0,0 1 0 0 0,0-1 1 0 0,1 0-1 0 0,0 1 1 0 0,0 0-1 0 0,0-1 0 0 0,1 1 1 0 0,0-1-1 0 0,0 2-14 0 0,21 65 574 0 0,-8-65-3704 0 0,3-6-3288 0 0,-4-5-1018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19.4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321 75 14605 0 0,'0'0'1911'0'0,"0"0"-1563"0"0,-9-2-61 0 0,-257-38 540 0 0,263 39-1394 0 0,-32-8 787 0 0,27 3-3480 0 0,10-2-4280 0 0,6-1 709 0 0</inkml:trace>
  <inkml:trace contextRef="#ctx0" brushRef="#br0" timeOffset="281.568">174 6 3848 0 0,'0'0'7559'0'0,"0"0"-5294"0"0,0 0-1648 0 0,0 7 121 0 0,-14 214 1807 0 0,12-208-2889 0 0,1-2-2969 0 0,1-10-2373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15.3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341 66 15293 0 0,'0'0'1669'0'0,"0"0"-1669"0"0,0 0-148 0 0,-58-10 148 0 0,31 6 248 0 0,-3-1-136 0 0,-1 1-48 0 0,0 1-60 0 0,0 1 0 0 0,3 0-4 0 0,1-1-236 0 0,-1 0-128 0 0,10-2-417 0 0,2-2-719 0 0,5 1-1576 0 0,7-1-3541 0 0</inkml:trace>
  <inkml:trace contextRef="#ctx0" brushRef="#br0" timeOffset="280.161">205 1 8161 0 0,'0'0'7880'0'0,"0"0"-7287"0"0,17 48-581 0 0,-14-29 188 0 0,-2 2 52 0 0,-1-3-80 0 0,0 1-48 0 0,0-2-48 0 0,-4-2-4 0 0,3-1-8 0 0,-3-2-64 0 0,1-1-300 0 0,1-2-396 0 0,-2-2-877 0 0,1-4-3439 0 0,-1-4-4845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14.4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34 8717 0 0,'0'0'6781'0'0,"0"0"-4985"0"0,0 0-1628 0 0,0 0-92 0 0,0 0-268 0 0,0 0-190 0 0,4 2 71 0 0,1-1 311 0 0,-1 1 0 0 0,0-1 0 0 0,0 1 1 0 0,0 0-1 0 0,-1 0 0 0 0,1 0 0 0 0,0 1 0 0 0,-1-1 1 0 0,1 1-1 0 0,-1 0 0 0 0,0 0 0 0 0,0 0 0 0 0,0 1 1 0 0,-1-1-1 0 0,1 0 0 0 0,-1 1 0 0 0,1 0 0 0 0,-1 0 1 0 0,0 0-1 0 0,-1 0 0 0 0,1 0 0 0 0,-1 0 0 0 0,0 0 1 0 0,0 0-1 0 0,0 0 0 0 0,0 1 0 0 0,-1-1 0 0 0,0 0 1 0 0,1 1-1 0 0,-2-1 0 0 0,1 0 0 0 0,0 1 0 0 0,-1-1 1 0 0,0 0-1 0 0,0 1 0 0 0,0-1 0 0 0,-1 0 0 0 0,1 0 0 0 0,-1 0 1 0 0,0 0-1 0 0,-2 2 0 0 0,-52 76 488 0 0,58-78-508 0 0,1-1 0 0 0,0-1 0 0 0,0 1 0 0 0,0 0 0 0 0,1-1 0 0 0,-1 1 0 0 0,1-1 0 0 0,-1 0 0 0 0,1 0 0 0 0,0-1 1 0 0,-1 1-1 0 0,1-1 0 0 0,0 1 0 0 0,0-1 0 0 0,0-1 0 0 0,0 1 0 0 0,0 0 0 0 0,1-1 0 0 0,-1 0 0 0 0,0 0 0 0 0,0 0 0 0 0,3-1 20 0 0,22-1-2823 0 0,-9-7-2649 0 0,-5-4-1263 0 0</inkml:trace>
  <inkml:trace contextRef="#ctx0" brushRef="#br0" timeOffset="248.602">382 72 12357 0 0,'0'0'2629'0'0,"0"0"-1992"0"0,0 0-583 0 0,0 0-171 0 0,-5 6 29 0 0,5-6 87 0 0,-2 2 4 0 0,0 0-1 0 0,0 0 1 0 0,1-1-1 0 0,-1 1 1 0 0,1 0 0 0 0,-1 0-1 0 0,1 1 1 0 0,0-1-1 0 0,0 0 1 0 0,0 0 0 0 0,0 1-1 0 0,0-1 1 0 0,0 0-1 0 0,1 1 1 0 0,-1-1 0 0 0,1 1-1 0 0,0-1 1 0 0,-1 1-1 0 0,1-1 1 0 0,0 1 0 0 0,1-1-1 0 0,-1 1 1 0 0,0-1-1 0 0,1 1 1 0 0,-1-1 0 0 0,1 1-1 0 0,0-1 1 0 0,0 0-1 0 0,0 1 1 0 0,0-1-1 0 0,0 0 1 0 0,1 1-3 0 0,-2-2 13 0 0,44 102 891 0 0,-44-101-899 0 0,1 0 0 0 0,0 1 0 0 0,-1-1 1 0 0,0 1-1 0 0,0-1 0 0 0,0 1 0 0 0,0-1 1 0 0,0 1-1 0 0,0-1 0 0 0,0 1 1 0 0,-1-1-1 0 0,1 1 0 0 0,-1-1 0 0 0,0 1 1 0 0,0-1-1 0 0,0 0 0 0 0,0 0 1 0 0,0 1-1 0 0,0-1 0 0 0,-1 0 0 0 0,1 0 1 0 0,-1 0-1 0 0,1 0 0 0 0,-1 0 0 0 0,0-1 1 0 0,0 1-1 0 0,0 0 0 0 0,0-1 1 0 0,0 1-1 0 0,0-1 0 0 0,0 0 0 0 0,0 0 1 0 0,-1 0-1 0 0,1 0 0 0 0,0 0 1 0 0,-1 0-1 0 0,1-1 0 0 0,-1 1 0 0 0,1-1 1 0 0,-1 1-1 0 0,1-1 0 0 0,-1 0-5 0 0,-36-6-4376 0 0,31-1-1427 0 0</inkml:trace>
  <inkml:trace contextRef="#ctx0" brushRef="#br0" timeOffset="495.979">569 86 14289 0 0,'0'0'2557'0'0,"0"0"-2557"0"0,0 0 176 0 0,0 0-176 0 0,-48-14 260 0 0,25 10-172 0 0,-1 0-88 0 0,-1 1-408 0 0,-1 1-289 0 0,2 2-175 0 0,3-2-416 0 0,4 1-1124 0 0,7 0-2268 0 0,10-5-2333 0 0</inkml:trace>
  <inkml:trace contextRef="#ctx0" brushRef="#br0" timeOffset="669.543">752 0 7445 0 0,'0'0'7071'0'0,"5"8"-5274"0"0,3 4-1804 0 0,0 1 0 0 0,-1 0-1 0 0,0 0 1 0 0,-1 0 0 0 0,0 0 0 0 0,-1 1 0 0 0,-1 0 0 0 0,0 0 0 0 0,-1 1 0 0 0,-1-1 0 0 0,0 1-1 0 0,-1-1 1 0 0,0 1 0 0 0,-1 0 0 0 0,-1-1 0 0 0,0 1 0 0 0,-1-1 0 0 0,-1 1 0 0 0,0-1 0 0 0,-1 0-1 0 0,-1 0 1 0 0,0 0 0 0 0,-1-1 0 0 0,0 1 0 0 0,-1-1 0 0 0,0-1 0 0 0,-1 1 0 0 0,0-1 0 0 0,-1-1-1 0 0,-1 0 1 0 0,0 0 0 0 0,0-1 0 0 0,-12 9 7 0 0,9-12-2353 0 0,5-5-3264 0 0,7-5-2491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13.7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0 3208 0 0,'0'0'2865'0'0,"0"0"1220"0"0,0 0-2223 0 0,0 0-1131 0 0,0 0 9 0 0,-6 6 112 0 0,-6 7-742 0 0,0 1 0 0 0,1 0 0 0 0,1 0 0 0 0,0 1 0 0 0,1 1-1 0 0,1-1 1 0 0,1 1 0 0 0,0 1 0 0 0,1-1 0 0 0,0 1 0 0 0,2 0 0 0 0,0 1-1 0 0,1-1 1 0 0,0 1 0 0 0,2-1 0 0 0,0 1 0 0 0,1 0 0 0 0,0-1-1 0 0,2 1 1 0 0,0 0 0 0 0,1 0-110 0 0,60 62 546 0 0,-22-68-6234 0 0,-25-15-2148 0 0</inkml:trace>
  <inkml:trace contextRef="#ctx0" brushRef="#br0" timeOffset="309.217">308 318 7069 0 0,'0'0'6656'0'0,"0"0"-5196"0"0,0 0-1002 0 0,0 0-82 0 0,0 0-219 0 0,0 0-36 0 0,17 6 814 0 0,-16-10-977 0 0,1 0 0 0 0,-1 0 0 0 0,0 0 0 0 0,0 0 0 0 0,0 0 0 0 0,-1-1-1 0 0,0 1 1 0 0,1 0 0 0 0,-1 0 0 0 0,-1 0 0 0 0,1 0 0 0 0,-1 0 0 0 0,1-1 0 0 0,-1 1 0 0 0,0 0-1 0 0,0 0 1 0 0,-1 0 0 0 0,0 1 0 0 0,1-1 0 0 0,-1 0 0 0 0,0 0 0 0 0,-1 1 0 0 0,1-1 0 0 0,-1 1-1 0 0,1 0 1 0 0,-1 0 0 0 0,0 0 0 0 0,0 0 0 0 0,0 0 0 0 0,-1 1 0 0 0,1-1 0 0 0,-1 1 0 0 0,1 0-1 0 0,-1 0 1 0 0,0 0 0 0 0,0 1 0 0 0,-3-2 42 0 0,3 5 29 0 0,0-1 0 0 0,0 1 0 0 0,0 0 0 0 0,1 0 0 0 0,-1 0 0 0 0,1 0 0 0 0,-1 0 0 0 0,1 1 0 0 0,0 0 0 0 0,0 0 0 0 0,0-1 0 0 0,0 2 0 0 0,1-1 0 0 0,-1 0 0 0 0,1 1 0 0 0,0-1 0 0 0,-1 1 0 0 0,2 0 0 0 0,-1-1 0 0 0,0 1 0 0 0,1 0 0 0 0,0 0 0 0 0,0 0 0 0 0,0 0 0 0 0,0 0 0 0 0,1 0 0 0 0,-1 1 0 0 0,1-1 0 0 0,0 0 0 0 0,1 0 0 0 0,-1 0 0 0 0,1 0 0 0 0,-1 0 0 0 0,1 1 0 0 0,1-1 0 0 0,-1 0 0 0 0,0-1 0 0 0,1 1 0 0 0,0 0 0 0 0,0 0 0 0 0,0-1 0 0 0,0 1 0 0 0,1-1 0 0 0,0 2-29 0 0,42 24-256 0 0,-11-21-4077 0 0,-20-7-1191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11.6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126 341 3868 0 0,'0'0'884'0'0,"0"0"2407"0"0,0 0-1582 0 0,0 0-1011 0 0,0 0-38 0 0,0 0-45 0 0,2-7-256 0 0,-2 2-463 0 0,2 3 154 0 0,-1 0 0 0 0,0 1-1 0 0,0-1 1 0 0,0 0 0 0 0,0 0 0 0 0,-1 0 0 0 0,1 0-1 0 0,0 0 1 0 0,-1 0 0 0 0,1 0 0 0 0,-1 0 0 0 0,0 0 0 0 0,0 0-1 0 0,0 0 1 0 0,0 0 0 0 0,0 0 0 0 0,0 0 0 0 0,0 0 0 0 0,-1 0-1 0 0,1 0 1 0 0,-1 0 0 0 0,0 0 0 0 0,1 0 0 0 0,-1 0-1 0 0,0 0 1 0 0,0 0 0 0 0,0 0 0 0 0,0 1 0 0 0,0-1 0 0 0,-1 0-1 0 0,1 1 1 0 0,-1-1 0 0 0,1 1 0 0 0,-1-1 0 0 0,1 1-1 0 0,-1 0 1 0 0,0 0 0 0 0,1 0 0 0 0,-1 0 0 0 0,0 0 0 0 0,0 0-1 0 0,0 0 1 0 0,0 0 0 0 0,0 1 0 0 0,0-1 0 0 0,0 1-1 0 0,0 0 1 0 0,0-1 0 0 0,0 1 0 0 0,0 0 0 0 0,0 0 0 0 0,0 0-1 0 0,0 1 1 0 0,0-1 0 0 0,-2 1-50 0 0,-1 2 13 0 0,-1 0 0 0 0,1 0 0 0 0,0 0 0 0 0,0 1 0 0 0,0 0 0 0 0,1 0-1 0 0,0 0 1 0 0,0 1 0 0 0,0-1 0 0 0,0 1 0 0 0,0 0 0 0 0,1 0 0 0 0,0 1 0 0 0,0-1 0 0 0,0 1 0 0 0,1-1 0 0 0,0 1 0 0 0,0 0-1 0 0,1 0 1 0 0,-1 0 0 0 0,1 0 0 0 0,0 0 0 0 0,1 0 0 0 0,-1 3-13 0 0,5-7 104 0 0,0 1 1 0 0,-1-1-1 0 0,1 1 0 0 0,0-1 1 0 0,0-1-1 0 0,0 1 0 0 0,0 0 0 0 0,1-1 1 0 0,-1 0-1 0 0,0 0 0 0 0,1 0 1 0 0,-1 0-1 0 0,1-1 0 0 0,-1 0 1 0 0,1 0-1 0 0,-1 0 0 0 0,0 0 1 0 0,1-1-1 0 0,-1 0 0 0 0,1 0 0 0 0,-1 0 1 0 0,0 0-1 0 0,0-1 0 0 0,0 1 1 0 0,1-1-1 0 0,-2 0 0 0 0,3-2-104 0 0,20-22-1043 0 0,-24 14-2053 0 0,-7-2-3570 0 0,-2 0-375 0 0</inkml:trace>
  <inkml:trace contextRef="#ctx0" brushRef="#br0" timeOffset="356.012">270 6 4156 0 0,'0'0'5990'0'0,"0"0"-3736"0"0,0 0-1163 0 0,0 0 63 0 0,0 0-216 0 0,0 0-424 0 0,0 0-258 0 0,0 0-140 0 0,20-5 6 0 0,-17 7-131 0 0,0 1 0 0 0,0-1 0 0 0,0 1 0 0 0,0 0 0 0 0,0 0-1 0 0,-1 0 1 0 0,0 0 0 0 0,1 1 0 0 0,-1-1 0 0 0,0 0 0 0 0,-1 1 0 0 0,1 0 0 0 0,0-1 0 0 0,-1 1 0 0 0,0 0 0 0 0,0 0 0 0 0,0 0 0 0 0,-1 0 0 0 0,1 0 0 0 0,-1 0 0 0 0,0 0 0 0 0,0 0-1 0 0,0 0 1 0 0,-1 0 0 0 0,1 0 0 0 0,-1-1 0 0 0,0 1 0 0 0,0 0 0 0 0,0 0 0 0 0,-1 0 0 0 0,1-1 0 0 0,-1 1 0 0 0,0-1 0 0 0,0 1 0 0 0,0-1 0 0 0,-1 0 0 0 0,1 1 0 0 0,-1-1 0 0 0,1-1-1 0 0,-1 1 1 0 0,0 0 0 0 0,0-1 0 0 0,-1 1 0 0 0,0-1 9 0 0,-31 62 190 0 0,37-63-167 0 0,-1 1 0 0 0,1-1-1 0 0,-1 1 1 0 0,1-1 0 0 0,0 1-1 0 0,0-1 1 0 0,0 0 0 0 0,0 0-1 0 0,-1 0 1 0 0,2 0 0 0 0,-1 0-1 0 0,0 0 1 0 0,0-1 0 0 0,0 1 0 0 0,0-1-1 0 0,0 1 1 0 0,0-1 0 0 0,1 0-1 0 0,-1 0 1 0 0,0 0 0 0 0,0 0-1 0 0,0 0 1 0 0,1 0 0 0 0,-1-1-1 0 0,0 1 1 0 0,0-1 0 0 0,0 0 0 0 0,0 1-23 0 0,0-1-38 0 0,64-10-2721 0 0,-40 5-4853 0 0,-19 4 1003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09.4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 6261 0 0,'0'0'5884'0'0,"0"0"-5384"0"0,0 0-440 0 0,0 0 321 0 0,0 0-249 0 0,6-1-292 0 0,2 1 259 0 0,0 0 0 0 0,0 1 1 0 0,0 0-1 0 0,0 0 0 0 0,0 1 1 0 0,0 0-1 0 0,0 0 0 0 0,-1 1 1 0 0,0 0-1 0 0,1 1 0 0 0,-1 0 1 0 0,0 0-1 0 0,0 0 0 0 0,-1 1 0 0 0,1 0-99 0 0,-4-4 31 0 0,0 1-1 0 0,0 0 0 0 0,-1 0 1 0 0,1 0-1 0 0,0 0 0 0 0,-1 1 1 0 0,0-1-1 0 0,1 1 0 0 0,-1-1 1 0 0,0 1-1 0 0,0 0 0 0 0,0 0 1 0 0,-1 0-1 0 0,1 0 0 0 0,-1 0 0 0 0,0 0 1 0 0,1 0-1 0 0,-1 0 0 0 0,-1 1 1 0 0,1-1-1 0 0,0 0 0 0 0,-1 1 1 0 0,0-1-1 0 0,0 1 0 0 0,0-1 1 0 0,0 1-1 0 0,0-1 0 0 0,-1 0 1 0 0,1 1-1 0 0,-1-1 0 0 0,0 0 1 0 0,0 0-1 0 0,0 1 0 0 0,-1-1 1 0 0,1 0-1 0 0,-1 0 0 0 0,0 0 0 0 0,0 0-30 0 0,-19 15-1136 0 0,4-15-5097 0 0,9-7-1113 0 0</inkml:trace>
  <inkml:trace contextRef="#ctx0" brushRef="#br0" timeOffset="168.97">212 33 12137 0 0,'0'0'4385'0'0,"0"0"-4385"0"0,0 0-136 0 0,14 42 136 0 0,-10-24 276 0 0,-2 1-80 0 0,1-2-68 0 0,1 1-16 0 0,0-1-76 0 0,2-1-36 0 0,2 0-372 0 0,2-3-361 0 0,4-2-563 0 0,-3-4-1596 0 0,9-6-4629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08.1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61 13537 0 0,'3'6'2160'0'0,"3"10"-1956"0"0,0-1 0 0 0,-2 1 0 0 0,0 0 0 0 0,0 1 0 0 0,-2-1 0 0 0,0 0 0 0 0,-1 1 0 0 0,-1-1 0 0 0,0 1 0 0 0,-3 15-204 0 0,5 1 105 0 0,-1-27-8063 0 0,0-17 638 0 0</inkml:trace>
  <inkml:trace contextRef="#ctx0" brushRef="#br0" timeOffset="250.092">72 19 9985 0 0,'0'0'2369'0'0,"0"0"-1647"0"0,0 0-478 0 0,7 2-89 0 0,-3-1-86 0 0,0 0 1 0 0,0 0 0 0 0,0 1-1 0 0,0-1 1 0 0,0 1 0 0 0,0 0 0 0 0,-1 0-1 0 0,1 0 1 0 0,-1 1 0 0 0,1-1-1 0 0,-1 1 1 0 0,0 0 0 0 0,0 0 0 0 0,0 0-1 0 0,-1 0 1 0 0,1 0 0 0 0,-1 0-1 0 0,1 1 1 0 0,-1 0 0 0 0,0-1 0 0 0,0 1-1 0 0,-1 0 1 0 0,1 0 0 0 0,-1 0 0 0 0,0 0-1 0 0,0 0 1 0 0,0 0 0 0 0,-1 0-1 0 0,1 0 1 0 0,-1 1 0 0 0,0-1 0 0 0,0 0-1 0 0,-1 0 1 0 0,1 0 0 0 0,-1 0-1 0 0,0 0 1 0 0,-1 4-70 0 0,-63 22-535 0 0,17-33-7597 0 0,32-5 745 0 0</inkml:trace>
  <inkml:trace contextRef="#ctx0" brushRef="#br0" timeOffset="421.313">414 1 13965 0 0,'0'0'2725'0'0,"0"0"-2725"0"0,0 0-248 0 0,0 0 248 0 0,-26 37 360 0 0,12-21-12 0 0,-4 5-100 0 0,-2 0-124 0 0,2 1-72 0 0,-1 0-52 0 0,7 0 0 0 0,3-4-4 0 0,5-1-156 0 0,4-2-124 0 0,9-2-164 0 0,6-2-709 0 0,-4-3-1903 0 0,15-4-3732 0 0</inkml:trace>
  <inkml:trace contextRef="#ctx0" brushRef="#br0" timeOffset="715.303">500 176 13905 0 0,'0'0'1396'0'0,"0"0"-1246"0"0,0 0 92 0 0,0 0 144 0 0,0 0-234 0 0,0 0-502 0 0,33-28-947 0 0,-27 30 1372 0 0,-1 0 0 0 0,0 1 0 0 0,0 0 0 0 0,0 0 0 0 0,0 0 0 0 0,0 0-1 0 0,-1 1 1 0 0,0 0 0 0 0,0 0 0 0 0,0 0 0 0 0,0 0 0 0 0,0 1 0 0 0,-1 0 0 0 0,0-1 0 0 0,0 1 0 0 0,0 0 0 0 0,0 1 0 0 0,-1-1 0 0 0,0 1-75 0 0,-1-4 34 0 0,12 24 250 0 0,-2-6 724 0 0,-7-50-1339 0 0,-4 31 329 0 0,1 0-1 0 0,-1 0 1 0 0,1 0 0 0 0,-1 0-1 0 0,1 0 1 0 0,0 0 0 0 0,-1 0-1 0 0,1 0 1 0 0,0-1 0 0 0,0 1-1 0 0,0 0 1 0 0,-1 0 0 0 0,1-1-1 0 0,0 1 1 0 0,0-1 0 0 0,0 1-1 0 0,0-1 1 0 0,0 1 0 0 0,0-1-1 0 0,0 0 1 0 0,0 1 0 0 0,0-1-1 0 0,0 0 1 0 0,1 0 0 0 0,-1 0-1 0 0,0 1 1 0 0,0-1 0 0 0,0 0-1 0 0,0-1 1 0 0,0 1 0 0 0,0 0-1 0 0,0 0 1 0 0,0 0 0 0 0,0-1-1 0 0,1 1 1 0 0,-1 0 0 0 0,0-1-1 0 0,0 1 1 0 0,0-1 0 0 0,-1 0-1 0 0,1 1 1 0 0,0-1 0 0 0,0 0-1 0 0,0 1 1 0 0,0-1 0 0 0,-1 0-1 0 0,1 0 1 0 0,0 0 0 0 0,-1 1-1 0 0,1-1 1 0 0,0 0 0 0 0,-1 0-1 0 0,1 0 1 0 0,-1 0 0 0 0,0 0-1 0 0,1 0 1 0 0,-1-1 0 0 0,0 1-1 0 0,1 0 1 0 0,-1-1 2 0 0,45 62 150 0 0,-34-79-7731 0 0,-9 11 1309 0 0</inkml:trace>
  <inkml:trace contextRef="#ctx0" brushRef="#br0" timeOffset="949.112">922 159 13073 0 0,'0'0'1944'0'0,"0"0"-1704"0"0,22 56 148 0 0,-19-33 76 0 0,-3 2-220 0 0,-3 0-119 0 0,-7 0-37 0 0,-4-1-88 0 0,-5-1-381 0 0,-5-1-523 0 0,-3-2-756 0 0,4-7-1584 0 0,-21 1-5493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07.1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372 38 12465 0 0,'0'0'1499'0'0,"0"0"-976"0"0,0 0-321 0 0,0 0 269 0 0,-8-2-60 0 0,-352-34-1041 0 0,390 78 706 0 0,-24-31-23 0 0,-1-1 0 0 0,-1 1 1 0 0,0 0-1 0 0,0 0 1 0 0,-1 0-1 0 0,-1 0 0 0 0,0 0 1 0 0,0 1-1 0 0,-1-1 1 0 0,-1 1-1 0 0,0-1 0 0 0,0 1 1 0 0,-1 0-1 0 0,0-1 0 0 0,-1 0 1 0 0,-1 1-1 0 0,0-1 1 0 0,0 0-1 0 0,-1 0 0 0 0,-1 0 1 0 0,1-1-1 0 0,-3 3-53 0 0,-26 113 87 0 0,33-123-69 0 0,0 0 0 0 0,0 0-1 0 0,0 0 1 0 0,0 0 0 0 0,0 0 0 0 0,1 0 0 0 0,-1 0-1 0 0,1 0 1 0 0,0 0 0 0 0,0 0 0 0 0,0 0-1 0 0,0 0 1 0 0,0 0 0 0 0,1-1 0 0 0,0 1-1 0 0,-1-1 1 0 0,1 1 0 0 0,0-1 0 0 0,0 1 0 0 0,0-1-1 0 0,0 0 1 0 0,1 0 0 0 0,-1 0 0 0 0,1 0-1 0 0,-1 0 1 0 0,1-1 0 0 0,-1 1 0 0 0,1-1-1 0 0,0 0 1 0 0,0 0 0 0 0,0 0 0 0 0,0 0-1 0 0,0 0 1 0 0,0 0-18 0 0,110 9 761 0 0,-103-10-701 0 0,172-27 712 0 0,-121-17-9607 0 0,-51 30 1423 0 0</inkml:trace>
  <inkml:trace contextRef="#ctx0" brushRef="#br0" timeOffset="265.303">565 255 14705 0 0,'0'0'1905'0'0,"0"0"-1615"0"0,0 0-332 0 0,0 0-5 0 0,0 0-171 0 0,6-4-119 0 0,-2 2 313 0 0,0 0-1 0 0,0 0 1 0 0,0 1-1 0 0,0-1 1 0 0,1 1-1 0 0,-1 0 1 0 0,0 0-1 0 0,0 0 1 0 0,1 1 0 0 0,-1-1-1 0 0,0 1 1 0 0,1 0-1 0 0,-1 1 1 0 0,1-1-1 0 0,-1 1 1 0 0,0-1-1 0 0,0 1 1 0 0,1 1-1 0 0,-1-1 1 0 0,0 1-1 0 0,0-1 1 0 0,0 1-1 0 0,0 0 1 0 0,-1 1 0 0 0,1-1-1 0 0,0 1 25 0 0,-1-2 16 0 0,1 0 0 0 0,-1 0 1 0 0,0 0-1 0 0,0 0 0 0 0,0 0 0 0 0,-1 1 0 0 0,1 0 1 0 0,0-1-1 0 0,0 1 0 0 0,-1 0 0 0 0,1 0 0 0 0,-1 1 1 0 0,0-1-1 0 0,0 0 0 0 0,0 1 0 0 0,0-1 0 0 0,0 1 1 0 0,0 0-1 0 0,-1 0 0 0 0,1 0 0 0 0,-1 0 0 0 0,0 0 1 0 0,0 0-1 0 0,0 0 0 0 0,0 0 0 0 0,0 0 0 0 0,-1 0 1 0 0,1 0-1 0 0,-1 1 0 0 0,0-1 0 0 0,0 0 0 0 0,0 0 1 0 0,0 1-1 0 0,-1-1 0 0 0,0 0 0 0 0,1 0 0 0 0,-1 0 1 0 0,0 0-1 0 0,0 0 0 0 0,-1 0 0 0 0,1 0 0 0 0,-1 0 1 0 0,1 0-1 0 0,-1 0 0 0 0,0-1 0 0 0,0 1 0 0 0,0-1 0 0 0,-1 2-15 0 0,-59 32 62 0 0,18-25-4736 0 0,34-11-518 0 0</inkml:trace>
  <inkml:trace contextRef="#ctx0" brushRef="#br0" timeOffset="510.605">936 268 9293 0 0,'0'0'7165'0'0,"0"0"-6941"0"0,0 0-216 0 0,-38 27-8 0 0,19-16 160 0 0,1 1-96 0 0,0 0-52 0 0,1 2 64 0 0,0-1-76 0 0,3-1-24 0 0,4 0-140 0 0,3-2 28 0 0,7-1 12 0 0,0-2-177 0 0,8-2-319 0 0,5-1-476 0 0,4-4-1444 0 0,-6 0-3012 0 0</inkml:trace>
  <inkml:trace contextRef="#ctx0" brushRef="#br0" timeOffset="773.526">1047 100 12165 0 0,'0'0'1198'0'0,"0"0"-1126"0"0,7-3-22 0 0,-5 1-15 0 0,1 1 1 0 0,-1-1 0 0 0,0 1 0 0 0,1 0 0 0 0,-1 0-1 0 0,1 0 1 0 0,0 0 0 0 0,-1 0 0 0 0,1 1 0 0 0,0-1 0 0 0,-1 1-1 0 0,1 0 1 0 0,0 0 0 0 0,0 0 0 0 0,-1 0 0 0 0,1 0 0 0 0,0 0-1 0 0,-1 1 1 0 0,1-1 0 0 0,0 1 0 0 0,-1 0 0 0 0,1 0-1 0 0,-1 0 1 0 0,1 0 0 0 0,-1 0 0 0 0,1 1 0 0 0,-1-1 0 0 0,0 1-1 0 0,0-1 1 0 0,0 1 0 0 0,0 0 0 0 0,0 0 0 0 0,0 0-1 0 0,0 0 1 0 0,0 0 0 0 0,-1 0 0 0 0,1 1 0 0 0,-1-1 0 0 0,0 0-1 0 0,1 1 1 0 0,-1-1 0 0 0,-1 1 0 0 0,1 0 0 0 0,0-1-1 0 0,0 1 1 0 0,-1 0 0 0 0,0-1 0 0 0,1 1 0 0 0,-1 0 0 0 0,0-1-1 0 0,0 2-35 0 0,-75 132 801 0 0,76-134-832 0 0,1 0 0 0 0,-1-1 0 0 0,0 1 0 0 0,1 0 0 0 0,-1-1 0 0 0,1 1 0 0 0,-1-1 0 0 0,1 1 0 0 0,0-1 0 0 0,0 0 0 0 0,0 0 0 0 0,0 0 0 0 0,-1 0 0 0 0,1 0 0 0 0,1 0 0 0 0,-1 0 0 0 0,0-1 0 0 0,0 1 0 0 0,0-1 0 0 0,0 1 0 0 0,0-1 0 0 0,0 0 0 0 0,1 0 0 0 0,-1 0 0 0 0,0 0 0 0 0,0 0 1 0 0,0-1-1 0 0,0 1 0 0 0,1-1 0 0 0,-1 1 0 0 0,0-1 0 0 0,0 0 0 0 0,0 0 0 0 0,0 0 0 0 0,0 0 0 0 0,-1 0 0 0 0,1 0 0 0 0,0 0 0 0 0,0-1 0 0 0,-1 1 31 0 0,38-17-4103 0 0,-23 9-950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05.1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176 0 12985 0 0,'0'0'2065'0'0,"0"0"-1470"0"0,-7 7-141 0 0,-13 16-374 0 0,1 1 0 0 0,1 1 0 0 0,2 0 0 0 0,0 1 0 0 0,2 0 0 0 0,1 2 0 0 0,1-1 0 0 0,1 2 0 0 0,2-1 0 0 0,1 2 0 0 0,1 0-80 0 0,5-25-6 0 0,1 1 0 0 0,0-1 0 0 0,0 1 0 0 0,1-1 0 0 0,-1 1 0 0 0,1 0 0 0 0,1-1 0 0 0,-1 1 0 0 0,1 0-1 0 0,0-1 1 0 0,0 1 0 0 0,0-1 0 0 0,1 1 0 0 0,0-1 0 0 0,0 0 0 0 0,1 0 0 0 0,-1 0 0 0 0,1 0 0 0 0,0 0 0 0 0,0 0 0 0 0,1-1 0 0 0,-1 1 0 0 0,1-1 0 0 0,0 0 0 0 0,0 0 0 0 0,1-1 0 0 0,-1 1 0 0 0,2 0 6 0 0,63 16-5433 0 0,-52-20 577 0 0</inkml:trace>
  <inkml:trace contextRef="#ctx0" brushRef="#br0" timeOffset="185.901">541 203 12705 0 0,'0'0'3030'0'0,"-3"8"-2465"0"0,-13 19-575 0 0,-2 0 1 0 0,-1 0-1 0 0,-1-2 0 0 0,-1 0 0 0 0,-1-2 0 0 0,-1 0 1 0 0,-2-2-1 0 0,0 0 0 0 0,-4 0 10 0 0,7-6-1514 0 0,16-14-7117 0 0,6-9 2564 0 0</inkml:trace>
  <inkml:trace contextRef="#ctx0" brushRef="#br0" timeOffset="357.995">345 261 6321 0 0,'0'0'5396'0'0,"0"0"-5036"0"0,0 0 304 0 0,35 53 484 0 0,-25-32-20 0 0,3 0-460 0 0,-3 0-356 0 0,0 0-136 0 0,-2-2-48 0 0,1-2-64 0 0,-1-1 13 0 0,1-4 35 0 0,-4 0-112 0 0,2-4-521 0 0,-1-3-383 0 0,0-3-820 0 0,-2-2-2264 0 0,4-7-3621 0 0</inkml:trace>
  <inkml:trace contextRef="#ctx0" brushRef="#br0" timeOffset="655.015">698 76 13401 0 0,'0'0'688'0'0,"0"0"-674"0"0,0 0 28 0 0,0 0-321 0 0,0 0-80 0 0,5 2 260 0 0,-2-2 140 0 0,0 0 0 0 0,0 1 0 0 0,-1 0 0 0 0,1-1 0 0 0,0 1 0 0 0,-1 0 1 0 0,1 0-1 0 0,-1 0 0 0 0,0 1 0 0 0,1-1 0 0 0,-1 1 0 0 0,0-1 0 0 0,0 1 0 0 0,1 0 0 0 0,-1 0 0 0 0,-1 0 0 0 0,1 0 0 0 0,0 0 1 0 0,0 0-1 0 0,-1 0 0 0 0,1 0 0 0 0,-1 1 0 0 0,0-1 0 0 0,0 1 0 0 0,0-1 0 0 0,0 1 0 0 0,0 0 0 0 0,0-1 0 0 0,-1 1 1 0 0,1 0-1 0 0,-1-1 0 0 0,0 1 0 0 0,0 0 0 0 0,0 0 0 0 0,0-1 0 0 0,0 1 0 0 0,-1 0 0 0 0,1-1 0 0 0,-1 1 0 0 0,0 0 1 0 0,1-1-1 0 0,-1 1 0 0 0,-1 0-41 0 0,-61 93 388 0 0,112-78-189 0 0,-12-25-3110 0 0,-25 0-35 0 0,-3 1-2107 0 0</inkml:trace>
  <inkml:trace contextRef="#ctx0" brushRef="#br0" timeOffset="904.055">994 124 11489 0 0,'0'0'1571'0'0,"6"8"-1210"0"0,1 3-223 0 0,1 0 0 0 0,-1 1 1 0 0,-1 0-1 0 0,0 0 0 0 0,-1 1 0 0 0,0-1 0 0 0,-1 1 0 0 0,0 0 0 0 0,-1 1 0 0 0,0-1 0 0 0,-1 0 0 0 0,-1 1 1 0 0,0 0-1 0 0,-1-1 0 0 0,-1 1 0 0 0,0-1 0 0 0,0 1 0 0 0,-2-1 0 0 0,1 1 0 0 0,-2-1 0 0 0,0 0 0 0 0,0 0 1 0 0,-2 0-139 0 0,-58 93 226 0 0,22-83-4700 0 0,33-23-707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4:08.6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205 1 4408 0 0,'0'0'11077'0'0,"0"0"-9832"0"0,0 0-1233 0 0,-2 37-12 0 0,-4-20 324 0 0,-7 0-112 0 0,0 2-36 0 0,-5-3-4 0 0,-4 2 28 0 0,0-2-64 0 0,0 1-64 0 0,-1-2-72 0 0,5 0-48 0 0,1-1-188 0 0,3-1-372 0 0,5-2-773 0 0,4-2-2831 0 0,5-6-4621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04.4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 17 10661 0 0,'0'0'2406'0'0,"0"0"-1179"0"0,0 0-761 0 0,0 0 26 0 0,-1 6 459 0 0,-2 49 1082 0 0,-29 151-3203 0 0,38-216-8254 0 0,2-7 1782 0 0</inkml:trace>
  <inkml:trace contextRef="#ctx0" brushRef="#br0" timeOffset="247.923">320 8 13057 0 0,'0'0'1968'0'0,"0"0"-1112"0"0,0 0-532 0 0,0 0 233 0 0,-57-6 27 0 0,33 5-264 0 0,-7 0-156 0 0,0 1-156 0 0,0 0-8 0 0,-1 2-52 0 0,3 1 44 0 0,1 0-288 0 0,5 1-488 0 0,5-1-561 0 0,6 2-1183 0 0,8-2-3272 0 0,11 3-1225 0 0</inkml:trace>
  <inkml:trace contextRef="#ctx0" brushRef="#br0" timeOffset="496.882">363 185 4864 0 0,'0'0'7133'0'0,"0"0"-6529"0"0,0 0-104 0 0,0 0 568 0 0,-40 10 232 0 0,15-10-480 0 0,-3 0-495 0 0,-2 0-261 0 0,-1 0-64 0 0,0 0-104 0 0,4 1-717 0 0,0 2-667 0 0,9-3-1168 0 0,0 4-4453 0 0</inkml:trace>
  <inkml:trace contextRef="#ctx0" brushRef="#br0" timeOffset="497.882">344 316 10545 0 0,'0'0'2528'0'0,"0"0"-2528"0"0,0 0 396 0 0,0 0 672 0 0,0 0-96 0 0,-56 29-296 0 0,31-25-335 0 0,-2-1-189 0 0,-1-1-152 0 0,-2 0-749 0 0,2-2-815 0 0,1 0-1152 0 0,9 0-2648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26.5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120 201 4700 0 0,'0'0'6185'0'0,"0"0"-4413"0"0,0 0-1316 0 0,0 0 38 0 0,0 0 131 0 0,0 0-284 0 0,8-5-181 0 0,-5 3-123 0 0,0 0-1 0 0,1 0 0 0 0,-1-1 0 0 0,0 1 1 0 0,0-1-1 0 0,-1 1 0 0 0,1-1 1 0 0,0 0-1 0 0,-1 0 0 0 0,0-1 0 0 0,1 1 1 0 0,-1 0-1 0 0,0-1 0 0 0,-1 1 1 0 0,1-1-1 0 0,-1 0 0 0 0,0 1 0 0 0,0-1 1 0 0,0 0-1 0 0,0 0 0 0 0,0 0 1 0 0,-1 0-1 0 0,0 0 0 0 0,0 1 0 0 0,0-1 1 0 0,0 0-1 0 0,-1 0 0 0 0,1 0 1 0 0,-1 0-1 0 0,0 0 0 0 0,0 0 1 0 0,0 1-1 0 0,-2-2-36 0 0,1-1 8 0 0,-2 0 1 0 0,1 1-1 0 0,-1-1 1 0 0,0 1-1 0 0,0 0 0 0 0,0 0 1 0 0,-1 1-1 0 0,1-1 1 0 0,-1 1-1 0 0,0 0 1 0 0,-1 1-1 0 0,1-1 1 0 0,-1 1-1 0 0,1 0 0 0 0,-1 0 1 0 0,0 0-1 0 0,0 1 1 0 0,-5-1-9 0 0,6 5 2 0 0,2 0 0 0 0,-1 0 0 0 0,0 1 0 0 0,0 0 0 0 0,1 0 0 0 0,-1 0 0 0 0,1 0 0 0 0,0 1 0 0 0,0-1 0 0 0,0 1 0 0 0,1-1 1 0 0,-1 1-1 0 0,1 0 0 0 0,0 0 0 0 0,0 0 0 0 0,0 1 0 0 0,1-1 0 0 0,-1 0 0 0 0,1 1 0 0 0,0-1 0 0 0,0 1 0 0 0,0 2-2 0 0,-1 0 33 0 0,-1 1-1 0 0,1 0 1 0 0,0-1-1 0 0,1 1 1 0 0,0 0 0 0 0,0 0-1 0 0,0 0 1 0 0,1 0-1 0 0,0-1 1 0 0,1 1-1 0 0,0 0 1 0 0,0 0-1 0 0,1 0 1 0 0,0-1 0 0 0,0 1-1 0 0,1 0-32 0 0,50 20-4908 0 0,-31-28-1709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26.6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16201 0 0,'0'0'1525'0'0,"0"0"-1525"0"0,0 0 0 0 0,0 0 420 0 0,0 0-24 0 0,0 0-336 0 0,0 0-60 0 0,0 0-208 0 0,0 0-264 0 0,0 0 52 0 0,4 5-240 0 0,-4-5-621 0 0,0 0-999 0 0,0 0-1980 0 0,4-3-2481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27.8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1757 198 12 0 0,'0'0'8942'0'0,"0"0"-7644"0"0,-8-4-1668 0 0,-61-25 939 0 0,-2 3 0 0 0,-1 3 1 0 0,-1 3-1 0 0,-56-7-569 0 0,95 19 126 0 0,-42-10 139 0 0,-1 2 0 0 0,-1 4 0 0 0,0 4 0 0 0,0 3 0 0 0,0 3 0 0 0,-1 4 0 0 0,1 3 0 0 0,0 4 0 0 0,0 3 0 0 0,1 3 0 0 0,1 4 0 0 0,-70 27-265 0 0,-72 62-1770 0 0,213-102-1054 0 0,4-3-2947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26.9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9 14425 0 0,'0'0'715'0'0,"0"0"-861"0"0,0 0 39 0 0,0 0-5 0 0,0 0-42 0 0,0 0 32 0 0,0 8 90 0 0,42 108 1002 0 0,-2-31 254 0 0,-83-68-1090 0 0,12-21-5379 0 0,18-4-1069 0 0</inkml:trace>
  <inkml:trace contextRef="#ctx0" brushRef="#br0" timeOffset="246.278">315 0 16526 0 0,'0'0'1160'0'0,"0"0"-1160"0"0,0 0-300 0 0,-46 0 300 0 0,7 0 124 0 0,-11 0-124 0 0,-4 2-972 0 0,3-1-2173 0 0,17 0-3131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17.1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54 428 3556 0 0,'0'0'7538'0'0,"0"0"-4753"0"0,0 0-1524 0 0,0 0-31 0 0,0 0-406 0 0,0 0-749 0 0,0 0-344 0 0,0 7 117 0 0,6 170 1052 0 0,-2-108-1911 0 0,-2-8-3616 0 0,-2-77-3243 0 0</inkml:trace>
  <inkml:trace contextRef="#ctx0" brushRef="#br0" timeOffset="339.252">221 349 11601 0 0,'0'0'1880'0'0,"0"0"-1214"0"0,0 0-391 0 0,0 0 312 0 0,0 0 53 0 0,0 0-218 0 0,0 0-201 0 0,0 0-223 0 0,2-4-39 0 0,0 3 53 0 0,-1 0-1 0 0,1 0 0 0 0,-1 0 0 0 0,1 0 0 0 0,0 1 0 0 0,-1-1 0 0 0,1 0 0 0 0,0 1 0 0 0,0-1 0 0 0,-1 1 0 0 0,1 0 0 0 0,0-1 0 0 0,0 1 0 0 0,0 0 0 0 0,0 0 0 0 0,-1 0 0 0 0,1 0 0 0 0,0 1 0 0 0,0-1 0 0 0,0 0 0 0 0,-1 1 0 0 0,1-1 0 0 0,0 1 0 0 0,0 0 0 0 0,-1-1 0 0 0,1 1 0 0 0,0 0 1 0 0,-1 0-1 0 0,1 0 0 0 0,-1 0 0 0 0,0 1 0 0 0,1-1 0 0 0,-1 0 0 0 0,0 0 0 0 0,1 1 0 0 0,-1-1 0 0 0,0 1 0 0 0,0 0-11 0 0,2 0 10 0 0,0 0 0 0 0,-1-1-1 0 0,1 2 1 0 0,-1-1 0 0 0,0 0 0 0 0,0 0 0 0 0,1 1 0 0 0,-1-1-1 0 0,-1 1 1 0 0,1-1 0 0 0,0 1 0 0 0,-1 0 0 0 0,1 0 0 0 0,-1 0 0 0 0,0 0-1 0 0,0 0 1 0 0,0 0 0 0 0,0 0 0 0 0,-1 0 0 0 0,1 0 0 0 0,-1 0-1 0 0,1 0 1 0 0,-1 1 0 0 0,-1-1 0 0 0,1 0 0 0 0,0 0 0 0 0,-1 0 0 0 0,1 1-1 0 0,-1-1 1 0 0,0 0 0 0 0,0 0 0 0 0,0 0 0 0 0,0 0 0 0 0,-1-1-1 0 0,1 1 1 0 0,-1 0 0 0 0,0 0 0 0 0,0-1 0 0 0,0 1 0 0 0,0-1 0 0 0,0 0-1 0 0,0 1 1 0 0,-1-1 0 0 0,1 0 0 0 0,-1 0 0 0 0,0-1 0 0 0,-1 2-10 0 0,-49 44 164 0 0,98-39 876 0 0,-11-4-1025 0 0,17 3-861 0 0,-15-3-4787 0 0,-20-3-702 0 0</inkml:trace>
  <inkml:trace contextRef="#ctx0" brushRef="#br0" timeOffset="603.732">733 391 1760 0 0,'0'0'9197'0'0,"0"0"-6226"0"0,0 0-2284 0 0,0 0-176 0 0,0 0 33 0 0,0 0-316 0 0,0 0-167 0 0,-2 8 49 0 0,-15 45 107 0 0,8-30-91 0 0,0 0 0 0 0,2 1 0 0 0,1 0 0 0 0,1 0 0 0 0,0 1 0 0 0,2 0 0 0 0,1-1 0 0 0,1 1 0 0 0,1 0 0 0 0,2 0 0 0 0,0 0 0 0 0,3 8-126 0 0,31 26 237 0 0,3-39-6196 0 0,-25-21-857 0 0</inkml:trace>
  <inkml:trace contextRef="#ctx0" brushRef="#br0" timeOffset="930.207">1009 733 12993 0 0,'0'0'1534'0'0,"0"0"-1098"0"0,0 0 195 0 0,0 0-118 0 0,0 0-177 0 0,0 0-171 0 0,0 0-130 0 0,5 0-4 0 0,-3 0-45 0 0,0 0 1 0 0,0 0-1 0 0,1 0 1 0 0,-1 0 0 0 0,0-1-1 0 0,0 1 1 0 0,0-1 0 0 0,0 0-1 0 0,0 1 1 0 0,0-1-1 0 0,0 0 1 0 0,0 0 0 0 0,0 0-1 0 0,0 0 1 0 0,0-1 0 0 0,-1 1-1 0 0,1 0 1 0 0,0-1-1 0 0,-1 1 1 0 0,1-1 0 0 0,-1 0-1 0 0,0 1 1 0 0,1-1 0 0 0,-1 0-1 0 0,0 0 1 0 0,0 0-1 0 0,0 0 1 0 0,-1 0 0 0 0,1 0-1 0 0,0 0 1 0 0,-1 0 0 0 0,1 0-1 0 0,-1 0 1 0 0,0 0-1 0 0,1-1 1 0 0,-1 1 0 0 0,0 0-1 0 0,0 0 1 0 0,-1 0 0 0 0,1 0-1 0 0,0-1 1 0 0,-1 1-1 0 0,1 0 1 0 0,-1 0 0 0 0,0 0-1 0 0,0 0 1 0 0,1 0 0 0 0,-1 0-1 0 0,-1 0 1 0 0,0-1 13 0 0,2 1 2 0 0,0-1 0 0 0,0 0 1 0 0,-1 1-1 0 0,1-1 0 0 0,-1 0 1 0 0,1 1-1 0 0,-1-1 0 0 0,0 1 1 0 0,0-1-1 0 0,-1 1 0 0 0,1-1 0 0 0,0 1 1 0 0,-1 0-1 0 0,1-1 0 0 0,-1 1 1 0 0,0 0-1 0 0,0 0 0 0 0,0 0 1 0 0,0 1-1 0 0,0-1 0 0 0,0 0 1 0 0,0 1-1 0 0,-1-1 0 0 0,1 1 0 0 0,-1 0 1 0 0,1 0-1 0 0,-1 0 0 0 0,1 0 1 0 0,-1 0-1 0 0,1 1 0 0 0,-1-1 1 0 0,0 1-1 0 0,0-1 0 0 0,1 1 1 0 0,-1 0-1 0 0,0 0 0 0 0,1 0 0 0 0,-1 1 1 0 0,0-1-1 0 0,1 1 0 0 0,-1-1 1 0 0,0 1-1 0 0,1 0 0 0 0,-1 0 1 0 0,1 0-1 0 0,-1 0 0 0 0,1 1 1 0 0,0-1-1 0 0,-1 1 0 0 0,0 0-2 0 0,-37 101 1410 0 0,57-43-3492 0 0,26-41-5767 0 0,-25-19 250 0 0</inkml:trace>
  <inkml:trace contextRef="#ctx0" brushRef="#br0" timeOffset="1208.98">1241 768 16398 0 0,'0'0'1680'0'0,"0"0"-1680"0"0,0 0-224 0 0,0 0 224 0 0,0 0 284 0 0,0 0-148 0 0,0 0-132 0 0,0 0 0 0 0,0 0-8 0 0,0 0-136 0 0,3 5-280 0 0,-3-5-552 0 0,0 0-1241 0 0,0-2-2319 0 0,0-6-2597 0 0</inkml:trace>
  <inkml:trace contextRef="#ctx0" brushRef="#br0" timeOffset="1455.968">1414 557 9129 0 0,'0'0'5711'0'0,"0"0"-4735"0"0,0 0-1083 0 0,-6 4 72 0 0,4-3 33 0 0,-1 0-1 0 0,1 0 1 0 0,-1 0 0 0 0,1 1-1 0 0,0-1 1 0 0,0 1-1 0 0,0 0 1 0 0,0 0 0 0 0,0-1-1 0 0,0 1 1 0 0,0 0-1 0 0,0 0 1 0 0,1 1 0 0 0,-1-1-1 0 0,1 0 1 0 0,0 1-1 0 0,0-1 1 0 0,-1 0 0 0 0,1 1-1 0 0,1 0 1 0 0,-1-1 0 0 0,0 1-1 0 0,1-1 1 0 0,-1 1-1 0 0,1 0 1 0 0,0-1 0 0 0,0 1-1 0 0,0 0 1 0 0,0 0-1 0 0,1-1 1 0 0,-1 1 0 0 0,1-1-1 0 0,-1 1 1 0 0,1 0-1 0 0,0-1 1 0 0,0 1 0 0 0,0-1-1 0 0,0 1 1 0 0,0-1-1 0 0,1 0 1 0 0,0 1 2 0 0,38 40 750 0 0,-34-39-726 0 0,-1-1 0 0 0,0 1 0 0 0,-1 0 1 0 0,1 0-1 0 0,-1 1 0 0 0,0-1 0 0 0,0 1 0 0 0,0 0 1 0 0,-1 0-1 0 0,1 0 0 0 0,-1 1 0 0 0,-1-1 0 0 0,1 1 1 0 0,-1 0-1 0 0,0 0 0 0 0,0-1 0 0 0,0 1 1 0 0,-1 1-1 0 0,0-1 0 0 0,-1 0 0 0 0,1 2-24 0 0,-2-5 12 0 0,-1-1-1 0 0,1 1 1 0 0,-1-1-1 0 0,1 0 1 0 0,-1 0-1 0 0,0 0 1 0 0,0 0-1 0 0,0 0 1 0 0,0 0-1 0 0,0 0 1 0 0,0-1-1 0 0,-1 1 1 0 0,1-1 0 0 0,0 1-1 0 0,-1-1 1 0 0,1 0-1 0 0,-1 0 1 0 0,0 0-1 0 0,1 0 1 0 0,-1-1-1 0 0,0 1 1 0 0,1-1-1 0 0,-1 0 1 0 0,0 1-1 0 0,0-1 1 0 0,0 0-1 0 0,1-1 1 0 0,-3 1-12 0 0,-19-22-5559 0 0,21 8-995 0 0</inkml:trace>
  <inkml:trace contextRef="#ctx0" brushRef="#br0" timeOffset="1624.015">1601 534 1656 0 0,'0'0'13641'0'0,"0"0"-12593"0"0,0 0-1048 0 0,0 0 0 0 0,-40-10 473 0 0,25 6-261 0 0,-7 0-212 0 0,0 1-88 0 0,-1-1-585 0 0,1 2-451 0 0,1 1-788 0 0,4 0-1056 0 0,7 1-2913 0 0</inkml:trace>
  <inkml:trace contextRef="#ctx0" brushRef="#br0" timeOffset="1791.828">1787 503 8053 0 0,'3'7'5893'0'0,"5"5"-5772"0"0,-1 1 0 0 0,0 0 1 0 0,-1 0-1 0 0,0 0 0 0 0,-1 1 0 0 0,-1 0 1 0 0,0 0-1 0 0,-1 0 0 0 0,0 0 0 0 0,-1 0 1 0 0,-1 1-1 0 0,0-1 0 0 0,-1 1 0 0 0,0-1 1 0 0,-2 1-1 0 0,1-1 0 0 0,-2 0 0 0 0,0 0 1 0 0,-1 1-1 0 0,0-2 0 0 0,-1 1 0 0 0,0-1 1 0 0,-1 1-1 0 0,-1-1 0 0 0,0-1 1 0 0,-1 0-1 0 0,0 0 0 0 0,-1 0 0 0 0,-10 10-121 0 0,-32 9-556 0 0,13-19-4091 0 0,20-11-3076 0 0</inkml:trace>
  <inkml:trace contextRef="#ctx0" brushRef="#br0" timeOffset="8772.685">1578 318 4480 0 0,'0'0'777'0'0,"0"0"-375"0"0,0 0 148 0 0,0 0 48 0 0,0 0 219 0 0,1-7 18 0 0,0 4-768 0 0,-1 1 0 0 0,1-1 0 0 0,-1 0 0 0 0,0 1 0 0 0,0-1 0 0 0,0 0 0 0 0,-1 1 0 0 0,1-1 0 0 0,0 1 0 0 0,-1-1 0 0 0,0 0 0 0 0,0 1 0 0 0,0-1 0 0 0,0 1 0 0 0,0 0 1 0 0,0-1-1 0 0,0 1 0 0 0,-1 0 0 0 0,1 0 0 0 0,-1 0 0 0 0,0 0 0 0 0,0 0 0 0 0,1 0 0 0 0,-1 0 0 0 0,0 0 0 0 0,-1 1 0 0 0,1-1 0 0 0,0 1 0 0 0,0 0 0 0 0,-1-1 0 0 0,1 1 0 0 0,-1 0-67 0 0,-55-33 705 0 0,-1 2-1 0 0,-1 3 1 0 0,-1 3 0 0 0,-1 2-1 0 0,-2 3 1 0 0,0 3-1 0 0,-1 3 1 0 0,-6 2-705 0 0,-19 0 51 0 0,0 4-1 0 0,-1 4 1 0 0,0 4 0 0 0,0 4 0 0 0,1 4-1 0 0,0 4 1 0 0,0 4 0 0 0,1 4 0 0 0,-2 5-51 0 0,72-19-457 0 0,-16 5 618 0 0,15-1-8356 0 0,25-12 2152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29.4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196 55 12737 0 0,'0'0'2740'0'0,"0"0"-1807"0"0,0 0-521 0 0,0 0-88 0 0,0 0-88 0 0,0 0-136 0 0,0 0-52 0 0,0 0 52 0 0,-48 1-36 0 0,22-1 8 0 0,-1-1-72 0 0,-3-3-184 0 0,6-2-176 0 0,3-1-328 0 0,8-1-621 0 0,6-2-1063 0 0,7-1-2368 0 0,0 2-1417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29.6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25 808 0 0,'0'0'7829'0'0,"0"0"-6149"0"0,0 0-172 0 0,0 0 256 0 0,0 0-460 0 0,0 0-672 0 0,0 0-280 0 0,0 0 100 0 0,0 0-63 0 0,-48-7-153 0 0,25 3-136 0 0,2 2-100 0 0,1-1-624 0 0,5 1-749 0 0,5 0-1115 0 0,4 1-2696 0 0,6-3-2173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32.3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15909 0 0,'0'0'1205'0'0,"0"0"-1205"0"0,0 0 0 0 0,0 0 100 0 0,10 55 184 0 0,-10-31-148 0 0,0 2-72 0 0,0 3-4 0 0,0 2 4 0 0,-2 1 32 0 0,-1 0-96 0 0,3-1-184 0 0,0-1-536 0 0,3-7-1505 0 0,7 4-6567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28.7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24 7749 0 0,'0'0'6111'0'0,"0"0"-4442"0"0,0 0-1525 0 0,0 0-30 0 0,0 0 0 0 0,0 0-168 0 0,-3-3-14 0 0,4 4 55 0 0,-1-1 1 0 0,1 1-1 0 0,0-1 1 0 0,-1 1-1 0 0,1-1 1 0 0,0 1-1 0 0,-1-1 1 0 0,1 0-1 0 0,0 1 1 0 0,0-1-1 0 0,-1 0 1 0 0,1 0-1 0 0,0 1 1 0 0,0-1-1 0 0,0 0 1 0 0,-1 0-1 0 0,1 0 1 0 0,0 0-1 0 0,0 0 1 0 0,0 0-1 0 0,-1 0 1 0 0,1-1-1 0 0,0 1 1 0 0,0 0-1 0 0,0 0 1 0 0,-1 0-1 0 0,1-1 1 0 0,0 1-1 0 0,-1-1 1 0 0,1 1-1 0 0,0 0 1 0 0,-1-1-1 0 0,1 1 1 0 0,0-1-1 0 0,-1 1 1 0 0,1-1-1 0 0,-1 0 1 0 0,1 1-1 0 0,-1-1 1 0 0,1 1-1 0 0,-1-1 1 0 0,1 0-1 0 0,-1 0 1 0 0,0 1-1 0 0,1-1 1 0 0,-1 0-1 0 0,0 0 1 0 0,0 1-1 0 0,1-1 1 0 0,-1 0-1 0 0,0 0 1 0 0,0 0-1 0 0,0 1 1 0 0,0-1-1 0 0,0 0 1 0 0,0 0-1 0 0,0 0 1 0 0,-1 1-1 0 0,1-1 1 0 0,0 0-1 0 0,0 0 1 0 0,0 1-1 0 0,-1-1 13 0 0,6 2 58 0 0,0 1 0 0 0,0-1 0 0 0,-1 1 0 0 0,1 0-1 0 0,0 1 1 0 0,-1-1 0 0 0,0 1 0 0 0,0 0 0 0 0,0 0-1 0 0,0 0 1 0 0,0 0 0 0 0,0 1 0 0 0,-1 0 0 0 0,0-1-1 0 0,1 1 1 0 0,-1 1 0 0 0,-1-1 0 0 0,1 0 0 0 0,-1 1-1 0 0,0-1 1 0 0,0 1 0 0 0,0 0 0 0 0,0-1 0 0 0,-1 1-1 0 0,0 0 1 0 0,0 0 0 0 0,0 0 0 0 0,-1 0 0 0 0,1 0-1 0 0,-1 1 1 0 0,-1-1 0 0 0,1 0 0 0 0,-1 0 0 0 0,1 0-1 0 0,-1 0 1 0 0,-1 0 0 0 0,1-1 0 0 0,-1 1 0 0 0,0 0 0 0 0,0-1-1 0 0,0 1 1 0 0,-1-1 0 0 0,-2 5-58 0 0,-59 46 375 0 0,130-48 1105 0 0,13 8-2017 0 0,-27 3-4459 0 0,-26-7-1454 0 0</inkml:trace>
  <inkml:trace contextRef="#ctx0" brushRef="#br0" timeOffset="3357.119">20 122 9005 0 0,'0'0'4290'0'0,"0"0"-3070"0"0,0 0-1083 0 0,0 0-1 0 0,0 0 481 0 0,0 0 63 0 0,6 1-482 0 0,6 4-189 0 0,0 1-1 0 0,0 0 1 0 0,-1 0-1 0 0,0 2 0 0 0,0-1 1 0 0,0 1-1 0 0,-1 1 1 0 0,-1 0-1 0 0,1 0 0 0 0,-1 1 1 0 0,-1 0-9 0 0,27 24 61 0 0,69 58 1338 0 0,-103-91-1315 0 0,-24-27 120 0 0,-131-137-1101 0 0,138 180-394 0 0,35 15 3300 0 0,-53-73-2768 0 0,27 10 1007 0 0,49 39 84 0 0,0 0 368 0 0,-62-34-1266 0 0,16 23 28 0 0,-14-16-663 0 0,12 8-5248 0 0,6 11 697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4:10.8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116 0 13937 0 0,'3'6'1412'0'0,"3"6"-1370"0"0,0 0-1 0 0,-1 0 0 0 0,-1 1 1 0 0,0-1-1 0 0,-1 1 0 0 0,0 0 0 0 0,-1 0 1 0 0,-1 0-1 0 0,0 0 0 0 0,0 0 1 0 0,-1 0-1 0 0,-1 0 0 0 0,0 1 1 0 0,-1-1-1 0 0,-1-1 0 0 0,0 1 0 0 0,0 0 1 0 0,-1-1-1 0 0,-1 1 0 0 0,0-1 1 0 0,-1 0-1 0 0,0-1 0 0 0,-1 1 1 0 0,0-1-1 0 0,-1-1 0 0 0,0 1 0 0 0,0-1 1 0 0,-1-1-1 0 0,-1 0 0 0 0,0 0 1 0 0,0-1-1 0 0,-3 2-41 0 0,12-9-85 0 0,-14 6-888 0 0,6-6-3338 0 0,9-5-2031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34.5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910 777 7129 0 0,'0'0'906'0'0,"0"0"-424"0"0,0 0-26 0 0,-4 8 328 0 0,-2 3-455 0 0,0 0-1 0 0,-1-1 1 0 0,0 0-1 0 0,0 0 1 0 0,-1-1 0 0 0,-1 0-1 0 0,1 0 1 0 0,-1-1 0 0 0,-1 0-1 0 0,0 0 1 0 0,-8 4-329 0 0,-3-1 48 0 0,-1-1-1 0 0,0-1 1 0 0,0-1 0 0 0,-1-1 0 0 0,0-1-1 0 0,0-1 1 0 0,-1-1 0 0 0,1-1 0 0 0,-1-1-1 0 0,0-1 1 0 0,1-1 0 0 0,-1-1 0 0 0,0-1-1 0 0,1-1 1 0 0,-1-1 0 0 0,1-2 0 0 0,0 0-1 0 0,1-1 1 0 0,-1-1 0 0 0,1-1 0 0 0,1-1-1 0 0,0-1 1 0 0,0-1 0 0 0,1-1 0 0 0,1-1-1 0 0,0 0 1 0 0,1-2 0 0 0,1 0 0 0 0,0-1-1 0 0,1 0 1 0 0,-9-14-48 0 0,12 15-69 0 0,1-1 1 0 0,1 0-1 0 0,1 0 0 0 0,1-1 0 0 0,0-1 1 0 0,1 1-1 0 0,1-1 0 0 0,1-1 0 0 0,0 1 1 0 0,2-1-1 0 0,0 0 0 0 0,1 0 1 0 0,1 0-1 0 0,1 0 0 0 0,1-1 0 0 0,1 1 1 0 0,1 0-1 0 0,0 0 0 0 0,2 0 0 0 0,0 0 1 0 0,1 0-1 0 0,1 1 0 0 0,1 0 0 0 0,0 0 1 0 0,2 1-1 0 0,0-1 0 0 0,1 2 1 0 0,1 0-1 0 0,0 0 0 0 0,2 1 0 0 0,-1 0 1 0 0,2 1-1 0 0,0 1 0 0 0,1 0 0 0 0,6-4 69 0 0,-1 5 37 0 0,1 2 1 0 0,0 0-1 0 0,1 1 0 0 0,0 1 0 0 0,0 1 0 0 0,1 1 0 0 0,0 1 0 0 0,0 1 0 0 0,1 1 0 0 0,-1 1 0 0 0,1 1 0 0 0,0 1 0 0 0,-1 2 0 0 0,1 0 0 0 0,0 1 0 0 0,-1 1 0 0 0,1 2 0 0 0,-1 0 0 0 0,0 1 0 0 0,-1 2 0 0 0,0 0 0 0 0,0 1 0 0 0,0 1 0 0 0,-1 1 0 0 0,-1 1 0 0 0,0 1 0 0 0,0 1 0 0 0,-2 1 0 0 0,11 10-37 0 0,-11-11 62 0 0,-1 0 1 0 0,-1 2-1 0 0,0 0 1 0 0,-1 0-1 0 0,0 2 1 0 0,-2 0-1 0 0,0 0 1 0 0,-1 1-1 0 0,-1 1 1 0 0,-1 0-1 0 0,0 0 1 0 0,-2 1-1 0 0,0 0 1 0 0,-2 1-1 0 0,0 0 1 0 0,-2 0-1 0 0,0 0 1 0 0,-1 0-1 0 0,-1 0 1 0 0,-1 1-1 0 0,-2-1 1 0 0,0 1-1 0 0,-1-1 1 0 0,-1 1-1 0 0,-1-1 1 0 0,-1 0-1 0 0,-1-1 1 0 0,-1 1-1 0 0,-1-1-62 0 0,-6 4-14 0 0,-1-1 1 0 0,-2 0-1 0 0,0-1 0 0 0,-1-1 1 0 0,-1-1-1 0 0,-1 0 1 0 0,-1-2-1 0 0,-1 0 0 0 0,-19 12 14 0 0,-70 34-2486 0 0,66-48-2872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40.5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1209 844 3348 0 0,'0'0'871'0'0,"0"0"689"0"0,0 0-488 0 0,0 0-731 0 0,0 0-246 0 0,0 0-77 0 0,-18 31 1001 0 0,4-17-756 0 0,1 0 1 0 0,-2-1-1 0 0,0 0 0 0 0,-1-1 0 0 0,0-1 0 0 0,0 0 1 0 0,-1-1-1 0 0,-1-1 0 0 0,1-1 0 0 0,-2 0 1 0 0,1-2-1 0 0,-1 0 0 0 0,0-1 0 0 0,0 0 0 0 0,-10-1-263 0 0,-1 4 128 0 0,-1-2 0 0 0,1-1 0 0 0,-1-1 0 0 0,0-2 0 0 0,0-1 0 0 0,0-1-1 0 0,0-2 1 0 0,0-1 0 0 0,0-1 0 0 0,1-2 0 0 0,0-1 0 0 0,0-2-1 0 0,0 0 1 0 0,1-2 0 0 0,1-2 0 0 0,0 0 0 0 0,0-2 0 0 0,2-1 0 0 0,0-1-1 0 0,1-1 1 0 0,0-1 0 0 0,2-1 0 0 0,0-1 0 0 0,-19-24-128 0 0,16 13 144 0 0,0 0 0 0 0,2-1 1 0 0,2-2-1 0 0,1 0 0 0 0,2-1 1 0 0,-14-38-145 0 0,30 63-7 0 0,1-1 1 0 0,0 1 0 0 0,1-1 0 0 0,0 0-1 0 0,1 1 1 0 0,1-1 0 0 0,0 0-1 0 0,0 1 1 0 0,1-1 0 0 0,0 1-1 0 0,1-1 1 0 0,1 1 0 0 0,0 0-1 0 0,0 0 1 0 0,1 1 0 0 0,0-1-1 0 0,1 1 1 0 0,0 0 0 0 0,1 1-1 0 0,0-1 1 0 0,2-1 6 0 0,9-12-86 0 0,2 1 1 0 0,0 1-1 0 0,1 1 1 0 0,1 1-1 0 0,1 1 1 0 0,1 1-1 0 0,0 1 0 0 0,2 0 86 0 0,-1 1-65 0 0,1 0 0 0 0,1 2-1 0 0,0 1 1 0 0,1 1 0 0 0,0 1-1 0 0,0 1 1 0 0,1 2-1 0 0,0 1 1 0 0,0 1 0 0 0,1 2-1 0 0,-1 1 1 0 0,1 1 0 0 0,0 1-1 0 0,-1 2 1 0 0,1 1 0 0 0,-1 1-1 0 0,0 2 1 0 0,0 1 0 0 0,0 1-1 0 0,-1 1 1 0 0,0 2-1 0 0,-1 1 1 0 0,0 1 0 0 0,-1 1-1 0 0,-1 1 1 0 0,0 1 0 0 0,-1 2-1 0 0,7 6 66 0 0,3 11 131 0 0,-2 0 0 0 0,-2 2 0 0 0,-1 2 0 0 0,-2 0 0 0 0,-1 2 0 0 0,-2 0 0 0 0,-3 2 0 0 0,15 39-131 0 0,-32-72 66 0 0,-1 1-1 0 0,-1-1 1 0 0,0 0 0 0 0,0 0-1 0 0,-1 1 1 0 0,0-1-1 0 0,-1 1 1 0 0,0 0 0 0 0,-1-1-1 0 0,0 1 1 0 0,0-1-1 0 0,-1 0 1 0 0,-1 1-1 0 0,1-1 1 0 0,-2 0 0 0 0,0 0-1 0 0,0-1 1 0 0,0 1-1 0 0,-1-1 1 0 0,-1 0-1 0 0,0 0 1 0 0,0 0 0 0 0,0-1-1 0 0,-1 0 1 0 0,0-1-1 0 0,-1 1 1 0 0,0-1-1 0 0,0 0 1 0 0,-1-1 0 0 0,1 0-1 0 0,-6 2-65 0 0,10-6-124 0 0,-18 13 169 0 0,11-4-3627 0 0,10-6-2740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43.3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274 891 628 0 0,'0'0'1380'0'0,"-6"1"-598"0"0,-12 1-74 0 0,10 1-443 0 0,0 0-1 0 0,0-1 1 0 0,0 0 0 0 0,0-1 0 0 0,0 0 0 0 0,0 0 0 0 0,0 0 0 0 0,0-1 0 0 0,-1-1 0 0 0,1 1 0 0 0,0-1 0 0 0,0 0 0 0 0,0-1 0 0 0,0 0 0 0 0,0-1 0 0 0,1 1 0 0 0,-1-1 0 0 0,1-1 0 0 0,-1 1 0 0 0,1-1 0 0 0,0-1 0 0 0,0 1 0 0 0,1-1 0 0 0,-1-1 0 0 0,1 1 0 0 0,1-1 0 0 0,-1 0-1 0 0,1 0 1 0 0,0 0 0 0 0,-5-8-265 0 0,3-22 469 0 0,1-1 0 0 0,2 1-1 0 0,2-1 1 0 0,1-1-1 0 0,2 1 1 0 0,2-9-469 0 0,1 17 17 0 0,2 1-1 0 0,1 0 1 0 0,1 0-1 0 0,2 0 1 0 0,0 1 0 0 0,2 1-1 0 0,1 0 1 0 0,1 0-1 0 0,1 1 1 0 0,1 1 0 0 0,1 1-1 0 0,2 0 1 0 0,0 2 0 0 0,1 0-1 0 0,1 1 1 0 0,1 1-1 0 0,0 0 1 0 0,2 2 0 0 0,0 1-1 0 0,1 1 1 0 0,0 1-1 0 0,1 1 1 0 0,4 1-17 0 0,-20 7-19 0 0,1 1 0 0 0,1 1-1 0 0,-1 0 1 0 0,0 0 0 0 0,1 1 0 0 0,-1 0-1 0 0,1 1 1 0 0,0 1 0 0 0,-1 0 0 0 0,1 0 0 0 0,0 1-1 0 0,-1 1 1 0 0,1 0 0 0 0,-1 0 0 0 0,0 1-1 0 0,0 1 1 0 0,0-1 0 0 0,0 2 0 0 0,0 0 0 0 0,-1 0-1 0 0,0 1 1 0 0,0 0 0 0 0,0 1 0 0 0,-1 0-1 0 0,0 0 1 0 0,0 1 0 0 0,-1 1 0 0 0,0-1 0 0 0,-1 1-1 0 0,1 0 1 0 0,-2 1 0 0 0,1 0 0 0 0,-2 0-1 0 0,1 0 1 0 0,-1 1 0 0 0,-1-1 0 0 0,0 1 0 0 0,0 0-1 0 0,-1 1 1 0 0,0-1 0 0 0,-1 6 19 0 0,4 13 94 0 0,-2 1 0 0 0,-1 0 0 0 0,-1 0 0 0 0,-2 0 0 0 0,-1 1 0 0 0,-1-1 0 0 0,-2 0 0 0 0,-1-1 0 0 0,-2 1 0 0 0,-1-1 1 0 0,-1 0-1 0 0,-1-1 0 0 0,-2 0 0 0 0,-1 0 0 0 0,-8 11-94 0 0,14-32 69 0 0,0 0 1 0 0,-1 0 0 0 0,0-1-1 0 0,0 0 1 0 0,0-1-1 0 0,-1 0 1 0 0,0 0 0 0 0,-1 0-1 0 0,1-1 1 0 0,-1-1-1 0 0,0 0 1 0 0,0 0 0 0 0,0-1-1 0 0,0 0 1 0 0,-1-1-1 0 0,1 0 1 0 0,-1 0 0 0 0,0-1-1 0 0,1-1 1 0 0,-1 0-1 0 0,0 0 1 0 0,1-1 0 0 0,-2-1-70 0 0,12 2-375 0 0,-1 0 232 0 0,1-2-7565 0 0,0 1 1002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42.1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337 12 3796 0 0,'0'0'691'0'0,"0"0"-191"0"0,0 0 157 0 0,0 0 864 0 0,0 0 528 0 0,0 0-842 0 0,0 0-760 0 0,0 0-59 0 0,0 4 192 0 0,-2 0-445 0 0,1-1 1 0 0,-1 0-1 0 0,0 0 1 0 0,1 0-1 0 0,-1-1 0 0 0,-1 1 1 0 0,1 0-1 0 0,0-1 1 0 0,-1 1-1 0 0,1-1 1 0 0,-1 0-1 0 0,0 0 1 0 0,0 0-1 0 0,1 0 0 0 0,-1 0 1 0 0,-1-1-1 0 0,1 1 1 0 0,0-1-1 0 0,0 0 1 0 0,0 0-1 0 0,-1 0 1 0 0,1-1-1 0 0,-1 1 0 0 0,1-1 1 0 0,0 1-1 0 0,-1-1 1 0 0,1 0-1 0 0,-1 0 1 0 0,0-1-136 0 0,-115-4 665 0 0,-10-43-1431 0 0,124 40-696 0 0,7 4-5387 0 0,10 4-131 0 0</inkml:trace>
  <inkml:trace contextRef="#ctx0" brushRef="#br0" timeOffset="249.642">294 132 7989 0 0,'0'0'2013'0'0,"0"0"-1413"0"0,0 0-145 0 0,0 0 564 0 0,0 0 211 0 0,-8 6-182 0 0,3-2-929 0 0,0 0 1 0 0,0 0 0 0 0,-1-1-1 0 0,1 1 1 0 0,-1-1-1 0 0,0-1 1 0 0,0 1-1 0 0,0-1 1 0 0,0 0-1 0 0,0-1 1 0 0,0 1-1 0 0,-1-1 1 0 0,1 0-1 0 0,0-1 1 0 0,-1 1-1 0 0,-2-2-119 0 0,-14 2-406 0 0,-59-3 1540 0 0,33-15-7897 0 0,41 11-1152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45.0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140 126 15469 0 0,'0'0'1981'0'0,"0"0"-1981"0"0,0 0 0 0 0,0 0 160 0 0,-37-11-72 0 0,21 5-88 0 0,0 0-684 0 0,-4-1-297 0 0,5 0-339 0 0,-2-1-1344 0 0,7 1-1844 0 0,1 1-1053 0 0</inkml:trace>
  <inkml:trace contextRef="#ctx0" brushRef="#br0" timeOffset="156.888">126 11 6765 0 0,'0'0'2788'0'0,"0"0"-1352"0"0,0 0 16 0 0,0 0 444 0 0,0 0-472 0 0,0 0-1020 0 0,0 0-300 0 0,0 0-104 0 0,0 0-456 0 0,0 0-1148 0 0,-52-7-2780 0 0,28 3-4193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44.4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3828 0 0,'0'0'4423'0'0,"0"0"-2862"0"0,0 0-1253 0 0,0 0 134 0 0,0 7 593 0 0,19 124 2424 0 0,6 79-2579 0 0,-18-125-356 0 0,13-126-10855 0 0,-17 26 5902 0 0</inkml:trace>
  <inkml:trace contextRef="#ctx0" brushRef="#br0" timeOffset="343.989">50 14 848 0 0,'0'0'6604'0'0,"0"0"-4427"0"0,0 0-1189 0 0,0 0 23 0 0,0 0 20 0 0,0 0-279 0 0,0 0-468 0 0,0 0-18 0 0,0 0 52 0 0,-4 6-20 0 0,1-2-261 0 0,0-1 0 0 0,0 1 0 0 0,1 0 1 0 0,-1-1-1 0 0,1 1 0 0 0,0 1 0 0 0,0-1 1 0 0,0 0-1 0 0,1 0 0 0 0,0 1 0 0 0,-1-1 1 0 0,2 1-1 0 0,-1-1 0 0 0,0 1 0 0 0,1-1 0 0 0,0 1 1 0 0,0-1-1 0 0,0 1 0 0 0,0 0 0 0 0,1-1 1 0 0,0 1-1 0 0,0-1 0 0 0,0 1 0 0 0,1-1 1 0 0,-1 0-1 0 0,1 0 0 0 0,0 1 0 0 0,0-1 1 0 0,1 0-1 0 0,-1-1 0 0 0,1 1 0 0 0,0 0 0 0 0,0-1 1 0 0,0 1-1 0 0,0-1 0 0 0,0 0 0 0 0,1 0 1 0 0,0 0-1 0 0,-1-1 0 0 0,1 1 0 0 0,0-1 1 0 0,0 0-1 0 0,1 0 0 0 0,-1-1 0 0 0,0 1 1 0 0,0-1-1 0 0,2 1-37 0 0,-2-2-17 0 0,1 0 0 0 0,0 0 0 0 0,-1 0-1 0 0,1 0 1 0 0,0-1 0 0 0,-1 0 0 0 0,1 0 0 0 0,-1 0 0 0 0,1-1 0 0 0,-1 1 0 0 0,1-1 0 0 0,-1 0 0 0 0,0 0 0 0 0,0-1 0 0 0,0 1-1 0 0,0-1 1 0 0,-1 0 0 0 0,1 0 0 0 0,-1 0 0 0 0,1 0 0 0 0,-1-1 0 0 0,0 1 0 0 0,0-1 0 0 0,-1 0 0 0 0,1 0 0 0 0,-1 0-1 0 0,0 0 1 0 0,0 0 0 0 0,0 0 0 0 0,0-1 0 0 0,-1 1 0 0 0,0-1 0 0 0,0 1 0 0 0,0-1 0 0 0,0-3 17 0 0,16 135 470 0 0,3-76-3918 0 0,-13-40-183 0 0,4-2-3177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50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12685 0 0,'0'0'2562'0'0,"0"0"-1549"0"0,0 0-772 0 0,0 0 54 0 0,2 6 48 0 0,26 220 274 0 0,-28-226-703 0 0,2 9-1148 0 0,2-5-3552 0 0,4-4-3388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50.8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82 176 15661 0 0,'0'0'1545'0'0,"0"0"-1167"0"0,0 0-175 0 0,0 0 167 0 0,0 0-159 0 0,0 0-105 0 0,0 0-37 0 0,0 0-47 0 0,4-6-15 0 0,0 3-81 0 0,-1-1 0 0 0,0 0 0 0 0,0 0 0 0 0,0-1 0 0 0,-1 1 0 0 0,0 0 0 0 0,0-1 0 0 0,0 1-1 0 0,0-1 1 0 0,0 0 0 0 0,-1 0 0 0 0,0 0 0 0 0,0 0 0 0 0,-1 0 0 0 0,1 0 0 0 0,-1 0 0 0 0,0 0 0 0 0,0 0 0 0 0,-1 0 0 0 0,1 0 0 0 0,-1 1 0 0 0,0-1 0 0 0,-1 0 0 0 0,1 0 0 0 0,-1 0 0 0 0,0 1 0 0 0,0-1 0 0 0,0 1 0 0 0,-1-1 0 0 0,1 1 0 0 0,-1 0 0 0 0,0 0 0 0 0,-1 0 0 0 0,1 1 0 0 0,-1-1 0 0 0,0 0 74 0 0,2 3 13 0 0,0 1 0 0 0,0-1 0 0 0,0 1 0 0 0,0-1 0 0 0,0 1 0 0 0,0 0 0 0 0,-1 0-1 0 0,1 0 1 0 0,0 0 0 0 0,0 0 0 0 0,0 0 0 0 0,0 1 0 0 0,0-1 0 0 0,0 1 0 0 0,0-1 0 0 0,0 1 0 0 0,0 0 0 0 0,0 0 0 0 0,0 0 0 0 0,0 0 0 0 0,0 0 0 0 0,1 0 0 0 0,-1 1 0 0 0,0-1 0 0 0,1 0 0 0 0,-1 1 0 0 0,1-1 0 0 0,0 1 0 0 0,-1 0 0 0 0,1 0 0 0 0,0-1 0 0 0,0 1 0 0 0,0 0-1 0 0,0 0 1 0 0,0 0 0 0 0,1 0 0 0 0,-1 0 0 0 0,0 0 0 0 0,1 0 0 0 0,0 0 0 0 0,-1 1-13 0 0,-11 89 572 0 0,52-30 21 0 0,-18-49-3465 0 0,1-6-4492 0 0,-6-7-3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51.1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5 216 16470 0 0,'0'0'2036'0'0,"0"0"-2036"0"0,0 0 0 0 0,0 0 220 0 0,0 0 104 0 0,0 0-324 0 0,0 0-864 0 0,0 0-64 0 0,0 0-465 0 0,0 0-1351 0 0,-4-4-2640 0 0,4 4-1121 0 0</inkml:trace>
  <inkml:trace contextRef="#ctx0" brushRef="#br0" timeOffset="246.69">205 59 16021 0 0,'0'0'1027'0'0,"0"0"-621"0"0,-6-2-442 0 0,5 1 18 0 0,0 0 1 0 0,0 0 0 0 0,0 0 0 0 0,0 1-1 0 0,0-1 1 0 0,0 0 0 0 0,0 1 0 0 0,0-1-1 0 0,0 1 1 0 0,0-1 0 0 0,0 1 0 0 0,0-1-1 0 0,0 1 1 0 0,0 0 0 0 0,-1-1 0 0 0,1 1-1 0 0,0 0 1 0 0,0 0 0 0 0,0 0 0 0 0,-1 0-1 0 0,1 0 1 0 0,0 0 0 0 0,0 0 0 0 0,0 1-1 0 0,0-1 1 0 0,-1 0 0 0 0,1 1 0 0 0,0-1-1 0 0,0 1 1 0 0,0-1 0 0 0,0 1 0 0 0,0-1-1 0 0,0 1 1 0 0,0 0 0 0 0,0 0 0 0 0,0-1-1 0 0,0 1 1 0 0,0 0 0 0 0,1 0 0 0 0,-1 0-1 0 0,0 0 1 0 0,1 0 0 0 0,-1 0 0 0 0,0 0-1 0 0,1 0 1 0 0,-1 0 0 0 0,1 0 0 0 0,0 0-1 0 0,-1 1 1 0 0,1-1 0 0 0,0 0 0 0 0,0 0-1 0 0,-1 0 1 0 0,1 1 0 0 0,0-1 0 0 0,0 0-1 0 0,0 0 1 0 0,1 0 0 0 0,-1 0 0 0 0,0 1-1 0 0,0-1 1 0 0,1 0 0 0 0,-1 0 0 0 0,1 1 16 0 0,46 68 769 0 0,-43-67-751 0 0,1 1 1 0 0,-1 0 0 0 0,0 0-1 0 0,0 0 1 0 0,-1 0 0 0 0,1 1-1 0 0,-1 0 1 0 0,0-1 0 0 0,0 1 0 0 0,-1 0-1 0 0,1 0 1 0 0,-1 1 0 0 0,0-1-1 0 0,-1 0 1 0 0,1 1 0 0 0,-1-1-1 0 0,0 1 1 0 0,0 0 0 0 0,-1-1-1 0 0,0 1 1 0 0,0-1 0 0 0,0 1 0 0 0,-1 0-1 0 0,1-1 1 0 0,-2 5-18 0 0,0-7 9 0 0,0-1 1 0 0,0 0-1 0 0,0 1 1 0 0,0-1-1 0 0,0 0 0 0 0,-1 0 1 0 0,1 0-1 0 0,-1-1 1 0 0,1 1-1 0 0,-1 0 0 0 0,0-1 1 0 0,1 0-1 0 0,-1 1 0 0 0,0-1 1 0 0,0 0-1 0 0,0-1 1 0 0,0 1-1 0 0,0 0 0 0 0,0-1 1 0 0,0 0-1 0 0,0 0 1 0 0,0 0-1 0 0,0 0 0 0 0,0 0 1 0 0,-3-1-10 0 0,-19-21-7174 0 0,23 5-1394 0 0</inkml:trace>
  <inkml:trace contextRef="#ctx0" brushRef="#br0" timeOffset="496.866">452 3 16778 0 0,'0'0'1600'0'0,"0"0"-1600"0"0,0 0-384 0 0,0 0 384 0 0,-48 2 0 0 0,23-2-172 0 0,-6-1-672 0 0,-2 0-1597 0 0,8 0-3691 0 0,-12 0-2273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50.3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224 0 6689 0 0,'0'0'9100'0'0,"0"0"-7107"0"0,0 0-2057 0 0,0 0 195 0 0,-8 8 1 0 0,-184 165-1419 0 0,174-165-4717 0 0,13-8 22 0 0</inkml:trace>
  <inkml:trace contextRef="#ctx0" brushRef="#br0" timeOffset="251.194">71 85 7341 0 0,'0'0'6136'0'0,"0"0"-5628"0"0,0 0 40 0 0,37 49 296 0 0,-24-31-16 0 0,-2-3-471 0 0,0 2-209 0 0,1-1-124 0 0,-4-1-24 0 0,2-2-553 0 0,-4-2-75 0 0,2-1-240 0 0,-2-3-632 0 0,2-1-1404 0 0,-4-2-3825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4:11.3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 7917 0 0,'0'0'6408'0'0,"0"0"-4985"0"0,3 8-1244 0 0,2 12-127 0 0,-2 1-1 0 0,1-1 0 0 0,-2 1 1 0 0,-1 0-1 0 0,-1 0 0 0 0,0-1 1 0 0,-2 1-1 0 0,0 0 1 0 0,-1-1-1 0 0,-2 1 0 0 0,0-1 1 0 0,-5 12-52 0 0,2-26-4000 0 0,4-6-1395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49.6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 85 10769 0 0,'0'0'3718'0'0,"0"0"-2370"0"0,0 0-415 0 0,0 0 53 0 0,0 0-346 0 0,0 0-368 0 0,-7-2-235 0 0,-184-14-1661 0 0,172 8-846 0 0,11-3-3944 0 0,6 4 55 0 0</inkml:trace>
  <inkml:trace contextRef="#ctx0" brushRef="#br0" timeOffset="262.974">91 0 444 0 0,'0'0'6523'0'0,"0"0"-3940"0"0,7 7-1163 0 0,-1-1-1067 0 0,0 0 0 0 0,0 0 0 0 0,-1 1 0 0 0,1 0 1 0 0,-1 0-1 0 0,-1 1 0 0 0,0-1 0 0 0,0 1 0 0 0,0 0 1 0 0,-1 0-1 0 0,0 0 0 0 0,0 1 0 0 0,-1-1 0 0 0,0 1 1 0 0,-1-1-1 0 0,0 6-353 0 0,0 16 69 0 0,2 29 446 0 0,9-26-4619 0 0,-7-28-1250 0 0,-1-4-2393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47.8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99 189 14261 0 0,'0'0'1422'0'0,"0"0"-1122"0"0,0 0-148 0 0,0 0 371 0 0,0 0-205 0 0,0 0-204 0 0,0 0-84 0 0,0 0 14 0 0,0 0 42 0 0,1-4 97 0 0,1-3-252 0 0,0 0-1 0 0,0 1 1 0 0,-1-1 0 0 0,-1 0-1 0 0,1 0 1 0 0,-1 0 0 0 0,0 0 0 0 0,0 0-1 0 0,-1 0 1 0 0,0 0 0 0 0,0 0-1 0 0,-1 1 1 0 0,0-1 0 0 0,0 0 0 0 0,0 1-1 0 0,-1-1 1 0 0,0 1 0 0 0,0 0-1 0 0,-1 0 1 0 0,0 0 0 0 0,0 0 0 0 0,0 1-1 0 0,0 0 1 0 0,-1 0 0 0 0,0 0-1 0 0,-3-2 70 0 0,5 8 11 0 0,0 0-1 0 0,0 0 0 0 0,1 1 0 0 0,-1-1 1 0 0,0 1-1 0 0,1 0 0 0 0,-1 0 0 0 0,1 0 0 0 0,-1 0 1 0 0,1 0-1 0 0,0 0 0 0 0,0 1 0 0 0,0-1 1 0 0,0 1-1 0 0,1 0 0 0 0,-1-1 0 0 0,0 1 0 0 0,1 0 1 0 0,0 0-1 0 0,0 0 0 0 0,0 0 0 0 0,0 0 1 0 0,0 0-1 0 0,1 0 0 0 0,-1 0 0 0 0,1 0 0 0 0,0 0 1 0 0,0 0-1 0 0,0 1 0 0 0,0-1 0 0 0,1 0 1 0 0,-1 0-1 0 0,1 2-10 0 0,26 81 717 0 0,10-71-6826 0 0,-25-16-1408 0 0</inkml:trace>
  <inkml:trace contextRef="#ctx0" brushRef="#br0" timeOffset="252.226">275 202 13225 0 0,'0'0'4317'0'0,"0"0"-4317"0"0,0 0 76 0 0,0 0 24 0 0,0 0 284 0 0,0 0-212 0 0,0 0-128 0 0,0 0-44 0 0,0 0-344 0 0,0 0-152 0 0,-8 3-340 0 0,7-4-573 0 0,-2-2-1591 0 0,1 1-2992 0 0</inkml:trace>
  <inkml:trace contextRef="#ctx0" brushRef="#br0" timeOffset="495.587">412 54 11865 0 0,'0'0'4608'0'0,"0"0"-3433"0"0,0 0-1051 0 0,0 0-19 0 0,0 0-66 0 0,0 0-197 0 0,0 0-141 0 0,7-2-16 0 0,-6 1 307 0 0,1 1-1 0 0,-1-1 0 0 0,1 1 1 0 0,-1-1-1 0 0,1 1 1 0 0,0 0-1 0 0,-1-1 0 0 0,1 1 1 0 0,-1 0-1 0 0,1 0 1 0 0,0 0-1 0 0,-1 0 0 0 0,1 1 1 0 0,-1-1-1 0 0,1 0 1 0 0,0 1-1 0 0,-1-1 0 0 0,1 1 1 0 0,-1-1-1 0 0,1 1 1 0 0,-1 0-1 0 0,1-1 0 0 0,-1 1 1 0 0,0 0-1 0 0,1 0 1 0 0,-1 0-1 0 0,0 0 0 0 0,0 0 1 0 0,0 1-1 0 0,0-1 0 0 0,0 0 1 0 0,0 1-1 0 0,0-1 1 0 0,0 0-1 0 0,0 1 0 0 0,-1-1 1 0 0,1 1-1 0 0,0-1 1 0 0,-1 1-1 0 0,1-1 0 0 0,-1 1 1 0 0,0 0-1 0 0,0-1 1 0 0,1 1-1 0 0,-1-1 0 0 0,0 1 1 0 0,0 0-1 0 0,0-1 1 0 0,-1 1-1 0 0,1 0 0 0 0,0-1 1 0 0,-1 1-1 0 0,1-1 1 0 0,-1 1 8 0 0,-25 144 796 0 0,29-142-778 0 0,0 0 0 0 0,1-1 0 0 0,-1 1 0 0 0,1-1 0 0 0,0 0 0 0 0,0 0 0 0 0,0 0 0 0 0,0 0 0 0 0,0-1 0 0 0,1 0 0 0 0,-1 0 0 0 0,1 0 0 0 0,0 0 0 0 0,0-1 0 0 0,-1 1 0 0 0,1-1 0 0 0,0-1 0 0 0,0 1 0 0 0,0-1 0 0 0,0 0 0 0 0,0 0 0 0 0,0 0 0 0 0,0-1 0 0 0,0 1 0 0 0,0-1 0 0 0,0 0 0 0 0,-1-1-18 0 0,8-12-2351 0 0,-9 1-3997 0 0,-3 2-447 0 0</inkml:trace>
  <inkml:trace contextRef="#ctx0" brushRef="#br0" timeOffset="745.563">790 18 12357 0 0,'0'0'4204'0'0,"0"0"-3602"0"0,0 0-675 0 0,0 0 187 0 0,-4 8-54 0 0,1-3-62 0 0,0 1 1 0 0,1 0 0 0 0,-1 0 0 0 0,1 0 0 0 0,0 1 0 0 0,1-1 0 0 0,0 0 0 0 0,0 1-1 0 0,0-1 1 0 0,0 1 0 0 0,1-1 0 0 0,0 1 0 0 0,1-1 0 0 0,0 1 0 0 0,0-1-1 0 0,0 1 1 0 0,0-1 0 0 0,1 0 0 0 0,0 1 0 0 0,1 0 1 0 0,-1-6-10 0 0,1 1 1 0 0,-1 0-1 0 0,0 0 0 0 0,-1 0 1 0 0,1 0-1 0 0,0 1 0 0 0,-1-1 0 0 0,1 0 1 0 0,-1 1-1 0 0,1-1 0 0 0,-1 1 1 0 0,0 0-1 0 0,0-1 0 0 0,0 1 1 0 0,-1 0-1 0 0,1-1 0 0 0,-1 1 1 0 0,1 0-1 0 0,-1 0 0 0 0,0-1 1 0 0,0 1-1 0 0,0 0 0 0 0,-1 0 1 0 0,1 0-1 0 0,-1-1 0 0 0,1 1 1 0 0,-1 0-1 0 0,0-1 0 0 0,0 1 1 0 0,0 0-1 0 0,0-1 0 0 0,0 1 0 0 0,-1-1 1 0 0,1 0-1 0 0,-1 1 0 0 0,0-1 1 0 0,0 0-1 0 0,0 0 0 0 0,0 0 1 0 0,0 0-1 0 0,0 0 0 0 0,0-1 1 0 0,0 1-1 0 0,-1-1 0 0 0,1 1 1 0 0,-1-1-1 0 0,1 0 0 0 0,-1 0 1 0 0,0 0-1 0 0,1 0 0 0 0,-1 0 1 0 0,0-1-1 0 0,1 1 0 0 0,-3-1 10 0 0,-12-2-2338 0 0,8-6-3599 0 0,7-3-2158 0 0</inkml:trace>
  <inkml:trace contextRef="#ctx0" brushRef="#br0" timeOffset="995.151">1013 41 16013 0 0,'0'0'1861'0'0,"0"0"-1861"0"0,0 0 12 0 0,0 0 64 0 0,-45-20 132 0 0,23 14-208 0 0,-8 2-288 0 0,2-3-332 0 0,-3 5-252 0 0,0 1-529 0 0,4 0-1539 0 0,7 1-3889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47.1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179 96 4212 0 0,'0'0'2884'0'0,"0"0"1023"0"0,0 0-2628 0 0,0 0-712 0 0,0 0 407 0 0,0 0 147 0 0,0 0-362 0 0,0 0-332 0 0,0-4-199 0 0,0 0-239 0 0,1 1 1 0 0,-2-1-1 0 0,1 0 0 0 0,0 1 1 0 0,-1-1-1 0 0,0 0 0 0 0,0 1 1 0 0,0-1-1 0 0,0 1 0 0 0,0-1 0 0 0,-1 1 1 0 0,0 0-1 0 0,1-1 0 0 0,-1 1 1 0 0,-1 0-1 0 0,1 0 0 0 0,0 0 0 0 0,-1 1 1 0 0,1-1-1 0 0,-1 1 0 0 0,0-1 1 0 0,0 1-1 0 0,0 0 0 0 0,0 0 0 0 0,0 0 1 0 0,0 0-1 0 0,0 1 0 0 0,-1-1 1 0 0,1 1-1 0 0,-1 0 0 0 0,1 0 1 0 0,-1 0-1 0 0,-2 0 11 0 0,2 0-12 0 0,0 1 0 0 0,1 0-1 0 0,-1 0 1 0 0,0 0 0 0 0,0 0 0 0 0,0 0 0 0 0,0 1 0 0 0,0 0 0 0 0,1 0 0 0 0,-1 0 0 0 0,0 0 0 0 0,0 0-1 0 0,1 1 1 0 0,-1 0 0 0 0,1-1 0 0 0,0 1 0 0 0,-1 1 0 0 0,1-1 0 0 0,0 0 0 0 0,0 1 0 0 0,0 0-1 0 0,1-1 1 0 0,-1 1 0 0 0,1 0 0 0 0,-1 0 0 0 0,1 1 0 0 0,0-1 0 0 0,0 0 0 0 0,0 1 0 0 0,1-1 0 0 0,-1 1-1 0 0,1 0 1 0 0,0 0 0 0 0,0-1 0 0 0,0 1 0 0 0,1 0 0 0 0,-1 0 0 0 0,1 0 0 0 0,0 0 0 0 0,0 0-1 0 0,0-1 1 0 0,1 1 0 0 0,-1 0 0 0 0,1 0 0 0 0,1 2 12 0 0,-1-4 72 0 0,1 1 0 0 0,0-1-1 0 0,0 0 1 0 0,1 0 0 0 0,-1 0 0 0 0,0-1-1 0 0,1 1 1 0 0,-1-1 0 0 0,1 1 0 0 0,-1-1-1 0 0,1 0 1 0 0,0 0 0 0 0,0 0 0 0 0,-1 0-1 0 0,1 0 1 0 0,0-1 0 0 0,0 1 0 0 0,0-1-1 0 0,0 0 1 0 0,0 0 0 0 0,0 0 0 0 0,0 0-1 0 0,-1 0 1 0 0,1-1 0 0 0,0 1 0 0 0,0-1-1 0 0,0 0 1 0 0,0 0 0 0 0,-1 0 0 0 0,1 0-1 0 0,0 0 1 0 0,-1-1 0 0 0,1 1 0 0 0,-1-1-1 0 0,0 0 1 0 0,1 0 0 0 0,-1 1 0 0 0,0-2-1 0 0,0 1 1 0 0,0 0 0 0 0,0 0 0 0 0,0-1-72 0 0,9-20-146 0 0,-2 2-2056 0 0,-2 13-3616 0 0,0 6-1070 0 0</inkml:trace>
  <inkml:trace contextRef="#ctx0" brushRef="#br0" timeOffset="248.571">454 4 11117 0 0,'0'0'3661'0'0,"0"8"-2819"0"0,-2 4-845 0 0,0 1-1 0 0,-1-1 0 0 0,0 0 1 0 0,-1 0-1 0 0,0 0 1 0 0,-1-1-1 0 0,0 1 1 0 0,-1-1-1 0 0,-1 0 0 0 0,1-1 1 0 0,-2 0-1 0 0,1 0 1 0 0,-1 0-1 0 0,-1-1 1 0 0,0 0-1 0 0,0-1 0 0 0,-11 8 4 0 0,2-11-2670 0 0,5-8-2034 0 0,5-5-1669 0 0</inkml:trace>
  <inkml:trace contextRef="#ctx0" brushRef="#br0" timeOffset="437.317">353 62 10677 0 0,'0'0'2504'0'0,"0"0"-1816"0"0,42 38 212 0 0,-26-19 220 0 0,3 2-451 0 0,-3 0-297 0 0,-1 0-220 0 0,1-2-56 0 0,-5-2 4 0 0,-1-2-12 0 0,-1-2-88 0 0,-4-4-336 0 0,0-1-569 0 0,-1-4-719 0 0,0-3-1620 0 0,0-2-3737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52.3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221 85 9733 0 0,'0'0'2388'0'0,"0"0"-1298"0"0,0 0 42 0 0,0 0 502 0 0,0 0-417 0 0,0 0-647 0 0,0 0-377 0 0,0 0-157 0 0,-6 0-29 0 0,-3 1-341 0 0,-129-7 229 0 0,83-14-7136 0 0,43 11-1339 0 0</inkml:trace>
  <inkml:trace contextRef="#ctx0" brushRef="#br0" timeOffset="279.06">157 0 13141 0 0,'0'0'1360'0'0,"0"0"-840"0"0,13 39 196 0 0,-13-22-71 0 0,0 2-245 0 0,-4-2-152 0 0,-3 1-24 0 0,1-2-76 0 0,0-1-48 0 0,-1 1 36 0 0,3-5-136 0 0,0 0-100 0 0,0-2-372 0 0,2-3-657 0 0,1-1-927 0 0,1-3-2468 0 0,0-4-3465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58.1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1335 66 3988 0 0,'0'0'784'0'0,"0"0"409"0"0,-7 2-173 0 0,-73 20 1459 0 0,-1-4 0 0 0,0-3 0 0 0,-81 3-2479 0 0,35-12 465 0 0,1-5 0 0 0,-1-6 0 0 0,-122-21-465 0 0,226 23 99 0 0,-2 1 52 0 0,0-1 1 0 0,-1-1-1 0 0,1-2 1 0 0,1 0 0 0 0,-1-1-1 0 0,1-2 1 0 0,1-1 0 0 0,0 0-1 0 0,-17-11-151 0 0,29-9 159 0 0,23 26-3060 0 0,7 2-3884 0 0,-4 2-968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53.6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890 464 9881 0 0,'0'0'6280'0'0,"0"0"-4575"0"0,0 0-1449 0 0,0 0-125 0 0,0 0-66 0 0,0 0-31 0 0,6-5 35 0 0,-2 3-98 0 0,0 0 1 0 0,0-1-1 0 0,-1 1 0 0 0,1-1 0 0 0,-1 1 1 0 0,0-1-1 0 0,0 0 0 0 0,0-1 1 0 0,0 1-1 0 0,0 0 0 0 0,0-1 0 0 0,-1 0 1 0 0,0 1-1 0 0,0-1 0 0 0,0 0 1 0 0,0 0-1 0 0,-1 0 0 0 0,1-1 0 0 0,-1 1 1 0 0,0 0-1 0 0,0 0 0 0 0,-1-1 1 0 0,1 1-1 0 0,-1 0 0 0 0,0-1 0 0 0,0 1 1 0 0,0 0-1 0 0,-1-1 0 0 0,0 1 1 0 0,0 0-1 0 0,0-1 0 0 0,0 1 0 0 0,0 0 1 0 0,-1 0-1 0 0,0 0 0 0 0,0 0 1 0 0,0 0-1 0 0,0 1 0 0 0,-1-1 0 0 0,1 0 1 0 0,-1 1-1 0 0,-1-2 29 0 0,1 4-23 0 0,1 1 1 0 0,-1-1 0 0 0,0 0-1 0 0,1 1 1 0 0,-1 0-1 0 0,0-1 1 0 0,1 1-1 0 0,-1 0 1 0 0,0 0 0 0 0,1 1-1 0 0,-1-1 1 0 0,0 1-1 0 0,1-1 1 0 0,-1 1-1 0 0,1 0 1 0 0,-1 0-1 0 0,1 0 1 0 0,-1 0 0 0 0,1 0-1 0 0,0 0 1 0 0,0 1-1 0 0,-1-1 1 0 0,1 1-1 0 0,0 0 1 0 0,0 0-1 0 0,0 0 1 0 0,1 0 0 0 0,-1 0-1 0 0,0 0 1 0 0,1 0-1 0 0,-1 0 1 0 0,1 0-1 0 0,0 1 1 0 0,0-1-1 0 0,0 1 1 0 0,0-1 0 0 0,0 1-1 0 0,0-1 1 0 0,1 1 22 0 0,-17 108 732 0 0,58-71-763 0 0,-3-32-5588 0 0,-25-8-955 0 0</inkml:trace>
  <inkml:trace contextRef="#ctx0" brushRef="#br0" timeOffset="230.834">1166 431 16586 0 0,'0'0'1244'0'0,"0"0"-1244"0"0,0 0 0 0 0,0 0 36 0 0,0 0 76 0 0,0 0-112 0 0,0 0-72 0 0,0 0-212 0 0,0 0-176 0 0,0 0-541 0 0,-4 6-1411 0 0,3-7-1844 0 0,1 0-1189 0 0</inkml:trace>
  <inkml:trace contextRef="#ctx0" brushRef="#br0" timeOffset="481.756">1322 259 14469 0 0,'0'0'1333'0'0,"0"0"-961"0"0,0 0-511 0 0,0 0-126 0 0,-7 1 58 0 0,6-1 216 0 0,-1 0 0 0 0,1 0 0 0 0,0 0 0 0 0,-1 0 0 0 0,1 1 0 0 0,0-1 0 0 0,-1 0 0 0 0,1 1 0 0 0,0-1 0 0 0,-1 1 0 0 0,1 0 0 0 0,0-1 0 0 0,0 1 0 0 0,0 0-1 0 0,0 0 1 0 0,0 0 0 0 0,0 0 0 0 0,0 0 0 0 0,0 0 0 0 0,0 0 0 0 0,0 0 0 0 0,0 0 0 0 0,0 0 0 0 0,1 1 0 0 0,-1-1 0 0 0,1 0 0 0 0,-1 0 0 0 0,1 1 0 0 0,-1-1-1 0 0,1 0 1 0 0,0 1 0 0 0,-1-1 0 0 0,1 1 0 0 0,0-1 0 0 0,0 0 0 0 0,0 1 0 0 0,0-1 0 0 0,0 0 0 0 0,1 1 0 0 0,-1-1 0 0 0,0 1 0 0 0,1-1 0 0 0,-1 0 0 0 0,0 1-1 0 0,1-1 1 0 0,0 0 0 0 0,-1 0 0 0 0,1 0 0 0 0,0 1 0 0 0,0-1 0 0 0,-1 0 0 0 0,1 0 0 0 0,0 0 0 0 0,0 0 0 0 0,0 0 0 0 0,0 0 0 0 0,1 0 0 0 0,-1-1 0 0 0,0 1-1 0 0,1 0-8 0 0,25 38 782 0 0,-21-33-750 0 0,0 1 1 0 0,-1 0-1 0 0,1 0 1 0 0,-1 0-1 0 0,-1 0 1 0 0,1 1-1 0 0,-1 0 1 0 0,-1 0-1 0 0,1 0 1 0 0,-2 0-1 0 0,1 1 1 0 0,-1-1-1 0 0,0 1 1 0 0,-1 0-1 0 0,1-1 1 0 0,-2 1-1 0 0,0 0 1 0 0,0 0-1 0 0,0 0-32 0 0,-2-6-12 0 0,1-1 0 0 0,0 1-1 0 0,-1-1 1 0 0,0 0 0 0 0,0 0-1 0 0,0 0 1 0 0,0 0-1 0 0,0 0 1 0 0,0 0 0 0 0,0-1-1 0 0,-1 1 1 0 0,1-1 0 0 0,0 1-1 0 0,-1-1 1 0 0,0 0 0 0 0,1 0-1 0 0,-1 0 1 0 0,1 0 0 0 0,-1 0-1 0 0,0-1 1 0 0,0 1-1 0 0,0-1 1 0 0,1 0 0 0 0,-1 0-1 0 0,0 0 1 0 0,0 0 0 0 0,0 0-1 0 0,1-1 1 0 0,-1 1 0 0 0,0-1-1 0 0,1 0 1 0 0,-1 0 0 0 0,0 0 12 0 0,-26-26-8042 0 0,24 11 309 0 0</inkml:trace>
  <inkml:trace contextRef="#ctx0" brushRef="#br0" timeOffset="731.595">1547 252 16173 0 0,'0'0'2329'0'0,"0"0"-2329"0"0,0 0-264 0 0,0 0 264 0 0,0 0 408 0 0,-46-14-372 0 0,23 7-36 0 0,-1 1-444 0 0,-3 0-16 0 0,-1 2-24 0 0,4 1-461 0 0,-1 0-1139 0 0,6 2-2400 0 0,-3 1-3093 0 0</inkml:trace>
  <inkml:trace contextRef="#ctx0" brushRef="#br0" timeOffset="-809.382">1 159 14909 0 0,'0'0'747'0'0,"0"0"-893"0"0,0 0-5 0 0,0 0 67 0 0,0 0-74 0 0,7-1-90 0 0,-3 1 290 0 0,-1 0-1 0 0,1 0 0 0 0,-1 1 1 0 0,1-1-1 0 0,-1 1 0 0 0,1-1 1 0 0,-1 1-1 0 0,0 0 0 0 0,1 1 1 0 0,-1-1-1 0 0,0 0 0 0 0,0 1 0 0 0,0 0 1 0 0,0 0-1 0 0,0 0 0 0 0,0 0 1 0 0,0 0-1 0 0,-1 0 0 0 0,1 1 1 0 0,-1-1-1 0 0,0 1 0 0 0,0 0 1 0 0,0 0-1 0 0,0 0 0 0 0,0 0 1 0 0,0 0-1 0 0,-1 0 0 0 0,0 0 1 0 0,1 0-1 0 0,-1 1 0 0 0,0-1 1 0 0,-1 1-1 0 0,1-1 0 0 0,0 1-41 0 0,-62 203 1163 0 0,64-205-1092 0 0,0 0 1 0 0,-1 1 0 0 0,1-1-1 0 0,0 0 1 0 0,0 0-1 0 0,0-1 1 0 0,1 1-1 0 0,-1-1 1 0 0,0 0-1 0 0,1 0 1 0 0,-1 0-1 0 0,0 0 1 0 0,1 0-1 0 0,-1-1 1 0 0,1 1-1 0 0,-1-1 1 0 0,1 0-1 0 0,0 0 1 0 0,-1 0 0 0 0,1-1-1 0 0,-1 1 1 0 0,1-1-1 0 0,-1 0 1 0 0,0 0-1 0 0,1 0 1 0 0,-1 0-1 0 0,0-1 1 0 0,3-1-72 0 0,31-13-436 0 0,4-2-2920 0 0,-11 12-5165 0 0,-10 4 1394 0 0</inkml:trace>
  <inkml:trace contextRef="#ctx0" brushRef="#br0" timeOffset="-453.158">570 229 12897 0 0,'0'0'1990'0'0,"0"0"-1355"0"0,0 8 101 0 0,0 1-639 0 0,0-1-1 0 0,-1 0 1 0 0,0 0-1 0 0,-1 0 1 0 0,1 1-1 0 0,-2-1 1 0 0,1-1-1 0 0,-1 1 1 0 0,0 0-1 0 0,0-1 1 0 0,-1 1-1 0 0,0-1 1 0 0,-1 0 0 0 0,0 0-1 0 0,0-1 1 0 0,0 1-1 0 0,-1-1 1 0 0,0 0-97 0 0,-51 36-207 0 0,29-35-4212 0 0,22-9-228 0 0,2-5-2128 0 0</inkml:trace>
  <inkml:trace contextRef="#ctx0" brushRef="#br0" timeOffset="-280.87">447 278 9049 0 0,'0'0'5496'0'0,"0"0"-5068"0"0,0 0-48 0 0,0 0 248 0 0,35 47 177 0 0,-25-30-321 0 0,1 3-212 0 0,-1-1-160 0 0,0-1-48 0 0,1-1 36 0 0,-4 0-16 0 0,5-3-72 0 0,-4-1-12 0 0,1-1-408 0 0,-2-3-500 0 0,1-1-729 0 0,-1-3-1559 0 0,3-2-4173 0 0</inkml:trace>
  <inkml:trace contextRef="#ctx0" brushRef="#br0" timeOffset="2025.61">1132 280 7645 0 0,'0'0'1617'0'0,"0"0"-883"0"0,0 0-94 0 0,0 0 375 0 0,0 0-150 0 0,0 0-435 0 0,0 0-292 0 0,0 0-45 0 0,0 0 37 0 0,-1-3-34 0 0,2 3-78 0 0,-1 0 0 0 0,1 0 1 0 0,-1 0-1 0 0,1 0 0 0 0,-1 0 0 0 0,1 0 0 0 0,-1 0 0 0 0,1 0 0 0 0,-1 0 0 0 0,1-1 0 0 0,-1 1 0 0 0,1 0 1 0 0,-1 0-1 0 0,1 0 0 0 0,-1-1 0 0 0,1 1 0 0 0,-1 0 0 0 0,0-1 0 0 0,1 1 0 0 0,-1 0 0 0 0,0-1 1 0 0,1 1-1 0 0,-1 0 0 0 0,0-1 0 0 0,1 1 0 0 0,-1-1 0 0 0,0 1 0 0 0,0-1 0 0 0,1 1 0 0 0,-1 0 0 0 0,0-1 1 0 0,0 1-1 0 0,0-1 0 0 0,0 1 0 0 0,0-1 0 0 0,1 1 0 0 0,-1-1 0 0 0,0 1 0 0 0,0-1 0 0 0,0 1 1 0 0,-1-1-1 0 0,1 1 0 0 0,0-1 0 0 0,0 1 0 0 0,0-1-18 0 0,5 6 78 0 0,0 1 1 0 0,0 0 0 0 0,-1 0-1 0 0,0 0 1 0 0,0 1-1 0 0,-1 0 1 0 0,0-1-1 0 0,0 1 1 0 0,0 0-1 0 0,-1 1 1 0 0,0-1-1 0 0,0 0 1 0 0,-1 1-1 0 0,0-1 1 0 0,0 0-1 0 0,-1 1 1 0 0,0-1-1 0 0,0 1 1 0 0,-1-1-1 0 0,0 1 1 0 0,0-1-1 0 0,-1 1 1 0 0,1-1-1 0 0,-2 0 1 0 0,1 0 0 0 0,-1 0-1 0 0,0 0 1 0 0,-1 0-1 0 0,1-1 1 0 0,-1 1-1 0 0,-1-1 1 0 0,1 0-1 0 0,-1-1 1 0 0,0 1-1 0 0,-5 3-78 0 0,9-7 13 0 0,1 0 0 0 0,-1 0 1 0 0,0 0-1 0 0,-1 0 0 0 0,1-1 0 0 0,0 1 0 0 0,0 0 0 0 0,-1-1 0 0 0,1 1 0 0 0,-1-1 0 0 0,0 0 1 0 0,1 1-1 0 0,-1-1 0 0 0,0 0 0 0 0,0 0 0 0 0,1 0 0 0 0,-1 0 0 0 0,0 0 0 0 0,0-1 0 0 0,0 1 1 0 0,0-1-1 0 0,0 1 0 0 0,0-1 0 0 0,-1 1 0 0 0,1-1 0 0 0,0 0 0 0 0,0 0 0 0 0,0 0 0 0 0,0 0 1 0 0,0-1-1 0 0,0 1 0 0 0,0-1 0 0 0,0 1 0 0 0,0-1 0 0 0,0 0 0 0 0,0 1 0 0 0,0-1 1 0 0,0 0-1 0 0,0 0 0 0 0,0 0 0 0 0,1-1 0 0 0,-1 1 0 0 0,0 0 0 0 0,1-1 0 0 0,-1 1 0 0 0,1-1 1 0 0,0 1-1 0 0,-1-1 0 0 0,1 0 0 0 0,0 0 0 0 0,0 1 0 0 0,0-1 0 0 0,0 0 0 0 0,0 0 0 0 0,1 0 1 0 0,-1 0-1 0 0,1 0 0 0 0,-1 0 0 0 0,1 0 0 0 0,-1-1-13 0 0,1 1-23 0 0,0 1-1 0 0,0 0 1 0 0,0-1 0 0 0,0 1-1 0 0,0-1 1 0 0,0 1 0 0 0,0 0-1 0 0,1-1 1 0 0,-1 1 0 0 0,1-1-1 0 0,-1 1 1 0 0,1 0 0 0 0,-1 0-1 0 0,1-1 1 0 0,-1 1 0 0 0,1 0-1 0 0,0 0 1 0 0,0 0 0 0 0,0 0-1 0 0,0-1 1 0 0,0 1 0 0 0,0 1-1 0 0,0-1 1 0 0,0 0 0 0 0,0 0-1 0 0,0 0 1 0 0,0 0 0 0 0,1 1 0 0 0,-1-1-1 0 0,0 1 1 0 0,0-1 0 0 0,1 1-1 0 0,-1-1 1 0 0,0 1 0 0 0,1 0-1 0 0,-1-1 1 0 0,1 1 0 0 0,-1 0-1 0 0,0 0 1 0 0,1 0 0 0 0,-1 0-1 0 0,1 1 1 0 0,-1-1 0 0 0,0 0-1 0 0,1 0 1 0 0,-1 1 0 0 0,0-1-1 0 0,1 1 1 0 0,-1-1 0 0 0,0 1-1 0 0,0 0 1 0 0,1-1 0 0 0,-1 1-1 0 0,1 1 24 0 0,81 40 350 0 0,-77-38-175 0 0,49 37 448 0 0,-44-19-4539 0 0,-11-21-1432 0 0</inkml:trace>
  <inkml:trace contextRef="#ctx0" brushRef="#br0" timeOffset="2493.03">1038 446 5765 0 0,'0'0'6323'0'0,"0"0"-4055"0"0,0 0-1095 0 0,0 0 86 0 0,0 0-267 0 0,0 0-497 0 0,0 0-370 0 0,0 0-108 0 0,0 0-11 0 0,-2-4 3 0 0,-13-14-149 0 0,15 17 54 0 0,0 1 7 0 0,0 0-90 0 0,17 6-3886 0 0,-11-4-3067 0 0,-2-2 341 0 0</inkml:trace>
  <inkml:trace contextRef="#ctx0" brushRef="#br0" timeOffset="2867.251">1856 531 14573 0 0,'0'0'1965'0'0,"0"0"-1277"0"0,0 0 56 0 0,0 0 132 0 0,0 0-876 0 0,0 0-36 0 0,0 0 20 0 0,0 0 12 0 0,-39 1 4 0 0,15-3-196 0 0,-3-2-248 0 0,0 3-76 0 0,2-2-88 0 0,5 0-761 0 0,7 0-3055 0 0,5-2-4445 0 0</inkml:trace>
  <inkml:trace contextRef="#ctx0" brushRef="#br0" timeOffset="3116.16">1976 456 16221 0 0,'0'0'889'0'0,"0"0"-889"0"0,0 0 0 0 0,-62-15 236 0 0,20 5-236 0 0,-13-1-748 0 0,10 1-1849 0 0,-1 2-5671 0 0</inkml:trace>
  <inkml:trace contextRef="#ctx0" brushRef="#br0" timeOffset="3599.607">1292 729 9149 0 0,'0'0'748'0'0,"0"0"-320"0"0,0 0-125 0 0,0 0-161 0 0,0 0 60 0 0,0 0 190 0 0,0 0 110 0 0,-6 3-5 0 0,-25 16 763 0 0,41-16-4458 0 0,-6-2-4680 0 0,-18-5 5331 0 0</inkml:trace>
  <inkml:trace contextRef="#ctx0" brushRef="#br0" timeOffset="3985.462">1396 741 7141 0 0,'0'0'4721'0'0,"0"0"-3633"0"0,0 0-934 0 0,0 0 172 0 0,0 0 63 0 0,-7 4-9 0 0,-41 16-173 0 0,-1-2 0 0 0,0-2-1 0 0,-1-3 1 0 0,-1-2 0 0 0,0-2-1 0 0,-1-2 1 0 0,1-2 0 0 0,-1-3 0 0 0,0-2-1 0 0,-12-3-206 0 0,44 3 19 0 0,-36 1 48 0 0,-4 3 17 0 0,-1-3 0 0 0,0-2-1 0 0,0-4 1 0 0,1-1-1 0 0,0-4 1 0 0,0-2-1 0 0,1-2 1 0 0,-6-6-84 0 0,57 18-52 0 0,0-1-1 0 0,1 0 1 0 0,0-1 0 0 0,0 0-1 0 0,0 0 1 0 0,0 0 0 0 0,1-1-1 0 0,-1 0 1 0 0,1 0 0 0 0,0-1-1 0 0,1 0 1 0 0,-1 0 0 0 0,1 0 0 0 0,1 0-1 0 0,-1-1 1 0 0,1 0 0 0 0,0 0-1 0 0,0 0 1 0 0,1-1 0 0 0,0 1-1 0 0,1-1 1 0 0,-1 1 0 0 0,1-1-1 0 0,1 0 1 0 0,0 0 0 0 0,-1-7 52 0 0,4 12-4679 0 0,-1 3-947 0 0</inkml:trace>
  <inkml:trace contextRef="#ctx0" brushRef="#br0" timeOffset="5490.625">2446 400 1720 0 0,'0'0'2666'0'0,"0"0"375"0"0,0 0-396 0 0,0 0-1085 0 0,0 0-383 0 0,0 0-39 0 0,0 0-282 0 0,0 0-451 0 0,0 0-223 0 0,32 6 604 0 0,49-59-1009 0 0,-116 315 1452 0 0,34-259-1596 0 0,0 25 900 0 0,4-20-2993 0 0,3-4-3387 0 0,2-3-2726 0 0</inkml:trace>
  <inkml:trace contextRef="#ctx0" brushRef="#br0" timeOffset="5754.117">2669 693 14721 0 0,'0'0'1600'0'0,"0"0"-1311"0"0,0 0-153 0 0,-37-7 452 0 0,18 1-280 0 0,-5-1-120 0 0,-2 0-116 0 0,-2 1-72 0 0,-2 0-176 0 0,3 0-544 0 0,3-1-485 0 0,3 2-1903 0 0,-1 1-5705 0 0</inkml:trace>
  <inkml:trace contextRef="#ctx0" brushRef="#br0" timeOffset="6047.244">2421 880 14349 0 0,'0'0'1849'0'0,"0"0"-1255"0"0,6 1-195 0 0,23 2-339 0 0,0-2 0 0 0,0 0 0 0 0,0-2 1 0 0,0-2-1 0 0,0 0 0 0 0,-1-2 0 0 0,1-1 0 0 0,-1-1 0 0 0,0-1 0 0 0,-1-2 1 0 0,0-1-1 0 0,0-1 0 0 0,-2-1 0 0 0,9-6-60 0 0,-22 8-65 0 0,-1 0 1 0 0,-1 0-1 0 0,0-1 0 0 0,-1 0 1 0 0,0 0-1 0 0,-1-1 0 0 0,0-1 0 0 0,-1 1 1 0 0,-1-1-1 0 0,0 0 0 0 0,-1-1 1 0 0,0 1-1 0 0,-1-1 0 0 0,-1 0 1 0 0,0 0-1 0 0,-1 0 0 0 0,-1-1 0 0 0,0 1 1 0 0,-1 0-1 0 0,-1 0 0 0 0,0-1 1 0 0,-1 1-1 0 0,-1 0 0 0 0,0 0 1 0 0,-1 0-1 0 0,-1 1 0 0 0,0-1 1 0 0,-1 1-1 0 0,0 0 0 0 0,-6-8 65 0 0,4 5-11 0 0,-1 0-1 0 0,0 1 1 0 0,-1 0-1 0 0,-1 0 1 0 0,0 1-1 0 0,-1 0 1 0 0,-1 1 0 0 0,-1 1-1 0 0,1 0 1 0 0,-2 0-1 0 0,0 2 1 0 0,0 0-1 0 0,-1 0 1 0 0,-1 2-1 0 0,0 0 1 0 0,0 1-1 0 0,0 0 1 0 0,-1 2 0 0 0,0 0-1 0 0,0 1 1 0 0,-1 1-1 0 0,0 0 1 0 0,1 2-1 0 0,-1 0 1 0 0,0 1-1 0 0,0 1 1 0 0,0 1-1 0 0,0 0 1 0 0,0 1 0 0 0,0 2-1 0 0,1 0 1 0 0,-1 0-1 0 0,1 2 1 0 0,-12 5 11 0 0,3 3-18 0 0,1 0 1 0 0,1 2-1 0 0,0 0 0 0 0,2 2 1 0 0,0 1-1 0 0,1 0 1 0 0,0 2-1 0 0,2 1 0 0 0,1 0 1 0 0,-7 11 17 0 0,16-20 48 0 0,0 0 0 0 0,2 1 0 0 0,0 0 0 0 0,0 0 0 0 0,1 1 0 0 0,1 0 0 0 0,0 0 0 0 0,1 0 0 0 0,1 1 1 0 0,1 0-1 0 0,0 0 0 0 0,1 0 0 0 0,0 0 0 0 0,1 0 0 0 0,1 0 0 0 0,1 0 0 0 0,0 0 0 0 0,1 0 0 0 0,4 13-48 0 0,4-9 90 0 0,0 0 0 0 0,2-1-1 0 0,0-1 1 0 0,1 0 0 0 0,0-1 0 0 0,2 0-1 0 0,0-1 1 0 0,1 0 0 0 0,1-2 0 0 0,0 0 0 0 0,1 0-1 0 0,0-2 1 0 0,1 0 0 0 0,0-2 0 0 0,1 0-1 0 0,15 5-89 0 0,-31-13-105 0 0,29 13-1360 0 0,-8-11-5129 0 0,3-6-2962 0 0</inkml:trace>
  <inkml:trace contextRef="#ctx0" brushRef="#br0" timeOffset="9179.38">2776 876 4468 0 0,'9'0'-370'0'0,"6"1"561"0"0,0 0-1 0 0,-1-1 1 0 0,1 0-1 0 0,0-1 1 0 0,0-1-1 0 0,0-1 1 0 0,-1 0-1 0 0,1 0 1 0 0,-1-2-1 0 0,0 0 0 0 0,0 0 1 0 0,0-1-1 0 0,-1-1 1 0 0,0 0-1 0 0,0-1 1 0 0,-1 0-1 0 0,0-1 1 0 0,-1-1-1 0 0,1 0 1 0 0,-2 0-1 0 0,0-1 1 0 0,0 0-1 0 0,-1-1 0 0 0,0 0 1 0 0,-1 0-1 0 0,0-1 1 0 0,-1 0-1 0 0,-1-1 1 0 0,0 1-1 0 0,0-1 1 0 0,-2-1-1 0 0,0 1 1 0 0,1-7-191 0 0,-8-8-5 0 0,-2 0 1 0 0,-1 1-1 0 0,-1-1 0 0 0,-2 1 1 0 0,0 1-1 0 0,-2 0 1 0 0,-1 0-1 0 0,-2 1 1 0 0,0 1-1 0 0,-1 0 1 0 0,-2 1-1 0 0,0 0 1 0 0,-2 2-1 0 0,0 0 1 0 0,-2 1-1 0 0,0 1 0 0 0,-1 1 1 0 0,-1 1-1 0 0,-1 1 1 0 0,0 1-1 0 0,-6-2 5 0 0,12 7 16 0 0,0 0 0 0 0,-1 2 0 0 0,0 0 0 0 0,0 1-1 0 0,-1 1 1 0 0,0 1 0 0 0,-1 0 0 0 0,1 2 0 0 0,-1 0-1 0 0,0 2 1 0 0,0 0 0 0 0,0 1 0 0 0,0 1 0 0 0,0 1-1 0 0,0 1 1 0 0,0 1 0 0 0,1 1 0 0 0,-1 0 0 0 0,1 2 0 0 0,0 0-1 0 0,0 2 1 0 0,1 0 0 0 0,0 1 0 0 0,0 1 0 0 0,-9 6-16 0 0,-180 156 125 0 0,200-164-52 0 0,0 0 1 0 0,1 1-1 0 0,0 0 0 0 0,0 0 0 0 0,1 0 1 0 0,1 1-1 0 0,-1 0 0 0 0,1 1 0 0 0,1-1 1 0 0,0 1-1 0 0,1 0 0 0 0,0 0 0 0 0,0 0 1 0 0,1 0-1 0 0,1 0 0 0 0,0 0 1 0 0,0 1-1 0 0,1-1 0 0 0,1 1 0 0 0,0-1 1 0 0,0 0-1 0 0,1 0 0 0 0,1 0 0 0 0,0 0 1 0 0,0 1-74 0 0,4 9 173 0 0,2-1-1 0 0,0 1 1 0 0,1-2 0 0 0,0 1 0 0 0,2-1 0 0 0,0-1 0 0 0,2 0 0 0 0,0-1 0 0 0,0 0 0 0 0,2-2-1 0 0,0 1 1 0 0,9 5-173 0 0,95 53 1540 0 0,-63-69-7048 0 0,-52-7 858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4:33.2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460 601 15177 0 0,'0'0'1503'0'0,"1"7"-1093"0"0,-29 136 420 0 0,28-140-1245 0 0,-3 30 916 0 0,6-24-3267 0 0,5-4-3725 0 0,3-4-2258 0 0</inkml:trace>
  <inkml:trace contextRef="#ctx0" brushRef="#br0" timeOffset="249.406">702 841 16834 0 0,'0'0'1908'0'0,"0"0"-1908"0"0,0 0-24 0 0,0 0 24 0 0,0 0 176 0 0,0 0-176 0 0,0 0-308 0 0,0 0 196 0 0,0 0 64 0 0,0 0-160 0 0,-10 5-252 0 0,5-7-336 0 0,4-1-1013 0 0,-2 1-3107 0 0,3-5-5001 0 0</inkml:trace>
  <inkml:trace contextRef="#ctx0" brushRef="#br0" timeOffset="403.335">884 637 17050 0 0,'0'0'761'0'0,"0"0"-798"0"0,0 0-77 0 0,0 0 42 0 0,0 0-167 0 0,0 0-38 0 0,0 0 66 0 0,-3 6 118 0 0,1 0 130 0 0,1-1 1 0 0,0 1 0 0 0,0-1 0 0 0,1 1-1 0 0,0-1 1 0 0,0 1 0 0 0,0-1 0 0 0,0 1-1 0 0,1-1 1 0 0,0 1 0 0 0,0-1 0 0 0,1 0-1 0 0,0 0 1 0 0,-1 1 0 0 0,2-1 0 0 0,-1 0-1 0 0,1 0 1 0 0,-1-1 0 0 0,1 1 0 0 0,1-1-1 0 0,2 4-37 0 0,32 81 236 0 0,-37-87-248 0 0,-1 0 1 0 0,0 0 0 0 0,0 0 0 0 0,0 0-1 0 0,0 0 1 0 0,0 0 0 0 0,0 0 0 0 0,0 0 0 0 0,-1 0-1 0 0,1-1 1 0 0,-1 1 0 0 0,1 0 0 0 0,-1 0 0 0 0,0 0-1 0 0,0 0 1 0 0,0-1 0 0 0,0 1 0 0 0,0 0-1 0 0,0-1 1 0 0,0 1 0 0 0,-1-1 0 0 0,1 1 0 0 0,0-1-1 0 0,-1 0 1 0 0,1 1 0 0 0,-1-1 0 0 0,0 0 0 0 0,1 0-1 0 0,-1 0 1 0 0,0 0 0 0 0,0 0 0 0 0,1-1-1 0 0,-1 1 1 0 0,0-1 0 0 0,0 1 0 0 0,0-1 0 0 0,0 1-1 0 0,0-1 1 0 0,0 0 0 0 0,0 0 0 0 0,0 0-1 0 0,0 0 1 0 0,0 0 0 0 0,0-1 0 0 0,0 1 0 0 0,-1-1 11 0 0,-21-3-1324 0 0,11-7-4418 0 0,6-1-2500 0 0</inkml:trace>
  <inkml:trace contextRef="#ctx0" brushRef="#br0" timeOffset="637.956">1163 698 17342 0 0,'0'0'308'0'0,"0"0"-308"0"0,0 0 0 0 0,-58-27 212 0 0,19 10-176 0 0,-15 1-36 0 0,-1 0-608 0 0,-2 3-1853 0 0,18 3-3795 0 0,7 3-2317 0 0</inkml:trace>
  <inkml:trace contextRef="#ctx0" brushRef="#br0" timeOffset="-3173.554">16 464 14261 0 0,'0'0'330'0'0,"0"0"-653"0"0,0 0 346 0 0,0 0-175 0 0,0 0 34 0 0,-4-3 298 0 0,-8-9 56 0 0,24 18 155 0 0,32 26 138 0 0,-40-29-482 0 0,1 0-1 0 0,-1 0 1 0 0,0 0-1 0 0,0 1 1 0 0,0 0-1 0 0,-1-1 1 0 0,1 1-1 0 0,-1 1 0 0 0,0-1 1 0 0,0 0-1 0 0,0 1 1 0 0,-1 0-1 0 0,1-1 1 0 0,-1 1-1 0 0,0 0 1 0 0,-1 0-1 0 0,1 0 0 0 0,-1 0 1 0 0,0 1-1 0 0,0-1 1 0 0,0 0-1 0 0,-1 0 1 0 0,0 1-1 0 0,0-1 1 0 0,-1 0-1 0 0,1 0 1 0 0,-1 1-1 0 0,0-1 0 0 0,0 0 1 0 0,-1 0-1 0 0,0 0 1 0 0,1 0-1 0 0,-2 0 1 0 0,1 0-1 0 0,-1-1 1 0 0,-2 5-47 0 0,-71 55 236 0 0,133-52 1527 0 0,-33-9-1951 0 0,6 1 161 0 0,-18-3-4157 0 0,1-1-3754 0 0,-13 0 1246 0 0</inkml:trace>
  <inkml:trace contextRef="#ctx0" brushRef="#br0" timeOffset="-251.705">127 587 12765 0 0,'0'0'1538'0'0,"0"0"-973"0"0,0 0-35 0 0,0 0 175 0 0,0 0-52 0 0,0 0-387 0 0,0 0-310 0 0,1 6 184 0 0,47 139 10 0 0,-85-169 311 0 0,-46-104-1542 0 0,107 152 1615 0 0,-18-18-546 0 0,0 1 1 0 0,-1 0 0 0 0,0 0-1 0 0,-1 0 1 0 0,0 1 0 0 0,0-1 0 0 0,0 1-1 0 0,-1 0 1 0 0,0 0 0 0 0,0 0 0 0 0,-1 1-1 0 0,0-1 1 0 0,-1 1 0 0 0,0-1 0 0 0,0 1-1 0 0,-1-1 1 0 0,0 1 0 0 0,-1 0-1 0 0,1-1 1 0 0,-2 1 0 0 0,1 0 11 0 0,-5-2-1814 0 0,4-7-5287 0 0,2-1-929 0 0</inkml:trace>
  <inkml:trace contextRef="#ctx0" brushRef="#br0" timeOffset="28664.338">772 1227 4652 0 0,'0'0'1261'0'0,"10"3"-909"0"0,6 4-104 0 0,0-1 0 0 0,1 0 0 0 0,0-1 1 0 0,0-1-1 0 0,0 0 0 0 0,0-2 0 0 0,1 0 0 0 0,-1 0 0 0 0,1-2 0 0 0,-1 0 0 0 0,1-2 0 0 0,-1 1 0 0 0,1-2 0 0 0,-1 0 0 0 0,0-2 0 0 0,0 0 1 0 0,0 0-1 0 0,-1-1 0 0 0,0-2 0 0 0,0 1 0 0 0,-1-2 0 0 0,1 0 0 0 0,-2-1 0 0 0,0 0 0 0 0,10-10-248 0 0,-6 0 68 0 0,0 0 0 0 0,-2-2 1 0 0,-1 0-1 0 0,0-1 0 0 0,-2 0 0 0 0,0-1 0 0 0,-2-1 0 0 0,-1 0 0 0 0,-1 0 1 0 0,-1-1-1 0 0,-1 0 0 0 0,-1-1 0 0 0,-1 1 0 0 0,-2-1 0 0 0,-1 0 0 0 0,-1 0 1 0 0,-1 0-1 0 0,-1 0 0 0 0,-1 0 0 0 0,-4-12-68 0 0,0 6-54 0 0,0 0 0 0 0,-3 1 1 0 0,0 0-1 0 0,-2 0 0 0 0,-2 1 0 0 0,0 0 0 0 0,-3 1 0 0 0,0 1 0 0 0,-2 1 1 0 0,0 0-1 0 0,-3 1 0 0 0,0 1 0 0 0,-1 1 0 0 0,-1 1 0 0 0,-2 1 1 0 0,-10-6 53 0 0,17 13-35 0 0,-1 2 0 0 0,0 0 0 0 0,-1 1 0 0 0,-1 1 0 0 0,0 1 0 0 0,-1 1 0 0 0,0 1 0 0 0,0 0 0 0 0,-1 2 0 0 0,0 1 0 0 0,0 1 1 0 0,-1 1-1 0 0,0 0 0 0 0,1 2 0 0 0,-1 1 0 0 0,0 1 0 0 0,0 1 0 0 0,0 1 0 0 0,1 1 0 0 0,-1 1 0 0 0,1 2 0 0 0,0 0 0 0 0,0 1 1 0 0,0 1-1 0 0,1 1 0 0 0,1 1 0 0 0,-13 8 35 0 0,7 1 106 0 0,1 2 1 0 0,1 1 0 0 0,1 0-1 0 0,1 2 1 0 0,1 1-1 0 0,1 1 1 0 0,1 0-1 0 0,2 2 1 0 0,0 0 0 0 0,2 1-1 0 0,1 0 1 0 0,2 2-1 0 0,1 0 1 0 0,1 0 0 0 0,1 1-1 0 0,2 0 1 0 0,1 0-1 0 0,2 1 1 0 0,1 0-1 0 0,2 0 1 0 0,1 0 0 0 0,2 5-107 0 0,6-13 208 0 0,1 0 1 0 0,1-1-1 0 0,1 1 1 0 0,1-2-1 0 0,1 1 0 0 0,1-2 1 0 0,2 0-1 0 0,0 0 1 0 0,1-2-1 0 0,1 0 1 0 0,1 0-1 0 0,0-2 1 0 0,2 0-1 0 0,0-1 1 0 0,1-2-1 0 0,0 0 1 0 0,1-1-1 0 0,14 6-208 0 0,88 43 1452 0 0,-131-52-7980 0 0,5-8-1845 0 0,11-17 3699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5:03.7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451 0 364 0 0,'0'0'2466'0'0,"0"0"-920"0"0,0 0-380 0 0,0 0-182 0 0,0 0-211 0 0,0 0-173 0 0,0 0-442 0 0,0 0-547 0 0,-11 29 1157 0 0,-6-21-631 0 0,-1 0 1 0 0,0-1-1 0 0,-1-1 0 0 0,0-1 0 0 0,0 0 1 0 0,0-1-1 0 0,0-2 0 0 0,-1 0 1 0 0,1-1-1 0 0,-1 0 0 0 0,1-2 0 0 0,-1 0 1 0 0,1-1-1 0 0,0-2 0 0 0,-1 0 1 0 0,1 0-1 0 0,1-2 0 0 0,-1 0 0 0 0,-2-3-137 0 0,-23-6-4137 0 0,30 4-866 0 0</inkml:trace>
  <inkml:trace contextRef="#ctx0" brushRef="#br0" timeOffset="250.552">424 107 9169 0 0,'0'0'996'0'0,"0"0"-996"0"0,0 0 16 0 0,0 0 136 0 0,0 0 804 0 0,0 0 8 0 0,-52 20-56 0 0,12-20-284 0 0,-10 0-196 0 0,-4-3-148 0 0,9-1-152 0 0,11 0-40 0 0,16 1-24 0 0,1 1-64 0 0,0-2-696 0 0,1-1-976 0 0,4 2-1252 0 0,3-3-4177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5:26.5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2273 1028 6309 0 0,'0'0'2120'0'0,"0"0"-2120"0"0,0 0-912 0 0,0 0-1729 0 0,0 0 685 0 0,0 0 508 0 0,0 0 108 0 0</inkml:trace>
  <inkml:trace contextRef="#ctx0" brushRef="#br0" timeOffset="338.104">2036 1065 4952 0 0,'0'0'0'0'0,"0"0"-2908"0"0</inkml:trace>
  <inkml:trace contextRef="#ctx0" brushRef="#br0" timeOffset="-248.553">1022 1098 116 0 0,'0'0'744'0'0,"0"0"-196"0"0,0 0 144 0 0,0 0 340 0 0,0 0 192 0 0,0 0-79 0 0,0 0-257 0 0,0 0-84 0 0,0 0-568 0 0,0 0-68 0 0,-13 0 0 0 0,13 0-104 0 0,0 0-64 0 0,0 0-388 0 0,2 0-456 0 0,2 3-1057 0 0,9-2-2603 0 0,-19-5 4312 0 0</inkml:trace>
  <inkml:trace contextRef="#ctx0" brushRef="#br0" timeOffset="153.278">771 1065 6733 0 0,'0'0'900'0'0,"0"0"-900"0"0,0 0-328 0 0,0 0-140 0 0,0 0-648 0 0,62-7-581 0 0,-18 7-23 0 0,-9 0-288 0 0</inkml:trace>
  <inkml:trace contextRef="#ctx0" brushRef="#br0" timeOffset="494.351">944 1067 1488 0 0,'61'-5'0'0'0,"-22"2"-1460"0"0</inkml:trace>
  <inkml:trace contextRef="#ctx0" brushRef="#br0" timeOffset="54248.062">1111 1113 468 0 0,'6'2'423'0'0,"148"52"844"0"0,264 70 153 0 0,-377-118-1592 0 0,1-1-1 0 0,0-3 0 0 0,0-1 0 0 0,0-2 1 0 0,0-2-1 0 0,6-2 173 0 0,-20 1 180 0 0,-1-1 0 0 0,0-1 1 0 0,0-2-1 0 0,0 0 0 0 0,-1-2 0 0 0,-1-1 0 0 0,0-1 1 0 0,0-1-1 0 0,-1-1 0 0 0,-1-1 0 0 0,0-1 1 0 0,-1-2-1 0 0,-1 0 0 0 0,-1-1 0 0 0,4-5-180 0 0,-10 4 76 0 0,-1-1 0 0 0,0-1 1 0 0,-2 0-1 0 0,-1 0 0 0 0,0-1 0 0 0,-2 0 0 0 0,-1-1 1 0 0,-1 0-1 0 0,0 0 0 0 0,-2 0 0 0 0,-1-1 0 0 0,-1 1 0 0 0,-1-1 1 0 0,-1 0-1 0 0,-2 1 0 0 0,-1-9-76 0 0,0 9 106 0 0,-1-1-1 0 0,-1 0 1 0 0,-2 1-1 0 0,0 0 1 0 0,-2 1 0 0 0,0-1-1 0 0,-2 2 1 0 0,0-1 0 0 0,-1 2-1 0 0,-2-1 1 0 0,0 2-1 0 0,-1 0 1 0 0,-1 0 0 0 0,-1 2-1 0 0,-1 0 1 0 0,0 1-1 0 0,-1 1 1 0 0,-1 0 0 0 0,0 2-1 0 0,-17-9-105 0 0,-21-10-48 0 0,-1 1-1 0 0,-2 4 0 0 0,-1 2 0 0 0,-1 3 0 0 0,-1 3 1 0 0,-1 2-1 0 0,-14 1 49 0 0,-33-4-128 0 0,-2 5 0 0 0,0 5 1 0 0,0 4-1 0 0,0 6 0 0 0,-1 5 1 0 0,1 5-1 0 0,0 5 0 0 0,-15 8 128 0 0,86-14-39 0 0,-1 3 0 0 0,2 1-1 0 0,0 2 1 0 0,1 2 0 0 0,0 2-1 0 0,1 2 1 0 0,1 1 0 0 0,1 2-1 0 0,2 2 1 0 0,0 1 0 0 0,1 2-1 0 0,2 1 1 0 0,-20 23 39 0 0,44-43-27 0 0,1 0 1 0 0,0 0-1 0 0,1 1 0 0 0,0 0 1 0 0,1 0-1 0 0,0 1 1 0 0,0 0-1 0 0,1 0 0 0 0,0 0 1 0 0,1 1-1 0 0,1-1 1 0 0,0 1-1 0 0,0 0 0 0 0,1 0 1 0 0,1 0-1 0 0,0 0 0 0 0,0 0 1 0 0,2 0-1 0 0,-1 0 1 0 0,1 1-1 0 0,1-1 0 0 0,0 0 1 0 0,1-1-1 0 0,0 1 1 0 0,3 6 26 0 0,20 24 241 0 0,1-2 0 0 0,2-1 0 0 0,2-1 0 0 0,1-1 0 0 0,2-2 0 0 0,1-1 0 0 0,2-2 0 0 0,1-1 1 0 0,1-2-1 0 0,26 13-241 0 0,-54-35-5 0 0,30 23-85 0 0,1-1-1 0 0,2-3 0 0 0,1-1 0 0 0,1-3 0 0 0,1-1 0 0 0,0-3 0 0 0,2-1 0 0 0,0-3 0 0 0,0-2 0 0 0,2-2 1 0 0,-1-2-1 0 0,44 0 91 0 0,454-34-1966 0 0,-432 15-776 0 0,-74 7 97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6:30.9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335 28 1996 0 0,'0'0'1558'0'0,"0"0"-498"0"0,0 0-346 0 0,0 0-183 0 0,0 0-264 0 0,0 0-72 0 0,0 0-3 0 0,0 0-28 0 0,-5 1 5145 0 0,-21 5-4923 0 0,17-4-305 0 0,-1 1 0 0 0,0-2-1 0 0,0 1 1 0 0,0-1 0 0 0,0-1 0 0 0,0 0 0 0 0,0 0 0 0 0,0-1 0 0 0,0 0 0 0 0,0-1 0 0 0,0 0-1 0 0,1-1 1 0 0,-1 0 0 0 0,1 0 0 0 0,-1-1 0 0 0,1 0 0 0 0,0 0 0 0 0,1-1 0 0 0,-8-5-81 0 0,16 9 348 0 0,26 21-871 0 0,-21-18 569 0 0,-1 0 0 0 0,1 1 0 0 0,0-1 0 0 0,-1 1 1 0 0,1 0-1 0 0,-1 0 0 0 0,0 0 0 0 0,0 1 0 0 0,0 0 0 0 0,-1-1 0 0 0,1 1 0 0 0,-1 1 1 0 0,0-1-1 0 0,0 0 0 0 0,0 1 0 0 0,-1-1 0 0 0,1 1 0 0 0,-1 0 0 0 0,0 0 0 0 0,-1 0 1 0 0,1 0-1 0 0,-1 0 0 0 0,0 0 0 0 0,0 0 0 0 0,-1 1 0 0 0,1-1 0 0 0,-1 0 0 0 0,-1 1 1 0 0,1-1-1 0 0,-1 0 0 0 0,1 0 0 0 0,-1 0 0 0 0,-1 0 0 0 0,1 1 0 0 0,-1-1 0 0 0,0-1 1 0 0,0 1-1 0 0,0 0 0 0 0,-1 0 0 0 0,0-1 0 0 0,0 0 0 0 0,0 1 0 0 0,0-1 0 0 0,-3 2-46 0 0,2-4 51 0 0,0 1-1 0 0,-1-1 0 0 0,1 0 0 0 0,-1 0 0 0 0,1 0 1 0 0,-1-1-1 0 0,0 0 0 0 0,0 0 0 0 0,0 0 0 0 0,1 0 0 0 0,-1-1 1 0 0,0 0-1 0 0,0 0 0 0 0,0 0 0 0 0,0-1 0 0 0,0 1 1 0 0,0-1-1 0 0,0 0 0 0 0,1-1 0 0 0,-1 1 0 0 0,0-1 0 0 0,1 0 1 0 0,-1 0-1 0 0,1-1 0 0 0,0 1 0 0 0,0-1 0 0 0,0 0 1 0 0,0 0-1 0 0,0 0 0 0 0,0 0 0 0 0,1-1 0 0 0,0 0 1 0 0,-1 1-1 0 0,1-1 0 0 0,1 0 0 0 0,-1-1 0 0 0,1 1 0 0 0,-1 0 1 0 0,1-1-1 0 0,1 1 0 0 0,-1-1 0 0 0,1 0 0 0 0,-1 0 1 0 0,1 1-1 0 0,1-1 0 0 0,-1 0 0 0 0,1 0 0 0 0,-1 0 0 0 0,1 0 1 0 0,1 0-1 0 0,-1 0 0 0 0,1 0 0 0 0,0 0 0 0 0,0 1 1 0 0,0-1-1 0 0,1 0-50 0 0,31-34-1233 0 0,3 27-7626 0 0,-17 9 1029 0 0</inkml:trace>
  <inkml:trace contextRef="#ctx0" brushRef="#br0" timeOffset="230.228">675 294 10737 0 0,'0'0'1504'0'0,"0"0"-1388"0"0,0 0 64 0 0,0 0 752 0 0,0 0 72 0 0,0 0-448 0 0,-50-4-328 0 0,31 2-220 0 0,-5-2-8 0 0,1 1-48 0 0,5-1-608 0 0,1-1-436 0 0,6 0-492 0 0,2 0-1672 0 0,6-7-3989 0 0</inkml:trace>
  <inkml:trace contextRef="#ctx0" brushRef="#br0" timeOffset="475.19">723 157 9157 0 0,'0'0'1860'0'0,"0"0"-1768"0"0,0 0 384 0 0,0 0 88 0 0,0 0-384 0 0,0 0 256 0 0,0 0 72 0 0,-45 4-228 0 0,19-1-280 0 0,-2-2-1340 0 0,5 1-3136 0 0,-6-2-3261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4:11.7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200 1 14517 0 0,'0'0'2159'0'0,"0"0"-1928"0"0,-4 8-122 0 0,-88 98 869 0 0,70-93-1254 0 0,-44 36 838 0 0,50-7-6785 0 0,17-39 147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6:56.1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169 27 10605 0 0,'0'0'2540'0'0,"0"0"-1900"0"0,0 0-564 0 0,0 0 520 0 0,0 0 300 0 0,0 0-344 0 0,-47 1-288 0 0,29 0-200 0 0,0-1-64 0 0,-4 0-456 0 0,4 0-628 0 0,1-2-352 0 0,3-4-976 0 0,6 1-2172 0 0,2-11-1677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6:56.3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11 7537 0 0,'0'0'1752'0'0,"0"0"-628"0"0,0 0-80 0 0,38-10 264 0 0,-38 10-392 0 0,0 0-916 0 0,-8 0-8 0 0,-6 3 8 0 0,-10 1 0 0 0,0-1-688 0 0,2 0-1828 0 0,-9-3-5825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6:58.2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133 186 12225 0 0,'0'0'3088'0'0,"0"0"-2672"0"0,0 0-416 0 0,0 0 0 0 0,0 0 164 0 0,0 0 264 0 0,0 0-103 0 0,-45 4-325 0 0,20-4-325 0 0,2 0-859 0 0,2 0-972 0 0,10-4-2340 0 0,4-9-3073 0 0</inkml:trace>
  <inkml:trace contextRef="#ctx0" brushRef="#br0" timeOffset="1">246 37 8897 0 0,'0'0'6968'0'0,"0"0"-6199"0"0,0 0-569 0 0,0 0 88 0 0,0 0-288 0 0,0 0-176 0 0,0 0 88 0 0,-69-24 28 0 0,15 20-557 0 0,6 1-1107 0 0,13 2-2688 0 0,8-3-4937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6:58.9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370 30 9501 0 0,'0'0'3368'0'0,"-8"0"-2874"0"0,-353-30-734 0 0,393 73 1049 0 0,-25-39-770 0 0,0 0 1 0 0,0 1-1 0 0,0-1 1 0 0,-1 2-1 0 0,1-1 1 0 0,-1 1-1 0 0,-1 0 1 0 0,1 0-1 0 0,-1 1 0 0 0,0-1 1 0 0,-1 1-1 0 0,1 0 1 0 0,-1 0-1 0 0,-1 1 1 0 0,1-1-1 0 0,-1 1 1 0 0,-1 0-1 0 0,1 0 0 0 0,-2 0 1 0 0,1 0-1 0 0,-1 0 1 0 0,0 1-1 0 0,0-1 1 0 0,-1 0-1 0 0,0 0 1 0 0,-1 1-1 0 0,0-1 0 0 0,0 0 1 0 0,-1 0-1 0 0,-2 8-39 0 0,-99 149 368 0 0,103-163-363 0 0,-1-1 0 0 0,1 0 0 0 0,0 0 0 0 0,-1 1 0 0 0,1-1 0 0 0,0 0 0 0 0,0 0 0 0 0,0 1 0 0 0,0-1 0 0 0,0 0 0 0 0,1 1-1 0 0,-1-1 1 0 0,0 0 0 0 0,1 0 0 0 0,-1 1 0 0 0,0-1 0 0 0,1 0 0 0 0,0 0 0 0 0,-1 0 0 0 0,1 0 0 0 0,0 0 0 0 0,-1 0 0 0 0,1 0 0 0 0,0 0-1 0 0,0 0 1 0 0,0 0 0 0 0,0 0 0 0 0,0 0 0 0 0,0-1 0 0 0,0 1 0 0 0,0 0 0 0 0,0-1 0 0 0,0 1 0 0 0,0 0 0 0 0,1-1 0 0 0,-1 0 0 0 0,0 1-1 0 0,0-1 1 0 0,1 0 0 0 0,-1 1 0 0 0,0-1 0 0 0,0 0 0 0 0,1 0 0 0 0,-1 0 0 0 0,0 0 0 0 0,0-1 0 0 0,1 1 0 0 0,-1 0 0 0 0,1 0-5 0 0,72-4 766 0 0,-70 3-719 0 0,251-73 1713 0 0,-246 74-4166 0 0,-12 8-6307 0 0,-8-2 1534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01.2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 0 10485 0 0,'0'0'4329'0'0,"-4"8"-3606"0"0,-16 34-319 0 0,12-29-329 0 0,0 0 0 0 0,1 1 0 0 0,1 0 1 0 0,1 0-1 0 0,0 1 0 0 0,0 0 0 0 0,1 0 1 0 0,1 0-1 0 0,1 0 0 0 0,0 0 0 0 0,1 14-75 0 0,14 1-804 0 0,5-19-3176 0 0,-8-9-1751 0 0</inkml:trace>
  <inkml:trace contextRef="#ctx0" brushRef="#br0" timeOffset="185.859">131 138 5461 0 0,'0'0'6647'0'0,"0"0"-4824"0"0,0 0-1640 0 0,0 0-75 0 0,0 0-41 0 0,0 0-109 0 0,6-2-57 0 0,-2 1 79 0 0,-1 0 1 0 0,1 0-1 0 0,-1 0 1 0 0,1 1-1 0 0,-1 0 0 0 0,1 0 1 0 0,0 0-1 0 0,-1 0 1 0 0,1 0-1 0 0,-1 1 0 0 0,1 0 1 0 0,-1-1-1 0 0,1 1 1 0 0,-1 1-1 0 0,1-1 1 0 0,-1 0-1 0 0,0 1 0 0 0,0 0 1 0 0,1-1-1 0 0,-1 1 1 0 0,-1 1-1 0 0,1-1 0 0 0,0 0 1 0 0,0 1-1 0 0,-1-1 1 0 0,0 1-1 0 0,1 0 0 0 0,-1 0 1 0 0,1 1 19 0 0,-1-1 37 0 0,0-1-1 0 0,0 0 1 0 0,0 1 0 0 0,0-1 0 0 0,0 1 0 0 0,0 0-1 0 0,-1-1 1 0 0,0 1 0 0 0,1 0 0 0 0,-1 0-1 0 0,0 0 1 0 0,0 0 0 0 0,-1 0 0 0 0,1 0 0 0 0,0 0-1 0 0,-1 0 1 0 0,0 1 0 0 0,0-1 0 0 0,0 0-1 0 0,0 0 1 0 0,-1 0 0 0 0,1 0 0 0 0,-1 0-1 0 0,1 0 1 0 0,-1 0 0 0 0,0 0 0 0 0,-1 0 0 0 0,1 0-1 0 0,0 0 1 0 0,-1 0 0 0 0,1-1 0 0 0,-1 1-1 0 0,0 0 1 0 0,0-1 0 0 0,0 0 0 0 0,0 1 0 0 0,-2 0-37 0 0,-47 21-2044 0 0,38-23-1351 0 0,3-5-3687 0 0</inkml:trace>
  <inkml:trace contextRef="#ctx0" brushRef="#br0" timeOffset="450.905">320 117 4212 0 0,'0'0'8147'0'0,"0"0"-5797"0"0,0 0-1694 0 0,-6 7-169 0 0,-4 2-326 0 0,2-2-137 0 0,0 0 0 0 0,0 0 0 0 0,1 1 0 0 0,0 0-1 0 0,0 0 1 0 0,1 1 0 0 0,0 0 0 0 0,0 0-1 0 0,1 0 1 0 0,0 1 0 0 0,1 0 0 0 0,-2 6-24 0 0,6-14-37 0 0,0 0 0 0 0,0-1 1 0 0,1 1-1 0 0,-1 0 0 0 0,0-1 0 0 0,1 1 1 0 0,-1 0-1 0 0,1-1 0 0 0,0 1 1 0 0,0-1-1 0 0,0 1 0 0 0,0-1 0 0 0,0 1 1 0 0,0-1-1 0 0,0 0 0 0 0,0 1 1 0 0,0-1-1 0 0,0 0 0 0 0,1 0 0 0 0,-1 0 1 0 0,0 0-1 0 0,1 0 0 0 0,-1 0 0 0 0,1 0 1 0 0,0-1-1 0 0,-1 1 0 0 0,1-1 1 0 0,-1 1-1 0 0,1-1 0 0 0,0 1 0 0 0,-1-1 1 0 0,1 0-1 0 0,1 0 37 0 0,34 5-4052 0 0,-20-5-1138 0 0</inkml:trace>
  <inkml:trace contextRef="#ctx0" brushRef="#br0" timeOffset="682.379">485 66 7673 0 0,'4'7'5059'0'0,"2"2"-4962"0"0,0 1 0 0 0,0 0-1 0 0,-2 0 1 0 0,1 0-1 0 0,-1 1 1 0 0,0-1-1 0 0,-1 1 1 0 0,0 0-1 0 0,-1 0 1 0 0,0 0-1 0 0,-1 0 1 0 0,0 0-1 0 0,-1 1 1 0 0,0-1-1 0 0,-1 0 1 0 0,0 0-1 0 0,-1 0 1 0 0,0 0-1 0 0,-1 0 1 0 0,0 0 0 0 0,-1 0-1 0 0,0-1 1 0 0,0 0-1 0 0,-1 0 1 0 0,-1 0-1 0 0,1 0 1 0 0,-2-1-1 0 0,1 0 1 0 0,-1 0-1 0 0,-1-1 1 0 0,-4 5-97 0 0,-19 7-4517 0 0,20-19-3075 0 0</inkml:trace>
  <inkml:trace contextRef="#ctx0" brushRef="#br0" timeOffset="683.379">889 342 7797 0 0,'0'0'8949'0'0,"0"0"-8949"0"0,0 0-24 0 0,0 0-437 0 0,0 0 457 0 0,0 0-52 0 0,-51 4-68 0 0,31-4-428 0 0,-2-1-1244 0 0,5-2-3244 0 0,0-7-3609 0 0</inkml:trace>
  <inkml:trace contextRef="#ctx0" brushRef="#br0" timeOffset="933.691">921 263 7901 0 0,'0'0'7528'0'0,"0"0"-6672"0"0,0 0-856 0 0,0 0-532 0 0,0 0 532 0 0,0 0 28 0 0,-48-7-28 0 0,20 2-164 0 0,-1 0-1212 0 0,6 0-3128 0 0,-9-7-5125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00.7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57 864 0 0,'0'0'1101'0'0,"0"0"-354"0"0,0 0 729 0 0,0 0 2735 0 0,0 0-1708 0 0,0 0-1439 0 0,0 0-640 0 0,2 7 162 0 0,6 19-238 0 0,-1 0-1 0 0,-2 1 1 0 0,0 0 0 0 0,-2 0-1 0 0,-1 0 1 0 0,-2 1 0 0 0,0-1-1 0 0,-2 0 1 0 0,-1 0 0 0 0,-4 17-348 0 0,5-33 206 0 0,1-6-2845 0 0,3-20-4346 0 0,3-7-50 0 0</inkml:trace>
  <inkml:trace contextRef="#ctx0" brushRef="#br0" timeOffset="263.617">6 0 1004 0 0,'0'0'8064'0'0,"0"0"-4751"0"0,0 0-2554 0 0,0 0-598 0 0,8 3-34 0 0,0-1-24 0 0,0 1 0 0 0,0 1 0 0 0,-1 0-1 0 0,1 0 1 0 0,-1 0 0 0 0,0 1 0 0 0,0 0 0 0 0,0 0 0 0 0,-1 0 0 0 0,0 1-1 0 0,0 0 1 0 0,0 1 0 0 0,-1-1 0 0 0,0 1 0 0 0,0 0 0 0 0,0 0 0 0 0,-1 1 0 0 0,-1 0-1 0 0,1-1 1 0 0,-1 1 0 0 0,0 0 0 0 0,-1 0 0 0 0,0 1 0 0 0,0 0-103 0 0,-47 14-178 0 0,9-31-5507 0 0,19-6-3017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00.1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31 9653 0 0,'0'0'2767'0'0,"0"0"-1751"0"0,0 0-823 0 0,8-4-168 0 0,-6 2-12 0 0,0 0-1 0 0,1 0 1 0 0,-1 1 0 0 0,1 0 0 0 0,-1-1 0 0 0,1 1-1 0 0,0 0 1 0 0,0 0 0 0 0,-1 0 0 0 0,1 1 0 0 0,0-1-1 0 0,0 1 1 0 0,0-1 0 0 0,0 1 0 0 0,0 0-1 0 0,-1 0 1 0 0,1 0 0 0 0,0 1 0 0 0,0-1 0 0 0,0 1-1 0 0,0-1 1 0 0,0 1 0 0 0,-1 0 0 0 0,1 0 0 0 0,0 0-1 0 0,-1 0 1 0 0,1 1 0 0 0,-1-1 0 0 0,1 1-1 0 0,-1 0 1 0 0,0-1 0 0 0,1 1 0 0 0,-1 0 0 0 0,0 0-1 0 0,0 1 1 0 0,-1-1 0 0 0,1 0 0 0 0,0 1 0 0 0,-1-1-1 0 0,1 2-12 0 0,1 0 43 0 0,-1 0 0 0 0,0 0 0 0 0,-1 1 0 0 0,1-1 0 0 0,-1 1 0 0 0,0-1 0 0 0,0 1 0 0 0,0-1-1 0 0,0 1 1 0 0,-1-1 0 0 0,0 1 0 0 0,0 0 0 0 0,0-1 0 0 0,-1 1 0 0 0,1 0 0 0 0,-1-1 0 0 0,0 1 0 0 0,-1-1 0 0 0,1 0 0 0 0,-1 1-1 0 0,1-1 1 0 0,-1 0 0 0 0,-1 0 0 0 0,1 0 0 0 0,-1 0 0 0 0,1 0 0 0 0,-1 0 0 0 0,0-1 0 0 0,0 0 0 0 0,-1 1 0 0 0,-1 0-43 0 0,-55 25-1889 0 0,50-29-1351 0 0,6-6-3651 0 0</inkml:trace>
  <inkml:trace contextRef="#ctx0" brushRef="#br0" timeOffset="265.3">216 0 6369 0 0,'0'0'6919'0'0,"0"0"-5676"0"0,-3 7-948 0 0,-56 139 844 0 0,60-144-1159 0 0,0 1-1 0 0,-1-1 1 0 0,1 0 0 0 0,0 0 0 0 0,1 0-1 0 0,-1 0 1 0 0,0 0 0 0 0,0 0 0 0 0,1 0-1 0 0,-1 0 1 0 0,1 0 0 0 0,0-1 0 0 0,0 1-1 0 0,-1 0 1 0 0,1-1 0 0 0,0 0 0 0 0,0 1-1 0 0,0-1 1 0 0,1 0 0 0 0,-1 0 0 0 0,0 0-1 0 0,0-1 1 0 0,0 1 0 0 0,1 0 0 0 0,-1-1-1 0 0,0 1 1 0 0,1-1 0 0 0,-1 0 0 0 0,1 0-1 0 0,-1 0 1 0 0,0 0 0 0 0,1 0 0 0 0,-1-1-1 0 0,2 1 21 0 0,56-3-4766 0 0,-21-5-1380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6:59.2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24 10393 0 0,'0'0'3653'0'0,"0"0"-2636"0"0,0 0-836 0 0,0 0-44 0 0,0 0 33 0 0,0 0 25 0 0,0 0 28 0 0,0 0-75 0 0,17-5-1108 0 0,-13 7 981 0 0,1 1-1 0 0,-1-1 1 0 0,0 1 0 0 0,-1 0 0 0 0,1 0 0 0 0,0 0 0 0 0,-1 0 0 0 0,0 1 0 0 0,0-1-1 0 0,0 1 1 0 0,0 0 0 0 0,0 0 0 0 0,-1 0 0 0 0,0 0 0 0 0,0 1 0 0 0,0-1 0 0 0,0 0-1 0 0,-1 1 1 0 0,1 0 0 0 0,-1-1 0 0 0,0 1 0 0 0,-1 0 0 0 0,1-1 0 0 0,-1 1-1 0 0,0 0 1 0 0,0 3-21 0 0,-48 28-3289 0 0,40-35-1800 0 0</inkml:trace>
  <inkml:trace contextRef="#ctx0" brushRef="#br0" timeOffset="185.293">182 0 6021 0 0,'0'0'7468'0'0,"0"0"-5606"0"0,0 0-1692 0 0,0 0 52 0 0,-5 8-11 0 0,1-3-270 0 0,2-3 44 0 0,-1-1 1 0 0,0 1 0 0 0,1 0-1 0 0,0-1 1 0 0,-1 1 0 0 0,1 0-1 0 0,0 1 1 0 0,0-1 0 0 0,0 0 0 0 0,0 1-1 0 0,1-1 1 0 0,-1 1 0 0 0,1-1-1 0 0,-1 1 1 0 0,1 0 0 0 0,0-1-1 0 0,0 1 1 0 0,0 0 0 0 0,0 0 0 0 0,1 0-1 0 0,-1 0 1 0 0,1 0 0 0 0,0 0-1 0 0,0 0 1 0 0,0 0 0 0 0,0 0-1 0 0,0 0 1 0 0,1 0 0 0 0,-1 0-1 0 0,1 0 1 0 0,0 0 0 0 0,0-1 0 0 0,0 1-1 0 0,0 0 1 0 0,0 0 0 0 0,0-1-1 0 0,1 1 1 0 0,0-1 0 0 0,-1 1-1 0 0,1-1 1 0 0,0 1 0 0 0,0-1 0 0 0,0 0-1 0 0,1 0 1 0 0,-1 0 0 0 0,0 0-1 0 0,1-1 1 0 0,-1 1 0 0 0,1-1-1 0 0,2 2 15 0 0,42-2-6136 0 0,-14-7-1907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6:56.6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88 12393 0 0,'0'0'570'0'0,"0"0"-92"0"0,5 9 239 0 0,-1 2-525 0 0,0 0 1 0 0,0 0-1 0 0,-1 1 1 0 0,0-1-1 0 0,-1 1 1 0 0,0 0-1 0 0,-1-1 0 0 0,0 1 1 0 0,-1 0-1 0 0,0 0 1 0 0,-2 6-193 0 0,-6 70-1009 0 0,28-92-7864 0 0,-5-9 2480 0 0</inkml:trace>
  <inkml:trace contextRef="#ctx0" brushRef="#br0" timeOffset="249.82">260 69 10769 0 0,'0'0'2156'0'0,"0"0"-1212"0"0,0 0-692 0 0,0 0-36 0 0,0 0 316 0 0,-44-5-40 0 0,20 5-4 0 0,-5 4-260 0 0,0 1-180 0 0,-2 1-48 0 0,5 0-496 0 0,0-1-448 0 0,4 0-660 0 0,5-2-1232 0 0,5-1-3821 0 0</inkml:trace>
  <inkml:trace contextRef="#ctx0" brushRef="#br0" timeOffset="526.13">301 171 7113 0 0,'0'0'3964'0'0,"0"0"-3808"0"0,0 0-156 0 0,0 0 884 0 0,-54 6 40 0 0,30-5-492 0 0,-3 1-188 0 0,-2 1-184 0 0,2 1-60 0 0,0 0-928 0 0,3-1-624 0 0,7 0-1536 0 0,0-2-3953 0 0</inkml:trace>
  <inkml:trace contextRef="#ctx0" brushRef="#br0" timeOffset="527.13">347 327 10665 0 0,'0'0'3268'0'0,"0"0"-3268"0"0,0 0 124 0 0,0 0 144 0 0,0 0 692 0 0,-46 6-280 0 0,22-5-215 0 0,-3 0-337 0 0,-4 2-116 0 0,0 0-12 0 0,-3 1-641 0 0,6-1-707 0 0,1 0-1096 0 0,10-2-2916 0 0</inkml:trace>
  <inkml:trace contextRef="#ctx0" brushRef="#br0" timeOffset="790.848">572 1 11461 0 0,'0'0'3489'0'0,"0"0"-2886"0"0,-7 6-411 0 0,-5 4-159 0 0,0 1 0 0 0,1 0 0 0 0,1 0 1 0 0,0 2-1 0 0,1-1 0 0 0,0 1 0 0 0,0 0 0 0 0,2 1 1 0 0,-1 0-1 0 0,2 0 0 0 0,0 1 0 0 0,1 0 1 0 0,0 0-1 0 0,1 0 0 0 0,1 0 0 0 0,0 1 0 0 0,2-1 1 0 0,-1 1-1 0 0,2 0 0 0 0,0 0 0 0 0,1-1 1 0 0,2 10-34 0 0,47 26-1141 0 0,-1-43-4868 0 0,-32-8-237 0 0</inkml:trace>
  <inkml:trace contextRef="#ctx0" brushRef="#br0" timeOffset="1023.658">868 144 13229 0 0,'0'0'800'0'0,"0"0"-712"0"0,0 0 216 0 0,-3 51 352 0 0,-7-32-136 0 0,-4 2-132 0 0,-3 1-96 0 0,-1 1-115 0 0,-5 0-177 0 0,1-2 0 0 0,-1-2-201 0 0,3-3-207 0 0,6-4-320 0 0,2-5-476 0 0,2-6-608 0 0,4-1-624 0 0,2-3-1865 0 0</inkml:trace>
  <inkml:trace contextRef="#ctx0" brushRef="#br0" timeOffset="1274.851">669 189 5320 0 0,'0'0'4311'0'0,"0"0"-2939"0"0,8 5-906 0 0,6 5-24 0 0,-1 1 1 0 0,0 1-1 0 0,-1 0 1 0 0,-1 1-1 0 0,0 0 1 0 0,0 1-1 0 0,-1 0 0 0 0,-1 0 1 0 0,5 13-443 0 0,-7-14-228 0 0,18 32 856 0 0,-1-28-3819 0 0,-15-17-1397 0 0,0-6-3328 0 0</inkml:trace>
  <inkml:trace contextRef="#ctx0" brushRef="#br0" timeOffset="1442.793">1033 55 13329 0 0,'6'7'1310'0'0,"2"2"-1233"0"0,-1 0 0 0 0,0 0 0 0 0,-1 1 0 0 0,1 0 0 0 0,-2 0 0 0 0,0 0 0 0 0,0 1 0 0 0,-1-1 0 0 0,0 1 0 0 0,-1 1 0 0 0,0-1 0 0 0,0 0 0 0 0,-2 1 0 0 0,1-1 0 0 0,-1 1 0 0 0,-1-1 0 0 0,0 1 0 0 0,-1 0-1 0 0,0-1 1 0 0,-1 1 0 0 0,0-1 0 0 0,-1 0 0 0 0,0 0 0 0 0,-1 0 0 0 0,0 0 0 0 0,-5 9-77 0 0,4-8-218 0 0,-23 38 370 0 0,3-25-4088 0 0,22-23-1001 0 0,2-7-2764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6:55.6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 3148 0 0,'0'0'6125'0'0,"0"0"-4036"0"0,0 0-1421 0 0,0 0-462 0 0,0 0 43 0 0,1 8 307 0 0,17 66 264 0 0,-4 0 0 0 0,-3 0-1 0 0,-3 1 1 0 0,-4 6-820 0 0,4-58-2012 0 0,8-43-5659 0 0,-3 0 1530 0 0</inkml:trace>
  <inkml:trace contextRef="#ctx0" brushRef="#br0" timeOffset="343.755">39 0 4516 0 0,'0'0'2069'0'0,"0"0"-1081"0"0,0 0-138 0 0,0 0 193 0 0,0 0-82 0 0,0 0-492 0 0,0 0-193 0 0,0 0 199 0 0,0 0 137 0 0,-1 7-60 0 0,1 0-464 0 0,0 0 0 0 0,1 0 1 0 0,-1-1-1 0 0,1 1 0 0 0,1 0 1 0 0,-1-1-1 0 0,1 1 1 0 0,0-1-1 0 0,1 1 0 0 0,-1-1 1 0 0,1 0-1 0 0,1 0 0 0 0,-1 0 1 0 0,1-1-1 0 0,0 1 1 0 0,0-1-1 0 0,0 0 0 0 0,1 0 1 0 0,0 0-1 0 0,0-1 1 0 0,0 1-1 0 0,1-1 0 0 0,-1-1 1 0 0,1 1-1 0 0,0-1 0 0 0,0 0 1 0 0,0 0-1 0 0,1 0 1 0 0,-1-1-1 0 0,1 0 0 0 0,-1-1 1 0 0,7 2-89 0 0,-9-6-2 0 0,0 0-1 0 0,0-1 1 0 0,-1 1 0 0 0,1-1 0 0 0,-1 1 0 0 0,0-1-1 0 0,0 0 1 0 0,-1 0 0 0 0,1 0 0 0 0,-1-1 0 0 0,0 1 0 0 0,0-1-1 0 0,0 1 1 0 0,0-1 0 0 0,-1 0 0 0 0,0 0 0 0 0,0 1-1 0 0,0-1 1 0 0,-1 0 0 0 0,1 0 0 0 0,-1 0 0 0 0,0 0-1 0 0,-1 0 1 0 0,1 0 0 0 0,-1 1 0 0 0,0-1 0 0 0,-2-4 2 0 0,3-13-53 0 0,22 44-518 0 0,-3 58 1871 0 0,8 12-4407 0 0,-21-86-420 0 0,3-2-3191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2:25.2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1 13625 0 0,'0'0'1532'0'0,"0"0"-1240"0"0,0 0-92 0 0,-38 35 216 0 0,21-25-264 0 0,1-1-12 0 0,-2 1-15 0 0,-3-1-25 0 0,0 0-40 0 0,1 1 16 0 0,-3 0-76 0 0,4-3-593 0 0,3 0-891 0 0,3-1-1348 0 0,-1-5-5249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4:11.0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149 172 10905 0 0,'0'0'6381'0'0,"0"0"-6093"0"0,0 0-288 0 0,0 0-136 0 0,0 0 136 0 0,0 0 0 0 0,-45-11-224 0 0,27 4-152 0 0,1 0 40 0 0,-2-2-397 0 0,4-2-223 0 0,5 1-708 0 0,1-2-964 0 0,8 3-4333 0 0</inkml:trace>
  <inkml:trace contextRef="#ctx0" brushRef="#br0" timeOffset="171.712">184 66 7737 0 0,'0'0'7836'0'0,"0"0"-6715"0"0,0 0-1121 0 0,0 0-64 0 0,0 0 64 0 0,0 0 336 0 0,-43-3-96 0 0,20-4-240 0 0,0 0-64 0 0,1 0-184 0 0,-1-3-228 0 0,4 3-429 0 0,3-2-843 0 0,5 3-1364 0 0,8-3-5213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03.7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88 117 2784 0 0,'0'0'511'0'0,"0"0"1193"0"0,0 0 616 0 0,0 0-792 0 0,0 0-507 0 0,0 0-169 0 0,0 0-69 0 0,0 0-349 0 0,0 0-219 0 0,4-3-63 0 0,-2 3-121 0 0,0-1 0 0 0,1 0 0 0 0,-1 0 0 0 0,0-1 0 0 0,0 1 0 0 0,0 0 0 0 0,-1-1 0 0 0,1 1 0 0 0,0-1 1 0 0,0 0-1 0 0,-1 1 0 0 0,1-1 0 0 0,-1 0 0 0 0,0 0 0 0 0,1 0 0 0 0,-1 0 0 0 0,0 0 0 0 0,0 0 0 0 0,0-1 0 0 0,0 1 0 0 0,-1 0 0 0 0,1 0 1 0 0,-1-1-1 0 0,1 1 0 0 0,-1 0 0 0 0,0-1 0 0 0,0 1 0 0 0,0-1 0 0 0,0 1 0 0 0,0 0 0 0 0,0-1 0 0 0,-1 1 0 0 0,1 0 0 0 0,-1-1 0 0 0,0 1 0 0 0,0 0 1 0 0,1 0-1 0 0,-2 0 0 0 0,1 0 0 0 0,0-1 0 0 0,0 1 0 0 0,0 1 0 0 0,-1-1 0 0 0,0 0 0 0 0,1 0 0 0 0,-1 0 0 0 0,0 1 0 0 0,1-1 0 0 0,-1 1 1 0 0,0 0-1 0 0,0-1 0 0 0,0 1 0 0 0,0 0 0 0 0,-1 0 0 0 0,1 0 0 0 0,-1 0-31 0 0,1 0-19 0 0,0 0 0 0 0,0-1 1 0 0,0 1-1 0 0,0 0 0 0 0,0 0 0 0 0,-1 0 1 0 0,1 1-1 0 0,0-1 0 0 0,-1 0 0 0 0,1 1 1 0 0,-1 0-1 0 0,1-1 0 0 0,-1 1 0 0 0,1 0 1 0 0,0 0-1 0 0,-1 0 0 0 0,1 1 0 0 0,-1-1 1 0 0,1 1-1 0 0,-1-1 0 0 0,1 1 0 0 0,0 0 1 0 0,0 0-1 0 0,-1 0 0 0 0,1 0 0 0 0,0 0 1 0 0,0 0-1 0 0,0 1 0 0 0,0-1 0 0 0,0 1 1 0 0,0-1-1 0 0,1 1 0 0 0,-1 0 0 0 0,0 0 1 0 0,1 0-1 0 0,-1 0 0 0 0,1 0 0 0 0,0 0 1 0 0,0 0-1 0 0,0 0 0 0 0,0 1 0 0 0,0-1 1 0 0,0 0-1 0 0,0 1 0 0 0,1-1 0 0 0,-1 0 1 0 0,1 1-1 0 0,0-1 0 0 0,0 1 0 0 0,0-1 0 0 0,0 1 1 0 0,0-1-1 0 0,0 0 0 0 0,1 2 19 0 0,-1 1 61 0 0,0 0-1 0 0,0 0 1 0 0,0-1-1 0 0,1 1 1 0 0,0 0 0 0 0,0 0-1 0 0,0-1 1 0 0,1 1-1 0 0,0 0 1 0 0,-1-1-1 0 0,2 0 1 0 0,-1 1-1 0 0,0-1 1 0 0,1 0 0 0 0,0 0-1 0 0,0 0 1 0 0,0-1-1 0 0,0 1 1 0 0,1-1-1 0 0,-1 1 1 0 0,1-1-1 0 0,0 0 1 0 0,0-1 0 0 0,0 1-1 0 0,1 0-60 0 0,47-25-1696 0 0,-44 13-878 0 0,-2 1-2509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05.0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38 131 7553 0 0,'0'0'5223'0'0,"0"0"-4117"0"0,0 0-627 0 0,0 0 27 0 0,0 0-89 0 0,0 0-195 0 0,0 0-123 0 0,20-18 78 0 0,-17 15-295 0 0,-1 0 1 0 0,0-1-1 0 0,0 1 0 0 0,0-1 1 0 0,0 1-1 0 0,0-1 0 0 0,-1 0 1 0 0,0 0-1 0 0,0 0 0 0 0,0 0 0 0 0,0 0 1 0 0,-1 0-1 0 0,1 0 0 0 0,-1 0 1 0 0,0 0-1 0 0,0 0 0 0 0,0 0 0 0 0,-1 0 1 0 0,0 0-1 0 0,0 0 0 0 0,0 0 1 0 0,0 0-1 0 0,0 0 0 0 0,-1 0 1 0 0,1 1-1 0 0,-1-1 0 0 0,0 1 0 0 0,-2-3 118 0 0,0 8 35 0 0,0 0 0 0 0,0 0-1 0 0,0 1 1 0 0,1-1 0 0 0,-1 1-1 0 0,1 0 1 0 0,-1 0-1 0 0,1 0 1 0 0,0 0 0 0 0,0 1-1 0 0,1-1 1 0 0,-1 1 0 0 0,0 0-1 0 0,1 0 1 0 0,0 0-1 0 0,0 0 1 0 0,1 0 0 0 0,-1 0-1 0 0,1 0 1 0 0,-1 1-1 0 0,1-1 1 0 0,1 0 0 0 0,-1 1-1 0 0,1-1 1 0 0,-1 1 0 0 0,2 3-35 0 0,17 47-95 0 0,8-46-3798 0 0,-15-8-862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05.2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 10665 0 0,'0'0'1696'0'0,"0"0"-1284"0"0,0 0-348 0 0,0 0 164 0 0,0 0 232 0 0,0 0 72 0 0,0 0-24 0 0,0 0-392 0 0,0 0-116 0 0,0 0-1120 0 0,-3 22-1092 0 0,3-22-3260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05.5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 6353 0 0,'0'0'7424'0'0,"0"0"-5356"0"0,0 0-1762 0 0,0 0-176 0 0,0 0-12 0 0,0 0-112 0 0,0 0-282 0 0,0 0-631 0 0,32 12-596 0 0,-26-8 1529 0 0,45 32 963 0 0,-50-35-973 0 0,0 0-1 0 0,-1 0 0 0 0,1-1 1 0 0,0 1-1 0 0,-1 0 1 0 0,0 0-1 0 0,1 0 0 0 0,-1 0 1 0 0,1 0-1 0 0,-1 0 1 0 0,0 0-1 0 0,0 0 1 0 0,1 0-1 0 0,-1 0 0 0 0,0 0 1 0 0,0 0-1 0 0,0 0 1 0 0,0 0-1 0 0,0 0 0 0 0,0 1 1 0 0,-1-1-1 0 0,1 0 1 0 0,0 0-1 0 0,0 0 1 0 0,-1 0-1 0 0,1-1 0 0 0,-1 1 1 0 0,1 0-1 0 0,-1 0 1 0 0,1 0-1 0 0,-1 0 0 0 0,0 0 1 0 0,1 0-1 0 0,-1-1 1 0 0,0 1-1 0 0,1 0 1 0 0,-1-1-1 0 0,0 1 0 0 0,0 0 1 0 0,0-1-1 0 0,0 1 1 0 0,0-1-1 0 0,0 1 0 0 0,0-1 1 0 0,0 0-1 0 0,0 1 1 0 0,0-1-1 0 0,0 0 1 0 0,0 0-1 0 0,0 1 0 0 0,0-1 1 0 0,0 0-1 0 0,0 0 1 0 0,0 0-1 0 0,-1-1-15 0 0,-36 10-1433 0 0,44-10 1500 0 0,0 1 0 0 0,0 0 0 0 0,0 0 0 0 0,-1 1 0 0 0,1-1 0 0 0,0 1 0 0 0,0 1 0 0 0,-1-1 0 0 0,1 1 0 0 0,-1 0 0 0 0,1 0 0 0 0,-1 0 0 0 0,0 1-1 0 0,0 0 1 0 0,0 0 0 0 0,0 0 0 0 0,0 1 0 0 0,-1-1 0 0 0,0 1 0 0 0,1 0 0 0 0,-1 1 0 0 0,-1-1 0 0 0,1 1 0 0 0,-1 0 0 0 0,0-1 0 0 0,0 1 0 0 0,0 1 0 0 0,0-1 0 0 0,-1 0-1 0 0,2 6-66 0 0,-7-7 32 0 0,-1 1 0 0 0,1-1 0 0 0,-1 0 0 0 0,1-1 0 0 0,-1 1 0 0 0,0-1 1 0 0,0 1-1 0 0,-1-1 0 0 0,1 0 0 0 0,-1-1 0 0 0,0 1 0 0 0,1-1 0 0 0,-1 0 0 0 0,0 0 0 0 0,0-1 0 0 0,-1 1 0 0 0,1-1 0 0 0,0 0 0 0 0,0 0 0 0 0,0-1 0 0 0,-1 0 0 0 0,1 0 0 0 0,0 0 0 0 0,-1 0 0 0 0,1-1 0 0 0,-1 0-32 0 0,6 1-65 0 0,-45-3-1494 0 0,19-11-5110 0 0,17-2-1324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09.0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1 640 0 0,'0'0'10559'0'0,"0"0"-7004"0"0,0 0-3270 0 0,-3 8 0 0 0,-7 16 20 0 0,1-6-227 0 0,0 1-1 0 0,2 0 0 0 0,0 0 0 0 0,1 1 0 0 0,1-1 0 0 0,1 1 0 0 0,1 0 0 0 0,1 1 0 0 0,0-1 0 0 0,2 0 1 0 0,0 9-78 0 0,55 47-606 0 0,-20-60-8485 0 0,-22-17 2310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09.5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101 126 5853 0 0,'0'0'4915'0'0,"0"0"-3529"0"0,0 0-1120 0 0,0 0 503 0 0,0 0 123 0 0,0 0-134 0 0,0 0-217 0 0,7-1-203 0 0,-5 1-307 0 0,1 0-1 0 0,-1 0 1 0 0,1-1 0 0 0,-1 1-1 0 0,1-1 1 0 0,-1 1 0 0 0,1-1-1 0 0,-1 0 1 0 0,0 0 0 0 0,0 0-1 0 0,1-1 1 0 0,-1 1 0 0 0,0 0-1 0 0,0-1 1 0 0,0 1 0 0 0,0-1-1 0 0,0 0 1 0 0,-1 0 0 0 0,1 1-1 0 0,0-1 1 0 0,-1 0 0 0 0,1-1-1 0 0,-1 1 1 0 0,0 0 0 0 0,0 0 0 0 0,0 0-1 0 0,0-1 1 0 0,0 1 0 0 0,0-1-1 0 0,-1 1 1 0 0,1-1 0 0 0,-1 1-1 0 0,0-1 1 0 0,1 1 0 0 0,-1-1-1 0 0,0 1 1 0 0,-1-1 0 0 0,1 1-1 0 0,0-1 1 0 0,-1 1 0 0 0,1-1-1 0 0,-1 1 1 0 0,0 0 0 0 0,0-1-1 0 0,0 1 1 0 0,0-1-31 0 0,-1 0-29 0 0,0 0 0 0 0,0 0 0 0 0,0 1 0 0 0,-1-1 0 0 0,1 0 0 0 0,-1 1 0 0 0,0 0-1 0 0,1-1 1 0 0,-1 1 0 0 0,0 0 0 0 0,0 1 0 0 0,0-1 0 0 0,-1 0 0 0 0,1 1 0 0 0,0 0 0 0 0,-1 0 0 0 0,1 0 0 0 0,0 0 0 0 0,-1 0 0 0 0,1 1 0 0 0,-1-1 0 0 0,0 1 0 0 0,1 0 0 0 0,-1 0 0 0 0,1 1 0 0 0,-1-1 0 0 0,1 1-1 0 0,-1-1 1 0 0,1 1 0 0 0,0 0 0 0 0,-1 0 0 0 0,1 1 0 0 0,0-1 0 0 0,0 1 0 0 0,-1 0 0 0 0,1-1 0 0 0,1 1 0 0 0,-1 1 0 0 0,0-1 0 0 0,0 0 0 0 0,1 1 0 0 0,-1-1 0 0 0,1 1 0 0 0,0 0 0 0 0,0 0 0 0 0,0 0-1 0 0,0 0 1 0 0,0 0 0 0 0,1 0 0 0 0,-1 0 0 0 0,1 1 0 0 0,0-1 0 0 0,0 0 0 0 0,0 2 29 0 0,0-1 11 0 0,-1 0 0 0 0,1 0-1 0 0,0 0 1 0 0,0 0 0 0 0,0 0 0 0 0,0 0-1 0 0,1 1 1 0 0,0-1 0 0 0,0 0 0 0 0,0 0-1 0 0,0 1 1 0 0,1-1 0 0 0,-1 0 0 0 0,1 0-1 0 0,0 1 1 0 0,1-1 0 0 0,-1 0 0 0 0,1 0-1 0 0,-1-1 1 0 0,1 1 0 0 0,0 0 0 0 0,1 0-1 0 0,1 1-10 0 0,46 9-6253 0 0,-23-17-1517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09.7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9 7673 0 0,'0'0'8020'0'0,"0"0"-7632"0"0,0 0-388 0 0,0 0-40 0 0,0 0 40 0 0,0 0 244 0 0,0 0 5 0 0,0 0-37 0 0,0 0-72 0 0,0 0-128 0 0,-7 10-12 0 0,7-10-412 0 0,0 0-333 0 0,0-4-691 0 0,0 0-2588 0 0,7-6-5777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08.8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0 12925 0 0,'0'0'1868'0'0,"0"0"-1666"0"0,0 0-290 0 0,0 0 52 0 0,0 0-81 0 0,3 5 110 0 0,0-2 46 0 0,0 0 0 0 0,-1 0 0 0 0,1 1 0 0 0,-1-1 0 0 0,0 1 0 0 0,0-1 0 0 0,-1 1-1 0 0,1 0 1 0 0,-1 0 0 0 0,1 0 0 0 0,-1 0 0 0 0,-1 0 0 0 0,1 0 0 0 0,0 0 0 0 0,-1 0 0 0 0,0 0 0 0 0,0 0-1 0 0,0 0 1 0 0,0 0 0 0 0,-1 0 0 0 0,0 0 0 0 0,0 0 0 0 0,0 0 0 0 0,0 0 0 0 0,0 0 0 0 0,-1 0-1 0 0,0-1 1 0 0,1 1 0 0 0,-2 0 0 0 0,0 0-39 0 0,3-3-3 0 0,1-1 14 0 0,0 0 1 0 0,1 0-1 0 0,-1 0 1 0 0,0 0-1 0 0,0 0 1 0 0,1 1 0 0 0,-1-1-1 0 0,0 0 1 0 0,0 1-1 0 0,1-1 1 0 0,-1 1-1 0 0,0-1 1 0 0,0 1-1 0 0,0 0 1 0 0,0-1-1 0 0,0 1 1 0 0,0 0-1 0 0,0 0 1 0 0,0 0 0 0 0,0 0-1 0 0,0 0 1 0 0,0 0-1 0 0,0 0 1 0 0,-1 0-1 0 0,1 0 1 0 0,0 0-1 0 0,-1 0 1 0 0,1 1-1 0 0,-1-1 1 0 0,1 0 0 0 0,-1 0-1 0 0,0 0 1 0 0,0 1-1 0 0,1-1 1 0 0,-1 0-1 0 0,0 1 1 0 0,0-1-1 0 0,0 0 1 0 0,0 1-1 0 0,0-1 1 0 0,-1 0-1 0 0,1 0 1 0 0,0 1 0 0 0,-1-1-1 0 0,1 0 1 0 0,0 0-1 0 0,-1 0 1 0 0,0 1-1 0 0,1-1 1 0 0,-1 0-1 0 0,0 0 1 0 0,1 0-1 0 0,-1 0 1 0 0,0 0-1 0 0,0 0 1 0 0,0 0 0 0 0,0 0-1 0 0,0-1 1 0 0,0 1-1 0 0,0 0 1 0 0,0 0-1 0 0,0-1 1 0 0,0 1-1 0 0,-1-1 1 0 0,1 1-1 0 0,0-1 1 0 0,0 0 0 0 0,-1 1-12 0 0,4-1-184 0 0,74-6 725 0 0,-50-11-8775 0 0,-19 9 795 0 0</inkml:trace>
  <inkml:trace contextRef="#ctx0" brushRef="#br0" timeOffset="2127.083">30 13 416 0 0,'0'0'1316'0'0,"0"0"436"0"0,0 0 2824 0 0,0 0-2129 0 0,0 0-1417 0 0,0 0-352 0 0,0 0-53 0 0,0 0-96 0 0,0 0-205 0 0,4-13 8 0 0,1 15-265 0 0,0 0 0 0 0,0 1 0 0 0,0-1 1 0 0,-1 1-1 0 0,1 0 0 0 0,-1 0 0 0 0,0 1 0 0 0,0-1 1 0 0,0 1-1 0 0,0 0 0 0 0,-1 0 0 0 0,0 0 1 0 0,1 1-1 0 0,-1-1 0 0 0,-1 1 0 0 0,1-1 1 0 0,-1 1-1 0 0,0 0 0 0 0,0 0 0 0 0,0 0 1 0 0,-1 1-1 0 0,1-1 0 0 0,-1 0 0 0 0,0 0 0 0 0,-1 5-67 0 0,-1-6 48 0 0,0-1 0 0 0,0 1 0 0 0,0-1 0 0 0,-1 0 0 0 0,1 1 0 0 0,-1-1 0 0 0,0 0 0 0 0,0 0 0 0 0,0 0 0 0 0,-1 0 0 0 0,1-1 0 0 0,-1 1 0 0 0,1 0 0 0 0,-1-1 0 0 0,0 0 0 0 0,0 0 0 0 0,0 0 0 0 0,0 0 0 0 0,0 0 0 0 0,-1 0 0 0 0,1-1 0 0 0,-1 0 0 0 0,1 0 0 0 0,-1 0 0 0 0,1 0 0 0 0,-1 0-48 0 0,-41 23 81 0 0,101-21 338 0 0,74-5-97 0 0,-124 4-1073 0 0,-3 0-3811 0 0,-3-2-3008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10.0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21 8765 0 0,'0'0'5762'0'0,"0"0"-4263"0"0,0 0-1356 0 0,0 0-99 0 0,0 0 23 0 0,0 0-46 0 0,0 0-73 0 0,7 0-166 0 0,-3 0 210 0 0,0 0 0 0 0,0 0 0 0 0,0 0 0 0 0,0 1 0 0 0,0 0 0 0 0,-1-1 0 0 0,1 2 0 0 0,0-1 0 0 0,0 0 0 0 0,-1 1 0 0 0,1-1 0 0 0,-1 1 0 0 0,1 0 0 0 0,-1 0 0 0 0,0 1 0 0 0,0-1 0 0 0,0 0 0 0 0,0 1 0 0 0,0 0 0 0 0,-1 0 0 0 0,1 0 0 0 0,-1 0 0 0 0,0 0 0 0 0,1 1 0 0 0,-2-1 0 0 0,1 0 0 0 0,0 1 0 0 0,-1 0 0 0 0,1-1 0 0 0,-1 1 0 0 0,0 0 0 0 0,0 0 0 0 0,-1 0 0 0 0,1-1 0 0 0,-1 1 0 0 0,0 0 0 0 0,0 1 8 0 0,-62 90 757 0 0,137-74 424 0 0,-70-21-1398 0 0,29-3-487 0 0,-13-8-7197 0 0,-8 1-222 0 0</inkml:trace>
  <inkml:trace contextRef="#ctx0" brushRef="#br0" timeOffset="216.192">404 0 6293 0 0,'0'0'6558'0'0,"0"0"-5152"0"0,7 7-1240 0 0,0-1-101 0 0,0 0-1 0 0,0 0 0 0 0,-1 1 1 0 0,0-1-1 0 0,-1 2 0 0 0,1-1 1 0 0,-1 1-1 0 0,-1-1 1 0 0,1 1-1 0 0,-1 1 0 0 0,-1-1 1 0 0,1 1-1 0 0,-2-1 0 0 0,1 1 1 0 0,-1 0-1 0 0,0 0 0 0 0,-1 0 1 0 0,0 0-1 0 0,0 0 1 0 0,-1 0-1 0 0,-1 0 0 0 0,1 0 1 0 0,-1 0-1 0 0,-1 0 0 0 0,0 0 1 0 0,0 0-1 0 0,0 0 0 0 0,-1-1 1 0 0,-1 1-1 0 0,0-1 0 0 0,0 0 1 0 0,-5 7-65 0 0,-59 48-480 0 0,12-39-5359 0 0,22-22-3909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08.3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246 56 6857 0 0,'0'0'9244'0'0,"0"0"-9088"0"0,0 0-156 0 0,0 0 0 0 0,0 0 149 0 0,-54 6 103 0 0,27-6-80 0 0,-4 0-172 0 0,0 0-148 0 0,2-1-485 0 0,2-1-335 0 0,4-4-896 0 0,8 2-1992 0 0,6-9-3265 0 0</inkml:trace>
  <inkml:trace contextRef="#ctx0" brushRef="#br0" timeOffset="248.32">140 0 4316 0 0,'0'0'9205'0'0,"0"0"-8293"0"0,0 0-824 0 0,38 49 140 0 0,-37-31 0 0 0,-1-2-52 0 0,0 1 52 0 0,-5-1-40 0 0,-4-2-188 0 0,1 0-124 0 0,-2-4-356 0 0,3-1-572 0 0,1-4-900 0 0,3-3-2652 0 0,6-5-2753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4:10.1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4984 0 0,'0'0'1135'0'0,"0"0"-952"0"0,1 7-457 0 0,-1 3 454 0 0,1 10-671 0 0,-1 2 5224 0 0,0-21-3383 0 0,0-1 17 0 0,0 0 102 0 0,1 5 1578 0 0,2 25-3652 0 0,-7 149 1180 0 0,31-179-5606 0 0,-19-6-1262 0 0</inkml:trace>
  <inkml:trace contextRef="#ctx0" brushRef="#br0" timeOffset="248.602">178 59 8733 0 0,'0'0'5248'0'0,"1"8"-3852"0"0,0 195 586 0 0,1-196-4021 0 0,1-25-7406 0 0,-3 9 4006 0 0</inkml:trace>
  <inkml:trace contextRef="#ctx0" brushRef="#br0" timeOffset="495.792">184 201 6821 0 0,'0'0'4380'0'0,"0"0"-2228"0"0,0 0-664 0 0,0 0-584 0 0,0 0-588 0 0,0 0-100 0 0,-57-30-144 0 0,35 22-72 0 0,-1-1-208 0 0,1 2-948 0 0,-1 0-900 0 0,9 1-2940 0 0,-2-4-2937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07.5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18 243 13789 0 0,'0'0'2536'0'0,"0"0"-2536"0"0,0 0-36 0 0,0 0-180 0 0,0 0 216 0 0,0 0 304 0 0,0 0-3 0 0,0 0-129 0 0,0 0-172 0 0,0 0-384 0 0,-12 12-413 0 0,11-12-755 0 0,-3 0-1464 0 0,4-4-4377 0 0</inkml:trace>
  <inkml:trace contextRef="#ctx0" brushRef="#br0" timeOffset="293.25">135 126 10577 0 0,'0'0'4226'0'0,"0"0"-3194"0"0,0 0-918 0 0,0 0-48 0 0,0 0 2 0 0,0 0-26 0 0,7-3-307 0 0,-4 2 247 0 0,-1 0 0 0 0,1 0 0 0 0,0 0 0 0 0,-1 0 0 0 0,1 0 0 0 0,0 1 0 0 0,0 0-1 0 0,0-1 1 0 0,0 1 0 0 0,0 0 0 0 0,-1 1 0 0 0,1-1 0 0 0,0 0 0 0 0,0 1 0 0 0,0-1 0 0 0,-1 1 0 0 0,1 0 0 0 0,0 0 0 0 0,0 0-1 0 0,-1 0 1 0 0,1 1 0 0 0,-1-1 0 0 0,1 1 0 0 0,-1-1 0 0 0,1 2 18 0 0,0-1 26 0 0,0-1 1 0 0,0 1-1 0 0,0 0 1 0 0,-1 1-1 0 0,1-1 0 0 0,-1 0 1 0 0,1 1-1 0 0,-1-1 1 0 0,0 1-1 0 0,0 0 0 0 0,0 0 1 0 0,0 0-1 0 0,-1 0 0 0 0,1 0 1 0 0,-1 0-1 0 0,0 0 1 0 0,0 0-1 0 0,0 1 0 0 0,0-1 1 0 0,0 0-1 0 0,-1 1 0 0 0,0-1 1 0 0,1 0-1 0 0,-1 1 1 0 0,0-1-1 0 0,-1 1 0 0 0,1-1 1 0 0,-1 0-1 0 0,1 1 1 0 0,-1-1-1 0 0,0 0 0 0 0,0 1 1 0 0,-1-1-1 0 0,1 0 0 0 0,-1 0 1 0 0,1 0-1 0 0,-1 0 1 0 0,0 0-1 0 0,0-1 0 0 0,0 1 1 0 0,0-1-1 0 0,-1 1 0 0 0,1-1 1 0 0,-3 3-27 0 0,1 0-22 0 0,3-4 36 0 0,0-1-1 0 0,0 1 1 0 0,0-1 0 0 0,0 1 0 0 0,0-1-1 0 0,0 1 1 0 0,0-1 0 0 0,1 1 0 0 0,-1 0-1 0 0,0 0 1 0 0,0-1 0 0 0,1 1 0 0 0,-1 0-1 0 0,0 0 1 0 0,1 0 0 0 0,-1 0 0 0 0,1 0-1 0 0,-1 0 1 0 0,1 0 0 0 0,0 0 0 0 0,-1 0-1 0 0,1 0 1 0 0,0 0 0 0 0,0 0 0 0 0,-1 0-1 0 0,1 0 1 0 0,0 0 0 0 0,0 0 0 0 0,0 0-1 0 0,0 0 1 0 0,1 0 0 0 0,-1 0 0 0 0,0 0-1 0 0,0 0 1 0 0,1 0 0 0 0,-1 0 0 0 0,0 0-1 0 0,1 0 1 0 0,-1 0 0 0 0,1 0 0 0 0,-1 0 0 0 0,1 0-1 0 0,0 0 1 0 0,-1 0 0 0 0,1-1 0 0 0,0 1-1 0 0,0 0 1 0 0,-1-1 0 0 0,1 1 0 0 0,0 0-1 0 0,0-1 1 0 0,0 1 0 0 0,0-1 0 0 0,0 1-1 0 0,0-1 1 0 0,0 1 0 0 0,0-1 0 0 0,0 0-1 0 0,0 0 1 0 0,0 1 0 0 0,0-1 0 0 0,0 0-1 0 0,0 0 1 0 0,0 0 0 0 0,1 0-14 0 0,68-5-540 0 0,-47-2-2287 0 0,-1-6-3453 0 0,-2-2-1478 0 0</inkml:trace>
  <inkml:trace contextRef="#ctx0" brushRef="#br0" timeOffset="524.405">520 1 13745 0 0,'0'0'1447'0'0,"8"7"-1255"0"0,-1 1-124 0 0,1 1 0 0 0,-1-1 0 0 0,0 1 1 0 0,-1 0-1 0 0,0 1 0 0 0,-1-1 0 0 0,0 1 0 0 0,0 1 0 0 0,-1-1 0 0 0,0 0 1 0 0,-1 1-1 0 0,0 0 0 0 0,-1 0 0 0 0,0 0 0 0 0,0 5-68 0 0,-2-7 25 0 0,0 1 0 0 0,-1-1-1 0 0,0 1 1 0 0,0-1 0 0 0,-1 1-1 0 0,-1-1 1 0 0,1 1 0 0 0,-1-1-1 0 0,-1 0 1 0 0,0-1 0 0 0,0 1 0 0 0,-1-1-1 0 0,0 1 1 0 0,0-1 0 0 0,-1-1-1 0 0,0 1 1 0 0,-1-1 0 0 0,-4 4-25 0 0,-59 26-3258 0 0,58-37-1836 0 0,5-6-3405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07.1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0 9021 0 0,'0'0'5203'0'0,"0"0"-4100"0"0,-4 7-993 0 0,-50 138 165 0 0,54-142-336 0 0,0 137 489 0 0,36-95-2751 0 0,-26-41-2061 0 0,5-4-2856 0 0</inkml:trace>
  <inkml:trace contextRef="#ctx0" brushRef="#br0" timeOffset="296.25">227 282 11549 0 0,'0'0'2661'0'0,"0"0"-2010"0"0,0 0-791 0 0,0 0 207 0 0,0 0 309 0 0,0 0 21 0 0,0 0-155 0 0,4 0-58 0 0,-1-1-190 0 0,0 0 0 0 0,0 0-1 0 0,0-1 1 0 0,0 1-1 0 0,-1-1 1 0 0,1 1 0 0 0,0-1-1 0 0,-1 0 1 0 0,1 0-1 0 0,-1 0 1 0 0,0 0 0 0 0,1 0-1 0 0,-1-1 1 0 0,0 1 0 0 0,-1-1-1 0 0,1 1 1 0 0,0-1-1 0 0,-1 0 1 0 0,1 0 0 0 0,-1 1-1 0 0,0-1 1 0 0,0 0-1 0 0,0 0 1 0 0,0 0 0 0 0,-1-1-1 0 0,1 1 1 0 0,-1 0-1 0 0,0 0 1 0 0,0 0 0 0 0,0 0-1 0 0,0 0 1 0 0,0 0-1 0 0,-1-1 1 0 0,1 1 0 0 0,-1 0-1 0 0,0 0 1 0 0,0 0-1 0 0,0 0 1 0 0,0 0 0 0 0,-1 1-1 0 0,1-1 1 0 0,-1 0-1 0 0,0 1 1 0 0,1-1 0 0 0,-1 1-1 0 0,0-1 1 0 0,-1 1-1 0 0,1 0 1 0 0,0 0 0 0 0,-1 0-1 0 0,1 0 1 0 0,-1 0-1 0 0,0 0 1 0 0,1 1 0 0 0,-1 0-1 0 0,0-1 1 0 0,0 1-1 0 0,0 0 1 0 0,0 0 0 0 0,0 0-1 0 0,0 1 1 0 0,0-1-1 0 0,0 1 1 0 0,-3 0 6 0 0,1 3-3 0 0,1 0-1 0 0,-1 1 0 0 0,1-1 1 0 0,0 1-1 0 0,0 0 1 0 0,1 0-1 0 0,-1 1 0 0 0,1-1 1 0 0,0 1-1 0 0,0 0 1 0 0,0-1-1 0 0,1 1 1 0 0,-1 1-1 0 0,1-1 0 0 0,1 0 1 0 0,-1 0-1 0 0,1 1 1 0 0,0-1-1 0 0,0 1 0 0 0,0-1 1 0 0,1 1-1 0 0,0-1 1 0 0,0 1-1 0 0,0 0 1 0 0,1-1-1 0 0,0 1 0 0 0,0 2 4 0 0,25 22-3864 0 0,-13-25-1180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06.4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51 8021 0 0,'0'0'5912'0'0,"0"0"-4881"0"0,0 0-1302 0 0,6-2 52 0 0,131-47-1360 0 0,-134 52 1675 0 0,-1 0 1 0 0,1 0 0 0 0,-1 0 0 0 0,0 0 0 0 0,0 0-1 0 0,0 0 1 0 0,-1 0 0 0 0,1 1 0 0 0,-1-1 0 0 0,1 1-1 0 0,-1-1 1 0 0,-1 1 0 0 0,1 0 0 0 0,0-1-1 0 0,-1 1 1 0 0,0 0 0 0 0,1-1 0 0 0,-2 1 0 0 0,1 0-1 0 0,0 0 1 0 0,-1-1 0 0 0,1 1 0 0 0,-1 0 0 0 0,0-1-1 0 0,-1 1 1 0 0,1-1 0 0 0,-2 4-97 0 0,-28 135 827 0 0,42-132-2173 0 0,3-10-5142 0 0,5-3-1917 0 0</inkml:trace>
  <inkml:trace contextRef="#ctx0" brushRef="#br0" timeOffset="281.123">284 264 10377 0 0,'0'0'4592'0'0,"0"0"-4300"0"0,-45 4-204 0 0,18-4-12 0 0,-2-2 84 0 0,-4 1-84 0 0,4 0-76 0 0,0 0-504 0 0,3-1-1524 0 0,7 0-3132 0 0,-2-5-2809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05.8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95 3024 0 0,'0'0'4709'0'0,"0"0"-2100"0"0,0 0-1183 0 0,0 0 99 0 0,0 0 1 0 0,0 0-525 0 0,0 0-495 0 0,0 0-312 0 0,-6-2-100 0 0,-79-8 166 0 0,2 1-1533 0 0,33-7-4492 0 0,38 9-651 0 0</inkml:trace>
  <inkml:trace contextRef="#ctx0" brushRef="#br0" timeOffset="248.963">126 0 92 0 0,'0'0'9645'0'0,"0"0"-7149"0"0,0 0-1892 0 0,39 45 20 0 0,-33-30-12 0 0,-2 0-144 0 0,-4-1-128 0 0,0 0 0 0 0,-1 0-112 0 0,-3-1-52 0 0,-4 0-24 0 0,3-2-4 0 0,1 0-148 0 0,-2-1-288 0 0,2-3-608 0 0,4-4-1024 0 0,0-3-3440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04.5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199 0 6081 0 0,'0'0'4698'0'0,"0"0"-3098"0"0,0 0-929 0 0,0 0-374 0 0,0 0-130 0 0,0 0-10 0 0,0 0 296 0 0,-4 9 134 0 0,-86 121 1013 0 0,10-53-5032 0 0,68-69 49 0 0,0-6-3109 0 0</inkml:trace>
  <inkml:trace contextRef="#ctx0" brushRef="#br0" timeOffset="248.389">49 39 7917 0 0,'0'0'2436'0'0,"0"0"-1612"0"0,0 0-308 0 0,0 0 124 0 0,46 28 164 0 0,-33-14-28 0 0,-3 2-192 0 0,1 1-268 0 0,-3 0-164 0 0,-2 1-24 0 0,0-1-40 0 0,1-1 0 0 0,-2 0-88 0 0,2-4-128 0 0,0-2-868 0 0,1-2-1432 0 0,4-6-4609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12.9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12 116 0 0,'0'0'10820'0'0,"0"0"-7175"0"0,0 0-2724 0 0,0 0-521 0 0,0 0-52 0 0,0 0-58 0 0,0 0-135 0 0,0 0-231 0 0,8-4-242 0 0,-5 3 308 0 0,1-1-1 0 0,-1 1 1 0 0,1 0-1 0 0,0 0 1 0 0,-1 1-1 0 0,1-1 1 0 0,0 1-1 0 0,0 0 0 0 0,0 0 1 0 0,-1 0-1 0 0,1 0 1 0 0,0 0-1 0 0,0 1 1 0 0,-1 0-1 0 0,1 0 1 0 0,0 0-1 0 0,-1 0 0 0 0,1 1 1 0 0,-1-1-1 0 0,1 1 1 0 0,-1 0-1 0 0,0 0 1 0 0,0 0-1 0 0,0 0 1 0 0,0 1-1 0 0,0-1 0 0 0,0 1 1 0 0,0 0-1 0 0,-1-1 1 0 0,2 4 10 0 0,-2-5-2 0 0,0 0 1 0 0,-1 0-1 0 0,0 0 0 0 0,1 0 1 0 0,-1 0-1 0 0,1 0 1 0 0,-1 0-1 0 0,0 1 1 0 0,0-1-1 0 0,0 0 0 0 0,0 1 1 0 0,0-1-1 0 0,0 1 1 0 0,0-1-1 0 0,0 1 0 0 0,0-1 1 0 0,-1 1-1 0 0,1 0 1 0 0,-1-1-1 0 0,1 1 1 0 0,-1 0-1 0 0,0-1 0 0 0,1 1 1 0 0,-1 0-1 0 0,0 0 1 0 0,0-1-1 0 0,0 1 1 0 0,-1 0-1 0 0,1 0 0 0 0,0-1 1 0 0,-1 1-1 0 0,1 0 1 0 0,-1-1-1 0 0,1 1 0 0 0,-1 0 1 0 0,0-1-1 0 0,0 1 1 0 0,1-1-1 0 0,-1 1 1 0 0,0-1-1 0 0,0 0 0 0 0,-1 1 1 0 0,1-1-1 0 0,0 0 1 0 0,0 0-1 0 0,-1 0 0 0 0,1 0 1 0 0,-1 0-1 0 0,1 0 1 0 0,-1 0-1 0 0,1 0 1 0 0,-1 0-1 0 0,1-1 0 0 0,-1 1 1 0 0,0-1-1 0 0,1 1 1 0 0,-1-1-1 0 0,0 0 0 0 0,0 1 1 0 0,1-1-1 0 0,-1 0 1 0 0,0 0-1 0 0,0 0 1 0 0,1 0-1 0 0,-1-1 0 0 0,0 1 1 0 0,0-1 1 0 0,3 1-32 0 0,-1 0-1 0 0,0 0 1 0 0,1 0 0 0 0,-1 0 0 0 0,0 0 0 0 0,1 0 0 0 0,-1 0 0 0 0,0-1-1 0 0,1 1 1 0 0,-1 0 0 0 0,0 0 0 0 0,1 0 0 0 0,-1-1 0 0 0,0 1 0 0 0,1 0-1 0 0,-1-1 1 0 0,0 1 0 0 0,0 0 0 0 0,1 0 0 0 0,-1-1 0 0 0,0 1-1 0 0,0 0 1 0 0,0-1 0 0 0,1 1 0 0 0,-1-1 0 0 0,0 1 0 0 0,0 0 0 0 0,0-1-1 0 0,0 1 1 0 0,0 0 0 0 0,0-1 0 0 0,0 1 0 0 0,0-1 0 0 0,0 1-1 0 0,0 0 1 0 0,0-1 0 0 0,0 1 0 0 0,0-1 0 0 0,0 1 0 0 0,0 0 0 0 0,0-1-1 0 0,0 1 1 0 0,-1 0 0 0 0,1-1 0 0 0,0 1 0 0 0,0 0 0 0 0,0-1 0 0 0,-1 1-1 0 0,1 0 1 0 0,0-1 0 0 0,0 1 0 0 0,-1 0 0 0 0,1-1 0 0 0,0 1 32 0 0,4 0 64 0 0,1-1 1 0 0,0 1-1 0 0,0 0 1 0 0,0 0-1 0 0,0 0 1 0 0,0 1-1 0 0,0 0 1 0 0,0 0-1 0 0,-1 0 1 0 0,1 0-1 0 0,0 1 1 0 0,-1 0-1 0 0,1 0 1 0 0,-1 0-1 0 0,0 1 1 0 0,0-1-1 0 0,1 1 1 0 0,-2 0-1 0 0,1 0 1 0 0,0 0-1 0 0,-1 1 1 0 0,1 0-1 0 0,-1-1 1 0 0,0 1-1 0 0,0 0 1 0 0,-1 0-1 0 0,1 1 1 0 0,-1-1-1 0 0,0 0 1 0 0,0 1-1 0 0,0-1 1 0 0,0 1-1 0 0,-1 0 1 0 0,0 0-1 0 0,0 3-64 0 0,-5-3 49 0 0,-1 0 0 0 0,0 0 0 0 0,0-1 0 0 0,0 1 1 0 0,0-1-1 0 0,-1-1 0 0 0,0 1 0 0 0,0-1 0 0 0,0 0 0 0 0,0 0 0 0 0,0-1 0 0 0,0 1 0 0 0,-1-1 0 0 0,1-1 0 0 0,-1 1 0 0 0,0-1 1 0 0,1-1-1 0 0,-1 1 0 0 0,0-1 0 0 0,0 0 0 0 0,1-1 0 0 0,-1 1 0 0 0,0-1 0 0 0,-1-1-49 0 0,1 2-132 0 0,-34-6-1159 0 0,19-11-2646 0 0,15 7-1632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13.9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0 12553 0 0,'0'0'4329'0'0,"0"0"-4329"0"0,0 0-565 0 0,0 0 361 0 0,0 0 204 0 0,0 0 204 0 0,0 0 49 0 0,0 0-205 0 0,0 0-48 0 0,0 0-669 0 0,-18 12-311 0 0,18-12-1040 0 0,-3-1-2368 0 0,6-10-4109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14.2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0 14645 0 0,'0'0'1022'0'0,"0"8"-889"0"0,-22 132 555 0 0,3-63-989 0 0,27-76-3416 0 0,2-7-2152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15.8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 0 9745 0 0,'0'0'4832'0'0,"0"0"-3992"0"0,-8 5-768 0 0,-3 1 82 0 0,1-2-120 0 0,0 1 1 0 0,1 0 0 0 0,0 0 0 0 0,0 1 0 0 0,0 0 0 0 0,1 0 0 0 0,0 1-1 0 0,0 1 1 0 0,1-1 0 0 0,0 1 0 0 0,0 0 0 0 0,1 1 0 0 0,0-1 0 0 0,0 1-1 0 0,1 1-34 0 0,6-8 27 0 0,1 1-1 0 0,0-1 0 0 0,0 1 0 0 0,0-1 0 0 0,0 1 0 0 0,0-1 0 0 0,1 0 0 0 0,-1 0 0 0 0,0 0 0 0 0,1 0 0 0 0,0-1 0 0 0,-1 1 0 0 0,1-1 0 0 0,0 1 0 0 0,0-1 0 0 0,0 0 1 0 0,0 0-1 0 0,0 0 0 0 0,0-1 0 0 0,0 1 0 0 0,0-1 0 0 0,0 1 0 0 0,0-1 0 0 0,0 0 0 0 0,1 0 0 0 0,-1-1 0 0 0,0 1 0 0 0,0-1 0 0 0,0 1 0 0 0,0-1-26 0 0,4 1 9 0 0,102-15-302 0 0,-107 15 208 0 0,0-1 0 0 0,1 0 0 0 0,-1 0-1 0 0,0 0 1 0 0,0 0 0 0 0,0 0 0 0 0,0 0 0 0 0,0-1 0 0 0,-1 1 0 0 0,1-1-1 0 0,0 1 1 0 0,-1-1 0 0 0,1 1 0 0 0,-1-1 0 0 0,1 0 0 0 0,-1 0-1 0 0,0 0 1 0 0,1 0 0 0 0,-1 0 0 0 0,0 0 0 0 0,-1 0 0 0 0,1 0 0 0 0,0 0-1 0 0,-1-1 1 0 0,1 1 0 0 0,-1 0 0 0 0,1 0 0 0 0,-1-1 0 0 0,0 1-1 0 0,0 0 1 0 0,0-1 0 0 0,0 1 0 0 0,-1 0 0 0 0,1 0 0 0 0,-1-1 0 0 0,1 1-1 0 0,-1 0 1 0 0,0 0 0 0 0,0 0 0 0 0,0 0 0 0 0,0 0 0 0 0,0 0-1 0 0,0 0 1 0 0,0 0 0 0 0,-1-1 85 0 0,0 51 3168 0 0,-22 52-2592 0 0,26-35-1246 0 0,22-54-8013 0 0,-8-13 1461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16.6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 8657 0 0,'0'0'8237'0'0,"0"0"-8237"0"0,0 0-448 0 0,0 0 283 0 0,0 0 165 0 0,0 0 301 0 0,0 0 35 0 0,0 0-100 0 0,0 0-236 0 0,0 0-24 0 0,-7 18-364 0 0,5-18-229 0 0,-1 0-235 0 0,3-4-860 0 0,0 1-2696 0 0,0-9-4585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4:09.4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1 8765 0 0,'0'0'5400'0'0,"-3"8"-4193"0"0,-48 107-255 0 0,37-89-773 0 0,1 0 0 0 0,1 1 0 0 0,2 0 1 0 0,0 1-1 0 0,2 0 0 0 0,1 0 0 0 0,1 1 1 0 0,-1 29-180 0 0,8-52 19 0 0,0-1 0 0 0,0 1 1 0 0,0 0-1 0 0,1-1 1 0 0,0 1-1 0 0,1-1 1 0 0,-1 0-1 0 0,1 1 0 0 0,0-1 1 0 0,0 0-1 0 0,0-1 1 0 0,1 1-1 0 0,0 0 0 0 0,0-1 1 0 0,0 0-1 0 0,0 0 1 0 0,1 0-1 0 0,-1-1 1 0 0,1 1-1 0 0,0-1 0 0 0,0 0 1 0 0,0-1-1 0 0,1 1 1 0 0,-1-1-1 0 0,1 0 1 0 0,2 1-20 0 0,53-31-9335 0 0,-45 5 643 0 0</inkml:trace>
  <inkml:trace contextRef="#ctx0" brushRef="#br0" timeOffset="247.409">315 119 8673 0 0,'1'7'6277'0'0,"7"279"-4005"0"0,-2-276-4765 0 0,7-20-4523 0 0,-1-7-697 0 0</inkml:trace>
  <inkml:trace contextRef="#ctx0" brushRef="#br0" timeOffset="482.699">458 130 716 0 0,'0'0'14685'0'0,"0"0"-13300"0"0,0 0-1385 0 0,-48-7 0 0 0,24 3 312 0 0,-6-1-312 0 0,4 1-164 0 0,-4 1-461 0 0,3 0-79 0 0,0 1-356 0 0,5-2-468 0 0,3 3-1052 0 0,2-3-4349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16.8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1 8113 0 0,'0'0'6128'0'0,"3"8"-4910"0"0,0-1-1150 0 0,-1 1-1 0 0,0 0 1 0 0,0 0-1 0 0,0 0 1 0 0,-1 0-1 0 0,0 0 0 0 0,-1 0 1 0 0,0 0-1 0 0,0 1 1 0 0,-1-1-1 0 0,0 0 0 0 0,0 0 1 0 0,-1 0-1 0 0,0 0 1 0 0,0-1-1 0 0,-1 1 1 0 0,-1 2-68 0 0,-20 61-1015 0 0,27-71-3384 0 0,8-8-1865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17.0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 71 248 0 0,'0'0'11684'0'0,"0"0"-8383"0"0,0 0-3417 0 0,-8 0 49 0 0,6-1 50 0 0,-1 1-1 0 0,0-1 1 0 0,1 1 0 0 0,-1 0-1 0 0,0-1 1 0 0,0 1 0 0 0,1 1-1 0 0,-1-1 1 0 0,0 0 0 0 0,1 1-1 0 0,-1-1 1 0 0,0 1 0 0 0,1 0-1 0 0,-1 0 1 0 0,1 0 0 0 0,-1 0-1 0 0,1 0 1 0 0,0 0 0 0 0,-1 1-1 0 0,1-1 1 0 0,0 1 0 0 0,0 0-1 0 0,0 0 1 0 0,0 0 0 0 0,0 0-1 0 0,0 0 1 0 0,1 0 0 0 0,-1 0-1 0 0,1 0 1 0 0,-1 1 0 0 0,1-1-1 0 0,0 1 1 0 0,0-1 0 0 0,0 1-1 0 0,0-1 1 0 0,0 1 0 0 0,1 0-1 0 0,-1-1 1 0 0,1 1 0 0 0,0 0-1 0 0,0-1 1 0 0,0 1 0 0 0,0 0-1 0 0,0-1 1 0 0,0 1 0 0 0,1 0-1 0 0,-1-1 1 0 0,1 1 0 0 0,0 0-1 0 0,0 0 18 0 0,145 101 2213 0 0,-146-102-2202 0 0,0 0 1 0 0,0 1-1 0 0,0-1 0 0 0,0 0 0 0 0,0 0 0 0 0,0 0 0 0 0,-1 0 1 0 0,1 0-1 0 0,-1 1 0 0 0,1-1 0 0 0,-1 0 0 0 0,0 0 0 0 0,0 0 1 0 0,0 0-1 0 0,0-1 0 0 0,0 1 0 0 0,-1 0 0 0 0,1 0 1 0 0,-1-1-1 0 0,1 1 0 0 0,-1-1 0 0 0,1 1 0 0 0,-1-1 0 0 0,0 0 1 0 0,0 1-1 0 0,1-1 0 0 0,-1 0 0 0 0,0 0 0 0 0,0 0 0 0 0,0 0 1 0 0,0-1-1 0 0,0 1 0 0 0,-1-1 0 0 0,1 1 0 0 0,0-1 1 0 0,0 0-1 0 0,0 1 0 0 0,0-1 0 0 0,0 0 0 0 0,-1-1 0 0 0,1 1 1 0 0,0 0-1 0 0,0-1 0 0 0,0 1 0 0 0,0-1 0 0 0,0 1 1 0 0,-1-1-12 0 0,-34-17-5239 0 0,32 3-855 0 0</inkml:trace>
  <inkml:trace contextRef="#ctx0" brushRef="#br0" timeOffset="249.107">247 47 10153 0 0,'0'0'6245'0'0,"0"0"-6193"0"0,0 0-52 0 0,0 0-229 0 0,-48-20 229 0 0,26 13 12 0 0,-4 2-12 0 0,2 0-4 0 0,-1 3-764 0 0,2 0-760 0 0,2 0-928 0 0,7 1-1848 0 0,4-1-1777 0 0</inkml:trace>
  <inkml:trace contextRef="#ctx0" brushRef="#br0" timeOffset="495.969">488 11 11385 0 0,'5'6'2455'0'0,"2"6"-2359"0"0,-1 0-1 0 0,0 0 1 0 0,-1 1-1 0 0,0 0 1 0 0,0-1 0 0 0,-2 2-1 0 0,0-1 1 0 0,0 0 0 0 0,-1 1-1 0 0,-1-1 1 0 0,0 1 0 0 0,-1-1-1 0 0,0 1 1 0 0,-1-1 0 0 0,0 1-1 0 0,-2-1 1 0 0,1 1-1 0 0,-2-1 1 0 0,0 0 0 0 0,0 0-1 0 0,-1-1 1 0 0,-1 1 0 0 0,0-1-1 0 0,0 0 1 0 0,-1-1 0 0 0,-1 1-1 0 0,0-1 1 0 0,-1-1 0 0 0,-8 9-96 0 0,10-11-210 0 0,-37 37-260 0 0,10-24-4423 0 0,16-16-3484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16.1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0 11385 0 0,'0'0'2631'0'0,"0"0"-1456"0"0,0 0-963 0 0,0 0-14 0 0,-3 7 61 0 0,-6 20-178 0 0,-41 168 875 0 0,49-187-1039 0 0,0-1-1 0 0,0 1 0 0 0,1-1 1 0 0,0 0-1 0 0,0 1 1 0 0,1-1-1 0 0,0 1 0 0 0,0-1 1 0 0,1 0-1 0 0,0 0 1 0 0,0 1-1 0 0,1-2 0 0 0,-1 1 1 0 0,2 0-1 0 0,-1 0 1 0 0,1-1-1 0 0,0 0 1 0 0,0 1-1 0 0,0-2 0 0 0,1 1 1 0 0,0 0-1 0 0,0-1 1 0 0,1 0-1 0 0,0 0 0 0 0,1 1 84 0 0,7 0-3444 0 0,1-5-3607 0 0</inkml:trace>
  <inkml:trace contextRef="#ctx0" brushRef="#br0" timeOffset="310.777">302 303 12985 0 0,'0'0'1653'0'0,"0"0"-1222"0"0,0 0-259 0 0,0 0 270 0 0,0 0-38 0 0,0 0-101 0 0,0 0-173 0 0,6-2-98 0 0,-2 1-50 0 0,-1 1 0 0 0,1-1 0 0 0,0 0 1 0 0,-1 0-1 0 0,1-1 0 0 0,-1 1 1 0 0,1-1-1 0 0,-1 1 0 0 0,0-1 1 0 0,0 0-1 0 0,0 0 0 0 0,0-1 1 0 0,0 1-1 0 0,0-1 0 0 0,-1 1 1 0 0,1-1-1 0 0,-1 0 0 0 0,1 0 1 0 0,-1 0-1 0 0,0 0 0 0 0,0-1 1 0 0,-1 1-1 0 0,1 0 0 0 0,-1-1 1 0 0,1 1-1 0 0,-1-1 0 0 0,0 1 1 0 0,-1-1-1 0 0,1 0 0 0 0,-1 0 1 0 0,1 1-1 0 0,-1-1 0 0 0,0 0 1 0 0,0 0-1 0 0,-1 1 0 0 0,1-1 1 0 0,-1 0-1 0 0,0 1 0 0 0,0-1 1 0 0,0 1-1 0 0,0-1 0 0 0,-1 1 0 0 0,1-1 1 0 0,-1 1-1 0 0,-1-2 18 0 0,0 3-3 0 0,0-1-1 0 0,0 1 1 0 0,-1 0 0 0 0,1 0-1 0 0,-1 0 1 0 0,1 0 0 0 0,-1 1-1 0 0,0-1 1 0 0,1 1 0 0 0,-1 0-1 0 0,0 0 1 0 0,0 1-1 0 0,0-1 1 0 0,0 1 0 0 0,0 0-1 0 0,0 0 1 0 0,0 0 0 0 0,0 0-1 0 0,0 1 1 0 0,0 0 0 0 0,0 0-1 0 0,1 0 1 0 0,-1 0 0 0 0,0 0-1 0 0,0 1 1 0 0,1-1-1 0 0,-1 1 1 0 0,1 0 0 0 0,0 0-1 0 0,-1 1 1 0 0,1-1 0 0 0,0 1-1 0 0,0-1 1 0 0,0 1 0 0 0,1 0-1 0 0,-1 0 1 0 0,1 0 0 0 0,0 1-1 0 0,0-1 1 0 0,0 1-1 0 0,0-1 1 0 0,0 1 0 0 0,1-1-1 0 0,-1 1 1 0 0,1 0 0 0 0,0 0-1 0 0,0 0 1 0 0,1 0 0 0 0,-1-1-1 0 0,1 1 1 0 0,0 0 0 0 0,0 0-1 0 0,0 0 1 0 0,0 0-1 0 0,1 0 1 0 0,-1 0 0 0 0,2 4 3 0 0,43 30 421 0 0,-4-32-6225 0 0,-19-10-2250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15.2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248 84 8265 0 0,'0'0'9381'0'0,"0"0"-8465"0"0,0 0-916 0 0,0 0-332 0 0,0 0 332 0 0,0 0 72 0 0,0 0 152 0 0,-43 3-16 0 0,20-3-208 0 0,-4 0-100 0 0,0-1 4 0 0,-2-1-288 0 0,1 1-160 0 0,2-2-300 0 0,6-4-1173 0 0,5 3-3019 0 0,5-10-4485 0 0</inkml:trace>
  <inkml:trace contextRef="#ctx0" brushRef="#br0" timeOffset="249.065">186 0 7949 0 0,'0'0'7124'0'0,"0"0"-6872"0"0,33 38-252 0 0,-26-23 0 0 0,-6 2 208 0 0,-1-1 92 0 0,0-1-88 0 0,-8-2-4 0 0,2 1-59 0 0,-4 0-49 0 0,2-1-12 0 0,-2 1-88 0 0,1-4-184 0 0,1 0-309 0 0,-1-3-663 0 0,5-4-1380 0 0,4-5-4533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14.4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72 106 6321 0 0,'0'0'7236'0'0,"0"0"-5480"0"0,-6-2-1776 0 0,4 2 24 0 0,1-1-17 0 0,-1 0 1 0 0,0 0-1 0 0,1 1 0 0 0,-1-1 0 0 0,0 1 1 0 0,0-1-1 0 0,1 1 0 0 0,-1-1 1 0 0,0 1-1 0 0,0 0 0 0 0,0 0 0 0 0,1 0 1 0 0,-1 0-1 0 0,0 0 0 0 0,0 0 1 0 0,0 1-1 0 0,0-1 0 0 0,1 1 0 0 0,-1-1 1 0 0,0 1-1 0 0,1 0 0 0 0,-1-1 1 0 0,0 1-1 0 0,1 0 0 0 0,-1 0 0 0 0,1 0 1 0 0,-1 0-1 0 0,1 0 0 0 0,0 1 1 0 0,-1-1-1 0 0,1 0 0 0 0,0 1 0 0 0,0-1 1 0 0,0 1-1 0 0,0-1 0 0 0,0 1 1 0 0,0-1-1 0 0,0 1 0 0 0,0 0 0 0 0,1 0 1 0 0,-1-1-1 0 0,1 1 0 0 0,-1 0 1 0 0,1 0-1 0 0,0-1 0 0 0,0 1 0 0 0,0 1 13 0 0,0 3 3 0 0,1-1 0 0 0,0 1 0 0 0,0 0-1 0 0,1 0 1 0 0,0-1 0 0 0,0 1 0 0 0,0-1 0 0 0,0 1-1 0 0,1-1 1 0 0,0 0 0 0 0,0 0 0 0 0,1 0-1 0 0,-1-1 1 0 0,1 1 0 0 0,0-1 0 0 0,0 0 0 0 0,1 0-1 0 0,-1 0 1 0 0,1 0 0 0 0,0-1 0 0 0,0 0-1 0 0,0 0 1 0 0,1 1-3 0 0,55 51 1000 0 0,-60-54-988 0 0,-1 0 1 0 0,1 0-1 0 0,-1 0 0 0 0,1 0 0 0 0,-1 0 0 0 0,1 0 0 0 0,-1 0 0 0 0,0 1 0 0 0,1-1 0 0 0,-1 0 0 0 0,0 0 0 0 0,0 0 0 0 0,0 0 0 0 0,0 1 0 0 0,0-1 0 0 0,0 0 0 0 0,0 0 0 0 0,-1 0 0 0 0,1 0 0 0 0,0 1 0 0 0,0-1 0 0 0,-1 0 0 0 0,1 0 0 0 0,-1 0 0 0 0,1 0 0 0 0,-1 0 0 0 0,0 0 0 0 0,1 0 0 0 0,-1 0 1 0 0,0 0-1 0 0,0 0 0 0 0,1-1 0 0 0,-1 1 0 0 0,0 0 0 0 0,0 0 0 0 0,0-1 0 0 0,0 1 0 0 0,0-1 0 0 0,0 1 0 0 0,0-1 0 0 0,0 1 0 0 0,0-1 0 0 0,-1 1 0 0 0,1-1 0 0 0,0 0 0 0 0,0 0 0 0 0,0 1 0 0 0,0-1 0 0 0,-1 0 0 0 0,1 0 0 0 0,0 0 0 0 0,0-1 0 0 0,0 1 0 0 0,-1 0-12 0 0,-68-6-2120 0 0,60-3-953 0 0,3 1-3003 0 0</inkml:trace>
  <inkml:trace contextRef="#ctx0" brushRef="#br0" timeOffset="247.304">339 83 14085 0 0,'0'0'2533'0'0,"0"0"-2533"0"0,0 0-212 0 0,0 0 63 0 0,-39 2 149 0 0,16-2 56 0 0,-1 0-56 0 0,-3 0-392 0 0,-1 3-880 0 0,1 0-1480 0 0,9-2-2308 0 0,-5-1-1777 0 0</inkml:trace>
  <inkml:trace contextRef="#ctx0" brushRef="#br0" timeOffset="248.304">449 0 4028 0 0,'0'0'7170'0'0,"7"8"-5007"0"0,1 2-2025 0 0,1 1 1 0 0,-2 0 0 0 0,1 1 0 0 0,-2 0 0 0 0,0 0 0 0 0,0 0 0 0 0,-1 1 0 0 0,0 0 0 0 0,-1 0-1 0 0,-1 0 1 0 0,0 0 0 0 0,-1 1 0 0 0,1 9-139 0 0,-4-8 30 0 0,0-1 0 0 0,-1 1 0 0 0,0-1-1 0 0,-2 1 1 0 0,1-1 0 0 0,-2 0 0 0 0,0-1 0 0 0,0 1 0 0 0,-1-1 0 0 0,-1 0-1 0 0,0 0 1 0 0,-1-1 0 0 0,-1 0 0 0 0,1 0 0 0 0,-2-1 0 0 0,-9 10-30 0 0,-67 48-4346 0 0,64-56-659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13.3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1 4244 0 0,'0'0'7511'0'0,"0"0"-5261"0"0,0 0-1910 0 0,0 0-241 0 0,0 0 172 0 0,0 0 78 0 0,-5 9 5 0 0,-6 12-262 0 0,1 0 0 0 0,1 0 0 0 0,1 1-1 0 0,1 0 1 0 0,1 1 0 0 0,1-1 0 0 0,1 1 0 0 0,0 0 0 0 0,2 0-1 0 0,1 1 1 0 0,1-1 0 0 0,1 0-92 0 0,-1-19-15 0 0,1 0 0 0 0,0 0-1 0 0,0 0 1 0 0,0 0 0 0 0,0 0 0 0 0,0-1-1 0 0,1 1 1 0 0,0 0 0 0 0,0-1-1 0 0,0 1 1 0 0,0-1 0 0 0,0 0 0 0 0,1 0-1 0 0,-1 0 1 0 0,1 0 0 0 0,0 0-1 0 0,0-1 1 0 0,0 1 0 0 0,0-1 0 0 0,0 1-1 0 0,1-1 1 0 0,-1 0 0 0 0,1-1 0 0 0,0 1-1 0 0,-1-1 16 0 0,44 1-7727 0 0,-25-9 436 0 0</inkml:trace>
  <inkml:trace contextRef="#ctx0" brushRef="#br0" timeOffset="340.597">277 299 6553 0 0,'0'0'5383'0'0,"0"0"-3982"0"0,0 0-882 0 0,0 0-54 0 0,0 0-118 0 0,0 0-113 0 0,0 0-115 0 0,1 4-22 0 0,0-2-68 0 0,-1-1 0 0 0,1 0 0 0 0,0 0 0 0 0,-1 0 0 0 0,1 1 0 0 0,0-1 0 0 0,0 0 0 0 0,0 0 0 0 0,0 0 0 0 0,0 0 0 0 0,0 0 0 0 0,0 0 0 0 0,0-1 1 0 0,0 1-1 0 0,0 0 0 0 0,1-1 0 0 0,-1 1 0 0 0,0 0 0 0 0,1-1 0 0 0,-1 0 0 0 0,0 1 0 0 0,1-1 0 0 0,-1 0 0 0 0,0 1 0 0 0,1-1 0 0 0,-1 0 0 0 0,0 0 0 0 0,1 0 0 0 0,-1 0 0 0 0,1-1 0 0 0,-1 1 0 0 0,0 0 0 0 0,1 0 0 0 0,-1-1 0 0 0,0 1 0 0 0,1-1 0 0 0,-1 1 0 0 0,0-1 0 0 0,0 0 0 0 0,0 1 0 0 0,1-1 0 0 0,-1 0 0 0 0,0 0 1 0 0,0 0-1 0 0,0 0 0 0 0,0 0 0 0 0,0 0 0 0 0,-1 0 0 0 0,1 0 0 0 0,0 0 0 0 0,0-1 0 0 0,-1 1 0 0 0,1 0 0 0 0,-1 0 0 0 0,1-1-29 0 0,3-1-28 0 0,0 0 0 0 0,0 0 0 0 0,-1 0 0 0 0,1-1 1 0 0,-1 0-1 0 0,0 0 0 0 0,1 0 0 0 0,-2 0 0 0 0,1 0 0 0 0,-1 0 0 0 0,1-1 1 0 0,-1 1-1 0 0,0-1 0 0 0,-1 0 0 0 0,1 1 0 0 0,-1-1 0 0 0,0 0 0 0 0,0 0 0 0 0,0 0 1 0 0,-1 0-1 0 0,0 0 0 0 0,0 0 0 0 0,0 0 0 0 0,-1 0 0 0 0,1 0 0 0 0,-1 0 1 0 0,0 0-1 0 0,-1 0 0 0 0,1 1 0 0 0,-1-1 0 0 0,0 0 0 0 0,0 1 0 0 0,-1-1 1 0 0,1 1-1 0 0,-1 0 0 0 0,0 0 0 0 0,0 0 0 0 0,0 0 0 0 0,0 0 0 0 0,-1 1 0 0 0,0 0 1 0 0,0-1-1 0 0,-3-1 28 0 0,2 5 3 0 0,-1 1 0 0 0,1-1 0 0 0,-1 1 0 0 0,1 0 0 0 0,-1 0 1 0 0,1 1-1 0 0,0 0 0 0 0,-1 0 0 0 0,1 0 0 0 0,0 0 0 0 0,0 1 1 0 0,1 0-1 0 0,-1 0 0 0 0,0 0 0 0 0,1 0 0 0 0,0 1 0 0 0,0 0 0 0 0,0 0 1 0 0,0 0-1 0 0,1 0 0 0 0,-1 1 0 0 0,1-1 0 0 0,0 1 0 0 0,1 0 0 0 0,-1 0 1 0 0,1 0-1 0 0,0 0 0 0 0,0 0 0 0 0,0 1 0 0 0,1-1 0 0 0,0 1 0 0 0,0-1 1 0 0,0 1-1 0 0,1-1 0 0 0,0 1 0 0 0,0-1 0 0 0,0 1 0 0 0,1-1 0 0 0,0 5-3 0 0,0-8 8 0 0,0 1 0 0 0,0-1 0 0 0,0 0 0 0 0,0 0 0 0 0,0 1-1 0 0,0-1 1 0 0,1 0 0 0 0,-1 0 0 0 0,1 0 0 0 0,-1-1-1 0 0,1 1 1 0 0,0 0 0 0 0,0-1 0 0 0,0 1 0 0 0,0-1 0 0 0,0 1-1 0 0,0-1 1 0 0,0 0 0 0 0,0 0 0 0 0,1 0 0 0 0,-1 0 0 0 0,0 0-1 0 0,1 0 1 0 0,-1-1 0 0 0,0 1 0 0 0,1-1 0 0 0,-1 0-1 0 0,1 0 1 0 0,0 0-8 0 0,28 1-3438 0 0,-15-2-1793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12.0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283 113 6825 0 0,'0'0'5255'0'0,"0"0"-3252"0"0,0 0-1153 0 0,0 0 32 0 0,0 0-15 0 0,0 0-305 0 0,0 0-256 0 0,-7 0-157 0 0,-230-4-1456 0 0,208-7-3180 0 0,20 4-1169 0 0</inkml:trace>
  <inkml:trace contextRef="#ctx0" brushRef="#br0" timeOffset="155.071">163 0 9941 0 0,'0'0'1804'0'0,"0"0"-1124"0"0,0 0-244 0 0,0 0 200 0 0,39 51 64 0 0,-37-36-128 0 0,-1 3-132 0 0,-1-1-124 0 0,-5 4-128 0 0,-4-1-52 0 0,3 0-36 0 0,-2 1-100 0 0,0 0-36 0 0,2-3-768 0 0,2-2-920 0 0,4-6-2916 0 0,4-7-4105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19.3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44 5481 0 0,'0'0'5243'0'0,"0"0"-3367"0"0,0 0-1123 0 0,0 0 106 0 0,0 0 157 0 0,0 0-95 0 0,0 0-244 0 0,-7 0-266 0 0,-22-1-517 0 0,-96-7 540 0 0,46-10-4682 0 0,66 12-1063 0 0,7-5-2695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19.5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329 18 9853 0 0,'0'0'2088'0'0,"0"0"-1168"0"0,0 0 696 0 0,0 0-808 0 0,0 0-684 0 0,0 0-116 0 0,-59-16 68 0 0,15 14-76 0 0,-9 2-60 0 0,-5 2-332 0 0,6 2-1244 0 0,16 1-1148 0 0,10-4-4641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25.4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1 4196 0 0,'0'0'5432'0'0,"0"0"-3320"0"0,0 0-614 0 0,0 0 65 0 0,0 0-643 0 0,0 0-776 0 0,0 7-138 0 0,-22 176-71 0 0,21-181-122 0 0,-5 35 774 0 0,10-18-6079 0 0,4-18-2234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4:09.0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356 1 9837 0 0,'-3'7'4984'0'0,"-6"18"-4819"0"0,-2-1 0 0 0,0 0 0 0 0,-2-1 0 0 0,-1 0 0 0 0,-1-1 0 0 0,0 0 0 0 0,-2-2 0 0 0,0 1 0 0 0,-2-2 0 0 0,0-1 0 0 0,-1 0 0 0 0,0-1 0 0 0,-2-2 0 0 0,0 0 0 0 0,-21 11-165 0 0,5-12-1324 0 0,25-14-1618 0 0,3-7-3433 0 0,5-7-280 0 0</inkml:trace>
  <inkml:trace contextRef="#ctx0" brushRef="#br0" timeOffset="247.833">110 112 13637 0 0,'0'0'1876'0'0,"31"36"-1816"0"0,-15-15 304 0 0,1 6 28 0 0,4 0-51 0 0,-6 0-93 0 0,2-3-12 0 0,-3-3-48 0 0,-1-3-116 0 0,-3 1 28 0 0,1-5-48 0 0,-1 3-52 0 0,-2-6-120 0 0,1 3-340 0 0,-1-6-545 0 0,1-3-1015 0 0,-2-1-2564 0 0,6-11-4681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25.7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 9673 0 0,'0'0'6753'0'0,"0"0"-6701"0"0,0 0-52 0 0,0 0-12 0 0,0 0 12 0 0,0 0 236 0 0,0 0-36 0 0,0 0-188 0 0,0 0-4 0 0,0 0 0 0 0,0 17-8 0 0,-2-14-200 0 0,-1 1-225 0 0,-1-1-659 0 0,3-3-1428 0 0,-2 0-3608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25.9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1 12925 0 0,'0'0'1613'0'0,"0"0"-1234"0"0,0 0-271 0 0,0 0 203 0 0,0 0-14 0 0,-6 8-97 0 0,-2 0-187 0 0,0 1 0 0 0,1 0 0 0 0,1 0 0 0 0,0 1 0 0 0,0 0 0 0 0,1 0 0 0 0,0 0 1 0 0,0 0-1 0 0,1 1 0 0 0,1 0 0 0 0,0 0 0 0 0,0 0 0 0 0,1 0 0 0 0,1 1 0 0 0,0-1 0 0 0,0 0 0 0 0,1 1 0 0 0,1-1 1 0 0,0 0-1 0 0,0 1 0 0 0,1-1 0 0 0,2 7-13 0 0,-2-14 24 0 0,0-1 1 0 0,0 0-1 0 0,1 1 0 0 0,-1-1 1 0 0,1 0-1 0 0,-1 0 0 0 0,1-1 1 0 0,0 1-1 0 0,0 0 0 0 0,0-1 1 0 0,1 0-1 0 0,-1 0 0 0 0,1 0 1 0 0,-1 0-1 0 0,1 0 1 0 0,0-1-1 0 0,-1 1 0 0 0,1-1 1 0 0,0 0-1 0 0,0 0 0 0 0,0-1 1 0 0,0 1-1 0 0,0-1 0 0 0,0 0 1 0 0,0 0-1 0 0,0 0 1 0 0,0 0-1 0 0,0-1 0 0 0,0 0 1 0 0,0 0-1 0 0,-1 0 0 0 0,1 0 1 0 0,0 0-1 0 0,0-1 0 0 0,-1 0 1 0 0,1 1-1 0 0,-1-1 0 0 0,1-1 1 0 0,-1 1-1 0 0,0 0 1 0 0,0-1-1 0 0,0 0 0 0 0,0 0 1 0 0,-1 0-1 0 0,1 0 0 0 0,-1 0 1 0 0,1 0-1 0 0,-1-1 0 0 0,0 1 1 0 0,0-1-1 0 0,-1 1 0 0 0,1-1 1 0 0,-1 0-1 0 0,0 0 1 0 0,0 1-1 0 0,0-3-24 0 0,-1 4-27 0 0,1 0 0 0 0,-2-1 1 0 0,1 1-1 0 0,0 0 0 0 0,0-1 0 0 0,-1 1 0 0 0,1 0 1 0 0,-1 0-1 0 0,0-1 0 0 0,1 1 0 0 0,-1 0 1 0 0,0 0-1 0 0,0 0 0 0 0,-1 0 0 0 0,1 0 0 0 0,0 0 1 0 0,-1 0-1 0 0,1 1 0 0 0,-1-1 0 0 0,1 0 0 0 0,-1 1 1 0 0,0-1-1 0 0,0 1 0 0 0,0 0 0 0 0,0 0 1 0 0,0-1-1 0 0,0 1 0 0 0,0 0 0 0 0,0 1 0 0 0,0-1 1 0 0,0 0-1 0 0,-1 1 0 0 0,1-1 0 0 0,0 1 0 0 0,0-1 1 0 0,-1 1-1 0 0,1 0 0 0 0,0 0 0 0 0,-1 0 1 0 0,1 1-1 0 0,0-1 0 0 0,-2 1 27 0 0,-87 39-4256 0 0,78-31-959 0 0,2-2-1674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26.3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 4 7417 0 0,'0'0'5019'0'0,"0"0"-3172"0"0,0 0-1545 0 0,0 0-193 0 0,0 0 294 0 0,-8-1 9 0 0,3 0-417 0 0,1 1-1 0 0,-1-1 1 0 0,1 1 0 0 0,0 0-1 0 0,-1 0 1 0 0,1 0-1 0 0,-1 1 1 0 0,1-1-1 0 0,-1 1 1 0 0,1 0-1 0 0,0 0 1 0 0,-1 1-1 0 0,1-1 1 0 0,0 1-1 0 0,0 0 1 0 0,0 0-1 0 0,0 1 1 0 0,1-1-1 0 0,-1 1 1 0 0,1 0-1 0 0,-1 0 1 0 0,1 0-1 0 0,0 0 1 0 0,0 0-1 0 0,0 1 1 0 0,1-1-1 0 0,-1 1 1 0 0,1 0 0 0 0,0 0-1 0 0,0 0 1 0 0,0 0-1 0 0,-1 4 6 0 0,83 64 469 0 0,-78-72-453 0 0,1 1-1 0 0,0 0 1 0 0,0 0 0 0 0,-1 1-1 0 0,1-1 1 0 0,-1 0-1 0 0,1 1 1 0 0,-1 0-1 0 0,1-1 1 0 0,-1 1-1 0 0,0 0 1 0 0,0 0-1 0 0,0 0 1 0 0,0 1-1 0 0,0-1 1 0 0,-1 0-1 0 0,1 1 1 0 0,-1-1-1 0 0,1 1 1 0 0,-1-1-1 0 0,0 1 1 0 0,0 0-1 0 0,0 0 1 0 0,0 0-1 0 0,0-1 1 0 0,-1 1-1 0 0,0 0 1 0 0,1 0-1 0 0,-1 0 1 0 0,0 0-1 0 0,0 0 1 0 0,-1 0-1 0 0,1 0 1 0 0,0-1 0 0 0,-1 1-1 0 0,0 0 1 0 0,0 0-1 0 0,0 0 1 0 0,0-1-1 0 0,0 1 1 0 0,0 0-1 0 0,-1-1 1 0 0,1 1-1 0 0,-1-1 1 0 0,0 0-1 0 0,0 1 1 0 0,0-1-1 0 0,0 0 1 0 0,0 0-1 0 0,0 0 1 0 0,0 0-1 0 0,-1-1 1 0 0,1 1-1 0 0,-1-1 1 0 0,-1 2-16 0 0,-58 4-721 0 0,43-19-6840 0 0,17-1-794 0 0</inkml:trace>
  <inkml:trace contextRef="#ctx0" brushRef="#br0" timeOffset="250.658">346 27 9429 0 0,'0'0'7393'0'0,"0"0"-7269"0"0,0 0-124 0 0,0 0-184 0 0,-45 0 184 0 0,6-1 24 0 0,-13-1-24 0 0,-2-1-981 0 0,13 2-3591 0 0,6-5-6377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6:31.7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1 641 9157 0 0,'0'0'1979'0'0,"0"0"-1519"0"0,0 0-771 0 0,3 8 491 0 0,19 44 455 0 0,-2 0 0 0 0,-2 2-1 0 0,-3 1 1 0 0,-3 0 0 0 0,-1 3-635 0 0,23 91 88 0 0,-30-162-1780 0 0,-5 0-705 0 0,4-3-2264 0 0</inkml:trace>
  <inkml:trace contextRef="#ctx0" brushRef="#br0" timeOffset="308.51">351 241 5380 0 0,'0'0'6765'0'0,"0"0"-5994"0"0,-2 9-1011 0 0,-50 438 3707 0 0,-6-120-3289 0 0,32-242-146 0 0,19-86-1584 0 0,5-7-2708 0 0,2-6-4065 0 0</inkml:trace>
  <inkml:trace contextRef="#ctx0" brushRef="#br0" timeOffset="1149.106">3321 29 5593 0 0,'0'0'2436'0'0,"0"0"-1841"0"0,-9 0-405 0 0,-476-28 3083 0 0,-890 40-243 0 0,1029-2-2729 0 0,-299 21 288 0 0,620-26-1368 0 0,21-2-4455 0 0,7-2-256 0 0</inkml:trace>
  <inkml:trace contextRef="#ctx0" brushRef="#br0" timeOffset="1876.779">1484 444 15937 0 0,'0'0'541'0'0,"-10"-1"-966"0"0,-446-1 1034 0 0,356 4-524 0 0,17 3-3204 0 0,100-4 3194 0 0,0 1 0 0 0,0 1 0 0 0,0 1 0 0 0,-1 0 0 0 0,1 1 0 0 0,-1 1-1 0 0,0 0 1 0 0,-1 1 0 0 0,0 1 0 0 0,0 1 0 0 0,0 0 0 0 0,-1 0 0 0 0,9 10-75 0 0,-20-13 41 0 0,-1 0 0 0 0,0 0 0 0 0,0 1-1 0 0,-1-1 1 0 0,0 1 0 0 0,0-1 0 0 0,0 1 0 0 0,-1 0 0 0 0,0-1-1 0 0,0 1 1 0 0,-1 0 0 0 0,1-1 0 0 0,-1 1 0 0 0,-1-1 0 0 0,0 1-1 0 0,0-1 1 0 0,0 0 0 0 0,0 0 0 0 0,-1 0 0 0 0,0 0 0 0 0,0 0 0 0 0,-1 0-1 0 0,0-1 1 0 0,0 0 0 0 0,0 0 0 0 0,0 0 0 0 0,-1 0 0 0 0,0 0-1 0 0,0-1 1 0 0,0 0 0 0 0,-4 2-41 0 0,-24 34-23 0 0,29-36 19 0 0,0-1-1 0 0,1 1 1 0 0,-1 0-1 0 0,1 0 1 0 0,0 0-1 0 0,0 0 1 0 0,0 0-1 0 0,1 1 1 0 0,-1-1-1 0 0,1 1 1 0 0,0 0-1 0 0,0 0 1 0 0,1 0-1 0 0,0 0 1 0 0,-1 0-1 0 0,2 0 1 0 0,-1 0-1 0 0,0 0 1 0 0,1 0-1 0 0,0 0 1 0 0,1 0-1 0 0,-1 1 1 0 0,1-1-1 0 0,0 0 1 0 0,0 0-1 0 0,0 0 1 0 0,1 0-1 0 0,0-1 1 0 0,0 1-1 0 0,0 0 1 0 0,0-1-1 0 0,1 1 1 0 0,0-1-1 0 0,0 0 1 0 0,0 0-1 0 0,0 0 1 0 0,1 0-1 0 0,-1 0 1 0 0,1-1-1 0 0,0 0 1 0 0,0 1-1 0 0,4 1 5 0 0,24 5 269 0 0,0-1 0 0 0,1-2-1 0 0,-1-1 1 0 0,2-2 0 0 0,-1-1 0 0 0,0-2 0 0 0,1-1-1 0 0,16-2-268 0 0,-15 1 133 0 0,92-7 170 0 0,-77-5-5324 0 0,-47 11-926 0 0,-3-1-1327 0 0</inkml:trace>
  <inkml:trace contextRef="#ctx0" brushRef="#br0" timeOffset="2156.505">991 1249 12837 0 0,'0'0'90'0'0,"0"0"198"0"0,0 0-42 0 0,6-3-154 0 0,1 0-72 0 0,-1 0 1 0 0,1 0-1 0 0,0 1 1 0 0,-1 0 0 0 0,1 0-1 0 0,0 0 1 0 0,0 1 0 0 0,1 0-1 0 0,-1 1 1 0 0,0-1 0 0 0,0 1-1 0 0,0 1 1 0 0,0-1 0 0 0,1 1-1 0 0,-1 0 1 0 0,0 1-1 0 0,0 0 1 0 0,-1 0 0 0 0,1 1-1 0 0,0-1 1 0 0,-1 1 0 0 0,1 1-1 0 0,4 3-20 0 0,-10-5 17 0 0,-1 0-1 0 0,1 1 1 0 0,-1-1-1 0 0,0 1 1 0 0,0-1-1 0 0,0 1 1 0 0,0-1-1 0 0,0 0 1 0 0,-1 1-1 0 0,1-1 1 0 0,-1 1-1 0 0,1-1 1 0 0,-1 0-1 0 0,0 1 1 0 0,0-1-1 0 0,0 0 0 0 0,0 0 1 0 0,-1 0-1 0 0,1 0 1 0 0,0 0-1 0 0,-1 0 1 0 0,1 0-1 0 0,-1 0 1 0 0,0 0-1 0 0,0-1 1 0 0,0 1-1 0 0,0-1 1 0 0,0 1-1 0 0,0-1 1 0 0,0 0-1 0 0,0 0 1 0 0,0 0-1 0 0,-1 0 1 0 0,1 0-1 0 0,-2 0-16 0 0,-29 14-4183 0 0,26-13-930 0 0</inkml:trace>
  <inkml:trace contextRef="#ctx0" brushRef="#br0" timeOffset="2341.292">1249 1190 10845 0 0,'0'0'2468'0'0,"0"0"-2390"0"0,0 0 180 0 0,-4 8 214 0 0,-1 2-273 0 0,2-7-166 0 0,1 0 0 0 0,-1 0-1 0 0,1 0 1 0 0,0 0 0 0 0,0 0-1 0 0,0 1 1 0 0,1-1 0 0 0,-1 1-1 0 0,1-1 1 0 0,0 1 0 0 0,0 0-1 0 0,0-1 1 0 0,0 1 0 0 0,1 0-1 0 0,-1 0 1 0 0,1-1 0 0 0,0 1-1 0 0,0 0 1 0 0,0 0 0 0 0,1 0 0 0 0,-1-1-1 0 0,1 1 1 0 0,0 0 0 0 0,0-1-1 0 0,0 1 1 0 0,1 0 0 0 0,-1-1-1 0 0,1 0 1 0 0,0 1 0 0 0,0-1-1 0 0,0 0 1 0 0,0 0 0 0 0,1 0-1 0 0,-1 0 1 0 0,1 0 0 0 0,0 0-33 0 0,49 13-333 0 0,-13-14-4465 0 0,-15-4-3188 0 0</inkml:trace>
  <inkml:trace contextRef="#ctx0" brushRef="#br0" timeOffset="3009.257">2039 443 2508 0 0,'0'0'7889'0'0,"0"0"-6196"0"0,0 0-1873 0 0,-4 7 543 0 0,-15 22 2 0 0,2 1 1 0 0,2 0-1 0 0,0 2 0 0 0,2-1 1 0 0,2 2-1 0 0,1 0 0 0 0,1 0 0 0 0,-3 29-365 0 0,10-52 44 0 0,1 0-1 0 0,1 0 1 0 0,-1 0-1 0 0,2 0 0 0 0,-1 0 1 0 0,1 0-1 0 0,1 0 1 0 0,0 0-1 0 0,0 0 0 0 0,1 0 1 0 0,0-1-1 0 0,1 1 1 0 0,0-1-1 0 0,1 0 0 0 0,0 0 1 0 0,0 0-1 0 0,5 5-43 0 0,59 16-3517 0 0,-54-33-1474 0 0,2-10-2434 0 0</inkml:trace>
  <inkml:trace contextRef="#ctx0" brushRef="#br0" timeOffset="3263.413">2124 716 10305 0 0,'0'0'1681'0'0,"0"0"-1539"0"0,0 0 41 0 0,0 0-47 0 0,0 0-109 0 0,7 0-7 0 0,0 0 51 0 0,-1 0 0 0 0,1 1 0 0 0,-1 0 0 0 0,0 0 0 0 0,0 0 0 0 0,1 1 0 0 0,-1 0 0 0 0,0 0 0 0 0,0 0 0 0 0,-1 1 0 0 0,1 0 1 0 0,-1 0-1 0 0,1 1 0 0 0,-1-1 0 0 0,0 1 0 0 0,0 0 0 0 0,0 1 0 0 0,-1-1 0 0 0,1 1 0 0 0,-1 0 0 0 0,0 0 0 0 0,-1 0 0 0 0,1 0 0 0 0,-1 1 0 0 0,0-1 0 0 0,1 4-71 0 0,-5-6 22 0 0,0 1-1 0 0,-1-1 0 0 0,1 0 1 0 0,-1 0-1 0 0,0-1 1 0 0,0 1-1 0 0,1 0 0 0 0,-2-1 1 0 0,1 1-1 0 0,0-1 0 0 0,-1 1 1 0 0,1-1-1 0 0,-1 0 1 0 0,1 0-1 0 0,-1 0 0 0 0,0-1 1 0 0,0 1-1 0 0,0 0 1 0 0,0-1-1 0 0,0 0 0 0 0,0 0 1 0 0,-1 0-1 0 0,1 0 0 0 0,-3 0-21 0 0,-27 0-7441 0 0,28-4 1068 0 0</inkml:trace>
  <inkml:trace contextRef="#ctx0" brushRef="#br0" timeOffset="3514.452">2346 680 10333 0 0,'0'0'1694'0'0,"0"0"-1639"0"0,0 0 281 0 0,-2 8 291 0 0,-10 26 144 0 0,-16 94 469 0 0,30-125-1201 0 0,0 1 1 0 0,1-1-1 0 0,-1-1 0 0 0,0 1 0 0 0,1 0 1 0 0,0 0-1 0 0,-1-1 0 0 0,1 1 0 0 0,0-1 1 0 0,0 0-1 0 0,0 0 0 0 0,1 0 0 0 0,-1-1 1 0 0,0 1-1 0 0,1-1 0 0 0,-1 1 0 0 0,1-1 1 0 0,0 0-1 0 0,-1-1 0 0 0,1 1 0 0 0,0-1 1 0 0,-1 1-1 0 0,3-1-39 0 0,55 1-6013 0 0,-44-4-741 0 0</inkml:trace>
  <inkml:trace contextRef="#ctx0" brushRef="#br0" timeOffset="3792.033">2806 890 13357 0 0,'0'0'2744'0'0,"0"0"-2744"0"0,0 0-100 0 0,0 0 100 0 0,0 0 405 0 0,-54 0-169 0 0,34-2-220 0 0,-5 1-12 0 0,2-1-4 0 0,-2 1-665 0 0,2-2-835 0 0,5 0-1588 0 0,-3-2-4633 0 0</inkml:trace>
  <inkml:trace contextRef="#ctx0" brushRef="#br0" timeOffset="4288.666">3116 680 10617 0 0,'0'0'1777'0'0,"1"7"-1625"0"0,1 351 2839 0 0,-5-378-9296 0 0,6 2-899 0 0</inkml:trace>
  <inkml:trace contextRef="#ctx0" brushRef="#br0" timeOffset="4646.269">3164 641 9941 0 0,'0'0'2194'0'0,"0"0"-2451"0"0,0 0 159 0 0,0 0 339 0 0,0 0 70 0 0,-3 7 67 0 0,0-3-336 0 0,1-1-1 0 0,-1 0 0 0 0,1 1 0 0 0,0-1 0 0 0,0 1 1 0 0,0 0-1 0 0,1-1 0 0 0,-1 1 0 0 0,1 0 0 0 0,0 0 1 0 0,0 0-1 0 0,0 0 0 0 0,1 0 0 0 0,-1 0 0 0 0,1 0 1 0 0,0 1-1 0 0,0-1 0 0 0,1 0 0 0 0,-1 0 0 0 0,1 0 1 0 0,0 0-1 0 0,0 0 0 0 0,0 0 0 0 0,0 0 0 0 0,1 0 1 0 0,0-1-1 0 0,0 1 0 0 0,0 0 0 0 0,0-1 0 0 0,0 0 1 0 0,1 1-1 0 0,-1-1 0 0 0,1 0 0 0 0,0 0 0 0 0,0 0 1 0 0,0-1-1 0 0,0 1 0 0 0,1-1 0 0 0,-1 0 0 0 0,1 0 1 0 0,-1 0-1 0 0,1 0 0 0 0,2 0-41 0 0,-2-2 0 0 0,0-1 1 0 0,0 0-1 0 0,0 0 0 0 0,0 0 1 0 0,0-1-1 0 0,-1 1 0 0 0,1-1 1 0 0,0 0-1 0 0,-1 0 0 0 0,1-1 0 0 0,-1 1 1 0 0,0-1-1 0 0,0 1 0 0 0,0-1 1 0 0,0 0-1 0 0,0 0 0 0 0,-1 0 1 0 0,1-1-1 0 0,-1 1 0 0 0,0-1 1 0 0,0 1-1 0 0,0-1 0 0 0,0 0 1 0 0,-1 1-1 0 0,1-1 0 0 0,-1 0 1 0 0,0 0-1 0 0,0 0 0 0 0,-1 0 1 0 0,1 0-1 0 0,-1-1 0 0 0,0 1 0 0 0,0 0 1 0 0,0 0-1 0 0,-1 0 0 0 0,1 0 1 0 0,-1 0-1 0 0,0 0 0 0 0,0 0 1 0 0,0 0-1 0 0,-1 0 0 0 0,-1-2 0 0 0,34 136 1290 0 0,-31-129-1374 0 0,10 49 313 0 0,0-40-2897 0 0,8-9-4072 0 0,-8-5 218 0 0</inkml:trace>
  <inkml:trace contextRef="#ctx0" brushRef="#br0" timeOffset="4925.723">3505 510 7613 0 0,'0'0'4465'0'0,"7"9"-3715"0"0,3 4-520 0 0,0 0 0 0 0,-1 1 1 0 0,-1 1-1 0 0,0-1 0 0 0,-1 1 1 0 0,0 0-1 0 0,-1 1 0 0 0,-1 0 1 0 0,-1 0-1 0 0,0 0 0 0 0,-1 0 0 0 0,-1 2-230 0 0,-37 139 122 0 0,-9-109-2530 0 0,35-44-635 0 0,3-4-2539 0 0</inkml:trace>
  <inkml:trace contextRef="#ctx0" brushRef="#br0" timeOffset="5220.4">3752 467 13341 0 0,'0'0'238'0'0,"0"0"-433"0"0,0 0 43 0 0,0 0 70 0 0,0 0 251 0 0,0 0 31 0 0,0 0-136 0 0,5 3-1 0 0,-3-2-43 0 0,0 0-1 0 0,-1 0 1 0 0,1-1-1 0 0,-1 1 1 0 0,1 0 0 0 0,-1 0-1 0 0,1 1 1 0 0,-1-1-1 0 0,0 0 1 0 0,0 0 0 0 0,0 1-1 0 0,0-1 1 0 0,1 1-1 0 0,-2-1 1 0 0,1 1 0 0 0,0-1-1 0 0,0 1 1 0 0,0-1-1 0 0,-1 1 1 0 0,1 0 0 0 0,-1-1-1 0 0,1 1 1 0 0,-1 0-1 0 0,0 0 1 0 0,0-1 0 0 0,0 1-1 0 0,0 0 1 0 0,0 0 0 0 0,0-1-1 0 0,0 1 1 0 0,0 0-1 0 0,-1 0 1 0 0,1-1 0 0 0,-1 1-1 0 0,1 0 1 0 0,-1-1-1 0 0,0 1 1 0 0,0 0 0 0 0,1-1-1 0 0,-1 1 1 0 0,0-1-1 0 0,-1 0 1 0 0,1 1 0 0 0,0-1-1 0 0,0 0 1 0 0,0 1-1 0 0,-1-1 1 0 0,1 0 0 0 0,-1 0-20 0 0,-9 10 216 0 0,-28 53-40 0 0,108-60 1224 0 0,-26-8-1858 0 0,-17 1-1780 0 0,0 1-4544 0 0,-10 1-139 0 0</inkml:trace>
  <inkml:trace contextRef="#ctx0" brushRef="#br0" timeOffset="5468.226">4115 695 652 0 0,'0'0'13807'0'0,"2"7"-10847"0"0,2 9-2947 0 0,-1 0 1 0 0,-1 0 0 0 0,0 1-1 0 0,-2-1 1 0 0,0 0-1 0 0,0 0 1 0 0,-2 1-1 0 0,0-1 1 0 0,0 0-1 0 0,-2 0 1 0 0,-3 10-14 0 0,-11 83 90 0 0,15-99-1576 0 0,2-22-3407 0 0,1-6-2902 0 0</inkml:trace>
  <inkml:trace contextRef="#ctx0" brushRef="#br0" timeOffset="5714.418">4185 645 12585 0 0,'7'1'1050'0'0,"75"46"484"0"0,-81-46-1518 0 0,1-1 0 0 0,-1 1-1 0 0,1 0 1 0 0,-1 0 0 0 0,1 0-1 0 0,-1 0 1 0 0,1 0 0 0 0,-1 0-1 0 0,0 1 1 0 0,0-1-1 0 0,0 0 1 0 0,0 0 0 0 0,1 1-1 0 0,-2-1 1 0 0,1 1 0 0 0,0-1-1 0 0,0 1 1 0 0,0 0-1 0 0,-1-1 1 0 0,1 1 0 0 0,-1 0-1 0 0,1-1 1 0 0,-1 1 0 0 0,0 0-1 0 0,0-1 1 0 0,1 1-1 0 0,-1 0 1 0 0,0 0 0 0 0,-1-1-1 0 0,1 1 1 0 0,0 0 0 0 0,0 0-1 0 0,-1-1 1 0 0,1 1 0 0 0,-1 0-1 0 0,0-1 1 0 0,1 1-1 0 0,-1-1 1 0 0,0 1 0 0 0,0-1-1 0 0,0 1 1 0 0,0-1 0 0 0,0 1-1 0 0,0-1 1 0 0,0 0-1 0 0,-1 0 1 0 0,1 0 0 0 0,0 1-1 0 0,-1-1 1 0 0,1-1 0 0 0,-1 1-1 0 0,1 0 1 0 0,-1 0-1 0 0,0 0-15 0 0,-50 13-501 0 0,16-15-5035 0 0,20-3-1672 0 0</inkml:trace>
  <inkml:trace contextRef="#ctx0" brushRef="#br0" timeOffset="5869.289">4468 649 11597 0 0,'0'0'2958'0'0,"-3"8"-2860"0"0,-16 50 639 0 0,12-43-625 0 0,1 1 0 0 0,0 0 1 0 0,2 0-1 0 0,-1 0 0 0 0,2 0 1 0 0,0 1-1 0 0,1-1 0 0 0,1 1 1 0 0,1 0-1 0 0,0 0 1 0 0,2 11-113 0 0,21 3-1782 0 0,3-24-6353 0 0,-11-11 1426 0 0</inkml:trace>
  <inkml:trace contextRef="#ctx0" brushRef="#br0" timeOffset="6243.195">4533 812 10485 0 0,'0'0'1627'0'0,"0"0"-1369"0"0,0 0 359 0 0,0 0-81 0 0,0 0-431 0 0,0 0-621 0 0,2-2-542 0 0,35-7-1906 0 0,6 38 3963 0 0,12 59 3275 0 0,-53-85-2160 0 0,5-66-4324 0 0,24 95 3364 0 0,-13 43-1612 0 0,-11-75-5637 0 0,1-6-889 0 0</inkml:trace>
  <inkml:trace contextRef="#ctx0" brushRef="#br0" timeOffset="6395.658">4904 794 12625 0 0,'0'0'2216'0'0,"0"0"-2128"0"0,21 56 88 0 0,-17-31 276 0 0,-3 4-124 0 0,-1-1-116 0 0,-2 0-72 0 0,-10-1-88 0 0,-2 0 24 0 0,-3-1 61 0 0,-5-1-85 0 0,-5-4-52 0 0,0-1-733 0 0,6-9-1427 0 0,-10-5-4536 0 0</inkml:trace>
  <inkml:trace contextRef="#ctx0" brushRef="#br0" timeOffset="6861.956">4923 177 9069 0 0,'0'0'921'0'0,"-7"0"-570"0"0,-636-62 1262 0 0,-38 2 951 0 0,386 53-6699 0 0,284 6 59 0 0,5-1-2231 0 0</inkml:trace>
  <inkml:trace contextRef="#ctx0" brushRef="#br0" timeOffset="22614.482">3254 1166 404 0 0,'0'0'861'0'0,"0"0"-616"0"0,0 0 83 0 0,0 0 387 0 0,0 0 1350 0 0,7-1-155 0 0,26 0 49 0 0,-33 1-1531 0 0,0 0 45 0 0,-44-10 3258 0 0,-69-5-3306 0 0,68 23-8350 0 0,42-8 3214 0 0</inkml:trace>
  <inkml:trace contextRef="#ctx0" brushRef="#br0" timeOffset="22878.595">3285 1175 4364 0 0,'0'0'3945'0'0,"0"0"-3049"0"0,44 23-392 0 0,-40-16 0 0 0,0 0-504 0 0,-4 0 64 0 0,-5-1 92 0 0,-6-2 476 0 0,-9 1 192 0 0,-10 0-120 0 0,-11-2-512 0 0,-2 1-192 0 0,7-2-1732 0 0,1-4-3897 0 0</inkml:trace>
  <inkml:trace contextRef="#ctx0" brushRef="#br0" timeOffset="56827.938">3536 1246 2892 0 0,'0'0'0'0'0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30.6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312 1 7097 0 0,'0'0'1502'0'0,"0"0"-755"0"0,0 0 790 0 0,0 0 40 0 0,0 0-1014 0 0,0 0-534 0 0,-3 3 328 0 0,-85 47 1036 0 0,-18-49-3770 0 0,107-1 2424 0 0,0 0 1 0 0,0-1-1 0 0,-1 1 0 0 0,1 0 0 0 0,0-1 0 0 0,-1 1 0 0 0,1-1 1 0 0,0 1-1 0 0,-1-1 0 0 0,1 1 0 0 0,0-1 0 0 0,-1 0 1 0 0,1 1-1 0 0,-1-1 0 0 0,1 0 0 0 0,-1 1 0 0 0,1-1 1 0 0,-1 0-1 0 0,0 0 0 0 0,1 1 0 0 0,-1-1 0 0 0,0 0 0 0 0,0 0 1 0 0,1 0-1 0 0,-1 0 0 0 0,0 1 0 0 0,0-1 0 0 0,0 0 1 0 0,0 0-1 0 0,0 0 0 0 0,0 0 0 0 0,0 0 0 0 0,0 1 1 0 0,-1-1-1 0 0,1 0 0 0 0,0 0 0 0 0,0 0 0 0 0,-1 1 0 0 0,1-1 1 0 0,-1 0-1 0 0,1 0 0 0 0,0 1 0 0 0,-1-1 0 0 0,1 0 1 0 0,-1 1-1 0 0,0-1 0 0 0,1 0 0 0 0,-1 1 0 0 0,0-1-47 0 0,7 7 62 0 0,0 1-1 0 0,-1 0 0 0 0,0-1 0 0 0,0 2 1 0 0,0-1-1 0 0,-1 0 0 0 0,0 1 0 0 0,-1 0 1 0 0,0 0-1 0 0,0 0 0 0 0,-1 0 0 0 0,0 1 1 0 0,0-1-1 0 0,-1 0 0 0 0,0 1 1 0 0,0-1-1 0 0,-1 1 0 0 0,0 0 0 0 0,-1-1 1 0 0,0 1-1 0 0,0-1 0 0 0,-1 1 0 0 0,0-1 1 0 0,0 0-1 0 0,-1 0 0 0 0,0 0 0 0 0,0 0 1 0 0,-1 0-1 0 0,0-1 0 0 0,-1 1 0 0 0,1-1 1 0 0,-1 0-1 0 0,-1-1 0 0 0,1 1 1 0 0,-1-1-1 0 0,-1 0 0 0 0,1-1 0 0 0,-1 1 1 0 0,0-1-1 0 0,0 0 0 0 0,0-1 0 0 0,0 0 1 0 0,-2 0-62 0 0,7-3 18 0 0,0 0 1 0 0,0-1-1 0 0,0 1 1 0 0,0-1-1 0 0,0 1 1 0 0,0-1-1 0 0,0 0 1 0 0,0 0-1 0 0,0 0 1 0 0,0 0-1 0 0,0 0 1 0 0,0-1-1 0 0,0 1 1 0 0,0-1-1 0 0,0 1 1 0 0,0-1-1 0 0,0 1 1 0 0,1-1-1 0 0,-1 0 1 0 0,0 0-1 0 0,0 0 1 0 0,0 0-1 0 0,1 0 1 0 0,-1-1-1 0 0,1 1 1 0 0,-1 0-1 0 0,1-1 1 0 0,-1 1-1 0 0,1-1 1 0 0,0 0-1 0 0,0 1 1 0 0,0-1-1 0 0,0 0 1 0 0,0 0-1 0 0,0 1 1 0 0,0-1-1 0 0,1 0 1 0 0,-1 0-1 0 0,1 0 1 0 0,-1 0-1 0 0,1 0 1 0 0,0 0-1 0 0,-1 0 1 0 0,1 0-1 0 0,0 0 1 0 0,1 0-1 0 0,-1 0 1 0 0,0 0-1 0 0,1-2-18 0 0,12-106 354 0 0,27 31-798 0 0,-19 59-2646 0 0,6 6-4335 0 0,-16 11-248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30.9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24 10517 0 0,'0'0'2016'0'0,"0"0"-1404"0"0,0 0 228 0 0,0 0 72 0 0,0 0-144 0 0,0 0-328 0 0,-45 2-248 0 0,24-4-184 0 0,-3 1-4 0 0,-2-1-4 0 0,4 0-928 0 0,4-2-640 0 0,5 1-1108 0 0,4-8-3773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31.2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 1 10697 0 0,'0'0'1952'0'0,"0"0"-1864"0"0,0 0-88 0 0,0 0 408 0 0,-42 4-64 0 0,19-3-188 0 0,-8 1-104 0 0,0-1-52 0 0,4 0-1788 0 0,-8-1-4697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31.6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1 693 12105 0 0,'0'0'376'0'0,"2"8"-185"0"0,97 383 3663 0 0,-83-256-3378 0 0,-5-144-7247 0 0,-10 7 5458 0 0,4-18-6713 0 0</inkml:trace>
  <inkml:trace contextRef="#ctx0" brushRef="#br0" timeOffset="385.361">451 0 12357 0 0,'0'0'1410'0'0,"0"0"-1242"0"0,0 0-910 0 0,-2 9 454 0 0,-23 192 1963 0 0,-35 153 830 0 0,-98 49-1829 0 0,155-394-749 0 0,0 0-1 0 0,1 0 1 0 0,0 0 0 0 0,0 0 0 0 0,1 0-1 0 0,1 0 1 0 0,-1 0 0 0 0,1 0 0 0 0,1 0 0 0 0,0 0-1 0 0,0 1 1 0 0,1-1 0 0 0,0-1 0 0 0,2 6 73 0 0,4-9-2289 0 0,0-13-4499 0 0,-3-5-871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35.1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0 9501 0 0,'0'0'2427'0'0,"0"0"-1335"0"0,0 0-1118 0 0,-2 6-41 0 0,-14 49 795 0 0,3 0 0 0 0,2 0 1 0 0,2 1-1 0 0,3 0 0 0 0,1 15-728 0 0,4-65 13 0 0,-1 1 0 0 0,1-1-1 0 0,0 0 1 0 0,1 0 0 0 0,0 1-1 0 0,0-1 1 0 0,0 0 0 0 0,0 0-1 0 0,1 1 1 0 0,0-1 0 0 0,0 0-1 0 0,1 0 1 0 0,0 0 0 0 0,0 0-1 0 0,0 0 1 0 0,1 0 0 0 0,0-1 0 0 0,0 1-1 0 0,0-1 1 0 0,1 0 0 0 0,0 0-1 0 0,0 0 1 0 0,0 0 0 0 0,0-1-1 0 0,1 0 1 0 0,0 0 0 0 0,0 0-1 0 0,0 0 1 0 0,0-1 0 0 0,1 1-1 0 0,-1-2 1 0 0,1 1 0 0 0,0 0 0 0 0,2-1-13 0 0,38 5-5766 0 0,-22-9-2324 0 0</inkml:trace>
  <inkml:trace contextRef="#ctx0" brushRef="#br0" timeOffset="355.984">404 334 11445 0 0,'0'0'1280'0'0,"0"0"-658"0"0,0 0-79 0 0,0 0-82 0 0,0 0-135 0 0,0 0-182 0 0,0 0-106 0 0,24-20 3056 0 0,-23 18-3123 0 0,1 0 1 0 0,-1 0 0 0 0,0-1-1 0 0,1 1 1 0 0,-1 0-1 0 0,0 0 1 0 0,0-1-1 0 0,0 1 1 0 0,-1 0-1 0 0,1-1 1 0 0,0 1-1 0 0,-1-1 1 0 0,0 1-1 0 0,0-1 1 0 0,1 1-1 0 0,-1-1 1 0 0,-1 1-1 0 0,1-1 1 0 0,0 1-1 0 0,-1-1 1 0 0,1 1-1 0 0,-1 0 1 0 0,0-1-1 0 0,0 1 1 0 0,0 0-1 0 0,0-1 1 0 0,0 1-1 0 0,0 0 1 0 0,0 0 0 0 0,-1 0-1 0 0,1 0 1 0 0,-1 0-1 0 0,0 0 1 0 0,0 0-1 0 0,1 1 1 0 0,-1-1-1 0 0,0 1 1 0 0,0-1-1 0 0,0 1 1 0 0,-1 0-1 0 0,1-1 1 0 0,0 1-1 0 0,-1 0 1 0 0,1 1-1 0 0,0-1 1 0 0,-1 0-1 0 0,1 1 1 0 0,-1-1-1 0 0,1 1 1 0 0,-1 0-1 0 0,1 0 1 0 0,-1 0-1 0 0,1 0 1 0 0,-1 0-1 0 0,1 1 1 0 0,-1-1 0 0 0,0 1 27 0 0,-3 3 7 0 0,1 0-1 0 0,0 0 0 0 0,0 0 0 0 0,1 1 0 0 0,-1 0 0 0 0,1 0 0 0 0,0 0 0 0 0,0 1 0 0 0,1-1 0 0 0,-1 1 0 0 0,1 0 0 0 0,0 0 1 0 0,1 0-1 0 0,0 0 0 0 0,0 1 0 0 0,0-1 0 0 0,0 0 0 0 0,1 1 0 0 0,0-1 0 0 0,1 1 0 0 0,0 6-5 0 0,2-11 66 0 0,0 0-1 0 0,0 0 1 0 0,0 0-1 0 0,0 0 1 0 0,1 0-1 0 0,-1-1 1 0 0,1 1 0 0 0,-1-1-1 0 0,1 0 1 0 0,0 0-1 0 0,-1 0 1 0 0,1 0-1 0 0,0 0 1 0 0,0 0-1 0 0,0-1 1 0 0,0 1 0 0 0,0-1-1 0 0,-1 0 1 0 0,1 0-1 0 0,0 0 1 0 0,0 0-1 0 0,0-1 1 0 0,0 1-1 0 0,0-1 1 0 0,1 0-66 0 0,19-13-8378 0 0,-22 9 465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39.6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36 4528 0 0,'0'0'1906'0'0,"0"0"389"0"0,0 0-586 0 0,0 0-720 0 0,0 0-173 0 0,0 0-186 0 0,0 0-398 0 0,0 0-70 0 0,3 9 63 0 0,40 92 902 0 0,-32-83-1006 0 0,-2 1 0 0 0,0-1-1 0 0,0 1 1 0 0,-2 1 0 0 0,-1-1 0 0 0,0 1 0 0 0,-1 1 0 0 0,-1-1 0 0 0,-1 1 0 0 0,-1-1 0 0 0,-1 1 0 0 0,-1 0 0 0 0,-1 0 0 0 0,0-1 0 0 0,-2 1 0 0 0,0-1 0 0 0,-5 16-121 0 0,7-34-70 0 0,-33 74-274 0 0,12-52-4475 0 0,17-22-2279 0 0</inkml:trace>
  <inkml:trace contextRef="#ctx0" brushRef="#br0" timeOffset="404.421">248 8 7401 0 0,'0'0'1364'0'0,"0"0"-624"0"0,0 0 229 0 0,0 0 216 0 0,0 0-114 0 0,0 0-68 0 0,0 0-151 0 0,0 0-336 0 0,27-7-498 0 0,-24 8-10 0 0,0 0 1 0 0,1 0 0 0 0,-1 1-1 0 0,0-1 1 0 0,-1 1 0 0 0,1-1-1 0 0,0 1 1 0 0,0 0 0 0 0,-1 1-1 0 0,1-1 1 0 0,-1 0 0 0 0,0 1 0 0 0,1-1-1 0 0,-1 1 1 0 0,0-1 0 0 0,-1 1-1 0 0,1 0 1 0 0,0 0 0 0 0,-1 0-1 0 0,0 0 1 0 0,1 0 0 0 0,-1 1-1 0 0,-1-1 1 0 0,1 0 0 0 0,0 0-1 0 0,-1 1 1 0 0,1-1 0 0 0,-1 0-1 0 0,0 1 1 0 0,0-1 0 0 0,-1 0-1 0 0,1 1 1 0 0,-1-1 0 0 0,1 0-1 0 0,-1 0 1 0 0,0 1 0 0 0,0-1-9 0 0,-68 106 1120 0 0,69-109-1093 0 0,0-1 1 0 0,1 1-1 0 0,-1 0 1 0 0,1-1 0 0 0,-1 1-1 0 0,1 0 1 0 0,-1-1-1 0 0,1 1 1 0 0,-1 0 0 0 0,1 0-1 0 0,-1 0 1 0 0,1-1-1 0 0,-1 1 1 0 0,1 0 0 0 0,-1 0-1 0 0,1 0 1 0 0,-1 0-1 0 0,1 0 1 0 0,-1 0 0 0 0,1 0-1 0 0,-1 0 1 0 0,1 0-1 0 0,0 0 1 0 0,-1 1 0 0 0,1-1-1 0 0,-1 0 1 0 0,1 0-1 0 0,-1 0 1 0 0,1 1 0 0 0,-1-1-1 0 0,1 0 1 0 0,-1 0-1 0 0,0 1 1 0 0,1-1 0 0 0,-1 0-1 0 0,1 1 1 0 0,-1-1-1 0 0,0 1 1 0 0,1-1 0 0 0,-1 1-1 0 0,0-1 1 0 0,1 0-1 0 0,-1 1 1 0 0,0-1 0 0 0,0 1-1 0 0,1-1 1 0 0,-1 1-1 0 0,0-1 1 0 0,0 1 0 0 0,0 0-1 0 0,0-1 1 0 0,0 1-1 0 0,0-1 1 0 0,0 1 0 0 0,0-1-1 0 0,0 1 1 0 0,0-1-1 0 0,0 1 1 0 0,0-1 0 0 0,0 1-1 0 0,0-1 1 0 0,-1 1-1 0 0,1-1 1 0 0,0 1 0 0 0,0-1-1 0 0,-1 1 1 0 0,1-1-1 0 0,0 1 1 0 0,-1 0-28 0 0,71-6 203 0 0,-43 2-206 0 0,33 4-524 0 0,-20 7-4832 0 0,-27-4-1010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4:06.5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8717 0 0,'0'0'4884'0'0,"0"0"-3146"0"0,0 0-1448 0 0,2 8 94 0 0,20 285 1309 0 0,-15-269-2612 0 0,8-36-5250 0 0,-3-8-2549 0 0</inkml:trace>
  <inkml:trace contextRef="#ctx0" brushRef="#br0" timeOffset="249.057">197 57 9489 0 0,'2'8'5535'0'0,"46"298"-2748"0"0,-43-304-6191 0 0,-4-35-7197 0 0,-1 9 6795 0 0</inkml:trace>
  <inkml:trace contextRef="#ctx0" brushRef="#br0" timeOffset="511.719">267 250 7597 0 0,'0'0'7388'0'0,"0"0"-6100"0"0,0 0-1188 0 0,0 0 37 0 0,-53-4 27 0 0,27 0-28 0 0,0 1-88 0 0,-3-1-48 0 0,1 0-348 0 0,4 0-797 0 0,3-1-603 0 0,6 2-1172 0 0,2-5-5237 0 0</inkml:trace>
  <inkml:trace contextRef="#ctx0" brushRef="#br0" timeOffset="682.32">547 91 7249 0 0,'0'0'6436'0'0,"1"6"-5088"0"0,12 196 1171 0 0,-24-81-6722 0 0,15-130-632 0 0,4-14-3615 0 0</inkml:trace>
  <inkml:trace contextRef="#ctx0" brushRef="#br0" timeOffset="900.378">695 93 14409 0 0,'0'0'2033'0'0,"0"0"-2033"0"0,-49-9 0 0 0,19 4 148 0 0,-1 2-60 0 0,-4-1-84 0 0,2 1-4 0 0,1 0-48 0 0,-2 1-405 0 0,3 0-427 0 0,3-1-308 0 0,2 2-840 0 0,9-2-2736 0 0,7-7-2557 0 0</inkml:trace>
  <inkml:trace contextRef="#ctx0" brushRef="#br0" timeOffset="1057.21">836 8 8129 0 0,'4'6'6387'0'0,"7"16"-6173"0"0,-1 0 0 0 0,-1 1 0 0 0,0 0 0 0 0,-2 0 0 0 0,-1 1 0 0 0,-1-1 0 0 0,-1 2 1 0 0,-1-1-1 0 0,-1 0 0 0 0,-1 0 0 0 0,-1 1 0 0 0,-1-1 0 0 0,-3 15-214 0 0,2-29 33 0 0,-1 1-1 0 0,0-1 1 0 0,0 1 0 0 0,-1-1-1 0 0,0 0 1 0 0,-1-1 0 0 0,0 1-1 0 0,0-1 1 0 0,-1 0-1 0 0,-1 0 1 0 0,1-1 0 0 0,-1 1-1 0 0,-1-2 1 0 0,-3 4-33 0 0,-53 2-7236 0 0,58-17-904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41.6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621 463 5080 0 0,'0'0'91'0'0,"0"0"245"0"0,0 0-202 0 0,-5 6-64 0 0,1 0 46 0 0,0 0-1 0 0,0 0 0 0 0,-1 0 1 0 0,0-1-1 0 0,0 0 1 0 0,0 0-1 0 0,-1 0 1 0 0,0-1-1 0 0,0 0 0 0 0,0 0 1 0 0,0 0-1 0 0,0-1 1 0 0,-1 0-1 0 0,0 0 1 0 0,0-1-1 0 0,-5 2-115 0 0,-14-1 199 0 0,-1-1 1 0 0,1-1-1 0 0,-1-1 0 0 0,1-2 1 0 0,-1 0-1 0 0,1-2 0 0 0,0-1 0 0 0,0-1 1 0 0,0-1-1 0 0,1-1 0 0 0,0-2 1 0 0,0 0-1 0 0,-5-5-199 0 0,19 9-90 0 0,1-1-1 0 0,0 0 1 0 0,0 0 0 0 0,1-1 0 0 0,-1 0-1 0 0,2-1 1 0 0,-1 0 0 0 0,2 0 0 0 0,-1-1 0 0 0,1 0-1 0 0,0-1 1 0 0,1 1 0 0 0,1-1 0 0 0,-1 0-1 0 0,2-1 1 0 0,-1 1 0 0 0,2-1 0 0 0,0 0-1 0 0,0 0 1 0 0,1 0 0 0 0,0 0 0 0 0,1-1-1 0 0,1 1 1 0 0,-1 0 0 0 0,2 0 0 0 0,1-6 90 0 0,3 7-47 0 0,0 1-1 0 0,1-1 1 0 0,0 1 0 0 0,1 0 0 0 0,0 1 0 0 0,1 0-1 0 0,0 0 1 0 0,0 0 0 0 0,1 1 0 0 0,0 1 0 0 0,0-1-1 0 0,1 1 1 0 0,0 1 0 0 0,0 0 0 0 0,0 0 0 0 0,1 1 0 0 0,0 0-1 0 0,0 1 1 0 0,0 1 0 0 0,1-1 0 0 0,-1 2 0 0 0,6-1 47 0 0,30-8 204 0 0,0 2 0 0 0,1 2 1 0 0,0 2-1 0 0,0 2 0 0 0,0 3 0 0 0,0 1 1 0 0,34 7-205 0 0,-71-7 76 0 0,0 0 0 0 0,-1 1 0 0 0,1 0 0 0 0,0 1 0 0 0,-1 0 1 0 0,1 1-1 0 0,-1 0 0 0 0,0 1 0 0 0,0 0 0 0 0,-1 0 0 0 0,1 1 0 0 0,-1 0 1 0 0,0 1-1 0 0,-1 0 0 0 0,0 1 0 0 0,0-1 0 0 0,0 1 0 0 0,-1 1 0 0 0,0 0 1 0 0,2 5-77 0 0,-1-5 66 0 0,0 1 0 0 0,-1 0 0 0 0,-1 0 0 0 0,1 0-1 0 0,-2 1 1 0 0,0 0 0 0 0,0 0 0 0 0,-1 1 0 0 0,0-1 0 0 0,-1 1 0 0 0,0 0 0 0 0,-1 0 0 0 0,0 0 0 0 0,-1 0 0 0 0,0 0 0 0 0,-1 0 0 0 0,-1 0 0 0 0,0 0 0 0 0,0 0 0 0 0,-1 0 0 0 0,-1 0 0 0 0,0 0 0 0 0,0 0 0 0 0,-2-1 0 0 0,1 0 0 0 0,-1 0 0 0 0,-1 0 0 0 0,0 0 0 0 0,0-1 0 0 0,-1 0 0 0 0,0 0 0 0 0,-1-1 0 0 0,0 0 0 0 0,-1 0 0 0 0,0-1 0 0 0,-1 0-66 0 0,-9 4 35 0 0,-1-2 0 0 0,0-1 0 0 0,-1-1 0 0 0,0 0 0 0 0,-1-1 0 0 0,1-2 0 0 0,-1 0 0 0 0,0-1 0 0 0,0-1 0 0 0,-1-2 0 0 0,1 0 0 0 0,0-1 0 0 0,-5-1-35 0 0,-108-29-6526 0 0,103 18 504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42.2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0 5124 0 0,'0'0'6958'0'0,"-2"9"-6149"0"0,-9 389 3296 0 0,37-313-3949 0 0,7-68-6158 0 0,-17-17-128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42.5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97 167 13373 0 0,'0'0'490'0'0,"0"0"-667"0"0,0 0 682 0 0,0 0 225 0 0,0 0-138 0 0,0 0-237 0 0,0 0-127 0 0,26-23-52 0 0,-23 20-247 0 0,-1 0-1 0 0,0 0 1 0 0,1-1-1 0 0,-1 1 1 0 0,0 0-1 0 0,-1-1 1 0 0,1 0-1 0 0,-1 1 0 0 0,1-1 1 0 0,-1 0-1 0 0,0 0 1 0 0,0 0-1 0 0,-1 0 1 0 0,1 0-1 0 0,-1 0 1 0 0,0 0-1 0 0,0 1 1 0 0,0-1-1 0 0,-1 0 1 0 0,1 0-1 0 0,-1 0 1 0 0,0 0-1 0 0,0 0 1 0 0,-1 0-1 0 0,1 1 1 0 0,-1-1-1 0 0,1 0 1 0 0,-1 1-1 0 0,0 0 1 0 0,-1-1-1 0 0,1 1 1 0 0,0 0-1 0 0,-1 0 1 0 0,0 0-1 0 0,0 0 0 0 0,0 1 1 0 0,0-1-1 0 0,0 1 1 0 0,0 0-1 0 0,-1 0 1 0 0,-1-1 71 0 0,0 5 112 0 0,-1 1 1 0 0,1 0-1 0 0,0 0 1 0 0,0 1-1 0 0,1-1 1 0 0,-1 1-1 0 0,1 0 1 0 0,-1 1-1 0 0,1-1 1 0 0,0 1-1 0 0,1-1 1 0 0,-1 1-1 0 0,1 0 1 0 0,0 1-1 0 0,0-1 1 0 0,1 0-1 0 0,-1 1 1 0 0,1-1-1 0 0,1 1 1 0 0,-2 3-113 0 0,-1-1 82 0 0,-8 50-63 0 0,47-38-2835 0 0,-18-18-129 0 0,-1-1-2409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42.8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13789 0 0,'0'0'2068'0'0,"0"0"-2068"0"0,0 0-928 0 0,0 0 928 0 0,0 0 148 0 0,0 0 120 0 0,0 0-80 0 0,0 0-128 0 0,0 0-60 0 0,0 0-116 0 0,-11 12-1184 0 0,9-12-960 0 0,0 0-2252 0 0,0-3-2421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43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16 135 7989 0 0,'0'0'3951'0'0,"0"0"-2736"0"0,0 0-876 0 0,0 0-97 0 0,0 0 6 0 0,0 0-85 0 0,0 0-114 0 0,0 0-234 0 0,34 9-731 0 0,24 41 2119 0 0,-58-49-1184 0 0,1 1-1 0 0,0-1 1 0 0,-1 0-1 0 0,0 1 1 0 0,1-1-1 0 0,-1 0 1 0 0,0 1 0 0 0,1-1-1 0 0,-1 0 1 0 0,0 1-1 0 0,0-1 1 0 0,0 1-1 0 0,0-1 1 0 0,0 0-1 0 0,-1 1 1 0 0,1-1-1 0 0,0 0 1 0 0,-1 1-1 0 0,1-1 1 0 0,-1 0-1 0 0,1 1 1 0 0,-1-1-1 0 0,1 0 1 0 0,-1 0-1 0 0,0 0 1 0 0,0 1-1 0 0,0-1 1 0 0,1 0-1 0 0,-1 0 1 0 0,0 0-1 0 0,0 0 1 0 0,-1-1-1 0 0,1 1 1 0 0,0 0-1 0 0,0 0 1 0 0,0-1-1 0 0,0 1 1 0 0,-1 0-1 0 0,1-1 1 0 0,0 1-1 0 0,-1-1 1 0 0,1 0-1 0 0,0 1 1 0 0,-1-1-1 0 0,1 0 1 0 0,-1 0-1 0 0,1 0 1 0 0,0 0-1 0 0,-1 0 1 0 0,1 0-1 0 0,-1 0 1 0 0,1-1-19 0 0,20 14-1459 0 0,81 68 4216 0 0,-102-77-2720 0 0,0-1 0 0 0,0 1 0 0 0,0-1 0 0 0,0 0 0 0 0,-1 0 0 0 0,1 0 0 0 0,-1 0 0 0 0,0-1 0 0 0,1 1 0 0 0,-2-1 0 0 0,1 1 0 0 0,0-1 0 0 0,0 0 0 0 0,-1 0 0 0 0,1 0 0 0 0,-1-1 0 0 0,1 1 0 0 0,-1-1 0 0 0,0 0 0 0 0,1 0 0 0 0,-1 0 0 0 0,0-1 0 0 0,0 1 0 0 0,0-1 1 0 0,0 0-1 0 0,1 0 0 0 0,-1 0 0 0 0,0-1 0 0 0,0 1 0 0 0,-1-1-37 0 0,2 1-99 0 0,-44-3-929 0 0,19-8-4785 0 0,16-1-2109 0 0</inkml:trace>
  <inkml:trace contextRef="#ctx0" brushRef="#br0" timeOffset="266.617">358 1 14173 0 0,'0'0'1540'0'0,"0"0"-1540"0"0,26 43 0 0 0,-17-19 288 0 0,-1 4 193 0 0,1 2-181 0 0,-8 1-16 0 0,2 0-120 0 0,-6 0-76 0 0,-2 0-40 0 0,-8 0-40 0 0,0-1-8 0 0,-5-1 0 0 0,-5-2-100 0 0,-2-2-436 0 0,1-4-405 0 0,3-6-1287 0 0,-5-3-4348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46.5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108 0 11981 0 0,'0'0'1100'0'0,"-5"6"-610"0"0,-10 16-231 0 0,2 1 0 0 0,1 1 0 0 0,1 0 0 0 0,1 0 0 0 0,1 1 0 0 0,1 0 1 0 0,1 1-1 0 0,1 0 0 0 0,2 0 0 0 0,0 0 0 0 0,2 0 0 0 0,1 1 1 0 0,1 3-260 0 0,0-28 7 0 0,0 1 0 0 0,0-1 0 0 0,1 1 0 0 0,-1-1 0 0 0,1 1 0 0 0,0-1 0 0 0,-1 1 0 0 0,1-1 1 0 0,0 0-1 0 0,1 1 0 0 0,-1-1 0 0 0,0 0 0 0 0,1 0 0 0 0,-1 0 0 0 0,1 0 0 0 0,-1 0 0 0 0,1 0 1 0 0,0 0-1 0 0,0-1 0 0 0,0 1 0 0 0,0-1 0 0 0,0 1 0 0 0,0-1 0 0 0,1 0 0 0 0,-1 1 0 0 0,0-1 1 0 0,1-1-1 0 0,0 2-7 0 0,32-2-6521 0 0,-15-7-1577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46.7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0 14221 0 0,'0'8'1596'0'0,"-5"191"-82"0"0,13-166-2412 0 0,12-21-7480 0 0,-4-12 323 0 0</inkml:trace>
  <inkml:trace contextRef="#ctx0" brushRef="#br0" timeOffset="184.496">365 184 16410 0 0,'0'0'2500'0'0,"0"0"-2500"0"0,0 0-1248 0 0,0 0 1248 0 0,-44 7 40 0 0,11-7 220 0 0,2 2-260 0 0,-4-1-164 0 0,0 1-628 0 0,8 0-1245 0 0,2-1-4203 0 0,-7-2-2489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45.8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271 100 5565 0 0,'0'0'5373'0'0,"0"0"-2520"0"0,0 0-1149 0 0,0 0-427 0 0,0 0-360 0 0,0 0-430 0 0,0 0-343 0 0,-7 0-236 0 0,-210-6-1284 0 0,192 3-321 0 0,10-6-4485 0 0,8-1-771 0 0</inkml:trace>
  <inkml:trace contextRef="#ctx0" brushRef="#br0" timeOffset="278.449">123 1 5501 0 0,'0'0'5496'0'0,"0"0"-5200"0"0,0 0-128 0 0,27 38 512 0 0,-23-22 240 0 0,0 2-116 0 0,-4-1-324 0 0,0 1-36 0 0,-3 2-116 0 0,-2-1-52 0 0,-2-1-72 0 0,1-1-204 0 0,2 0-240 0 0,0-3-1088 0 0,2-4-1600 0 0,2-2-5457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48.738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61 4396 0 0,'0'0'6410'0'0,"0"0"-3814"0"0,0 0-2209 0 0,0 0-213 0 0,0 0 72 0 0,0 8 108 0 0,-21 163 218 0 0,15-151-711 0 0,-9 35 703 0 0,21-24-4206 0 0,5-22-2335 0 0</inkml:trace>
  <inkml:trace contextRef="#ctx0" brushRef="#br0" timeOffset="249.043">185 320 16233 0 0,'0'0'1473'0'0,"0"0"-1473"0"0,0 0-100 0 0,0 0 100 0 0,0 0 184 0 0,0 0-184 0 0,0 0-168 0 0,0 0-204 0 0,0 0 124 0 0,0 0 84 0 0,-13 15-689 0 0,12-11-1331 0 0,-4-4-4296 0 0</inkml:trace>
  <inkml:trace contextRef="#ctx0" brushRef="#br0" timeOffset="496.722">413 71 5673 0 0,'0'0'4437'0'0,"0"0"-2439"0"0,0 0-1444 0 0,0 0-225 0 0,0 0 254 0 0,0 0 74 0 0,-5 9-195 0 0,-5 4-405 0 0,1 1 0 0 0,1 1 1 0 0,0 0-1 0 0,1 0 0 0 0,1 0 0 0 0,0 1 0 0 0,1 0 0 0 0,1 0 0 0 0,0 0 0 0 0,1 0 0 0 0,1 1 0 0 0,0 0 0 0 0,2-1 0 0 0,0 1 0 0 0,0 3-57 0 0,2-17 29 0 0,0 0 0 0 0,0 1 0 0 0,1-1 0 0 0,-1 0-1 0 0,0 0 1 0 0,1-1 0 0 0,0 1 0 0 0,0 0 0 0 0,0-1-1 0 0,0 0 1 0 0,0 1 0 0 0,0-1 0 0 0,1 0-1 0 0,-1-1 1 0 0,0 1 0 0 0,1-1 0 0 0,0 1 0 0 0,-1-1-1 0 0,1 0 1 0 0,0-1 0 0 0,0 1 0 0 0,0 0 0 0 0,-1-1-1 0 0,1 0 1 0 0,0 0 0 0 0,0 0 0 0 0,0-1-1 0 0,0 1 1 0 0,-1-1 0 0 0,1 0 0 0 0,0 0 0 0 0,-1 0-1 0 0,1 0 1 0 0,0-1 0 0 0,-1 0 0 0 0,0 1 0 0 0,1-1-1 0 0,-1 0 1 0 0,0-1 0 0 0,0 1 0 0 0,0-1 0 0 0,0 1-1 0 0,0-1 1 0 0,-1 0 0 0 0,1 0 0 0 0,-1 0-1 0 0,0 0 1 0 0,0 0 0 0 0,0-1 0 0 0,0 1 0 0 0,-1-1-1 0 0,1 1 1 0 0,-1-1 0 0 0,0 0 0 0 0,0 1 0 0 0,0-2-29 0 0,-2 2-51 0 0,0 1 0 0 0,0-1 0 0 0,0 1 0 0 0,-1-1 0 0 0,1 1 0 0 0,-1 0 0 0 0,1-1 0 0 0,-1 1 0 0 0,0 0 1 0 0,0 0-1 0 0,0 0 0 0 0,0 0 0 0 0,0 1 0 0 0,-1-1 0 0 0,1 0 0 0 0,0 1 0 0 0,-1 0 0 0 0,1-1 0 0 0,-1 1 1 0 0,1 0-1 0 0,-1 0 0 0 0,0 0 0 0 0,0 1 0 0 0,1-1 0 0 0,-1 1 0 0 0,0 0 0 0 0,0-1 0 0 0,1 1 0 0 0,-1 0 1 0 0,0 1-1 0 0,0-1 0 0 0,0 0 0 0 0,1 1 0 0 0,-3 0 51 0 0,-34 13-5008 0 0,29-5-867 0 0</inkml:trace>
  <inkml:trace contextRef="#ctx0" brushRef="#br0" timeOffset="807.861">769 129 13685 0 0,'0'0'1563'0'0,"0"0"-1194"0"0,0 0-295 0 0,-6-1 78 0 0,3 0-163 0 0,0 0 0 0 0,0 1 0 0 0,0-1-1 0 0,0 1 1 0 0,0 0 0 0 0,0 0-1 0 0,0 0 1 0 0,0 0 0 0 0,-1 0-1 0 0,1 1 1 0 0,0-1 0 0 0,0 1 0 0 0,0 0-1 0 0,0 0 1 0 0,1 0 0 0 0,-1 0-1 0 0,0 1 1 0 0,0-1 0 0 0,1 1-1 0 0,-1-1 1 0 0,0 1 0 0 0,1 0-1 0 0,0 0 1 0 0,-1 0 0 0 0,1 1 0 0 0,0-1-1 0 0,0 0 1 0 0,0 1 0 0 0,1 0-1 0 0,-1-1 1 0 0,1 1 0 0 0,-1 0-1 0 0,1 0 1 0 0,0-1 0 0 0,0 1 0 0 0,0 0-1 0 0,0 0 1 0 0,1 0 0 0 0,-1 0-1 0 0,1 1 1 0 0,0-1 0 0 0,0 0-1 0 0,0 0 12 0 0,38 55 155 0 0,-35-57-146 0 0,0 1-1 0 0,0 0 1 0 0,0 0 0 0 0,-1 1-1 0 0,1-1 1 0 0,-1 1 0 0 0,0-1 0 0 0,1 1-1 0 0,-1 0 1 0 0,0 0 0 0 0,0-1-1 0 0,-1 2 1 0 0,1-1 0 0 0,-1 0-1 0 0,1 0 1 0 0,-1 0 0 0 0,0 1-1 0 0,0-1 1 0 0,-1 0 0 0 0,1 1-1 0 0,-1-1 1 0 0,1 1 0 0 0,-1-1 0 0 0,0 1-1 0 0,0-1 1 0 0,-1 1 0 0 0,1-1-1 0 0,-1 1 1 0 0,0-1 0 0 0,0 0-1 0 0,0 1 1 0 0,0-1 0 0 0,0 0-1 0 0,-2 2-8 0 0,-24 11 140 0 0,7-18-4259 0 0,11-4-2485 0 0</inkml:trace>
  <inkml:trace contextRef="#ctx0" brushRef="#br0" timeOffset="1023.796">1021 103 15469 0 0,'0'0'1269'0'0,"0"0"-1269"0"0,-43-8 0 0 0,19 6 140 0 0,-7-1 44 0 0,-3 2-172 0 0,1 0-12 0 0,2 1-436 0 0,2 0-857 0 0,6 0-1771 0 0,-1 0-4461 0 0</inkml:trace>
  <inkml:trace contextRef="#ctx0" brushRef="#br0" timeOffset="1179.341">1117 22 13757 0 0,'0'0'1504'0'0,"6"9"-934"0"0,3 5-469 0 0,-2-1 0 0 0,0 1-1 0 0,0 0 1 0 0,-1 0 0 0 0,-1 1 0 0 0,-1 0 0 0 0,0 0 0 0 0,-1 0 0 0 0,0 0 0 0 0,-1 0 0 0 0,-1 1 0 0 0,0 2-101 0 0,-5 12-35 0 0,-1 0 1 0 0,-2 0-1 0 0,0-1 1 0 0,-2 0-1 0 0,-2 0 1 0 0,-10 21 34 0 0,-10 29-692 0 0,30-75 523 0 0,-20 50-1623 0 0,3-18-4999 0 0,2-12-600 0 0</inkml:trace>
  <inkml:trace contextRef="#ctx0" brushRef="#br1" timeOffset="3163.621">1167 32 1480 0 0,'0'0'850'0'0,"0"0"-346"0"0,0 0-68 0 0,0 0 126 0 0,-7-5 66 0 0,-4 0-261 0 0,-6-4-121 0 0,2-4 4903 0 0,55 69 331 0 0,22 108-5029 0 0,-59-149-472 0 0,-2-1 1 0 0,0 0 0 0 0,0 1-1 0 0,-1-1 1 0 0,-1 0 0 0 0,-1 1-1 0 0,0-1 1 0 0,0 0-1 0 0,-1 0 1 0 0,-1 0 0 0 0,-1-1-1 0 0,0 1 1 0 0,-1-1-1 0 0,0 0 1 0 0,-1 0 0 0 0,0-1-1 0 0,-1 0 1 0 0,0 0 0 0 0,-9 8 20 0 0,-33 64 14 0 0,28-64 30 0 0,10-26-4848 0 0,5-4-3920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03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359 118 5929 0 0,'0'0'6936'0'0,"0"0"-5740"0"0,0 0-952 0 0,0 0 212 0 0,0 0 84 0 0,-52-8-124 0 0,26 4-64 0 0,-6-2-148 0 0,-12-1-128 0 0,-4-3-76 0 0,3 2 0 0 0,10 0 0 0 0,11 3-248 0 0,8-2-832 0 0,1 0-1132 0 0,4 0-3044 0 0,1-7-2297 0 0</inkml:trace>
  <inkml:trace contextRef="#ctx0" brushRef="#br0" timeOffset="248.165">169 1 12233 0 0,'0'0'1684'0'0,"0"0"-1088"0"0,28 47-12 0 0,-21-28-168 0 0,-6 3-192 0 0,2-1-12 0 0,-3 1-8 0 0,-4-3-88 0 0,-3 1-40 0 0,-2-2-76 0 0,-1-2-144 0 0,2-2-572 0 0,0-4-636 0 0,3-1-2712 0 0,4-7-5621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4:05.6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271 0 5777 0 0,'0'0'4669'0'0,"0"0"-2993"0"0,0 0-989 0 0,-4 9 60 0 0,-26 47 10 0 0,-2-2 0 0 0,-2 0 0 0 0,-3-3 0 0 0,-2-1 0 0 0,-38 37-757 0 0,64-78-1766 0 0,8-18-5336 0 0,5-7-1227 0 0</inkml:trace>
  <inkml:trace contextRef="#ctx0" brushRef="#br0" timeOffset="248.718">26 96 12449 0 0,'0'0'1274'0'0,"0"0"-779"0"0,4 9-176 0 0,18 32 73 0 0,2-1 0 0 0,1-1 1 0 0,2-1-1 0 0,2-2 0 0 0,1 0 1 0 0,2-2-1 0 0,24 19-392 0 0,-55-53 0 0 0,4 3-1180 0 0,-4-10-3667 0 0,-1-10-3329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52.3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12 5885 0 0,'0'0'869'0'0,"0"0"2149"0"0,0 0-1517 0 0,0 0-601 0 0,0 0-52 0 0,0 0-69 0 0,0 0-186 0 0,0 0-315 0 0,1-11-512 0 0,13 22 524 0 0,-9-10-267 0 0,-1 1 0 0 0,0-1-1 0 0,0 1 1 0 0,0 0-1 0 0,-1 0 1 0 0,1 0-1 0 0,0 1 1 0 0,-1-1-1 0 0,0 1 1 0 0,1 0-1 0 0,-1 0 1 0 0,0 0 0 0 0,0 1-1 0 0,-1-1 1 0 0,1 0-1 0 0,-1 1 1 0 0,0 0-1 0 0,1 0 1 0 0,-2 0-1 0 0,1 0 1 0 0,0 0-1 0 0,-1 0 1 0 0,0 0 0 0 0,0 0-1 0 0,0 1 1 0 0,0-1-1 0 0,-1 0 1 0 0,0 0-1 0 0,0 1 1 0 0,0-1-1 0 0,0 1 1 0 0,-1-1-1 0 0,1 0 1 0 0,-1 0 0 0 0,0 1-1 0 0,0-1 1 0 0,-1 0-1 0 0,0 0 1 0 0,0 1-23 0 0,-82 60 697 0 0,123-66 317 0 0,41-8-1184 0 0,-27 7-4464 0 0,-41 2-1019 0 0</inkml:trace>
  <inkml:trace contextRef="#ctx0" brushRef="#br0" timeOffset="10357.342">432 219 900 0 0,'0'0'2944'0'0,"0"0"153"0"0,0 0 1044 0 0,0 0-2055 0 0,0 0-1237 0 0,0 0-649 0 0,0 0-77 0 0,-2 9 108 0 0,-3 6-110 0 0,-5 11 75 0 0,2 1 0 0 0,1 0 1 0 0,0 0-1 0 0,2 0 0 0 0,1 1 1 0 0,2 0-1 0 0,0 0 0 0 0,2-1 1 0 0,1 1-1 0 0,5 24-196 0 0,35 29 651 0 0,-12-64-8191 0 0,-20-17-1254 0 0</inkml:trace>
  <inkml:trace contextRef="#ctx0" brushRef="#br0" timeOffset="10667.302">668 538 13625 0 0,'0'0'1248'0'0,"0"0"-960"0"0,0 0-88 0 0,0 0 147 0 0,0 0-46 0 0,0 0-139 0 0,0 0-99 0 0,27-29 1863 0 0,-25 25-1999 0 0,0 0 1 0 0,0 0 0 0 0,0 0 0 0 0,-1 0-1 0 0,1-1 1 0 0,-1 1 0 0 0,0 0 0 0 0,0-1-1 0 0,-1 1 1 0 0,1-1 0 0 0,-1 1 0 0 0,0-1-1 0 0,0 1 1 0 0,0 0 0 0 0,-1-1 0 0 0,1 1-1 0 0,-1-1 1 0 0,0 1 0 0 0,-1 0 0 0 0,1-1-1 0 0,-1 1 1 0 0,0 0 0 0 0,0 0-1 0 0,0 0 1 0 0,0 0 0 0 0,-1 1 0 0 0,0-1-1 0 0,1 1 1 0 0,-1-1 0 0 0,0 1 0 0 0,-1 0-1 0 0,1 0 1 0 0,-1 0 0 0 0,1 1 0 0 0,-1-1-1 0 0,0 1 1 0 0,0 0 0 0 0,0 0 0 0 0,0 0-1 0 0,-4-1 73 0 0,3 5 1 0 0,0 0 0 0 0,0 1 0 0 0,0 0 0 0 0,0-1 0 0 0,0 1 0 0 0,1 1 0 0 0,-1-1 0 0 0,1 1 0 0 0,0 0 0 0 0,0 0 0 0 0,0 0 0 0 0,0 0 0 0 0,1 1 0 0 0,0-1 0 0 0,0 1 0 0 0,0 0 0 0 0,0 0 0 0 0,1 0 0 0 0,0 0 0 0 0,0 1 0 0 0,0-1 0 0 0,1 1 0 0 0,0-1 0 0 0,0 1-1 0 0,0-1 1 0 0,1 1 0 0 0,-1 1-1 0 0,1-4 16 0 0,0 0-1 0 0,0 0 1 0 0,0 0-1 0 0,0 0 1 0 0,0 0-1 0 0,1 0 1 0 0,-1 0-1 0 0,1 0 1 0 0,0-1-1 0 0,0 1 0 0 0,0 0 1 0 0,0 0-1 0 0,1-1 1 0 0,-1 1-1 0 0,1 0 1 0 0,-1-1-1 0 0,1 0 1 0 0,0 1-1 0 0,0-1 1 0 0,0 0-1 0 0,0 0 1 0 0,0 0-1 0 0,1 0 0 0 0,-1 0 1 0 0,1-1-1 0 0,0 2-15 0 0,33 8-7159 0 0,-20-11-1139 0 0</inkml:trace>
  <inkml:trace contextRef="#ctx0" brushRef="#br0" timeOffset="10915.219">873 546 14721 0 0,'0'0'2077'0'0,"0"0"-1553"0"0,0 0-428 0 0,0 0-44 0 0,0 0-40 0 0,0 0-12 0 0,0 0-148 0 0,0 0-64 0 0,0 0-424 0 0,0 0-273 0 0,-24-1-1127 0 0,22-1-3524 0 0,-2-6-2421 0 0</inkml:trace>
  <inkml:trace contextRef="#ctx0" brushRef="#br0" timeOffset="11166.806">1015 371 12705 0 0,'0'0'2292'0'0,"0"0"-1424"0"0,0 0-685 0 0,0 0-12 0 0,0 0 69 0 0,0 0-140 0 0,0 0-198 0 0,0 0-149 0 0,38 8-1100 0 0,-35-7 1379 0 0,0 1 0 0 0,0-1-1 0 0,-1 1 1 0 0,1 0-1 0 0,-1 0 1 0 0,1 0-1 0 0,-1 0 1 0 0,0 1 0 0 0,0-1-1 0 0,0 1 1 0 0,0-1-1 0 0,0 1 1 0 0,0 0-1 0 0,-1 0 1 0 0,0 0 0 0 0,1 0-1 0 0,-1 0 1 0 0,0 0-1 0 0,0 0 1 0 0,-1 0 0 0 0,1 0-1 0 0,-1 0 1 0 0,1 0-1 0 0,-1 1 1 0 0,0-1-1 0 0,0 0 1 0 0,-1 0 0 0 0,1 0-1 0 0,0 0 1 0 0,-1 1-1 0 0,0-1 1 0 0,0 0-1 0 0,0 0 1 0 0,0 0 0 0 0,0 0-1 0 0,-1 0 1 0 0,0-1-1 0 0,1 1 1 0 0,-1 0-1 0 0,0-1 1 0 0,0 1 0 0 0,0-1-1 0 0,0 0 1 0 0,-1 1-1 0 0,1-1 1 0 0,-1 0 0 0 0,1-1-1 0 0,-1 1 1 0 0,0 0-1 0 0,0-1 1 0 0,0 1-32 0 0,-18 26-50 0 0,21-25 78 0 0,1-1 0 0 0,0 1 0 0 0,-1 0 0 0 0,1-1 0 0 0,0 1 0 0 0,1 0 0 0 0,-1-1 0 0 0,0 1 0 0 0,1-1 0 0 0,-1 0 0 0 0,1 1 0 0 0,0-1-1 0 0,0 0 1 0 0,0 0 0 0 0,0 0 0 0 0,0 0 0 0 0,0-1 0 0 0,0 1 0 0 0,0-1 0 0 0,1 1 0 0 0,-1-1 0 0 0,1 0 0 0 0,-1 1 0 0 0,1-1 0 0 0,0-1 0 0 0,-1 1 0 0 0,1 0 0 0 0,0-1 0 0 0,0 1 0 0 0,-1-1-1 0 0,1 0 1 0 0,0 0 0 0 0,0 0 0 0 0,0 0 0 0 0,-1 0 0 0 0,1-1 0 0 0,0 1 0 0 0,0-1 0 0 0,0 0-28 0 0,11 3 79 0 0,-7 0-809 0 0,24 2 1989 0 0,-23-6-4129 0 0,-5-5-3926 0 0,-3-3-1664 0 0</inkml:trace>
  <inkml:trace contextRef="#ctx0" brushRef="#br0" timeOffset="11369.53">1368 318 5521 0 0,'0'0'9924'0'0,"0"0"-9572"0"0,38 48-304 0 0,-28-25 408 0 0,0 2-91 0 0,-3 2-169 0 0,-6-1-144 0 0,-1 0-52 0 0,-8 1 12 0 0,-2 0-4 0 0,-4 2 0 0 0,-6-2 44 0 0,0 1-52 0 0,-1-3 0 0 0,0-3-665 0 0,2-3-479 0 0,8-4-1792 0 0,0-7-7573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05.6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 1 6157 0 0,'0'0'1832'0'0,"0"0"1120"0"0,0 0-2135 0 0,0 0-633 0 0,-6 7 284 0 0,-61 155 1629 0 0,49 70-407 0 0,19-221-1667 0 0,0 1 0 0 0,0-1 1 0 0,1 0-1 0 0,1 0 1 0 0,0 0-1 0 0,0 0 1 0 0,1-1-1 0 0,1 1 0 0 0,0-1 1 0 0,0 0-1 0 0,0 0 1 0 0,2-1-1 0 0,-1 0 0 0 0,1 0 1 0 0,0 0-1 0 0,1-1 1 0 0,0 0-1 0 0,0 0 1 0 0,4 1-24 0 0,2-1-3118 0 0,1-5-5014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07.0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0 4760 0 0,'0'0'484'0'0,"0"0"260"0"0,0 0 1165 0 0,0 0-654 0 0,0 0-565 0 0,0 0-132 0 0,0 0-80 0 0,0 0-144 0 0,-4 3-88 0 0,-15 10 44 0 0,19-13-14 0 0,27-5 2300 0 0,-22 4-2546 0 0,0 0 0 0 0,0 1 0 0 0,0 0 0 0 0,0-1 0 0 0,0 2 1 0 0,-1-1-1 0 0,1 0 0 0 0,0 1 0 0 0,0 0 0 0 0,0 0 0 0 0,-1 1 0 0 0,1-1 0 0 0,-1 1 0 0 0,1 0 0 0 0,-1 0 0 0 0,0 1 1 0 0,1-1-1 0 0,-1 1 0 0 0,0 0 0 0 0,-1 0 0 0 0,1 0 0 0 0,-1 1 0 0 0,1-1 0 0 0,-1 1 0 0 0,0 0 0 0 0,0 0 0 0 0,0 0 0 0 0,-1 0 1 0 0,0 0-1 0 0,1 0 0 0 0,-1 1 0 0 0,-1-1 0 0 0,1 1 0 0 0,-1 0 0 0 0,0-1 0 0 0,0 1 0 0 0,0 0 0 0 0,-1 0 0 0 0,1 0 1 0 0,-1 0-1 0 0,0 0 0 0 0,-1-1 0 0 0,1 1 0 0 0,-1 0 0 0 0,0 0 0 0 0,0 0 0 0 0,-1-1 0 0 0,1 1 0 0 0,-1-1 0 0 0,0 1 1 0 0,0-1-1 0 0,0 0 0 0 0,-1 1 0 0 0,0-1-30 0 0,-99 64 269 0 0,152-59 1093 0 0,125 21-3127 0 0,-173-30 969 0 0,0 1-866 0 0,0-1-4288 0 0,0 0-1733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07.2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183 15 13773 0 0,'0'0'1708'0'0,"0"0"-1456"0"0,0 0 24 0 0,0 0-100 0 0,0 0-124 0 0,0 0 0 0 0,-35-4-52 0 0,12 3 0 0 0,-7 0-4 0 0,4 1-416 0 0,-1-2-684 0 0,7 1-1508 0 0,-1-4-4813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07.5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13461 0 0,'0'0'1648'0'0,"0"0"-1600"0"0,0 0 368 0 0,9 50 12 0 0,-8-34-148 0 0,2 3-79 0 0,-2-1-89 0 0,-1 0-24 0 0,0-1 0 0 0,0 0-40 0 0,-1 0 40 0 0,1 0-12 0 0,0-1-76 0 0,1-2-276 0 0,6-1-893 0 0,-1-5-3079 0 0,11-4-6641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09.0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1 10649 0 0,'0'0'1006'0'0,"0"0"-730"0"0,0 0-235 0 0,8 0 71 0 0,-5-1-31 0 0,1 1 0 0 0,0 0 0 0 0,0 0 0 0 0,0 1 0 0 0,0-1 0 0 0,0 1 0 0 0,0-1 1 0 0,-1 1-1 0 0,1 1 0 0 0,0-1 0 0 0,-1 0 0 0 0,1 1 0 0 0,-1 0 0 0 0,1 0 0 0 0,-1 0 0 0 0,0 0 0 0 0,0 0 0 0 0,0 1 1 0 0,0-1-1 0 0,0 1 0 0 0,0 0 0 0 0,-1 0 0 0 0,1 0 0 0 0,-1 0 0 0 0,0 0 0 0 0,0 1 0 0 0,0-1 0 0 0,0 0 0 0 0,-1 1 1 0 0,1 0-1 0 0,-1-1 0 0 0,0 1 0 0 0,0 0 0 0 0,0 0 0 0 0,-1 2-81 0 0,-1-1 77 0 0,0 1-1 0 0,-1-1 1 0 0,0 0-1 0 0,0 0 1 0 0,0 0 0 0 0,-1 0-1 0 0,1 0 1 0 0,-1 0 0 0 0,0-1-1 0 0,-1 1 1 0 0,1-1-1 0 0,-1 0 1 0 0,0 0 0 0 0,0 0-1 0 0,0 0 1 0 0,-1-1-1 0 0,1 0 1 0 0,-1 0 0 0 0,0 0-1 0 0,0 0 1 0 0,0-1-1 0 0,0 0 1 0 0,-3 1-77 0 0,-38 27 56 0 0,93-29 1978 0 0,-32-1-2243 0 0,56 3 278 0 0,-26 11-5714 0 0,-33-7-547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10.2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383 458 3756 0 0,'0'0'2673'0'0,"-10"1"-1473"0"0,-194-22-1109 0 0,194 19-2 0 0,1-1 1 0 0,-1 0-1 0 0,1 0 0 0 0,-1-1 1 0 0,1 0-1 0 0,0-1 1 0 0,1 0-1 0 0,-1 0 1 0 0,1-1-1 0 0,0 0 0 0 0,0-1 1 0 0,1 1-1 0 0,-1-2 1 0 0,2 1-1 0 0,-1-1 0 0 0,1 0 1 0 0,0 0-1 0 0,1 0 1 0 0,0-1-1 0 0,-1-2-89 0 0,5 6-23 0 0,-1-1 0 0 0,1 0-1 0 0,0 1 1 0 0,1-1 0 0 0,-1 1-1 0 0,1-1 1 0 0,0 0 0 0 0,1 1-1 0 0,-1-1 1 0 0,1 0 0 0 0,0 1-1 0 0,0-1 1 0 0,1 1 0 0 0,0-1-1 0 0,0 1 1 0 0,0 0 0 0 0,1 0-1 0 0,-1 0 1 0 0,1 0 0 0 0,1 0-1 0 0,-1 1 1 0 0,0-1 0 0 0,1 1-1 0 0,0 0 1 0 0,0 0 0 0 0,0 0-1 0 0,1 1 1 0 0,-1-1 0 0 0,1 1-1 0 0,2-1 24 0 0,156-82-72 0 0,-162 85 89 0 0,35-13 258 0 0,0 1-1 0 0,0 2 0 0 0,1 1 0 0 0,1 2 1 0 0,-1 2-1 0 0,1 1 0 0 0,0 2 1 0 0,0 1-1 0 0,28 4-274 0 0,-48-1 133 0 0,0 1 1 0 0,0 0-1 0 0,-1 2 1 0 0,1 0-1 0 0,-1 1 1 0 0,0 0-1 0 0,0 2 1 0 0,-1 0-1 0 0,1 1 1 0 0,-2 0-1 0 0,1 1 1 0 0,-1 1-1 0 0,0 1 1 0 0,-1 0-1 0 0,-1 1 1 0 0,0 0-1 0 0,0 1 1 0 0,-1 0-1 0 0,-1 1 1 0 0,0 1-1 0 0,5 9-133 0 0,-12-15 33 0 0,0 0 0 0 0,-1 0-1 0 0,0 1 1 0 0,-1 0 0 0 0,0-1 0 0 0,0 1-1 0 0,-1 0 1 0 0,0 0 0 0 0,-1 0-1 0 0,0-1 1 0 0,-1 1 0 0 0,0 0-1 0 0,0 0 1 0 0,-1 0 0 0 0,0-1 0 0 0,-1 1-1 0 0,0-1 1 0 0,-1 1 0 0 0,0-1-1 0 0,0 0 1 0 0,0-1 0 0 0,-2 1 0 0 0,1-1-1 0 0,-1 0 1 0 0,0 0 0 0 0,0-1-1 0 0,-1 1 1 0 0,0-2 0 0 0,-1 1-1 0 0,1-1 1 0 0,-1 0 0 0 0,0 0 0 0 0,-1-1-1 0 0,1 0 1 0 0,-1-1 0 0 0,0 0-1 0 0,-7 2-32 0 0,-8 5-27 0 0,-1-1 0 0 0,-1-2 0 0 0,0 0-1 0 0,0-2 1 0 0,0-1 0 0 0,-1-1-1 0 0,1-1 1 0 0,-1-2 0 0 0,0 0 0 0 0,0-2-1 0 0,1-1 1 0 0,-1-1 0 0 0,1-1 0 0 0,-1-1-1 0 0,1-1 1 0 0,1-2 0 0 0,-1-1-1 0 0,1-1 1 0 0,1 0 0 0 0,0-2 0 0 0,0-1-1 0 0,1-1 1 0 0,-13-12 27 0 0,34 25-545 0 0,0-1-158 0 0,1 0-2915 0 0,1-1-2636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14.9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11085 0 0,'0'0'4720'0'0,"0"0"-4632"0"0,16 56-88 0 0,-14-33 328 0 0,0 3 1 0 0,1-2-145 0 0,-3 0-132 0 0,0-3 8 0 0,0-1 52 0 0,-3-2-60 0 0,3 0-40 0 0,0-3 12 0 0,0-1-24 0 0,0-3-436 0 0,3-5-861 0 0,-2-2-2703 0 0,6-4-3753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15.1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 15661 0 0,'0'0'2597'0'0,"0"0"-2597"0"0,0 0-620 0 0,0 0 236 0 0,0 0 308 0 0,0 0 68 0 0,0 0 0 0 0,0 0 8 0 0,0 0 0 0 0,0 0-24 0 0,-4 40-624 0 0,1-38-1001 0 0,2-2-3943 0 0,1-5-3601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15.3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 1 17110 0 0,'0'0'-139'0'0,"-8"9"-234"0"0,-5 6 429 0 0,0 1-1 0 0,1 1 0 0 0,0 0 1 0 0,1 1-1 0 0,2 0 0 0 0,-1 0 1 0 0,2 1-1 0 0,1 0 0 0 0,0 1 1 0 0,1 0-1 0 0,-2 14-55 0 0,10-30 8 0 0,-1 0 0 0 0,1 0 0 0 0,-1 0 0 0 0,1 0-1 0 0,1-1 1 0 0,-1 1 0 0 0,0-1 0 0 0,1 1 0 0 0,0-1 0 0 0,-1 0 0 0 0,1 0 0 0 0,1 0 0 0 0,-1 0 0 0 0,0-1 0 0 0,1 1-1 0 0,-1-1 1 0 0,1 0 0 0 0,0 0 0 0 0,-1 0 0 0 0,1-1 0 0 0,0 1 0 0 0,0-1 0 0 0,0 0 0 0 0,1 0 0 0 0,-1 0 0 0 0,0-1-1 0 0,0 1 1 0 0,0-1 0 0 0,1 0 0 0 0,-1-1 0 0 0,0 1 0 0 0,0 0 0 0 0,0-1 0 0 0,0 0 0 0 0,0 0 0 0 0,0-1 0 0 0,0 1-1 0 0,0-1 1 0 0,0 1 0 0 0,0-1 0 0 0,0 0 0 0 0,-1-1 0 0 0,1 1 0 0 0,0-2-8 0 0,-2 2-7 0 0,-1 0 1 0 0,0 0-1 0 0,1 0 1 0 0,-1 0-1 0 0,0 0 1 0 0,0 0-1 0 0,-1-1 0 0 0,1 1 1 0 0,0 0-1 0 0,-1-1 1 0 0,1 1-1 0 0,-1 0 1 0 0,0-1-1 0 0,0 1 0 0 0,0 0 1 0 0,0-1-1 0 0,0 1 1 0 0,0-1-1 0 0,-1 1 1 0 0,1 0-1 0 0,-1 0 0 0 0,0-1 1 0 0,0 1-1 0 0,0 0 1 0 0,0 0-1 0 0,0 0 1 0 0,0-1-1 0 0,0 1 1 0 0,-1 1-1 0 0,1-1 0 0 0,-1 0 1 0 0,1 0-1 0 0,-1 0 1 0 0,0 1-1 0 0,1-1 1 0 0,-1 1-1 0 0,0-1 0 0 0,0 1 1 0 0,0 0-1 0 0,-1 0 1 0 0,1 0-1 0 0,0 0 1 0 0,-1 0 6 0 0,-103-16-3444 0 0,96 21 298 0 0,1-2-2056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4:14.6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 10157 0 0,'0'0'629'0'0,"3"6"-183"0"0,-1 2-116 0 0,1 0 0 0 0,0 0 0 0 0,0 0 0 0 0,1-1 0 0 0,0 1 0 0 0,0-1 0 0 0,1 0 0 0 0,0 0 0 0 0,0 0 0 0 0,0-1 0 0 0,1 0 0 0 0,0 0 0 0 0,1 0 0 0 0,-1-1 0 0 0,1 0 0 0 0,0 0 0 0 0,0 0 0 0 0,1-1 0 0 0,-1 0 0 0 0,1-1 0 0 0,0 0 0 0 0,7 2-330 0 0,-13-5 38 0 0,0 0-1 0 0,0-1 0 0 0,-1 0 1 0 0,1 1-1 0 0,0-1 0 0 0,0 0 0 0 0,-1 0 1 0 0,1 0-1 0 0,-1 0 0 0 0,1 0 1 0 0,-1 0-1 0 0,0 0 0 0 0,1 0 0 0 0,-1-1 1 0 0,0 1-1 0 0,0 0 0 0 0,0-1 1 0 0,1 1-1 0 0,-2-1 0 0 0,1 0 0 0 0,0 1 1 0 0,0-1-1 0 0,0 0 0 0 0,-1 1 1 0 0,1-1-1 0 0,-1 0 0 0 0,0 0 1 0 0,1 1-1 0 0,-1-1 0 0 0,0 0 0 0 0,0 0 1 0 0,0 0-1 0 0,0 0 0 0 0,0 1 1 0 0,-1-1-1 0 0,1 0 0 0 0,0 0 0 0 0,-1 0 1 0 0,1 1-1 0 0,-1-1 0 0 0,-1-1-37 0 0,-29-72-741 0 0,29 74 648 0 0,-1-1 0 0 0,1 0 0 0 0,-1 1 0 0 0,0-1 0 0 0,1 1 0 0 0,-1 0 0 0 0,0 0 0 0 0,0 0 0 0 0,0 0 0 0 0,0 1 0 0 0,0-1 0 0 0,0 1 0 0 0,0-1 0 0 0,0 1 0 0 0,0 0 0 0 0,0 0 0 0 0,0 1 0 0 0,0-1 0 0 0,0 1 0 0 0,0-1 0 0 0,0 1 0 0 0,0 0 0 0 0,0 0 0 0 0,1 0 0 0 0,-1 1 1 0 0,0-1-1 0 0,1 0 0 0 0,-1 1 0 0 0,1 0 0 0 0,-1 0 0 0 0,1 0 0 0 0,0 0 0 0 0,0 0 0 0 0,-1 1 93 0 0,-15 8-2053 0 0,3-4-3824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14.1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0 3312 0 0,'0'0'7925'0'0,"0"0"-5621"0"0,0 0-1647 0 0,0 0-2 0 0,0 0-153 0 0,0 0-658 0 0,-5 13-93 0 0,-16 47 585 0 0,3 0 1 0 0,3 2-1 0 0,2 0 0 0 0,3 0 1 0 0,-1 42-337 0 0,11-94 49 0 0,1-1 0 0 0,0 0 1 0 0,1 0-1 0 0,0-1 1 0 0,0 1-1 0 0,1 0 1 0 0,0 0-1 0 0,0-1 1 0 0,1 0-1 0 0,0 0 1 0 0,1 0-1 0 0,-1 0 1 0 0,2-1-1 0 0,-1 1 1 0 0,1-1-50 0 0,43 18-3643 0 0,-42-27-1123 0 0,0-7-3279 0 0</inkml:trace>
  <inkml:trace contextRef="#ctx0" brushRef="#br0" timeOffset="386.548">188 259 13685 0 0,'0'0'1151'0'0,"0"0"-552"0"0,0 0-271 0 0,0 0-122 0 0,0 0-312 0 0,6 2-228 0 0,-1-1 337 0 0,0 1-1 0 0,0-1 1 0 0,1 1-1 0 0,-2 0 1 0 0,1 1-1 0 0,0-1 0 0 0,0 1 1 0 0,-1 0-1 0 0,1 0 1 0 0,-1 1-1 0 0,0-1 0 0 0,0 1 1 0 0,0 0-1 0 0,-1 0 1 0 0,1 0-1 0 0,-1 0 1 0 0,0 1-1 0 0,0-1 0 0 0,-1 1 1 0 0,1 0-1 0 0,-1 0 1 0 0,0 0-1 0 0,0 0 0 0 0,0 4-2 0 0,-56 6 371 0 0,69-7-111 0 0,-14-7-259 0 0,8 1 26 0 0,-1 1 0 0 0,0 0-1 0 0,0 1 1 0 0,0 0-1 0 0,0 0 1 0 0,0 0-1 0 0,-1 1 1 0 0,0 0-1 0 0,0 1 1 0 0,-1 0-1 0 0,1 0 1 0 0,-1 0-1 0 0,0 1 1 0 0,-1-1 0 0 0,1 2-1 0 0,-2-1 1 0 0,1 0-1 0 0,-1 1 1 0 0,0 0-1 0 0,2 6-26 0 0,-8-11 24 0 0,1 1-1 0 0,-1 0 1 0 0,0-1 0 0 0,-1 0-1 0 0,1 1 1 0 0,-1-1 0 0 0,1 0-1 0 0,-1-1 1 0 0,0 1 0 0 0,0 0-1 0 0,0-1 1 0 0,-1 1 0 0 0,1-1-1 0 0,0 0 1 0 0,-1 0-1 0 0,0 0 1 0 0,1-1 0 0 0,-1 1-1 0 0,0-1 1 0 0,0 0 0 0 0,0 0-1 0 0,0-1 1 0 0,0 1 0 0 0,0-1-1 0 0,0 1 1 0 0,0-1 0 0 0,0 0-1 0 0,0-1 1 0 0,0 1-1 0 0,0-1 1 0 0,0 0 0 0 0,0 0-1 0 0,1 0 1 0 0,-1 0 0 0 0,0-1-1 0 0,0 1 1 0 0,1-1-24 0 0,-34-31-1654 0 0,32-1-5414 0 0,5 21 1517 0 0</inkml:trace>
  <inkml:trace contextRef="#ctx0" brushRef="#br0" timeOffset="636">715 475 13001 0 0,'0'0'2044'0'0,"0"0"-2044"0"0,0 0-620 0 0,0 0 620 0 0,0 0 732 0 0,0 0-76 0 0,-56 3-252 0 0,32-7-227 0 0,-3-1-65 0 0,-3-2-112 0 0,4 0-213 0 0,2-3-731 0 0,2 0-1008 0 0,8 1-3792 0 0,6-8-1909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12.0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 0 7325 0 0,'5'7'8202'0'0,"1"2"-8143"0"0,0 1-1 0 0,0 0 1 0 0,-1 1 0 0 0,-1-1 0 0 0,1 1 0 0 0,-2 0 0 0 0,0 0-1 0 0,0 0 1 0 0,-1 0 0 0 0,0 1 0 0 0,-1-1 0 0 0,0 1 0 0 0,-1-1-1 0 0,0 1 1 0 0,-1-1 0 0 0,0 0 0 0 0,-1 1 0 0 0,-1-1 0 0 0,1 0-1 0 0,-2 0 1 0 0,1 0 0 0 0,-2 0 0 0 0,1-1 0 0 0,-1 0 0 0 0,-1 0-1 0 0,0 0 1 0 0,0 0 0 0 0,-1-1 0 0 0,-4 4-59 0 0,-33 38-1111 0 0,23-35-3901 0 0,14-13-5218 0 0</inkml:trace>
  <inkml:trace contextRef="#ctx0" brushRef="#br0" timeOffset="247.034">548 209 9733 0 0,'0'0'6564'0'0,"0"0"-6215"0"0,0 0-349 0 0,0 0-705 0 0,0 0 657 0 0,0 0 48 0 0,0 0 300 0 0,-62 7-71 0 0,21-10-117 0 0,-8-4-60 0 0,1 1-52 0 0,8-1-517 0 0,15-1-363 0 0,10-1-1456 0 0,3 4-3252 0 0,-2-11-1677 0 0</inkml:trace>
  <inkml:trace contextRef="#ctx0" brushRef="#br0" timeOffset="494.569">416 93 15321 0 0,'0'0'1549'0'0,"0"0"-1549"0"0,22 41-589 0 0,-17-20 589 0 0,-1 2 113 0 0,-1 1 35 0 0,-3 1-8 0 0,0-1-28 0 0,-5 0 0 0 0,1 0-24 0 0,-3-1-88 0 0,1 0-212 0 0,2-2-201 0 0,0-7-923 0 0,4 4-4812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11.5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9 173 340 0 0,'0'0'15625'0'0,"0"0"-14996"0"0,0 0-629 0 0,0 0-681 0 0,0 0 529 0 0,0 0 152 0 0,0 0 216 0 0,0 0-128 0 0,0 0 76 0 0,0 0-164 0 0,1 14-240 0 0,-4-14-576 0 0,-1 0-1188 0 0,1 0-3096 0 0,3-7-2969 0 0</inkml:trace>
  <inkml:trace contextRef="#ctx0" brushRef="#br0" timeOffset="342.341">181 0 14721 0 0,'0'0'1502'0'0,"0"0"-1007"0"0,0 0-284 0 0,0 0-124 0 0,0 0-243 0 0,14 4-719 0 0,-10-1 883 0 0,0-1 0 0 0,0 1 0 0 0,-1 0 0 0 0,0 0 0 0 0,1 0-1 0 0,-1 0 1 0 0,0 1 0 0 0,0-1 0 0 0,-1 1 0 0 0,1 0-1 0 0,-1 0 1 0 0,0 0 0 0 0,0 0 0 0 0,0 0 0 0 0,0 0-1 0 0,-1 0 1 0 0,0 1 0 0 0,0-1 0 0 0,0 1 0 0 0,0-1 0 0 0,-1 1-1 0 0,1-1 1 0 0,-1 1 0 0 0,0-1 0 0 0,-1 1 0 0 0,1-1-1 0 0,-1 1 1 0 0,0-1 0 0 0,0 1 0 0 0,0-1 0 0 0,-1 0-1 0 0,1 1 1 0 0,-1-1 0 0 0,0 0 0 0 0,0 0 0 0 0,-1 0 0 0 0,1-1-1 0 0,-1 1 1 0 0,0 0 0 0 0,0-1 0 0 0,0 0 0 0 0,0 0-1 0 0,-1 0 1 0 0,1 0 0 0 0,-1 0 0 0 0,-3 1-8 0 0,-84 23 101 0 0,115-39 1011 0 0,-8 13-1125 0 0,1 1 0 0 0,0 1 0 0 0,-1 1 0 0 0,0 0 0 0 0,0 1-1 0 0,0 1 1 0 0,0 0 0 0 0,-1 2 0 0 0,0-1 0 0 0,7 6 13 0 0,5 1-82 0 0,-27-14 62 0 0,4 1-1480 0 0,-2-3-2178 0 0,1-5-2324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11.0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0 4092 0 0,'0'0'6118'0'0,"0"0"-3814"0"0,0 0-1455 0 0,0 0-301 0 0,0 0-160 0 0,0 0-170 0 0,-7 5-282 0 0,1 2 92 0 0,0 0-1 0 0,1 0 1 0 0,-1 1 0 0 0,1 0 0 0 0,1 0 0 0 0,-1 0 0 0 0,1 1 0 0 0,1-1 0 0 0,0 1 0 0 0,0 0 0 0 0,0 0-1 0 0,1 0 1 0 0,0 6-28 0 0,0-7 35 0 0,-2 7 65 0 0,0 1-1 0 0,1 0 1 0 0,0 0 0 0 0,1 0 0 0 0,1 0 0 0 0,1 0-1 0 0,0 0 1 0 0,1 0 0 0 0,1 0 0 0 0,0 0 0 0 0,1 0-1 0 0,2 3-99 0 0,46 23 968 0 0,-23-39-4699 0 0,-10-6-2484 0 0</inkml:trace>
  <inkml:trace contextRef="#ctx0" brushRef="#br0" timeOffset="310.046">274 271 13165 0 0,'0'0'1816'0'0,"0"0"-1824"0"0,0 0-32 0 0,0 0 487 0 0,0 0-38 0 0,0 0-211 0 0,0 0-74 0 0,20 3 695 0 0,-17-5-863 0 0,-1-1 1 0 0,0 0 0 0 0,1 0 0 0 0,-1 1 0 0 0,-1-1 0 0 0,1 0 0 0 0,0-1 0 0 0,-1 1 0 0 0,1 0 0 0 0,-1 0 0 0 0,0-1-1 0 0,0 1 1 0 0,-1-1 0 0 0,1 1 0 0 0,-1-1 0 0 0,1 1 0 0 0,-1-1 0 0 0,0 1 0 0 0,0-1 0 0 0,-1 1 0 0 0,1-1-1 0 0,-1 1 1 0 0,1-1 0 0 0,-1 1 0 0 0,0 0 0 0 0,-1-1 0 0 0,1 1 0 0 0,-1 0 0 0 0,1 0 0 0 0,-1 0 0 0 0,0 0 0 0 0,0 0-1 0 0,0 0 1 0 0,0 0 0 0 0,-1 1 0 0 0,1-1 0 0 0,-1 1 0 0 0,0 0 0 0 0,1 0 0 0 0,-1 0 0 0 0,0 0 0 0 0,0 0-1 0 0,0 0 1 0 0,-1 1 0 0 0,1 0 0 0 0,0-1 0 0 0,-1 1 0 0 0,1 0 0 0 0,0 1 0 0 0,-1-1 0 0 0,1 1 0 0 0,-1-1 0 0 0,1 1-1 0 0,-1 0 1 0 0,0 0 0 0 0,1 1 0 0 0,-1-1 0 0 0,1 1 0 0 0,0 0 0 0 0,-1 0 0 0 0,1 0 0 0 0,-1 0 0 0 0,1 0 0 0 0,0 1-1 0 0,0-1 1 0 0,-3 3 43 0 0,3-1 45 0 0,0-1 0 0 0,0 1 0 0 0,0 0 0 0 0,1 1 0 0 0,-1-1 0 0 0,1 0 0 0 0,0 1 0 0 0,0-1 0 0 0,0 1 0 0 0,0 0 0 0 0,1 0 0 0 0,-1 0 0 0 0,1 0 0 0 0,0 0 0 0 0,0 0 0 0 0,1 0 0 0 0,-1 0 0 0 0,1 0 0 0 0,0 0 0 0 0,0 0 0 0 0,0 0 0 0 0,1 0 0 0 0,-1 0 0 0 0,1 0 0 0 0,0 0 0 0 0,0 0 0 0 0,0 0 0 0 0,1 0 0 0 0,-1 0 0 0 0,1 0 0 0 0,1 1-45 0 0,52 20-3286 0 0,-42-24-1907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08.3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67 119 10949 0 0,'0'0'3579'0'0,"0"0"-2720"0"0,0 0-851 0 0,-7-1 105 0 0,5 0-128 0 0,1 1 1 0 0,-1-1-1 0 0,1 0 0 0 0,-1 1 1 0 0,0-1-1 0 0,1 1 0 0 0,-1 0 1 0 0,0-1-1 0 0,0 1 0 0 0,1 0 1 0 0,-1 0-1 0 0,0 0 0 0 0,0 0 0 0 0,1 0 1 0 0,-1 1-1 0 0,0-1 0 0 0,1 0 1 0 0,-1 1-1 0 0,0 0 0 0 0,1-1 1 0 0,-1 1-1 0 0,1 0 0 0 0,-1 0 1 0 0,1-1-1 0 0,-1 1 0 0 0,1 0 0 0 0,-1 1 1 0 0,1-1-1 0 0,0 0 0 0 0,0 0 1 0 0,-1 1-1 0 0,1-1 0 0 0,0 0 1 0 0,0 1-1 0 0,0-1 0 0 0,1 1 1 0 0,-1-1-1 0 0,0 1 0 0 0,1 0 1 0 0,-1-1-1 0 0,1 1 0 0 0,-1 0 0 0 0,1-1 1 0 0,0 1-1 0 0,-1 0 0 0 0,1 0 1 0 0,0-1-1 0 0,0 1 0 0 0,0 0 1 0 0,1-1-1 0 0,-1 1 0 0 0,0 0 1 0 0,1 0-1 0 0,-1-1 0 0 0,1 1 1 0 0,-1-1-1 0 0,1 1 0 0 0,0 0 0 0 0,0-1 1 0 0,0 1-1 0 0,0-1 0 0 0,0 0 1 0 0,0 1-1 0 0,0-1 15 0 0,32 28 214 0 0,-28-27-161 0 0,-1 1 0 0 0,1-1 1 0 0,0 1-1 0 0,-1 0 1 0 0,0 1-1 0 0,1-1 0 0 0,-1 1 1 0 0,-1 0-1 0 0,1 0 1 0 0,-1 0-1 0 0,1 0 0 0 0,-1 0 1 0 0,0 1-1 0 0,-1 0 1 0 0,1-1-1 0 0,-1 1 0 0 0,0 0 1 0 0,0 0-1 0 0,0 0 1 0 0,-1 1-1 0 0,0-1 0 0 0,0 0 1 0 0,0 1-1 0 0,-1-1 1 0 0,1 0-1 0 0,-1 1 0 0 0,0-1-53 0 0,-57 22 630 0 0,17-42-7860 0 0,31 1-2013 0 0</inkml:trace>
  <inkml:trace contextRef="#ctx0" brushRef="#br0" timeOffset="249.037">287 124 9321 0 0,'0'0'6960'0'0,"0"0"-6960"0"0,0 0-316 0 0,0 0 316 0 0,-51-11 84 0 0,26 5 108 0 0,-2 1-104 0 0,0 1-88 0 0,-2-1-856 0 0,2 1-1308 0 0,8 1-3736 0 0,-3-4-1509 0 0</inkml:trace>
  <inkml:trace contextRef="#ctx0" brushRef="#br0" timeOffset="496.987">414 1 13981 0 0,'4'7'1438'0'0,"3"9"-1316"0"0,0 1 1 0 0,-1 0-1 0 0,0 0 1 0 0,-2 0-1 0 0,0 1 1 0 0,-1 0-1 0 0,0-1 1 0 0,-2 1-1 0 0,0 0 1 0 0,-1 0-1 0 0,-1 0 1 0 0,0 0-1 0 0,-2 0 1 0 0,0 0-1 0 0,-3 10-122 0 0,2-16-158 0 0,1 0 0 0 0,-1 0 0 0 0,-1-1 0 0 0,0 0 0 0 0,-1 0 0 0 0,0 0 0 0 0,-1 0 0 0 0,0-1 0 0 0,-1 0 0 0 0,0-1 0 0 0,0 1 0 0 0,-1-2 0 0 0,0 1 0 0 0,0-1 0 0 0,-5 2 158 0 0,-2-1-4024 0 0,1-7-5486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07.7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13 212 15633 0 0,'0'0'1929'0'0,"0"0"-1929"0"0,0 0 96 0 0,0 0-8 0 0,0 0 136 0 0,0 0-224 0 0,0 0-152 0 0,0 0-272 0 0,0 0 200 0 0,0 0-348 0 0,-8 14-637 0 0,5-12-1979 0 0,1-2-5301 0 0</inkml:trace>
  <inkml:trace contextRef="#ctx0" brushRef="#br0" timeOffset="218.127">195 1 8765 0 0,'0'0'4778'0'0,"0"0"-3709"0"0,-4 6-710 0 0,-5 6-241 0 0,0 0 1 0 0,1 1-1 0 0,1 0 1 0 0,0 0-1 0 0,1 0 1 0 0,0 1-1 0 0,1 0 1 0 0,1 0-1 0 0,0 0 1 0 0,1 1-1 0 0,0-1 1 0 0,2 1 0 0 0,-1 9-119 0 0,5-19-8 0 0,0 0 1 0 0,0-1 0 0 0,0 1 0 0 0,1-1 0 0 0,0 0 0 0 0,0 0-1 0 0,0 0 1 0 0,0-1 0 0 0,1 1 0 0 0,-1-1 0 0 0,1 0 0 0 0,0 0 0 0 0,0-1-1 0 0,0 1 1 0 0,0-1 0 0 0,1 0 0 0 0,-1 0 0 0 0,0-1 0 0 0,1 0 0 0 0,0 0-1 0 0,-1 0 1 0 0,1-1 0 0 0,-1 1 0 0 0,1-1 0 0 0,0-1 0 0 0,-1 1 0 0 0,1-1-1 0 0,-1 0 1 0 0,1 0 0 0 0,-1-1 0 0 0,1 1 0 0 0,2-3 7 0 0,-7 3-11 0 0,0-1 0 0 0,1 1 0 0 0,-1-1 0 0 0,-1 0-1 0 0,1 0 1 0 0,0 1 0 0 0,0-1 0 0 0,-1 0 0 0 0,1 0 0 0 0,-1 0 0 0 0,1 0 0 0 0,-1 0 0 0 0,0 0 0 0 0,0 0 0 0 0,0 0 0 0 0,0 0 0 0 0,0 0 0 0 0,0 1 0 0 0,0-1-1 0 0,-1 0 1 0 0,1 0 0 0 0,-1 0 0 0 0,1 0 0 0 0,-1 0 0 0 0,0 0 0 0 0,0 1 0 0 0,0-1 0 0 0,0 0 0 0 0,0 1 0 0 0,0-1 0 0 0,0 1 0 0 0,0-1 0 0 0,-1 1 0 0 0,1-1-1 0 0,-1 1 1 0 0,1 0 0 0 0,-1 0 0 0 0,1 0 0 0 0,-1 0 0 0 0,0 0 0 0 0,0 0 0 0 0,1 0 0 0 0,-1 0 0 0 0,0 1 0 0 0,0-1 0 0 0,0 1 0 0 0,0-1 0 0 0,0 1-1 0 0,0 0 1 0 0,0 0 0 0 0,0 0 0 0 0,0 0 0 0 0,1 0 0 0 0,-1 0 0 0 0,-2 1 11 0 0,-47 13-389 0 0,31-2-2369 0 0,10-6-416 0 0,3-3-1963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17.4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157 291 1644 0 0,'0'0'1330'0'0,"0"0"956"0"0,-6-6 213 0 0,3 3-2403 0 0,0 0 0 0 0,0 0 0 0 0,1 0 0 0 0,-1-1 0 0 0,1 1 0 0 0,0 0 1 0 0,-1-1-1 0 0,2 0 0 0 0,-1 1 0 0 0,0-1 0 0 0,1 0 0 0 0,0 0 0 0 0,0 0 1 0 0,0 0-1 0 0,0 0 0 0 0,1 0 0 0 0,-1 0 0 0 0,1-1 0 0 0,0 1 0 0 0,0 0 0 0 0,1 0 1 0 0,-1 0-1 0 0,1 0 0 0 0,0 0 0 0 0,0 0 0 0 0,0 0 0 0 0,1 0 0 0 0,-1 0 0 0 0,1 1 1 0 0,0-1-1 0 0,0 0 0 0 0,0 1 0 0 0,1-1-96 0 0,12-10-34 0 0,0 0 0 0 0,1 1 0 0 0,0 1 1 0 0,1 1-1 0 0,0 0 0 0 0,0 1 0 0 0,2 1 0 0 0,-1 0 0 0 0,1 2 1 0 0,0 0-1 0 0,0 1 0 0 0,1 1 0 0 0,0 1 0 0 0,0 1 0 0 0,0 0 1 0 0,13 1 33 0 0,17-5 165 0 0,-1 2-1 0 0,2 2 1 0 0,-1 2 0 0 0,0 2 0 0 0,0 3 0 0 0,0 1 0 0 0,-1 3 0 0 0,0 2 0 0 0,0 2 0 0 0,-1 2 0 0 0,0 3 0 0 0,-2 1 0 0 0,19 12-165 0 0,-53-24 101 0 0,-1 0-1 0 0,0 1 1 0 0,-1 0 0 0 0,0 1 0 0 0,0 1-1 0 0,0-1 1 0 0,-1 1 0 0 0,0 1-1 0 0,-1 0 1 0 0,0 0 0 0 0,-1 1 0 0 0,0 0-1 0 0,0 0 1 0 0,-1 0 0 0 0,-1 1 0 0 0,0 0-1 0 0,0 0 1 0 0,-2 0 0 0 0,1 1 0 0 0,-1 0-1 0 0,0 7-100 0 0,-6-10 45 0 0,-1-1-1 0 0,0 0 0 0 0,0 0 1 0 0,-1 0-1 0 0,-1-1 0 0 0,1 0 1 0 0,-1 0-1 0 0,0 0 0 0 0,-1-1 1 0 0,0 0-1 0 0,0 0 0 0 0,-1 0 1 0 0,1-1-1 0 0,-2-1 0 0 0,1 1 1 0 0,0-1-1 0 0,-1 0 0 0 0,0-1 0 0 0,0 0 1 0 0,0-1-1 0 0,-1 0 0 0 0,1 0 1 0 0,-1-1-1 0 0,0 0 0 0 0,-1 0-44 0 0,-72 19 195 0 0,-1-4 0 0 0,-1-3-1 0 0,0-4 1 0 0,-1-4-1 0 0,-84-5-194 0 0,141 1 3 0 0,0-2-1 0 0,0-1 1 0 0,0-2 0 0 0,-1-1-1 0 0,2-1 1 0 0,-1-1-1 0 0,1-1 1 0 0,0-2 0 0 0,0-1-1 0 0,1-1 1 0 0,1-2-1 0 0,0 0 1 0 0,0-2 0 0 0,2 0-1 0 0,-1-2 1 0 0,2-1-1 0 0,1-1 1 0 0,-9-9-3 0 0,28 24-44 0 0,1 1 1 0 0,-1 0-1 0 0,1-1 0 0 0,0 0 1 0 0,0 1-1 0 0,0-1 1 0 0,0 0-1 0 0,1 0 0 0 0,0 0 1 0 0,-1 0-1 0 0,2 0 0 0 0,-1-1 1 0 0,0 1-1 0 0,1 0 1 0 0,0 0-1 0 0,0-1 0 0 0,0 1 1 0 0,0 0-1 0 0,1 0 0 0 0,0 0 1 0 0,-1-1-1 0 0,2 1 1 0 0,-1 0-1 0 0,0 0 0 0 0,1 0 1 0 0,0 0-1 0 0,0 1 0 0 0,0-1 1 0 0,0 0-1 0 0,0 1 1 0 0,1 0-1 0 0,1-3 44 0 0,70-54-8523 0 0,-48 46 1737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20.6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348 75 13461 0 0,'0'0'2488'0'0,"0"0"-2488"0"0,0 0 100 0 0,-51 0-100 0 0,24 0 192 0 0,-2 0-76 0 0,-2 0-15 0 0,-2 0-101 0 0,2 2-60 0 0,0 0 56 0 0,2-2-73 0 0,5 0 73 0 0,0 0-564 0 0,5-4-756 0 0,9 1-1356 0 0,2-8-3849 0 0</inkml:trace>
  <inkml:trace contextRef="#ctx0" brushRef="#br0" timeOffset="264.65">218 0 12745 0 0,'0'0'1452'0'0,"0"0"-1172"0"0,26 42 24 0 0,-21-24 72 0 0,1 1-124 0 0,-3-2 12 0 0,-3 0 12 0 0,0 0-48 0 0,-3-1-76 0 0,-1 2-87 0 0,-1 1-65 0 0,4 0-693 0 0,1-1-1075 0 0,0-4-2776 0 0,4 1-4765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19.5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142 147 16702 0 0,'0'0'-71'0'0,"-8"-2"-359"0"0,-95-6 198 0 0,102 10 224 0 0,0 0-1 0 0,1-1 0 0 0,0 1 0 0 0,-1 0 0 0 0,1 0 1 0 0,0 0-1 0 0,0 0 0 0 0,0 0 0 0 0,0 0 0 0 0,0 0 1 0 0,1-1-1 0 0,-1 1 0 0 0,0 0 0 0 0,1 0 0 0 0,0 0 1 0 0,-1 0-1 0 0,1-1 0 0 0,0 1 0 0 0,0 0 0 0 0,0-1 0 0 0,0 1 1 0 0,0-1-1 0 0,0 1 0 0 0,0-1 0 0 0,1 1 0 0 0,-1-1 1 0 0,1 0-1 0 0,-1 1 0 0 0,1-1 0 0 0,0 0 9 0 0,3 5-8 0 0,17 20-30 0 0,-14-18 135 0 0,0 1 0 0 0,0-1-1 0 0,-1 2 1 0 0,0-1 0 0 0,-1 1 0 0 0,0 0 0 0 0,-1 0-1 0 0,1 0 1 0 0,-2 1 0 0 0,0 0 0 0 0,0 0 0 0 0,-1 0 0 0 0,1 5-97 0 0,-4-15 12 0 0,-1 1 0 0 0,1 0 0 0 0,0 0 1 0 0,-1-1-1 0 0,1 1 0 0 0,-1 0 0 0 0,1 0 1 0 0,-1-1-1 0 0,0 1 0 0 0,0-1 1 0 0,0 1-1 0 0,0-1 0 0 0,0 1 0 0 0,0-1 1 0 0,0 0-1 0 0,0 1 0 0 0,-1-1 1 0 0,1 0-1 0 0,0 0 0 0 0,-1 0 0 0 0,1 0 1 0 0,-1 0-1 0 0,1 0 0 0 0,-1 0 0 0 0,0 0 1 0 0,1-1-1 0 0,-1 1 0 0 0,0-1 1 0 0,0 1-1 0 0,1-1 0 0 0,-1 0 0 0 0,0 1 1 0 0,0-1-1 0 0,1 0 0 0 0,-1 0 1 0 0,0 0-1 0 0,0-1 0 0 0,0 1 0 0 0,1 0 1 0 0,-1-1-1 0 0,0 1 0 0 0,1-1 0 0 0,-2 0-12 0 0,-73-32-1596 0 0,64 18-1850 0 0,2 1-3088 0 0</inkml:trace>
  <inkml:trace contextRef="#ctx0" brushRef="#br0" timeOffset="168.471">352 106 15573 0 0,'0'0'2549'0'0,"0"0"-2549"0"0,0 0-1116 0 0,0 0 568 0 0,0 0 548 0 0,0 0 372 0 0,-45-9-72 0 0,19 4-200 0 0,-2 2-100 0 0,-2-1-484 0 0,6 0-873 0 0,3-1-2731 0 0,3-2-3545 0 0</inkml:trace>
  <inkml:trace contextRef="#ctx0" brushRef="#br0" timeOffset="323.775">435 1 14201 0 0,'0'0'848'0'0,"28"72"-684"0"0,-15-25-164 0 0,0 10 552 0 0,-8-5-44 0 0,-5-6-47 0 0,0-1-285 0 0,-8-1-176 0 0,1-9-12 0 0,-5-4 12 0 0,0-10 124 0 0,-2-2-120 0 0,-13 3-4 0 0,-10 5-64 0 0,-15 1-344 0 0,-3-10-237 0 0,13-9-1415 0 0,6-10-8245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19.1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2 167 12777 0 0,'0'0'3404'0'0,"0"0"-3404"0"0,0 0-640 0 0,0 0 640 0 0,0 0 240 0 0,0 0 32 0 0,0 0-16 0 0,0 0-216 0 0,0 0-40 0 0,0 0 0 0 0,2 13 0 0 0,-4-13-16 0 0,2 0-424 0 0,-2 0-692 0 0,2-3-2924 0 0,0-4-4089 0 0</inkml:trace>
  <inkml:trace contextRef="#ctx0" brushRef="#br0" timeOffset="247.373">153 0 16013 0 0,'0'0'164'0'0,"0"0"-164"0"0,0 0 0 0 0,0 38 80 0 0,-5-24 133 0 0,1 3-77 0 0,-2 2-12 0 0,-1 2-60 0 0,2 0 48 0 0,-1 0-12 0 0,-1-1-88 0 0,1-1-12 0 0,4-4-236 0 0,0 2-345 0 0,2-6-939 0 0,0-1-3188 0 0,9-8-3637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4:14.2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222 214 8521 0 0,'0'0'8577'0'0,"0"0"-8577"0"0,0 0-352 0 0,0 0 352 0 0,-44 1 348 0 0,22-7-232 0 0,-5-1-116 0 0,-1-4-288 0 0,-2 1-553 0 0,6-1-455 0 0,0-3-764 0 0,10 4-1908 0 0,5-9-3189 0 0</inkml:trace>
  <inkml:trace contextRef="#ctx0" brushRef="#br0" timeOffset="156.571">311 120 10305 0 0,'0'0'6633'0'0,"0"0"-6633"0"0,0 0-160 0 0,0 0 36 0 0,-58-25 124 0 0,31 11 124 0 0,0 0-116 0 0,5-1-8 0 0,-1 1-380 0 0,2 4-465 0 0,7-1-735 0 0,5 4-1516 0 0,5-3-5393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15.6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89 379 15937 0 0,'0'0'901'0'0,"0"0"-1285"0"0,0 0-233 0 0,0 0 87 0 0,0 0 271 0 0,0 0 187 0 0,-6 7 75 0 0,2-4 9 0 0,2-2-7 0 0,0 0 0 0 0,0 0 0 0 0,1 1-1 0 0,-1-1 1 0 0,0 1 0 0 0,1-1 0 0 0,-1 1-1 0 0,1 0 1 0 0,-1 0 0 0 0,1-1 0 0 0,0 1-1 0 0,0 0 1 0 0,0 0 0 0 0,0 0 0 0 0,0 0-1 0 0,0 0 1 0 0,1 1 0 0 0,-1-1 0 0 0,1 0-1 0 0,-1 0 1 0 0,1 0 0 0 0,0 1 0 0 0,0-1-1 0 0,0 0 1 0 0,0 0 0 0 0,0 1 0 0 0,0-1-1 0 0,1 0 1 0 0,-1 0 0 0 0,1 0 0 0 0,-1 1-1 0 0,1-1-4 0 0,79 117 1883 0 0,-82-116-1893 0 0,0-1 1 0 0,1 1 0 0 0,-1-1 0 0 0,0 0 0 0 0,0 0-1 0 0,0 0 1 0 0,-1 0 0 0 0,1 0 0 0 0,0 0 0 0 0,-1 0 0 0 0,1-1-1 0 0,-1 1 1 0 0,0-1 0 0 0,1 0 0 0 0,-1 0 0 0 0,0 0-1 0 0,0 0 1 0 0,0 0 0 0 0,0-1 0 0 0,0 1 0 0 0,0-1 0 0 0,0 0-1 0 0,0 1 1 0 0,1-2 0 0 0,-1 1 0 0 0,0 0 0 0 0,0 0-1 0 0,0-1 1 0 0,0 0 0 0 0,0 0 0 0 0,0 1 0 0 0,0-2 0 0 0,1 1-1 0 0,-1 0 1 0 0,-2-2 9 0 0,-24-14-4398 0 0,18 1-1751 0 0</inkml:trace>
  <inkml:trace contextRef="#ctx0" brushRef="#br0" timeOffset="247.664">250 332 13953 0 0,'0'0'3985'0'0,"0"0"-3985"0"0,0 0-1404 0 0,0 0 987 0 0,0 0 417 0 0,-41-2 333 0 0,19-1-173 0 0,-4-1-160 0 0,-1-1-237 0 0,1 1-695 0 0,0-3-1452 0 0,11 2-3080 0 0,-1-7-2129 0 0</inkml:trace>
  <inkml:trace contextRef="#ctx0" brushRef="#br0" timeOffset="482.987">376 148 13105 0 0,'0'0'432'0'0,"6"11"-56"0"0,5 12-53 0 0,0 0-1 0 0,-2 1 1 0 0,-1 0-1 0 0,0 1 1 0 0,-2 0-1 0 0,-1 0 1 0 0,0 13-323 0 0,-2-15 70 0 0,-2 0 0 0 0,-1 1 0 0 0,-1-1 0 0 0,-1 1 0 0 0,-1-1 0 0 0,-1 0 0 0 0,0 0 0 0 0,-2 0 0 0 0,-1-1 0 0 0,-1 0 1 0 0,-6 11-71 0 0,-65 57-4219 0 0,64-83-881 0 0,-1-9-2523 0 0</inkml:trace>
  <inkml:trace contextRef="#ctx0" brushRef="#br0" timeOffset="761.065">534 1 208 0 0,'0'0'9954'0'0,"0"0"-7888"0"0,0 0-1988 0 0,0 0-252 0 0,7 1 76 0 0,2 0 206 0 0,0 1 1 0 0,0 0-1 0 0,0 1 1 0 0,-1 0-1 0 0,1 0 1 0 0,-1 1-1 0 0,0 0 1 0 0,0 0-1 0 0,-1 1 1 0 0,1 0-1 0 0,-1 1 1 0 0,0-1 0 0 0,0 1-1 0 0,-1 1 1 0 0,1-1-1 0 0,1 4-108 0 0,-5-7 50 0 0,-1 1 0 0 0,1-1 0 0 0,-1 1 0 0 0,0 0 1 0 0,1 0-1 0 0,-2 0 0 0 0,1 0 0 0 0,0 0 0 0 0,-1 0 0 0 0,0 0 0 0 0,0 1 0 0 0,0-1 0 0 0,0 0 0 0 0,-1 1 0 0 0,0-1 1 0 0,0 1-1 0 0,0-1 0 0 0,0 0 0 0 0,-1 1 0 0 0,0-1 0 0 0,0 0 0 0 0,0 1 0 0 0,0-1 0 0 0,0 0 0 0 0,-1 0 0 0 0,0 0 1 0 0,0 0-1 0 0,0 0 0 0 0,0 0 0 0 0,-1-1 0 0 0,0 1 0 0 0,1-1 0 0 0,-1 0 0 0 0,-1 1 0 0 0,1-1 0 0 0,0 0-50 0 0,-71 56 715 0 0,128-57 2514 0 0,-23-4-3575 0 0,43 4 467 0 0,-52 5-3460 0 0,-3 5-3387 0 0,-12-6-2297 0 0</inkml:trace>
  <inkml:trace contextRef="#ctx0" brushRef="#br0" timeOffset="2781.53">678 488 5885 0 0,'0'0'7235'0'0,"-3"9"-6614"0"0,-70 290 2210 0 0,105-193-2152 0 0,8-82-8812 0 0,-28-25 831 0 0</inkml:trace>
  <inkml:trace contextRef="#ctx0" brushRef="#br0" timeOffset="3307.107">806 726 912 0 0,'0'0'335'0'0,"0"0"543"0"0,0 0 993 0 0,0 0-40 0 0,0 0-275 0 0,0 0-259 0 0,0 0-209 0 0,0 0-155 0 0,0 0-6 0 0,5-20 6061 0 0,4-13-8158 0 0,-27 50-1751 0 0,-26 156 3637 0 0,45-170-665 0 0,0-1 0 0 0,1 1 0 0 0,-1 0-1 0 0,1-1 1 0 0,-1 1 0 0 0,1-1 0 0 0,0 0-1 0 0,0 0 1 0 0,0 1 0 0 0,0-1 0 0 0,0 0-1 0 0,0-1 1 0 0,1 1 0 0 0,-1 0-1 0 0,1-1 1 0 0,-1 1 0 0 0,1-1 0 0 0,0 0-1 0 0,-1 0 1 0 0,1 0 0 0 0,0 0 0 0 0,0 0-1 0 0,0-1 1 0 0,0 1 0 0 0,-1-1 0 0 0,1 0-1 0 0,0 0 1 0 0,0 0 0 0 0,0 0-1 0 0,0 0 1 0 0,0-1 0 0 0,0 1 0 0 0,0-1-1 0 0,0 0 1 0 0,-1 0 0 0 0,1 0 0 0 0,0 0-1 0 0,-1 0 1 0 0,1-1 0 0 0,-1 1 0 0 0,1-1-1 0 0,-1 0 1 0 0,1 0 0 0 0,-1 0 0 0 0,0 0-1 0 0,0 0 1 0 0,0 0 0 0 0,0 0-1 0 0,-1-1 1 0 0,1 1 0 0 0,0-2-51 0 0,0-1-64 0 0,-1-1 0 0 0,1 0 0 0 0,-1 0 0 0 0,-1 1 0 0 0,1-1 0 0 0,-1 0 0 0 0,0 0 0 0 0,0 0 0 0 0,-1 1 0 0 0,0-1 0 0 0,0 0 0 0 0,0 0 0 0 0,-1 1 0 0 0,1-1 0 0 0,-1 1 0 0 0,-1-1 0 0 0,-1-2 64 0 0,-43-38-5704 0 0,42 46 2693 0 0,0 3-1287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13.3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743 520 3392 0 0,'0'0'2677'0'0,"0"0"-1219"0"0,0 0-292 0 0,-8 6 117 0 0,-100 43 1060 0 0,71-42-2383 0 0,0-1-1 0 0,0-2 1 0 0,0-1-1 0 0,-1-2 1 0 0,1-1-1 0 0,0-3 1 0 0,0-1-1 0 0,-33-7 41 0 0,60 6 7 0 0,0-1-1 0 0,0 0 1 0 0,1-1-1 0 0,0 0 1 0 0,1 0-1 0 0,-1 0 1 0 0,1-1-1 0 0,0-1 0 0 0,1 0 1 0 0,0 1-1 0 0,1-2 1 0 0,0 1-1 0 0,0-1 1 0 0,1 0-1 0 0,0 0 1 0 0,1-1-1 0 0,0 0 1 0 0,0 1-1 0 0,1-1 1 0 0,1 0-1 0 0,0-1 1 0 0,0 1-1 0 0,1 0 1 0 0,1 0-1 0 0,0-1 1 0 0,0 1-1 0 0,1 0 1 0 0,1-1-1 0 0,0 1 1 0 0,0 0-1 0 0,1 0 1 0 0,1 0-1 0 0,0 1 1 0 0,0-1-1 0 0,1 1 1 0 0,0 0-1 0 0,1 0 1 0 0,0 1-1 0 0,0-1 1 0 0,1 1-1 0 0,7-7-6 0 0,2 0 120 0 0,0 1-1 0 0,1 0 1 0 0,1 1-1 0 0,0 1 1 0 0,1 0 0 0 0,0 2-1 0 0,1 0 1 0 0,0 1-1 0 0,1 1 1 0 0,0 1 0 0 0,0 1-1 0 0,1 1 1 0 0,0 1-1 0 0,0 0 1 0 0,0 2 0 0 0,13 0-120 0 0,-21 2 47 0 0,0 0 0 0 0,0 2 0 0 0,0-1 1 0 0,0 2-1 0 0,0 0 0 0 0,0 0 0 0 0,0 2 1 0 0,-1 0-1 0 0,1 0 0 0 0,-1 1 0 0 0,0 1 1 0 0,0 0-1 0 0,-1 0 0 0 0,0 2 0 0 0,0-1 1 0 0,-1 2-1 0 0,0-1 0 0 0,0 2 1 0 0,-1-1-1 0 0,0 1 0 0 0,0 1 0 0 0,-1 0 1 0 0,-1 0-1 0 0,0 1 0 0 0,-1 0 0 0 0,5 10-47 0 0,-7-12 16 0 0,0 0-1 0 0,0 0 0 0 0,-1 0 0 0 0,-1 0 0 0 0,0 1 0 0 0,0 0 0 0 0,-1 0 1 0 0,-1-1-1 0 0,0 1 0 0 0,0 0 0 0 0,-1 0 0 0 0,0 0 0 0 0,-1 0 0 0 0,0 0 0 0 0,-1 0 1 0 0,0 0-1 0 0,-1 0 0 0 0,0-1 0 0 0,-1 1 0 0 0,0-1 0 0 0,0 0 0 0 0,-1 0 1 0 0,-1-1-1 0 0,1 1 0 0 0,-2-1 0 0 0,1 0 0 0 0,-1-1 0 0 0,-1 0 0 0 0,1 0 1 0 0,-1 0-1 0 0,-1-1 0 0 0,1 0 0 0 0,-1-1 0 0 0,-4 2-15 0 0,-8 6 19 0 0,0-2 1 0 0,-1 0-1 0 0,0-1 0 0 0,-1-2 0 0 0,0 0 0 0 0,-1-1 1 0 0,0-2-1 0 0,0 0 0 0 0,0-2 0 0 0,-1 0 1 0 0,1-2-1 0 0,-19 0-19 0 0,4-10-1867 0 0,19-7-4658 0 0,13 0-1188 0 0</inkml:trace>
  <inkml:trace contextRef="#ctx0" brushRef="#br0" timeOffset="8807">690 1214 2768 0 0,'0'0'584'0'0,"0"0"425"0"0,-7 2 162 0 0,-118 22 2364 0 0,84-18-3174 0 0,0-3 0 0 0,0-1 0 0 0,0-2 0 0 0,0-2-1 0 0,0-1 1 0 0,-32-8-361 0 0,61 8-72 0 0,0 1-1 0 0,0-1 1 0 0,0-1 0 0 0,1 0-1 0 0,0-1 1 0 0,-1 0-1 0 0,2-1 1 0 0,-1 0-1 0 0,1 0 1 0 0,-1-1-1 0 0,2-1 1 0 0,-1 0-1 0 0,1 0 1 0 0,1-1 0 0 0,-1 0-1 0 0,1 0 1 0 0,1-1-1 0 0,0 0 1 0 0,0 0-1 0 0,1-1 1 0 0,0 0-1 0 0,1 0 1 0 0,1 0-1 0 0,-1-1 1 0 0,2 1-1 0 0,-1-1 1 0 0,2 0 0 0 0,0 0-1 0 0,0 0 1 0 0,1 0-1 0 0,0-1 1 0 0,1 1-1 0 0,1 0 1 0 0,0 0-1 0 0,0-1 1 0 0,2 1-1 0 0,0-1 73 0 0,3 0 3 0 0,2 0 0 0 0,0 0-1 0 0,1 1 1 0 0,0 0 0 0 0,1 0-1 0 0,0 1 1 0 0,0 0 0 0 0,1 1-1 0 0,1 0 1 0 0,0 1-1 0 0,0 1 1 0 0,1 0 0 0 0,0 0-1 0 0,0 1 1 0 0,1 1 0 0 0,0 0-1 0 0,0 1 1 0 0,0 0 0 0 0,3 1-3 0 0,180-31 1702 0 0,-176 36-1477 0 0,0 0 1 0 0,0 1-1 0 0,0 1 1 0 0,0 1-1 0 0,-1 1 1 0 0,0 1 0 0 0,0 1-1 0 0,0 0 1 0 0,0 2-1 0 0,-2 0 1 0 0,1 1-1 0 0,-1 1 1 0 0,0 0-1 0 0,13 13-225 0 0,-22-17 47 0 0,-1 0-1 0 0,0 0 1 0 0,0 1-1 0 0,-1 0 1 0 0,0 0-1 0 0,0 0 1 0 0,-1 1-1 0 0,0 0 1 0 0,-1 1-1 0 0,1-1 1 0 0,-2 1-1 0 0,0 0 1 0 0,0 0-1 0 0,-1 1 1 0 0,0-1-1 0 0,0 1 1 0 0,-1 0-1 0 0,-1-1 1 0 0,0 1-1 0 0,-1 0 1 0 0,1 0-1 0 0,-2 0 0 0 0,0-1 1 0 0,0 1-1 0 0,-1 0 1 0 0,0 0-1 0 0,-1-1 1 0 0,0 0-1 0 0,-3 6-46 0 0,-3 1 53 0 0,-1 1 0 0 0,0-2 0 0 0,-1 1 0 0 0,-1-1 0 0 0,-1-1-1 0 0,0 0 1 0 0,-1-1 0 0 0,0 0 0 0 0,-1-1 0 0 0,-1-1 0 0 0,0-1 0 0 0,0 0-1 0 0,-1 0 1 0 0,-1-2 0 0 0,0 0 0 0 0,0-2 0 0 0,0 0 0 0 0,-1 0-1 0 0,0-2 1 0 0,-5 1-53 0 0,-151 6-1958 0 0,129-26-2088 0 0,35 7-63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24.1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10921 0 0,'0'0'4663'0'0,"0"0"-4029"0"0,1 8-447 0 0,10 227-64 0 0,-8-218-1661 0 0,4-9-6231 0 0,2-7 548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24.4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14349 0 0,'0'0'4117'0'0,"0"0"-4117"0"0,0 0-804 0 0,0 0 408 0 0,0 0 336 0 0,0 0 60 0 0,0 0 48 0 0,0 0-36 0 0,0 0-12 0 0,0 0-184 0 0,-12 31-404 0 0,9-29-849 0 0,2-1-3995 0 0,2-3-4033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24.6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137 1 13357 0 0,'0'0'1771'0'0,"0"0"-1026"0"0,0 0-594 0 0,-6 2-51 0 0,-4 5-61 0 0,0 0 1 0 0,1 1-1 0 0,0 0 0 0 0,0 1 0 0 0,1-1 1 0 0,0 1-1 0 0,1 1 0 0 0,0 0 1 0 0,0 0-1 0 0,1 0 0 0 0,0 1 0 0 0,1 0 1 0 0,0 0-1 0 0,1 0 0 0 0,0 0 0 0 0,1 1 1 0 0,0 0-1 0 0,1 0 0 0 0,0 0 1 0 0,0 9-40 0 0,3-17 44 0 0,-1-1 0 0 0,1 1 1 0 0,0-1-1 0 0,0 1 0 0 0,0-1 1 0 0,1 1-1 0 0,-1-1 0 0 0,1 0 1 0 0,0 1-1 0 0,-1-1 0 0 0,2 0 1 0 0,-1 0-1 0 0,0-1 1 0 0,1 1-1 0 0,-1 0 0 0 0,1-1 1 0 0,-1 1-1 0 0,1-1 0 0 0,0 0 1 0 0,0 0-1 0 0,1 0 0 0 0,-1 0 1 0 0,0-1-1 0 0,0 1 0 0 0,1-1 1 0 0,-1 0-1 0 0,1 0 1 0 0,-1 0-1 0 0,1 0 0 0 0,0-1 1 0 0,-1 0-1 0 0,1 1 0 0 0,0-1 1 0 0,-1 0-1 0 0,1-1 0 0 0,-1 1 1 0 0,1-1-1 0 0,0 1 0 0 0,-1-1 1 0 0,1 0-1 0 0,-1-1 1 0 0,1 1-1 0 0,-1-1 0 0 0,0 1 1 0 0,0-1-1 0 0,0 0 0 0 0,0 0 1 0 0,0 0-1 0 0,0 0 0 0 0,0-1 1 0 0,0 1-1 0 0,-1-1 0 0 0,0 0 1 0 0,1 0-1 0 0,0-1-44 0 0,-3 2-25 0 0,1 0-1 0 0,-1 0 0 0 0,0 0 1 0 0,1 0-1 0 0,-1 0 1 0 0,0 0-1 0 0,0 0 1 0 0,-1 0-1 0 0,1 0 0 0 0,0 0 1 0 0,-1 0-1 0 0,1 1 1 0 0,-1-1-1 0 0,1 0 1 0 0,-1 0-1 0 0,0 0 0 0 0,0 1 1 0 0,0-1-1 0 0,0 0 1 0 0,0 1-1 0 0,0-1 1 0 0,-1 1-1 0 0,1-1 0 0 0,0 1 1 0 0,-1-1-1 0 0,1 1 1 0 0,-1 0-1 0 0,1 0 1 0 0,-1 0-1 0 0,0 0 0 0 0,1 0 1 0 0,-1 0-1 0 0,0 0 1 0 0,0 1-1 0 0,0-1 1 0 0,0 1-1 0 0,0-1 0 0 0,1 1 1 0 0,-1 0-1 0 0,0 0 1 0 0,0-1-1 0 0,0 1 1 0 0,0 1 25 0 0,-89-4-5930 0 0,79 4 649 0 0,2 0-1758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24.9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70 144 14693 0 0,'0'0'1084'0'0,"0"0"-1241"0"0,0 0-23 0 0,0 0 309 0 0,-7 3-16 0 0,4-3-117 0 0,1 0 0 0 0,-1 0 0 0 0,0 0 0 0 0,1 1 1 0 0,-1-1-1 0 0,1 1 0 0 0,-1 0 0 0 0,0 0 0 0 0,1 0 0 0 0,0 0 0 0 0,-1 0 0 0 0,1 1 0 0 0,0-1 0 0 0,-1 1 0 0 0,1-1 0 0 0,0 1 1 0 0,0 0-1 0 0,0 0 0 0 0,1 0 0 0 0,-1 0 0 0 0,0 0 0 0 0,1 0 0 0 0,-1 0 0 0 0,1 1 0 0 0,0-1 0 0 0,0 1 0 0 0,0-1 0 0 0,0 1 1 0 0,0-1-1 0 0,0 1 0 0 0,1-1 0 0 0,-1 1 0 0 0,1 0 0 0 0,0-1 0 0 0,-1 1 0 0 0,1 0 0 0 0,1-1 0 0 0,-1 1 0 0 0,0 0 1 0 0,1-1-1 0 0,-1 1 0 0 0,1 0 0 0 0,0-1 0 0 0,0 1 0 0 0,0-1 0 0 0,0 1 0 0 0,0-1 4 0 0,41 36 479 0 0,-36-34-414 0 0,-1-1 0 0 0,0 1 0 0 0,0 0 0 0 0,0 1-1 0 0,-1-1 1 0 0,1 1 0 0 0,-1-1 0 0 0,0 1 0 0 0,0 1-1 0 0,-1-1 1 0 0,1 1 0 0 0,-1-1 0 0 0,0 1 0 0 0,-1 0-1 0 0,0 0 1 0 0,1 1-65 0 0,-4-5 2 0 0,0-1-1 0 0,0 1 1 0 0,1 0 0 0 0,-1-1-1 0 0,0 1 1 0 0,-1 0-1 0 0,1-1 1 0 0,0 1 0 0 0,0-1-1 0 0,-1 0 1 0 0,1 1 0 0 0,0-1-1 0 0,-1 0 1 0 0,0 0-1 0 0,1 0 1 0 0,-1 0 0 0 0,0 0-1 0 0,1 0 1 0 0,-1-1-1 0 0,0 1 1 0 0,0 0 0 0 0,1-1-1 0 0,-1 1 1 0 0,0-1-1 0 0,0 0 1 0 0,0 0 0 0 0,0 0-1 0 0,0 0 1 0 0,0 0-1 0 0,0 0 1 0 0,0 0 0 0 0,1-1-1 0 0,-1 1 1 0 0,0 0-1 0 0,0-1 1 0 0,0 0 0 0 0,0 1-1 0 0,1-1 1 0 0,-2-1-2 0 0,-17-23-9456 0 0,22 8 1835 0 0</inkml:trace>
  <inkml:trace contextRef="#ctx0" brushRef="#br0" timeOffset="263.707">299 97 15653 0 0,'0'0'909'0'0,"0"0"-909"0"0,0 0-164 0 0,0 0 164 0 0,-49 6 288 0 0,26-6-116 0 0,-2 0-172 0 0,1 0-372 0 0,-2 0-649 0 0,4 0-827 0 0,5 0-2016 0 0,1-5-3101 0 0</inkml:trace>
  <inkml:trace contextRef="#ctx0" brushRef="#br0" timeOffset="416.945">453 0 4852 0 0,'4'6'7953'0'0,"6"9"-7705"0"0,-1 0 1 0 0,-1 1 0 0 0,-1-1 0 0 0,0 2 0 0 0,-1-1 0 0 0,-1 1-1 0 0,0 0 1 0 0,-1 0 0 0 0,-1 0 0 0 0,-1 1 0 0 0,0-1 0 0 0,-2 1 0 0 0,1 0-1 0 0,-2-1 1 0 0,-1 1 0 0 0,0-1 0 0 0,-3 11-249 0 0,-77 114-44 0 0,31-100-2940 0 0,39-36-2182 0 0,2-7-3607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22.8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134 0 10065 0 0,'0'0'2819'0'0,"0"0"-1578"0"0,0 0-985 0 0,-7 10-56 0 0,-10 14-24 0 0,2 1-1 0 0,0 1 1 0 0,1 0-1 0 0,2 1 1 0 0,1 1-1 0 0,1 0 1 0 0,1 0-1 0 0,2 1 1 0 0,1 0-1 0 0,1 0 1 0 0,-1 23-176 0 0,7-46-8 0 0,0 0 0 0 0,0 0 0 0 0,0 0 0 0 0,1 0 1 0 0,0 0-1 0 0,0-1 0 0 0,0 1 0 0 0,1-1 0 0 0,0 0 1 0 0,0 1-1 0 0,0-1 0 0 0,1-1 0 0 0,-1 1 0 0 0,1 0 1 0 0,1-1-1 0 0,-1 0 0 0 0,0 0 0 0 0,1 0 0 0 0,0 0 1 0 0,0-1-1 0 0,0 0 0 0 0,0 0 0 0 0,1 0 0 0 0,-1-1 1 0 0,1 1-1 0 0,-1-2 0 0 0,1 1 0 0 0,0 0 0 0 0,0-1 1 0 0,0 0-1 0 0,0 0 0 0 0,0-1 0 0 0,1 0 8 0 0,14-12-4730 0 0,-15 4-481 0 0</inkml:trace>
  <inkml:trace contextRef="#ctx0" brushRef="#br0" timeOffset="384.319">397 112 14189 0 0,'0'0'1418'0'0,"0"0"-1477"0"0,0 0-203 0 0,0 0 413 0 0,-6 6 125 0 0,-108 120 431 0 0,115-123-695 0 0,0-1 0 0 0,0 0 0 0 0,-1 1 0 0 0,1-1 0 0 0,1 0 0 0 0,-1 0 0 0 0,0 0 0 0 0,0 0 0 0 0,1 0 0 0 0,-1 0 1 0 0,1 0-1 0 0,0 0 0 0 0,0 0 0 0 0,-1-1 0 0 0,1 1 0 0 0,0-1 0 0 0,0 1 0 0 0,1-1 0 0 0,-1 0 0 0 0,0 0 1 0 0,0 0-1 0 0,0 0 0 0 0,1 0 0 0 0,-1-1 0 0 0,1 1 0 0 0,-1-1 0 0 0,0 1 0 0 0,1-1 0 0 0,-1 0 0 0 0,1 0 0 0 0,-1 0 1 0 0,1 0-1 0 0,-1 0 0 0 0,1-1 0 0 0,-1 1 0 0 0,0-1 0 0 0,1 1 0 0 0,-1-1 0 0 0,0 0 0 0 0,1 0 0 0 0,1-1-12 0 0,3 2-62 0 0,-3 0 69 0 0,8 1 16 0 0,0-1 0 0 0,-1 0 1 0 0,1 0-1 0 0,0-2 1 0 0,0 1-1 0 0,-1-1 0 0 0,1-1 1 0 0,-1 0-1 0 0,1 0 0 0 0,-1-1 1 0 0,-1-1-1 0 0,11-5-23 0 0,-20 8-44 0 0,0 0 0 0 0,-1-1-1 0 0,1 1 1 0 0,-1 0 0 0 0,0 0-1 0 0,0 0 1 0 0,0 0 0 0 0,0 0-1 0 0,0-1 1 0 0,0 1 0 0 0,0 0-1 0 0,-1 0 1 0 0,1 0 0 0 0,-1 0-1 0 0,1 0 1 0 0,-1 0 0 0 0,0 0-1 0 0,0 0 1 0 0,0 0 0 0 0,0 0-1 0 0,0 0 1 0 0,-1 1 0 0 0,1-1-1 0 0,0 0 1 0 0,-1 1 0 0 0,0-1-1 0 0,1 1 1 0 0,-1-1 0 0 0,0 1-1 0 0,1 0 1 0 0,-1 0 0 0 0,0 0-1 0 0,0 0 1 0 0,0 0 0 0 0,-1 0 44 0 0,7 58 346 0 0,-2 138-4 0 0,-1-190-4903 0 0,2-5-1046 0 0</inkml:trace>
  <inkml:trace contextRef="#ctx0" brushRef="#br0" timeOffset="646.566">787 359 5489 0 0,'0'0'10396'0'0,"0"0"-10396"0"0,0 0-28 0 0,0 0 28 0 0,0 0 140 0 0,-18 39 176 0 0,5-33-75 0 0,-2 0-17 0 0,-5-2-140 0 0,2-1-84 0 0,-1 0-260 0 0,5-3-369 0 0,-3 1-1355 0 0,9-1-3884 0 0,0-2-2253 0 0</inkml:trace>
  <inkml:trace contextRef="#ctx0" brushRef="#br0" timeOffset="1002.371">951 359 10785 0 0,'0'0'3603'0'0,"0"0"-2324"0"0,0 0-813 0 0,0 0-278 0 0,0 0-66 0 0,-9-1 98 0 0,-225-8-495 0 0,506 39 1160 0 0,-319-21-1372 0 0,25-9 238 0 0,-64-1-596 0 0,28-5-6164 0 0,38 2 570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27.5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 16189 0 0,'0'0'2833'0'0,"0"0"-2821"0"0,0 0-12 0 0,0 0-368 0 0,0 0 356 0 0,0 0 12 0 0,0 0 0 0 0,0 0-64 0 0,0 0-292 0 0,0 0-264 0 0,4 5-52 0 0,-4-5-773 0 0,0 0-3603 0 0,0-7-4313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27.6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1 17182 0 0,'1'7'622'0'0,"-19"216"-343"0"0,24-195-1390 0 0,6-26-6588 0 0,1-6-1402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33.5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8642 91 9641 0 0,'0'0'584'0'0,"0"0"-943"0"0,0 0 159 0 0,-7 1 466 0 0,-353 19 3359 0 0,-1017-70-1688 0 0,-732 58-1100 0 0,-385 20-586 0 0,1784-10-182 0 0,-354-17 46 0 0,713 5-127 0 0,201 8-3457 0 0,139-13-1285 0 0,2-1-3581 0 0</inkml:trace>
  <inkml:trace contextRef="#ctx0" brushRef="#br0" timeOffset="55615.164">17859 215 13313 0 0,'-6'0'702'0'0,"-670"42"-357"0"0,-641-90 1200 0 0,-1892-9-653 0 0,1198-29-939 0 0,503 46 322 0 0,1477 39-577 0 0,-139-4 98 0 0,59-8-5863 0 0,80 6-3501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4:13.0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 1 7233 0 0,'0'0'6976'0'0,"0"0"-5564"0"0,-6 9-1142 0 0,-9 11-127 0 0,1 1-1 0 0,1 0 0 0 0,1 1 1 0 0,1 0-1 0 0,1 1 0 0 0,1 0 0 0 0,1 1 1 0 0,1 0-1 0 0,1 0 0 0 0,1 1 1 0 0,1-1-1 0 0,1 1 0 0 0,1 0 0 0 0,2 0 1 0 0,1 11-143 0 0,1-29-9 0 0,0-1 1 0 0,1 1 0 0 0,0-1 0 0 0,0 0 0 0 0,1 0-1 0 0,0 0 1 0 0,0 0 0 0 0,0-1 0 0 0,1 0 0 0 0,-1 0 0 0 0,1 0-1 0 0,0 0 1 0 0,1-1 0 0 0,-1 0 0 0 0,1 0 0 0 0,0 0-1 0 0,0-1 1 0 0,0 0 0 0 0,6 3 8 0 0,17-7-3578 0 0,-1-16-3341 0 0,-9-4-454 0 0</inkml:trace>
  <inkml:trace contextRef="#ctx0" brushRef="#br0" timeOffset="247.707">335 107 14417 0 0,'0'0'924'0'0,"1"7"-588"0"0,-9 275 1577 0 0,13-264-3624 0 0,8-31-5050 0 0,-1-3-513 0 0</inkml:trace>
  <inkml:trace contextRef="#ctx0" brushRef="#br0" timeOffset="500.138">492 163 9401 0 0,'0'0'6380'0'0,"0"0"-5900"0"0,0 0-480 0 0,0 0-92 0 0,0 0 92 0 0,-44 0 265 0 0,24-4-25 0 0,-7 2-56 0 0,-2-3-32 0 0,-4 1-140 0 0,-1-1-12 0 0,-1 0-288 0 0,3-2-493 0 0,2 2-703 0 0,10 0-1452 0 0,0-6-5501 0 0</inkml:trace>
  <inkml:trace contextRef="#ctx0" brushRef="#br0" timeOffset="666.48">690 100 7433 0 0,'0'0'7783'0'0,"2"9"-6101"0"0,-4 316-538 0 0,8-292-1610 0 0,1-30-2194 0 0,4-11-3381 0 0,2-9-2666 0 0</inkml:trace>
  <inkml:trace contextRef="#ctx0" brushRef="#br0" timeOffset="838.185">837 110 6413 0 0,'0'0'9116'0'0,"0"0"-8804"0"0,-38 0-308 0 0,16-3-4 0 0,-5 2 228 0 0,-4-2-168 0 0,2 2-60 0 0,-2-1-100 0 0,0-1-552 0 0,2 2-472 0 0,2-2-608 0 0,9 0-1308 0 0,5-3-4477 0 0</inkml:trace>
  <inkml:trace contextRef="#ctx0" brushRef="#br0" timeOffset="991.529">1047 131 14249 0 0,'10'19'267'0'0,"-2"1"0"0"0,0 0 0 0 0,-1 0 0 0 0,-1 0 0 0 0,-1 1 0 0 0,-1 0 0 0 0,-1 0 0 0 0,-1 1 0 0 0,-1-1 0 0 0,-1 21-267 0 0,0-31 6 0 0,-1 0 1 0 0,0-1-1 0 0,0 1 0 0 0,-1 0 1 0 0,-1 0-1 0 0,0-1 0 0 0,0 1 1 0 0,-1-1-1 0 0,0 0 0 0 0,-1 0 1 0 0,0 0-1 0 0,-1-1 1 0 0,0 0-1 0 0,0 0 0 0 0,-1 0 1 0 0,0-1-1 0 0,-1 0 0 0 0,1 0 1 0 0,-2-1-1 0 0,1 0 1 0 0,-1 0-1 0 0,-2 0-6 0 0,-14 2-1264 0 0,8-10-2563 0 0,10-4-2604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27.9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109 136 15705 0 0,'0'0'420'0'0,"-8"-1"-890"0"0,5 0 463 0 0,0 0 0 0 0,-1 1 0 0 0,1-1 0 0 0,0 1-1 0 0,-1 0 1 0 0,1 0 0 0 0,-1 0 0 0 0,1 0 0 0 0,0 0-1 0 0,-1 1 1 0 0,1 0 0 0 0,0-1 0 0 0,-1 1 0 0 0,1 1-1 0 0,0-1 1 0 0,0 0 0 0 0,0 1 0 0 0,0-1 0 0 0,0 1-1 0 0,0 0 1 0 0,1 0 0 0 0,-1 0 0 0 0,0 0-1 0 0,1 1 1 0 0,0-1 0 0 0,-1 1 0 0 0,1 0 0 0 0,0-1-1 0 0,0 1 1 0 0,1 0 0 0 0,-1 0 0 0 0,1 0 0 0 0,-1 0-1 0 0,1 0 1 0 0,0 1 0 0 0,0-1 0 0 0,0 0 0 0 0,1 1-1 0 0,-1-1 1 0 0,1 0 0 0 0,0 1 0 0 0,0-1 0 0 0,0 0-1 0 0,0 1 1 0 0,0-1 0 0 0,1 1 0 0 0,0 2 7 0 0,51 69 923 0 0,9 29 312 0 0,-62-102-1256 0 0,-1-1 0 0 0,1 1-1 0 0,0 0 1 0 0,0-1 0 0 0,-1 1 0 0 0,1 0 0 0 0,-1-1-1 0 0,1 0 1 0 0,-1 1 0 0 0,0-1 0 0 0,0 0 0 0 0,1 0-1 0 0,-1 0 1 0 0,0 0 0 0 0,0 0 0 0 0,0 0-1 0 0,0-1 1 0 0,0 1 0 0 0,0 0 0 0 0,-1-1 0 0 0,1 0-1 0 0,0 0 1 0 0,0 1 0 0 0,0-1 0 0 0,0 0 0 0 0,0-1-1 0 0,0 1 1 0 0,-1 0 0 0 0,1-1 0 0 0,0 1 0 0 0,0-1-1 0 0,0 0 1 0 0,0 1 0 0 0,0-1 0 0 0,0 0 0 0 0,1 0-1 0 0,-1 0 1 0 0,0-1 0 0 0,0 1 0 0 0,1 0 0 0 0,-1-1-1 0 0,1 1 1 0 0,-1-1 0 0 0,1 1 0 0 0,-1-1 21 0 0,0 0-263 0 0,-10-8-2332 0 0,3-5-3516 0 0,4-8-1441 0 0</inkml:trace>
  <inkml:trace contextRef="#ctx0" brushRef="#br0" timeOffset="248.952">287 108 17138 0 0,'0'0'1856'0'0,"0"0"-1856"0"0,0 0-840 0 0,0 0 716 0 0,0 0 124 0 0,-51-7 148 0 0,28 4-148 0 0,-2-1-172 0 0,-2-1-372 0 0,3 0-292 0 0,-1-1-925 0 0,11 1-2743 0 0,-2-7-4069 0 0</inkml:trace>
  <inkml:trace contextRef="#ctx0" brushRef="#br0" timeOffset="499.931">507 1 15897 0 0,'27'41'1105'0'0,"-10"1"-905"0"0,-6 5-128 0 0,-4-3 116 0 0,-7-1-104 0 0,-4 0-44 0 0,-8-2-40 0 0,-2 1-8 0 0,-3-2-68 0 0,-1-6 76 0 0,3-7 4 0 0,-2-6 60 0 0,0-2-64 0 0,-6 0-108 0 0,-2 4-440 0 0,-3-3-381 0 0,5-7-2019 0 0,-12-7-4777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25.6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12285 0 0,'0'0'798'0'0,"0"0"-579"0"0,0 0-22 0 0,0 0 99 0 0,0 0-206 0 0,7 2-265 0 0,85 55 1265 0 0,-90-55-1053 0 0,0 0 1 0 0,0 0-1 0 0,0 0 1 0 0,0 0 0 0 0,0 1-1 0 0,-1-1 1 0 0,1 0 0 0 0,-1 1-1 0 0,0-1 1 0 0,1 1-1 0 0,-1-1 1 0 0,0 1 0 0 0,0 0-1 0 0,-1 0 1 0 0,1-1 0 0 0,-1 1-1 0 0,1 0 1 0 0,-1 0 0 0 0,0 0-1 0 0,0-1 1 0 0,0 1-1 0 0,0 0 1 0 0,-1 0 0 0 0,1 0-1 0 0,-1-1 1 0 0,0 1 0 0 0,1 0-1 0 0,-1-1 1 0 0,-1 1-1 0 0,1 0 1 0 0,0-1 0 0 0,-1 1-1 0 0,1-1 1 0 0,-1 0 0 0 0,1 0-1 0 0,-1 1 1 0 0,0-1-1 0 0,-2 1-37 0 0,-76 71 589 0 0,133-61 1823 0 0,-51-13-2534 0 0,69 4 376 0 0,-48 1-3120 0 0,1 2-4246 0 0,-10-2-2152 0 0</inkml:trace>
  <inkml:trace contextRef="#ctx0" brushRef="#br0" timeOffset="1121.857">460 75 6473 0 0,'0'0'2005'0'0,"0"0"306"0"0,0 0-416 0 0,0 0-464 0 0,0 0-651 0 0,0 0-559 0 0,-6 11 91 0 0,-9 17-108 0 0,0 1 0 0 0,2 0-1 0 0,1 0 1 0 0,1 2 0 0 0,2-1 0 0 0,1 1 0 0 0,2 0-1 0 0,0 1 1 0 0,0 26-204 0 0,9-49-54 0 0,-1 0 0 0 0,1-1 0 0 0,0 1 0 0 0,1-1-1 0 0,0 0 1 0 0,0 0 0 0 0,1 0 0 0 0,0-1 0 0 0,0 0 0 0 0,1 0 0 0 0,0 0-1 0 0,0 0 1 0 0,0-1 0 0 0,1 0 0 0 0,0-1 0 0 0,0 1 0 0 0,1-1 0 0 0,0-1-1 0 0,-1 1 1 0 0,1-1 0 0 0,1-1 0 0 0,-1 1 0 0 0,8 1 54 0 0,-5-4-2868 0 0,2-6-2916 0 0</inkml:trace>
  <inkml:trace contextRef="#ctx0" brushRef="#br0" timeOffset="1291.141">669 322 13301 0 0,'0'0'0'0'0,"0"0"-1384"0"0,0 0-300 0 0,0 0 996 0 0,0 0 248 0 0,0 0-520 0 0,0 0 116 0 0,0 0-600 0 0,-38 36-1617 0 0,36-33 413 0 0</inkml:trace>
  <inkml:trace contextRef="#ctx0" brushRef="#br0" timeOffset="1629.852">742 405 10829 0 0,'0'0'2470'0'0,"0"0"-1642"0"0,0 0-391 0 0,0 0 154 0 0,0 0 223 0 0,0 0-22 0 0,0 0-257 0 0,0 0-257 0 0,0 0-190 0 0,7-1-48 0 0,-4 1-38 0 0,-1 0 0 0 0,1 0 0 0 0,-1 0-1 0 0,1 0 1 0 0,-1-1 0 0 0,1 1 0 0 0,-1-1-1 0 0,0 0 1 0 0,1 0 0 0 0,-1 1 0 0 0,0-2 0 0 0,1 1-1 0 0,-1 0 1 0 0,0 0 0 0 0,0-1 0 0 0,0 1-1 0 0,0-1 1 0 0,0 1 0 0 0,-1-1 0 0 0,1 0-1 0 0,0 0 1 0 0,-1 0 0 0 0,1 0 0 0 0,-1 0-1 0 0,0 0 1 0 0,0 0 0 0 0,0-1 0 0 0,0 1 0 0 0,0 0-1 0 0,0-1 1 0 0,0 1 0 0 0,-1 0 0 0 0,1-1-1 0 0,-1 1 1 0 0,0-1 0 0 0,0 1 0 0 0,0-1-1 0 0,0 1 1 0 0,0-1 0 0 0,0 1 0 0 0,-1-1 0 0 0,1 1-1 0 0,-2-3-1 0 0,-72-71-1432 0 0,72 75 1416 0 0,0-1 0 0 0,0 1 0 0 0,0 0 0 0 0,0 0 1 0 0,0 0-1 0 0,-1 1 0 0 0,1-1 0 0 0,0 0 0 0 0,-1 1 0 0 0,1 0 0 0 0,0-1 0 0 0,-1 1 1 0 0,1 0-1 0 0,0 0 0 0 0,-1 0 0 0 0,1 1 0 0 0,0-1 0 0 0,-1 0 0 0 0,1 1 0 0 0,0 0 1 0 0,-1-1-1 0 0,1 1 0 0 0,0 0 0 0 0,0 0 0 0 0,0 0 0 0 0,0 1 0 0 0,0-1 0 0 0,0 0 1 0 0,0 1-1 0 0,0 0 0 0 0,1-1 0 0 0,-1 1 0 0 0,1 0 0 0 0,-1-1 0 0 0,1 1 1 0 0,-1 0-1 0 0,1 0 0 0 0,0 0 0 0 0,0 1 0 0 0,0-1 0 0 0,0 0 0 0 0,0 0 0 0 0,0 2 16 0 0,0 0 50 0 0,-1 0-1 0 0,1 1 0 0 0,0-1 0 0 0,0 0 0 0 0,0 1 0 0 0,1-1 0 0 0,-1 1 0 0 0,1 0 0 0 0,0-1 1 0 0,0 1-1 0 0,1-1 0 0 0,-1 1 0 0 0,1-1 0 0 0,0 1 0 0 0,1-1 0 0 0,-1 0 0 0 0,1 1 0 0 0,-1-1 1 0 0,1 0-1 0 0,0 0 0 0 0,1 0 0 0 0,-1 0 0 0 0,1 0 0 0 0,0-1 0 0 0,0 1 0 0 0,0-1 0 0 0,0 0 1 0 0,1 0-1 0 0,-1 0 0 0 0,1 0 0 0 0,-1-1 0 0 0,1 1 0 0 0,0-1-49 0 0,65 20-6688 0 0,-48-22-724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35.3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231 74 6065 0 0,'0'0'5131'0'0,"0"0"-2911"0"0,0 0-1377 0 0,0 0-436 0 0,0 0-16 0 0,0 0-28 0 0,0 0-56 0 0,0 0 7 0 0,-8 0-36 0 0,-9-1-432 0 0,0 1 1 0 0,0-2 0 0 0,1 0-1 0 0,-1-1 1 0 0,1-1-1 0 0,-1 0 1 0 0,1-1 0 0 0,0-1-1 0 0,1-1 1 0 0,0 0-1 0 0,0-1 1 0 0,-1-1 153 0 0,9 1-2955 0 0,2 1-2427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35.6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359 80 10225 0 0,'0'0'2420'0'0,"0"0"68"0"0,0 0-1115 0 0,0 0-241 0 0,0 0-736 0 0,0 0-332 0 0,0 0-64 0 0,-42-25-44 0 0,-3 15-64 0 0,-13-3-4 0 0,-4 3 24 0 0,4 3-496 0 0,14 2-793 0 0,18 1-3527 0 0,3-1-5705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56.6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1230 570 7189 0 0,'0'0'7064'0'0,"0"0"-5430"0"0,-6-1-1433 0 0,4 2-241 0 0,1-1 0 0 0,-1 1-1 0 0,1-1 1 0 0,-1 1 0 0 0,1-1-1 0 0,-1 0 1 0 0,0 1 0 0 0,1-1 0 0 0,-1 0-1 0 0,0 0 1 0 0,1 0 0 0 0,-1-1-1 0 0,1 1 1 0 0,-1 0 0 0 0,0-1 0 0 0,1 1-1 0 0,-1-1 1 0 0,1 1 0 0 0,-1-1-1 0 0,1 0 1 0 0,0 1 0 0 0,-1-1 0 0 0,1 0-1 0 0,0 0 1 0 0,-1 0 0 0 0,1 0-1 0 0,0 0 1 0 0,0 0 0 0 0,0-1 0 0 0,0 1-1 0 0,0 0 1 0 0,0-1 0 0 0,0 1-1 0 0,0 0 1 0 0,1-1 0 0 0,-1 1 0 0 0,0-1-1 0 0,1 1 1 0 0,-1-1 0 0 0,1 1-1 0 0,0-1 1 0 0,-1 0 0 0 0,1 1 0 0 0,0-1-1 0 0,0 1 1 0 0,0-1 0 0 0,0 0-1 0 0,0 1 1 0 0,1-1 0 0 0,-1 1 0 0 0,0-1-1 0 0,1 0 1 0 0,-1 1 0 0 0,1-1-1 0 0,0 1 1 0 0,-1-1 0 0 0,1 1 0 0 0,0 0-1 0 0,0-1 41 0 0,5 1 60 0 0,0 1-1 0 0,-1 0 1 0 0,1 0-1 0 0,0 0 0 0 0,-1 1 1 0 0,1-1-1 0 0,-1 2 1 0 0,1-1-1 0 0,-1 1 0 0 0,1-1 1 0 0,-1 1-1 0 0,0 1 1 0 0,0-1-1 0 0,0 1 0 0 0,0 0 1 0 0,0 0-1 0 0,-1 0 1 0 0,1 1-1 0 0,-1 0 1 0 0,0 0-1 0 0,0 0 0 0 0,0 0 1 0 0,-1 0-1 0 0,1 1 1 0 0,-1 0-1 0 0,0-1 0 0 0,0 1 1 0 0,-1 0-1 0 0,0 1 1 0 0,0-1-1 0 0,0 0 1 0 0,0 1-1 0 0,-1-1 0 0 0,0 1 1 0 0,0 0-60 0 0,0-1 45 0 0,0 1 0 0 0,0-1 0 0 0,-1 1 0 0 0,1 0 0 0 0,-2-1 0 0 0,1 1 0 0 0,0 0 0 0 0,-1-1 0 0 0,0 1 0 0 0,0-1 1 0 0,-1 1-1 0 0,0-1 0 0 0,0 0 0 0 0,0 0 0 0 0,0 0 0 0 0,-1 0 0 0 0,0 0 0 0 0,0 0 0 0 0,0 0 0 0 0,-1-1 0 0 0,1 0 0 0 0,-1 0 0 0 0,0 0 0 0 0,0 0 1 0 0,-1 0-1 0 0,1-1 0 0 0,-1 0 0 0 0,0 0 0 0 0,0 0 0 0 0,0-1 0 0 0,0 1 0 0 0,0-1 0 0 0,0 0 0 0 0,-1-1 0 0 0,1 1 0 0 0,-1-1 0 0 0,1 0 0 0 0,-1 0 1 0 0,1-1-1 0 0,-2 0-45 0 0,5-1 16 0 0,1 0 1 0 0,-1 0-1 0 0,1 0 1 0 0,-1 0 0 0 0,1 0-1 0 0,0-1 1 0 0,-1 1-1 0 0,1 0 1 0 0,0-1 0 0 0,0 1-1 0 0,0-1 1 0 0,0 0 0 0 0,0 1-1 0 0,0-1 1 0 0,1 0-1 0 0,-1 1 1 0 0,0-1 0 0 0,1 0-1 0 0,-1 0 1 0 0,1 0-1 0 0,0 0 1 0 0,0 1 0 0 0,-1-1-1 0 0,1 0 1 0 0,1 0-1 0 0,-1 0 1 0 0,0 0 0 0 0,0 0-1 0 0,1 1 1 0 0,-1-1-1 0 0,1 0 1 0 0,-1 0 0 0 0,1 1-1 0 0,0-1 1 0 0,0 0-1 0 0,-1 1 1 0 0,1-1 0 0 0,1 0-1 0 0,-1 1 1 0 0,0-1-1 0 0,0 1 1 0 0,0 0 0 0 0,1-1-1 0 0,-1 1 1 0 0,1 0 0 0 0,-1 0-1 0 0,1 0 1 0 0,-1 0-1 0 0,1 0 1 0 0,0 0 0 0 0,-1 1-1 0 0,1-1 1 0 0,0 0-1 0 0,0 1 1 0 0,1-1-17 0 0,6 2-73 0 0,1 0-1 0 0,-1 1 1 0 0,0 0-1 0 0,0 0 1 0 0,0 1-1 0 0,0 0 1 0 0,0 0-1 0 0,-1 1 1 0 0,1 0 0 0 0,-1 1-1 0 0,0 0 1 0 0,0 0-1 0 0,-1 1 1 0 0,1 0-1 0 0,-1 0 1 0 0,-1 1-1 0 0,1 0 1 0 0,-1 0-1 0 0,0 0 1 0 0,-1 1 0 0 0,3 5 73 0 0,15 14-1218 0 0,-13-19-1757 0 0,3-2-3444 0 0</inkml:trace>
  <inkml:trace contextRef="#ctx0" brushRef="#br0" timeOffset="-983.363">327 376 2692 0 0,'0'0'7450'0'0,"0"0"-4647"0"0,0 0-1099 0 0,0 0-431 0 0,0 0-690 0 0,0 0-433 0 0,0 0-14 0 0,2 9-75 0 0,7 30 48 0 0,-2 1-1 0 0,-2 0 0 0 0,-2 0 1 0 0,-1 0-1 0 0,-2 1 0 0 0,-3 18-108 0 0,5-45-1125 0 0,5-8-5679 0 0,6-8-2605 0 0</inkml:trace>
  <inkml:trace contextRef="#ctx0" brushRef="#br0" timeOffset="-793.332">556 669 14969 0 0,'0'0'1949'0'0,"0"0"-1949"0"0,0 0-36 0 0,0 0-216 0 0,0 0 252 0 0,0 0 152 0 0,0 0-64 0 0,0 0-80 0 0,0 0 76 0 0,0 0-68 0 0,-6 28-16 0 0,3-23-564 0 0,2-2-341 0 0,-2-2-2055 0 0,7-4-6597 0 0</inkml:trace>
  <inkml:trace contextRef="#ctx0" brushRef="#br0" timeOffset="-419.341">827 392 9353 0 0,'0'0'5396'0'0,"0"0"-3740"0"0,0 0-1315 0 0,0 0-286 0 0,0 0-62 0 0,0 0-8 0 0,-8 7-82 0 0,7-7 97 0 0,-60 64-191 0 0,60-63 199 0 0,-1 1-1 0 0,1 0 1 0 0,0 0 0 0 0,0 0 0 0 0,-1 0-1 0 0,1 0 1 0 0,1 0 0 0 0,-1 0 0 0 0,0 0-1 0 0,0 1 1 0 0,1-1 0 0 0,-1 0-1 0 0,1 0 1 0 0,0 1 0 0 0,0-1 0 0 0,0 0-1 0 0,0 0 1 0 0,0 1 0 0 0,0-1 0 0 0,0 0-1 0 0,1 1 1 0 0,-1-1 0 0 0,1 0-1 0 0,0 0 1 0 0,0 0 0 0 0,-1 0 0 0 0,1 0-1 0 0,1 0 1 0 0,-1 0 0 0 0,0 0 0 0 0,0 0-1 0 0,1 0 1 0 0,-1 0 0 0 0,1-1-1 0 0,0 1 1 0 0,-1-1 0 0 0,1 1 0 0 0,0-1-1 0 0,0 0 1 0 0,0 1 0 0 0,0-1 0 0 0,2 1-8 0 0,-1 1 22 0 0,1-1 1 0 0,-1 1 0 0 0,1 0 0 0 0,0-1 0 0 0,0 0 0 0 0,0 0 0 0 0,0 0 0 0 0,0-1 0 0 0,1 1-1 0 0,-1-1 1 0 0,0 0 0 0 0,1 0 0 0 0,-1 0 0 0 0,1-1 0 0 0,-1 1 0 0 0,1-1 0 0 0,-1 0 0 0 0,1-1 0 0 0,-1 1-1 0 0,1-1 1 0 0,-1 0 0 0 0,0 0 0 0 0,1 0 0 0 0,-1-1 0 0 0,0 1 0 0 0,0-1 0 0 0,0 0 0 0 0,0 0 0 0 0,0 0-1 0 0,0-1 1 0 0,-1 0 0 0 0,1 1 0 0 0,-1-1 0 0 0,1-1 0 0 0,-1 1 0 0 0,0 0 0 0 0,0-1 0 0 0,-1 1-1 0 0,1-1 1 0 0,-1 0 0 0 0,0 0 0 0 0,0 0 0 0 0,0 0 0 0 0,0 0 0 0 0,-1-1 0 0 0,0 1 0 0 0,0-1-23 0 0,-2-5-2008 0 0,-5 52 1909 0 0,-4 25 812 0 0,2 49-280 0 0,28-72-4077 0 0,-13-37-1915 0 0,6-5-2169 0 0</inkml:trace>
  <inkml:trace contextRef="#ctx0" brushRef="#br0" timeOffset="1273.712">683 702 432 0 0,'0'0'1406'0'0,"0"0"-773"0"0,0 0-66 0 0,0 0 1051 0 0,0 0-173 0 0,-6-2-511 0 0,-43-6 740 0 0,49 8-1289 0 0,0 0 284 0 0,-1 8 5838 0 0,-1 13-6716 0 0,2-18 2888 0 0,0-4-2709 0 0,0 1 0 0 0,0-1 1 0 0,0 0-1 0 0,0 1 0 0 0,0-1 0 0 0,0 1 1 0 0,0-1-1 0 0,0 0 0 0 0,0 1 0 0 0,0-1 1 0 0,0 0-1 0 0,-1 1 0 0 0,1-1 1 0 0,0 1-1 0 0,0-1 0 0 0,-1 1 0 0 0,1-1 1 0 0,0 1-1 0 0,-1-1 0 0 0,1 1 0 0 0,-1-1 1 0 0,1 1-1 0 0,0-1 0 0 0,-1 1 1 0 0,1-1-1 0 0,-1 1 0 0 0,1 0 0 0 0,-1-1 1 0 0,0 1-1 0 0,1 0 0 0 0,-1 0 0 0 0,1-1 1 0 0,-1 1-1 0 0,1 0 0 0 0,-1 0 1 0 0,0 0-1 0 0,1 0 0 0 0,-1 0 0 0 0,0 0 1 0 0,1 0-1 0 0,-1 0 0 0 0,1 0 1 0 0,-1 0-1 0 0,0 0 0 0 0,1 0 0 0 0,-1 0 1 0 0,0 0-1 0 0,1 1 0 0 0,-1-1 0 0 0,1 0 1 0 0,-1 0-1 0 0,1 1 0 0 0,-1-1 1 0 0,1 0-1 0 0,-1 1 0 0 0,1-1 0 0 0,-1 0 1 0 0,1 1-1 0 0,-1-1 0 0 0,1 1 0 0 0,-1-1 1 0 0,1 1-1 0 0,0 0 30 0 0,-16 4 1301 0 0,14-16-666 0 0,-1 19-3016 0 0,-1 0 356 0 0,4-8-2350 0 0,0-1-3912 0 0,7-22 6552 0 0</inkml:trace>
  <inkml:trace contextRef="#ctx0" brushRef="#br0" timeOffset="260.969">1693 983 6597 0 0,'-7'2'6544'0'0,"-239"0"-3076"0"0,127-7-3204 0 0,-154 9-13 0 0,-229-10-345 0 0,491 5-278 0 0,-17-3-562 0 0,11-2-2936 0 0,12 2-1983 0 0</inkml:trace>
  <inkml:trace contextRef="#ctx0" brushRef="#br0" timeOffset="523.971">1452 1136 7673 0 0,'0'0'7508'0'0,"0"0"-7332"0"0,0 0-176 0 0,-69-7 0 0 0,2-3 560 0 0,-13 0-104 0 0,-5 0-131 0 0,3 3-125 0 0,3 3-140 0 0,0 1-60 0 0,3 0 8 0 0,4 0 44 0 0,6 0-12 0 0,8 1-40 0 0,14 0-672 0 0,12-2-893 0 0,12 1-2307 0 0,9-7-5041 0 0</inkml:trace>
  <inkml:trace contextRef="#ctx0" brushRef="#br0" timeOffset="68676.861">1308 1261 2580 0 0,'-7'5'-186'0'0,"-14"8"481"0"0,-1-2 0 0 0,-1 0 0 0 0,1-1 0 0 0,-1-2 0 0 0,-1 0 0 0 0,0-1 0 0 0,0-2 0 0 0,0 0 0 0 0,-1-2 0 0 0,1 0 0 0 0,-1-2 0 0 0,0-1 0 0 0,1-1 0 0 0,-1-1 0 0 0,0-1 0 0 0,1-1 0 0 0,-16-5-295 0 0,-11-3 281 0 0,0-3-1 0 0,0-1 0 0 0,2-3 0 0 0,0-3 0 0 0,1-1 0 0 0,2-2 1 0 0,0-3-1 0 0,2-1 0 0 0,1-2 0 0 0,2-2 0 0 0,1-2 0 0 0,1-1 1 0 0,2-3-1 0 0,2 0 0 0 0,2-3 0 0 0,1 0 0 0 0,2-2 0 0 0,1-4-280 0 0,19 30 30 0 0,1 0 0 0 0,1 0-1 0 0,1 0 1 0 0,1-1-1 0 0,0 0 1 0 0,1 0 0 0 0,1-1-1 0 0,1 0 1 0 0,1 1-1 0 0,0-1 1 0 0,2 0 0 0 0,0 0-1 0 0,1 0 1 0 0,1 0 0 0 0,1 1-1 0 0,1-1 1 0 0,1 1-1 0 0,0 0 1 0 0,1 0 0 0 0,2 0-1 0 0,0 1 1 0 0,0 0-1 0 0,2 0 1 0 0,0 1 0 0 0,1 1-1 0 0,1 0 1 0 0,0 0-1 0 0,1 1 1 0 0,1 1 0 0 0,14-12-30 0 0,9 1-148 0 0,2 3 0 0 0,1 1 0 0 0,0 2 0 0 0,1 1 0 0 0,1 3 1 0 0,1 1-1 0 0,0 2 0 0 0,1 2 0 0 0,0 2 0 0 0,0 2 0 0 0,1 2 1 0 0,-1 2-1 0 0,1 1 0 0 0,0 3 0 0 0,21 4 148 0 0,-15 0-10 0 0,0 2 1 0 0,-1 2-1 0 0,0 3 0 0 0,-1 1 1 0 0,-1 3-1 0 0,0 2 0 0 0,-1 2 1 0 0,-1 2-1 0 0,-2 2 0 0 0,0 1 1 0 0,39 33 9 0 0,-58-40-22 0 0,0 1 1 0 0,-1 2 0 0 0,-2 0-1 0 0,0 1 1 0 0,-1 2 0 0 0,-1 0-1 0 0,-2 1 1 0 0,0 1-1 0 0,-2 0 1 0 0,-1 1 0 0 0,-1 1-1 0 0,-2 1 1 0 0,-1 0 0 0 0,-1 0-1 0 0,-1 1 1 0 0,-2 0 0 0 0,-1 0-1 0 0,-2 1 1 0 0,1 20 21 0 0,-6-31 6 0 0,0 0 0 0 0,-2 0 0 0 0,0 0 0 0 0,-2 0 0 0 0,0-1 0 0 0,-1 1 0 0 0,-1-1 0 0 0,-1-1 0 0 0,-1 0-1 0 0,0 0 1 0 0,-1 0 0 0 0,-2-1 0 0 0,1-1 0 0 0,-2 0 0 0 0,-1-1 0 0 0,0 0 0 0 0,0-1 0 0 0,-2 0 0 0 0,0-1 0 0 0,0-1 0 0 0,-2-1 0 0 0,1 0 0 0 0,-1-2 0 0 0,-1 0 0 0 0,0-1 0 0 0,0 0 0 0 0,-8 0-6 0 0,-68 25 63 0 0,-1-5 0 0 0,-2-5 0 0 0,0-3 1 0 0,-1-5-1 0 0,-1-5 0 0 0,-17-2-63 0 0,38-4-3176 0 0,7-4-2819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35.792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216 491 10153 0 0,'0'0'2880'0'0,"0"0"-1952"0"0,0 0-192 0 0,0 0-220 0 0,0 0-188 0 0,0 0 112 0 0,-41 0 77 0 0,17 0-157 0 0,-2 0-196 0 0,-3 0-88 0 0,3 0-76 0 0,3 0 0 0 0,3 1 0 0 0,9 1 0 0 0,2-2-676 0 0,5 1-1061 0 0,1-1-1519 0 0,3 0-4801 0 0</inkml:trace>
  <inkml:trace contextRef="#ctx0" brushRef="#br1" timeOffset="1321.058">487 280 10033 0 0,'0'0'2122'0'0,"0"0"-1130"0"0,0 0-678 0 0,0 0-141 0 0,-1 9 217 0 0,8 270 1475 0 0,-7-274-1906 0 0,2 33 88 0 0,8-16-3280 0 0,-4-14-2312 0 0</inkml:trace>
  <inkml:trace contextRef="#ctx0" brushRef="#br1" timeOffset="2096.345">1307 418 14545 0 0,'-6'0'349'0'0,"-73"3"-162"0"0,78-3-249 0 0,-1 0 1 0 0,0-1 0 0 0,1 2 0 0 0,-1-1-1 0 0,0 0 1 0 0,0 0 0 0 0,1 0-1 0 0,-1 1 1 0 0,0-1 0 0 0,1 1 0 0 0,-1-1-1 0 0,1 1 1 0 0,-1 0 0 0 0,1 0 0 0 0,-1 0-1 0 0,1 0 1 0 0,-1 0 0 0 0,1 0-1 0 0,0 0 1 0 0,-1 0 0 0 0,1 0 0 0 0,0 0-1 0 0,0 1 1 0 0,0-1 0 0 0,0 1-1 0 0,0-1 1 0 0,0 1 0 0 0,1-1 0 0 0,-1 1-1 0 0,0-1 1 0 0,1 1 0 0 0,-1 0-1 0 0,1-1 1 0 0,-1 1 0 0 0,1 0 0 0 0,0-1-1 0 0,0 1 1 0 0,0 0 0 0 0,0-1-1 0 0,0 1 1 0 0,0 0 0 0 0,0 0 0 0 0,1-1-1 0 0,-1 1 1 0 0,1 0 0 0 0,-1-1-1 0 0,1 1 1 0 0,0 0 61 0 0,59 48 412 0 0,-57-49-328 0 0,1 1 1 0 0,0-1-1 0 0,0 1 1 0 0,-1-1-1 0 0,1 1 1 0 0,-1 0-1 0 0,0 0 1 0 0,0 1-1 0 0,1-1 1 0 0,-2 1-1 0 0,1-1 1 0 0,0 1-1 0 0,0 0 1 0 0,-1 0-1 0 0,1 1 0 0 0,-1-1 1 0 0,0 0-1 0 0,0 1 1 0 0,-1-1-1 0 0,1 1 1 0 0,0-1-1 0 0,-1 1 1 0 0,0 0-1 0 0,0 0 1 0 0,0 0-1 0 0,-1 0 1 0 0,1 0-1 0 0,-1-1 1 0 0,0 5-85 0 0,-1-6 45 0 0,-1 0 0 0 0,1 1 0 0 0,-1-1 0 0 0,1 1 0 0 0,-1-1 0 0 0,0 0 0 0 0,0 0 0 0 0,0 0 0 0 0,0 0 0 0 0,0-1 0 0 0,0 1 0 0 0,-1 0 1 0 0,1-1-1 0 0,0 1 0 0 0,-1-1 0 0 0,0 0 0 0 0,1 0 0 0 0,-1 0 0 0 0,1 0 0 0 0,-1-1 0 0 0,0 1 0 0 0,0-1 0 0 0,0 1 0 0 0,1-1 0 0 0,-1 0 0 0 0,0 0 0 0 0,0 0 1 0 0,-1-1-46 0 0,-25-2-2187 0 0,7-6-3717 0 0,9-4-2268 0 0</inkml:trace>
  <inkml:trace contextRef="#ctx0" brushRef="#br1" timeOffset="2329.968">1507 403 14277 0 0,'0'0'2285'0'0,"0"0"-1973"0"0,0 0-240 0 0,0 0-44 0 0,0 0 168 0 0,-53-19-60 0 0,26 16-136 0 0,-4 1 0 0 0,-2 2-220 0 0,2 0-737 0 0,0 0-931 0 0,10 0-2240 0 0,-3 0-3577 0 0</inkml:trace>
  <inkml:trace contextRef="#ctx0" brushRef="#br1" timeOffset="1585.715">696 582 15073 0 0,'0'0'2733'0'0,"0"0"-2733"0"0,0 0 0 0 0,0 0 0 0 0,0 0 308 0 0,0 0-144 0 0,0 0-164 0 0,0 0-236 0 0,0 0-148 0 0,0 0 200 0 0,-4 11 60 0 0,0-8-460 0 0,-1 0-941 0 0,1-1-2939 0 0,3-2-3845 0 0</inkml:trace>
  <inkml:trace contextRef="#ctx0" brushRef="#br1" timeOffset="1833.715">905 361 11129 0 0,'0'0'1988'0'0,"0"0"-1219"0"0,0 0-454 0 0,0 0 66 0 0,0 0 26 0 0,-7 3-87 0 0,2 2-279 0 0,-1 0-1 0 0,0 0 0 0 0,1 0 0 0 0,0 0 0 0 0,0 1 0 0 0,1 0 0 0 0,0 0 0 0 0,0 0 0 0 0,0 1 1 0 0,1-1-1 0 0,-1 1 0 0 0,2 0 0 0 0,-1 0 0 0 0,1 0 0 0 0,0 0 0 0 0,0 0 0 0 0,1 2-40 0 0,-1-5 35 0 0,0 0-1 0 0,0 0 0 0 0,0 0 1 0 0,1 0-1 0 0,-1 1 0 0 0,1-1 1 0 0,0 1-1 0 0,1-1 0 0 0,-1 1 1 0 0,1-1-1 0 0,0 1 0 0 0,0-1 1 0 0,0 1-1 0 0,1-1 0 0 0,-1 1 0 0 0,1-1 1 0 0,0 1-1 0 0,1-1 0 0 0,-1 0 1 0 0,1 0-1 0 0,0 1 0 0 0,0-1 1 0 0,0 0-1 0 0,0 0 0 0 0,1-1 1 0 0,-1 1-1 0 0,1-1 0 0 0,0 1 1 0 0,0-1-1 0 0,0 0 0 0 0,1 0 0 0 0,-1 0 1 0 0,1 0-1 0 0,0-1 0 0 0,0 1 1 0 0,0-1-1 0 0,0 0 0 0 0,0 0 1 0 0,0-1-1 0 0,0 1 0 0 0,1-1 1 0 0,-1 0-1 0 0,2 0-34 0 0,-4 0-5 0 0,1 0 1 0 0,-1-1-1 0 0,0 1 1 0 0,0-1-1 0 0,1 1 1 0 0,-1-1-1 0 0,0 0 1 0 0,1 0-1 0 0,-1 0 1 0 0,0 0-1 0 0,0-1 1 0 0,1 1-1 0 0,-1-1 1 0 0,0 1-1 0 0,0-1 1 0 0,1 0 0 0 0,-1 1-1 0 0,0-1 1 0 0,0-1-1 0 0,0 1 1 0 0,0 0-1 0 0,0 0 1 0 0,-1-1-1 0 0,1 1 1 0 0,0-1-1 0 0,0 1 1 0 0,-1-1-1 0 0,1 0 1 0 0,-1 0-1 0 0,0 1 1 0 0,1-1-1 0 0,-1 0 1 0 0,0 0-1 0 0,0 0 1 0 0,0-1-1 0 0,-1 1 1 0 0,1 0-1 0 0,0 0 1 0 0,-1 0-1 0 0,1-1 1 0 0,-1 1-1 0 0,0 0 1 0 0,0 0-1 0 0,0-1 1 0 0,0 1-1 0 0,0 0 1 0 0,0-1-1 0 0,-1 1 1 0 0,1 0-1 0 0,-1 0 1 0 0,0-1-1 0 0,1 1 1 0 0,-1 0-1 0 0,0 0 1 0 0,0 0-1 0 0,0 0 1 0 0,-1 0-1 0 0,1 0 1 0 0,0 0-1 0 0,-1 1 1 0 0,1-1-1 0 0,-1 0 1 0 0,0 1-1 0 0,1-1 1 0 0,-1 1-1 0 0,0-1 1 0 0,0 1-1 0 0,0 0 1 0 0,0 0-1 0 0,-2-1 5 0 0,-1 0-69 0 0,0-1 0 0 0,0 1 0 0 0,0 0 0 0 0,-1 0 0 0 0,1 0 1 0 0,-1 1-1 0 0,1-1 0 0 0,-1 1 0 0 0,1 1 0 0 0,-1-1 0 0 0,0 1 0 0 0,1 0 0 0 0,-1 0 0 0 0,0 1 0 0 0,1 0 0 0 0,-1 0 0 0 0,-3 1 69 0 0,-24 26-8966 0 0,30-21 2252 0 0</inkml:trace>
  <inkml:trace contextRef="#ctx0" brushRef="#br0" timeOffset="149046.716">1094 901 3136 0 0,'0'0'328'0'0,"0"0"854"0"0,0 0-31 0 0,0 0-481 0 0,-6 6-245 0 0,3-2-358 0 0,-1 0 0 0 0,1 0 0 0 0,-1-1 0 0 0,-1 1 0 0 0,1-1 0 0 0,0 0 0 0 0,-1 0 1 0 0,1-1-1 0 0,-1 1 0 0 0,0-1 0 0 0,0 0 0 0 0,0 0 0 0 0,0-1 0 0 0,0 0 0 0 0,0 0 0 0 0,-1 0 0 0 0,1 0 0 0 0,0-1 0 0 0,0 0 0 0 0,-2 0-67 0 0,-45-1 303 0 0,0-3-1 0 0,1-2 1 0 0,0-2-1 0 0,0-2 0 0 0,1-3 1 0 0,0-1-1 0 0,1-3 1 0 0,1-2-1 0 0,1-2 1 0 0,1-2-1 0 0,0-3 0 0 0,2-1 1 0 0,1-2-1 0 0,-22-20-302 0 0,55 43-2 0 0,0 0 1 0 0,0-1-1 0 0,1 0 0 0 0,0 0 0 0 0,0-1 0 0 0,1 0 1 0 0,0-1-1 0 0,0 1 0 0 0,1-1 0 0 0,1-1 0 0 0,-1 0 1 0 0,1 0-1 0 0,1 0 0 0 0,0 0 0 0 0,0-1 0 0 0,1 0 1 0 0,1 0-1 0 0,-1 0 0 0 0,2-1 0 0 0,0 1 0 0 0,0 0 1 0 0,1-1-1 0 0,0 0 0 0 0,1 1 0 0 0,0-1 0 0 0,1 1 1 0 0,1-1-1 0 0,0 1 0 0 0,0-1 0 0 0,1 1 0 0 0,0 0 1 0 0,1 0-1 0 0,1 0 0 0 0,-1 0 0 0 0,2 1 0 0 0,1-2 2 0 0,20-16-60 0 0,1 1 0 0 0,2 2 0 0 0,0 1 0 0 0,2 1 0 0 0,0 2 0 0 0,1 1 0 0 0,2 2 0 0 0,0 1 0 0 0,0 2 0 0 0,2 1 0 0 0,0 2 0 0 0,8 0 60 0 0,2-2-22 0 0,1 2-1 0 0,0 2 1 0 0,1 2 0 0 0,0 2 0 0 0,0 2 0 0 0,34 3 22 0 0,-60 2 113 0 0,0 0 1 0 0,0 2-1 0 0,0 0 1 0 0,-1 2-1 0 0,0 0 1 0 0,0 2-1 0 0,0 0 1 0 0,-1 1-1 0 0,0 2 0 0 0,0 0 1 0 0,-1 1-1 0 0,-1 1 1 0 0,0 0-1 0 0,0 2 1 0 0,7 8-114 0 0,-6-3 22 0 0,-2 1 1 0 0,0 1 0 0 0,-1 1-1 0 0,-1 1 1 0 0,-1 0 0 0 0,-1 1-1 0 0,-1 0 1 0 0,-1 1 0 0 0,-2 0-1 0 0,7 23-22 0 0,-13-36-83 0 0,0 1 0 0 0,-1 0 0 0 0,-1-1 0 0 0,0 1 0 0 0,-1 0 0 0 0,0 0-1 0 0,-1 0 1 0 0,0 0 0 0 0,-1 0 0 0 0,0 0 0 0 0,-2 0 0 0 0,1 0 0 0 0,-1-1 0 0 0,-1 1 0 0 0,0-1 0 0 0,-1 0-1 0 0,-1 0 1 0 0,1 0 0 0 0,-2-1 0 0 0,0 0 0 0 0,0 0 0 0 0,-1-1 0 0 0,-6 7 83 0 0,-27 20 199 0 0,-2-2 1 0 0,-1-2-1 0 0,-1-3 1 0 0,-2-1 0 0 0,-1-2-1 0 0,-3-1-199 0 0,-1 2-55 0 0,-35 14-2787 0 0,54-28-1051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07.6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246 57 5521 0 0,'0'0'4192'0'0,"0"0"-2629"0"0,0 0-865 0 0,-4-7 185 0 0,2 3-770 0 0,-1 1-1 0 0,1-1 1 0 0,-1 1 0 0 0,0 0-1 0 0,0 0 1 0 0,0 0-1 0 0,0 0 1 0 0,0 0-1 0 0,-1 1 1 0 0,1-1 0 0 0,-1 1-1 0 0,0 0 1 0 0,1 0-1 0 0,-1 0 1 0 0,0 1 0 0 0,0-1-1 0 0,0 1 1 0 0,0 0-1 0 0,-1 0 1 0 0,1 1 0 0 0,0-1-1 0 0,0 1 1 0 0,-1 0-113 0 0,-1-1-12 0 0,0 1-1 0 0,1 0 1 0 0,-1 0 0 0 0,0 1 0 0 0,0 0-1 0 0,0 0 1 0 0,0 0 0 0 0,1 0 0 0 0,-1 1-1 0 0,0 0 1 0 0,1 0 0 0 0,0 1 0 0 0,-1 0-1 0 0,1 0 1 0 0,0 0 0 0 0,0 0 0 0 0,1 1-1 0 0,-1 0 1 0 0,1 0 0 0 0,0 0 0 0 0,0 0-1 0 0,0 1 1 0 0,0-1 0 0 0,1 1 0 0 0,0 0-1 0 0,0 0 1 0 0,0 0 0 0 0,0 1 0 0 0,1-1 0 0 0,0 1-1 0 0,0-1 1 0 0,1 1 0 0 0,0 0 0 0 0,0 0-1 0 0,0 0 1 0 0,0-1 0 0 0,1 1 0 0 0,0 0-1 0 0,0 0 13 0 0,-1-1 39 0 0,-1-1-1 0 0,1 1 0 0 0,0 0 0 0 0,0 0 1 0 0,1-1-1 0 0,-1 1 0 0 0,1 0 1 0 0,0 0-1 0 0,1 0 0 0 0,-1-1 0 0 0,1 1 1 0 0,0 0-1 0 0,0 0 0 0 0,0-1 1 0 0,1 1-1 0 0,0-1 0 0 0,-1 1 0 0 0,2-1 1 0 0,-1 0-1 0 0,0 1 0 0 0,1-1 0 0 0,0-1 1 0 0,0 1-1 0 0,0 0 0 0 0,0-1 1 0 0,1 1-1 0 0,-1-1 0 0 0,1 0 0 0 0,0 0 1 0 0,0 0-1 0 0,0-1 0 0 0,0 0 1 0 0,1 1-1 0 0,-1-1 0 0 0,1-1 0 0 0,-1 1 1 0 0,1-1-1 0 0,-1 1 0 0 0,3-1-38 0 0,4-2 178 0 0,-1 0 1 0 0,1 0-1 0 0,-1-1 0 0 0,0-1 1 0 0,1 0-1 0 0,-1 0 0 0 0,-1-1 0 0 0,1 0 1 0 0,0-1-1 0 0,-1 0 0 0 0,0 0 1 0 0,0-1-1 0 0,-1 0 0 0 0,1-1 0 0 0,3-3-178 0 0,-12 9-380 0 0,5-5-345 0 0,-3 3-6364 0 0,-2 1 347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08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1 104 3100 0 0,'0'0'766'0'0,"0"0"2390"0"0,0 0-174 0 0,0 0-1116 0 0,0 0-569 0 0,0 0-144 0 0,0 0-119 0 0,0 0-509 0 0,27 14-593 0 0,0 25 495 0 0,36 25 629 0 0,-60-65-879 0 0,-1-1 0 0 0,1 0-1 0 0,0-1 1 0 0,0 1 0 0 0,-1 0 0 0 0,1-1-1 0 0,-1 0 1 0 0,0 1 0 0 0,0-1 0 0 0,0 0-1 0 0,0 0 1 0 0,-1 0 0 0 0,1 0 0 0 0,-1-1-1 0 0,1 1 1 0 0,-1 0 0 0 0,0-1 0 0 0,-1 1-1 0 0,1-1 1 0 0,0 1 0 0 0,-1-3-177 0 0,27-143 619 0 0,-20 142-3831 0 0,3 29-7415 0 0,-9-9 2957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09.3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 92 2832 0 0,'0'0'5903'0'0,"0"0"-3750"0"0,0 0-1368 0 0,0 0-150 0 0,0 0-45 0 0,-8-6-58 0 0,6 4-514 0 0,0 0 0 0 0,0 0 1 0 0,0 1-1 0 0,-1-1 0 0 0,1 0 1 0 0,0 1-1 0 0,-1-1 0 0 0,1 1 1 0 0,-1 0-1 0 0,1 0 0 0 0,-1 0 0 0 0,0 0 1 0 0,1 0-1 0 0,-1 0 0 0 0,0 1 1 0 0,0 0-1 0 0,1-1 0 0 0,-1 1 0 0 0,0 0 1 0 0,0 0-1 0 0,0 0 0 0 0,1 1 1 0 0,-1-1-1 0 0,0 1 0 0 0,0 0 0 0 0,1-1 1 0 0,-1 1-1 0 0,0 0 0 0 0,1 1 1 0 0,-1-1-1 0 0,1 0 0 0 0,0 1 0 0 0,-1-1 1 0 0,1 1-1 0 0,0 0 0 0 0,0 0 1 0 0,0 0-1 0 0,0 0 0 0 0,0 0 0 0 0,0 0 1 0 0,1 0-1 0 0,-1 1 0 0 0,1-1 1 0 0,-1 1-19 0 0,-4 6 19 0 0,1 0-1 0 0,0 0 1 0 0,1 1 0 0 0,-1 0 0 0 0,2 0 0 0 0,0 0 0 0 0,0 0 0 0 0,0 0 0 0 0,1 1 0 0 0,1-1 0 0 0,0 1-1 0 0,0-1 1 0 0,1 1 0 0 0,1 0 0 0 0,0-1 0 0 0,0 1 0 0 0,1-1 0 0 0,0 1 0 0 0,1-1 0 0 0,0 0 0 0 0,0 0-1 0 0,1 0 1 0 0,5 7-19 0 0,-5-14 91 0 0,1 0-1 0 0,1 0 0 0 0,-1-1 0 0 0,0 0 0 0 0,0 0 0 0 0,1-1 1 0 0,-1 1-1 0 0,1-1 0 0 0,-1 0 0 0 0,1-1 0 0 0,0 1 0 0 0,-1-1 1 0 0,1 0-1 0 0,0 0 0 0 0,-1-1 0 0 0,1 0 0 0 0,0 0 0 0 0,-1 0 1 0 0,1-1-1 0 0,-1 0 0 0 0,0 0 0 0 0,0 0 0 0 0,1 0 0 0 0,-1-1 1 0 0,-1 0-1 0 0,1 0 0 0 0,0-1 0 0 0,-1 1 0 0 0,1-1 0 0 0,-1 0 1 0 0,0 0-1 0 0,-1 0 0 0 0,1 0 0 0 0,-1-1 0 0 0,0 0 0 0 0,0 0 1 0 0,2-3-91 0 0,26 36-1711 0 0,-25-17 1642 0 0,-5-7 121 0 0,-1-1-1 0 0,1 1 0 0 0,0 0 1 0 0,0-1-1 0 0,0 1 0 0 0,0-1 1 0 0,1 1-1 0 0,-1-1 0 0 0,1 0 1 0 0,0 1-1 0 0,0-1 0 0 0,0 0 1 0 0,0 0-1 0 0,1-1 0 0 0,-1 1 0 0 0,1 0 1 0 0,0-1-1 0 0,0 1 0 0 0,0-1 1 0 0,0 0-1 0 0,0 0 0 0 0,0 0 1 0 0,1 0-1 0 0,-1-1 0 0 0,0 0 1 0 0,1 1-1 0 0,0-1 0 0 0,-1 0 1 0 0,1-1-1 0 0,-1 1 0 0 0,1 0 1 0 0,0-1-1 0 0,0 0 0 0 0,-1 0 1 0 0,1 0-1 0 0,0-1 0 0 0,-1 1 0 0 0,1-1 1 0 0,0 0-1 0 0,-1 0 0 0 0,1 0 1 0 0,-1 0-1 0 0,1-1 0 0 0,-1 1 1 0 0,3-3-52 0 0,-4 2 42 0 0,0 0 1 0 0,0 0-1 0 0,0-1 1 0 0,-1 1 0 0 0,1-1-1 0 0,-1 1 1 0 0,0-1-1 0 0,1 0 1 0 0,-1 1 0 0 0,0-1-1 0 0,-1 0 1 0 0,1 0-1 0 0,0 0 1 0 0,-1 0-1 0 0,0 0 1 0 0,0 0 0 0 0,0 1-1 0 0,0-1 1 0 0,0 0-1 0 0,0 0 1 0 0,-1 0-1 0 0,1 0 1 0 0,-1 0 0 0 0,0 0-1 0 0,0 1 1 0 0,0-1-1 0 0,0 0 1 0 0,-1 0 0 0 0,1 1-1 0 0,-1-1 1 0 0,1 1-1 0 0,-1 0 1 0 0,0-1-1 0 0,0 1 1 0 0,0 0 0 0 0,0 0-1 0 0,0 0-42 0 0,-1-1-147 0 0,0-1 0 0 0,0 1-1 0 0,-1 0 1 0 0,1 1-1 0 0,-1-1 1 0 0,1 0 0 0 0,-1 1-1 0 0,0 0 1 0 0,0 0 0 0 0,0 0-1 0 0,0 1 1 0 0,0-1 0 0 0,0 1-1 0 0,-1 0 1 0 0,1 0 0 0 0,0 0-1 0 0,-1 1 1 0 0,1-1 0 0 0,-1 1-1 0 0,1 0 1 0 0,0 0 0 0 0,-1 1-1 0 0,1-1 1 0 0,-5 2 147 0 0,1 4-2216 0 0,3 0-2083 0 0,4 1-1881 0 0</inkml:trace>
  <inkml:trace contextRef="#ctx0" brushRef="#br0" timeOffset="357.198">505 262 2824 0 0,'0'0'7647'0'0,"0"0"-5542"0"0,0 0-1844 0 0,0 0 125 0 0,0 0-28 0 0,0 0-208 0 0,0 0 240 0 0,0 0 184 0 0,7 4 53 0 0,-2-2-513 0 0,0 1-1 0 0,0-1 1 0 0,0 0 0 0 0,0 0-1 0 0,1 0 1 0 0,-1-1 0 0 0,1 1-1 0 0,-1-1 1 0 0,1-1 0 0 0,-1 1 0 0 0,1-1-1 0 0,-1 0 1 0 0,1 0 0 0 0,-1-1-1 0 0,1 1 1 0 0,-1-1 0 0 0,1-1-1 0 0,-1 1 1 0 0,0-1 0 0 0,1 0-1 0 0,-1 0 1 0 0,0 0 0 0 0,0-1-1 0 0,-1 1 1 0 0,1-1 0 0 0,0-1-1 0 0,-1 1 1 0 0,0 0 0 0 0,0-1-1 0 0,0 0 1 0 0,0 0 0 0 0,3-4-114 0 0,-8 5-34 0 0,-1 1 0 0 0,1-1 1 0 0,0 1-1 0 0,-1 0 0 0 0,0 0 1 0 0,1 0-1 0 0,-1 0 0 0 0,0 0 1 0 0,0 0-1 0 0,0 0 0 0 0,0 0 1 0 0,0 1-1 0 0,-1-1 0 0 0,1 1 1 0 0,0-1-1 0 0,-1 1 0 0 0,1 0 1 0 0,-1 0-1 0 0,1 0 0 0 0,-1 1 1 0 0,0-1-1 0 0,1 1 0 0 0,-1-1 0 0 0,0 1 1 0 0,1 0-1 0 0,-1 0 0 0 0,0 0 1 0 0,1 0-1 0 0,-1 0 0 0 0,0 1 1 0 0,1-1-1 0 0,-1 1 0 0 0,0 0 1 0 0,1 0-1 0 0,-1 0 0 0 0,1 0 1 0 0,-1 0-1 0 0,1 0 0 0 0,0 1 1 0 0,-1-1-1 0 0,1 1 0 0 0,0-1 1 0 0,-1 2 33 0 0,0-1-7 0 0,0-1 1 0 0,0 1-1 0 0,0 0 0 0 0,0 0 1 0 0,0 0-1 0 0,0 1 1 0 0,0-1-1 0 0,1 1 1 0 0,-1 0-1 0 0,1-1 1 0 0,0 1-1 0 0,0 0 0 0 0,0 0 1 0 0,0 0-1 0 0,0 1 1 0 0,1-1-1 0 0,0 0 1 0 0,-1 1-1 0 0,1-1 1 0 0,0 1-1 0 0,1-1 0 0 0,-1 1 1 0 0,1-1-1 0 0,-1 1 1 0 0,1 0-1 0 0,0-1 1 0 0,0 1-1 0 0,1 0 1 0 0,-1-1-1 0 0,1 1 1 0 0,0-1-1 0 0,0 1 0 0 0,0-1 1 0 0,0 1-1 0 0,0-1 1 0 0,1 0-1 0 0,0 0 1 0 0,-1 1-1 0 0,1-1 1 0 0,1 0-1 0 0,-1-1 0 0 0,0 1 1 0 0,1 0-1 0 0,-1-1 1 0 0,1 1-1 0 0,0-1 1 0 0,0 0-1 0 0,0 0 1 0 0,0 0-1 0 0,0 0 1 0 0,3 1 6 0 0,103 5-1146 0 0,-39-24-4974 0 0,-48 8-20 0 0</inkml:trace>
  <inkml:trace contextRef="#ctx0" brushRef="#br0" timeOffset="702.113">856 182 12913 0 0,'0'0'969'0'0,"0"0"-344"0"0,0 0 105 0 0,0 0 3 0 0,7 3-123 0 0,113 3 1009 0 0,-117-6-1638 0 0,0-1 0 0 0,0 0 0 0 0,0 0 0 0 0,0 0 0 0 0,0 0 1 0 0,0 0-1 0 0,0-1 0 0 0,0 1 0 0 0,-1-1 0 0 0,1 0 1 0 0,-1 0-1 0 0,1 0 0 0 0,-1 0 0 0 0,0 0 0 0 0,1 0 1 0 0,-1-1-1 0 0,-1 1 0 0 0,1-1 0 0 0,0 1 0 0 0,0-1 1 0 0,-1 0-1 0 0,0 0 0 0 0,1 1 0 0 0,-1-1 0 0 0,0 0 0 0 0,0 0 1 0 0,-1-1-1 0 0,1 1 0 0 0,-1 0 0 0 0,1 0 0 0 0,-1 0 1 0 0,0 0-1 0 0,0 0 0 0 0,-1 0 0 0 0,1-1 0 0 0,-1 1 1 0 0,1 0-1 0 0,-1 0 0 0 0,-1-3 19 0 0,0 1-55 0 0,1 0 1 0 0,-1 0-1 0 0,0 0 0 0 0,-1 0 1 0 0,0 0-1 0 0,1 0 0 0 0,-2 0 1 0 0,1 1-1 0 0,0-1 0 0 0,-1 1 1 0 0,0 0-1 0 0,0 0 1 0 0,0 1-1 0 0,0-1 0 0 0,-1 1 1 0 0,1 0-1 0 0,-1 0 0 0 0,0 0 1 0 0,0 1-1 0 0,0 0 0 0 0,0 0 1 0 0,0 0-1 0 0,-1 0 0 0 0,1 1 1 0 0,0 0-1 0 0,-4 0 55 0 0,6 4 6 0 0,0 1 0 0 0,1 0-1 0 0,-1 0 1 0 0,1 1 0 0 0,0-1-1 0 0,0 0 1 0 0,0 1 0 0 0,0-1-1 0 0,1 1 1 0 0,0 0 0 0 0,0-1-1 0 0,0 1 1 0 0,0 0 0 0 0,1 0-1 0 0,0 0 1 0 0,0-1 0 0 0,0 1-1 0 0,1 0 1 0 0,0 0-6 0 0,-2 17 65 0 0,-27 234 723 0 0,32-227-1420 0 0,7-14-4037 0 0,2-11-2347 0 0</inkml:trace>
  <inkml:trace contextRef="#ctx0" brushRef="#br0" timeOffset="855.203">1078 308 12089 0 0,'0'0'3216'0'0,"0"0"-2624"0"0,0 0-416 0 0,-40-4 277 0 0,18 4-165 0 0,-8 0-216 0 0,2 2-72 0 0,-3 2-845 0 0,3-1-1043 0 0,7 1-2288 0 0,-6-4-3289 0 0</inkml:trace>
  <inkml:trace contextRef="#ctx0" brushRef="#br0" timeOffset="1168.645">1273 231 6445 0 0,'0'0'6928'0'0,"0"0"-5404"0"0,0 0-1224 0 0,0 0-8 0 0,0 0-126 0 0,0 0-59 0 0,0 0 38 0 0,6 2 73 0 0,-3-2-218 0 0,0 0 0 0 0,0 0 0 0 0,0 0 0 0 0,0 0-1 0 0,0 0 1 0 0,0 0 0 0 0,0-1 0 0 0,0 1 0 0 0,-1-1 0 0 0,1 0 0 0 0,0 0 0 0 0,0 0 0 0 0,-1 0 0 0 0,1 0 0 0 0,0-1 0 0 0,-1 1 0 0 0,1-1 0 0 0,-1 0-1 0 0,0 0 1 0 0,0 0 0 0 0,1 0 0 0 0,-1 0 0 0 0,0 0 0 0 0,-1-1 0 0 0,1 1 0 0 0,0 0 0 0 0,-1-1 0 0 0,1 0 0 0 0,-1 1 0 0 0,0-1 0 0 0,0 0 0 0 0,0 0-1 0 0,0 1 1 0 0,-1-1 0 0 0,1 0 0 0 0,-1 0 0 0 0,1 0 0 0 0,-1-2 0 0 0,1 1-49 0 0,-1-1-1 0 0,0 0 1 0 0,0 1-1 0 0,0-1 0 0 0,0 1 1 0 0,0-1-1 0 0,-1 1 1 0 0,0-1-1 0 0,0 1 1 0 0,0-1-1 0 0,-1 1 1 0 0,0 0-1 0 0,1-1 1 0 0,-2 1-1 0 0,1 0 1 0 0,0 0-1 0 0,-1 0 1 0 0,1 1-1 0 0,-1-1 1 0 0,0 1-1 0 0,-1-1 1 0 0,1 1-1 0 0,0 0 0 0 0,-1 0 1 0 0,0 1-1 0 0,1-1 1 0 0,-1 1-1 0 0,0-1 1 0 0,-1 1-1 0 0,1 1 1 0 0,0-1-1 0 0,0 1 1 0 0,-1-1-1 0 0,1 1 1 0 0,-1 0 49 0 0,1 4 72 0 0,0 1 0 0 0,0-1 1 0 0,1 1-1 0 0,-1-1 0 0 0,1 1 0 0 0,0 0 1 0 0,0 0-1 0 0,0 1 0 0 0,1-1 1 0 0,0 0-1 0 0,-1 1 0 0 0,1 0 1 0 0,1-1-1 0 0,-1 1 0 0 0,1 0 1 0 0,0 0-1 0 0,0 0 0 0 0,0 0 0 0 0,1 0 1 0 0,-1 0-1 0 0,1 0 0 0 0,1 0 1 0 0,0 4-73 0 0,-2-1 49 0 0,-2 24 12 0 0,8 187 275 0 0,4-197-1364 0 0,1-12-3196 0 0,0-9-2206 0 0</inkml:trace>
  <inkml:trace contextRef="#ctx0" brushRef="#br0" timeOffset="1326.274">1415 347 14101 0 0,'0'0'2200'0'0,"0"0"-2200"0"0,0 0 0 0 0,-45-1 377 0 0,21 1-217 0 0,-3 2-148 0 0,-1 1-12 0 0,-3 1-1017 0 0,1-1-1119 0 0,8-1-3084 0 0,-2-2-3257 0 0</inkml:trace>
  <inkml:trace contextRef="#ctx0" brushRef="#br0" timeOffset="1496.288">1555 367 14673 0 0,'0'0'1805'0'0,"0"0"-1645"0"0,0 0 4 0 0,8 40 36 0 0,-8-29-16 0 0,-1-1 40 0 0,-6 1-60 0 0,1-1-40 0 0,0-3-12 0 0,-2 2-112 0 0,1-2-100 0 0,-2-4-372 0 0,4-2-553 0 0,1-3-983 0 0,-1-2-3736 0 0,0-17-2717 0 0</inkml:trace>
  <inkml:trace contextRef="#ctx0" brushRef="#br0" timeOffset="1685.459">1580 235 8945 0 0,'0'0'8209'0'0,"0"0"-7549"0"0,0 0-536 0 0,0 0-28 0 0,0 0-44 0 0,0 0-52 0 0,0 0-1504 0 0,0 0-2501 0 0,0 0-5968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13.2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7 15281 0 0,'0'0'2405'0'0,"0"0"-1873"0"0,0 0-484 0 0,0 0 100 0 0,0 0 48 0 0,0 0-196 0 0,0 0-128 0 0,0 0-1396 0 0,0 0-2365 0 0,0 0-1059 0 0,4-6-3173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4:12.6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1 4728 0 0,'0'0'6782'0'0,"0"0"-4012"0"0,-2 8-2115 0 0,-3 13-532 0 0,-1-1 1 0 0,-1 0 0 0 0,0 0 0 0 0,-2-1 0 0 0,0 0-1 0 0,-1 0 1 0 0,-1-1 0 0 0,-1 0 0 0 0,0-1-1 0 0,-2-1 1 0 0,1 0 0 0 0,-2 0 0 0 0,0-2 0 0 0,-1 0-1 0 0,-1 0 1 0 0,0-2 0 0 0,-7 4-124 0 0,3-9-1701 0 0,11-13-6222 0 0,9-7 508 0 0</inkml:trace>
  <inkml:trace contextRef="#ctx0" brushRef="#br0" timeOffset="249.365">58 24 1044 0 0,'0'0'10453'0'0,"0"0"-7485"0"0,4 7-2604 0 0,168 334 1757 0 0,-171-340-2301 0 0,6 4-1695 0 0,0-6-2610 0 0,4-8-3561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18.0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33 14233 0 0,'0'0'1898'0'0,"3"7"-1330"0"0,-3-6-551 0 0,2 2 25 0 0,0 0 1 0 0,0 1-1 0 0,-1-1 1 0 0,1 0-1 0 0,-1 1 0 0 0,0-1 1 0 0,0 1-1 0 0,0 0 0 0 0,-1-1 1 0 0,1 1-1 0 0,-1 0 0 0 0,0-1 1 0 0,0 1-1 0 0,0 0 0 0 0,-1 0 1 0 0,1-1-1 0 0,-1 1 0 0 0,0-1 1 0 0,0 1-1 0 0,0 0 0 0 0,0-1 1 0 0,-2 3-43 0 0,-4-43 1147 0 0,7 32-1142 0 0,-1 3-43 0 0,0 0-1 0 0,0 0 0 0 0,0 0 1 0 0,0 0-1 0 0,0 0 0 0 0,0 0 1 0 0,1 0-1 0 0,-1 0 0 0 0,0 0 1 0 0,1-1-1 0 0,0 1 0 0 0,0 0 1 0 0,0 0-1 0 0,0-1 0 0 0,0 1 1 0 0,0 0-1 0 0,0-1 0 0 0,1 1 1 0 0,-1 0-1 0 0,1 0 0 0 0,-1 0 1 0 0,1 0-1 0 0,0 0 1 0 0,0-1-1 0 0,0 1 0 0 0,0 1 1 0 0,1-1-1 0 0,-1 0 0 0 0,0 0 1 0 0,1 0-1 0 0,-1 1 0 0 0,1-1 1 0 0,0 1-1 0 0,-1-1 0 0 0,1 1 1 0 0,0-1-1 0 0,0 1 0 0 0,0 0 1 0 0,0 0-1 0 0,0 0 0 0 0,0 0 1 0 0,0 1-1 0 0,0-1 0 0 0,1 0 1 0 0,-1 1-1 0 0,0-1 0 0 0,0 1 1 0 0,1 0-1 0 0,-1 0 0 0 0,0 0 1 0 0,0 0-1 0 0,1 0 1 0 0,-1 1-1 0 0,0-1 0 0 0,2 1 39 0 0,3 4 48 0 0,-1 1 0 0 0,1 0 0 0 0,-1 0 0 0 0,0 1 0 0 0,-1-1 0 0 0,0 1 0 0 0,0 0 0 0 0,0 1 1 0 0,-1-1-1 0 0,0 1 0 0 0,0 0 0 0 0,-1 0 0 0 0,0 0 0 0 0,-1 1 0 0 0,0-1 0 0 0,0 1 0 0 0,0-1 0 0 0,-1 1 0 0 0,-1-1 0 0 0,1 1 0 0 0,-1 4-48 0 0,-28 15-1191 0 0,-4-31-3596 0 0,-1-11-4474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18.3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 15397 0 0,'0'0'3033'0'0,"0"0"-3033"0"0,0 0-248 0 0,0 0 248 0 0,0 0 900 0 0,0 0-408 0 0,0 0-492 0 0,0 0-36 0 0,0 0-604 0 0,0 0-744 0 0,18 1-3413 0 0,-4-4-6116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21.6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334 0 9321 0 0,'0'0'3575'0'0,"0"0"-2498"0"0,0 0-751 0 0,0 0 122 0 0,0 0 22 0 0,0 0-52 0 0,0 0-8 0 0,-4 8-20 0 0,1-2-343 0 0,-1 1 1 0 0,-1-1-1 0 0,1-1 0 0 0,-1 1 1 0 0,0-1-1 0 0,0 0 0 0 0,-1 0 1 0 0,1 0-1 0 0,-1-1 1 0 0,0 0-1 0 0,0 0 0 0 0,-1 0 1 0 0,1-1-1 0 0,-1 0 0 0 0,0 0 1 0 0,0-1-1 0 0,0 0 1 0 0,0 0-1 0 0,-1 0-47 0 0,4-1-5 0 0,0 1 0 0 0,0 0 0 0 0,-1-1 0 0 0,1 1-1 0 0,0-1 1 0 0,-1-1 0 0 0,1 1 0 0 0,-1-1 0 0 0,1 1 0 0 0,-1-1 0 0 0,0 0 0 0 0,1-1 0 0 0,-1 1 0 0 0,1-1 0 0 0,-1 0-1 0 0,1 0 1 0 0,0 0 0 0 0,-1-1 0 0 0,1 0 0 0 0,0 1 0 0 0,0-2 0 0 0,0 1 0 0 0,0 0 0 0 0,0-1 0 0 0,1 1-1 0 0,-1-1 1 0 0,1 0 0 0 0,0-1 0 0 0,-1 1 0 0 0,1 0 0 0 0,1-1 0 0 0,-1 0 0 0 0,0 1 0 0 0,1-1 0 0 0,0 0 0 0 0,0-1 5 0 0,3 4 10 0 0,1 0 0 0 0,-1 0 1 0 0,1 1-1 0 0,0-1 0 0 0,-1 0 1 0 0,1 1-1 0 0,0-1 0 0 0,-1 1 1 0 0,1 0-1 0 0,0-1 0 0 0,0 1 1 0 0,-1 0-1 0 0,1 0 0 0 0,0 0 1 0 0,0 0-1 0 0,-1 1 0 0 0,1-1 1 0 0,0 0-1 0 0,0 1 0 0 0,-1-1 1 0 0,1 1-1 0 0,0-1 0 0 0,-1 1 1 0 0,1 0-1 0 0,-1 0 0 0 0,1 0 1 0 0,-1 0-1 0 0,1 0 0 0 0,-1 0 1 0 0,0 0-1 0 0,1 1 0 0 0,-1-1 1 0 0,0 0-1 0 0,0 1 0 0 0,0-1 1 0 0,0 1-1 0 0,0-1 0 0 0,0 1 1 0 0,-1-1-1 0 0,1 1 0 0 0,0 0 1 0 0,0 1-11 0 0,3 3 14 0 0,0 0 0 0 0,0 0 0 0 0,-1 1 0 0 0,1 0 0 0 0,-1 0 0 0 0,-1 0-1 0 0,1 0 1 0 0,-1 0 0 0 0,-1 0 0 0 0,1 1 0 0 0,-1-1 0 0 0,0 0 0 0 0,-1 1 0 0 0,0-1 0 0 0,0 1 0 0 0,-1-1 0 0 0,0 1 0 0 0,0-1 0 0 0,0 0 0 0 0,-1 1 0 0 0,0-1 0 0 0,-1 0 0 0 0,0 0 0 0 0,0 0 0 0 0,0-1 0 0 0,-1 1 0 0 0,0-1 0 0 0,0 0 0 0 0,-1 0 0 0 0,1 0 0 0 0,-1 0 0 0 0,0-1 0 0 0,-1 0 0 0 0,0 0 0 0 0,0 0 0 0 0,0-1 0 0 0,-1 1-14 0 0,4-4 33 0 0,1 0 0 0 0,-1 0 1 0 0,1 0-1 0 0,-1-1 0 0 0,1 1 0 0 0,-1-1 0 0 0,1 0 0 0 0,-1 1 1 0 0,0-1-1 0 0,1-1 0 0 0,-1 1 0 0 0,0 0 0 0 0,1 0 1 0 0,-1-1-1 0 0,1 0 0 0 0,-1 1 0 0 0,1-1 0 0 0,-1 0 0 0 0,1 0 1 0 0,-1 0-1 0 0,1-1 0 0 0,0 1 0 0 0,0-1 0 0 0,-1 1 1 0 0,1-1-1 0 0,0 0 0 0 0,1 1 0 0 0,-1-1 0 0 0,0 0 0 0 0,0 0 1 0 0,1-1-1 0 0,-1 1 0 0 0,1 0 0 0 0,0 0 0 0 0,0-1 1 0 0,0 1-1 0 0,0-1 0 0 0,0 1 0 0 0,0-1 0 0 0,0 1 0 0 0,1-1 1 0 0,0 0-1 0 0,-1 1 0 0 0,1-1 0 0 0,0 1 0 0 0,0-3-33 0 0,6-126-369 0 0,20 79-918 0 0,11 71-7967 0 0,-22 0 1295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21.9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543 67 15865 0 0,'-7'-1'1181'0'0,"-387"-53"-709"0"0,253 42-1338 0 0,140 12-436 0 0,7 2-5441 0 0,4 2 132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23.0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256 65 10137 0 0,'0'0'7753'0'0,"0"0"-7417"0"0,0 0-336 0 0,0 0-460 0 0,0 0 460 0 0,0 0 224 0 0,0 0-40 0 0,-58 0-72 0 0,33-3-112 0 0,-5 1 0 0 0,-1-1-48 0 0,3-2-200 0 0,1-1-224 0 0,4-2-460 0 0,5 0-553 0 0,7-2-1147 0 0,6 0-512 0 0,5 1-1801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23.3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246 38 6917 0 0,'0'0'5356'0'0,"0"0"-4104"0"0,0 0-832 0 0,0 0-116 0 0,0 0 228 0 0,-47-5 48 0 0,5 0-280 0 0,4 0-300 0 0,0-1-252 0 0,5 0-1008 0 0,7 0-1272 0 0,4 1-4049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23.6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12437 0 0,'0'0'1522'0'0,"0"0"-714"0"0,0 0-273 0 0,0 0 99 0 0,7 8-7 0 0,1 3-577 0 0,-1 0-1 0 0,0 0 1 0 0,-1 0 0 0 0,0 1-1 0 0,-1 0 1 0 0,-1 0 0 0 0,1 1-1 0 0,-2-1 1 0 0,0 1 0 0 0,0 0 0 0 0,-1 6-50 0 0,31 97-207 0 0,-2-75-6477 0 0,-17-30-1363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23.9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 15573 0 0,'0'0'1841'0'0,"0"0"-1841"0"0,0 0-308 0 0,0 0 308 0 0,0 0 100 0 0,0 0-52 0 0,0 0-96 0 0,0 0-164 0 0,0 0-669 0 0,0 0-819 0 0,-10 12-2800 0 0,10-13-3301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24.2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0 15969 0 0,'0'0'1573'0'0,"0"0"-1085"0"0,0 0-342 0 0,0 0 119 0 0,0 0-198 0 0,0 0-189 0 0,0 0 6 0 0,-6 7-8 0 0,3-3 123 0 0,-53 76-372 0 0,55-78 385 0 0,-1 0 0 0 0,1 1-1 0 0,0-1 1 0 0,1 0 0 0 0,-1 0 0 0 0,0 0 0 0 0,1 1-1 0 0,-1-1 1 0 0,1 0 0 0 0,-1 1 0 0 0,1-1 0 0 0,0 0-1 0 0,0 1 1 0 0,0-1 0 0 0,1 0 0 0 0,-1 1 0 0 0,0-1-1 0 0,1 0 1 0 0,0 0 0 0 0,-1 1 0 0 0,1-1 0 0 0,0 0 0 0 0,0 0-1 0 0,0 0 1 0 0,1 0 0 0 0,-1 0 0 0 0,0 0 0 0 0,1 0-1 0 0,-1-1 1 0 0,1 1 0 0 0,0 0 0 0 0,-1-1 0 0 0,1 1-1 0 0,0-1 1 0 0,0 1 0 0 0,0-1 0 0 0,0 0 0 0 0,0 0-1 0 0,0 0 1 0 0,0 0 0 0 0,1-1 0 0 0,-1 1 0 0 0,0 0-12 0 0,2 1 24 0 0,-1 0 0 0 0,1 0 0 0 0,-1 0 0 0 0,1-1 1 0 0,0 1-1 0 0,-1-1 0 0 0,1 0 0 0 0,0 0 0 0 0,0 0 0 0 0,0 0 1 0 0,0-1-1 0 0,0 0 0 0 0,0 0 0 0 0,0 0 0 0 0,0 0 0 0 0,0 0 1 0 0,0-1-1 0 0,0 0 0 0 0,0 0 0 0 0,-1 0 0 0 0,1 0 0 0 0,0-1 1 0 0,0 1-1 0 0,-1-1 0 0 0,1 0 0 0 0,-1 0 0 0 0,1 0 0 0 0,-1-1 1 0 0,0 1-1 0 0,0-1 0 0 0,0 0 0 0 0,0 1 0 0 0,-1-1 0 0 0,1-1 1 0 0,-1 1-1 0 0,0 0 0 0 0,0-1 0 0 0,0 1 0 0 0,0-1 0 0 0,0 1 1 0 0,-1-1-1 0 0,0 0 0 0 0,1 0 0 0 0,-1-3-24 0 0,-10 165-1915 0 0,9-156 1707 0 0,-2 60 241 0 0,13-44-6748 0 0,-4-15-1967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24.6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48 6657 0 0,'0'0'2387'0'0,"0"0"-786"0"0,0 0 11 0 0,0 0 29 0 0,0 0-606 0 0,0 0-606 0 0,0 0-284 0 0,-4-6-131 0 0,-12-32-844 0 0,19 37 834 0 0,0 0 0 0 0,0 1 0 0 0,0-1 0 0 0,0 1 0 0 0,0-1 0 0 0,0 1 0 0 0,0 0 0 0 0,0 0 0 0 0,0 0 1 0 0,0 1-1 0 0,0-1 0 0 0,0 1 0 0 0,0 0 0 0 0,0 0 0 0 0,0 0 0 0 0,0 0 0 0 0,0 0 0 0 0,-1 1 0 0 0,1-1 0 0 0,0 1 1 0 0,-1 0-1 0 0,1-1 0 0 0,-1 1 0 0 0,0 0 0 0 0,0 1 0 0 0,1-1 0 0 0,-1 0 0 0 0,-1 1 0 0 0,1-1 0 0 0,0 1 0 0 0,-1-1-4 0 0,5 3 62 0 0,-1 0-1 0 0,0 0 1 0 0,-1 0-1 0 0,1 1 1 0 0,-1-1-1 0 0,0 1 1 0 0,-1 0-1 0 0,1 0 1 0 0,-1 0-1 0 0,0 1 1 0 0,-1-1-1 0 0,0 1 1 0 0,0 0-1 0 0,0-1 1 0 0,-1 1-1 0 0,1 0 1 0 0,-2 0-1 0 0,1 0 1 0 0,-1 0-1 0 0,0 0 1 0 0,-1 0-1 0 0,1 0 1 0 0,-1 0 0 0 0,-1 0-1 0 0,1 0 1 0 0,-1-1-1 0 0,-1 1 1 0 0,1 0-1 0 0,-1-1 1 0 0,0 0-1 0 0,0 0 1 0 0,-1 0-1 0 0,0 0 1 0 0,0 0-1 0 0,0-1 1 0 0,-5 5-62 0 0,-79 33 570 0 0,86-43-566 0 0,0 1 1 0 0,0-1-1 0 0,1 1 1 0 0,-1-1-1 0 0,0 0 1 0 0,0 0 0 0 0,0 0-1 0 0,0 0 1 0 0,0 0-1 0 0,0 0 1 0 0,1-1-1 0 0,-1 1 1 0 0,0-1-1 0 0,0 1 1 0 0,0-1 0 0 0,1 0-1 0 0,-1 1 1 0 0,0-1-1 0 0,1 0 1 0 0,-1 0-1 0 0,0 0 1 0 0,1 0-1 0 0,-1-1 1 0 0,1 1 0 0 0,0 0-1 0 0,-1-1 1 0 0,1 1-1 0 0,0-1 1 0 0,0 1-1 0 0,0-1 1 0 0,0 1-1 0 0,0-1 1 0 0,0 0-1 0 0,1 1 1 0 0,-1-1 0 0 0,0 0-1 0 0,1 0 1 0 0,0 0-1 0 0,-1 1 1 0 0,1-1-1 0 0,0 0 1 0 0,0 0-1 0 0,0 0 1 0 0,0 0 0 0 0,0 0-1 0 0,0 0 1 0 0,1 1-1 0 0,-1-3-4 0 0,1 3-12 0 0,-1-1 0 0 0,0 0-1 0 0,1 0 1 0 0,-1 0 0 0 0,1 1-1 0 0,0-1 1 0 0,-1 0 0 0 0,1 0-1 0 0,0 1 1 0 0,0-1 0 0 0,0 1-1 0 0,0-1 1 0 0,0 1 0 0 0,1-1-1 0 0,-1 1 1 0 0,0 0 0 0 0,1 0 0 0 0,-1-1-1 0 0,1 1 1 0 0,-1 0 0 0 0,1 0-1 0 0,-1 0 1 0 0,1 1 0 0 0,0-1-1 0 0,0 0 1 0 0,-1 1 0 0 0,1-1-1 0 0,0 1 1 0 0,0-1 0 0 0,0 1-1 0 0,0 0 1 0 0,-1 0 0 0 0,1 0-1 0 0,0 0 1 0 0,0 0 0 0 0,0 0-1 0 0,0 1 1 0 0,-1-1 0 0 0,1 0-1 0 0,2 2 14 0 0,75 19 171 0 0,42 44-7 0 0,-76-25-7834 0 0,-36-32-379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2:24.2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5 8689 0 0,'0'0'5702'0'0,"1"9"-5197"0"0,-6 145 832 0 0,-8-47-1653 0 0,24-98-4048 0 0,-4-13-1124 0 0</inkml:trace>
  <inkml:trace contextRef="#ctx0" brushRef="#br0" timeOffset="169.584">246 22 10165 0 0,'0'0'2860'0'0,"0"0"-1678"0"0,0 0-981 0 0,-1 6 172 0 0,-14 198 611 0 0,21-193-2605 0 0,4-9-4129 0 0,-2-4-44 0 0</inkml:trace>
  <inkml:trace contextRef="#ctx0" brushRef="#br0" timeOffset="342.284">272 135 13341 0 0,'0'0'880'0'0,"0"0"-516"0"0,-46-10-260 0 0,19 6 448 0 0,-3 0-412 0 0,2-1-140 0 0,-3 1-184 0 0,1 0-752 0 0,4-1-656 0 0,5 3-2376 0 0,-2-3-2153 0 0</inkml:trace>
  <inkml:trace contextRef="#ctx0" brushRef="#br0" timeOffset="607.423">468 70 8393 0 0,'0'0'1164'0'0,"0"0"-899"0"0,0 0-70 0 0,0 0 189 0 0,0 0-100 0 0,0 0-129 0 0,0 0-118 0 0,5 11 4102 0 0,6 16-2985 0 0,-9 148-621 0 0,-4-147-3960 0 0,3-38-1584 0 0,2-6-2070 0 0</inkml:trace>
  <inkml:trace contextRef="#ctx0" brushRef="#br0" timeOffset="806.796">574 30 14469 0 0,'0'0'1584'0'0,"0"0"-1584"0"0,0 0 0 0 0,-36-14 581 0 0,17 10-329 0 0,-3 0-172 0 0,-2 1-80 0 0,0 1-48 0 0,-6 0-100 0 0,3 2-609 0 0,0 0-563 0 0,8 0-1484 0 0,-5 0-5033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5:20.3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685 576 12925 0 0,'0'0'1724'0'0,"0"0"-1064"0"0,0 0-124 0 0,0 0 140 0 0,-2-7-411 0 0,-9-5-310 0 0,-1 0-1 0 0,0 0 1 0 0,0 1 0 0 0,-1 0-1 0 0,-1 1 1 0 0,1 1-1 0 0,-2 0 1 0 0,1 1-1 0 0,-1 0 1 0 0,0 2 0 0 0,-1-1-1 0 0,0 2 1 0 0,0 0-1 0 0,0 1 1 0 0,0 1 0 0 0,-1 0-1 0 0,-4 1 46 0 0,4-3 9 0 0,1 1 0 0 0,-1 1 0 0 0,0 0 0 0 0,0 2 0 0 0,-1 0 0 0 0,1 0 0 0 0,0 2 0 0 0,0 0 0 0 0,0 1 0 0 0,0 1 0 0 0,0 1 0 0 0,0 0 1 0 0,1 1-1 0 0,-1 0 0 0 0,1 2 0 0 0,1 0 0 0 0,-1 1 0 0 0,1 0 0 0 0,0 1 0 0 0,1 1 0 0 0,0 0 0 0 0,1 1 0 0 0,0 1 0 0 0,-9 10-9 0 0,11 14-1157 0 0,36-12-3283 0 0,-10-20-105 0 0</inkml:trace>
  <inkml:trace contextRef="#ctx0" brushRef="#br0" timeOffset="499.623">165 0 15289 0 0,'0'0'266'0'0,"-3"9"-560"0"0,-2 0 351 0 0,1 0 0 0 0,0 0 0 0 0,0 1 0 0 0,1-1 0 0 0,1 1 1 0 0,0-1-1 0 0,0 1 0 0 0,0 0 0 0 0,1 0 0 0 0,1 0 0 0 0,0 0 0 0 0,0 0 1 0 0,1 0-1 0 0,0 0 0 0 0,1 0 0 0 0,0-1 0 0 0,1 1 0 0 0,-1-1 0 0 0,2 1 1 0 0,0-1-1 0 0,0 0 0 0 0,0 0 0 0 0,1 0 0 0 0,5 5-57 0 0,-6-12 10 0 0,0-1-1 0 0,0 1 0 0 0,0-1 1 0 0,0 0-1 0 0,0-1 0 0 0,0 1 1 0 0,1-1-1 0 0,-1 1 1 0 0,0-1-1 0 0,1-1 0 0 0,-1 1 1 0 0,0-1-1 0 0,0 1 1 0 0,1-1-1 0 0,-1 0 0 0 0,0-1 1 0 0,0 1-1 0 0,0-1 0 0 0,0 1 1 0 0,-1-1-1 0 0,1-1 1 0 0,0 1-1 0 0,-1 0 0 0 0,1-1 1 0 0,-1 0-1 0 0,0 0 0 0 0,0 0 1 0 0,0 0-1 0 0,0 0 1 0 0,-1 0-1 0 0,1-1 0 0 0,-1 1 1 0 0,0-1-1 0 0,0 0 1 0 0,0 0-1 0 0,0 0 0 0 0,-1 0 1 0 0,1 0-1 0 0,-1 0 0 0 0,0 0 1 0 0,-1 0-1 0 0,1-1 1 0 0,-1 0-10 0 0,28 100 466 0 0,-25-92-411 0 0,0-1-1 0 0,0 0 0 0 0,0 0 1 0 0,0 0-1 0 0,1-1 0 0 0,-1 1 1 0 0,0-1-1 0 0,1 1 0 0 0,0-1 1 0 0,-1 0-1 0 0,1-1 0 0 0,0 1 1 0 0,-1-1-1 0 0,1 1 1 0 0,0-1-1 0 0,-1 0 0 0 0,1-1 1 0 0,0 1-1 0 0,0 0 0 0 0,-1-1 1 0 0,1 0-1 0 0,0 0 0 0 0,-1 0 1 0 0,1-1-1 0 0,-1 1 0 0 0,0-1 1 0 0,1 1-1 0 0,-1-1 0 0 0,0 0 1 0 0,0-1-1 0 0,0 1 1 0 0,0 0-1 0 0,0-1 0 0 0,-1 0 1 0 0,1 1-1 0 0,-1-1 0 0 0,0 0 1 0 0,0 0-1 0 0,0-1 0 0 0,0 1 1 0 0,0 0-1 0 0,-1-1 0 0 0,1 1 1 0 0,-1-1-1 0 0,0 1 0 0 0,0-1 1 0 0,0 1-1 0 0,-1-1 1 0 0,1 0-1 0 0,-1-1-54 0 0,-3-9-192 0 0,0 1 0 0 0,-1 0-1 0 0,0-1 1 0 0,-1 1 0 0 0,-1 1 0 0 0,0-1 0 0 0,-1 1 0 0 0,0 0-1 0 0,-1 1 1 0 0,0-1 0 0 0,-1 1 0 0 0,0 1 0 0 0,-1 0 0 0 0,-4-4 192 0 0,-14 1-2024 0 0,12 35-5913 0 0,15-1 2640 0 0</inkml:trace>
  <inkml:trace contextRef="#ctx0" brushRef="#br0" timeOffset="892.048">676 232 10485 0 0,'0'0'1008'0'0,"0"0"-717"0"0,0 0-190 0 0,0 0 114 0 0,-6-5-15 0 0,-18-14 62 0 0,23 18-277 0 0,1 0 0 0 0,0 0 0 0 0,-1 0 0 0 0,1 0-1 0 0,0 0 1 0 0,0 1 0 0 0,0-1 0 0 0,0 0-1 0 0,0 0 1 0 0,0 0 0 0 0,0 0 0 0 0,0 0-1 0 0,0 0 1 0 0,0 0 0 0 0,0 0 0 0 0,1 0-1 0 0,-1 0 1 0 0,0 0 0 0 0,1 1 0 0 0,-1-1 0 0 0,1 0-1 0 0,-1 0 1 0 0,1 0 0 0 0,-1 0 0 0 0,1 1-1 0 0,-1-1 1 0 0,1 0 0 0 0,0 1 0 0 0,-1-1-1 0 0,1 0 1 0 0,0 1 0 0 0,0-1 0 0 0,0 1-1 0 0,-1-1 1 0 0,1 1 0 0 0,0 0 0 0 0,0-1 0 0 0,0 1-1 0 0,0 0 1 0 0,0-1 0 0 0,0 1 0 0 0,0 0-1 0 0,0 0 1 0 0,0 0 0 0 0,0 0 0 0 0,-1 0-1 0 0,1 0 1 0 0,0 0 0 0 0,0 0 0 0 0,0 1 0 0 0,0-1-1 0 0,0 0 1 0 0,0 0 0 0 0,0 1 0 0 0,0-1-1 0 0,0 0 1 0 0,-1 1 0 0 0,1-1 0 0 0,0 1-1 0 0,0 0 16 0 0,3-2 77 0 0,0 1 0 0 0,0 0 0 0 0,0 0 0 0 0,0 1 0 0 0,0-1 0 0 0,-1 1 0 0 0,1 0 0 0 0,0 0 0 0 0,0 0 0 0 0,0 0 0 0 0,-1 1 0 0 0,1-1 0 0 0,-1 1 0 0 0,1 0 0 0 0,-1 0 0 0 0,0 1 0 0 0,0-1-1 0 0,0 0 1 0 0,0 1 0 0 0,0 0 0 0 0,0 0 0 0 0,-1 0 0 0 0,1 0 0 0 0,-1 0 0 0 0,0 0 0 0 0,0 1 0 0 0,0-1 0 0 0,-1 1 0 0 0,1 0 0 0 0,-1-1 0 0 0,0 1 0 0 0,0 0 0 0 0,0 0 0 0 0,0-1 0 0 0,-1 1 0 0 0,1 0-1 0 0,-1 0 1 0 0,0 0 0 0 0,0 0 0 0 0,0 0 0 0 0,-1 0 0 0 0,0 0 0 0 0,0 0 0 0 0,0-1 0 0 0,0 1 0 0 0,0 0 0 0 0,-1-1 0 0 0,1 1 0 0 0,-1-1 0 0 0,0 1 0 0 0,0-1 0 0 0,0 0 0 0 0,-1 1 0 0 0,1-1 0 0 0,-1-1-1 0 0,-1 2-76 0 0,-87 33 911 0 0,90-36-848 0 0,27-1 1743 0 0,151 4-1872 0 0,-99 2-8751 0 0,-60-6-757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24.9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1250 67 12913 0 0,'-13'0'2207'0'0,"-484"-33"-813"0"0,-223-1-967 0 0,701 34-1001 0 0,43 2-1369 0 0,2 0-1269 0 0,-4 0-2091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25.3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15409 0 0,'0'0'1643'0'0,"0"0"-1700"0"0,0 0-322 0 0,1 9 387 0 0,18 220 368 0 0,-18-229-404 0 0,16 61 854 0 0,3-51-4035 0 0,-14-14-2571 0 0,2-10-3029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25.6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10393 0 0,'0'0'7213'0'0,"0"0"-7213"0"0,0 0-52 0 0,0 0-356 0 0,0 0 408 0 0,0 0 152 0 0,0 0-112 0 0,0 0 8 0 0,0 0-96 0 0,0 0-28 0 0,4 10-308 0 0,-4-10-409 0 0,0 0-503 0 0,0 0-1880 0 0,1 0-2324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25.8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 0 14129 0 0,'0'0'1864'0'0,"-6"5"-1571"0"0,-7 6-241 0 0,0 1 0 0 0,1 0 0 0 0,1 0 0 0 0,0 1 1 0 0,1 0-1 0 0,0 1 0 0 0,1 1 0 0 0,0-1 0 0 0,2 1 0 0 0,-1 1 0 0 0,2-1 0 0 0,0 1 0 0 0,1 0 0 0 0,1 1 0 0 0,0-1 0 0 0,1 1 1 0 0,0 5-53 0 0,4-25 26 0 0,-1 0 0 0 0,1 0 0 0 0,-1 0 0 0 0,1 0 0 0 0,0 0 0 0 0,0 0 0 0 0,0 0 0 0 0,0 0 1 0 0,1 1-1 0 0,-1-1 0 0 0,1 0 0 0 0,0 1 0 0 0,0 0 0 0 0,0-1 0 0 0,0 1 0 0 0,0 0 0 0 0,0 0 0 0 0,0 0 1 0 0,1 0-1 0 0,-1 0 0 0 0,1 1 0 0 0,0-1 0 0 0,-1 1 0 0 0,1-1 0 0 0,0 1 0 0 0,0 0 0 0 0,0 0 1 0 0,0 0-1 0 0,0 1 0 0 0,0-1 0 0 0,0 1 0 0 0,0 0 0 0 0,0-1 0 0 0,0 1 0 0 0,0 1 0 0 0,0-1 1 0 0,0 0-1 0 0,0 1 0 0 0,0-1 0 0 0,0 1 0 0 0,0 0 0 0 0,-1 0 0 0 0,1 0 0 0 0,0 1 0 0 0,0-1 0 0 0,-1 1 1 0 0,1-1-1 0 0,-1 1 0 0 0,1 0 0 0 0,-1 0 0 0 0,0 0 0 0 0,1 0 0 0 0,-1 0 0 0 0,0 1 0 0 0,-1-1 1 0 0,1 0-1 0 0,0 1 0 0 0,-1 0 0 0 0,1-1 0 0 0,-1 1 0 0 0,0 0 0 0 0,0 0 0 0 0,0 0 0 0 0,0 0 1 0 0,0 0-1 0 0,-1 0 0 0 0,1 0 0 0 0,-1 0 0 0 0,0 0 0 0 0,0 3-26 0 0,-47-94-1248 0 0,6 80-4165 0 0,36 10 250 0 0,1 2-2012 0 0</inkml:trace>
  <inkml:trace contextRef="#ctx0" brushRef="#br0" timeOffset="2434.721">189 276 7069 0 0,'0'0'4653'0'0,"0"0"-3608"0"0,0 0-401 0 0,6 7-85 0 0,-4-6-527 0 0,0 1 0 0 0,0 0-1 0 0,0 0 1 0 0,0 0 0 0 0,0 0 0 0 0,-1 0 0 0 0,1 0 0 0 0,-1 1-1 0 0,1-1 1 0 0,-1 0 0 0 0,0 1 0 0 0,0-1 0 0 0,0 1 0 0 0,0-1-1 0 0,-1 1 1 0 0,1 0 0 0 0,-1-1 0 0 0,1 1 0 0 0,-1 0 0 0 0,0-1 0 0 0,0 1-1 0 0,0 0 1 0 0,-1-1 0 0 0,1 1 0 0 0,0 0 0 0 0,-1-1 0 0 0,0 1-1 0 0,0-1 1 0 0,0 1 0 0 0,0-1 0 0 0,0 1 0 0 0,0-1 0 0 0,0 0-1 0 0,-1 1 1 0 0,1-1 0 0 0,-1 0 0 0 0,0 0 0 0 0,0 0 0 0 0,0 0-1 0 0,0 0 1 0 0,0-1 0 0 0,0 1 0 0 0,0-1 0 0 0,0 1 0 0 0,-1-1-1 0 0,1 0 1 0 0,-1 0 0 0 0,-1 1-32 0 0,-118-7 1119 0 0,119 4-1112 0 0,0 1 0 0 0,0-1 0 0 0,1 0 0 0 0,-1 0 0 0 0,1 0 0 0 0,-1 0 1 0 0,0 0-1 0 0,1-1 0 0 0,0 1 0 0 0,-1-1 0 0 0,1 0 0 0 0,0 1 0 0 0,0-1 0 0 0,0 0 0 0 0,0 0 0 0 0,0 0 0 0 0,0-1 0 0 0,1 1 0 0 0,-1 0 0 0 0,1-1 0 0 0,0 1 0 0 0,-1-1 0 0 0,1 1 0 0 0,0-1 0 0 0,0 1 0 0 0,1-1 0 0 0,-1 0 0 0 0,1 0 0 0 0,-1 1 0 0 0,1-1 0 0 0,0 0 0 0 0,0 0 0 0 0,0 0 0 0 0,0 1 0 0 0,0-1 0 0 0,1 0 0 0 0,-1 0 0 0 0,1 1 1 0 0,0-1-1 0 0,0 0 0 0 0,1-2-7 0 0,41-40-5764 0 0,-32 40 363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26.3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30 4788 0 0,'0'0'9153'0'0,"0"0"-6515"0"0,0 0-2177 0 0,0 0-160 0 0,0 0-120 0 0,0 0-199 0 0,0 0-119 0 0,-6 2-34 0 0,3-2 168 0 0,0 1-1 0 0,1-1 1 0 0,-1 1-1 0 0,1 0 1 0 0,-1 0 0 0 0,1-1-1 0 0,-1 2 1 0 0,1-1-1 0 0,0 0 1 0 0,-1 0-1 0 0,1 1 1 0 0,0-1-1 0 0,0 1 1 0 0,0 0-1 0 0,0 0 1 0 0,1 0-1 0 0,-1 0 1 0 0,0 0 0 0 0,1 0-1 0 0,-1 0 1 0 0,1 0-1 0 0,0 1 1 0 0,-1-1-1 0 0,1 0 1 0 0,0 1-1 0 0,1-1 1 0 0,-1 1-1 0 0,0-1 1 0 0,1 1 0 0 0,-1 0-1 0 0,1-1 1 0 0,0 1-1 0 0,0 0 1 0 0,0-1-1 0 0,0 1 1 0 0,1-1-1 0 0,-1 1 1 0 0,1 0-1 0 0,-1-1 1 0 0,1 1 0 0 0,0-1-1 0 0,0 1 1 0 0,0 0 3 0 0,31 34 291 0 0,-27-32-311 0 0,1-1 0 0 0,-1 1 0 0 0,0 0 0 0 0,0 1 1 0 0,-1-1-1 0 0,0 1 0 0 0,0 0 0 0 0,0 0 0 0 0,0 0 0 0 0,-1 0 1 0 0,0 1-1 0 0,0 0 0 0 0,-1-1 0 0 0,0 1 0 0 0,0 0 1 0 0,-1 0-1 0 0,0 0 0 0 0,0 0 0 0 0,0 0 0 0 0,-1 7 20 0 0,-51 12 513 0 0,15-39-7773 0 0,27-2-1651 0 0</inkml:trace>
  <inkml:trace contextRef="#ctx0" brushRef="#br0" timeOffset="250.814">239 25 10333 0 0,'0'0'7129'0'0,"0"0"-7129"0"0,0 0-136 0 0,0 0 24 0 0,0 0 112 0 0,-47-6 0 0 0,22 2-624 0 0,-1-1-709 0 0,7 2-3163 0 0,-8-3-5305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22.2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81 9049 0 0,'0'0'4085'0'0,"0"0"-3020"0"0,0 0-878 0 0,0 0 146 0 0,0 0-27 0 0,-1 9-38 0 0,15 302 639 0 0,-10-166-45 0 0,6-176-4351 0 0,-1 7-3246 0 0,-1-6-103 0 0</inkml:trace>
  <inkml:trace contextRef="#ctx0" brushRef="#br0" timeOffset="294.02">59 1 5216 0 0,'0'0'6431'0'0,"0"0"-4839"0"0,0 0-1332 0 0,0 0 338 0 0,0 0-84 0 0,-2 9-176 0 0,-1-2-249 0 0,2 1 1 0 0,-1 0 0 0 0,1-1-1 0 0,0 1 1 0 0,1 0 0 0 0,0 0 0 0 0,0 0-1 0 0,1 0 1 0 0,0 0 0 0 0,0-1-1 0 0,1 1 1 0 0,0 0 0 0 0,0-1-1 0 0,1 1 1 0 0,0-1 0 0 0,0 0-1 0 0,0 0 1 0 0,1 0 0 0 0,0 0-1 0 0,1-1 1 0 0,0 1 0 0 0,0-1 0 0 0,3 2-90 0 0,-4-7 10 0 0,1-1 0 0 0,0 0 0 0 0,0-1 0 0 0,0 1 0 0 0,0-1 0 0 0,-1 0 0 0 0,1 0 0 0 0,0-1 0 0 0,-1 1 0 0 0,1-1 0 0 0,-1 0 1 0 0,1 0-1 0 0,-1 0 0 0 0,0-1 0 0 0,0 0 0 0 0,0 1 0 0 0,0-1 0 0 0,0-1 0 0 0,-1 1 0 0 0,0-1 0 0 0,1 1 0 0 0,-1-1 1 0 0,0 0-1 0 0,-1 0 0 0 0,1 0 0 0 0,-1 0 0 0 0,0-1 0 0 0,0 1 0 0 0,0-1 0 0 0,0 1 0 0 0,-1-1 0 0 0,1-3-10 0 0,9-11-664 0 0,-11 18 657 0 0,1 0 1 0 0,0 1-1 0 0,0-1 1 0 0,-1 0 0 0 0,1 1-1 0 0,0-1 1 0 0,0 1 0 0 0,0-1-1 0 0,0 1 1 0 0,-1 0 0 0 0,1-1-1 0 0,0 1 1 0 0,0 0 0 0 0,0-1-1 0 0,0 1 1 0 0,0 0 0 0 0,0 0-1 0 0,0 0 1 0 0,0 0 0 0 0,0 0-1 0 0,0 0 1 0 0,0 0 0 0 0,0 0-1 0 0,0 1 1 0 0,0-1-1 0 0,0 0 1 0 0,0 0 0 0 0,0 1-1 0 0,-1-1 1 0 0,1 1 0 0 0,0-1-1 0 0,0 1 1 0 0,0-1 0 0 0,0 1-1 0 0,-1-1 1 0 0,1 1 0 0 0,0 0-1 0 0,-1 0 1 0 0,1-1 0 0 0,0 1-1 0 0,-1 0 1 0 0,1 0 0 0 0,-1-1-1 0 0,1 1 1 0 0,-1 0-1 0 0,0 0 1 0 0,1 0 0 0 0,-1 0-1 0 0,0 0 1 0 0,0 0 0 0 0,1 0-1 0 0,-1 0 1 0 0,0 0 0 0 0,0 0-1 0 0,0 0 1 0 0,0 0 0 0 0,0 0-1 0 0,0 0 1 0 0,0 0 0 0 0,-1 0 6 0 0,24 72 149 0 0,-22-71-121 0 0,4 36 248 0 0,1-1-519 0 0,2-15-3207 0 0,-4-19-3570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20.2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356 142 52 0 0,'0'0'15149'0'0,"0"0"-12880"0"0,0 0-2269 0 0,0 0-256 0 0,0 0 256 0 0,0 0 172 0 0,-57 3-60 0 0,33-8-100 0 0,-5 2-12 0 0,5-1-256 0 0,-5-3-540 0 0,11 0-693 0 0,3 1-2831 0 0,3-7-5041 0 0</inkml:trace>
  <inkml:trace contextRef="#ctx0" brushRef="#br0" timeOffset="264.532">370 44 15925 0 0,'0'0'1241'0'0,"-37"6"-1241"0"0,-2-6-112 0 0,-15-4 112 0 0,-8-4 0 0 0,1-2-260 0 0,8-1-1213 0 0,20 3-3019 0 0,2-1-4241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19.5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67 15557 0 0,'0'0'1543'0'0,"6"10"-1515"0"0,88 213 884 0 0,-94-224-884 0 0,0 0-1 0 0,1 0 0 0 0,-1 0 0 0 0,0 0 0 0 0,1 0 1 0 0,-1 0-1 0 0,1 0 0 0 0,-1 0 0 0 0,1 1 0 0 0,-1-1 1 0 0,1 0-1 0 0,-1 0 0 0 0,1 0 0 0 0,0 1 1 0 0,0-1-1 0 0,-1 1 0 0 0,1-1 0 0 0,0 0 0 0 0,0 1 1 0 0,0-1-1 0 0,0 1 0 0 0,-1 0 0 0 0,1-1 1 0 0,0 1-1 0 0,0 0 0 0 0,0-1 0 0 0,0 1 0 0 0,0 0 1 0 0,0 0-1 0 0,0 0 0 0 0,0 0 0 0 0,0 0 1 0 0,0 0-1 0 0,0 0 0 0 0,0 0 0 0 0,0 0 0 0 0,0 1 1 0 0,0-1-1 0 0,0 0 0 0 0,0 1 0 0 0,0-1 0 0 0,-1 0 1 0 0,1 1-1 0 0,0-1 0 0 0,0 1 0 0 0,0-1 1 0 0,0 1-1 0 0,-1 0 0 0 0,1-1 0 0 0,0 1 0 0 0,-1 0 1 0 0,1 0-1 0 0,0-1 0 0 0,-1 1 0 0 0,1 0 1 0 0,-1 0-1 0 0,1 0 0 0 0,-1 0 0 0 0,0 0 0 0 0,1 0 1 0 0,-1-1-1 0 0,0 1 0 0 0,0 0 0 0 0,0 0 0 0 0,1 0 1 0 0,-1 0-1 0 0,0 0 0 0 0,0 0 0 0 0,0 0 1 0 0,-1 1-28 0 0,42-73 404 0 0,10-53-1804 0 0,-18 113-1398 0 0,-8 16-6091 0 0,-10-2 1626 0 0</inkml:trace>
  <inkml:trace contextRef="#ctx0" brushRef="#br0" timeOffset="202.572">541 1 15997 0 0,'0'0'1549'0'0,"23"37"-1549"0"0,-15-12-248 0 0,2 4 248 0 0,-1 4 152 0 0,-8 5-152 0 0,-2 7-12 0 0,-6-3-52 0 0,-3-5 24 0 0,-3-4 40 0 0,-1-10 84 0 0,-3 4-84 0 0,-6-1-48 0 0,-3-3-500 0 0,-1-5-681 0 0,6-8-3971 0 0,-8-7-5029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18.9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199 1 4852 0 0,'0'0'4194'0'0,"0"0"-2732"0"0,0 0-782 0 0,0 0 339 0 0,-6-1 195 0 0,4 1-1145 0 0,-1 0 1 0 0,1 0 0 0 0,-1 0 0 0 0,1 0 0 0 0,0 0 0 0 0,-1 1 0 0 0,1-1-1 0 0,-1 1 1 0 0,1 0 0 0 0,0-1 0 0 0,-1 1 0 0 0,1 0 0 0 0,0 0-1 0 0,0 1 1 0 0,0-1 0 0 0,0 0 0 0 0,0 1 0 0 0,0-1 0 0 0,0 1 0 0 0,0-1-1 0 0,0 1 1 0 0,1 0 0 0 0,-1 0 0 0 0,1 0 0 0 0,0 0 0 0 0,-1 0 0 0 0,1 0-1 0 0,0 0 1 0 0,0 1 0 0 0,-1 1-70 0 0,-18 32 186 0 0,1 1 0 0 0,2 1 0 0 0,1 1 0 0 0,3 0 0 0 0,0 0 0 0 0,3 2 0 0 0,1-1 0 0 0,3 1 0 0 0,-3 40-186 0 0,12-72 24 0 0,0 1 1 0 0,1-1-1 0 0,0 0 0 0 0,0 0 0 0 0,1-1 0 0 0,0 1 1 0 0,0-1-1 0 0,1 0 0 0 0,0 0 0 0 0,0-1 0 0 0,1 0 1 0 0,0 0-1 0 0,1-1 0 0 0,-1 1 0 0 0,1-2 0 0 0,0 1 1 0 0,1-1-1 0 0,-1 0 0 0 0,1-1 0 0 0,0 0 0 0 0,0 0 0 0 0,0-1 1 0 0,1 0-1 0 0,-1-1 0 0 0,1 0 0 0 0,0 0 0 0 0,-1-1 1 0 0,1-1-1 0 0,0 1 0 0 0,0-2 0 0 0,-1 1 0 0 0,1-1 1 0 0,0-1-1 0 0,0 0 0 0 0,0 0-24 0 0,-8 1-122 0 0,18-5-1287 0 0,-8-3-2341 0 0,-2-10-4758 0 0</inkml:trace>
  <inkml:trace contextRef="#ctx0" brushRef="#br0" timeOffset="359.212">553 232 11569 0 0,'0'0'3878'0'0,"0"0"-2693"0"0,0 0-925 0 0,0 0 2 0 0,0 0-28 0 0,-5-7-35 0 0,4 5-202 0 0,0 0 1 0 0,-1-1-1 0 0,0 1 1 0 0,1 0-1 0 0,-1 0 0 0 0,0 0 1 0 0,0 0-1 0 0,0 0 0 0 0,0 1 1 0 0,0-1-1 0 0,-1 1 1 0 0,1-1-1 0 0,-1 1 0 0 0,1 0 1 0 0,-1 0-1 0 0,1 0 1 0 0,-1 0-1 0 0,1 0 0 0 0,-1 0 1 0 0,0 1-1 0 0,1-1 0 0 0,-1 1 1 0 0,0 0-1 0 0,0 0 1 0 0,1 0-1 0 0,-1 0 0 0 0,0 1 1 0 0,1-1-1 0 0,-1 1 1 0 0,0-1-1 0 0,1 1 0 0 0,-1 0 1 0 0,0 0-1 0 0,1 0 1 0 0,0 0-1 0 0,-1 1 3 0 0,-4 2-27 0 0,-1 1 0 0 0,1 0-1 0 0,1 0 1 0 0,-1 1 0 0 0,1 0 0 0 0,0 0 0 0 0,0 0-1 0 0,1 1 1 0 0,-1 0 0 0 0,2 0 0 0 0,-1 0 0 0 0,1 1 0 0 0,0-1-1 0 0,0 1 1 0 0,1 0 0 0 0,0 0 0 0 0,1 1 0 0 0,0-1-1 0 0,0 0 1 0 0,0 1 0 0 0,1-1 0 0 0,1 1 0 0 0,-1 0 0 0 0,2-1-1 0 0,-1 1 1 0 0,2 7 27 0 0,2-10 36 0 0,0-1-1 0 0,1 1 1 0 0,0-2 0 0 0,0 1-1 0 0,0 0 1 0 0,0-1-1 0 0,1 0 1 0 0,0 0-1 0 0,0 0 1 0 0,0-1 0 0 0,0 0-1 0 0,0 0 1 0 0,1-1-1 0 0,-1 0 1 0 0,1 0 0 0 0,-1 0-1 0 0,1-1 1 0 0,0 0-1 0 0,0 0 1 0 0,0-1 0 0 0,0 0-1 0 0,0 0 1 0 0,-1 0-1 0 0,1-1 1 0 0,0 0-1 0 0,0 0 1 0 0,0-1 0 0 0,-1 0-1 0 0,1 0 1 0 0,-1-1-1 0 0,0 0 1 0 0,5-2-36 0 0,0-3-1888 0 0,-4 0-2749 0 0,2-2-4075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15.2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14733 0 0,'0'0'1728'0'0,"8"10"-1263"0"0,132 192 483 0 0,-140-203-914 0 0,0 0 0 0 0,-1 1-1 0 0,1-1 1 0 0,0 0 0 0 0,1 0-1 0 0,-1 0 1 0 0,0 0-1 0 0,0 0 1 0 0,0 0 0 0 0,0 0-1 0 0,1 0 1 0 0,-1 1 0 0 0,1-1-1 0 0,-1 0 1 0 0,0 0 0 0 0,1 0-1 0 0,-1 1 1 0 0,1-1 0 0 0,0 0-1 0 0,-1 0 1 0 0,1 1 0 0 0,-1-1-1 0 0,1 0 1 0 0,0 1 0 0 0,0-1-1 0 0,-1 1 1 0 0,1-1-1 0 0,0 1 1 0 0,0 0 0 0 0,0-1-1 0 0,0 1 1 0 0,-1 0 0 0 0,1-1-1 0 0,0 1 1 0 0,0 0 0 0 0,0 0-1 0 0,0 0 1 0 0,0 0 0 0 0,0 0-1 0 0,0 0 1 0 0,0 0 0 0 0,0 0-1 0 0,-1 0 1 0 0,1 0 0 0 0,0 0-1 0 0,0 1 1 0 0,0-1-1 0 0,0 0 1 0 0,0 1 0 0 0,0-1-1 0 0,-1 1 1 0 0,1-1 0 0 0,0 1-1 0 0,0-1 1 0 0,-1 1 0 0 0,1-1-1 0 0,0 1 1 0 0,-1 0 0 0 0,1-1-1 0 0,0 1 1 0 0,-1 0 0 0 0,1 0-1 0 0,-1-1 1 0 0,0 1 0 0 0,1 0-1 0 0,-1 0 1 0 0,1 0-1 0 0,-1 0 1 0 0,0-1 0 0 0,0 1-34 0 0,3-5-91 0 0,53-173-1139 0 0,-42 159-763 0 0,2 14-4093 0 0,5 8-1360 0 0</inkml:trace>
  <inkml:trace contextRef="#ctx0" brushRef="#br0" timeOffset="389.853">507 212 6129 0 0,'0'0'8541'0'0,"0"0"-6405"0"0,0 0-1878 0 0,0 0-115 0 0,0 0-51 0 0,0 0-65 0 0,0 0-30 0 0,0-8-81 0 0,0 6 49 0 0,0-1 1 0 0,0 0-1 0 0,-1 1 1 0 0,1-1-1 0 0,-1 1 1 0 0,1-1 0 0 0,-1 1-1 0 0,0-1 1 0 0,0 1-1 0 0,0-1 1 0 0,0 1-1 0 0,0 0 1 0 0,0 0-1 0 0,-1-1 1 0 0,1 1-1 0 0,-1 0 1 0 0,0 0-1 0 0,1 0 1 0 0,-1 1-1 0 0,0-1 1 0 0,0 0-1 0 0,0 1 1 0 0,0-1-1 0 0,-1 1 1 0 0,1 0-1 0 0,0-1 1 0 0,-1 1-1 0 0,1 0 1 0 0,0 1-1 0 0,-1-1 1 0 0,1 0-1 0 0,-1 1 1 0 0,0-1-1 0 0,1 1 1 0 0,-1 0 0 0 0,1 0-1 0 0,-1 0 1 0 0,1 0-1 0 0,-1 0 1 0 0,0 1-1 0 0,1-1 1 0 0,-1 1-1 0 0,-1 0 35 0 0,-2 5 4 0 0,0 1 1 0 0,0 0-1 0 0,1 0 0 0 0,0 1 0 0 0,0-1 0 0 0,1 1 1 0 0,0 0-1 0 0,0 0 0 0 0,1 1 0 0 0,0-1 0 0 0,0 1 1 0 0,1 0-1 0 0,0-1 0 0 0,1 1 0 0 0,0 0 0 0 0,0 9-4 0 0,2-16 33 0 0,1-1 0 0 0,-1 1-1 0 0,1-1 1 0 0,0 1-1 0 0,-1-1 1 0 0,1 1 0 0 0,0-1-1 0 0,0 0 1 0 0,0 0-1 0 0,0 0 1 0 0,0 0 0 0 0,0 0-1 0 0,0 0 1 0 0,0-1-1 0 0,1 1 1 0 0,-1-1 0 0 0,0 0-1 0 0,0 1 1 0 0,1-1-1 0 0,-1 0 1 0 0,0 0 0 0 0,0 0-1 0 0,1-1 1 0 0,-1 1-1 0 0,0 0 1 0 0,0-1 0 0 0,0 0-1 0 0,1 1 1 0 0,-1-1 0 0 0,0 0-1 0 0,0 0 1 0 0,0 0-1 0 0,0 0 1 0 0,-1-1 0 0 0,1 1-1 0 0,0 0 1 0 0,0-1-1 0 0,-1 1 1 0 0,1-1 0 0 0,-1 0-1 0 0,1 0 1 0 0,-1 1-1 0 0,0-1 1 0 0,1 0 0 0 0,-1 0-1 0 0,0 0 1 0 0,0 0-1 0 0,-1 0 1 0 0,1-1-33 0 0,8-11-5 0 0,-9 13-3 0 0,0 0 0 0 0,0 1 1 0 0,0-1-1 0 0,1 0 0 0 0,-1 0 1 0 0,0 0-1 0 0,0 0 0 0 0,0 1 0 0 0,1-1 1 0 0,-1 0-1 0 0,1 0 0 0 0,-1 1 0 0 0,0-1 1 0 0,1 0-1 0 0,-1 1 0 0 0,1-1 1 0 0,0 0-1 0 0,-1 1 0 0 0,1-1 0 0 0,-1 1 1 0 0,1-1-1 0 0,0 1 0 0 0,-1-1 0 0 0,1 1 1 0 0,0-1-1 0 0,0 1 0 0 0,-1 0 0 0 0,1-1 1 0 0,0 1-1 0 0,0 0 0 0 0,0 0 1 0 0,-1 0-1 0 0,1-1 0 0 0,0 1 0 0 0,0 0 1 0 0,0 0-1 0 0,0 0 0 0 0,-1 0 0 0 0,1 1 1 0 0,0-1-1 0 0,0 0 0 0 0,0 0 1 0 0,0 0-1 0 0,-1 1 0 0 0,1-1 0 0 0,0 0 1 0 0,0 1-1 0 0,-1-1 0 0 0,1 1 0 0 0,0-1 1 0 0,-1 1-1 0 0,1-1 0 0 0,0 1 1 0 0,-1-1-1 0 0,1 1 0 0 0,-1 0 0 0 0,1-1 1 0 0,-1 1-1 0 0,1 0 0 0 0,-1-1 0 0 0,1 1 1 0 0,-1 0-1 0 0,0 0 8 0 0,73 154-768 0 0,-71-153-809 0 0,-1-3-2657 0 0,-1-1-824 0 0</inkml:trace>
  <inkml:trace contextRef="#ctx0" brushRef="#br0" timeOffset="639.45">691 236 10017 0 0,'0'0'4966'0'0,"6"5"-3686"0"0,-1-3-1240 0 0,-1 1 0 0 0,0 0-1 0 0,0 0 1 0 0,0 0-1 0 0,-1 1 1 0 0,1-1-1 0 0,-1 1 1 0 0,0 0 0 0 0,0 0-1 0 0,0 0 1 0 0,-1 0-1 0 0,1 1 1 0 0,-1-1-1 0 0,0 1 1 0 0,0-1-1 0 0,0 1 1 0 0,-1 0 0 0 0,0 0-1 0 0,0 0 1 0 0,0 0-1 0 0,0 0 1 0 0,-1 0-1 0 0,0 0 1 0 0,0 0-1 0 0,0 0 1 0 0,-1 0 0 0 0,0 0-1 0 0,0 0 1 0 0,0-1-1 0 0,0 1 1 0 0,-1 0-1 0 0,1 0 1 0 0,-2 0-40 0 0,2-67-15 0 0,2 56-258 0 0,-1 1 0 0 0,1-1 0 0 0,0 0 0 0 0,1 0 0 0 0,-1 1 0 0 0,1-1 0 0 0,0 1 0 0 0,1 0 0 0 0,-1-1 0 0 0,1 1 0 0 0,0 0 0 0 0,0 0-1 0 0,1 1 1 0 0,-1-1 0 0 0,1 1 0 0 0,0 0 0 0 0,1 0 0 0 0,-1 0 0 0 0,1 0 0 0 0,-1 1 0 0 0,1-1 0 0 0,0 1 0 0 0,0 1 0 0 0,0-1 0 0 0,1 1 0 0 0,-1 0 0 0 0,1 0 0 0 0,-1 0 0 0 0,1 1 0 0 0,0 0 0 0 0,-1 0 0 0 0,1 0 0 0 0,0 1 0 0 0,0 0 0 0 0,0 0 0 0 0,-1 0 0 0 0,1 1 0 0 0,0 0 0 0 0,0 0 0 0 0,1 1 273 0 0,6 5-4849 0 0</inkml:trace>
  <inkml:trace contextRef="#ctx0" brushRef="#br0" timeOffset="901.688">962 377 13789 0 0,'0'0'2701'0'0,"0"0"-2553"0"0,0 0-72 0 0,5 37-76 0 0,-5-27 88 0 0,0-2-12 0 0,0-1-4 0 0,-1-3 28 0 0,-1 1 12 0 0,0-2 12 0 0,2-1-84 0 0,-2-2-40 0 0,-1-3-500 0 0,3-4-281 0 0,0-1-1631 0 0,-1-14-5436 0 0</inkml:trace>
  <inkml:trace contextRef="#ctx0" brushRef="#br0" timeOffset="902.688">1056 89 15909 0 0,'0'0'1241'0'0,"0"0"-1241"0"0,0 0-348 0 0,0 0 340 0 0,0 0-585 0 0,0 0-1599 0 0,0 0-1728 0 0,0 0-3957 0 0</inkml:trace>
  <inkml:trace contextRef="#ctx0" brushRef="#br0" timeOffset="1239.925">1231 200 9821 0 0,'0'0'2583'0'0,"0"0"-1683"0"0,0 0-714 0 0,0 0-62 0 0,0 0 119 0 0,-8 0 35 0 0,4 1-244 0 0,-1-1 0 0 0,0 1 1 0 0,1 0-1 0 0,-1 0 0 0 0,1 1 0 0 0,-1-1 0 0 0,1 1 0 0 0,-1 0 0 0 0,1 0 0 0 0,0 1 0 0 0,0-1 0 0 0,0 1 0 0 0,1 0 1 0 0,-1 0-1 0 0,0 0 0 0 0,1 1 0 0 0,0-1 0 0 0,0 1 0 0 0,0-1 0 0 0,0 1 0 0 0,1 0 0 0 0,-1 0 0 0 0,1 1 0 0 0,-1 2-34 0 0,-31 127 1014 0 0,36-133-970 0 0,-1 1 1 0 0,0 0 0 0 0,1-1-1 0 0,0 1 1 0 0,-1-1 0 0 0,1 0-1 0 0,0 0 1 0 0,-1 0 0 0 0,1 0-1 0 0,0 0 1 0 0,0 0 0 0 0,0 0-1 0 0,0 0 1 0 0,0-1 0 0 0,0 1-1 0 0,0-1 1 0 0,0 1 0 0 0,0-1-1 0 0,0 0 1 0 0,0 0 0 0 0,1 0-1 0 0,-1 0 1 0 0,0 0 0 0 0,0 0-1 0 0,0-1 1 0 0,0 1 0 0 0,0-1-1 0 0,0 1 1 0 0,0-1 0 0 0,0 0-1 0 0,0 0 1 0 0,0 0 0 0 0,-1 0-1 0 0,1 0 1 0 0,0 0 0 0 0,0 0-1 0 0,-1-1 1 0 0,1 1-1 0 0,-1-1 1 0 0,1 1 0 0 0,-1-1-1 0 0,0 0 1 0 0,1 1 0 0 0,-1-1-1 0 0,0 0 1 0 0,0 0 0 0 0,0 0-1 0 0,-1 0 1 0 0,1 0 0 0 0,0 0-1 0 0,-1 0 1 0 0,1-2-45 0 0,28-72-1337 0 0,-10 122 830 0 0,-13-19 209 0 0,5 31 1261 0 0,-8-22-7949 0 0,-3-37 22 0 0</inkml:trace>
  <inkml:trace contextRef="#ctx0" brushRef="#br0" timeOffset="1841.19">1522 24 7161 0 0,'0'0'2415'0'0,"0"0"-1321"0"0,0 0-341 0 0,0 0 530 0 0,0 0 174 0 0,0 0-434 0 0,0 0-544 0 0,0 0-283 0 0,-6 2-129 0 0,4-1-61 0 0,0 0-1 0 0,0 0 1 0 0,0 1-1 0 0,1-1 1 0 0,-1 0 0 0 0,0 1-1 0 0,0-1 1 0 0,1 1-1 0 0,-1-1 1 0 0,1 1 0 0 0,-1 0-1 0 0,1 0 1 0 0,0 0-1 0 0,0 0 1 0 0,0 0-1 0 0,0 0 1 0 0,0 0 0 0 0,0 0-1 0 0,0 0 1 0 0,1 0-1 0 0,-1 0 1 0 0,1 0 0 0 0,0 1-1 0 0,-1-1 1 0 0,1 0-1 0 0,0 0 1 0 0,0 1 0 0 0,1-1-1 0 0,-1 0 1 0 0,0 0-1 0 0,1 1 1 0 0,-1-1-1 0 0,1 0 1 0 0,0 0 0 0 0,-1 0-1 0 0,1 0 1 0 0,1 1-6 0 0,5 29 121 0 0,-1-13-92 0 0,-1 1 0 0 0,-1 0-1 0 0,-1 0 1 0 0,-1 1 0 0 0,0-1-1 0 0,-2 0 1 0 0,0 1 0 0 0,-1-1-1 0 0,-1 0 1 0 0,-3 8-29 0 0,-1-15 201 0 0,0-3-1337 0 0,4-4-3523 0 0,2-7 359 0 0</inkml:trace>
  <inkml:trace contextRef="#ctx0" brushRef="#br0" timeOffset="2092.127">1632 250 13565 0 0,'0'0'2564'0'0,"0"0"-2564"0"0,0 0 257 0 0,0 0-157 0 0,-57-9 248 0 0,31 5-196 0 0,-5 1-152 0 0,0 1-540 0 0,-2 1-673 0 0,3-1-1147 0 0,11 2-2788 0 0,-2-6-2577 0 0</inkml:trace>
  <inkml:trace contextRef="#ctx0" brushRef="#br0" timeOffset="2341.391">1753 363 15397 0 0,'0'0'1709'0'0,"0"0"-1709"0"0,0 0 60 0 0,-1 45-20 0 0,-3-34 168 0 0,-5-2 116 0 0,1-2-140 0 0,-1-2-60 0 0,1 0 0 0 0,1-1-24 0 0,-2-4-44 0 0,2 0-56 0 0,1-2-96 0 0,-1-5-240 0 0,2-7-408 0 0,3-3-797 0 0,0 3-3415 0 0,2-21-5453 0 0</inkml:trace>
  <inkml:trace contextRef="#ctx0" brushRef="#br0" timeOffset="2342.391">1784 161 15249 0 0,'0'0'2045'0'0,"0"0"-2045"0"0,0 0-232 0 0,0 0 228 0 0,0 0-116 0 0,0 0-1309 0 0,0 0-1107 0 0,0 0-3536 0 0</inkml:trace>
  <inkml:trace contextRef="#ctx0" brushRef="#br0" timeOffset="2575.163">1935 346 4804 0 0,'0'0'5030'0'0,"0"0"-3676"0"0,0 0-1154 0 0,0 0 64 0 0,0 0 376 0 0,0 0-129 0 0,0 0-327 0 0,0 0-153 0 0,0 0 2 0 0,-5-4 121 0 0,4 3-102 0 0,-1 0 0 0 0,-1 0 0 0 0,1 0 0 0 0,0 0 0 0 0,0 0 0 0 0,0 0 0 0 0,-1 1 0 0 0,1-1 0 0 0,0 1 0 0 0,0 0 0 0 0,-1-1 0 0 0,1 1 0 0 0,0 0 0 0 0,-1 0 0 0 0,1 0 0 0 0,0 1 0 0 0,-1-1 0 0 0,1 1 0 0 0,0-1 0 0 0,-1 1 0 0 0,1 0 0 0 0,0 0 0 0 0,0 0 0 0 0,0 0 0 0 0,0 0 0 0 0,0 0 0 0 0,0 0 0 0 0,0 1 0 0 0,0-1 0 0 0,1 1 0 0 0,-1-1 0 0 0,0 1 0 0 0,1 0 0 0 0,-1 0 0 0 0,1 0 0 0 0,0 0 0 0 0,-1 0 0 0 0,1 0 0 0 0,0 1-52 0 0,-1-2 42 0 0,0 0 0 0 0,0 1 0 0 0,0-1 1 0 0,0 1-1 0 0,0 0 0 0 0,0-1 0 0 0,1 1 0 0 0,-1 0 0 0 0,1 0 0 0 0,-1 0 0 0 0,1 0 0 0 0,0 1 0 0 0,0-1 0 0 0,-1 0 0 0 0,2 0 0 0 0,-1 1 0 0 0,0-1 0 0 0,0 1 0 0 0,1-1 0 0 0,-1 0 0 0 0,1 1 0 0 0,0-1 0 0 0,0 1 0 0 0,0-1 0 0 0,0 1 0 0 0,0-1 0 0 0,1 1 0 0 0,-1-1 0 0 0,1 1 0 0 0,-1-1 0 0 0,1 1 0 0 0,0-1 0 0 0,0 0 0 0 0,0 0 0 0 0,0 1 0 0 0,1-1 0 0 0,-1 0 0 0 0,0 0 0 0 0,1 0 0 0 0,0 0 0 0 0,-1 0 0 0 0,1-1 1 0 0,0 1-1 0 0,0 0 0 0 0,0-1 0 0 0,0 0 0 0 0,0 1 0 0 0,0-1 0 0 0,0 0 0 0 0,1 0 0 0 0,-1 0 0 0 0,0 0 0 0 0,1 0 0 0 0,-1-1 0 0 0,1 1 0 0 0,-1-1 0 0 0,1 0 0 0 0,-1 1 0 0 0,0-1 0 0 0,1 0 0 0 0,0-1-42 0 0,25-12-1232 0 0,-12-3-5446 0 0,-6 1-1865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2:21.9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266 575 11621 0 0,'0'0'1291'0'0,"0"0"-473"0"0,0 0 69 0 0,0 0-191 0 0,0 0-420 0 0,0 0-188 0 0,-6-5-3 0 0,5 4-104 0 0,-1-1 0 0 0,1 0 1 0 0,-1 1-1 0 0,0 0 0 0 0,0-1 0 0 0,0 1 0 0 0,0 0 0 0 0,0 0 1 0 0,0 0-1 0 0,0 0 0 0 0,0 0 0 0 0,0 1 0 0 0,0-1 0 0 0,-1 1 0 0 0,1-1 1 0 0,0 1-1 0 0,0 0 0 0 0,-1 0 0 0 0,1 0 0 0 0,0 0 0 0 0,-1 0 1 0 0,1 0-1 0 0,0 1 0 0 0,0-1 0 0 0,0 1 0 0 0,-1-1 0 0 0,1 1 0 0 0,0 0 1 0 0,0 0-1 0 0,0 0 0 0 0,0 0 0 0 0,0 1 0 0 0,0-1 0 0 0,1 0 1 0 0,-1 1-1 0 0,0-1 0 0 0,1 1 0 0 0,-1 0 0 0 0,1-1 0 0 0,-1 1 1 0 0,1 0-1 0 0,0 0 0 0 0,0 0 0 0 0,0 0 0 0 0,0 0 0 0 0,0 0 0 0 0,0 0 1 0 0,0 0-1 0 0,1 1 0 0 0,-1-1 0 0 0,1 0 0 0 0,0 0 0 0 0,-1 2 19 0 0,41 157 1615 0 0,-43-153-1592 0 0,0 0 0 0 0,0 0-1 0 0,-1-1 1 0 0,0 1 0 0 0,0-1 0 0 0,-1 0-1 0 0,0 0 1 0 0,0 0 0 0 0,-1-1 0 0 0,1 0 0 0 0,-2 0-1 0 0,1 0 1 0 0,-1-1 0 0 0,1 0 0 0 0,-1 0-1 0 0,-1-1 1 0 0,1 0 0 0 0,-1 0 0 0 0,1 0-1 0 0,-1-1 1 0 0,0 0 0 0 0,0-1 0 0 0,-1 0-1 0 0,-3 0-22 0 0,-41 21-653 0 0,89 25 1009 0 0,-26-38-276 0 0,0-1 0 0 0,-1 1 0 0 0,0 1 0 0 0,0 0 0 0 0,-2 0 0 0 0,1 1 0 0 0,-1-1 0 0 0,-1 2 0 0 0,0-1 0 0 0,-1 1 0 0 0,0 0 0 0 0,-1 0 0 0 0,0 0 0 0 0,-1 0-1 0 0,0 1 1 0 0,-2 0 0 0 0,1-1 0 0 0,-2 1 0 0 0,0 0 0 0 0,0 0 0 0 0,-2 9-80 0 0,0-15-449 0 0,-1 67 1005 0 0,13-54-3684 0 0,9-10-4352 0 0,-11-10-325 0 0</inkml:trace>
  <inkml:trace contextRef="#ctx0" brushRef="#br0" timeOffset="1259.118">1231 814 8009 0 0,'0'0'5476'0'0,"1"7"-4046"0"0,-14 127 173 0 0,-3-39-1780 0 0,24-89-2557 0 0,3-9-3985 0 0,-2-8-169 0 0</inkml:trace>
  <inkml:trace contextRef="#ctx0" brushRef="#br0" timeOffset="1509.687">1330 819 7597 0 0,'0'0'5591'0'0,"3"7"-4266"0"0,24 160 360 0 0,-27-160-1891 0 0,6 41 844 0 0,8-26-4995 0 0,-11-22-260 0 0,2-4-2495 0 0</inkml:trace>
  <inkml:trace contextRef="#ctx0" brushRef="#br0" timeOffset="1758.36">1392 955 7053 0 0,'0'0'6348'0'0,"0"0"-6184"0"0,0 0-136 0 0,-46-8 836 0 0,24 5-412 0 0,0 0-344 0 0,1 2-108 0 0,1-1-480 0 0,0 2-536 0 0,5-1-840 0 0,2 1-2884 0 0,3 0-2185 0 0</inkml:trace>
  <inkml:trace contextRef="#ctx0" brushRef="#br0" timeOffset="2007.761">1554 1094 12269 0 0,'0'0'612'0'0,"0"0"-508"0"0,0 0 620 0 0,0 0 128 0 0,-26 42-220 0 0,10-32-4 0 0,-2 0-252 0 0,-1 0-248 0 0,1 0-63 0 0,0-3 39 0 0,2 0-104 0 0,2 0-593 0 0,4-3-971 0 0,2-2-1012 0 0,4-2-4097 0 0</inkml:trace>
  <inkml:trace contextRef="#ctx0" brushRef="#br0" timeOffset="697.74">764 756 11221 0 0,'0'0'511'0'0,"3"7"-77"0"0,6 30 107 0 0,-2 0 0 0 0,-2 1 0 0 0,-1 0 0 0 0,-1 0 0 0 0,-3 0 0 0 0,-1 5-541 0 0,1-42-719 0 0,8-11-7303 0 0,-1-5 1351 0 0</inkml:trace>
  <inkml:trace contextRef="#ctx0" brushRef="#br0" timeOffset="885.975">917 781 10001 0 0,'0'0'1496'0'0,"0"0"-784"0"0,4 8 151 0 0,29 106 1632 0 0,-46 31-2663 0 0,23-136-1828 0 0,-2-11-3790 0 0,-4-6-771 0 0</inkml:trace>
  <inkml:trace contextRef="#ctx0" brushRef="#br0" timeOffset="1040.316">956 910 11669 0 0,'0'0'1640'0'0,"0"0"-1452"0"0,0 0 144 0 0,-39-4 480 0 0,19 2-232 0 0,-1 1-392 0 0,-3 1-188 0 0,3 0-540 0 0,-1 0-996 0 0,4-2-1324 0 0,5 1-3433 0 0</inkml:trace>
  <inkml:trace contextRef="#ctx0" brushRef="#br0" timeOffset="176975.648">1399 596 8053 0 0,'0'0'1993'0'0,"0"0"-1345"0"0,-3-6-196 0 0,-2-2-322 0 0,0 1 0 0 0,-1 0 1 0 0,0 0-1 0 0,0 1 0 0 0,-1 0 0 0 0,0 0 1 0 0,0 0-1 0 0,0 1 0 0 0,-1 0 1 0 0,0 0-1 0 0,0 1 0 0 0,0 0 1 0 0,0 1-1 0 0,-1-1-130 0 0,-24-11 280 0 0,-1 1 0 0 0,-1 2 0 0 0,0 1 0 0 0,-1 2 0 0 0,0 2 0 0 0,0 0-1 0 0,-1 3 1 0 0,-16 0-280 0 0,37 4 15 0 0,0 0-1 0 0,0 1 1 0 0,1 0-1 0 0,-1 2 0 0 0,0 0 1 0 0,1 0-1 0 0,0 1 1 0 0,0 1-1 0 0,0 1 0 0 0,1 0 1 0 0,-1 1-1 0 0,1 0 1 0 0,1 1-1 0 0,-1 1 0 0 0,2 0 1 0 0,-1 1-1 0 0,1 0 1 0 0,1 1-1 0 0,0 0 0 0 0,-10 13-14 0 0,10 18-330 0 0,42-34-4957 0 0,-12-12-1629 0 0</inkml:trace>
  <inkml:trace contextRef="#ctx0" brushRef="#br0" timeOffset="177534.714">859 0 7189 0 0,'0'0'4217'0'0,"0"0"-3375"0"0,0 0-1227 0 0,0 0 520 0 0,-5 9 237 0 0,-29 101 515 0 0,34-107-847 0 0,0 0 0 0 0,-1 0 0 0 0,1 0 0 0 0,0 1 1 0 0,0-1-1 0 0,1 0 0 0 0,-1 0 0 0 0,1 0 0 0 0,-1 0 0 0 0,1 0 0 0 0,0 0 0 0 0,0 0 0 0 0,1 0 0 0 0,-1 0 0 0 0,1 0 0 0 0,-1-1 0 0 0,1 1 0 0 0,0 0 0 0 0,0-1 0 0 0,0 0 0 0 0,0 1 0 0 0,0-1 0 0 0,0 0 0 0 0,1 0 0 0 0,-1 0 0 0 0,1 0 0 0 0,0-1 0 0 0,-1 1 0 0 0,1-1 0 0 0,0 1 0 0 0,0-1 0 0 0,0 0 0 0 0,0 0 0 0 0,0 0 0 0 0,0-1 0 0 0,0 1 0 0 0,0-1 0 0 0,2 0-40 0 0,1 2-13 0 0,0-1-1 0 0,1 0 1 0 0,-1 0-1 0 0,1-1 1 0 0,0 0-1 0 0,-1 0 1 0 0,1-1-1 0 0,-1 1 1 0 0,1-1-1 0 0,-1-1 1 0 0,0 1-1 0 0,1-1 1 0 0,-1-1-1 0 0,0 1 1 0 0,0-1-1 0 0,0 0 1 0 0,-1 0-1 0 0,1 0 1 0 0,-1-1-1 0 0,0 0 1 0 0,0 0-1 0 0,0 0 1 0 0,0-1-1 0 0,-1 0 1 0 0,2-2 13 0 0,-6 8 42 0 0,-1 2-2 0 0,1-1 0 0 0,-1 0 0 0 0,1 1 0 0 0,-1-1 0 0 0,1 0 1 0 0,0 1-1 0 0,0-1 0 0 0,0 0 0 0 0,0 1 0 0 0,0-1 0 0 0,0 0 1 0 0,1 1-1 0 0,-1-1 0 0 0,1 0 0 0 0,0 0 0 0 0,-1 1 0 0 0,1-1 0 0 0,0 0 1 0 0,0 0-1 0 0,1 0 0 0 0,-1 0 0 0 0,0 0 0 0 0,1 0 0 0 0,-1 0 0 0 0,1-1 1 0 0,0 1-1 0 0,-1 0 0 0 0,1-1 0 0 0,0 0 0 0 0,0 1 0 0 0,0-1 0 0 0,0 0-40 0 0,2 2 56 0 0,-1-1-1 0 0,1-1 0 0 0,-1 1 0 0 0,1 0 0 0 0,-1-1 0 0 0,1 0 1 0 0,0 0-1 0 0,0 0 0 0 0,0 0 0 0 0,0 0 0 0 0,0-1 0 0 0,0 0 1 0 0,0 0-1 0 0,-1 0 0 0 0,1 0 0 0 0,0-1 0 0 0,0 1 0 0 0,0-1 1 0 0,0 0-1 0 0,0 0 0 0 0,-1-1 0 0 0,1 1 0 0 0,0-1 0 0 0,-1 0 1 0 0,1 0-1 0 0,-1 0 0 0 0,0 0 0 0 0,0 0 0 0 0,0-1 0 0 0,0 1 1 0 0,0-1-1 0 0,0 0 0 0 0,-1 0 0 0 0,1 0 0 0 0,-1 0 0 0 0,0-1 1 0 0,0 1-1 0 0,0-1 0 0 0,0 1 0 0 0,-1-1 0 0 0,1 0 0 0 0,-1 1 1 0 0,0-1-1 0 0,0 0 0 0 0,0 0 0 0 0,-1 0 0 0 0,1 0 0 0 0,-1 0 1 0 0,0 0-1 0 0,0-1-55 0 0,-3-4-63 0 0,0 0 0 0 0,-1 1 0 0 0,0-1 0 0 0,0 1 0 0 0,0 0 1 0 0,-1 0-1 0 0,-1 0 0 0 0,1 1 0 0 0,-1 0 0 0 0,0 0 0 0 0,-1 0 1 0 0,0 1-1 0 0,0 0 0 0 0,0 0 0 0 0,-1 0 0 0 0,-1 0 63 0 0,-53 0-6832 0 0,54 11 2074 0 0,2 0-1172 0 0</inkml:trace>
  <inkml:trace contextRef="#ctx0" brushRef="#br0" timeOffset="177798.683">1381 196 6081 0 0,'0'0'5652'0'0,"0"0"-5560"0"0,0 0-92 0 0,0 0 856 0 0,-4 40-40 0 0,1-28-180 0 0,1-1-116 0 0,0 3-192 0 0,0-3-124 0 0,-1-1-92 0 0,2 2-12 0 0,-2-2 28 0 0,3 1 8 0 0,0-3-136 0 0,0 1-236 0 0,4-2-1384 0 0,-1-1-2500 0 0,1-6-5373 0 0</inkml:trace>
  <inkml:trace contextRef="#ctx0" brushRef="#br0" timeOffset="-62359.615">603 1520 64 0 0,'-145'-44'472'0'0,"38"6"-472"0"0,14 2-80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14.3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154 308 6733 0 0,'0'0'6872'0'0,"0"0"-5287"0"0,0 0-1392 0 0,0 0 299 0 0,0 0 133 0 0,0 0-254 0 0,0 0-157 0 0,6-3-103 0 0,-4 2-129 0 0,-1 0 0 0 0,1 0 0 0 0,0 0 0 0 0,0 0-1 0 0,0 0 1 0 0,-1 0 0 0 0,1-1 0 0 0,-1 1 0 0 0,1-1 0 0 0,-1 1 0 0 0,0-1 0 0 0,1 0 0 0 0,-1 1 0 0 0,0-1 0 0 0,0 0 0 0 0,0 0 0 0 0,0 0 0 0 0,-1 0 0 0 0,1 0 0 0 0,0 0 0 0 0,-1 0 0 0 0,1 0 0 0 0,-1 0 0 0 0,0 0 0 0 0,0 0 0 0 0,0 0 0 0 0,0 0 0 0 0,0 0 0 0 0,0 0 0 0 0,0-1 0 0 0,-1 1 0 0 0,1 0 0 0 0,-1 0 0 0 0,0 0 0 0 0,1 0 0 0 0,-1 0 0 0 0,0 1 0 0 0,0-1 0 0 0,0 0 0 0 0,0 0 0 0 0,-1 1 0 0 0,1-1 0 0 0,0 0 0 0 0,-1 1 0 0 0,1-1 0 0 0,-1 1 0 0 0,0 0 0 0 0,1-1 0 0 0,-1 1 0 0 0,-1 0 18 0 0,1-2-8 0 0,-1 0 0 0 0,1 0 0 0 0,-1 0-1 0 0,0 0 1 0 0,0 1 0 0 0,0-1 0 0 0,0 1 0 0 0,0 0 0 0 0,0 0 0 0 0,-1 0 0 0 0,1 0 0 0 0,-1 1 0 0 0,1-1 0 0 0,-1 1 0 0 0,0 0-1 0 0,1 0 1 0 0,-1 0 0 0 0,0 1 0 0 0,0-1 0 0 0,0 1 0 0 0,0 0 0 0 0,0 0 0 0 0,1 0 0 0 0,-1 1 0 0 0,0-1 0 0 0,0 1-1 0 0,0 0 1 0 0,1 0 0 0 0,-1 0 0 0 0,0 1 0 0 0,1-1 0 0 0,-1 1 0 0 0,1 0 0 0 0,0 0 0 0 0,-1 0 0 0 0,1 0 0 0 0,0 1-1 0 0,0-1 1 0 0,1 1 0 0 0,-1 0 0 0 0,0 0 0 0 0,1 0 0 0 0,0 0 0 0 0,0 0 0 0 0,0 1 0 0 0,0-1 0 0 0,0 0 0 0 0,0 1 0 0 0,1 0-1 0 0,0-1 1 0 0,0 1 0 0 0,0 0 0 0 0,0 0 0 0 0,0 1 8 0 0,0-2-8 0 0,1 1 0 0 0,-1-1-1 0 0,1 1 1 0 0,-1-1 0 0 0,1 1 0 0 0,0 0-1 0 0,1-1 1 0 0,-1 1 0 0 0,0-1 0 0 0,1 1 0 0 0,0-1-1 0 0,0 0 1 0 0,0 1 0 0 0,0-1 0 0 0,1 0-1 0 0,-1 1 1 0 0,1-1 0 0 0,0 0 0 0 0,0 0-1 0 0,0 0 1 0 0,0-1 0 0 0,0 1 0 0 0,1 0 0 0 0,-1-1-1 0 0,1 0 1 0 0,0 1 0 0 0,-1-1 0 0 0,1 0-1 0 0,0 0 1 0 0,1 0 8 0 0,50 2-7488 0 0,-29-10 157 0 0</inkml:trace>
  <inkml:trace contextRef="#ctx0" brushRef="#br0" timeOffset="263.353">392 184 13937 0 0,'0'0'1734'0'0,"0"0"-1276"0"0,6 2-207 0 0,-2 1-214 0 0,0-1 1 0 0,-1 1 0 0 0,1-1-1 0 0,0 0 1 0 0,1 0 0 0 0,-1-1-1 0 0,0 1 1 0 0,1-1 0 0 0,-1 0-1 0 0,0 0 1 0 0,1 0 0 0 0,-1 0-1 0 0,1-1 1 0 0,-1 0 0 0 0,1 0 0 0 0,0 0-1 0 0,-1-1 1 0 0,1 1 0 0 0,-1-1-1 0 0,1 0 1 0 0,-1-1 0 0 0,0 1-1 0 0,0-1 1 0 0,1 1 0 0 0,-1-1-1 0 0,0-1 1 0 0,0 1 0 0 0,-1 0 0 0 0,1-1-1 0 0,0 0 1 0 0,-1 0 0 0 0,0 0-1 0 0,1 0 1 0 0,-1-1 0 0 0,0 1-1 0 0,-1-1 1 0 0,1 0 0 0 0,-1 0-1 0 0,0 1 1 0 0,0-2 0 0 0,0 1-1 0 0,0 0 1 0 0,0 0 0 0 0,-1-1 0 0 0,0 1-1 0 0,0 0 1 0 0,0-1 0 0 0,-1 1-1 0 0,0-2-37 0 0,0 0-89 0 0,-1 0-1 0 0,-1 1 0 0 0,1-1 0 0 0,-1 1 0 0 0,0 0 0 0 0,-1-1 1 0 0,1 1-1 0 0,-1 0 0 0 0,0 0 0 0 0,0 1 0 0 0,0-1 1 0 0,-1 1-1 0 0,0-1 0 0 0,1 1 0 0 0,-2 0 0 0 0,1 1 1 0 0,0-1-1 0 0,-1 1 0 0 0,0-1 0 0 0,1 2 0 0 0,-1-1 0 0 0,-1 0 1 0 0,1 1-1 0 0,-5-2 90 0 0,6 6 17 0 0,0 0 0 0 0,0 0 1 0 0,1 1-1 0 0,-1-1 0 0 0,1 1 0 0 0,-1 0 1 0 0,1 0-1 0 0,0 0 0 0 0,0 0 0 0 0,0 1 1 0 0,0-1-1 0 0,1 1 0 0 0,0 0 0 0 0,-1 0 1 0 0,1 0-1 0 0,1 0 0 0 0,-1 0 0 0 0,0 0 1 0 0,1 0-1 0 0,0 0 0 0 0,0 1 0 0 0,0-1 1 0 0,1 0-1 0 0,0 1 0 0 0,-1 1-17 0 0,-1 4-10 0 0,-1-1 14 0 0,-4 12 57 0 0,1 0 0 0 0,1 1 1 0 0,0 0-1 0 0,2 0 0 0 0,1 0 0 0 0,0 0 0 0 0,2 0 0 0 0,0 0 0 0 0,4 19-61 0 0,10-13-1424 0 0,0-15-2376 0 0,-3-7-2245 0 0</inkml:trace>
  <inkml:trace contextRef="#ctx0" brushRef="#br0" timeOffset="497.556">567 343 16141 0 0,'0'0'1713'0'0,"0"0"-1709"0"0,0 0-4 0 0,-53 1 284 0 0,13-4-100 0 0,-6-1-184 0 0,-7 1-432 0 0,12-1-760 0 0,12 0-1977 0 0,6-1-7404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13.9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0 15837 0 0,'0'0'1317'0'0,"0"0"-1205"0"0,0 0-60 0 0,23 53 180 0 0,-20-32-68 0 0,-2 3-52 0 0,-1 1-28 0 0,-1 1-80 0 0,-3 0 4 0 0,-1 0 4 0 0,1-2 0 0 0,0-4-12 0 0,3-3-164 0 0,1-3-156 0 0,0-4-340 0 0,1-7-1377 0 0,2-2-3939 0 0,4-12-2813 0 0</inkml:trace>
  <inkml:trace contextRef="#ctx0" brushRef="#br0" timeOffset="248.33">170 133 15997 0 0,'0'0'1465'0'0,"0"0"-1465"0"0,-41-4 0 0 0,23 3 116 0 0,-7 1-116 0 0,-2 0-596 0 0,4 0-1077 0 0,5 0-4207 0 0,1 0-3549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12.9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159 22 912 0 0,'0'0'6229'0'0,"0"0"-2184"0"0,0 0-2523 0 0,0 0-555 0 0,0 0 55 0 0,-8-4-110 0 0,5 2-881 0 0,0-1 1 0 0,-1 2-1 0 0,1-1 0 0 0,-1 0 0 0 0,1 1 0 0 0,-1-1 0 0 0,0 1 0 0 0,1 0 0 0 0,-1 0 0 0 0,0 1 0 0 0,0-1 0 0 0,0 1 0 0 0,0 0 0 0 0,0 0 0 0 0,0 0 0 0 0,0 0 0 0 0,1 1 0 0 0,-1 0 0 0 0,0-1 0 0 0,0 1 0 0 0,0 1 0 0 0,1-1 0 0 0,-1 0 0 0 0,1 1 0 0 0,-1 0 1 0 0,1 0-1 0 0,-1 0 0 0 0,1 0 0 0 0,0 1 0 0 0,0-1 0 0 0,0 1 0 0 0,1 0 0 0 0,-1 0 0 0 0,0 0-31 0 0,0 1 4 0 0,0 0-1 0 0,0 0 1 0 0,0 1 0 0 0,1-1-1 0 0,0 1 1 0 0,-1 0 0 0 0,2 0-1 0 0,-1 0 1 0 0,0 0 0 0 0,1 0 0 0 0,0 0-1 0 0,0 0 1 0 0,1 0 0 0 0,0 0-1 0 0,-1 0 1 0 0,2 1 0 0 0,-1-1 0 0 0,0 0-1 0 0,1 0 1 0 0,0 0 0 0 0,0 0-1 0 0,1 0 1 0 0,0 0 0 0 0,-1 0-1 0 0,2 0 1 0 0,-1-1 0 0 0,0 1 0 0 0,1-1-1 0 0,0 1 1 0 0,0-1 0 0 0,0 0-1 0 0,1 0 1 0 0,-1 0 0 0 0,1-1-1 0 0,0 1 1 0 0,0-1 0 0 0,0 0 0 0 0,2 1-4 0 0,4-3 25 0 0,-1 0 0 0 0,1-1 0 0 0,0 0 1 0 0,0-1-1 0 0,-1 0 0 0 0,1-1 0 0 0,-1 1 0 0 0,1-2 1 0 0,-1 0-1 0 0,0 0 0 0 0,0 0 0 0 0,0-1 1 0 0,0 0-1 0 0,0-1 0 0 0,-1 0 0 0 0,0 0 1 0 0,0-1-1 0 0,0 0 0 0 0,-1-1 0 0 0,0 1 1 0 0,0-1-1 0 0,-1-1 0 0 0,0 1 0 0 0,0-1 1 0 0,-1 0-1 0 0,0-1 0 0 0,0 1 0 0 0,-1-1 1 0 0,2-4-26 0 0,-12 103-626 0 0,6-88 653 0 0,0 0 0 0 0,0 0 0 0 0,1 0 1 0 0,-1 1-1 0 0,1-1 0 0 0,-1 0 0 0 0,1 0 1 0 0,0 0-1 0 0,0 0 0 0 0,0 0 0 0 0,0 0 1 0 0,0 0-1 0 0,0-1 0 0 0,0 1 0 0 0,1 0 1 0 0,-1 0-1 0 0,1-1 0 0 0,-1 1 0 0 0,1-1 1 0 0,0 0-1 0 0,-1 1 0 0 0,1-1 0 0 0,0 0 1 0 0,0 0-1 0 0,0 0 0 0 0,0 0 0 0 0,0 0 1 0 0,0-1-1 0 0,0 1 0 0 0,0-1 1 0 0,1 1-1 0 0,-1-1 0 0 0,0 0 0 0 0,0 1 1 0 0,0-1-1 0 0,0 0 0 0 0,1-1 0 0 0,-1 1 1 0 0,0 0-1 0 0,0-1 0 0 0,0 1 0 0 0,0-1 1 0 0,0 0-1 0 0,0 1 0 0 0,0-1 0 0 0,0 0 1 0 0,0 0-1 0 0,0 0 0 0 0,0-1 0 0 0,0 1 1 0 0,0-1-28 0 0,25-9 360 0 0,-1 1-1155 0 0,-7 7-4422 0 0,-12 3-224 0 0</inkml:trace>
  <inkml:trace contextRef="#ctx0" brushRef="#br0" timeOffset="727.141">604 87 10077 0 0,'0'0'6614'0'0,"0"0"-5066"0"0,0 0-1398 0 0,0 0-52 0 0,0 0 140 0 0,0 0-69 0 0,0 0-99 0 0,0 0-54 0 0,4-34-129 0 0,-5 32 78 0 0,1 1-1 0 0,-1 0 1 0 0,1-1 0 0 0,-1 1-1 0 0,1 0 1 0 0,-1 0-1 0 0,0 0 1 0 0,0-1 0 0 0,0 1-1 0 0,1 0 1 0 0,-1 0-1 0 0,0 0 1 0 0,0 0 0 0 0,0 0-1 0 0,-1 1 1 0 0,1-1 0 0 0,0 0-1 0 0,0 0 1 0 0,0 1-1 0 0,0-1 1 0 0,-1 1 0 0 0,1-1-1 0 0,0 1 1 0 0,-1-1-1 0 0,1 1 1 0 0,0 0 0 0 0,-1 0-1 0 0,1-1 1 0 0,-1 1 0 0 0,1 0-1 0 0,0 0 1 0 0,-1 1-1 0 0,1-1 1 0 0,0 0 0 0 0,-1 0-1 0 0,1 1 1 0 0,-1-1-1 0 0,1 0 1 0 0,0 1 0 0 0,0 0-1 0 0,-1-1 1 0 0,1 1 0 0 0,0 0-1 0 0,0-1 1 0 0,0 1-1 0 0,0 0 1 0 0,0 0 0 0 0,0 0-1 0 0,0 0 1 0 0,0 0-1 0 0,0 0 1 0 0,0 0 0 0 0,0 1-1 0 0,1-1 1 0 0,-1 0 0 0 0,1 0-1 0 0,-1 1 1 0 0,1-1-1 0 0,-1 0 1 0 0,1 0 0 0 0,-1 1-1 0 0,1-1 1 0 0,0 1 0 0 0,0-1-1 0 0,0 0 1 0 0,0 1-1 0 0,0-1 1 0 0,0 0 0 0 0,0 1-1 0 0,1 1 36 0 0,-2 96-67 0 0,1-97 101 0 0,0 0 0 0 0,0-1 0 0 0,0 1-1 0 0,0 0 1 0 0,0-1 0 0 0,0 1 0 0 0,1 0-1 0 0,-1-1 1 0 0,1 1 0 0 0,-1 0 0 0 0,1-1-1 0 0,0 1 1 0 0,-1-1 0 0 0,1 1 0 0 0,0-1 0 0 0,0 0-1 0 0,0 1 1 0 0,0-1 0 0 0,0 0 0 0 0,0 1-1 0 0,1-1 1 0 0,-1 0 0 0 0,0 0 0 0 0,1 0-1 0 0,-1 0 1 0 0,1 0 0 0 0,-1-1 0 0 0,1 1-1 0 0,-1 0 1 0 0,1-1 0 0 0,-1 1 0 0 0,1-1 0 0 0,0 1-1 0 0,-1-1 1 0 0,1 0 0 0 0,0 0 0 0 0,-1 0-1 0 0,1 0 1 0 0,0 0 0 0 0,-1 0 0 0 0,1 0-1 0 0,0 0 1 0 0,-1-1 0 0 0,1 1 0 0 0,0-1-1 0 0,-1 1 1 0 0,1-1 0 0 0,-1 1 0 0 0,1-1 0 0 0,-1 0-1 0 0,1 0 1 0 0,-1 0 0 0 0,0 0 0 0 0,1 0-1 0 0,0-1-33 0 0,77-100-967 0 0,-77 101 962 0 0,-1 0 1 0 0,1 0-1 0 0,0 1 0 0 0,-1-1 1 0 0,1 1-1 0 0,0-1 0 0 0,0 1 1 0 0,0 0-1 0 0,-1-1 0 0 0,1 1 1 0 0,0 0-1 0 0,0 0 0 0 0,0 0 1 0 0,0 1-1 0 0,-1-1 0 0 0,1 0 1 0 0,0 1-1 0 0,0-1 1 0 0,0 1-1 0 0,-1 0 0 0 0,1-1 1 0 0,0 1-1 0 0,-1 0 0 0 0,1 0 1 0 0,-1 0-1 0 0,1 0 0 0 0,-1 0 1 0 0,1 0-1 0 0,-1 1 0 0 0,0-1 1 0 0,0 0-1 0 0,0 1 0 0 0,1-1 1 0 0,-1 1-1 0 0,-1 0 0 0 0,1-1 1 0 0,0 1-1 0 0,0-1 0 0 0,0 1 1 0 0,-1 0-1 0 0,1 0 5 0 0,22 74 421 0 0,-18-41 42 0 0,3-55-10 0 0,-9 17-470 0 0,1 1 1 0 0,-1-1-1 0 0,1 0 0 0 0,-1 0 1 0 0,1 0-1 0 0,0 0 0 0 0,0 0 0 0 0,0 0 1 0 0,1 1-1 0 0,-1-1 0 0 0,1 0 1 0 0,-1 0-1 0 0,1 0 0 0 0,0 0 1 0 0,0 1-1 0 0,0-1 0 0 0,1 1 1 0 0,-1-1-1 0 0,1 0 0 0 0,-1 1 0 0 0,1 0 1 0 0,0-1-1 0 0,0 1 0 0 0,0 0 1 0 0,0 0-1 0 0,0 0 0 0 0,0 1 1 0 0,1-1-1 0 0,-1 0 0 0 0,1 1 0 0 0,-1-1 1 0 0,1 1-1 0 0,-1 0 0 0 0,1 0 1 0 0,0 0-1 0 0,0 0 0 0 0,0 0 1 0 0,-1 1-1 0 0,1-1 0 0 0,0 1 1 0 0,0 0-1 0 0,0 0 0 0 0,0 0 0 0 0,0 0 1 0 0,0 1-1 0 0,0-1 0 0 0,-1 1 1 0 0,1-1-1 0 0,2 2 17 0 0,-1 0 9 0 0,0 1 1 0 0,0 0-1 0 0,0 0 1 0 0,-1 0-1 0 0,1 0 0 0 0,-1 0 1 0 0,0 1-1 0 0,0 0 1 0 0,-1-1-1 0 0,1 1 1 0 0,-1 0-1 0 0,1 0 0 0 0,-1 1 1 0 0,0-1-1 0 0,-1 0 1 0 0,1 1-1 0 0,-1-1 0 0 0,0 1 1 0 0,0-1-1 0 0,0 1 1 0 0,-1-1-1 0 0,1 1 1 0 0,-1 0-1 0 0,0-1 0 0 0,-1 1 1 0 0,1 0-1 0 0,-1-1 1 0 0,0 1-1 0 0,0-1 0 0 0,0 1 1 0 0,-1-1-1 0 0,0 3-9 0 0,1-12-4284 0 0,2 0-120 0 0,2-12-4694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0:27.7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963 845 17050 0 0,'0'0'1168'0'0,"0"0"-1168"0"0,0 52-52 0 0,4-17 52 0 0,-4 10 136 0 0,0 7-92 0 0,-4 3-44 0 0,-2-3-132 0 0,2-5 32 0 0,4-1 0 0 0,3 1-344 0 0,0-9-1785 0 0,5-4-5031 0 0</inkml:trace>
  <inkml:trace contextRef="#ctx0" brushRef="#br0" timeOffset="-726.057">473 886 12077 0 0,'0'0'3160'0'0,"0"8"-2632"0"0,0-4-484 0 0,0 1-1 0 0,0-1 1 0 0,0 0 0 0 0,-1 1 0 0 0,0-1 0 0 0,0 0 0 0 0,0 0 0 0 0,0 0-1 0 0,-1 1 1 0 0,0-1 0 0 0,0 0 0 0 0,0-1 0 0 0,0 1 0 0 0,0 0 0 0 0,-1-1-1 0 0,0 1 1 0 0,0-1 0 0 0,0 0 0 0 0,0 0 0 0 0,0 0 0 0 0,0 0-1 0 0,-1 0 1 0 0,1-1 0 0 0,-1 0 0 0 0,0 0 0 0 0,-1 1-44 0 0,-6 1 19 0 0,0-1 0 0 0,1 0 1 0 0,-1-1-1 0 0,0 0 0 0 0,-1-1 0 0 0,1 0 0 0 0,0 0 1 0 0,0-2-1 0 0,-1 1 0 0 0,1-1 0 0 0,0-1 0 0 0,0 0 1 0 0,0-1-1 0 0,0 0 0 0 0,1 0 0 0 0,-1-1 1 0 0,1 0-1 0 0,0-1 0 0 0,0-1 0 0 0,0 1 0 0 0,1-1 1 0 0,-7-6-20 0 0,11 9-19 0 0,2 4-27 0 0,0 0 0 0 0,0 1 0 0 0,1-1 0 0 0,-1 1 0 0 0,1 0 1 0 0,-1 0-1 0 0,1 0 0 0 0,-1 0 0 0 0,1 0 0 0 0,0 0 0 0 0,0 0 0 0 0,0 1 0 0 0,0-1 1 0 0,1 1-1 0 0,-1-1 0 0 0,1 1 0 0 0,-1 0 0 0 0,1 0 0 0 0,0 0 0 0 0,0 0 0 0 0,0 0 0 0 0,0 0 1 0 0,1 0-1 0 0,-1 0 0 0 0,1 0 0 0 0,0 0 0 0 0,0 0 46 0 0,-6 16-48 0 0,5-19 17 0 0,-20 60 60 0 0,18-33-4053 0 0,3-17-1639 0 0</inkml:trace>
  <inkml:trace contextRef="#ctx0" brushRef="#br0" timeOffset="-479.361">453 1183 16345 0 0,'-6'2'581'0'0,"-9"1"-538"0"0,0-1 1 0 0,-1 0 0 0 0,1-2 0 0 0,-1 1-1 0 0,1-2 1 0 0,0 0 0 0 0,-1 0 0 0 0,1-2 0 0 0,0 0-1 0 0,0-1 1 0 0,0 0 0 0 0,-7-4-44 0 0,-115-19-474 0 0,135 27 472 0 0,0 1 0 0 0,-1-1 0 0 0,1 1 1 0 0,0 0-1 0 0,0 0 0 0 0,-1 0 0 0 0,1 0 0 0 0,0 0 1 0 0,0 0-1 0 0,0 1 0 0 0,0-1 0 0 0,1 1 0 0 0,-1-1 0 0 0,0 1 1 0 0,0 0-1 0 0,1-1 0 0 0,-1 1 0 0 0,1 0 0 0 0,0 0 1 0 0,0 0-1 0 0,-1 0 0 0 0,1 1 0 0 0,0-1 0 0 0,1 0 0 0 0,-1 0 1 0 0,0 1-1 0 0,1-1 0 0 0,-1 0 0 0 0,1 1 0 0 0,0-1 1 0 0,0 1-1 0 0,0-1 0 0 0,0 0 0 0 0,0 1 0 0 0,0-1 0 0 0,1 2 2 0 0,-1 38-4989 0 0,0-28 269 0 0,0-4-2482 0 0</inkml:trace>
  <inkml:trace contextRef="#ctx0" brushRef="#br0" timeOffset="1812.211">1193 1560 1120 0 0,'7'0'5613'0'0,"3"-1"-5363"0"0,0 0-1 0 0,1 0 1 0 0,-1 0 0 0 0,0-2 0 0 0,0 1 0 0 0,0-1 0 0 0,0-1 0 0 0,-1 1 0 0 0,1-2 0 0 0,-1 1 0 0 0,0-1 0 0 0,0-1 0 0 0,0 0 0 0 0,-1 0 0 0 0,7-7-250 0 0,-4 3 86 0 0,-1-2 1 0 0,-1 1-1 0 0,0-2 1 0 0,0 1 0 0 0,-2-1-1 0 0,1 0 1 0 0,-2-1-1 0 0,1 1 1 0 0,-2-1 0 0 0,0-1-1 0 0,-1 1 1 0 0,0-1-1 0 0,-1 1 1 0 0,0-1-1 0 0,-2 0 1 0 0,1-14-87 0 0,-6-10 49 0 0,-2 0 0 0 0,-1 0 0 0 0,-2 1 0 0 0,-1 0 0 0 0,-2 0 0 0 0,-2 1 0 0 0,-2 1 1 0 0,-1 0-1 0 0,-1 1 0 0 0,-2 1 0 0 0,-2 1 0 0 0,-1 1 0 0 0,-1 1 0 0 0,-18-17-49 0 0,21 23 68 0 0,0 1-1 0 0,-1 1 1 0 0,-2 1 0 0 0,0 1 0 0 0,-1 1 0 0 0,-1 1-1 0 0,-1 1 1 0 0,-19-8-68 0 0,36 20-9 0 0,0 2 0 0 0,0-1 0 0 0,0 1 0 0 0,-1 1 0 0 0,1 0 0 0 0,-1 0 0 0 0,0 1 0 0 0,0 1-1 0 0,0 0 1 0 0,0 0 0 0 0,0 1 0 0 0,0 0 0 0 0,0 1 0 0 0,0 0 0 0 0,1 1 0 0 0,-1 0 0 0 0,0 1 0 0 0,1 0-1 0 0,-1 1 1 0 0,1 0 0 0 0,0 1 0 0 0,0 0 0 0 0,1 0 0 0 0,-1 1 0 0 0,1 0 0 0 0,-5 5 9 0 0,-7 11 2 0 0,1 0 1 0 0,1 2 0 0 0,1 0-1 0 0,1 1 1 0 0,2 1 0 0 0,0 0-1 0 0,2 1 1 0 0,0 1 0 0 0,2 0-1 0 0,2 0 1 0 0,0 1-1 0 0,2 0 1 0 0,1 1 0 0 0,1 0-1 0 0,2 0 1 0 0,1 0 0 0 0,1 0-1 0 0,2 0 1 0 0,2 15-3 0 0,0-22 13 0 0,1 0 1 0 0,2-1-1 0 0,0 1 0 0 0,1-1 1 0 0,1-1-1 0 0,1 1 1 0 0,1-1-1 0 0,1-1 0 0 0,0 0 1 0 0,2 0-1 0 0,0-1 1 0 0,2-1-1 0 0,0 0 0 0 0,0-1 1 0 0,2-1-1 0 0,0-1 1 0 0,1 0-1 0 0,0-1 0 0 0,1-1 1 0 0,16 8-14 0 0,154 100-3336 0 0,-140-96-1798 0 0</inkml:trace>
  <inkml:trace contextRef="#ctx0" brushRef="#br0" timeOffset="24052.722">1327 1989 3464 0 0,'0'0'383'0'0,"0"0"-264"0"0,0 0 90 0 0,7 1 222 0 0,9-2-284 0 0,0 0 0 0 0,1 0-1 0 0,-1-1 1 0 0,-1-1-1 0 0,1-1 1 0 0,0 0-1 0 0,-1-2 1 0 0,0 1-1 0 0,0-2 1 0 0,0 0-1 0 0,-1 0 1 0 0,0-2-1 0 0,0 1 1 0 0,-1-2 0 0 0,-1 0-1 0 0,1 0 1 0 0,-1-1-1 0 0,-1-1 1 0 0,0 0-1 0 0,-1-1 1 0 0,0 0-1 0 0,-1 0 1 0 0,-1-1-1 0 0,6-10-146 0 0,11-22 157 0 0,-2-2-1 0 0,-2 0 0 0 0,-2-1 0 0 0,-2-2 0 0 0,-2 1 0 0 0,-3-2 0 0 0,-2 1 1 0 0,-2-2-1 0 0,-2 1 0 0 0,-3-1 0 0 0,-2 0 0 0 0,-2 1 0 0 0,-3-1 0 0 0,-1 0 1 0 0,-4 1-1 0 0,-11-42-156 0 0,7 44-82 0 0,-1 1 1 0 0,-2 1 0 0 0,-3 1-1 0 0,-1 0 1 0 0,-3 1 0 0 0,-2 2-1 0 0,-1 0 1 0 0,-3 2 0 0 0,-1 1-1 0 0,-2 1 1 0 0,-1 2 0 0 0,-3 1-1 0 0,-1 2 1 0 0,-1 2 0 0 0,-2 1-1 0 0,-1 2 1 0 0,-1 1-1 0 0,-2 3 1 0 0,-30-13 81 0 0,43 25-69 0 0,-1 1 1 0 0,0 2-1 0 0,-1 2 0 0 0,0 0 1 0 0,0 2-1 0 0,-1 2 0 0 0,0 1 1 0 0,0 2-1 0 0,0 1 0 0 0,0 1 1 0 0,0 2-1 0 0,0 2 0 0 0,0 1 1 0 0,1 1-1 0 0,-1 2 0 0 0,-10 6 69 0 0,12-5 18 0 0,1 1 0 0 0,0 2 0 0 0,0 1 0 0 0,2 1 0 0 0,0 2 0 0 0,0 1 0 0 0,2 1 0 0 0,0 1 0 0 0,1 2 0 0 0,1 1 0 0 0,1 0 0 0 0,1 2 0 0 0,1 1 0 0 0,1 0 0 0 0,2 2 0 0 0,0 0 0 0 0,2 1 0 0 0,-12 27-18 0 0,8 2-206 0 0,3 1 1 0 0,3 0-1 0 0,3 1 1 0 0,1 0 0 0 0,4 1-1 0 0,2 0 1 0 0,3 0-1 0 0,2 0 1 0 0,3 0-1 0 0,3 0 1 0 0,2 0-1 0 0,3-1 1 0 0,2 0 0 0 0,3-1-1 0 0,21 50 206 0 0,-26-77-100 0 0,1-1 0 0 0,1 0-1 0 0,2-1 1 0 0,0 0 0 0 0,2-2 0 0 0,2 0-1 0 0,0 0 1 0 0,2-2 0 0 0,0-1 0 0 0,2 0-1 0 0,1-2 1 0 0,0-1 0 0 0,2 0 0 0 0,0-2-1 0 0,1-1 1 0 0,1-1 0 0 0,3-1 100 0 0,33 14 253 0 0,2-2 0 0 0,0-4 0 0 0,2-2 0 0 0,56 9-253 0 0,143 16-2089 0 0,-222-41 831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7:23.9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452 689 2964 0 0,'0'0'429'0'0,"0"0"1016"0"0,0 0-318 0 0,7 6-635 0 0,2 1-327 0 0,1 0 0 0 0,0-1 0 0 0,1 0 0 0 0,0 0 0 0 0,0-1 0 0 0,0-1 0 0 0,0 0 0 0 0,1 0 0 0 0,-1-1 0 0 0,1-1 0 0 0,8 1-165 0 0,6 0 274 0 0,0-2 0 0 0,0-1 0 0 0,0 0 0 0 0,0-2 0 0 0,-1-2 0 0 0,1 0 1 0 0,-1-1-1 0 0,1-2 0 0 0,-2 0 0 0 0,1-2 0 0 0,-1-1 0 0 0,0 0 0 0 0,-1-2 0 0 0,0-1 0 0 0,-1-1 0 0 0,4-4-274 0 0,-18 11 37 0 0,0 0 0 0 0,0-1 0 0 0,-1 0 0 0 0,-1 0 0 0 0,1-1-1 0 0,-1 1 1 0 0,0-1 0 0 0,-1-1 0 0 0,0 1 0 0 0,-1-1 0 0 0,0 0 0 0 0,0 0-1 0 0,-1 0 1 0 0,-1 0 0 0 0,1-1 0 0 0,-2 1 0 0 0,1-1 0 0 0,-2 0 0 0 0,1 1 0 0 0,-1-1-1 0 0,-1 0 1 0 0,0 1 0 0 0,0-1 0 0 0,-1 1 0 0 0,-1-1 0 0 0,0 1 0 0 0,0 0 0 0 0,-1 0-1 0 0,0 0 1 0 0,0 0 0 0 0,-1 1 0 0 0,-1 0 0 0 0,-6-9-37 0 0,-8-8-12 0 0,-2 1 1 0 0,0 1 0 0 0,-2 1-1 0 0,-1 0 1 0 0,0 2-1 0 0,-2 1 1 0 0,0 2-1 0 0,-2 0 1 0 0,0 2 0 0 0,0 1-1 0 0,-1 1 1 0 0,-1 2-1 0 0,0 1 1 0 0,-1 1-1 0 0,0 2 1 0 0,-1 1-1 0 0,0 2 1 0 0,1 1 0 0 0,-10 1 11 0 0,22 2 4 0 0,0 1 1 0 0,0 0 0 0 0,0 2-1 0 0,1 1 1 0 0,-1 0 0 0 0,0 1 0 0 0,1 2-1 0 0,0 0 1 0 0,0 0 0 0 0,1 2-1 0 0,0 0 1 0 0,0 1 0 0 0,1 1-1 0 0,0 1 1 0 0,0 1 0 0 0,2 0 0 0 0,-1 0-1 0 0,2 2 1 0 0,-1 0 0 0 0,2 1-1 0 0,0 0 1 0 0,1 1 0 0 0,0 0 0 0 0,2 1-1 0 0,0 0 1 0 0,0 1 0 0 0,2 0-1 0 0,0 0 1 0 0,1 1 0 0 0,1 0-1 0 0,1 0 1 0 0,1 1 0 0 0,0 0 0 0 0,0 11-5 0 0,5-22 27 0 0,-1 1 0 0 0,1 0 0 0 0,1-1 0 0 0,0 1 0 0 0,0-1 0 0 0,1 0 0 0 0,0 1 0 0 0,1-1 1 0 0,0-1-1 0 0,0 1 0 0 0,1 0 0 0 0,0-1 0 0 0,0 0 0 0 0,1 0 0 0 0,0-1 0 0 0,0 0 0 0 0,1 0 0 0 0,0 0 1 0 0,0-1-1 0 0,1 1 0 0 0,0-2 0 0 0,0 1 0 0 0,0-1 0 0 0,1-1 0 0 0,0 0 0 0 0,0 0-27 0 0,247 78 1342 0 0,-245-79-1248 0 0,30 6 32 0 0,196 28-1598 0 0,-233-37 1013 0 0,18-6-6260 0 0,-13-8-678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39.6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882 749 3608 0 0,'0'0'255'0'0,"0"0"-208"0"0,0 0 464 0 0,0 7 174 0 0,1-2-551 0 0,0 0-1 0 0,-1-1 0 0 0,0 1 1 0 0,1 0-1 0 0,-2 0 0 0 0,1-1 1 0 0,0 1-1 0 0,-1 0 0 0 0,0-1 1 0 0,0 1-1 0 0,-1-1 0 0 0,1 1 1 0 0,-1-1-1 0 0,0 1 0 0 0,0-1 1 0 0,0 0-1 0 0,-1 0 0 0 0,1 0 1 0 0,-1 0-1 0 0,0-1 0 0 0,0 1 1 0 0,-1-1-1 0 0,1 1 0 0 0,-1-1 1 0 0,1 0-1 0 0,-1 0 0 0 0,0-1 0 0 0,0 1 1 0 0,-1-1-134 0 0,-21 7 245 0 0,1-2 1 0 0,-1 0-1 0 0,0-2 1 0 0,-1-1-1 0 0,1-1 1 0 0,-1-2-1 0 0,1 0 1 0 0,-1-2-1 0 0,0-1 1 0 0,1 0-1 0 0,-1-3 1 0 0,1 0-1 0 0,0-1 1 0 0,1-2-1 0 0,0 0 1 0 0,-21-11-246 0 0,24 10 101 0 0,1 0 1 0 0,0-2-1 0 0,1 0 1 0 0,0-1-1 0 0,0-1 1 0 0,2-1-1 0 0,0-1 1 0 0,0 0-1 0 0,1-2 1 0 0,1 0 0 0 0,1 0-1 0 0,0-1 1 0 0,2-1-1 0 0,0-1 1 0 0,1 0-1 0 0,1 0 1 0 0,1-1-1 0 0,0-1 1 0 0,2 1-1 0 0,0-2 1 0 0,2 1 0 0 0,1-1-1 0 0,-1-5-101 0 0,2 17-49 0 0,1-1 1 0 0,0 1-1 0 0,0-1 1 0 0,1 0-1 0 0,1 1 0 0 0,0-1 1 0 0,1 0-1 0 0,0 0 1 0 0,0 0-1 0 0,1 0 0 0 0,1 0 1 0 0,0 1-1 0 0,1-1 1 0 0,0 0-1 0 0,1 1 0 0 0,0 0 1 0 0,1 0-1 0 0,0 0 1 0 0,0 1-1 0 0,1-1 0 0 0,1 1 1 0 0,0 1-1 0 0,0-1 1 0 0,1 1-1 0 0,0 1 0 0 0,0-1 1 0 0,1 1-1 0 0,2-1 49 0 0,21-10-126 0 0,0 2 0 0 0,2 1-1 0 0,-1 2 1 0 0,2 1 0 0 0,0 2-1 0 0,0 1 1 0 0,1 1 0 0 0,0 3 0 0 0,1 0-1 0 0,-1 3 1 0 0,1 1 0 0 0,0 2-1 0 0,0 1 1 0 0,24 4 126 0 0,-32 5-50 0 0,1 0 0 0 0,-2 2 1 0 0,0 1-1 0 0,0 1 0 0 0,-1 1 0 0 0,-1 2 0 0 0,-1 0 1 0 0,0 2-1 0 0,-1 1 0 0 0,-1 1 0 0 0,-1 1 0 0 0,-1 0 0 0 0,-1 2 1 0 0,-2 0-1 0 0,0 2 0 0 0,-1 0 0 0 0,-1 0 0 0 0,2 10 50 0 0,-11-26 42 0 0,0 1-1 0 0,0 0 1 0 0,-2 0-1 0 0,1 1 0 0 0,-1-1 1 0 0,-1 1-1 0 0,0 0 1 0 0,-1 0-1 0 0,0 1 1 0 0,-1-1-1 0 0,0 1 0 0 0,-1-1 1 0 0,0 1-1 0 0,-1-1 1 0 0,-1 1-1 0 0,0 0 1 0 0,-1-1-1 0 0,0 1 0 0 0,0-1 1 0 0,-2 0-1 0 0,1 0 1 0 0,-2 0-1 0 0,1 0 1 0 0,-2-1-1 0 0,0 0 0 0 0,0 0 1 0 0,-1 0-1 0 0,0-1 1 0 0,0 0-1 0 0,-9 8-41 0 0,-14 10 99 0 0,-2-2 0 0 0,-1-1 1 0 0,0-1-1 0 0,-2-3 0 0 0,-1 0 0 0 0,0-2 0 0 0,-4-1-99 0 0,-90 30-4365 0 0,91-38-617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40.9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637 746 4196 0 0,'0'0'840'0'0,"0"0"-267"0"0,-4 6-245 0 0,1-1-196 0 0,-1 0-1 0 0,1-1 1 0 0,-1 1 0 0 0,0-1-1 0 0,-1 0 1 0 0,1 0 0 0 0,0-1-1 0 0,-1 1 1 0 0,0-1 0 0 0,0 0-1 0 0,0 0 1 0 0,0 0-1 0 0,-1-1 1 0 0,1 0 0 0 0,0 0-1 0 0,-1 0 1 0 0,0-1 0 0 0,1 0-1 0 0,-1 0 1 0 0,0 0-1 0 0,0-1-131 0 0,-25-1 128 0 0,1-2 0 0 0,0-1-1 0 0,0-2 1 0 0,0-1 0 0 0,1-1-1 0 0,0-1 1 0 0,1-2-1 0 0,0 0 1 0 0,0-2 0 0 0,2-2-1 0 0,-1 0 1 0 0,2-2-1 0 0,0 0 1 0 0,1-2 0 0 0,1-1-128 0 0,13 7 76 0 0,1 0 1 0 0,0 0-1 0 0,1-1 0 0 0,0-1 1 0 0,1 1-1 0 0,1-1 1 0 0,0 0-1 0 0,1-1 1 0 0,1 1-1 0 0,1-1 0 0 0,0 0 1 0 0,0 0-1 0 0,2 0 1 0 0,0 0-1 0 0,1 0 1 0 0,1 0-1 0 0,0 0 0 0 0,1 0 1 0 0,1 0-1 0 0,0 0 1 0 0,1 0-1 0 0,1 1 1 0 0,0 0-1 0 0,2 0 1 0 0,-1 0-1 0 0,2 1 0 0 0,0 0 1 0 0,9-13-77 0 0,-9 13-45 0 0,1 1 1 0 0,0 0-1 0 0,1 0 1 0 0,1 1-1 0 0,0 0 1 0 0,0 1-1 0 0,1 1 1 0 0,0-1-1 0 0,1 2 1 0 0,0 0-1 0 0,1 0 1 0 0,0 1-1 0 0,0 1 1 0 0,1 0-1 0 0,0 1 1 0 0,0 1-1 0 0,0 0 1 0 0,0 1-1 0 0,1 1 1 0 0,0 0-1 0 0,0 2 1 0 0,0-1-1 0 0,0 2 1 0 0,4 0 44 0 0,16 2-58 0 0,-1 1-1 0 0,0 1 1 0 0,0 3 0 0 0,0 0 0 0 0,0 2 0 0 0,-1 2 0 0 0,-1 1 0 0 0,0 2-1 0 0,-1 1 1 0 0,14 10 58 0 0,-22-10 23 0 0,-2 2-1 0 0,0 0 0 0 0,-1 2 0 0 0,0 0 1 0 0,-2 2-1 0 0,0 0 0 0 0,-2 1 1 0 0,0 0-1 0 0,-2 2 0 0 0,0 0 0 0 0,-2 1 1 0 0,0 0-1 0 0,-2 0 0 0 0,-1 2 0 0 0,-1-1 1 0 0,-1 1-1 0 0,-1 1 0 0 0,-2-1 1 0 0,0 1-1 0 0,-2 0 0 0 0,-2 0 0 0 0,0 4-22 0 0,-1-21 4 0 0,0 0 0 0 0,-1 0 0 0 0,0 0 0 0 0,-1 0 0 0 0,0 0-1 0 0,-1 0 1 0 0,0-1 0 0 0,0 1 0 0 0,-1-1 0 0 0,-1 0-1 0 0,0 0 1 0 0,0 0 0 0 0,-1-1 0 0 0,0 0 0 0 0,-1 0 0 0 0,0 0-1 0 0,0-1 1 0 0,-1 0 0 0 0,0 0 0 0 0,0-1 0 0 0,-1 0-1 0 0,0-1 1 0 0,0 0 0 0 0,0 0 0 0 0,-1-1 0 0 0,0 0 0 0 0,0-1-1 0 0,0 0 1 0 0,-1 0 0 0 0,-2 0-4 0 0,-23 7 188 0 0,-1-1 0 0 0,1-2 0 0 0,-1-1 0 0 0,-1-2-1 0 0,1-1 1 0 0,-1-2 0 0 0,-10-3-188 0 0,-157-15-4011 0 0,152 8-216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44.5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1 848 0 0,'0'0'1271'0'0,"0"0"-190"0"0,0 0-118 0 0,0 0-151 0 0,0 0 16 0 0,0 0 72 0 0,0 0-237 0 0,0 0-553 0 0,12 9 85 0 0,356 239 5344 0 0,-390-267-2960 0 0,-41-62-4030 0 0,94 102 1296 0 0,-29-19 204 0 0,1 1 0 0 0,0 0-1 0 0,-1 0 1 0 0,1 0 0 0 0,-1 1 0 0 0,0-1-1 0 0,0 0 1 0 0,0 1 0 0 0,0 0-1 0 0,-1-1 1 0 0,0 1 0 0 0,1 0 0 0 0,-1 0-1 0 0,-1 0 1 0 0,1-1 0 0 0,0 1 0 0 0,-1 0-1 0 0,0 0 1 0 0,0 0 0 0 0,0 0-1 0 0,-1 0 1 0 0,1 0 0 0 0,-1 0 0 0 0,0 0-1 0 0,0 0 1 0 0,0 0 0 0 0,0-1-1 0 0,-1 1 1 0 0,0 0 0 0 0,0-1 0 0 0,0 0-1 0 0,0 1 1 0 0,0-1 0 0 0,0 0-1 0 0,-1 0 1 0 0,-2 2-49 0 0,-20 16-2413 0 0,-7-6-3329 0 0,32-15-1620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48.2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780 1 172 0 0,'0'0'1419'0'0,"0"0"-261"0"0,0 0-9 0 0,0 0-11 0 0,0 0-25 0 0,0 0-125 0 0,0 0-266 0 0,0 0-302 0 0,0 0-222 0 0,0 0-101 0 0,-4 37 2075 0 0,-7-29-2042 0 0,1 0-1 0 0,-1-1 1 0 0,-1-1 0 0 0,1 1-1 0 0,-1-2 1 0 0,0 0-1 0 0,0 0 1 0 0,-1-1 0 0 0,1-1-1 0 0,-1 0 1 0 0,0 0-1 0 0,0-1 1 0 0,0-1-1 0 0,0-1 1 0 0,0 1 0 0 0,-3-2-130 0 0,5 2 50 0 0,-57 1 151 0 0,0-2 1 0 0,0-3-1 0 0,1-4 1 0 0,-1-2 0 0 0,1-3-1 0 0,1-3 1 0 0,-16-8-202 0 0,170 70-22 0 0,-37-35 57 0 0,0-3-1 0 0,1-2 1 0 0,1-3-1 0 0,-1-1 1 0 0,0-3-1 0 0,1-2 0 0 0,-1-3 1 0 0,0-1-1 0 0,11-6-34 0 0,47-16-1187 0 0,-124 36-5936 0 0,9-5 2604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1:58:48.8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324 1 3700 0 0,'0'0'542'0'0,"0"0"-293"0"0,0 0 86 0 0,0 0 240 0 0,0 0 397 0 0,0 0 118 0 0,0 0-404 0 0,0 0-528 0 0,0 0 72 0 0,-2 25 1859 0 0,-4-19-1869 0 0,1 0-1 0 0,-1 0 1 0 0,-1-1 0 0 0,1 0 0 0 0,-1 0 0 0 0,0 0 0 0 0,0-1 0 0 0,0 0 0 0 0,0 0 0 0 0,-1-1 0 0 0,1 0 0 0 0,-1 0 0 0 0,0-1 0 0 0,0 0 0 0 0,0 0 0 0 0,0-1-1 0 0,-1 0 1 0 0,1-1 0 0 0,0 0 0 0 0,0 0 0 0 0,-1 0 0 0 0,1-1 0 0 0,-4-1-220 0 0,-116-36-2940 0 0,126 37 2368 0 0,-7-7-5577 0 0,9 3 562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2:26.1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569 928 14897 0 0,'0'0'470'0'0,"1"9"-157"0"0,-18 139 976 0 0,12-63-1584 0 0,23-85-6865 0 0,-6-10-290 0 0</inkml:trace>
  <inkml:trace contextRef="#ctx0" brushRef="#br0" timeOffset="247.602">759 940 15265 0 0,'2'6'764'0'0,"8"207"187"0"0,-1-196-2589 0 0,1-16-5486 0 0,-6-2 1146 0 0</inkml:trace>
  <inkml:trace contextRef="#ctx0" brushRef="#br0" timeOffset="498.005">784 1081 6005 0 0,'0'0'7668'0'0,"0"0"-7528"0"0,0 0-64 0 0,-54-18 608 0 0,32 12-128 0 0,-5-1-468 0 0,-3 0-88 0 0,3 2-948 0 0,3 0-760 0 0,5 1-3592 0 0,3-1-1961 0 0</inkml:trace>
  <inkml:trace contextRef="#ctx0" brushRef="#br0" timeOffset="747.294">1072 1237 11669 0 0,'0'0'5925'0'0,"0"0"-5925"0"0,0 0-1144 0 0,0 0 1144 0 0,0 0 260 0 0,-31 45 4 0 0,14-33-80 0 0,-2 2-60 0 0,-2 0-48 0 0,2 1 24 0 0,-5-1-100 0 0,5 1-600 0 0,1-1-805 0 0,4-4-2831 0 0,1 1-4401 0 0</inkml:trace>
  <inkml:trace contextRef="#ctx0" brushRef="#br0" timeOffset="-402.994">156 917 13165 0 0,'0'0'1761'0'0,"2"7"-1133"0"0,15 227 886 0 0,-10-211-3009 0 0,0-23-5000 0 0,-3-8 357 0 0</inkml:trace>
  <inkml:trace contextRef="#ctx0" brushRef="#br0" timeOffset="-199.989">265 921 10757 0 0,'0'0'5372'0'0,"0"0"-5372"0"0,0 0-640 0 0,0 0 640 0 0,0 0 428 0 0,-47-7 105 0 0,22 6-273 0 0,-2-1-184 0 0,0 2-76 0 0,-2 0-64 0 0,0 0-325 0 0,4 0-515 0 0,1 0-476 0 0,6 0-1536 0 0,5 0-4049 0 0</inkml:trace>
  <inkml:trace contextRef="#ctx0" brushRef="#br0" timeOffset="2337.339">2361 811 4408 0 0,'0'0'4597'0'0,"0"0"-3517"0"0,0 0-681 0 0,0 0 135 0 0,0 0 104 0 0,0 0 184 0 0,0 0 152 0 0,0 0-53 0 0,2-5-185 0 0,7-15-234 0 0,-7 15-238 0 0,-9 63-723 0 0,2-16 846 0 0,2-33-264 0 0,1 0-1 0 0,0 1 1 0 0,0-1-1 0 0,1 0 1 0 0,0 1-1 0 0,0-1 1 0 0,1 0-1 0 0,0 1 1 0 0,1-1-1 0 0,0 1 1 0 0,1-1-1 0 0,-1 0 1 0 0,2 0 0 0 0,-1 0-1 0 0,2 0 1 0 0,-1 0-1 0 0,1 0 1 0 0,0-1-1 0 0,1 0 1 0 0,0 0-1 0 0,0 0 1 0 0,1 0-1 0 0,0-1 1 0 0,0 0 0 0 0,0 0-1 0 0,3 1-122 0 0,37 21-1019 0 0,-57-15 1131 0 0,2 1 0 0 0,0-1 1 0 0,0 1-1 0 0,1 1 0 0 0,1-1 1 0 0,1 1-1 0 0,0 1 1 0 0,1-1-1 0 0,1 1 0 0 0,1 0 1 0 0,0 0-1 0 0,1 0 0 0 0,1 0 1 0 0,0 1-1 0 0,2-1 0 0 0,0 0 1 0 0,0 0-1 0 0,2 0 1 0 0,3 11-113 0 0,-5-23 1 0 0,0 1 0 0 0,0-1 0 0 0,-1 0 1 0 0,0 1-1 0 0,0-1 0 0 0,0 1 1 0 0,0-1-1 0 0,-1 0 0 0 0,0 1 0 0 0,0-1 1 0 0,0 0-1 0 0,-1 0 0 0 0,0 0 1 0 0,0 0-1 0 0,0 0 0 0 0,0 0 1 0 0,-1 0-1 0 0,0 0-1 0 0,-61 29-5911 0 0,39-32-3086 0 0</inkml:trace>
  <inkml:trace contextRef="#ctx0" brushRef="#br0" timeOffset="1648.219">1948 984 11085 0 0,'0'0'1677'0'0,"0"0"-1689"0"0,0 7 615 0 0,-3 238 2953 0 0,9-213-4169 0 0,5-28-4123 0 0,-3-9-1099 0 0</inkml:trace>
  <inkml:trace contextRef="#ctx0" brushRef="#br0" timeOffset="1900.069">2123 951 12897 0 0,'0'0'2724'0'0,"0"0"-2724"0"0,-34-11 0 0 0,10 6 440 0 0,0 0 77 0 0,-7-2-305 0 0,1 2-208 0 0,-1 1-4 0 0,0 1-152 0 0,3 1-489 0 0,1 0-579 0 0,5 2-1056 0 0,5 0-3788 0 0</inkml:trace>
  <inkml:trace contextRef="#ctx0" brushRef="#br0" timeOffset="1227.023">1559 931 12301 0 0,'0'0'1956'0'0,"0"0"-1045"0"0,1 8-1034 0 0,-11 201 1603 0 0,5-171-1344 0 0,4-35-259 0 0,0 22-357 0 0,9-20-4008 0 0,-2-10-377 0 0</inkml:trace>
  <inkml:trace contextRef="#ctx0" brushRef="#br0" timeOffset="1462.764">1681 894 15177 0 0,'0'0'264'0'0,"0"0"-264"0"0,0 0 0 0 0,-49-4 676 0 0,19 4-271 0 0,-11-1-205 0 0,-7-1-136 0 0,-1 1-60 0 0,8 1-4 0 0,11 0-449 0 0,11 0-763 0 0,2-3-740 0 0,4 3-3268 0 0,-1-4-2685 0 0</inkml:trace>
  <inkml:trace contextRef="#ctx0" brushRef="#br0" timeOffset="177036.422">2229 604 12077 0 0,'0'0'3247'0'0,"0"0"-2777"0"0,-3-6-749 0 0,-10-8 266 0 0,0 1 1 0 0,-1 1 0 0 0,0 0-1 0 0,-1 1 1 0 0,-1 1-1 0 0,1 0 1 0 0,-1 2-1 0 0,-1-1 1 0 0,0 2 0 0 0,0 0-1 0 0,0 1 1 0 0,-1 1-1 0 0,0 0 1 0 0,0 2 0 0 0,0 0-1 0 0,-1 1 1 0 0,1 0-1 0 0,-6 2 13 0 0,4-1 66 0 0,0 1-1 0 0,-1 1 1 0 0,1 1-1 0 0,0 1 1 0 0,0 1-1 0 0,1 0 1 0 0,-1 2-1 0 0,1 0 1 0 0,0 1-1 0 0,0 1 1 0 0,1 1-1 0 0,0 0 1 0 0,1 1-1 0 0,0 1 1 0 0,0 1-1 0 0,1 1 1 0 0,1 0 0 0 0,0 1-1 0 0,1 0 1 0 0,0 2-66 0 0,-3 54-839 0 0,60-45-7553 0 0,-18-25 1021 0 0</inkml:trace>
  <inkml:trace contextRef="#ctx0" brushRef="#br0" timeOffset="177548.662">1645 0 7613 0 0,'0'0'5762'0'0,"0"0"-4344"0"0,0 0-1882 0 0,0 0-399 0 0,-3 8 452 0 0,-22 163 1562 0 0,25-169-1105 0 0,0 0 1 0 0,1 0-1 0 0,-1 0 0 0 0,1 1 1 0 0,-1-1-1 0 0,1 0 1 0 0,0 0-1 0 0,0 0 0 0 0,0-1 1 0 0,0 1-1 0 0,0 0 0 0 0,0 0 1 0 0,0 0-1 0 0,1-1 1 0 0,-1 1-1 0 0,1-1 0 0 0,-1 1 1 0 0,1-1-1 0 0,0 1 0 0 0,-1-1 1 0 0,1 0-1 0 0,0 0 0 0 0,0 0 1 0 0,0 0-1 0 0,0 0 1 0 0,0 0-1 0 0,0-1 0 0 0,0 1 1 0 0,0-1-1 0 0,0 1 0 0 0,0-1 1 0 0,0 0-1 0 0,0 0 1 0 0,1 0-1 0 0,-1 0 0 0 0,0 0 1 0 0,0 0-1 0 0,0 0 0 0 0,0-1 1 0 0,0 1-1 0 0,0-1 1 0 0,1 0-47 0 0,79-44 56 0 0,-68 25-199 0 0,-14 21 131 0 0,0 0 1 0 0,0 0-1 0 0,0-1 0 0 0,0 1 1 0 0,0 0-1 0 0,0-1 0 0 0,0 1 0 0 0,0 0 1 0 0,0-1-1 0 0,0 1 0 0 0,1 0 0 0 0,-1-1 1 0 0,0 1-1 0 0,0 0 0 0 0,1-1 0 0 0,-1 1 1 0 0,0-1-1 0 0,1 1 0 0 0,-1 0 1 0 0,1-1-1 0 0,-1 1 0 0 0,1-1 0 0 0,-1 1 1 0 0,1-1-1 0 0,-1 1 0 0 0,1-1 0 0 0,-1 0 1 0 0,1 1-1 0 0,0-1 0 0 0,-1 0 0 0 0,1 1 1 0 0,-1-1-1 0 0,1 0 0 0 0,0 0 1 0 0,-1 0-1 0 0,1 0 0 0 0,0 1 0 0 0,0-1 1 0 0,-1 0-1 0 0,1 0 0 0 0,0 0 0 0 0,-1 0 1 0 0,1 0-1 0 0,0-1 0 0 0,-1 1 1 0 0,1 0-1 0 0,0 0 0 0 0,-1 0 0 0 0,1-1 1 0 0,0 1-1 0 0,-1 0 0 0 0,1-1 0 0 0,-1 1 1 0 0,1 0-1 0 0,0-1 0 0 0,-1 1 0 0 0,1-1 1 0 0,-1 1 11 0 0,8 23 449 0 0,-8-20-369 0 0,1 1 0 0 0,-1-1 0 0 0,1 1 0 0 0,0-1 0 0 0,0 0 0 0 0,0 0-1 0 0,0 1 1 0 0,0-1 0 0 0,1 0 0 0 0,-1 0 0 0 0,1 0 0 0 0,0-1 0 0 0,0 1 0 0 0,0 0 0 0 0,0-1 0 0 0,1 1 0 0 0,-1-1 0 0 0,1 0 0 0 0,-1 1-1 0 0,1-1 1 0 0,0 0 0 0 0,0-1 0 0 0,0 1 0 0 0,0-1 0 0 0,0 1 0 0 0,0-1 0 0 0,0 0 0 0 0,1 0 0 0 0,-1 0 0 0 0,0 0 0 0 0,4 0-80 0 0,-2-3 6 0 0,0 1 0 0 0,0-1 1 0 0,0 0-1 0 0,0 0 1 0 0,0 0-1 0 0,-1-1 0 0 0,1 1 1 0 0,-1-1-1 0 0,0 0 1 0 0,1-1-1 0 0,-1 1 0 0 0,-1-1 1 0 0,1 1-1 0 0,0-1 0 0 0,-1 0 1 0 0,0-1-1 0 0,0 1 1 0 0,0 0-1 0 0,-1-1 0 0 0,1 0 1 0 0,-1 0-1 0 0,0 0 0 0 0,0 1 1 0 0,-1-2-1 0 0,0 1 1 0 0,0 0-1 0 0,0 0 0 0 0,0 0 1 0 0,-1-1-1 0 0,0 1 1 0 0,0 0-1 0 0,0 0 0 0 0,0-1 1 0 0,-1 1-1 0 0,0 0 0 0 0,0 0 1 0 0,-1 0-1 0 0,0 0 1 0 0,1 0-1 0 0,-2 0 0 0 0,1 0 1 0 0,0 1-1 0 0,-1-1 1 0 0,0 1-1 0 0,0-1 0 0 0,0 1 1 0 0,-1 0-1 0 0,1 0 0 0 0,-1 1 1 0 0,0-1-1 0 0,0 1 1 0 0,0 0-1 0 0,-1 0 0 0 0,-2-2-6 0 0,-35 7-2582 0 0,24 23-2503 0 0,11-11-201 0 0</inkml:trace>
  <inkml:trace contextRef="#ctx0" brushRef="#br0" timeOffset="178030.501">2179 215 9881 0 0,'0'0'470'0'0,"0"0"-491"0"0,0 0 136 0 0,0 0 206 0 0,-6-5 131 0 0,-18-14 140 0 0,49 23 193 0 0,30 38 447 0 0,-92-13 154 0 0,33-26-1363 0 0,-76 83-2 0 0,84-92 4441 0 0,2-3-8026 0 0,-3-5-5934 0 0,-3 14 4707 0 0,-4 19 2925 0 0</inkml:trace>
  <inkml:trace contextRef="#ctx0" brushRef="#br0" timeOffset="178311.307">2109 208 2936 0 0,'0'0'6248'0'0,"0"0"-3722"0"0,0 0-1443 0 0,0 0-801 0 0,4 8 209 0 0,48 98 1780 0 0,-97-136-4323 0 0,47 55 3303 0 0,13 2-2415 0 0,5-9-4425 0 0,-10-14-122 0 0</inkml:trace>
  <inkml:trace contextRef="#ctx0" brushRef="#br0" timeOffset="178653.134">2419 303 10649 0 0,'0'0'2692'0'0,"0"0"-1950"0"0,0 0-656 0 0,0 0 200 0 0,-7 4 93 0 0,-91 57 162 0 0,99-59-483 0 0,1 1 0 0 0,-1-1 0 0 0,0 0 0 0 0,1 1 0 0 0,-1-1 0 0 0,1 0 0 0 0,0 0 0 0 0,0 0 0 0 0,0 0 0 0 0,0 0 0 0 0,0-1 0 0 0,0 1 0 0 0,0 0 0 0 0,1-1 0 0 0,-1 0 0 0 0,0 0 0 0 0,1 1 0 0 0,-1-1 0 0 0,1-1 0 0 0,0 1 0 0 0,-1 0 0 0 0,1-1 0 0 0,0 1 0 0 0,-1-1 0 0 0,1 0 0 0 0,0 0 0 0 0,0 0 0 0 0,-1 0-1 0 0,2 0-57 0 0,-3 0-10 0 0,3 1 5 0 0,0 1 0 0 0,1-1 0 0 0,-1-1 0 0 0,1 1 0 0 0,-1-1 0 0 0,1 1 0 0 0,-1-1 0 0 0,1-1 0 0 0,-1 1 0 0 0,1 0 0 0 0,-1-1 0 0 0,1 0 1 0 0,-1 0-1 0 0,0-1 0 0 0,1 1 0 0 0,-1-1 0 0 0,0 0 0 0 0,0 0 0 0 0,0 0 0 0 0,0 0 0 0 0,0-1 0 0 0,-1 0 0 0 0,1 0 0 0 0,-1 0 0 0 0,0 0 1 0 0,0 0 4 0 0,-16 55-272 0 0,-4 23 242 0 0,18-24-6760 0 0,6-27-2640 0 0</inkml:trace>
  <inkml:trace contextRef="#ctx0" brushRef="#br0" timeOffset="175580.168">991 700 11221 0 0,'0'0'1668'0'0,"0"0"-946"0"0,0-6-547 0 0,-1 2-161 0 0,-1 0 0 0 0,1 0 0 0 0,-1 0 0 0 0,1 0 0 0 0,-1 0 0 0 0,0 1 0 0 0,0-1-1 0 0,-1 1 1 0 0,1-1 0 0 0,-1 1 0 0 0,0 0 0 0 0,1 0 0 0 0,-1 0 0 0 0,-1 0 0 0 0,1 1 0 0 0,0-1 0 0 0,-1 1 0 0 0,1 0 0 0 0,-1 0 0 0 0,0 0 0 0 0,0 1 0 0 0,1-1 0 0 0,-2 0-14 0 0,-19-11 108 0 0,-1 0 1 0 0,0 1 0 0 0,0 2-1 0 0,-1 0 1 0 0,0 2-1 0 0,-1 1 1 0 0,0 1 0 0 0,0 1-1 0 0,0 2 1 0 0,-1 0 0 0 0,1 2-1 0 0,-1 1 1 0 0,1 1 0 0 0,-1 2-1 0 0,1 0 1 0 0,0 2 0 0 0,0 1-1 0 0,0 1 1 0 0,1 1 0 0 0,0 2-1 0 0,-22 11-108 0 0,36-15-83 0 0,6-4 26 0 0,0 0-1 0 0,1 0 1 0 0,-1 1-1 0 0,1 0 0 0 0,0 0 1 0 0,0 0-1 0 0,0 1 0 0 0,0-1 1 0 0,1 1-1 0 0,0 0 1 0 0,-1 0-1 0 0,1 1 0 0 0,1-1 1 0 0,-1 1-1 0 0,1 0 0 0 0,-1 0 1 0 0,1 0-1 0 0,1 1 1 0 0,-1-1-1 0 0,1 1 0 0 0,-1 2 58 0 0,31 15-5500 0 0,-3-22-1711 0 0</inkml:trace>
  <inkml:trace contextRef="#ctx0" brushRef="#br0" timeOffset="176074.427">354 18 16369 0 0,'0'0'1183'0'0,"0"0"-1747"0"0,0 0-231 0 0,-3 9 448 0 0,-15 127 829 0 0,18-133-444 0 0,0 0 0 0 0,-1 0 0 0 0,1 0 1 0 0,0 1-1 0 0,0-1 0 0 0,1 0 0 0 0,-1 0 0 0 0,1 0 1 0 0,0 1-1 0 0,0-1 0 0 0,0 0 0 0 0,0 0 1 0 0,0 0-1 0 0,0 0 0 0 0,1-1 0 0 0,0 1 0 0 0,-1 0 1 0 0,1-1-1 0 0,0 1 0 0 0,0-1 0 0 0,0 1 0 0 0,1-1 1 0 0,-1 0-1 0 0,1 0 0 0 0,-1 0 0 0 0,1 0 1 0 0,0 0-1 0 0,-1-1 0 0 0,1 1 0 0 0,0-1 0 0 0,0 0 1 0 0,0 0-1 0 0,0 0 0 0 0,0 0 0 0 0,1-1 0 0 0,-1 1 1 0 0,0-1-1 0 0,0 1 0 0 0,0-1 0 0 0,1 0 1 0 0,-1-1-1 0 0,0 1 0 0 0,2-1-38 0 0,78-60-869 0 0,-69 111 597 0 0,-13-47 328 0 0,-1 0 0 0 0,1 0 0 0 0,-1 0 0 0 0,1-1 0 0 0,0 1 0 0 0,0 0 1 0 0,0-1-1 0 0,0 1 0 0 0,1-1 0 0 0,-1 1 0 0 0,1-1 0 0 0,-1 0 1 0 0,1 1-1 0 0,0-1 0 0 0,0 0 0 0 0,0 0 0 0 0,0 0 0 0 0,0-1 1 0 0,1 1-1 0 0,-1 0 0 0 0,0-1 0 0 0,1 0 0 0 0,-1 1 0 0 0,1-1 1 0 0,0 0-1 0 0,-1 0 0 0 0,1 0 0 0 0,0-1 0 0 0,0 1 0 0 0,-1-1 0 0 0,1 1 1 0 0,0-1-1 0 0,0 0 0 0 0,0 0 0 0 0,-1 0 0 0 0,1-1 0 0 0,0 1 1 0 0,0 0-1 0 0,0-1 0 0 0,-1 0 0 0 0,1 0 0 0 0,0 0 0 0 0,-1 0 1 0 0,1 0-1 0 0,-1-1 0 0 0,1 1 0 0 0,-1-1 0 0 0,0 1 0 0 0,1-1 0 0 0,-1 0 1 0 0,0 0-1 0 0,1-1-56 0 0,0-3-38 0 0,0 0 0 0 0,-1 1 0 0 0,0-1 0 0 0,0 0 0 0 0,-1 0 0 0 0,1 0-1 0 0,-1-1 1 0 0,0 1 0 0 0,-1 0 0 0 0,0 0 0 0 0,0-1 0 0 0,0 1 0 0 0,-1 0 0 0 0,0 0 0 0 0,0-1 0 0 0,0 1 0 0 0,-1 0 0 0 0,0 0 0 0 0,0 0 0 0 0,0 1 0 0 0,-1-1 0 0 0,0 0 0 0 0,0 1 0 0 0,-1 0 0 0 0,1 0 0 0 0,-1 0-1 0 0,0 0 1 0 0,0 0 0 0 0,-4-2 38 0 0,-32 1-3961 0 0,20 31-4083 0 0,14-7 2399 0 0</inkml:trace>
  <inkml:trace contextRef="#ctx0" brushRef="#br0" timeOffset="176554.101">825 297 9853 0 0,'0'0'2809'0'0,"0"0"-1910"0"0,0 0-642 0 0,0 0-110 0 0,0 0-106 0 0,0 0-38 0 0,4-5-165 0 0,-3 4 162 0 0,1-1 1 0 0,-1 1-1 0 0,1 0 1 0 0,-1-1-1 0 0,1 1 1 0 0,0 0-1 0 0,0 0 1 0 0,0 0-1 0 0,-1 0 1 0 0,1 1 0 0 0,0-1-1 0 0,0 0 1 0 0,0 1-1 0 0,0-1 1 0 0,0 1-1 0 0,1 0 1 0 0,-1 0-1 0 0,0 0 1 0 0,0 0-1 0 0,0 0 1 0 0,0 0-1 0 0,0 0 1 0 0,0 1 0 0 0,0-1-1 0 0,0 1 1 0 0,0-1-1 0 0,0 1 1 0 0,0 0-1 0 0,0 0 1 0 0,0 0-1 0 0,-1 0 1 0 0,1 0-1 0 0,0 0 1 0 0,-1 1-1 0 0,1-1 1 0 0,-1 0 0 0 0,1 1-1 0 0,-1 0 1 0 0,1-1-1 0 0,-1 1 1 0 0,0 0-1 0 0,0-1 1 0 0,0 1-1 0 0,0 0 1 0 0,0 0-1 0 0,0 0 1 0 0,-1 0-1 0 0,1 0 9 0 0,0-1 0 0 0,0 0 0 0 0,0 1 1 0 0,0-1-1 0 0,-1 0 0 0 0,1 1 0 0 0,-1-1 0 0 0,1 1 0 0 0,-1-1 0 0 0,0 1 1 0 0,1-1-1 0 0,-1 1 0 0 0,0-1 0 0 0,0 1 0 0 0,0 0 0 0 0,0-1 0 0 0,0 1 1 0 0,-1-1-1 0 0,1 1 0 0 0,0-1 0 0 0,-1 1 0 0 0,1-1 0 0 0,-1 1 0 0 0,0-1 1 0 0,1 0-1 0 0,-1 1 0 0 0,0-1 0 0 0,0 0 0 0 0,0 1 0 0 0,0-1 0 0 0,0 0 1 0 0,0 0-1 0 0,0 0 0 0 0,0 0 0 0 0,0 0 0 0 0,0 0 0 0 0,-1 0 0 0 0,1 0 1 0 0,0 0-1 0 0,-1-1 0 0 0,1 1 0 0 0,-1-1 0 0 0,1 1 0 0 0,-1-1 0 0 0,1 1 1 0 0,-1-1-1 0 0,1 0 0 0 0,-1 1 0 0 0,-1-1-9 0 0,8 2 55 0 0,0 0-1 0 0,0 1 1 0 0,0 0-1 0 0,-1 0 1 0 0,1 0 0 0 0,-1 1-1 0 0,0-1 1 0 0,0 1-1 0 0,0 0 1 0 0,0 0 0 0 0,-1 0-1 0 0,1 1 1 0 0,-1-1-1 0 0,-1 1 1 0 0,1 0-1 0 0,0 0 1 0 0,0 4-55 0 0,-2-8 36 0 0,0 1 0 0 0,0-1 0 0 0,-1 1 0 0 0,1-1 0 0 0,-1 1 0 0 0,1 0 0 0 0,-1-1 0 0 0,1 1 0 0 0,-1-1 0 0 0,0 1 0 0 0,0 0 0 0 0,0-1 0 0 0,0 1 0 0 0,0 0 0 0 0,0-1 0 0 0,-1 1 0 0 0,1 0 0 0 0,0-1 0 0 0,-1 1 0 0 0,1-1 0 0 0,-1 1 0 0 0,0 0 0 0 0,0-1 0 0 0,1 0 0 0 0,-1 1 0 0 0,0-1 0 0 0,0 1 0 0 0,0-1 0 0 0,0 0 0 0 0,-1 0 0 0 0,1 0 0 0 0,0 0 0 0 0,0 1 0 0 0,-1-2 0 0 0,1 1 0 0 0,-1 0 0 0 0,1 0 1 0 0,0 0-1 0 0,-1-1 0 0 0,0 1 0 0 0,1-1 0 0 0,-1 1 0 0 0,1-1 0 0 0,-1 1 0 0 0,0-1 0 0 0,1 0 0 0 0,-1 0 0 0 0,0 0 0 0 0,1 0 0 0 0,-1 0 0 0 0,0 0 0 0 0,1-1 0 0 0,-1 1 0 0 0,0 0 0 0 0,1-1-36 0 0,-55-4-417 0 0,15-5-3393 0 0,23 3-1981 0 0,0-5-1420 0 0</inkml:trace>
  <inkml:trace contextRef="#ctx0" brushRef="#br0" timeOffset="-84013.417">2109 1519 4000 0 0,'-6'8'472'0'0,"0"0"-449"0"0,1-1 1 0 0,-1 0-1 0 0,-1 0 0 0 0,1 0 0 0 0,-1-1 0 0 0,0 0 0 0 0,-1-1 0 0 0,1 1 0 0 0,-1-1 0 0 0,0-1 0 0 0,-1 0 0 0 0,1 0 0 0 0,-1 0 0 0 0,0-1 0 0 0,-3 0-23 0 0,-29 0 288 0 0,0-1-1 0 0,0-3 0 0 0,0-1 1 0 0,1-2-1 0 0,-1-2 0 0 0,1-2 1 0 0,0-1-1 0 0,1-3 0 0 0,0 0 1 0 0,1-3-1 0 0,0-1 0 0 0,2-2 1 0 0,0-1-1 0 0,0-2 0 0 0,-24-20-287 0 0,30 21 248 0 0,0-2 0 0 0,1 0-1 0 0,1-2 1 0 0,2-1 0 0 0,0-1-1 0 0,2-2 1 0 0,1 0 0 0 0,1-1-1 0 0,1-2 1 0 0,-10-21-248 0 0,22 37-3 0 0,0-1 0 0 0,1-1 0 0 0,2 1 0 0 0,-1-1-1 0 0,2 0 1 0 0,0-1 0 0 0,1 1 0 0 0,1-1 0 0 0,1 0 0 0 0,0 0 0 0 0,1 0 0 0 0,1 0 0 0 0,1 0-1 0 0,0 0 1 0 0,2 0 0 0 0,0 0 0 0 0,1 1 0 0 0,0-1 0 0 0,2 1 0 0 0,0 0 0 0 0,0 0-1 0 0,6-7 4 0 0,4 2-117 0 0,1 1 0 0 0,0 1 0 0 0,2 1 0 0 0,0 0 0 0 0,1 1 0 0 0,1 2 0 0 0,1 0 0 0 0,0 1 0 0 0,1 1 0 0 0,1 1 0 0 0,0 1 0 0 0,0 1 0 0 0,1 1 0 0 0,0 2 0 0 0,1 0 0 0 0,0 2 0 0 0,0 1 0 0 0,1 0 0 0 0,0 2 0 0 0,-1 2 0 0 0,1 0 0 0 0,0 2 0 0 0,0 0 0 0 0,-1 2 0 0 0,1 1 0 0 0,11 4 117 0 0,-2 4-4 0 0,-1 1 1 0 0,0 2-1 0 0,-1 2 0 0 0,-1 1 0 0 0,0 1 1 0 0,-1 2-1 0 0,-2 1 0 0 0,0 2 1 0 0,-1 1-1 0 0,-2 1 0 0 0,0 1 0 0 0,-2 1 1 0 0,-1 2-1 0 0,-2 0 0 0 0,5 10 4 0 0,-8-11 26 0 0,-2 0 0 0 0,-1 2 0 0 0,-1 0 0 0 0,-2 1 0 0 0,-1 0 0 0 0,-1 1 0 0 0,-2 0 0 0 0,-1 0 0 0 0,2 33-26 0 0,-7-49 2 0 0,-1 0 0 0 0,-2 0 1 0 0,1-1-1 0 0,-2 1 0 0 0,0 0 0 0 0,-1 0 0 0 0,-1-1 0 0 0,0 1 1 0 0,-1-1-1 0 0,-1 0 0 0 0,-1 0 0 0 0,0-1 0 0 0,-1 1 0 0 0,0-1 0 0 0,-2-1 1 0 0,0 1-1 0 0,0-1 0 0 0,-1-1 0 0 0,-1 0 0 0 0,0 0 0 0 0,-2 0-2 0 0,3-5-55 0 0,1 0 0 0 0,-1-1-1 0 0,0 0 1 0 0,-1-1-1 0 0,1 0 1 0 0,-1-1-1 0 0,-1 0 1 0 0,1 0-1 0 0,0-1 1 0 0,-1-1-1 0 0,0 0 1 0 0,0-1-1 0 0,0 0 1 0 0,0-1 0 0 0,0 0-1 0 0,-1-1 1 0 0,1 0-1 0 0,0-1 1 0 0,0 0-1 0 0,0-1 1 0 0,0 0-1 0 0,0-1 56 0 0,-18-8-3533 0 0</inkml:trace>
  <inkml:trace contextRef="#ctx0" brushRef="#br0" timeOffset="-83764.575">2068 1480 11605 0 0,'0'0'0'0'0,"-65"-7"-10457"0"0</inkml:trace>
  <inkml:trace contextRef="#ctx0" brushRef="#br0" timeOffset="-66940.796">410 1637 4864 0 0,'58'3'0'0'0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09.9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 10557 0 0,'0'0'4648'0'0,"3"7"-3852"0"0,-1 2-714 0 0,0 1 0 0 0,0-1 0 0 0,-1 0 0 0 0,0 1 0 0 0,0-1 0 0 0,-1 1 0 0 0,-1-1 0 0 0,0 1 0 0 0,0-1 0 0 0,0 1 0 0 0,-1-1 0 0 0,-1 0 0 0 0,0 0 0 0 0,0 0 0 0 0,0 0 0 0 0,-2 1-82 0 0,-16 34-415 0 0,54-61-1663 0 0,-32 14 2120 0 0,0 1 1 0 0,0 0-1 0 0,1-1 0 0 0,-1 1 0 0 0,1 0 1 0 0,0 0-1 0 0,-1 0 0 0 0,1 0 0 0 0,0 1 1 0 0,0-1-1 0 0,0 0 0 0 0,1 1 0 0 0,-1-1 0 0 0,0 1 1 0 0,0 0-1 0 0,1 0 0 0 0,-1 0 0 0 0,1 0 1 0 0,-1 0-1 0 0,1 0 0 0 0,-1 1 0 0 0,1-1 1 0 0,0 1-1 0 0,-1 0 0 0 0,1 0 0 0 0,0 0 1 0 0,-1 0-1 0 0,1 0 0 0 0,0 0 0 0 0,-1 1 1 0 0,1 0-1 0 0,-1-1 0 0 0,1 1 0 0 0,-1 0 1 0 0,1 0-1 0 0,-1 0 0 0 0,0 0 0 0 0,1 1 1 0 0,-1-1-1 0 0,0 1 0 0 0,0-1 0 0 0,0 1 1 0 0,0 0-1 0 0,0 0 0 0 0,0 0 0 0 0,0 0 1 0 0,-1 0-1 0 0,1 0 0 0 0,-1 0 0 0 0,0 0 1 0 0,1 1-1 0 0,-1 1-42 0 0,-1-1 31 0 0,0 1 1 0 0,-1-1-1 0 0,0 0 0 0 0,0 0 0 0 0,0 1 1 0 0,0-1-1 0 0,0 0 0 0 0,-1 0 1 0 0,1 0-1 0 0,-1 0 0 0 0,0 0 1 0 0,0 0-1 0 0,0-1 0 0 0,0 1 1 0 0,0-1-1 0 0,-1 1 0 0 0,1-1 1 0 0,-1 0-1 0 0,1 0 0 0 0,-1 0 1 0 0,0 0-1 0 0,0 0 0 0 0,0-1 0 0 0,0 1 1 0 0,0-1-1 0 0,0 0 0 0 0,-1 0 1 0 0,1 0-1 0 0,-2 0-31 0 0,-36-2-5755 0 0,33-8-842 0 0</inkml:trace>
  <inkml:trace contextRef="#ctx0" brushRef="#br0" timeOffset="189.733">351 25 8461 0 0,'0'0'8273'0'0,"28"47"-8173"0"0,-20-25 64 0 0,-3 7 8 0 0,-1 2 240 0 0,-4 1-412 0 0,-9-1-12 0 0,-5 2 8 0 0,-8-1-72 0 0,-4 2-12 0 0,-2-1-532 0 0,-3-2-1673 0 0,6-7-3567 0 0,-5 0-2769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11.6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49 2720 0 0,'0'0'6688'0'0,"0"0"-4034"0"0,0 0-1736 0 0,0 0 31 0 0,0 0 191 0 0,0 0-246 0 0,0 0-313 0 0,0 0-206 0 0,-13 20-152 0 0,-2-1-43 0 0,-1 0 0 0 0,-1-2 0 0 0,-1 0 0 0 0,-1 0 1 0 0,0-2-1 0 0,-1 0 0 0 0,-15 8-180 0 0,45-23 154 0 0,24 1-3683 0 0,-17-7-8029 0 0,-16 1 8088 0 0</inkml:trace>
  <inkml:trace contextRef="#ctx0" brushRef="#br0" timeOffset="621.634">290 33 848 0 0,'0'0'575'0'0,"0"0"-181"0"0,0 0 229 0 0,0 0 1435 0 0,0 0-250 0 0,0 0-395 0 0,0 0 25 0 0,0 0 43 0 0,0 0-207 0 0,0 0-301 0 0,-27 20 3222 0 0,-100 63-3604 0 0,50-29-409 0 0,19-14-1 0 0,66-51-5565 0 0,-2-1-1749 0 0</inkml:trace>
  <inkml:trace contextRef="#ctx0" brushRef="#br0" timeOffset="1298.739">70 22 1188 0 0,'0'0'7207'0'0,"0"0"-4612"0"0,0 0-1656 0 0,0 0 165 0 0,0 0 132 0 0,0 0-83 0 0,0 0-350 0 0,0 0-422 0 0,9 13-297 0 0,162 188 994 0 0,-227-247-46 0 0,-99-144-6222 0 0,255 285 8773 0 0,42 88-1820 0 0,-284-341-3199 0 0,77 92 529 0 0,132 147 2018 0 0,71 102 378 0 0,-145-200-6820 0 0,0-2-2086 0 0</inkml:trace>
  <inkml:trace contextRef="#ctx0" brushRef="#br0" timeOffset="1779.03">318 29 1852 0 0,'0'0'7391'0'0,"0"0"-3261"0"0,0 0-2859 0 0,0 0-718 0 0,0 0 5 0 0,0 0 16 0 0,0 0-115 0 0,0 0-215 0 0,0 0-17 0 0,1 4-64 0 0,-4 4-101 0 0,-1 1 1 0 0,1-1-1 0 0,-1 0 1 0 0,-1 0 0 0 0,0 0-1 0 0,0-1 1 0 0,0 0-1 0 0,-1 0 1 0 0,0 0-1 0 0,0 0 1 0 0,-1-1 0 0 0,0 0-1 0 0,0-1 1 0 0,0 1-1 0 0,-1-1 1 0 0,1-1 0 0 0,-1 0-1 0 0,0 0 1 0 0,-1 0-1 0 0,1-1 1 0 0,-1 0-1 0 0,0 0-62 0 0,-24 14 8 0 0,-42 37-308 0 0,112-50 1104 0 0,-24-9-753 0 0,1 0 0 0 0,-1-1 0 0 0,0-1 0 0 0,-1 0 0 0 0,0 0 0 0 0,0-2 0 0 0,0 1 0 0 0,-1-1 0 0 0,-1-1 0 0 0,9-9-51 0 0,81-58-451 0 0,-99 77 206 0 0,-50 35-731 0 0,-212 164 772 0 0,252-195-1394 0 0,7-4-4585 0 0,2-4 428 0 0</inkml:trace>
  <inkml:trace contextRef="#ctx0" brushRef="#br0" timeOffset="2026.375">306 22 4924 0 0,'0'0'7809'0'0,"0"0"-7261"0"0,0 0-548 0 0,0 0-572 0 0,0 0 368 0 0,0 0 112 0 0,0 0-60 0 0,0 0 24 0 0,-38 42-208 0 0,22-31-576 0 0,0 1-860 0 0,-3-2-524 0 0,5-2-961 0 0</inkml:trace>
  <inkml:trace contextRef="#ctx0" brushRef="#br0" timeOffset="2229.997">83 10 1880 0 0,'0'0'8029'0'0,"0"0"-5749"0"0,38 56-1476 0 0,-20-28 204 0 0,2 4-148 0 0,4 2-268 0 0,-2-1-292 0 0,2-1-112 0 0,-1-1-188 0 0,0-1-1104 0 0,-6-8-2020 0 0,8-1-7149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26.2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243 23 4516 0 0,'0'0'4483'0'0,"0"0"-2531"0"0,0 0-1001 0 0,0 0-159 0 0,0 0-27 0 0,0 0 51 0 0,0 0-38 0 0,-7 1-18 0 0,-205 1 273 0 0,210-2-1339 0 0,-13-4-1321 0 0,9-4-5275 0 0,5-5-1025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26.5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250 21 7553 0 0,'0'0'5896'0'0,"0"0"-5540"0"0,0 0-140 0 0,-41-3-116 0 0,16 0 484 0 0,-6 1-220 0 0,-2-1-212 0 0,-2 3-152 0 0,1-1-464 0 0,10 0-1724 0 0,-3-6-4452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31.2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291 49 14693 0 0,'0'0'4381'0'0,"0"0"-4381"0"0,0 0-592 0 0,0 0-248 0 0,0 0 840 0 0,-47 10 384 0 0,6-10-124 0 0,-8-3-260 0 0,-5-7-60 0 0,9 0-808 0 0,14-1-1489 0 0,18 3-2355 0 0,2-8-3105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31.3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383 44 8401 0 0,'0'0'8945'0'0,"0"0"-8053"0"0,0 0-808 0 0,0 0-84 0 0,0 0-136 0 0,0 0-120 0 0,-48-8 256 0 0,-16 3 148 0 0,-16 1-148 0 0,-1-5-648 0 0,21 3-2149 0 0,10-5-6135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30.6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88 3284 0 0,'0'0'9659'0'0,"0"0"-6937"0"0,0 0-2400 0 0,0 0-220 0 0,0 0-52 0 0,1 7 117 0 0,2 20 109 0 0,0-12-147 0 0,-1 0 1 0 0,0 1-1 0 0,-1-1 1 0 0,-1 0-1 0 0,-1 1 1 0 0,0-1-1 0 0,0 0 1 0 0,-2 1-1 0 0,0-1 1 0 0,-1 0-1 0 0,0-1 1 0 0,-4 10-130 0 0,108-79-718 0 0,-97 55 730 0 0,-1 0 1 0 0,0 0-1 0 0,0 1 1 0 0,0-1 0 0 0,0 1-1 0 0,0 0 1 0 0,0-1-1 0 0,0 1 1 0 0,-1 0-1 0 0,1 0 1 0 0,0 0 0 0 0,0 1-1 0 0,-1-1 1 0 0,1 0-1 0 0,0 1 1 0 0,-1-1 0 0 0,1 1-1 0 0,-1-1 1 0 0,0 1-1 0 0,0 0 1 0 0,1-1-1 0 0,-1 1 1 0 0,0 0 0 0 0,-1 0-1 0 0,1 0 1 0 0,0 0-1 0 0,0 0 1 0 0,-1 0 0 0 0,1 0-1 0 0,-1 0 1 0 0,0 0-1 0 0,1 0 1 0 0,-1 0-1 0 0,0 0 1 0 0,0 1 0 0 0,-1-1-1 0 0,1 0 1 0 0,0 0-1 0 0,-1 0 1 0 0,1 0 0 0 0,-1 0-1 0 0,0 0 1 0 0,1 0-1 0 0,-1 0 1 0 0,0 0-1 0 0,0-1 1 0 0,0 1 0 0 0,-1 0-1 0 0,1 0 1 0 0,0-1-1 0 0,-1 1 1 0 0,1-1 0 0 0,-1 1-1 0 0,1-1 1 0 0,-1 0-1 0 0,0 1 1 0 0,1-1-1 0 0,-1 0 1 0 0,0 0 0 0 0,0 0-1 0 0,0-1 1 0 0,0 1-1 0 0,0 0-12 0 0,-64 13-257 0 0,23-26-4818 0 0,27 4-706 0 0</inkml:trace>
  <inkml:trace contextRef="#ctx0" brushRef="#br0" timeOffset="260.66">354 1 6021 0 0,'0'0'7947'0'0,"0"0"-6183"0"0,9 10-1539 0 0,66 123 851 0 0,-70-122-1046 0 0,-2 1 0 0 0,0 0 0 0 0,0 0 0 0 0,-1 0 1 0 0,0 0-1 0 0,-1 0 0 0 0,-1 1 0 0 0,0-1 0 0 0,-1 0 0 0 0,0 1 0 0 0,0-1 1 0 0,-2 0-1 0 0,1 0 0 0 0,-2 0 0 0 0,1 0 0 0 0,-2-1 0 0 0,1 0 1 0 0,-2 1-1 0 0,1-1 0 0 0,-2-1 0 0 0,1 0 0 0 0,-1 1 0 0 0,-1-2 0 0 0,0 1 1 0 0,0-1-1 0 0,-1-1 0 0 0,0 1 0 0 0,-1-1-30 0 0,-52 37-1107 0 0,14-22-2723 0 0,16-16-2153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30.1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320 1 15369 0 0,'0'0'1359'0'0,"-8"1"-1678"0"0,-13 1 349 0 0,0 1 0 0 0,0 1-1 0 0,1 1 1 0 0,-1 1 0 0 0,1 0 0 0 0,0 2 0 0 0,1 0 0 0 0,0 1-1 0 0,0 1 1 0 0,1 1 0 0 0,0 1 0 0 0,1 0 0 0 0,-6 6-30 0 0,23-16 45 0 0,0 0 1 0 0,0 1-1 0 0,0-1 1 0 0,0 0-1 0 0,1 0 1 0 0,-1 1-1 0 0,1-1 1 0 0,-1 0-1 0 0,1 0 1 0 0,0 0-1 0 0,0 0 1 0 0,0 0-1 0 0,0 0 0 0 0,0 0 1 0 0,0 0-1 0 0,1 0 1 0 0,-1 0-1 0 0,0-1 1 0 0,1 1-1 0 0,0-1 1 0 0,-1 1-1 0 0,1-1 1 0 0,0 1-1 0 0,0-1 1 0 0,0 0-1 0 0,0 0 1 0 0,0 0-1 0 0,0 0 1 0 0,0 0-1 0 0,0 0 0 0 0,0-1 1 0 0,0 1-1 0 0,1-1 1 0 0,-1 1-1 0 0,0-1 1 0 0,0 0-1 0 0,0 0 1 0 0,1 0-1 0 0,-1 0 1 0 0,0 0-1 0 0,0-1 1 0 0,1 1-1 0 0,-1-1 1 0 0,1 0-46 0 0,6 3-46 0 0,114 20 258 0 0,-168-16-13820 0 0,20-6 8420 0 0</inkml:trace>
  <inkml:trace contextRef="#ctx0" brushRef="#br0" timeOffset="158.653">0 199 1880 0 0,'0'0'4430'0'0,"0"0"-2610"0"0,0 0-350 0 0,0 0 619 0 0,0 0 17 0 0,0 0-509 0 0,9 7-594 0 0,220 100-49 0 0,-227-106-1512 0 0,13 3-1835 0 0,-4-5-3796 0 0,0-3-1968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29.6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315 0 6493 0 0,'0'0'9125'0'0,"-2"7"-7721"0"0,0-2-1343 0 0,0 0 0 0 0,0 0-1 0 0,-1 0 1 0 0,1 0 0 0 0,-1-1 0 0 0,0 1 0 0 0,-1-1 0 0 0,1 0 0 0 0,-1 0 0 0 0,0 0 0 0 0,0 0 0 0 0,0-1 0 0 0,0 1 0 0 0,0-1 0 0 0,-1 0 0 0 0,0 0 0 0 0,1-1 0 0 0,-1 0 0 0 0,0 1 0 0 0,-3-1-61 0 0,-133 15 460 0 0,137-17-574 0 0,0 0 0 0 0,1 0 0 0 0,-1 0 0 0 0,0-1 0 0 0,0 1 0 0 0,1-1 0 0 0,-1 0 0 0 0,1 0 0 0 0,-1-1 0 0 0,1 1 0 0 0,-1-1 0 0 0,1 1 1 0 0,0-1-1 0 0,-1 0 0 0 0,1-1 0 0 0,0 1 0 0 0,0 0 0 0 0,1-1 0 0 0,-1 0 0 0 0,0 1 0 0 0,1-1 0 0 0,0 0 0 0 0,0 0 0 0 0,0-1 0 0 0,0 1 0 0 0,0 0 0 0 0,0-1 0 0 0,1 1 0 0 0,0-1 0 0 0,0 1 0 0 0,0-1 0 0 0,0 0 0 0 0,0 1 0 0 0,1-1 0 0 0,-1-4 114 0 0,7-3-5070 0 0,2 11-724 0 0</inkml:trace>
  <inkml:trace contextRef="#ctx0" brushRef="#br0" timeOffset="248.66">172 162 1708 0 0,'0'0'6853'0'0,"0"0"-4757"0"0,0 0-604 0 0,5 37-136 0 0,-5-23-356 0 0,0 0-256 0 0,-3 0-152 0 0,-1 1-240 0 0,-2-1-172 0 0,2-1-55 0 0,-3-1-37 0 0,4 0-88 0 0,0-2-325 0 0,3-2-887 0 0,0-5-984 0 0,3 1-2560 0 0,4-8-3341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28.9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165 102 11069 0 0,'0'0'2019'0'0,"0"0"-1443"0"0,0 0-453 0 0,0 0 43 0 0,0 0 21 0 0,0 0-38 0 0,0 0 31 0 0,0 0 9 0 0,0 0 18 0 0,6-35 1147 0 0,-7 32-1370 0 0,0 0 0 0 0,1-1 0 0 0,-1 1 0 0 0,0 0 0 0 0,-1 0 0 0 0,1 0 0 0 0,0 0 0 0 0,-1 0-1 0 0,0 0 1 0 0,0 0 0 0 0,0 1 0 0 0,0-1 0 0 0,0 0 0 0 0,0 1 0 0 0,-1 0 0 0 0,1-1 0 0 0,-1 1 0 0 0,1 0 0 0 0,-1 0 0 0 0,0 1 0 0 0,0-1 0 0 0,0 1 0 0 0,0-1 0 0 0,0 1 0 0 0,0 0 0 0 0,-1 0 0 0 0,1 0 0 0 0,0 1 0 0 0,-1-1 0 0 0,1 1 0 0 0,0-1 0 0 0,-1 1 0 0 0,1 0-1 0 0,0 1 1 0 0,-1-1 0 0 0,1 0 0 0 0,0 1 0 0 0,0 0 0 0 0,-1 0 0 0 0,1 0 0 0 0,0 0 0 0 0,0 0 0 0 0,0 1 0 0 0,0 0 0 0 0,0-1 0 0 0,0 1 0 0 0,1 0 0 0 0,-1 0 0 0 0,0 0 0 0 0,1 1 0 0 0,0-1 0 0 0,-1 1 0 0 0,0 2 16 0 0,0-4 26 0 0,1 1 1 0 0,-1 0-1 0 0,1 0 1 0 0,0 0-1 0 0,0 0 1 0 0,0 1-1 0 0,0-1 1 0 0,0 1-1 0 0,1-1 1 0 0,-1 1-1 0 0,1-1 1 0 0,-1 1-1 0 0,1 0 1 0 0,0 0-1 0 0,0 0 1 0 0,0-1-1 0 0,1 1 1 0 0,-1 0-1 0 0,1 0 1 0 0,-1 0-1 0 0,1 0 1 0 0,0 0-1 0 0,0 0 1 0 0,1 0-1 0 0,-1 0 1 0 0,0 0-1 0 0,1 0 1 0 0,0 0-1 0 0,0 0 1 0 0,0 0-1 0 0,0 0 1 0 0,0 0-1 0 0,0-1 1 0 0,1 1-1 0 0,0 0 1 0 0,-1-1-1 0 0,1 0 0 0 0,0 1 1 0 0,0-1-1 0 0,0 0 1 0 0,0 0-1 0 0,1 0 1 0 0,-1 0-1 0 0,0 0 1 0 0,1-1-1 0 0,0 1 1 0 0,-1-1-1 0 0,1 1 1 0 0,0-1-1 0 0,0 0 1 0 0,0 0-1 0 0,-1 0 1 0 0,4 0-27 0 0,0-1 54 0 0,0 0 0 0 0,0-1 0 0 0,0 1 0 0 0,0-1 0 0 0,0 0 0 0 0,-1-1 0 0 0,1 1 0 0 0,0-1 0 0 0,-1 0 0 0 0,1-1 0 0 0,-1 1 0 0 0,1-1 0 0 0,-1 0 0 0 0,0-1 0 0 0,0 1 0 0 0,-1-1 0 0 0,1 0 0 0 0,-1 0 0 0 0,0 0 0 0 0,2-3-54 0 0,19-15 42 0 0,-6 69-1832 0 0,20 23 1335 0 0,-10-52-5708 0 0,-19-15-80 0 0</inkml:trace>
  <inkml:trace contextRef="#ctx0" brushRef="#br0" timeOffset="170.016">504 180 13905 0 0,'0'0'952'0'0,"0"0"-948"0"0,0 0-4 0 0,0 44 480 0 0,-10-30-68 0 0,1 2-112 0 0,-5-2-104 0 0,0 1-196 0 0,-6 1-412 0 0,2-1-784 0 0,4-4-1416 0 0,-3-3-4357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6:23.1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15175 962 7129 0 0,'0'0'7266'0'0,"-4"9"-5368"0"0,-143 329 939 0 0,126-280-4511 0 0,19-64-6789 0 0,2-9-374 0 0</inkml:trace>
  <inkml:trace contextRef="#ctx0" brushRef="#br0" timeOffset="245.954">15065 1092 11477 0 0,'0'0'1536'0'0,"41"71"-644"0"0,-20-33-4 0 0,-3-3 332 0 0,-4-10-267 0 0,-2-8-181 0 0,-2 3-56 0 0,-1 1-344 0 0,4 1-176 0 0,-2-2 0 0 0,-1-1-12 0 0,-1-4-60 0 0,-1-1-124 0 0,-2-4-676 0 0,0-1-312 0 0,2-2-180 0 0,-4-4-1429 0 0,13-3-5031 0 0</inkml:trace>
  <inkml:trace contextRef="#ctx0" brushRef="#br0" timeOffset="521.955">15643 1388 14161 0 0,'0'0'3821'0'0,"0"0"-3821"0"0,0 0-1056 0 0,0 0 1056 0 0,0 0 372 0 0,-49-11 64 0 0,25 2-52 0 0,-6 1-248 0 0,-2 1-136 0 0,-2-2 0 0 0,3 2-272 0 0,3 2-424 0 0,2-1-313 0 0,8 0-1355 0 0,8 3-5156 0 0</inkml:trace>
  <inkml:trace contextRef="#ctx0" brushRef="#br0" timeOffset="522.955">15659 1267 3392 0 0,'0'0'12037'0'0,"0"0"-12037"0"0,0 0-180 0 0,-38-9 180 0 0,18 2 680 0 0,-8 0-452 0 0,0 0-152 0 0,-3 1-72 0 0,-1-1-4 0 0,4 1-908 0 0,3 3-712 0 0,7-1-3468 0 0,6 3-3513 0 0</inkml:trace>
  <inkml:trace contextRef="#ctx0" brushRef="#br0" timeOffset="1486.225">14730 870 5821 0 0,'0'0'4878'0'0,"0"0"-3044"0"0,0 0-1451 0 0,0 0-45 0 0,-2 7 378 0 0,-8 29 81 0 0,1 0-1 0 0,2 0 1 0 0,2 1 0 0 0,1 0 0 0 0,2 0-1 0 0,1 0 1 0 0,4 29-797 0 0,-1-53 53 0 0,0 0 0 0 0,0-1-1 0 0,1 1 1 0 0,1-1 0 0 0,0 0-1 0 0,1 0 1 0 0,0 0 0 0 0,1 0 0 0 0,0-1-1 0 0,1 0 1 0 0,0-1 0 0 0,0 1 0 0 0,2-1-1 0 0,4 5-52 0 0,89 64-5132 0 0,-80-70-901 0 0,6-8-2955 0 0</inkml:trace>
  <inkml:trace contextRef="#ctx0" brushRef="#br0" timeOffset="1841.015">15030 974 5489 0 0,'0'0'557'0'0,"0"0"-262"0"0,0 0-39 0 0,0 0 56 0 0,0 0 615 0 0,0 0 1909 0 0,0 0-1507 0 0,0 0-893 0 0,0 0-226 0 0,-11 7 890 0 0,44 67 1143 0 0,11-15-881 0 0,4 9-3905 0 0,-47-65-2060 0 0,-2-2-4335 0 0</inkml:trace>
  <inkml:trace contextRef="#ctx0" brushRef="#br0" timeOffset="924.45">16045 1299 3512 0 0,'0'0'5601'0'0,"0"0"-4045"0"0,0 0-1166 0 0,4-8 329 0 0,-3 6-624 0 0,1-1 0 0 0,-1 0 0 0 0,1 1 0 0 0,-1-1 0 0 0,0 0 0 0 0,0 0 0 0 0,0 0 0 0 0,0 0 1 0 0,-1 0-1 0 0,1 0 0 0 0,-1 0 0 0 0,0 0 0 0 0,0-1 0 0 0,0 1 0 0 0,0 0 0 0 0,-1 0 0 0 0,1 0 0 0 0,-1 0 0 0 0,0 0 1 0 0,0 0-1 0 0,0 0 0 0 0,0 0 0 0 0,0 0 0 0 0,0 1 0 0 0,-1-1 0 0 0,0 0 0 0 0,1 1 0 0 0,-1-1 0 0 0,0 1 1 0 0,0 0-1 0 0,-1-1 0 0 0,1 1 0 0 0,0 0 0 0 0,-1 0 0 0 0,1 0 0 0 0,-1 1 0 0 0,1-1 0 0 0,-1 1 0 0 0,0-1 0 0 0,-2 0-95 0 0,0 1 26 0 0,0 0 0 0 0,1 0 0 0 0,-1 0 0 0 0,0 0 0 0 0,0 1 0 0 0,0 0 0 0 0,0 0 0 0 0,0 0 0 0 0,1 1 0 0 0,-1-1 0 0 0,0 1 0 0 0,0 0 0 0 0,1 1 0 0 0,-1-1 0 0 0,0 1 0 0 0,1 0 0 0 0,-1 0 0 0 0,1 0 0 0 0,0 1 0 0 0,0-1 0 0 0,0 1 0 0 0,0 0 0 0 0,0 0 0 0 0,1 1 0 0 0,-1-1 0 0 0,1 1 0 0 0,0 0 0 0 0,0 0 0 0 0,0 0 0 0 0,1 0 0 0 0,0 0 0 0 0,-1 0 0 0 0,1 1 0 0 0,1-1 0 0 0,-1 1 0 0 0,1 0 0 0 0,-1-1 0 0 0,1 1 0 0 0,1 0 0 0 0,-1 0 0 0 0,1 0 0 0 0,-1-1 0 0 0,1 1 0 0 0,1 0 0 0 0,0 4-26 0 0,1-5 37 0 0,1 1 0 0 0,0-1 0 0 0,0 0 0 0 0,0-1 0 0 0,0 1 0 0 0,1-1 0 0 0,-1 1 0 0 0,1-1 0 0 0,0 0 0 0 0,0 0 0 0 0,0-1 0 0 0,0 1 0 0 0,0-1 1 0 0,1 0-1 0 0,-1 0 0 0 0,1 0 0 0 0,0-1 0 0 0,-1 1 0 0 0,1-1 0 0 0,0 0 0 0 0,0-1 0 0 0,0 1 0 0 0,0-1 0 0 0,0 0 0 0 0,0 0 0 0 0,-1-1 0 0 0,1 1 0 0 0,0-1 0 0 0,0 0 0 0 0,0 0 0 0 0,-1-1 0 0 0,1 1 0 0 0,0-1 0 0 0,-1 0 0 0 0,0 0 1 0 0,1-1-1 0 0,-1 0 0 0 0,0 1 0 0 0,0-2-37 0 0,10-11 33 0 0,-14 16-44 0 0,0-1 1 0 0,0 1 0 0 0,0 0-1 0 0,0-1 1 0 0,0 1-1 0 0,0-1 1 0 0,0 1 0 0 0,0 0-1 0 0,0-1 1 0 0,0 1-1 0 0,0 0 1 0 0,0-1 0 0 0,0 1-1 0 0,1 0 1 0 0,-1-1-1 0 0,0 1 1 0 0,1-1 0 0 0,-1 1-1 0 0,0-1 1 0 0,1 1-1 0 0,-1-1 1 0 0,0 1 0 0 0,1-1-1 0 0,-1 1 1 0 0,1-1-1 0 0,-1 1 1 0 0,1-1 0 0 0,-1 1-1 0 0,1-1 1 0 0,-1 0-1 0 0,1 0 1 0 0,-1 1 0 0 0,1-1-1 0 0,0 0 1 0 0,-1 0-1 0 0,1 1 1 0 0,-1-1 0 0 0,1 0-1 0 0,0 0 1 0 0,-1 0-1 0 0,1 0 1 0 0,0 0 0 0 0,-1 0-1 0 0,1 0 1 0 0,0 0-1 0 0,-1 0 1 0 0,1 0-1 0 0,0 0 1 0 0,-1-1 0 0 0,1 1-1 0 0,-1 0 1 0 0,1 0-1 0 0,-1-1 1 0 0,1 1 0 0 0,0 0-1 0 0,-1-1 1 0 0,1 1-1 0 0,-1 0 1 0 0,1-1 0 0 0,-1 1-1 0 0,1-1 11 0 0,58 201-4 0 0,-52-197-3221 0 0,-3-6-3287 0 0,1-8-1341 0 0</inkml:trace>
  <inkml:trace contextRef="#ctx0" brushRef="#br0" timeOffset="1113.389">16361 1187 13121 0 0,'0'0'2244'0'0,"23"37"-1916"0"0,-14 1-52 0 0,-4 13 128 0 0,-2 6-15 0 0,-2-2-93 0 0,-10-7 28 0 0,-7-6-88 0 0,2-8-100 0 0,-3-5-72 0 0,1-8-4 0 0,-6 4-60 0 0,-13 5-284 0 0,-19 2-564 0 0,-7-6-169 0 0,13-10-1487 0 0,3-16-8613 0 0</inkml:trace>
  <inkml:trace contextRef="#ctx0" brushRef="#br0" timeOffset="4028.973">17248 1238 10045 0 0,'0'0'1249'0'0,"0"0"-459"0"0,0 0 156 0 0,0 0 103 0 0,0 0-181 0 0,0 0-378 0 0,-8-5-295 0 0,-22-17-188 0 0,28 22-3 0 0,1 1 0 0 0,-1-1 0 0 0,0 1 0 0 0,1 0 0 0 0,-1 0 0 0 0,1 0 0 0 0,0 0 0 0 0,-1 0 0 0 0,1 0 0 0 0,0 0 0 0 0,-1 0 0 0 0,1 0 0 0 0,0 0 0 0 0,0 1 0 0 0,0-1 0 0 0,0 0 0 0 0,0 1 0 0 0,0-1 0 0 0,0 1 0 0 0,1 0 0 0 0,-1-1 0 0 0,1 1 0 0 0,-1-1 0 0 0,1 1 0 0 0,-1 0 0 0 0,1-1 0 0 0,0 1 0 0 0,0 0 0 0 0,0-1 0 0 0,0 1 0 0 0,0 0 0 0 0,0 0 0 0 0,0-1 0 0 0,1 2-4 0 0,-2 61 945 0 0,3-56-874 0 0,-1 0 1 0 0,0 0 0 0 0,-1 0-1 0 0,0 0 1 0 0,0 0 0 0 0,-1 1-1 0 0,0-1 1 0 0,0 0-1 0 0,-1 0 1 0 0,0 0 0 0 0,0-1-1 0 0,-1 1 1 0 0,0 0 0 0 0,0-1-1 0 0,-1 0 1 0 0,0 1 0 0 0,0-1-1 0 0,-1-1 1 0 0,0 1-1 0 0,0-1 1 0 0,-1 0 0 0 0,1 0-1 0 0,-1 0 1 0 0,-4 1-72 0 0,-69 34-870 0 0,130-13 1238 0 0,-41-16-225 0 0,-1 0-1 0 0,0 0 1 0 0,-1 1 0 0 0,0 1-1 0 0,-1 0 1 0 0,0-1 0 0 0,-1 2-1 0 0,-1-1 1 0 0,0 1-1 0 0,-1 0 1 0 0,-1 0 0 0 0,0 0-1 0 0,-1 0 1 0 0,-1 1 0 0 0,0-1-1 0 0,-1 1 1 0 0,-1-1 0 0 0,0 0-1 0 0,-1 1 1 0 0,-1-1 0 0 0,0 0-1 0 0,-1 0 1 0 0,-4 11-143 0 0,17 52 425 0 0,-1-49-2797 0 0,-5 1-4742 0 0,-3-32-1459 0 0</inkml:trace>
  <inkml:trace contextRef="#ctx0" brushRef="#br0" timeOffset="3288.607">16878 1641 4348 0 0,'0'0'1383'0'0,"0"0"-615"0"0,0 0-346 0 0,0 0 587 0 0,0 0 2095 0 0,0 0-1506 0 0,0 0-922 0 0,0 0-175 0 0,-6-1 21 0 0,-169-47 622 0 0,168 44-3166 0 0,6 0-3490 0 0,4-2-2429 0 0</inkml:trace>
  <inkml:trace contextRef="#ctx0" brushRef="#br0" timeOffset="3461.024">16879 1517 11461 0 0,'0'0'1484'0'0,"0"0"-1368"0"0,0 0 164 0 0,-53-23 332 0 0,29 14-104 0 0,-3 1-268 0 0,0 1-132 0 0,0 0-108 0 0,2 2-1496 0 0,7 1-3480 0 0,-4-1-3353 0 0</inkml:trace>
  <inkml:trace contextRef="#ctx0" brushRef="#br0" timeOffset="5720.045">18220 1300 10769 0 0,'0'0'3750'0'0,"2"7"-2873"0"0,11 47 354 0 0,-2-1 0 0 0,-3 2 0 0 0,-2-1 0 0 0,-2 1-1 0 0,-4 41-1230 0 0,1-45 481 0 0,42 147-2196 0 0,-41-181 341 0 0,-3-13-3303 0 0,-2-4-2215 0 0</inkml:trace>
  <inkml:trace contextRef="#ctx0" brushRef="#br0" timeOffset="8311.994">21113 1777 6553 0 0,'0'0'5360'0'0,"0"0"-3996"0"0,0 0-1138 0 0,7-8 104 0 0,-5 5-256 0 0,1 0 1 0 0,0 0-1 0 0,-1 0 1 0 0,0 0-1 0 0,1-1 1 0 0,-1 1-1 0 0,-1-1 1 0 0,1 1-1 0 0,0-1 1 0 0,-1 0-1 0 0,0 0 1 0 0,0 0-1 0 0,0 0 1 0 0,0 0 0 0 0,-1 0-1 0 0,1 0 1 0 0,-1 0-1 0 0,0 0 1 0 0,-1 0-1 0 0,1 0 1 0 0,0 0-1 0 0,-1 0 1 0 0,0 0-1 0 0,0 0 1 0 0,0 0-1 0 0,-1 1 1 0 0,1-1-1 0 0,-1 0 1 0 0,0 1-1 0 0,0-1 1 0 0,0 1-1 0 0,-1-1-74 0 0,-1 0 8 0 0,0 0-1 0 0,0 0 1 0 0,0 1-1 0 0,-1-1 1 0 0,0 1-1 0 0,0 0 1 0 0,1 0-1 0 0,-2 1 1 0 0,1-1-1 0 0,0 1 0 0 0,0 1 1 0 0,-1-1-1 0 0,1 0 1 0 0,-1 1-1 0 0,1 0 1 0 0,-1 1-1 0 0,0-1 1 0 0,1 1-1 0 0,-1 0 0 0 0,0 1 1 0 0,1-1-1 0 0,-1 1 1 0 0,0 0-1 0 0,1 0 1 0 0,-1 1-1 0 0,1 0 1 0 0,0 0-1 0 0,-1 0 0 0 0,1 0 1 0 0,0 1-1 0 0,0 0 1 0 0,1 0-1 0 0,-1 0 1 0 0,1 1-1 0 0,-1 0 1 0 0,1 0-1 0 0,0 0 0 0 0,0 0 1 0 0,1 0-1 0 0,0 1 1 0 0,-1-1-1 0 0,1 1 1 0 0,1 0-1 0 0,-1 0 1 0 0,1 1-1 0 0,0-1 0 0 0,0 0 1 0 0,0 1-1 0 0,1-1 1 0 0,0 1-1 0 0,0-1 1 0 0,0 1-1 0 0,0 1-7 0 0,2-3 41 0 0,-1 1 0 0 0,0-1 0 0 0,1 1 0 0 0,0-1 1 0 0,0 1-1 0 0,0-1 0 0 0,1 0 0 0 0,0 1 0 0 0,-1-1 0 0 0,1 0 0 0 0,1 0 0 0 0,-1 0 0 0 0,1 0 0 0 0,-1-1 0 0 0,1 1 0 0 0,0-1 0 0 0,0 1 1 0 0,1-1-1 0 0,-1 0 0 0 0,1 0 0 0 0,-1 0 0 0 0,1-1 0 0 0,0 0 0 0 0,0 1 0 0 0,0-1 0 0 0,0-1 0 0 0,1 1 0 0 0,-1 0 0 0 0,0-1 0 0 0,1 0 1 0 0,-1 0-1 0 0,1 0 0 0 0,-1-1 0 0 0,1 0 0 0 0,0 0 0 0 0,-1 0 0 0 0,1 0 0 0 0,-1 0 0 0 0,1-1 0 0 0,-1 0 0 0 0,1 0 0 0 0,-1 0 0 0 0,0-1 0 0 0,1 0 1 0 0,-1 1-1 0 0,0-1 0 0 0,0-1 0 0 0,0 1 0 0 0,0-1 0 0 0,-1 1 0 0 0,1-1 0 0 0,-1 0 0 0 0,1 0 0 0 0,-1-1 0 0 0,0 1 0 0 0,1-2-41 0 0,2-9-100 0 0,-6 15 98 0 0,1-1-1 0 0,-1 1 1 0 0,1-1 0 0 0,-1 0-1 0 0,0 1 1 0 0,1-1 0 0 0,-1 0 0 0 0,1 1-1 0 0,-1-1 1 0 0,1 0 0 0 0,-1 0 0 0 0,1 1-1 0 0,0-1 1 0 0,-1 0 0 0 0,1 0 0 0 0,-1 0-1 0 0,1 0 1 0 0,-1 0 0 0 0,1 0-1 0 0,0 0 1 0 0,-1 0 0 0 0,1 0 0 0 0,-1 0-1 0 0,1 0 1 0 0,-1 0 0 0 0,1 0 0 0 0,0 0-1 0 0,-1 0 1 0 0,1-1 0 0 0,-1 1 0 0 0,1 0-1 0 0,-1 0 1 0 0,1-1 0 0 0,-1 1-1 0 0,1 0 1 0 0,-1-1 0 0 0,1 1 0 0 0,-1 0-1 0 0,0-1 1 0 0,1 1 0 0 0,-1-1 0 0 0,1 1-1 0 0,-1-1 1 0 0,0 1 0 0 0,0-1 0 0 0,1 1-1 0 0,-1-1 1 0 0,0 1 0 0 0,0-1 0 0 0,0 1-1 0 0,1-1 1 0 0,-1 0 0 0 0,0 1-1 0 0,0-1 1 0 0,0 1 0 0 0,0-1 0 0 0,0 1-1 0 0,0-1 3 0 0,55 164-284 0 0,-43-155-4259 0 0,-2-8-2749 0 0</inkml:trace>
  <inkml:trace contextRef="#ctx0" brushRef="#br0" timeOffset="8747.74">21493 1393 9521 0 0,'0'0'1914'0'0,"0"0"-1103"0"0,0 0-49 0 0,7 1 87 0 0,-5-2-806 0 0,-1 0-1 0 0,1 1 1 0 0,-1-1-1 0 0,1 1 1 0 0,-1 0 0 0 0,1 0-1 0 0,-1-1 1 0 0,1 1-1 0 0,-1 0 1 0 0,1 0-1 0 0,-1 0 1 0 0,1 0-1 0 0,-1 1 1 0 0,1-1 0 0 0,-1 0-1 0 0,1 1 1 0 0,-1-1-1 0 0,1 1 1 0 0,-1-1-1 0 0,1 1 1 0 0,-1 0-1 0 0,0 0 1 0 0,0-1 0 0 0,1 1-1 0 0,-1 0 1 0 0,0 0-1 0 0,0 0 1 0 0,0 1-1 0 0,0-1 1 0 0,0 0-1 0 0,0 0 1 0 0,0 0 0 0 0,0 1-1 0 0,0-1 1 0 0,-1 0-1 0 0,1 1 1 0 0,0-1-1 0 0,-1 1 1 0 0,0-1-1 0 0,1 1 1 0 0,-1-1 0 0 0,0 1-1 0 0,1-1 1 0 0,-1 1-1 0 0,0-1 1 0 0,0 1-1 0 0,0-1 1 0 0,-1 1-1 0 0,1 0 1 0 0,0-1 0 0 0,0 1-1 0 0,-1-1 1 0 0,1 0-1 0 0,-1 1 1 0 0,0-1-1 0 0,1 1 1 0 0,-1-1-1 0 0,-1 2-42 0 0,-13 12 93 0 0,0 2-1 0 0,1 0 0 0 0,0 0 0 0 0,2 2 0 0 0,0-1 0 0 0,1 2 0 0 0,1-1 0 0 0,0 1 0 0 0,2 1 0 0 0,0 0 0 0 0,2 0 0 0 0,0 0 0 0 0,1 1 0 0 0,2 0 0 0 0,-2 15-92 0 0,6-30 136 0 0,1 0 0 0 0,-1 1-1 0 0,1-1 1 0 0,0 0 0 0 0,1 0 0 0 0,-1-1-1 0 0,2 1 1 0 0,-1 0 0 0 0,1-1-1 0 0,-1 0 1 0 0,2 0 0 0 0,-1 0 0 0 0,1 0-1 0 0,0-1 1 0 0,0 0 0 0 0,0 0 0 0 0,1 0-1 0 0,0 0 1 0 0,0-1 0 0 0,0 0-1 0 0,0-1 1 0 0,1 1 0 0 0,-1-1 0 0 0,1 0-1 0 0,2 0-135 0 0,6-13-615 0 0,-12 18-1173 0 0,6 280 4594 0 0,-10-281-2789 0 0,0 1 0 0 0,-1-1 0 0 0,0 0 0 0 0,0 0 0 0 0,0 0 0 0 0,-1 0 0 0 0,0 0 0 0 0,0 0 0 0 0,-1 0 0 0 0,0-1 0 0 0,0 0 0 0 0,0 0 0 0 0,-1 0 0 0 0,0 0 0 0 0,0-1 0 0 0,-1 0 0 0 0,1 0 0 0 0,-1 0 0 0 0,0-1 0 0 0,-1 1 0 0 0,-3 1-17 0 0,-44 7-3536 0 0,-6-27-4622 0 0,20-6-1871 0 0</inkml:trace>
  <inkml:trace contextRef="#ctx0" brushRef="#br0" timeOffset="6842.105">19465 1360 5641 0 0,'0'0'6519'0'0,"0"0"-5120"0"0,-4 7-1049 0 0,-28 42 926 0 0,18-31-999 0 0,0 0 0 0 0,2 1 1 0 0,0 0-1 0 0,2 1 1 0 0,0 0-1 0 0,1 1 1 0 0,1 0-1 0 0,1 0 0 0 0,0 1 1 0 0,2 0-1 0 0,1 0 1 0 0,0 1-278 0 0,5-18-15 0 0,0 0 0 0 0,1 0 0 0 0,-1-1 0 0 0,1 1 0 0 0,0-1 1 0 0,0 1-1 0 0,1-1 0 0 0,-1 0 0 0 0,1 0 0 0 0,0 0 0 0 0,0 0 0 0 0,0-1 1 0 0,0 1-1 0 0,1-1 0 0 0,-1 1 0 0 0,1-1 0 0 0,0 0 0 0 0,0-1 0 0 0,0 1 0 0 0,1-1 1 0 0,-1 0-1 0 0,0 0 0 0 0,1 0 0 0 0,0 0 0 0 0,3 0 15 0 0,47 2-10183 0 0,-35-10 2224 0 0</inkml:trace>
  <inkml:trace contextRef="#ctx0" brushRef="#br0" timeOffset="7247.49">19638 1521 11341 0 0,'0'0'1519'0'0,"-2"7"-899"0"0,-4 26-16 0 0,2-16-220 0 0,0 0 0 0 0,1-1 0 0 0,1 1 1 0 0,0 1-1 0 0,1-1 0 0 0,1 0 0 0 0,1 0 1 0 0,1 0-1 0 0,0 0 0 0 0,4 15-384 0 0,-4-30-7 0 0,-1 0 0 0 0,1 0 0 0 0,0 0 0 0 0,0 0 0 0 0,0 0 0 0 0,0 0 0 0 0,1 0 0 0 0,-1-1 0 0 0,0 1-1 0 0,1-1 1 0 0,-1 1 0 0 0,1-1 0 0 0,-1 0 0 0 0,1 0 0 0 0,0 0 0 0 0,-1-1 0 0 0,1 1 0 0 0,0-1 0 0 0,0 1 0 0 0,0-1-1 0 0,-1 0 1 0 0,1 0 0 0 0,0 0 0 0 0,0 0 0 0 0,0-1 0 0 0,-1 1 0 0 0,1-1 0 0 0,0 0 0 0 0,0 1 0 0 0,-1-1 0 0 0,1 0 0 0 0,-1-1-1 0 0,1 1 1 0 0,-1 0 0 0 0,1-1 0 0 0,-1 0 0 0 0,0 1 0 0 0,0-1 0 0 0,0 0 0 0 0,0 0 0 0 0,0 0 0 0 0,0 0 0 0 0,0-1-1 0 0,-1 1 1 0 0,1 0 0 0 0,-1-1 0 0 0,1 1 0 0 0,-1-1 0 0 0,0 1 0 0 0,0-1 0 0 0,0 0 0 0 0,-1 1 0 0 0,1-1 0 0 0,-1-1 7 0 0,1 5-9 0 0,-1 0 0 0 0,1-1 0 0 0,0 1 1 0 0,-1-1-1 0 0,1 1 0 0 0,-1-1 1 0 0,1 1-1 0 0,0-1 0 0 0,-1 1 0 0 0,1-1 1 0 0,0 0-1 0 0,-1 1 0 0 0,1-1 0 0 0,0 0 1 0 0,0 0-1 0 0,-1 1 0 0 0,1-1 1 0 0,0 0-1 0 0,0 0 0 0 0,0 0 0 0 0,-1 0 1 0 0,1 0-1 0 0,0 0 0 0 0,0 0 0 0 0,0 0 1 0 0,-1-1-1 0 0,1 1 0 0 0,0 0 1 0 0,0 0-1 0 0,-1-1 0 0 0,1 1 0 0 0,0 0 1 0 0,-1-1-1 0 0,1 1 0 0 0,0 0 1 0 0,-1-1-1 0 0,1 1 0 0 0,0-1 0 0 0,-1 0 1 0 0,1 1-1 0 0,-1-1 0 0 0,1 1 0 0 0,-1-1 1 0 0,1 0-1 0 0,-1 1 0 0 0,0-1 1 0 0,1 0 8 0 0,6 27 407 0 0,-6-20-314 0 0,0 0-1 0 0,0 0 1 0 0,0 0-1 0 0,0 0 1 0 0,1 0-1 0 0,0 0 1 0 0,1-1-1 0 0,-1 1 1 0 0,1 0-1 0 0,0-1 1 0 0,0 0-1 0 0,1 0 1 0 0,0 0-1 0 0,-1 0 1 0 0,2-1-1 0 0,-1 1 1 0 0,0-1-1 0 0,1 0 1 0 0,0 0-1 0 0,0-1 1 0 0,0 1-1 0 0,0-1 1 0 0,1 0-1 0 0,-1-1 1 0 0,1 1-1 0 0,0-1 1 0 0,0 0-1 0 0,2 0-92 0 0,-5-1 14 0 0,1 1 0 0 0,0-1 0 0 0,-1 0-1 0 0,1 0 1 0 0,0 0 0 0 0,0 0 0 0 0,-1-1-1 0 0,1 0 1 0 0,0 1 0 0 0,0-2 0 0 0,0 1-1 0 0,-1 0 1 0 0,1-1 0 0 0,0 1 0 0 0,0-1 0 0 0,-1 0-1 0 0,1 0 1 0 0,0-1 0 0 0,-1 1 0 0 0,1-1-1 0 0,-1 0 1 0 0,0 0 0 0 0,1 0 0 0 0,-1 0 0 0 0,0 0-1 0 0,0-1 1 0 0,-1 0 0 0 0,1 1 0 0 0,0-1-1 0 0,-1 0 1 0 0,0 0 0 0 0,1 0 0 0 0,-1-1-1 0 0,0 1 1 0 0,-1 0 0 0 0,1-1 0 0 0,-1 1 0 0 0,1-4-14 0 0,-1-1-20 0 0,-1 0 0 0 0,-1 0 1 0 0,1 1-1 0 0,-2-1 1 0 0,1 0-1 0 0,-1 0 0 0 0,0 1 1 0 0,0-1-1 0 0,-1 1 1 0 0,0-1-1 0 0,0 1 0 0 0,-1 0 1 0 0,0 0-1 0 0,0 1 1 0 0,-1-1-1 0 0,0 1 0 0 0,0 0 1 0 0,0 0-1 0 0,-1 1 1 0 0,0-1-1 0 0,0 1 0 0 0,0 1 1 0 0,-1-1-1 0 0,0 1 1 0 0,1 0-1 0 0,-2 0 20 0 0,-82-17-5142 0 0,87 20 959 0 0,3-1-3093 0 0</inkml:trace>
  <inkml:trace contextRef="#ctx0" brushRef="#br0" timeOffset="7522.276">20177 1421 3372 0 0,'0'0'8102'0'0,"7"11"-5795"0"0,10 13-1839 0 0,-2 0 1 0 0,-1 1-1 0 0,-1 1 1 0 0,-1 0-1 0 0,-1 1 1 0 0,-1 0-1 0 0,-2 1 1 0 0,0 0 0 0 0,-1 9-469 0 0,-4-26 79 0 0,-1 1 1 0 0,-1 0-1 0 0,0 0 1 0 0,-1 0 0 0 0,0 0-1 0 0,-1 1 1 0 0,0-1 0 0 0,-1-1-1 0 0,0 1 1 0 0,-1 0-1 0 0,0 0 1 0 0,-1-1 0 0 0,0 0-1 0 0,-1 0 1 0 0,0 0 0 0 0,-1 0-1 0 0,0-1 1 0 0,-1 0-1 0 0,0 0 1 0 0,0 0 0 0 0,-1-1-1 0 0,0 0 1 0 0,-1-1 0 0 0,-6 5-81 0 0,-33 8-2796 0 0,31-27-5477 0 0,15-5-531 0 0</inkml:trace>
  <inkml:trace contextRef="#ctx0" brushRef="#br0" timeOffset="7772.583">20615 1816 10105 0 0,'0'0'6713'0'0,"0"0"-6713"0"0,0 0-224 0 0,0 0 172 0 0,0 0 52 0 0,0 0 500 0 0,-56 11-200 0 0,33-13-152 0 0,-1-1-148 0 0,0-3-532 0 0,5-1-53 0 0,2-1-447 0 0,4 1-1392 0 0,9-5-5533 0 0</inkml:trace>
  <inkml:trace contextRef="#ctx0" brushRef="#br0" timeOffset="7938.192">20661 1701 13301 0 0,'0'0'3197'0'0,"0"0"-3197"0"0,0 0-64 0 0,0 0 64 0 0,-46-15 340 0 0,21 7-140 0 0,-6-2-16 0 0,3 2-176 0 0,-2-1-8 0 0,6 2-508 0 0,0 2-249 0 0,10 0-1099 0 0,6 1-6512 0 0</inkml:trace>
  <inkml:trace contextRef="#ctx0" brushRef="#br0" timeOffset="6312.902">19073 1400 7613 0 0,'0'0'5470'0'0,"-1"8"-4308"0"0,-7 23-701 0 0,-1-1-1 0 0,-1 0 1 0 0,-2-1 0 0 0,-1 0-1 0 0,-1 0 1 0 0,-2-2-1 0 0,0 0 1 0 0,-2-1 0 0 0,-1 0-1 0 0,-1-2 1 0 0,-20 19-461 0 0,40-43-90 0 0,-12 10-1421 0 0,7-19-6437 0 0,5-7-835 0 0</inkml:trace>
  <inkml:trace contextRef="#ctx0" brushRef="#br0" timeOffset="6575.019">18901 1485 9037 0 0,'0'0'5682'0'0,"5"8"-4474"0"0,102 217 3394 0 0,-68-124-5225 0 0,-39-100 372 0 0,7 11-1339 0 0,-1-13-5323 0 0,2-8-2751 0 0</inkml:trace>
  <inkml:trace contextRef="#ctx0" brushRef="#br0" timeOffset="4817.866">17617 1387 5064 0 0,'0'0'272'0'0,"0"0"-272"0"0,0 0 0 0 0,0 0-52 0 0,0 0 52 0 0,0 0-664 0 0,0 0-1316 0 0,0 0-660 0 0</inkml:trace>
  <inkml:trace contextRef="#ctx0" brushRef="#br0" timeOffset="5456.802">17668 1442 9085 0 0,'0'0'1324'0'0,"0"0"-250"0"0,0 0 268 0 0,0 0 52 0 0,1-6-304 0 0,2-6-749 0 0,0-5 199 0 0,-10 36-248 0 0,-13 158 1276 0 0,20-172-1517 0 0,1-1 0 0 0,-1 0 1 0 0,1 1-1 0 0,0-1 0 0 0,0 0 0 0 0,0 0 0 0 0,1 1 1 0 0,-1-1-1 0 0,1 0 0 0 0,0 0 0 0 0,0-1 0 0 0,1 1 1 0 0,-1 0-1 0 0,1-1 0 0 0,0 1 0 0 0,0-1 1 0 0,0 0-1 0 0,0 0 0 0 0,0 0 0 0 0,1 0 0 0 0,-1-1 1 0 0,1 1-1 0 0,0-1 0 0 0,0 0 0 0 0,0 0 0 0 0,0 0 1 0 0,0-1-1 0 0,0 0 0 0 0,0 1 0 0 0,1-1 0 0 0,-1-1 1 0 0,0 1-1 0 0,1-1 0 0 0,-1 1 0 0 0,1-1 0 0 0,-1 0 1 0 0,0-1-1 0 0,4 0-51 0 0,-2-1-23 0 0,-1 0 1 0 0,1 0-1 0 0,0 0 0 0 0,-1-1 1 0 0,1 0-1 0 0,-1 0 1 0 0,0-1-1 0 0,0 1 0 0 0,0-1 1 0 0,0 0-1 0 0,-1 0 0 0 0,0-1 1 0 0,0 1-1 0 0,0-1 1 0 0,0 0-1 0 0,-1 0 0 0 0,0-1 1 0 0,0 1-1 0 0,0-1 1 0 0,-1 1-1 0 0,1-1 0 0 0,-1 0 1 0 0,-1 0-1 0 0,1 0 0 0 0,-1 0 1 0 0,0-1 22 0 0,-2 15 45 0 0,1 0 0 0 0,0 0-1 0 0,0 0 1 0 0,1 1 0 0 0,-1-1 0 0 0,2 0 0 0 0,-1 0 0 0 0,1 0 0 0 0,1 0-1 0 0,-1 0 1 0 0,2-1 0 0 0,-1 1 0 0 0,1-1 0 0 0,0 1-45 0 0,-1-5 39 0 0,0 0 0 0 0,0 0 0 0 0,1-1 0 0 0,-1 1 0 0 0,0-1 0 0 0,1 0 0 0 0,0 0 0 0 0,0 0 0 0 0,-1-1 0 0 0,1 1 1 0 0,0-1-1 0 0,0 0 0 0 0,0 0 0 0 0,0 0 0 0 0,0-1 0 0 0,1 1 0 0 0,-1-1 0 0 0,0 0 0 0 0,0 0 0 0 0,0-1 0 0 0,0 1 0 0 0,0-1 0 0 0,0 0 0 0 0,0 0 0 0 0,0 0 1 0 0,0 0-1 0 0,0-1 0 0 0,0 0 0 0 0,0 0 0 0 0,-1 0 0 0 0,1 0 0 0 0,-1 0 0 0 0,0-1 0 0 0,1 1 0 0 0,-1-1 0 0 0,0 0 0 0 0,0 0 0 0 0,-1 0 0 0 0,1-1 0 0 0,-1 1 1 0 0,0-1-1 0 0,0 1 0 0 0,0-1 0 0 0,0 0 0 0 0,0 1 0 0 0,-1-1 0 0 0,0 0 0 0 0,1 0 0 0 0,-2 0 0 0 0,1 0 0 0 0,0-1 0 0 0,-1 1 0 0 0,0 0 0 0 0,0-2-39 0 0,-2-4-115 0 0,0 0-1 0 0,-1-1 0 0 0,0 1 0 0 0,-1 0 0 0 0,0 1 0 0 0,0-1 0 0 0,-1 1 0 0 0,-1 0 1 0 0,1 0-1 0 0,-1 0 0 0 0,-1 1 0 0 0,0 0 0 0 0,0 0 0 0 0,0 0 0 0 0,-1 1 1 0 0,0 0-1 0 0,-1 1 0 0 0,-8-5 116 0 0,-27 14-2917 0 0,30 22-6855 0 0,14-13 2401 0 0</inkml:trace>
  <inkml:trace contextRef="#ctx0" brushRef="#br0" timeOffset="121551.915">15300 5911 6309 0 0,'0'0'6992'0'0,"0"0"-6740"0"0,0 0-252 0 0,0 0-100 0 0,0 0 100 0 0,0 0 392 0 0,0 0 180 0 0,0 0-28 0 0,-45 15-128 0 0,20-14-188 0 0,-3-1-104 0 0,-3 0-124 0 0,4-1-328 0 0,1-4-680 0 0,7-2-240 0 0,6-2-1524 0 0,5 1-3825 0 0</inkml:trace>
  <inkml:trace contextRef="#ctx0" brushRef="#br0" timeOffset="121722.652">15315 5756 1840 0 0,'0'0'12041'0'0,"0"0"-11181"0"0,0 0-860 0 0,0 0-100 0 0,-62 2 100 0 0,16 1 88 0 0,-17-1-88 0 0,-8-1-428 0 0,1-1-628 0 0,19-2-1780 0 0,9-3-6301 0 0</inkml:trace>
  <inkml:trace contextRef="#ctx0" brushRef="#br0" timeOffset="44815.222">9627 5458 928 0 0,'-42'9'0'0'0</inkml:trace>
  <inkml:trace contextRef="#ctx0" brushRef="#br0" timeOffset="-70281.785">1352 1156 13053 0 0,'0'0'1500'0'0,"0"0"-1032"0"0,0 0-116 0 0,0 0-76 0 0,0 0 76 0 0,0 0 77 0 0,-53-7-129 0 0,30 5-148 0 0,1-2-144 0 0,-2 1 4 0 0,1 1 52 0 0,5-2-64 0 0,1-1-536 0 0,5 0-761 0 0,4 0-951 0 0,1-2-2188 0 0,5-3-2873 0 0</inkml:trace>
  <inkml:trace contextRef="#ctx0" brushRef="#br0" timeOffset="-70111.317">1380 1027 13401 0 0,'0'0'1600'0'0,"0"0"-1388"0"0,0 0-24 0 0,-38-7 292 0 0,13 4-128 0 0,0 1-175 0 0,-4-1-113 0 0,0 1-52 0 0,1 1-12 0 0,1 0-889 0 0,1-1-1187 0 0,12 2-2564 0 0,0-4-4037 0 0</inkml:trace>
  <inkml:trace contextRef="#ctx0" brushRef="#br0" timeOffset="-70699.255">909 697 12 0 0,'0'0'6379'0'0,"0"0"-1944"0"0,0 0-2815 0 0,0 0-523 0 0,0 0 11 0 0,0 0-453 0 0,-2 2-656 0 0,-192 281 1477 0 0,187-275-1505 0 0,1 1 0 0 0,0 0 0 0 0,0 0 0 0 0,0 1 0 0 0,1-1 0 0 0,1 1 0 0 0,0 0 1 0 0,0 1-1 0 0,1-1 0 0 0,0 1 0 0 0,-1 8 29 0 0,13-24-8200 0 0,-8-6 1553 0 0</inkml:trace>
  <inkml:trace contextRef="#ctx0" brushRef="#br0" timeOffset="-70482.81">664 822 10549 0 0,'0'0'1037'0'0,"0"0"-521"0"0,0 0 31 0 0,4 6 339 0 0,148 254 2768 0 0,-142-249-3799 0 0,19 17-146 0 0,-8-16-4716 0 0,-14-9-918 0 0</inkml:trace>
  <inkml:trace contextRef="#ctx0" brushRef="#br0" timeOffset="-68119.338">280 627 10817 0 0,'0'0'2266'0'0,"-3"8"-1491"0"0,-9 34-447 0 0,1 1 0 0 0,2 0 0 0 0,2 1 0 0 0,2-1 0 0 0,2 1 0 0 0,2 0-1 0 0,2 20-327 0 0,2-50 55 0 0,1-1-1 0 0,0 1 0 0 0,0-1 0 0 0,1 0 1 0 0,1 0-1 0 0,0 0 0 0 0,1-1 0 0 0,0 0 1 0 0,1 0-1 0 0,1-1 0 0 0,0 0 0 0 0,0 0 0 0 0,1-1 1 0 0,0 0-1 0 0,0-1 0 0 0,1 0 0 0 0,7 3-54 0 0,74 45-5217 0 0,-65-46-4681 0 0</inkml:trace>
  <inkml:trace contextRef="#ctx0" brushRef="#br0" timeOffset="-67587.367">3072 1269 6565 0 0,'0'0'9184'0'0,"0"0"-8351"0"0,0 0-833 0 0,0 0 0 0 0,0 0 12 0 0,-52-5 136 0 0,29 1-72 0 0,1 1-64 0 0,-4-2 0 0 0,2 1-12 0 0,2-1-565 0 0,4 0-783 0 0,2-2-1172 0 0,6 3-3228 0 0</inkml:trace>
  <inkml:trace contextRef="#ctx0" brushRef="#br0" timeOffset="-67325.215">3072 1122 13209 0 0,'0'0'2180'0'0,"0"0"-1788"0"0,0 0-380 0 0,0 0-12 0 0,-41-5 248 0 0,20 4-56 0 0,-4 1-92 0 0,1 0-84 0 0,-2 0-16 0 0,4 0-556 0 0,1 0-1200 0 0,6 0-2120 0 0,7 0-2873 0 0</inkml:trace>
  <inkml:trace contextRef="#ctx0" brushRef="#br0" timeOffset="-66841.97">3731 842 10453 0 0,'0'0'2440'0'0,"0"0"-1422"0"0,0 0-464 0 0,0 0-50 0 0,0 0-138 0 0,-5-7-25 0 0,4 5-347 0 0,0 1 0 0 0,1-1 1 0 0,-1 0-1 0 0,0 1 0 0 0,0-1 0 0 0,-1 0 0 0 0,1 1 0 0 0,0-1 0 0 0,0 1 0 0 0,-1 0 1 0 0,1-1-1 0 0,-1 1 0 0 0,1 0 0 0 0,-1 0 0 0 0,0 0 0 0 0,1 0 0 0 0,-1 0 0 0 0,0 0 1 0 0,0 0-1 0 0,1 1 0 0 0,-1-1 0 0 0,0 1 0 0 0,0-1 0 0 0,0 1 0 0 0,0 0 1 0 0,0 0-1 0 0,0 0 0 0 0,0 0 0 0 0,0 0 0 0 0,0 0 0 0 0,0 0 0 0 0,1 1 0 0 0,-1-1 1 0 0,0 1-1 0 0,0-1 0 0 0,0 1 0 0 0,0 0 0 0 0,1 0 0 0 0,-1-1 0 0 0,0 1 1 0 0,1 1-1 0 0,-1-1 0 0 0,0 0 0 0 0,1 0 0 0 0,0 0 0 0 0,-1 1 0 0 0,1-1 0 0 0,0 1 1 0 0,-1-1-1 0 0,1 1 0 0 0,0 0 0 0 0,0-1 0 0 0,1 1 0 0 0,-1 0 0 0 0,0 1 6 0 0,44 204 1325 0 0,-46-197-1318 0 0,0-1 1 0 0,-1 0 0 0 0,-1 0 0 0 0,1 0 0 0 0,-2 0 0 0 0,1-1 0 0 0,-1 0 0 0 0,0 0 0 0 0,-1 0 0 0 0,0-1 0 0 0,0 0 0 0 0,0 0 0 0 0,-1-1 0 0 0,0 0 0 0 0,0 0 0 0 0,-1-1 0 0 0,0 0 0 0 0,0-1 0 0 0,0 0 0 0 0,0 0 0 0 0,-1-1 0 0 0,1 0 0 0 0,-1-1-1 0 0,0 1 1 0 0,0-2 0 0 0,0 0 0 0 0,0 0 0 0 0,0-1 0 0 0,0 0 0 0 0,-4-1-8 0 0,62 42 250 0 0,-39-29-262 0 0,0 2-1 0 0,-1-1 0 0 0,0 1 1 0 0,-1 0-1 0 0,0 0 0 0 0,-2 1 1 0 0,1 0-1 0 0,-2 0 0 0 0,0 0 1 0 0,-1 0-1 0 0,0 1 1 0 0,-1-1-1 0 0,-1 1 0 0 0,-1 0 1 0 0,0 0-1 0 0,-1-1 0 0 0,-1 5 13 0 0,6 86 426 0 0,2-72-1115 0 0,5-17-7160 0 0,-2-15-862 0 0</inkml:trace>
  <inkml:trace contextRef="#ctx0" brushRef="#br0" timeOffset="-65660.722">4163 1046 5092 0 0,'0'0'2501'0'0,"0"0"-1335"0"0,0 0-468 0 0,0 0 58 0 0,0 0 57 0 0,0 0 63 0 0,0 0-37 0 0,0 0-153 0 0,-3-6-178 0 0,3 4-486 0 0,0 1-1 0 0,0 0 1 0 0,-1-1-1 0 0,1 1 1 0 0,0 0-1 0 0,-1-1 1 0 0,1 1-1 0 0,-1 0 1 0 0,0 0 0 0 0,1 0-1 0 0,-1-1 1 0 0,0 1-1 0 0,0 0 1 0 0,0 0-1 0 0,0 0 1 0 0,0 0-1 0 0,0 0 1 0 0,0 1-1 0 0,0-1 1 0 0,0 0-1 0 0,0 0 1 0 0,0 1-1 0 0,0-1 1 0 0,-1 1-1 0 0,1-1 1 0 0,0 1-1 0 0,-1-1 1 0 0,1 1 0 0 0,0 0-1 0 0,0-1 1 0 0,-1 1-1 0 0,1 0 1 0 0,-1 0-1 0 0,1 0 1 0 0,0 0-1 0 0,-1 0 1 0 0,1 1-1 0 0,0-1 1 0 0,-1 0-1 0 0,1 1 1 0 0,0-1-1 0 0,0 1 1 0 0,-1-1-1 0 0,1 1 1 0 0,0-1-1 0 0,0 1 1 0 0,0 0 0 0 0,-1 0-1 0 0,1 0 1 0 0,0-1-1 0 0,0 1 1 0 0,0 0-1 0 0,1 0 1 0 0,-1 0-1 0 0,0 0 1 0 0,0 1-1 0 0,0-1 1 0 0,1 0-1 0 0,-1 0 1 0 0,1 0-1 0 0,-1 1 1 0 0,1-1-1 0 0,-1 1-21 0 0,-3 3 55 0 0,-1 1-1 0 0,1 0 0 0 0,0 0 0 0 0,0 0 0 0 0,1 0 1 0 0,0 1-1 0 0,0 0 0 0 0,0 0 0 0 0,1-1 0 0 0,0 1 1 0 0,0 0-1 0 0,1 1 0 0 0,0-1 0 0 0,0 0 0 0 0,1 0 1 0 0,0 1-1 0 0,0-1 0 0 0,1 0 0 0 0,-1 0 1 0 0,2 0-1 0 0,-1 1 0 0 0,1-1 0 0 0,0 0 0 0 0,0-1 1 0 0,1 1-1 0 0,0 0 0 0 0,0-1 0 0 0,1 1 0 0 0,0-1 1 0 0,0 0-1 0 0,0 0 0 0 0,1-1 0 0 0,0 1 0 0 0,0-1 1 0 0,0 0-1 0 0,1-1 0 0 0,-1 1 0 0 0,1-1 0 0 0,0 0 1 0 0,1 0-1 0 0,-1-1 0 0 0,1 0 0 0 0,-1 0 0 0 0,1 0 1 0 0,0-1-1 0 0,0 0 0 0 0,0 0 0 0 0,0-1 0 0 0,0 0 1 0 0,7 0-55 0 0,-9-2-20 0 0,1-1 1 0 0,-1 1 0 0 0,1-1 0 0 0,-1-1 0 0 0,0 1-1 0 0,0-1 1 0 0,0 0 0 0 0,0 0 0 0 0,0 0-1 0 0,-1-1 1 0 0,1 1 0 0 0,-1-1 0 0 0,0 0 0 0 0,0-1-1 0 0,0 1 1 0 0,-1-1 0 0 0,0 1 0 0 0,0-1-1 0 0,0 0 1 0 0,0 0 0 0 0,-1-1 0 0 0,0 1-1 0 0,0 0 1 0 0,1-5 19 0 0,13 112-512 0 0,-14-99 571 0 0,0 0 1 0 0,0 0 0 0 0,1 0-1 0 0,-1 0 1 0 0,1-1 0 0 0,-1 1 0 0 0,1-1-1 0 0,0 1 1 0 0,0-1 0 0 0,0 0-1 0 0,0 0 1 0 0,1-1 0 0 0,-1 1-1 0 0,0-1 1 0 0,1 1 0 0 0,-1-1 0 0 0,1 0-1 0 0,-1 0 1 0 0,1-1 0 0 0,0 1-1 0 0,-1-1 1 0 0,1 0 0 0 0,0 1 0 0 0,-1-2-1 0 0,1 1 1 0 0,0 0 0 0 0,-1-1-1 0 0,1 0 1 0 0,0 0 0 0 0,-1 0-1 0 0,1 0 1 0 0,-1 0 0 0 0,0-1 0 0 0,1 1-1 0 0,-1-1 1 0 0,0 0 0 0 0,0 0-1 0 0,0-1 1 0 0,0 1 0 0 0,0 0 0 0 0,-1-1-1 0 0,1 0 1 0 0,-1 1 0 0 0,1-1-1 0 0,-1 0 1 0 0,0 0 0 0 0,0-1 0 0 0,-1 1-1 0 0,1 0 1 0 0,-1-1 0 0 0,1 1-1 0 0,-1-1 1 0 0,0 1 0 0 0,0-1-1 0 0,-1 1 1 0 0,1-5-60 0 0,-2-4-46 0 0,-2-1-1 0 0,0 0 1 0 0,0 1-1 0 0,-1 0 1 0 0,0-1-1 0 0,-1 2 1 0 0,-1-1-1 0 0,0 0 1 0 0,-1 1-1 0 0,1 0 1 0 0,-2 1-1 0 0,0 0 1 0 0,0 0-1 0 0,-3-2 47 0 0,-12 10-2286 0 0,14 18-4847 0 0,3-3-2136 0 0</inkml:trace>
  <inkml:trace contextRef="#ctx0" brushRef="#br0" timeOffset="-69551.606">1722 935 9369 0 0,'0'0'2075'0'0,"0"0"-805"0"0,0 0-283 0 0,0 0-119 0 0,0 0-86 0 0,0 0-220 0 0,0 0-254 0 0,0 0-192 0 0,26-8-162 0 0,-17 7 78 0 0,1 0 1 0 0,-1-1-1 0 0,1 0 1 0 0,-1 0-1 0 0,0-1 0 0 0,0-1 1 0 0,0 1-1 0 0,0-1 1 0 0,-1-1-1 0 0,0 1 1 0 0,1-2-1 0 0,-2 1 0 0 0,1-1 1 0 0,-1 0-1 0 0,1-1 1 0 0,-2 1-1 0 0,4-5-32 0 0,-18 31 29 0 0,2 1 0 0 0,0 1 0 0 0,1-1 0 0 0,1 1 0 0 0,1 0 0 0 0,1-1 0 0 0,1 1 0 0 0,0 0 0 0 0,4 18-29 0 0,-3-15 45 0 0,10 14-321 0 0,6-18-6108 0 0,-11-15-60 0 0</inkml:trace>
  <inkml:trace contextRef="#ctx0" brushRef="#br0" timeOffset="-69301.808">1993 1207 12509 0 0,'0'0'2312'0'0,"0"0"-1908"0"0,0 0-152 0 0,0 0 252 0 0,-48-18-23 0 0,30 13-145 0 0,-1 1-160 0 0,1-1-164 0 0,-3 3-12 0 0,1 1-88 0 0,3 1-312 0 0,-1 0-597 0 0,5 1-1279 0 0,0 3-4324 0 0</inkml:trace>
  <inkml:trace contextRef="#ctx0" brushRef="#br0" timeOffset="-68488.376">2245 727 9261 0 0,'0'0'1415'0'0,"0"0"-348"0"0,0 0-130 0 0,0 0-141 0 0,0 0-318 0 0,0 0-387 0 0,6 7-13 0 0,11 16 192 0 0,-2 1 1 0 0,-1 0-1 0 0,0 1 1 0 0,-2 0-1 0 0,-1 1 1 0 0,-1 1-1 0 0,-2-1 1 0 0,0 1-1 0 0,-2 1 1 0 0,-1 0-1 0 0,-1 0 1 0 0,0 25-271 0 0,-5-41 11 0 0,0-1-1 0 0,-1 1 1 0 0,-1-1 0 0 0,0 1-1 0 0,0-1 1 0 0,-1 0 0 0 0,-1-1-1 0 0,0 1 1 0 0,0-1 0 0 0,-1 1-1 0 0,0-2 1 0 0,-1 1 0 0 0,0-1-1 0 0,-1 0 1 0 0,1 0 0 0 0,-2-1-1 0 0,1 0 1 0 0,-1 0 0 0 0,-1-1-1 0 0,1-1 1 0 0,-1 1 0 0 0,0-2-1 0 0,-1 1 1 0 0,1-1 0 0 0,-1-1-1 0 0,-6 2-10 0 0,-115 28-5511 0 0,92-32-4240 0 0</inkml:trace>
  <inkml:trace contextRef="#ctx0" brushRef="#br0" timeOffset="-55212.081">4731 894 3676 0 0,'0'0'7543'0'0,"0"0"-5273"0"0,1 7-2052 0 0,10 95 472 0 0,-5 1 0 0 0,-4-1 0 0 0,-4 1 0 0 0,-11 53-690 0 0,4-45 1801 0 0,21-111-2508 0 0,-3-12-6366 0 0,0-4-3151 0 0</inkml:trace>
  <inkml:trace contextRef="#ctx0" brushRef="#br0" timeOffset="-52162.809">7896 1071 4924 0 0,'0'0'1729'0'0,"0"0"-686"0"0,0 0-211 0 0,0 0-140 0 0,7-2 46 0 0,-6 2-725 0 0,0-1 63 0 0,1-1 1 0 0,-1 1-1 0 0,1 0 0 0 0,0 0 1 0 0,-1 0-1 0 0,1 1 1 0 0,0-1-1 0 0,0 0 1 0 0,0 1-1 0 0,0-1 0 0 0,0 1 1 0 0,0-1-1 0 0,-1 1 1 0 0,1 0-1 0 0,0 0 1 0 0,0 0-1 0 0,0 0 0 0 0,0 0 1 0 0,0 0-1 0 0,0 1 1 0 0,0-1-1 0 0,0 1 1 0 0,0-1-1 0 0,0 1 0 0 0,-1 0 1 0 0,1 0-1 0 0,0-1 1 0 0,0 1-1 0 0,-1 0 1 0 0,1 1-1 0 0,-1-1 0 0 0,1 0 1 0 0,-1 0-1 0 0,1 1 1 0 0,-1-1-1 0 0,0 1 1 0 0,1-1-1 0 0,-1 1 0 0 0,0 0 1 0 0,0-1-1 0 0,0 1 1 0 0,-1 0-1 0 0,1 0 1 0 0,0-1-1 0 0,-1 1 0 0 0,1 0 1 0 0,-1 0-1 0 0,1 0 1 0 0,-1 0-1 0 0,0 0 1 0 0,0 2-77 0 0,-28 80 1795 0 0,22-76-1725 0 0,0 1-1 0 0,1 0 0 0 0,0 0 0 0 0,1 1 1 0 0,0-1-1 0 0,1 1 0 0 0,-1 0 1 0 0,2 0-1 0 0,0 0 0 0 0,0 1 1 0 0,1-1-1 0 0,0 0 0 0 0,0 1 0 0 0,1-1 1 0 0,1 1-1 0 0,0-1 0 0 0,0 0 1 0 0,1 0-1 0 0,0 1 0 0 0,1-1 0 0 0,0-1 1 0 0,1 1-1 0 0,0 0 0 0 0,0-1 1 0 0,1 0-1 0 0,1 0 0 0 0,-1 0 0 0 0,1 0 1 0 0,1-1-1 0 0,-1 0 0 0 0,5 3-69 0 0,51 16 1391 0 0,-87 16-3097 0 0,9 180 2923 0 0,18-151-940 0 0,-3-70-281 0 0,1 1 0 0 0,0-1 1 0 0,-1 1-1 0 0,0-1 0 0 0,1 1 0 0 0,-1-1 0 0 0,0 1 1 0 0,0-1-1 0 0,-1 0 0 0 0,1 0 0 0 0,0 1 0 0 0,-1-1 1 0 0,1 0-1 0 0,-1 0 0 0 0,0 0 0 0 0,0-1 0 0 0,0 1 0 0 0,0 0 1 0 0,0-1-1 0 0,0 1 0 0 0,0-1 0 0 0,0 1 0 0 0,-1-1 1 0 0,1 0-1 0 0,0 0 0 0 0,-1 0 0 0 0,1-1 0 0 0,-1 1 1 0 0,1 0-1 0 0,-1-1 0 0 0,1 0 0 0 0,-2 1 4 0 0,-54 5-5396 0 0,34-6-2548 0 0</inkml:trace>
  <inkml:trace contextRef="#ctx0" brushRef="#br0" timeOffset="-52784.823">7270 1238 13461 0 0,'0'0'2118'0'0,"0"0"-1313"0"0,0 0-630 0 0,0 0-164 0 0,0 0-19 0 0,0 0-14 0 0,6-2-56 0 0,169-46 79 0 0,-183 89 93 0 0,1-23 26 0 0,0 1 0 0 0,2 0-1 0 0,0 0 1 0 0,1 0 0 0 0,1 1 0 0 0,1 0 0 0 0,0-1 0 0 0,2 1 0 0 0,0 0 0 0 0,3 18-120 0 0,13 0-20 0 0,-3-27-5400 0 0,-6-10-1744 0 0</inkml:trace>
  <inkml:trace contextRef="#ctx0" brushRef="#br0" timeOffset="-52631.204">7495 1573 4680 0 0,'0'0'10965'0'0,"0"0"-9772"0"0,0 0-1193 0 0,0 0 0 0 0,-45 3 164 0 0,28-6-28 0 0,0 1-60 0 0,-1-1-76 0 0,-2 0-160 0 0,-1 0-412 0 0,-1 0-413 0 0,3-1-1791 0 0,-5 0-4985 0 0</inkml:trace>
  <inkml:trace contextRef="#ctx0" brushRef="#br0" timeOffset="-53267.528">6970 1450 9321 0 0,'0'0'5784'0'0,"0"0"-5120"0"0,0 0-600 0 0,0 0 60 0 0,0 0 92 0 0,0 0 1 0 0,-52-7-69 0 0,33 3-144 0 0,-3 0 4 0 0,1-1-8 0 0,3 1-369 0 0,4-1-371 0 0,4 0-700 0 0,6 0-1040 0 0,4-4-4257 0 0</inkml:trace>
  <inkml:trace contextRef="#ctx0" brushRef="#br0" timeOffset="-53020.289">7072 1367 10617 0 0,'0'0'4824'0'0,"0"0"-4096"0"0,0 0-728 0 0,0 0-100 0 0,-44-13 100 0 0,19 7 228 0 0,-2 1-103 0 0,-4-2-73 0 0,3 1-52 0 0,-2-2-533 0 0,6 1-711 0 0,6 0-1152 0 0,5 2-2988 0 0,6-5-1533 0 0</inkml:trace>
  <inkml:trace contextRef="#ctx0" brushRef="#br0" timeOffset="-54295.301">5886 1041 3496 0 0,'0'0'6192'0'0,"0"0"-4098"0"0,0 0-1530 0 0,0 0-24 0 0,0 0-16 0 0,0 0 29 0 0,0 0-40 0 0,-8 8-110 0 0,-4 10-243 0 0,0 1 0 0 0,1 0 1 0 0,1 0-1 0 0,1 1 0 0 0,1 1 1 0 0,0-1-1 0 0,2 1 0 0 0,-1 8-160 0 0,4-21 30 0 0,0 0 0 0 0,1 0 0 0 0,1 0 0 0 0,-1 0 0 0 0,1 0 0 0 0,0 1 0 0 0,1-1 0 0 0,0 0 0 0 0,1 1 0 0 0,0-1 0 0 0,0 0 0 0 0,0 0 0 0 0,1 1 0 0 0,0-1 0 0 0,1 0-1 0 0,0-1 1 0 0,0 1 0 0 0,1 0 0 0 0,0-1 0 0 0,0 0 0 0 0,0 0 0 0 0,1 0 0 0 0,0-1 0 0 0,1 1 0 0 0,0-1 0 0 0,0 0 0 0 0,0-1 0 0 0,0 1 0 0 0,1-1 0 0 0,0-1 0 0 0,2 2-30 0 0,14 0-2114 0 0,-8-9-3248 0 0,-6-9-2152 0 0</inkml:trace>
  <inkml:trace contextRef="#ctx0" brushRef="#br0" timeOffset="-53797.273">6072 1163 4912 0 0,'0'0'5796'0'0,"0"0"-4057"0"0,0 0-1538 0 0,0 0 21 0 0,0 0 133 0 0,0 0 147 0 0,0 0 89 0 0,-4 9-104 0 0,2-3-379 0 0,-33 115 621 0 0,34-118-679 0 0,1 0 0 0 0,-1 0-1 0 0,0 0 1 0 0,1 0-1 0 0,-1 0 1 0 0,1 0 0 0 0,0 0-1 0 0,0 0 1 0 0,0 1-1 0 0,1-1 1 0 0,-1 0 0 0 0,1 0-1 0 0,-1 0 1 0 0,1 0-1 0 0,0 0 1 0 0,1 0 0 0 0,-1 0-1 0 0,0-1 1 0 0,1 1-1 0 0,-1 0 1 0 0,1-1 0 0 0,0 1-1 0 0,0-1 1 0 0,0 1-1 0 0,0-1 1 0 0,0 0 0 0 0,1 0-1 0 0,-1 0 1 0 0,1 0-1 0 0,-1 0 1 0 0,1 0 0 0 0,0-1-1 0 0,-1 0 1 0 0,1 1 0 0 0,0-1-1 0 0,0 0 1 0 0,0 0-1 0 0,0-1 1 0 0,2 1-50 0 0,-3-1-4 0 0,1 0-1 0 0,0 0 1 0 0,0 0-1 0 0,0 0 1 0 0,0-1-1 0 0,-1 1 1 0 0,1-1-1 0 0,0 0 1 0 0,-1 0 0 0 0,1 0-1 0 0,0 0 1 0 0,-1-1-1 0 0,1 1 1 0 0,-1-1-1 0 0,0 1 1 0 0,1-1 0 0 0,-1 0-1 0 0,0 0 1 0 0,0 0-1 0 0,0 0 1 0 0,0 0-1 0 0,0 0 1 0 0,-1 0-1 0 0,1-1 1 0 0,-1 1 0 0 0,0-1-1 0 0,1 1 1 0 0,-1-2 4 0 0,20-24-657 0 0,4 67 408 0 0,-25-36 305 0 0,0 1 1 0 0,1-1 0 0 0,-1 0-1 0 0,0 1 1 0 0,1-1-1 0 0,0 0 1 0 0,0 1-1 0 0,0-1 1 0 0,0 0-1 0 0,0 0 1 0 0,1 0 0 0 0,-1 0-1 0 0,1 0 1 0 0,0 0-1 0 0,0-1 1 0 0,0 1-1 0 0,0 0 1 0 0,1-1-1 0 0,-1 0 1 0 0,1 1 0 0 0,-1-1-1 0 0,1 0 1 0 0,0 0-1 0 0,-1-1 1 0 0,1 1-1 0 0,0 0 1 0 0,0-1-1 0 0,1 0 1 0 0,-1 0 0 0 0,0 0-1 0 0,0 0 1 0 0,1 0-1 0 0,-1-1 1 0 0,0 1-1 0 0,1-1 1 0 0,-1 0 0 0 0,0 0-1 0 0,1 0 1 0 0,-1-1-1 0 0,0 1 1 0 0,1-1-1 0 0,-1 1 1 0 0,0-1-1 0 0,0 0 1 0 0,1-1 0 0 0,-1 1-1 0 0,1-1-56 0 0,0-3-7 0 0,0-1-1 0 0,-1 0 0 0 0,1 1 1 0 0,-1-1-1 0 0,0-1 1 0 0,-1 1-1 0 0,1 0 1 0 0,-1-1-1 0 0,-1 1 1 0 0,1-1-1 0 0,-1 1 1 0 0,0-1-1 0 0,-1 0 1 0 0,1 0-1 0 0,-1 1 1 0 0,-1-1-1 0 0,1 0 0 0 0,-1 0 1 0 0,0 1-1 0 0,-1-1 1 0 0,0 1-1 0 0,0-1 1 0 0,0 1-1 0 0,-1 0 1 0 0,1 0-1 0 0,-2 0 1 0 0,1 0-1 0 0,-1 0 1 0 0,1 0-1 0 0,-2 1 1 0 0,1 0-1 0 0,0 0 0 0 0,-1 0 1 0 0,0 1-1 0 0,0-1 1 0 0,-1 1-1 0 0,1 0 1 0 0,-1 1-1 0 0,0-1 1 0 0,-3 0 7 0 0,-38 15-1923 0 0,55 18-4492 0 0,-2-23 1758 0 0</inkml:trace>
  <inkml:trace contextRef="#ctx0" brushRef="#br0" timeOffset="-53517.237">6516 1081 8625 0 0,'0'0'2133'0'0,"0"0"-1253"0"0,8 6-252 0 0,1 2-280 0 0,1 0 0 0 0,-1 0 0 0 0,-1 1 0 0 0,0 1 0 0 0,0-1 0 0 0,-1 1 0 0 0,0 0 0 0 0,-1 1 0 0 0,0-1 0 0 0,-1 1 0 0 0,0 1 0 0 0,2 6-348 0 0,-3-7 30 0 0,-1 1 0 0 0,-1 0 0 0 0,0 0 0 0 0,0 0 0 0 0,-1 0 0 0 0,-1 0 0 0 0,0 0 0 0 0,0 0 0 0 0,-2 0 0 0 0,1 0 0 0 0,-1 0 0 0 0,-1 0 0 0 0,0-1 0 0 0,-1 1 0 0 0,0-1 0 0 0,-1 1 0 0 0,0-2 0 0 0,-1 1 0 0 0,0 0 0 0 0,0-1 0 0 0,-1 0 1 0 0,-1-1-1 0 0,0 1 0 0 0,0-2 0 0 0,0 1 0 0 0,-1-1 0 0 0,-1 0 0 0 0,1-1 0 0 0,-1 0 0 0 0,-1 0 0 0 0,0-1-30 0 0,-11-1-753 0 0,12-14-5863 0 0,11-5-2876 0 0</inkml:trace>
  <inkml:trace contextRef="#ctx0" brushRef="#br0" timeOffset="-54761.246">5548 1169 1984 0 0,'4'-6'1073'0'0,"15"-38"-287"0"0,0-2 1950 0 0,-4 20 3746 0 0,-17 32-3773 0 0,-8 30-2512 0 0,-22 25 131 0 0,-3-2 1 0 0,-2-1-1 0 0,-3-2 1 0 0,-39 41-329 0 0,74-91 28 0 0,-2 5-593 0 0,5-9-4943 0 0,2-6 277 0 0</inkml:trace>
  <inkml:trace contextRef="#ctx0" brushRef="#br0" timeOffset="-54575.214">5379 1153 10045 0 0,'0'0'2602'0'0,"6"8"-1377"0"0,170 236 2561 0 0,-174-240-4087 0 0,15 23 185 0 0,-3-15-6271 0 0,-7-12 109 0 0</inkml:trace>
  <inkml:trace contextRef="#ctx0" brushRef="#br0" timeOffset="-30865.002">2597 2786 5412 0 0,'0'0'8617'0'0,"0"0"-6026"0"0,0 0-2269 0 0,0 0-282 0 0,0 0 64 0 0,0 0 224 0 0,0 0 68 0 0,-7-1-106 0 0,-22-1-391 0 0,-63-12-85 0 0,42-13-4464 0 0,44 18-773 0 0,5-6-2301 0 0</inkml:trace>
  <inkml:trace contextRef="#ctx0" brushRef="#br0" timeOffset="-30614.511">2638 2659 13313 0 0,'0'0'2868'0'0,"0"0"-2868"0"0,0 0 140 0 0,0 0-140 0 0,-51-1 377 0 0,17-1-41 0 0,-10-1-236 0 0,-7 0-100 0 0,-5 2-556 0 0,11 0-905 0 0,15 0-1555 0 0,3-2-5121 0 0</inkml:trace>
  <inkml:trace contextRef="#ctx0" brushRef="#br0" timeOffset="-28337.746">3398 2349 5701 0 0,'0'0'1430'0'0,"0"0"1179"0"0,4-8-797 0 0,10-53 1892 0 0,-14 60-3667 0 0,0 0 1 0 0,0 0 0 0 0,0-1 0 0 0,0 1 0 0 0,0 0 0 0 0,0 0 0 0 0,0-1 0 0 0,0 1-1 0 0,0 0 1 0 0,-1 0 0 0 0,1-1 0 0 0,0 1 0 0 0,-1 0 0 0 0,1 0 0 0 0,-1 0 0 0 0,0 0-1 0 0,1 0 1 0 0,-1 0 0 0 0,0 0 0 0 0,0 0 0 0 0,1 0 0 0 0,-1 0 0 0 0,0 0-1 0 0,0 0 1 0 0,0 0 0 0 0,0 1 0 0 0,0-1 0 0 0,0 0 0 0 0,0 1 0 0 0,-1-1 0 0 0,1 1-1 0 0,0-1 1 0 0,0 1 0 0 0,0 0 0 0 0,-1-1 0 0 0,1 1 0 0 0,0 0 0 0 0,0 0 0 0 0,-1 0-1 0 0,1 0 1 0 0,0 0 0 0 0,0 0 0 0 0,-1 0 0 0 0,1 0 0 0 0,0 0 0 0 0,0 1 0 0 0,0-1-1 0 0,-1 1 1 0 0,1-1 0 0 0,0 1 0 0 0,0-1 0 0 0,0 1 0 0 0,0-1 0 0 0,0 1 0 0 0,0 0-1 0 0,0 0 1 0 0,-1 0-38 0 0,-2 4-2 0 0,0-1-1 0 0,0 1 1 0 0,1 0-1 0 0,-1 1 0 0 0,1-1 1 0 0,0 1-1 0 0,1-1 1 0 0,-1 1-1 0 0,1 0 1 0 0,0 0-1 0 0,0 0 0 0 0,1 0 1 0 0,0 0-1 0 0,0 0 1 0 0,1 0-1 0 0,-1 1 1 0 0,1-1-1 0 0,1 0 1 0 0,-1 0-1 0 0,1 1 0 0 0,0-1 1 0 0,0 0-1 0 0,1 0 1 0 0,0 0-1 0 0,0 0 1 0 0,2 3 2 0 0,-1 7 45 0 0,17 138 528 0 0,-21-149-559 0 0,1 0 0 0 0,-1 0-1 0 0,0-1 1 0 0,0 1 0 0 0,-1 0 0 0 0,1-1 0 0 0,-1 1 0 0 0,0 0-1 0 0,0-1 1 0 0,0 0 0 0 0,-1 0 0 0 0,0 0 0 0 0,0 0 0 0 0,0 0-1 0 0,0 0 1 0 0,0-1 0 0 0,-1 1 0 0 0,0-1 0 0 0,1 0 0 0 0,-1 0-1 0 0,-1 0 1 0 0,1-1 0 0 0,0 0 0 0 0,0 1 0 0 0,-1-1 0 0 0,1-1-1 0 0,-1 1 1 0 0,0-1 0 0 0,0 0 0 0 0,-2 1-14 0 0,-42-9-396 0 0,90 19-51 0 0,-34-6 512 0 0,-1 1 0 0 0,0-1-1 0 0,-1 1 1 0 0,1 0 0 0 0,-1 1-1 0 0,-1-1 1 0 0,0 1 0 0 0,0 0-1 0 0,0 1 1 0 0,-1-1 0 0 0,0 0 0 0 0,-1 1-1 0 0,1 0 1 0 0,-2-1 0 0 0,1 1-1 0 0,-1 0 1 0 0,-1 0 0 0 0,0 0-1 0 0,0 0 1 0 0,0 0 0 0 0,-1 0-1 0 0,-1-1 1 0 0,0 1 0 0 0,0 0 0 0 0,0-1-1 0 0,-1 1 1 0 0,-3 6-65 0 0,-8 71 481 0 0,19-55-1262 0 0,10-19-6929 0 0,-7-12 491 0 0</inkml:trace>
  <inkml:trace contextRef="#ctx0" brushRef="#br0" timeOffset="-27169.999">3889 2530 4948 0 0,'0'0'1851'0'0,"0"0"333"0"0,1-6-871 0 0,-5-53 2446 0 0,4 58-3715 0 0,0 0 0 0 0,0 0 0 0 0,0 0 1 0 0,0 0-1 0 0,0 0 0 0 0,-1 0 0 0 0,1 0 0 0 0,0 0 0 0 0,0 0 1 0 0,-1 0-1 0 0,1 0 0 0 0,0 0 0 0 0,-1 1 0 0 0,1-1 0 0 0,-1 0 0 0 0,0 0 1 0 0,1 0-1 0 0,-1 0 0 0 0,0 1 0 0 0,1-1 0 0 0,-1 0 0 0 0,0 1 1 0 0,0-1-1 0 0,1 0 0 0 0,-1 1 0 0 0,0-1 0 0 0,0 1 0 0 0,0-1 1 0 0,0 1-1 0 0,0 0 0 0 0,0-1 0 0 0,0 1 0 0 0,0 0 0 0 0,0 0 1 0 0,0 0-1 0 0,0 0 0 0 0,0 0 0 0 0,0 0 0 0 0,0 0 0 0 0,0 0 1 0 0,0 0-1 0 0,0 0 0 0 0,0 0 0 0 0,0 1 0 0 0,0-1 0 0 0,0 0 1 0 0,0 1-1 0 0,0-1 0 0 0,0 0 0 0 0,1 1 0 0 0,-1 0 0 0 0,0-1 1 0 0,0 1-1 0 0,0-1 0 0 0,1 1 0 0 0,-1 0 0 0 0,0 0 0 0 0,0-1 1 0 0,1 1-1 0 0,-1 0 0 0 0,1 0 0 0 0,-1 0 0 0 0,1 0 0 0 0,-1 0 1 0 0,1 0-45 0 0,-8 10 60 0 0,2-1 0 0 0,-1 1 0 0 0,2 0 1 0 0,-1 0-1 0 0,1 1 0 0 0,1-1 0 0 0,0 1 1 0 0,1 0-1 0 0,0 0 0 0 0,1 0 1 0 0,0 1-1 0 0,1-1 0 0 0,1 1 0 0 0,0-1 1 0 0,0 1-1 0 0,1-1 0 0 0,1 0 1 0 0,0 1-1 0 0,0-1 0 0 0,1 0 0 0 0,1 0 1 0 0,1 1-61 0 0,-3-10 31 0 0,0 1 1 0 0,0-1 0 0 0,0 0-1 0 0,0 0 1 0 0,1 0 0 0 0,-1 0-1 0 0,1 0 1 0 0,0 0-1 0 0,0-1 1 0 0,0 1 0 0 0,0-1-1 0 0,1 0 1 0 0,-1 0 0 0 0,0 0-1 0 0,1-1 1 0 0,0 1 0 0 0,-1-1-1 0 0,1 0 1 0 0,0 0 0 0 0,0 0-1 0 0,-1 0 1 0 0,1 0-1 0 0,0-1 1 0 0,0 0 0 0 0,0 0-1 0 0,0 0 1 0 0,0 0 0 0 0,0-1-1 0 0,-1 0 1 0 0,1 1 0 0 0,0-1-1 0 0,0-1 1 0 0,-1 1 0 0 0,1 0-1 0 0,3-3-31 0 0,2 1-26 0 0,0-1-1 0 0,-1-1 1 0 0,1 0 0 0 0,-1 0-1 0 0,0 0 1 0 0,0-1 0 0 0,-1 0-1 0 0,1-1 1 0 0,-1 0 0 0 0,-1 0-1 0 0,1 0 1 0 0,-1-1-1 0 0,4-8 27 0 0,2 11-1216 0 0,-7 36 1366 0 0,9 34 520 0 0,-10-62-625 0 0,-1 0-1 0 0,1 0 0 0 0,-1 0 0 0 0,1-1 0 0 0,0 0 0 0 0,0 1 1 0 0,0-1-1 0 0,0-1 0 0 0,0 1 0 0 0,1-1 0 0 0,-1 1 0 0 0,0-1 1 0 0,1 0-1 0 0,-1-1 0 0 0,1 1 0 0 0,-1-1 0 0 0,1 0 0 0 0,-1 0 0 0 0,1 0 1 0 0,-1-1-1 0 0,1 0 0 0 0,-1 0 0 0 0,1 0 0 0 0,-1 0 0 0 0,0 0 1 0 0,0-1-1 0 0,1 0 0 0 0,-1 0 0 0 0,0 0 0 0 0,-1 0 0 0 0,1-1 1 0 0,0 0-1 0 0,-1 1 0 0 0,1-1 0 0 0,-1-1 0 0 0,0 1 0 0 0,0 0 1 0 0,0-1-1 0 0,0 0 0 0 0,-1 1 0 0 0,0-1 0 0 0,1 0 0 0 0,-2 0 1 0 0,1 0-1 0 0,0-1 0 0 0,-1 1 0 0 0,1 0 0 0 0,-1-1 0 0 0,0 1 1 0 0,-1 0-1 0 0,1-1 0 0 0,-1 1 0 0 0,0-1 0 0 0,0 0-44 0 0,-2-3-56 0 0,0 0 0 0 0,0 1 0 0 0,-1-1 0 0 0,0 1 0 0 0,-1 0 0 0 0,1 0 0 0 0,-1 0-1 0 0,-1 1 1 0 0,1-1 0 0 0,-1 1 0 0 0,0 0 0 0 0,-1 0 0 0 0,1 1 0 0 0,-1-1 0 0 0,0 1 0 0 0,-1 0-1 0 0,1 1 1 0 0,-1 0 0 0 0,0 0 0 0 0,0 0 0 0 0,0 1 0 0 0,0 0 0 0 0,-1 0 0 0 0,0 1 0 0 0,1 0-1 0 0,-6-1 57 0 0,-16 34-2469 0 0,27-12-1964 0 0,4-4-2682 0 0</inkml:trace>
  <inkml:trace contextRef="#ctx0" brushRef="#br0" timeOffset="-26767.401">4517 2385 8445 0 0,'0'0'6022'0'0,"-1"7"-4720"0"0,19 299 3852 0 0,-33-74-4778 0 0,9-235-6697 0 0,4-4 68 0 0,-1-9-2472 0 0</inkml:trace>
  <inkml:trace contextRef="#ctx0" brushRef="#br0" timeOffset="-25664.852">5503 2383 6777 0 0,'0'0'3985'0'0,"0"0"-2397"0"0,0 0-1173 0 0,0 0-211 0 0,0 0 334 0 0,0 0 277 0 0,-8 10-37 0 0,-6 10-499 0 0,2-1-1 0 0,0 2 1 0 0,1 0-1 0 0,1 0 1 0 0,1 1 0 0 0,1 0-1 0 0,1 1 1 0 0,-1 6-279 0 0,-4 136 1563 0 0,13-159-1566 0 0,-1 0 1 0 0,1 0 0 0 0,0-1-1 0 0,1 1 1 0 0,-1 0 0 0 0,1-1-1 0 0,0 1 1 0 0,1-1-1 0 0,-1 1 1 0 0,1-1 0 0 0,0 0-1 0 0,1 0 1 0 0,-1 0 0 0 0,1-1-1 0 0,0 1 1 0 0,0-1 0 0 0,0 0-1 0 0,1 0 1 0 0,-1 0 0 0 0,1-1-1 0 0,0 1 1 0 0,0-1-1 0 0,0 0 1 0 0,1-1 0 0 0,-1 1-1 0 0,4 0 3 0 0,21 1-1803 0 0,-10-9-2519 0 0,-2-10-3359 0 0</inkml:trace>
  <inkml:trace contextRef="#ctx0" brushRef="#br0" timeOffset="-24161.39">7134 2824 4668 0 0,'0'0'5064'0'0,"0"0"-4099"0"0,0 0-897 0 0,5-8 494 0 0,18-38 1049 0 0,-23 45-1559 0 0,-1-1 1 0 0,0 0-1 0 0,-1 0 1 0 0,1 0-1 0 0,0 1 1 0 0,0-1-1 0 0,-1 1 1 0 0,1-1-1 0 0,-1 1 1 0 0,1-1-1 0 0,-1 1 1 0 0,0 0-1 0 0,0 0 1 0 0,1 0-1 0 0,-1 0 1 0 0,0 0-1 0 0,0 0 1 0 0,0 0-1 0 0,0 1 1 0 0,0-1-1 0 0,0 0 1 0 0,0 1-1 0 0,0 0 1 0 0,0 0-1 0 0,0 0 1 0 0,-1 0-1 0 0,1 0 1 0 0,0 0-1 0 0,0 0 1 0 0,0 0-1 0 0,0 1 1 0 0,0-1-1 0 0,0 1 1 0 0,0 0-1 0 0,0 0 1 0 0,0-1-1 0 0,0 1 1 0 0,1 0-1 0 0,-1 0 1 0 0,0 1-1 0 0,0-1 1 0 0,1 0-1 0 0,-1 1 1 0 0,1-1-1 0 0,-1 1 1 0 0,1-1-1 0 0,0 1 1 0 0,-1 0-1 0 0,1 0-52 0 0,-2 0 71 0 0,0 0-1 0 0,0 0 1 0 0,0 0-1 0 0,0 0 1 0 0,1 1-1 0 0,-1-1 1 0 0,1 1 0 0 0,0-1-1 0 0,-1 1 1 0 0,1 0-1 0 0,1 0 1 0 0,-1 0-1 0 0,0 0 1 0 0,1 0 0 0 0,-1 0-1 0 0,1 0 1 0 0,0 1-1 0 0,0-1 1 0 0,0 1-1 0 0,1-1 1 0 0,-1 0-1 0 0,1 1 1 0 0,-1-1 0 0 0,1 1-1 0 0,1-1 1 0 0,-1 1-1 0 0,0-1 1 0 0,1 1-1 0 0,0-1 1 0 0,-1 1 0 0 0,1-1-1 0 0,1 0 1 0 0,-1 1-1 0 0,0-1 1 0 0,1 0-1 0 0,0 0 1 0 0,0 0-1 0 0,-1 0 1 0 0,2 0 0 0 0,-1-1-1 0 0,0 1 1 0 0,1-1-1 0 0,-1 1 1 0 0,1-1-1 0 0,0 0 1 0 0,-1 0 0 0 0,1 0-1 0 0,1 0-70 0 0,1-1 73 0 0,0 0 1 0 0,0 0-1 0 0,0-1 0 0 0,0 0 0 0 0,0 0 1 0 0,0 0-1 0 0,0-1 0 0 0,0 0 1 0 0,0 1-1 0 0,0-2 0 0 0,0 1 0 0 0,0-1 1 0 0,-1 1-1 0 0,1-1 0 0 0,-1-1 0 0 0,1 1 1 0 0,-1-1-1 0 0,1 1 0 0 0,-1-1 0 0 0,0 0 1 0 0,-1-1-1 0 0,1 1 0 0 0,1-2-73 0 0,-4 3-66 0 0,0 0-1 0 0,0-1 0 0 0,0 1 0 0 0,0 0 1 0 0,0-1-1 0 0,-1 1 0 0 0,1-1 0 0 0,-1 0 1 0 0,1 1-1 0 0,-1-1 0 0 0,0 1 1 0 0,0-1-1 0 0,0 1 0 0 0,0-1 0 0 0,-1 0 1 0 0,1 1-1 0 0,-1-1 0 0 0,1 1 0 0 0,-1-1 1 0 0,0 1-1 0 0,0 0 0 0 0,0-1 0 0 0,0 1 1 0 0,0 0-1 0 0,-1-1 0 0 0,1 1 1 0 0,-1 0-1 0 0,0 0 0 0 0,1 0 0 0 0,-3-1 67 0 0,-16-14-2556 0 0,3 11-5863 0 0,12 6 1506 0 0</inkml:trace>
  <inkml:trace contextRef="#ctx0" brushRef="#br0" timeOffset="-23694.899">7501 2500 6461 0 0,'0'0'6544'0'0,"0"0"-4844"0"0,7-6-1599 0 0,32-26 0 0 0,-37 33-54 0 0,0 1 0 0 0,0 0 0 0 0,0 0 0 0 0,-1 0 0 0 0,1 0 0 0 0,-1 0 0 0 0,1 0 0 0 0,-1 0 0 0 0,0 0 0 0 0,0 0 0 0 0,0 1 0 0 0,0-1 0 0 0,0 0 0 0 0,0 1 0 0 0,-1-1 0 0 0,1 1 0 0 0,-1-1-1 0 0,0 1 1 0 0,1-1 0 0 0,-1 1 0 0 0,-1-1 0 0 0,1 1 0 0 0,0-1 0 0 0,0 1 0 0 0,-1-1 0 0 0,1 1 0 0 0,-1-1 0 0 0,0 0 0 0 0,0 1 0 0 0,0-1 0 0 0,0 0 0 0 0,0 0 0 0 0,-1 1 0 0 0,1-1 0 0 0,-2 1-47 0 0,3-1 24 0 0,-26 69 800 0 0,19-58-746 0 0,0 0 0 0 0,2 1 0 0 0,0 0 1 0 0,0 0-1 0 0,2 1 0 0 0,-1-1 0 0 0,2 1 1 0 0,0-1-1 0 0,1 1 0 0 0,0 0 1 0 0,1 0-1 0 0,1 0 0 0 0,0 0 0 0 0,1 0-78 0 0,1-10 95 0 0,0 1 0 0 0,0-1 0 0 0,1 0 0 0 0,0 0 0 0 0,0 0 0 0 0,0-1 0 0 0,0 1 0 0 0,1-1 0 0 0,0 0 0 0 0,0 0 0 0 0,0-1 0 0 0,0 1 0 0 0,0-1 0 0 0,1 0 0 0 0,0-1 0 0 0,-1 1 0 0 0,1-1 0 0 0,0 0 0 0 0,0-1 0 0 0,0 1 0 0 0,0-1 0 0 0,0-1 0 0 0,1 1 0 0 0,-1-1 0 0 0,5 0-95 0 0,-19 5 12 0 0,0 1-1 0 0,1-1 1 0 0,0 1 0 0 0,0 0-1 0 0,1 1 1 0 0,0 0-1 0 0,0 0 1 0 0,1 0-1 0 0,-1 1 1 0 0,2 0-1 0 0,-1 0 1 0 0,1 0 0 0 0,0 0-1 0 0,1 1 1 0 0,0 0-1 0 0,0-1 1 0 0,1 1-1 0 0,0 0 1 0 0,0 0 0 0 0,1 0-1 0 0,1 1 1 0 0,-1-1-1 0 0,2 3-11 0 0,-9 160 825 0 0,6-169-971 0 0,-2 1 1 0 0,1 0-1 0 0,0-1 0 0 0,-1 0 1 0 0,1 0-1 0 0,-1 0 0 0 0,0 0 0 0 0,0 0 1 0 0,0-1-1 0 0,0 0 0 0 0,-1 0 1 0 0,1 0-1 0 0,-1 0 0 0 0,1-1 1 0 0,-1 0-1 0 0,1 1 0 0 0,-1-2 0 0 0,0 1 1 0 0,0-1-1 0 0,1 1 0 0 0,-1-1 1 0 0,0-1-1 0 0,0 1 0 0 0,0-1 0 0 0,1 1 1 0 0,-2-2 145 0 0,2 2-292 0 0,-7 1-561 0 0,-31-4-8440 0 0,15-9 1559 0 0</inkml:trace>
  <inkml:trace contextRef="#ctx0" brushRef="#br0" timeOffset="-24658.372">6606 2880 10605 0 0,'0'0'5408'0'0,"0"0"-5408"0"0,0 0 216 0 0,-40 1 37 0 0,18-3 207 0 0,0 0-208 0 0,-1-1-168 0 0,-2 2-72 0 0,2-1-12 0 0,1-1-72 0 0,3 1-392 0 0,2-2-401 0 0,5-1-419 0 0,6-1-1676 0 0,6 2-4061 0 0</inkml:trace>
  <inkml:trace contextRef="#ctx0" brushRef="#br0" timeOffset="-24409.819">6638 2792 7141 0 0,'0'0'6944'0'0,"0"0"-5052"0"0,0 0-1820 0 0,0 0 120 0 0,0 0-192 0 0,-57-17 277 0 0,33 13-101 0 0,-3-1-164 0 0,0 1-12 0 0,-2 0-280 0 0,5 1-625 0 0,3 2-523 0 0,7-1-2520 0 0,2 2-2633 0 0</inkml:trace>
  <inkml:trace contextRef="#ctx0" brushRef="#br0" timeOffset="-25231.052">5708 2571 6189 0 0,'0'6'6247'0'0,"-13"199"-963"0"0,14-202-5265 0 0,0-1 0 0 0,1 1 1 0 0,-1-1-1 0 0,0 0 0 0 0,1 1 1 0 0,0-1-1 0 0,-1 0 0 0 0,1 0 1 0 0,0 0-1 0 0,0-1 0 0 0,0 1 1 0 0,0 0-1 0 0,0-1 0 0 0,1 1 1 0 0,-1-1-1 0 0,0 0 0 0 0,1 0 1 0 0,-1 0-1 0 0,1 0 0 0 0,-1 0 1 0 0,1 0-1 0 0,0-1 0 0 0,-1 1 1 0 0,1-1-1 0 0,0 0 0 0 0,-1 1 1 0 0,1-1-1 0 0,0-1 0 0 0,-1 1 1 0 0,1 0-1 0 0,0-1 0 0 0,-1 1 1 0 0,1-1-1 0 0,-1 0 0 0 0,1 0 1 0 0,-1 0-1 0 0,1 0 0 0 0,-1 0 1 0 0,0 0-1 0 0,1-1 0 0 0,-1 1 1 0 0,0-1-1 0 0,0 0 0 0 0,0 0 1 0 0,0 0-1 0 0,0 1 0 0 0,-1-2 1 0 0,1 1-1 0 0,0 0 0 0 0,-1 0 1 0 0,0 0-1 0 0,2-3-19 0 0,6-8-397 0 0,-9 12 392 0 0,0 0 0 0 0,0-1-1 0 0,0 1 1 0 0,0 0 0 0 0,1 0 0 0 0,-1 0 0 0 0,0 0 0 0 0,1 0 0 0 0,-1 0 0 0 0,0 0 0 0 0,1 0 0 0 0,-1 1 0 0 0,1-1 0 0 0,0 0 0 0 0,-1 0 0 0 0,1 0 0 0 0,0 0 0 0 0,-1 1 0 0 0,1-1 0 0 0,0 0 0 0 0,0 1-1 0 0,0-1 1 0 0,0 0 0 0 0,0 1 0 0 0,0-1 0 0 0,0 1 0 0 0,0 0 0 0 0,0-1 0 0 0,0 1 0 0 0,0 0 0 0 0,0-1 0 0 0,0 1 0 0 0,0 0 0 0 0,0 0 0 0 0,0 0 0 0 0,0 0 0 0 0,0 0 0 0 0,0 0 0 0 0,0 0-1 0 0,0 0 1 0 0,0 1 0 0 0,0-1 0 0 0,0 0 0 0 0,0 1 0 0 0,0-1 0 0 0,0 0 0 0 0,0 1 0 0 0,0 0 0 0 0,0-1 0 0 0,0 1 0 0 0,0-1 0 0 0,-1 1 0 0 0,1 0 0 0 0,0 0 0 0 0,0-1 0 0 0,-1 1 0 0 0,1 0-1 0 0,-1 0 1 0 0,1 0 0 0 0,0 0 0 0 0,-1 0 0 0 0,1 0 5 0 0,9 17-27 0 0,-10-16 90 0 0,0 0-1 0 0,0 0 0 0 0,0 0 0 0 0,1 1 0 0 0,-1-1 0 0 0,1 0 0 0 0,-1 0 1 0 0,1 0-1 0 0,0 0 0 0 0,-1-1 0 0 0,1 1 0 0 0,0 0 0 0 0,0 0 0 0 0,1 0 1 0 0,-1-1-1 0 0,0 1 0 0 0,0 0 0 0 0,1-1 0 0 0,-1 1 0 0 0,1-1 0 0 0,0 0 1 0 0,-1 1-1 0 0,1-1 0 0 0,0 0 0 0 0,0 0 0 0 0,0 0 0 0 0,-1 0 0 0 0,1-1 1 0 0,0 1-1 0 0,0 0 0 0 0,0-1 0 0 0,1 1 0 0 0,-1-1 0 0 0,0 0 0 0 0,0 0 1 0 0,0 0-1 0 0,0 0 0 0 0,0 0 0 0 0,0 0 0 0 0,0 0 0 0 0,0-1 0 0 0,0 1 1 0 0,0-1-1 0 0,0 0 0 0 0,0 1 0 0 0,0-1 0 0 0,0 0 0 0 0,0 0 0 0 0,0 0 1 0 0,-1 0-1 0 0,1-1 0 0 0,0 1 0 0 0,-1 0 0 0 0,1-1 0 0 0,1-1-62 0 0,0-1-74 0 0,1-1 0 0 0,-1 0 0 0 0,0-1 0 0 0,0 1 0 0 0,0 0-1 0 0,-1-1 1 0 0,0 1 0 0 0,0-1 0 0 0,0 0 0 0 0,-1 0 0 0 0,1 0 0 0 0,-1 0-1 0 0,-1 0 1 0 0,1 0 0 0 0,-1 0 0 0 0,0 0 0 0 0,-1 0 0 0 0,0 0 0 0 0,1 1-1 0 0,-2-1 1 0 0,1 0 0 0 0,-1 0 0 0 0,0 0 0 0 0,0 1 0 0 0,0-1-1 0 0,-1 1 1 0 0,0 0 0 0 0,0-1 0 0 0,0 1 0 0 0,-1 1 0 0 0,0-1 0 0 0,0 0-1 0 0,0 1 1 0 0,0 0 0 0 0,-1 0 0 0 0,0 0 0 0 0,1 1 0 0 0,-1-1 0 0 0,-1 1-1 0 0,1 0 1 0 0,0 1 0 0 0,-1-1 0 0 0,1 1 0 0 0,-1 0 0 0 0,0 0 0 0 0,0 1-1 0 0,0 0 1 0 0,-2 0 74 0 0,-28 5-2580 0 0,12 1-5732 0 0,13-2 1358 0 0</inkml:trace>
  <inkml:trace contextRef="#ctx0" brushRef="#br0" timeOffset="-24921.115">6068 2437 7673 0 0,'0'0'4189'0'0,"0"0"-3004"0"0,6 7-701 0 0,8 9-70 0 0,0 1 0 0 0,-1 1 0 0 0,0 0 1 0 0,-2 0-1 0 0,0 1 0 0 0,-1 1 1 0 0,-1 0-1 0 0,-1 0 0 0 0,-1 1 0 0 0,0-1 1 0 0,-2 2-1 0 0,0-1 0 0 0,-2 1 1 0 0,0-1-1 0 0,-1 1 0 0 0,-1 1-414 0 0,-3-11 97 0 0,0-1-1 0 0,-1 1 1 0 0,0 0-1 0 0,-1-1 1 0 0,0 0-1 0 0,0 0 1 0 0,-2 0-1 0 0,1 0 1 0 0,-1-1-1 0 0,-1 0 1 0 0,0 0-1 0 0,0-1 1 0 0,-1 1-1 0 0,0-2 1 0 0,-2 3-97 0 0,4-6-157 0 0,0 1 0 0 0,-1-1 1 0 0,0 0-1 0 0,1 0 0 0 0,-2-1 1 0 0,1 0-1 0 0,0 0 1 0 0,-1-1-1 0 0,0 1 0 0 0,0-2 1 0 0,1 1-1 0 0,-2-1 0 0 0,1-1 1 0 0,-2 1 156 0 0,9-2-197 0 0,-17-1-900 0 0,11-6-5487 0 0,10-7-3704 0 0</inkml:trace>
  <inkml:trace contextRef="#ctx0" brushRef="#br0" timeOffset="-26132.049">5210 2418 5412 0 0,'0'0'5681'0'0,"0"0"-3852"0"0,0 0-1431 0 0,-3 9 323 0 0,-11 28 224 0 0,-1-1 0 0 0,-2-1 0 0 0,-2 0 0 0 0,0-2 0 0 0,-3 0 0 0 0,-9 10-945 0 0,-104 101 680 0 0,119-135-3011 0 0,19-23-5306 0 0,5-5-358 0 0</inkml:trace>
  <inkml:trace contextRef="#ctx0" brushRef="#br0" timeOffset="-25884.677">4980 2532 4760 0 0,'0'0'8641'0'0,"0"0"-6557"0"0,6 8-1690 0 0,157 254 4112 0 0,-98-196-6576 0 0,-57-73-5799 0 0,-1-8-1093 0 0</inkml:trace>
  <inkml:trace contextRef="#ctx0" brushRef="#br0" timeOffset="-22689.749">8386 3000 6597 0 0,'0'0'5647'0'0,"0"0"-3495"0"0,0 0-1728 0 0,0 0-123 0 0,0 0 313 0 0,-9 2 2 0 0,-17 0-594 0 0,1 0 0 0 0,-1-1 1 0 0,1-2-1 0 0,-1-1 0 0 0,1-1 0 0 0,0-1 1 0 0,-1-1-1 0 0,-8-3-22 0 0,21-2-2058 0 0,15-2-4932 0 0,10-1-491 0 0</inkml:trace>
  <inkml:trace contextRef="#ctx0" brushRef="#br0" timeOffset="-22534.79">8473 2887 7525 0 0,'0'0'7372'0'0,"0"0"-5835"0"0,0 0-1537 0 0,0 0-505 0 0,-44-2 505 0 0,5 0 368 0 0,-8-1-143 0 0,-6 2-149 0 0,2 0-72 0 0,14 1-4 0 0,10 0-405 0 0,9 0-863 0 0,5 0-1920 0 0,-5-4-5593 0 0</inkml:trace>
  <inkml:trace contextRef="#ctx0" brushRef="#br0" timeOffset="-13834.984">1156 4046 1616 0 0,'0'0'884'0'0,"0"0"-201"0"0,0 0 623 0 0,0 0 83 0 0,0 0-172 0 0,0 0 216 0 0,0 0 191 0 0,0 0-44 0 0,0 0-197 0 0,-6-1-161 0 0,-50-9 2196 0 0,-39-7-2148 0 0,86 17-1493 0 0,-37-10-387 0 0,31-13-4885 0 0,15 14-705 0 0</inkml:trace>
  <inkml:trace contextRef="#ctx0" brushRef="#br0" timeOffset="-13572.75">1067 3891 4288 0 0,'0'0'7517'0'0,"0"0"-5193"0"0,0 0-1360 0 0,0 0-300 0 0,0 0 81 0 0,-46-2 67 0 0,26 0-220 0 0,-3 2-296 0 0,-3-1-244 0 0,0 1-52 0 0,4 0-568 0 0,0 0-240 0 0,4 0-725 0 0,8 0-2739 0 0,3 0-5065 0 0</inkml:trace>
  <inkml:trace contextRef="#ctx0" brushRef="#br0" timeOffset="-9847.095">2798 4186 7737 0 0,'0'0'7560'0'0,"0"0"-7008"0"0,0 0-376 0 0,0 0 16 0 0,-45-3 485 0 0,23-1-145 0 0,-6 0-196 0 0,-4 1-148 0 0,1 1-104 0 0,-2-1-76 0 0,2 1-8 0 0,4 0-108 0 0,4-2-388 0 0,6 0-288 0 0,9-2-489 0 0,6-2-1059 0 0,2 1-4408 0 0</inkml:trace>
  <inkml:trace contextRef="#ctx0" brushRef="#br0" timeOffset="-9600.048">2832 4050 11625 0 0,'0'0'2820'0'0,"0"0"-2768"0"0,0 0 88 0 0,-49 1 480 0 0,22-1 120 0 0,-4 0-335 0 0,-3 0-269 0 0,2 0-136 0 0,1 0-185 0 0,4 0-723 0 0,4 0-700 0 0,11-1-2632 0 0,3-4-3273 0 0</inkml:trace>
  <inkml:trace contextRef="#ctx0" brushRef="#br0" timeOffset="-9174.569">3247 3732 8129 0 0,'0'0'4559'0'0,"0"0"-3267"0"0,1-6-1005 0 0,0 3-222 0 0,-1 1-1 0 0,1 0 1 0 0,-1 0-1 0 0,0 0 1 0 0,1-1-1 0 0,-1 1 1 0 0,0 0-1 0 0,-1 0 1 0 0,1-1 0 0 0,0 1-1 0 0,-1 0 1 0 0,1 0-1 0 0,-1 0 1 0 0,0-1-1 0 0,1 1 1 0 0,-1 0-1 0 0,0 0 1 0 0,-1 0-1 0 0,1 0 1 0 0,0 1-1 0 0,0-1 1 0 0,-1 0-1 0 0,1 0 1 0 0,-1 1-1 0 0,1-1 1 0 0,-1 1-1 0 0,0-1 1 0 0,0 1-1 0 0,0 0 1 0 0,0 0-1 0 0,0-1 1 0 0,0 2 0 0 0,0-1-1 0 0,0 0 1 0 0,0 0-1 0 0,0 0 1 0 0,0 1-1 0 0,0 0 1 0 0,-1-1-1 0 0,1 1 1 0 0,0 0-1 0 0,0 0 1 0 0,-1 0-1 0 0,1 0-64 0 0,0 3-5 0 0,-1 1 0 0 0,1-1 0 0 0,0 1-1 0 0,0-1 1 0 0,1 1 0 0 0,-1 0 0 0 0,1 0 0 0 0,0 0-1 0 0,0-1 1 0 0,0 1 0 0 0,1 0 0 0 0,-1 0 0 0 0,1 1-1 0 0,0-1 1 0 0,0 0 0 0 0,0 0 0 0 0,1 0 0 0 0,-1 0-1 0 0,1 0 1 0 0,0 0 0 0 0,0 0 0 0 0,0-1 0 0 0,1 1-1 0 0,-1 0 1 0 0,1-1 0 0 0,0 1 0 0 0,0-1 0 0 0,1 1-1 0 0,-1-1 1 0 0,1 1 5 0 0,6 16 80 0 0,56 178 1638 0 0,-64-193-1717 0 0,0 0 0 0 0,0 1 0 0 0,0-1 0 0 0,-1 1 0 0 0,0-1 0 0 0,0 0 0 0 0,-1 1 0 0 0,1-1 0 0 0,-1 1 0 0 0,0-1 0 0 0,-1 0 0 0 0,1 0 0 0 0,-1 1 0 0 0,0-1 0 0 0,0 0 0 0 0,-1-1 0 0 0,0 1-1 0 0,0 0 1 0 0,0-1 0 0 0,0 1 0 0 0,0-1 0 0 0,-1 0 0 0 0,0 0 0 0 0,0-1 0 0 0,0 1 0 0 0,0-1 0 0 0,-1 0 0 0 0,1 0 0 0 0,-1 0 0 0 0,0 0 0 0 0,0-1 0 0 0,0 0 0 0 0,0 0 0 0 0,0 0 0 0 0,-3 0-1 0 0,-47 1-984 0 0,102-6 1238 0 0,-43 5-197 0 0,0 0 1 0 0,1 0-1 0 0,-1 0 0 0 0,0 1 0 0 0,-1-1 0 0 0,1 1 0 0 0,0 0 0 0 0,-1 0 0 0 0,1 0 1 0 0,-1 1-1 0 0,0-1 0 0 0,0 1 0 0 0,0 0 0 0 0,-1 0 0 0 0,1 0 0 0 0,-1 0 0 0 0,0 0 1 0 0,0 0-1 0 0,0 1 0 0 0,-1-1 0 0 0,0 1 0 0 0,0-1 0 0 0,0 1 0 0 0,0-1 0 0 0,-1 1 0 0 0,1 0 1 0 0,-1-1-1 0 0,0 1 0 0 0,-1 0 0 0 0,1 0-57 0 0,-27 146 1894 0 0,24-140-1694 0 0,-3 12-31 0 0,2-17-149 0 0,1 0 1 0 0,0 1-1 0 0,0-1 1 0 0,0 1-1 0 0,1-1 1 0 0,0 1-1 0 0,0 0 1 0 0,1 0-1 0 0,0 0 1 0 0,0 0-1 0 0,1 0 1 0 0,0 0-1 0 0,0 1 1 0 0,0-1-1 0 0,1 0 1 0 0,0 0-1 0 0,1 0 1 0 0,-1 0-1 0 0,1-1 1 0 0,1 1-1 0 0,-1 0 1 0 0,1-1-1 0 0,0 1 1 0 0,1-1-1 0 0,-1 0 1 0 0,1 0-1 0 0,1 0 1 0 0,-1-1-1 0 0,3 2-20 0 0,52-17-3259 0 0,-39-13-3701 0 0,-6 3-2888 0 0</inkml:trace>
  <inkml:trace contextRef="#ctx0" brushRef="#br0" timeOffset="-14334.656">643 3627 2824 0 0,'0'0'7532'0'0,"0"0"-4808"0"0,0 0-1605 0 0,0 0-459 0 0,0 0-228 0 0,0 0 64 0 0,-3 6 107 0 0,-18 33 68 0 0,-2-1-1 0 0,-2-1 0 0 0,-1-2 1 0 0,-2 0-1 0 0,-1-2 1 0 0,-9 6-671 0 0,-45 56-679 0 0,83-95 551 0 0,0-1 0 0 0,1 1-1 0 0,-1-1 1 0 0,0 1-1 0 0,0 0 1 0 0,0-1 0 0 0,0 1-1 0 0,1-1 1 0 0,-1 1-1 0 0,0-1 1 0 0,0 1 0 0 0,0-1-1 0 0,0 1 1 0 0,0-1-1 0 0,0 1 1 0 0,0-1 0 0 0,0 1-1 0 0,0-1 1 0 0,0 1-1 0 0,0-1 1 0 0,-1 1 0 0 0,1-1-1 0 0,0 1 1 0 0,0 0-1 0 0,0-1 1 0 0,-1 1 0 0 0,1-1-1 0 0,0 1 1 0 0,0 0-1 0 0,-1-1 1 0 0,1 1 0 0 0,0-1-1 0 0,-1 1 1 0 0,1 0-1 0 0,-1 0 1 0 0,1-1 0 0 0,0 1-1 0 0,-1 0 1 0 0,1 0-1 0 0,-1-1 1 0 0,1 1 0 0 0,-1 0-1 0 0,1 0 1 0 0,0 0-1 0 0,-1 0 1 0 0,1-1-1 0 0,-1 1 1 0 0,1 0 0 0 0,-1 0-1 0 0,1 0 1 0 0,-1 0-1 0 0,1 0 1 0 0,-1 0 0 0 0,1 1-1 0 0,-1-1 1 0 0,1 0-1 0 0,-1 0 1 0 0,1 0 0 0 0,-1 0 128 0 0,1-6-2367 0 0,0-7-3053 0 0</inkml:trace>
  <inkml:trace contextRef="#ctx0" brushRef="#br0" timeOffset="-14084.501">348 3713 5184 0 0,'0'0'1197'0'0,"0"0"2730"0"0,0 0-2326 0 0,9 8-678 0 0,26 23 269 0 0,-1 3 0 0 0,-2 0 0 0 0,-1 2 0 0 0,-2 2 0 0 0,-1 0 0 0 0,0 6-1192 0 0,-26-41-31 0 0,34 49-157 0 0,-7-23-3353 0 0,-23-25-723 0 0,2-4-3828 0 0</inkml:trace>
  <inkml:trace contextRef="#ctx0" brushRef="#br0" timeOffset="-10344.459">20 3536 7777 0 0,'0'0'5328'0'0,"0"0"-3545"0"0,0 0-1605 0 0,-2 9 117 0 0,-5 32 91 0 0,2 0 0 0 0,1 1 0 0 0,3-1 0 0 0,1 1 0 0 0,2 0 0 0 0,2-1 0 0 0,1 1 0 0 0,3-1 0 0 0,12 39-386 0 0,54 58 1005 0 0,-31-108-3279 0 0,11-18-3697 0 0,-23-13-4936 0 0</inkml:trace>
  <inkml:trace contextRef="#ctx0" brushRef="#br0" timeOffset="-11058.97">1500 3849 548 0 0,'0'0'8307'0'0,"0"0"-4604"0"0,0 0-2583 0 0,0 0-740 0 0,0 0-15 0 0,0 0 126 0 0,-6-3-84 0 0,-29-14-192 0 0,77 14-227 0 0,-36 1 81 0 0,1 0 1 0 0,-1 1-1 0 0,0 0 1 0 0,1 0-1 0 0,-1 0 1 0 0,0 1-1 0 0,1 0 1 0 0,-1 1-1 0 0,1-1 1 0 0,-1 1-1 0 0,0 0 1 0 0,1 1-1 0 0,-1 0 1 0 0,0 0-1 0 0,0 0 1 0 0,0 0-1 0 0,0 1 1 0 0,-1 0-1 0 0,1 0 1 0 0,-1 1-1 0 0,0 0 1 0 0,5 4-70 0 0,-9-3 12 0 0,-1 0-1 0 0,0-1 1 0 0,0 1 0 0 0,0 0 0 0 0,-1 0 0 0 0,1 0-1 0 0,-1 0 1 0 0,0 0 0 0 0,-1 0 0 0 0,1-1 0 0 0,-1 1-1 0 0,0 0 1 0 0,0-1 0 0 0,0 1 0 0 0,-1-1-1 0 0,0 0 1 0 0,1 0 0 0 0,-1 0 0 0 0,-1 0 0 0 0,1-1-1 0 0,-1 1 1 0 0,1-1 0 0 0,-1 0 0 0 0,0 0 0 0 0,0 0-1 0 0,-2 1-11 0 0,-8 9-30 0 0,6-4 45 0 0,4-6-16 0 0,0 0 0 0 0,0 1 0 0 0,0-1 1 0 0,0 1-1 0 0,1 0 0 0 0,-1 0 0 0 0,1 0 0 0 0,0 1 0 0 0,1-1 1 0 0,-1 1-1 0 0,1 0 0 0 0,0-1 0 0 0,0 1 0 0 0,0 0 0 0 0,1 0 1 0 0,0 1-1 0 0,0-1 0 0 0,0 1 1 0 0,93 8 2543 0 0,50-32-2615 0 0,-141 21-7563 0 0,-1-5-426 0 0</inkml:trace>
  <inkml:trace contextRef="#ctx0" brushRef="#br0" timeOffset="-10763.32">1960 3620 7341 0 0,'0'0'4995'0'0,"0"0"-3878"0"0,9 9-184 0 0,142 194 3167 0 0,-146-194-3993 0 0,-1 1 0 0 0,1 1 0 0 0,-1-1 0 0 0,-1 1 0 0 0,0-1 0 0 0,-1 1 0 0 0,0 0 0 0 0,0 0 0 0 0,-1 0 0 0 0,-1 0 1 0 0,0 0-1 0 0,0 0 0 0 0,-1 1 0 0 0,-1-1 0 0 0,0-1 0 0 0,0 1 0 0 0,-1 0 0 0 0,0 0 0 0 0,-1-1 0 0 0,0 0 0 0 0,-1 0 0 0 0,-5 9-107 0 0,0-4-28 0 0,-1-1 0 0 0,0 0 1 0 0,-1 0-1 0 0,-1-2 0 0 0,0 1 0 0 0,-1-2 0 0 0,0 0 0 0 0,0 0 0 0 0,-1-1 0 0 0,-1-1 0 0 0,-3 1 28 0 0,-116 28-8352 0 0,100-38-3138 0 0</inkml:trace>
  <inkml:trace contextRef="#ctx0" brushRef="#br0" timeOffset="-7545.597">3789 4050 1368 0 0,'0'0'1366'0'0,"0"0"-593"0"0,0 0-94 0 0,4-8 615 0 0,-4 7-1177 0 0,25-62 6233 0 0,-24 61-6276 0 0,-1 1 0 0 0,1 0 0 0 0,-1 0 0 0 0,0-1-1 0 0,1 1 1 0 0,-1 0 0 0 0,0 0 0 0 0,0-1 0 0 0,0 1 0 0 0,0 0-1 0 0,0-1 1 0 0,0 1 0 0 0,0 0 0 0 0,0-1 0 0 0,-1 1-1 0 0,1 0 1 0 0,0 0 0 0 0,-1-1 0 0 0,1 1 0 0 0,-1 0-1 0 0,1 0 1 0 0,-1 0 0 0 0,0 0 0 0 0,0 0 0 0 0,1 0-1 0 0,-1 0 1 0 0,0 0 0 0 0,0 0 0 0 0,0 0 0 0 0,0 0-1 0 0,0 0 1 0 0,0 0 0 0 0,0 1 0 0 0,0-1 0 0 0,-1 0-1 0 0,1 1 1 0 0,0-1 0 0 0,0 1 0 0 0,0 0 0 0 0,-1-1-1 0 0,1 1 1 0 0,0 0 0 0 0,-1 0 0 0 0,1-1 0 0 0,0 1-1 0 0,0 0 1 0 0,-1 0 0 0 0,1 1 0 0 0,0-1 0 0 0,-1 0-1 0 0,1 0 1 0 0,0 1 0 0 0,0-1 0 0 0,-2 1-74 0 0,-1 2 33 0 0,-1 0 1 0 0,0 1 0 0 0,0-1 0 0 0,1 1-1 0 0,0 0 1 0 0,0 1 0 0 0,0-1-1 0 0,1 1 1 0 0,-1 0 0 0 0,1 0-1 0 0,0 0 1 0 0,0 0 0 0 0,1 0-1 0 0,-1 1 1 0 0,1-1 0 0 0,1 1-1 0 0,-1-1 1 0 0,1 1 0 0 0,0 0-1 0 0,0 0 1 0 0,0-1 0 0 0,1 1 0 0 0,0 0-1 0 0,0 0 1 0 0,1 0-34 0 0,-2 5 76 0 0,2-1 0 0 0,-1 1 0 0 0,1 0 0 0 0,1-1 0 0 0,0 1 0 0 0,1-1 0 0 0,0 1 0 0 0,0-1 0 0 0,1 0 0 0 0,0 0-1 0 0,1-1 1 0 0,1 2-76 0 0,-4-7 47 0 0,0-1 0 0 0,0 0 0 0 0,0-1 0 0 0,1 1 0 0 0,-1 0 0 0 0,1-1 0 0 0,-1 1 0 0 0,1-1 0 0 0,0 0 0 0 0,0 1 0 0 0,0-1 0 0 0,0-1 0 0 0,0 1 0 0 0,1 0-1 0 0,-1-1 1 0 0,0 0 0 0 0,1 0 0 0 0,-1 0 0 0 0,1 0 0 0 0,-1 0 0 0 0,1-1 0 0 0,0 0 0 0 0,-1 1 0 0 0,1-1 0 0 0,0-1 0 0 0,-1 1 0 0 0,1 0 0 0 0,-1-1 0 0 0,1 0 0 0 0,-1 0-1 0 0,1 0 1 0 0,-1 0 0 0 0,1 0 0 0 0,-1-1 0 0 0,0 0 0 0 0,0 1 0 0 0,2-3-47 0 0,2 0-20 0 0,0-1-1 0 0,0 0 1 0 0,-1-1-1 0 0,0 0 1 0 0,0 0-1 0 0,-1 0 1 0 0,1-1-1 0 0,-1 1 1 0 0,-1-1 0 0 0,1 0-1 0 0,-1-1 1 0 0,0 1-1 0 0,-1-1 1 0 0,0 0-1 0 0,0 0 1 0 0,1-5 20 0 0,15 81-324 0 0,-17-64 385 0 0,0 0 1 0 0,-1 0 0 0 0,1 0-1 0 0,0 0 1 0 0,1 0-1 0 0,-1-1 1 0 0,1 1 0 0 0,-1-1-1 0 0,1 1 1 0 0,0-1-1 0 0,1 0 1 0 0,-1 0 0 0 0,0-1-1 0 0,1 1 1 0 0,0-1-1 0 0,-1 1 1 0 0,1-1 0 0 0,0 0-1 0 0,0-1 1 0 0,0 1-1 0 0,0-1 1 0 0,1 1 0 0 0,-1-1-1 0 0,0 0 1 0 0,0-1-1 0 0,1 1 1 0 0,-1-1 0 0 0,1 0-1 0 0,-1 0 1 0 0,0 0-1 0 0,1-1 1 0 0,-1 0 0 0 0,0 1-1 0 0,1-1 1 0 0,-1-1 0 0 0,0 1-1 0 0,0-1 1 0 0,0 0-1 0 0,0 1 1 0 0,0-2 0 0 0,0 1-1 0 0,-1 0 1 0 0,1-1-1 0 0,-1 0 1 0 0,3-2-62 0 0,-4-3-42 0 0,0 0 1 0 0,-1 1-1 0 0,0-1 0 0 0,0 0 1 0 0,-1 0-1 0 0,0 0 0 0 0,-1 0 1 0 0,1 0-1 0 0,-1 0 0 0 0,-1 0 1 0 0,0 0-1 0 0,0 1 0 0 0,0-1 1 0 0,-1 0-1 0 0,0 1 0 0 0,0 0 1 0 0,-1 0-1 0 0,0 0 0 0 0,-1 0 1 0 0,1 1-1 0 0,-1-1 0 0 0,0 1 1 0 0,-1 1-1 0 0,1-1 0 0 0,-1 1 1 0 0,0-1-1 0 0,-1 2 0 0 0,-4-4 42 0 0,-30-6-2120 0 0,33 45-6671 0 0,12-16 1705 0 0</inkml:trace>
  <inkml:trace contextRef="#ctx0" brushRef="#br0" timeOffset="-7235.949">4483 3832 11401 0 0,'0'9'3730'0'0,"-98"459"3058"0"0,97-410-7305 0 0,1-34-2594 0 0,0-23 923 0 0,1-4-3687 0 0,3-10-4053 0 0</inkml:trace>
  <inkml:trace contextRef="#ctx0" brushRef="#br0" timeOffset="-6282.898">5389 3909 4984 0 0,'0'0'6141'0'0,"0"0"-4839"0"0,0 0-1035 0 0,-8 7 235 0 0,-8 12 32 0 0,1 0-1 0 0,1 1 1 0 0,1 1 0 0 0,0 0-1 0 0,2 1 1 0 0,0 0 0 0 0,-5 18-534 0 0,12-34 27 0 0,0 0 1 0 0,0 1 0 0 0,1 0-1 0 0,0 0 1 0 0,0 0 0 0 0,1 0-1 0 0,0 0 1 0 0,0 1 0 0 0,0-1-1 0 0,1 1 1 0 0,0-1 0 0 0,1 1 0 0 0,-1-1-1 0 0,2 1 1 0 0,-1-1 0 0 0,1 1-1 0 0,0-1 1 0 0,0 1 0 0 0,1-1-1 0 0,0 1 1 0 0,1-1 0 0 0,-1 0-1 0 0,1 0 1 0 0,1 0 0 0 0,-1-1-1 0 0,1 1 1 0 0,1-1 0 0 0,-1 0 0 0 0,1 0-1 0 0,0 0 1 0 0,0-1 0 0 0,0 1-1 0 0,1-1 1 0 0,6 4-28 0 0,19-4-2526 0 0,-10-7-2226 0 0,-7-3-2279 0 0</inkml:trace>
  <inkml:trace contextRef="#ctx0" brushRef="#br0" timeOffset="-5506.999">6508 4395 6857 0 0,'0'0'9500'0'0,"0"0"-9375"0"0,0 0-125 0 0,0 0 0 0 0,-50 5 328 0 0,26-6-164 0 0,2-1-64 0 0,-2-2-100 0 0,1-1-324 0 0,2 2-305 0 0,4-4-339 0 0,4 2-500 0 0,6-4-1412 0 0,5 2-2376 0 0</inkml:trace>
  <inkml:trace contextRef="#ctx0" brushRef="#br0" timeOffset="-5225.857">6557 4245 4440 0 0,'0'0'7965'0'0,"35"-8"-5473"0"0,-29 5-1348 0 0,-3 0-39 0 0,-3 0-25 0 0,-9 0-1032 0 0,-9-1-44 0 0,-9-1 192 0 0,-12 0-64 0 0,-9 1-132 0 0,-4 1-320 0 0,2 0-360 0 0,13 0-104 0 0,11 2-609 0 0,7-1-2859 0 0,-2-1-5237 0 0</inkml:trace>
  <inkml:trace contextRef="#ctx0" brushRef="#br0" timeOffset="-5943.103">5598 4081 11909 0 0,'0'0'2202'0'0,"0"7"-1665"0"0,-4 53-115 0 0,12 107 1052 0 0,-8-166-1439 0 0,1 1 0 0 0,-1-1 0 0 0,1 1 0 0 0,-1-1 0 0 0,1 1 0 0 0,0-1 0 0 0,-1 0 0 0 0,1 1 0 0 0,0-1 1 0 0,0 0-1 0 0,0 0 0 0 0,0 1 0 0 0,0-1 0 0 0,0 0 0 0 0,1 0 0 0 0,-1 0 0 0 0,0 0 0 0 0,0 0 0 0 0,1-1 0 0 0,-1 1 0 0 0,1 0 0 0 0,-1-1 0 0 0,0 1 0 0 0,1-1 0 0 0,-1 1 0 0 0,1-1 0 0 0,0 1 0 0 0,-1-1 0 0 0,1 0 0 0 0,-1 0 0 0 0,1 0 0 0 0,-1 0 0 0 0,1 0 0 0 0,0 0 0 0 0,-1-1 0 0 0,1 1 0 0 0,-1 0 0 0 0,1-1 0 0 0,-1 1 0 0 0,1-1 0 0 0,-1 0 1 0 0,0 1-1 0 0,1-1 0 0 0,-1 0 0 0 0,0 0 0 0 0,1 0 0 0 0,-1 0 0 0 0,0 0 0 0 0,1 0-35 0 0,59-62-338 0 0,-54 55 91 0 0,-6 7 247 0 0,0 0-1 0 0,1 0 1 0 0,-1 0-1 0 0,1 0 1 0 0,-1 0-1 0 0,1 1 1 0 0,-1-1-1 0 0,1 1 1 0 0,0-1-1 0 0,-1 1 1 0 0,1 0-1 0 0,0-1 1 0 0,-1 1-1 0 0,1 0 1 0 0,0 0-1 0 0,-1 0 1 0 0,1 0-1 0 0,0 1 1 0 0,-1-1-1 0 0,1 0 1 0 0,0 1-1 0 0,-1-1 1 0 0,1 1-1 0 0,-1-1 1 0 0,1 1-1 0 0,-1 0 1 0 0,1 0-1 0 0,-1 0 0 0 0,1-1 1 0 0,-1 1-1 0 0,0 1 1 0 0,1-1-1 0 0,-1 0 1 0 0,0 0-1 0 0,0 0 1 0 0,0 1-1 0 0,0-1 1 0 0,0 1-1 0 0,0-1 1 0 0,0 0-1 0 0,-1 1 1 0 0,1 0-1 0 0,-1-1 1 0 0,1 1-1 0 0,-1-1 1 0 0,1 1-1 0 0,-1 0 1 0 0,0-1-1 0 0,0 1 1 0 0,1 0-1 0 0,-1-1 1 0 0,0 1-1 0 0,-1 1 1 0 0,42 47 2306 0 0,-39-50-2267 0 0,0 0 0 0 0,-1 1 0 0 0,1-1 0 0 0,-1 0 1 0 0,1 0-1 0 0,-1 0 0 0 0,1-1 0 0 0,-1 1 0 0 0,1 0 0 0 0,0-1 0 0 0,-1 1 0 0 0,0-1 0 0 0,1 1 0 0 0,-1-1 0 0 0,1 0 0 0 0,-1 1 0 0 0,0-1 1 0 0,1 0-1 0 0,-1 0 0 0 0,0 0 0 0 0,0 0 0 0 0,0 0 0 0 0,1 0 0 0 0,-1-1 0 0 0,0 1 0 0 0,-1 0 0 0 0,1 0 0 0 0,0-1 0 0 0,0 1 0 0 0,-1-1 0 0 0,1 1 1 0 0,0 0-1 0 0,-1-1 0 0 0,1 1 0 0 0,-1-1 0 0 0,0 0 0 0 0,0 1 0 0 0,1-1 0 0 0,-1 1 0 0 0,0-1 0 0 0,0 1 0 0 0,-1-1 0 0 0,1 1 0 0 0,0-1 1 0 0,0 0-1 0 0,-1 1 0 0 0,1-1 0 0 0,-1 1 0 0 0,1-1 0 0 0,-1 1 0 0 0,0-1-39 0 0,-23-81-615 0 0,-47-40-4373 0 0,70 120-1983 0 0,1 1 929 0 0</inkml:trace>
  <inkml:trace contextRef="#ctx0" brushRef="#br0" timeOffset="-5693.617">6014 3950 14189 0 0,'0'0'1788'0'0,"4"9"-1390"0"0,5 6-238 0 0,-2 1 1 0 0,0 1 0 0 0,-1-1-1 0 0,-1 1 1 0 0,0 0 0 0 0,-1 1-1 0 0,-1-1 1 0 0,-1 1 0 0 0,0-1-1 0 0,-2 1 1 0 0,0 0 0 0 0,0-1-1 0 0,-2 1 1 0 0,0 0 0 0 0,-1-1-1 0 0,-1 0 1 0 0,-1 0-1 0 0,0 0 1 0 0,-1 0 0 0 0,-3 4-161 0 0,-54 63-520 0 0,-4-66-5379 0 0,57-21-157 0 0,5-6-1057 0 0</inkml:trace>
  <inkml:trace contextRef="#ctx0" brushRef="#br0" timeOffset="-6767.036">5114 3899 5136 0 0,'0'0'7793'0'0,"0"0"-6105"0"0,-2 8-1407 0 0,-2 12 142 0 0,-2 0 0 0 0,0 0 0 0 0,-1 0 0 0 0,-1-1 0 0 0,-1 0 0 0 0,-1-1 0 0 0,0 0 0 0 0,-1-1 0 0 0,-1 0 0 0 0,-1 0 0 0 0,0-1 0 0 0,-11 9-423 0 0,-165 154-355 0 0,188-178 216 0 0,0-1 0 0 0,0 0 0 0 0,0 1-1 0 0,0-1 1 0 0,1 0 0 0 0,-1 0 0 0 0,0 0 0 0 0,0 0-1 0 0,0 0 1 0 0,0 0 0 0 0,0 0 0 0 0,0 0 0 0 0,0 0-1 0 0,0 0 1 0 0,0 0 0 0 0,0-1 0 0 0,0 1 0 0 0,0 0-1 0 0,0-1 1 0 0,1 1 0 0 0,-1 0 0 0 0,0-1 0 0 0,0 1-1 0 0,0-1 1 0 0,1 0 0 0 0,-1 1 0 0 0,0-1 0 0 0,0 0-1 0 0,1 1 1 0 0,-1-1 0 0 0,1 0 0 0 0,-1 1 0 0 0,1-1-1 0 0,-1 0 1 0 0,1 0 0 0 0,-1 0 0 0 0,1 0 0 0 0,0 0 0 0 0,-1 0-1 0 0,1 1 1 0 0,0-1 0 0 0,0 0 0 0 0,0 0 0 0 0,-1 0-1 0 0,1 0 1 0 0,0 0 0 0 0,1 0 0 0 0,-1 0 0 0 0,0 0-1 0 0,0 0 1 0 0,0 0 0 0 0,0 0 0 0 0,1 0 0 0 0,-1 0-1 0 0,0 0 1 0 0,1 1 0 0 0,-1-1 0 0 0,1 0 0 0 0,-1 0-1 0 0,1 0 1 0 0,-1 1 0 0 0,1-1 0 0 0,0 0 0 0 0,-1 1-1 0 0,1-1 1 0 0,0 0 0 0 0,0 0 139 0 0,0-7-2139 0 0,1-10-3355 0 0</inkml:trace>
  <inkml:trace contextRef="#ctx0" brushRef="#br0" timeOffset="-6519.001">4837 4013 10769 0 0,'0'0'2500'0'0,"0"0"-1652"0"0,7 5-428 0 0,9 12 33 0 0,0 0 1 0 0,-2 1-1 0 0,0 1 0 0 0,-1 0 0 0 0,0 1 0 0 0,-2 1 0 0 0,-1-1 0 0 0,0 2 1 0 0,1 6-454 0 0,85 144-554 0 0,-83-165-2080 0 0,-3-14-4753 0 0,-1-9-634 0 0</inkml:trace>
  <inkml:trace contextRef="#ctx0" brushRef="#br0" timeOffset="-2922.77">8974 4003 7401 0 0,'0'0'4963'0'0,"0"0"-3604"0"0,0 0-1213 0 0,0 0 138 0 0,-6-2 249 0 0,4 1-500 0 0,0 1 0 0 0,-1-1 0 0 0,1 0 0 0 0,0 0 0 0 0,-1 1 0 0 0,1 0 0 0 0,-1-1 0 0 0,1 1-1 0 0,-1 0 1 0 0,1 0 0 0 0,0 0 0 0 0,-1 1 0 0 0,1-1 0 0 0,-1 0 0 0 0,1 1 0 0 0,0 0 0 0 0,-1-1 0 0 0,1 1 0 0 0,0 0 0 0 0,0 0 0 0 0,-1 1 0 0 0,1-1 0 0 0,0 0 0 0 0,0 1-1 0 0,0-1 1 0 0,0 1 0 0 0,1-1 0 0 0,-1 1 0 0 0,0 0 0 0 0,1 0 0 0 0,-1 0 0 0 0,1 0 0 0 0,0 0 0 0 0,0 0 0 0 0,-1 0 0 0 0,1 1 0 0 0,1-1 0 0 0,-1 0 0 0 0,0 0 0 0 0,1 1 0 0 0,-1-1-1 0 0,1 1-32 0 0,9 277 3399 0 0,-11-274-3410 0 0,0 0 0 0 0,0 0 0 0 0,0 0 0 0 0,-1-1-1 0 0,0 1 1 0 0,0-1 0 0 0,-1 1 0 0 0,1-1 0 0 0,-1 0 0 0 0,0 0 0 0 0,0-1 0 0 0,-1 1 0 0 0,0-1 0 0 0,1 0 0 0 0,-2 0 0 0 0,1-1 0 0 0,0 1 0 0 0,-1-1 0 0 0,1 0 0 0 0,-1-1 0 0 0,0 1 0 0 0,0-1-1 0 0,0 0 1 0 0,0-1 0 0 0,0 1 0 0 0,0-1 0 0 0,-1 0 0 0 0,1-1 0 0 0,-3 0 11 0 0,10 0-15 0 0,-1 0 1 0 0,1 0-1 0 0,-1-1 1 0 0,0 1-1 0 0,1 0 0 0 0,-1-1 1 0 0,0 1-1 0 0,1 0 1 0 0,-1-1-1 0 0,0 1 0 0 0,0 0 1 0 0,1-1-1 0 0,-1 1 0 0 0,0-1 1 0 0,0 1-1 0 0,0 0 1 0 0,1-1-1 0 0,-1 1 0 0 0,0-1 1 0 0,0 1-1 0 0,0-1 1 0 0,0 1-1 0 0,0-1 0 0 0,0 1 1 0 0,0 0-1 0 0,0-1 15 0 0,6 3 76 0 0,0 1-1 0 0,-1 0 1 0 0,1 1-1 0 0,-1 0 1 0 0,0-1-1 0 0,0 1 1 0 0,0 1-1 0 0,-1-1 1 0 0,0 1-1 0 0,1 0 1 0 0,-2 0-1 0 0,1 0 1 0 0,0 1-1 0 0,-1-1 1 0 0,0 1-1 0 0,0-1 1 0 0,-1 1-1 0 0,0 0 1 0 0,0 0-1 0 0,0 1 1 0 0,-1-1-1 0 0,0 0 1 0 0,0 0-1 0 0,0 5-75 0 0,-5 160 1698 0 0,2-151-1701 0 0,-4 62-2290 0 0,43-82-5442 0 0,-22-4 1074 0 0</inkml:trace>
  <inkml:trace contextRef="#ctx0" brushRef="#br0" timeOffset="-3901.934">8260 4548 14617 0 0,'0'0'3513'0'0,"0"0"-3513"0"0,0 0-148 0 0,-55 1 148 0 0,28-5 504 0 0,-2-1-232 0 0,-2 1-208 0 0,2-1-64 0 0,0-1-360 0 0,3 1-84 0 0,7-3 72 0 0,2 0-148 0 0,7 1-545 0 0,7-2-1055 0 0,3 1-4008 0 0,11-4-1685 0 0</inkml:trace>
  <inkml:trace contextRef="#ctx0" brushRef="#br0" timeOffset="-3654.267">8270 4413 9169 0 0,'0'0'8201'0'0,"0"0"-7309"0"0,0 0-892 0 0,0 0-360 0 0,-54-12 360 0 0,13 3 88 0 0,-11 1-88 0 0,6 0-124 0 0,8 3-744 0 0,11 0-465 0 0,7 2-435 0 0,-5-1-1304 0 0,6 2-2849 0 0</inkml:trace>
  <inkml:trace contextRef="#ctx0" brushRef="#br0" timeOffset="-4574.718">6954 4077 6341 0 0,'0'0'5393'0'0,"0"0"-3108"0"0,0 0-1693 0 0,0 0-402 0 0,0 0 129 0 0,0 0 76 0 0,0 0-39 0 0,0 0-47 0 0,-2-5-89 0 0,2 4-223 0 0,0 0 0 0 0,0-1 1 0 0,0 1-1 0 0,1-1 0 0 0,-1 1 0 0 0,0 0 0 0 0,1-1 0 0 0,-1 1 1 0 0,1 0-1 0 0,-1-1 0 0 0,1 1 0 0 0,0 0 0 0 0,-1 0 0 0 0,1-1 0 0 0,0 1 1 0 0,0 0-1 0 0,0 0 0 0 0,0 0 0 0 0,0 0 0 0 0,0 0 0 0 0,0 0 0 0 0,0 0 1 0 0,0 1-1 0 0,0-1 0 0 0,1 0 0 0 0,-1 1 0 0 0,0-1 0 0 0,1 1 0 0 0,-1-1 1 0 0,0 1-1 0 0,1-1 0 0 0,-1 1 0 0 0,1 0 0 0 0,-1 0 0 0 0,0 0 0 0 0,1 0 1 0 0,-1 0-1 0 0,1 0 0 0 0,-1 0 0 0 0,0 0 0 0 0,1 0 0 0 0,-1 1 1 0 0,1-1-1 0 0,-1 1 0 0 0,0-1 0 0 0,1 1 0 0 0,-1-1 0 0 0,0 1 0 0 0,0 0 1 0 0,0 0-1 0 0,1-1 0 0 0,-1 1 0 0 0,0 0 0 0 0,0 1 3 0 0,5-2 75 0 0,0 1-1 0 0,-1 0 1 0 0,1 0 0 0 0,-1 0-1 0 0,1 1 1 0 0,-1 0-1 0 0,0 0 1 0 0,1 1 0 0 0,-1-1-1 0 0,0 1 1 0 0,0 0 0 0 0,-1 0-1 0 0,1 1 1 0 0,-1-1-1 0 0,0 1 1 0 0,1 0 0 0 0,-2 0-1 0 0,1 1 1 0 0,0-1-1 0 0,-1 1 1 0 0,0 0 0 0 0,0 0-1 0 0,0 0 1 0 0,-1 0 0 0 0,0 0-1 0 0,0 1 1 0 0,0-1-1 0 0,0 0 1 0 0,-1 1 0 0 0,0 0-1 0 0,0-1 1 0 0,-1 1 0 0 0,1 0-1 0 0,-1-1 1 0 0,-1 1-1 0 0,1 0 1 0 0,-1 0 0 0 0,0-1-1 0 0,0 1 1 0 0,0-1-1 0 0,-1 1 1 0 0,0-1 0 0 0,0 1-1 0 0,0-1 1 0 0,-1 0 0 0 0,0 0-1 0 0,-2 3-74 0 0,-161 136 1275 0 0,219-120-838 0 0,-21-19-453 0 0,0-1 0 0 0,1-2 0 0 0,-1-1 0 0 0,0-2 0 0 0,1-1 0 0 0,-1-1 0 0 0,2-2 16 0 0,-11-5-1583 0 0,-18 3-1555 0 0,-1-3-3804 0 0,-2-4-2344 0 0</inkml:trace>
  <inkml:trace contextRef="#ctx0" brushRef="#br0" timeOffset="-4121.058">7443 3894 11069 0 0,'0'0'4002'0'0,"0"0"-3307"0"0,7-6-830 0 0,-4 3 182 0 0,1 0 0 0 0,-1-1 0 0 0,0 1 0 0 0,1 0 0 0 0,0 1 0 0 0,0-1-1 0 0,0 1 1 0 0,0-1 0 0 0,0 1 0 0 0,0 1 0 0 0,1-1 0 0 0,-1 0 0 0 0,0 1 0 0 0,1 0-1 0 0,-1 0 1 0 0,1 0 0 0 0,2 1-47 0 0,-7 68 274 0 0,-15-11 124 0 0,5-26-72 0 0,1 1 0 0 0,2 1 0 0 0,1-1 0 0 0,2 1-1 0 0,1 1 1 0 0,2-1 0 0 0,1 0 0 0 0,1 1-326 0 0,0-27 71 0 0,1 0 0 0 0,0-1 0 0 0,0 1 0 0 0,1-1 0 0 0,-1 0 0 0 0,1 0 0 0 0,1 0-1 0 0,-1 0 1 0 0,1 0 0 0 0,0-1 0 0 0,0 1 0 0 0,1-1 0 0 0,-1 0 0 0 0,1-1 0 0 0,0 1 0 0 0,1-1 0 0 0,-1 0 0 0 0,1 0 0 0 0,0 0 0 0 0,0-1-1 0 0,0 0 1 0 0,0 0 0 0 0,0-1 0 0 0,1 0 0 0 0,-1 0 0 0 0,1 0 0 0 0,3 0-71 0 0,-11-2-24 0 0,1 1 0 0 0,-1-1 0 0 0,1 1 0 0 0,-1-1 0 0 0,1 0 0 0 0,-1 1 0 0 0,1-1 0 0 0,-1 0 0 0 0,1 1 0 0 0,-1-1 0 0 0,0 0 0 0 0,1 0 0 0 0,-1 1 0 0 0,1-1 0 0 0,-1 0 0 0 0,0 0 0 0 0,1 0 0 0 0,-1 0 0 0 0,0 0 0 0 0,1 0 0 0 0,-1 0-1 0 0,0 0 1 0 0,1 0 0 0 0,-1 0 0 0 0,0 0 0 0 0,1 0 0 0 0,-1-1 0 0 0,1 1 0 0 0,-1 0 0 0 0,0 0 0 0 0,1-1 0 0 0,-1 1 0 0 0,1 0 0 0 0,-1-1 0 0 0,1 1 0 0 0,-1-1 0 0 0,1 1 0 0 0,-1 0 0 0 0,1-1 0 0 0,-1 1 0 0 0,1-1 0 0 0,0 0 0 0 0,-1 1 0 0 0,1-1 0 0 0,0 1 0 0 0,-1-1 0 0 0,1 1 0 0 0,0-1 0 0 0,0 0 0 0 0,0 1 0 0 0,-1-1 0 0 0,1 0 0 0 0,0 1 0 0 0,0-1 0 0 0,0 0 0 0 0,0 1 0 0 0,0-1 0 0 0,0 1 0 0 0,0-1 0 0 0,0 0 0 0 0,1 1 0 0 0,-1-1 0 0 0,0 0 0 0 0,0 1 0 0 0,0-1-1 0 0,1 1 1 0 0,-1-1 24 0 0,-3 5 61 0 0,-1 1 0 0 0,1 0 0 0 0,0 0-1 0 0,0 0 1 0 0,0 0 0 0 0,1 0-1 0 0,0 1 1 0 0,0-1 0 0 0,0 1-1 0 0,1 0 1 0 0,0-1 0 0 0,0 1-1 0 0,0 0 1 0 0,1 0 0 0 0,0 0 0 0 0,0 0-1 0 0,0-1 1 0 0,1 1 0 0 0,0 2-61 0 0,0 5 104 0 0,-2 233 1892 0 0,0-239-1993 0 0,0 0 0 0 0,0 0 0 0 0,0-1 0 0 0,-1 1 1 0 0,0-1-1 0 0,-1 1 0 0 0,1-1 0 0 0,-1 0 0 0 0,0 0 0 0 0,-1 0 0 0 0,1 0 0 0 0,-1 0 0 0 0,-1-1 0 0 0,1 0 0 0 0,-1 0 1 0 0,0 0-1 0 0,-1 1-3 0 0,-72 11-3262 0 0,55-33 558 0 0,16 1-1862 0 0,4 1-2933 0 0</inkml:trace>
  <inkml:trace contextRef="#ctx0" brushRef="#br0" timeOffset="-1646.922">10060 4322 9821 0 0,'2'8'5797'0'0,"-2"217"-2605"0"0,-7-88-4398 0 0,20-162-8664 0 0,-2 5 2204 0 0</inkml:trace>
  <inkml:trace contextRef="#ctx0" brushRef="#br0" timeOffset="-1645.922">10307 4395 15029 0 0,'1'8'1144'0'0,"-19"272"1124"0"0,29-263-3963 0 0,4-31-7523 0 0,-4-3 1690 0 0</inkml:trace>
  <inkml:trace contextRef="#ctx0" brushRef="#br0" timeOffset="-1393.858">10371 4587 7069 0 0,'0'0'7268'0'0,"0"0"-5980"0"0,0 0-1000 0 0,-45-3-288 0 0,19-4 505 0 0,-1 0-181 0 0,-4-1-296 0 0,3 0-28 0 0,-1-3-757 0 0,5 2-399 0 0,-2-1-164 0 0,9 0-1268 0 0,3 3-2981 0 0</inkml:trace>
  <inkml:trace contextRef="#ctx0" brushRef="#br0" timeOffset="-1068.336">10602 4285 5064 0 0,'0'0'6313'0'0,"0"0"-4435"0"0,6-1-1576 0 0,29-5 344 0 0,-36 29-173 0 0,-10-1-152 0 0,0 0 0 0 0,2 1 0 0 0,0 0 0 0 0,2 1 0 0 0,0-1 0 0 0,2 2 0 0 0,1-1 0 0 0,0 0-1 0 0,2 1 1 0 0,1 0 0 0 0,2 20-321 0 0,1-37 76 0 0,0 0 0 0 0,1 0 1 0 0,0 0-1 0 0,1 0 0 0 0,-1 0 0 0 0,2-1 0 0 0,-1 0 0 0 0,1 0 0 0 0,0 0 0 0 0,0 0 0 0 0,1-1 0 0 0,0 0 0 0 0,0 0 0 0 0,1 0 0 0 0,-1-1 0 0 0,1 0 0 0 0,0 0 0 0 0,1-1 1 0 0,-1 0-1 0 0,1 0 0 0 0,0-1 0 0 0,0 0 0 0 0,0 0 0 0 0,8 1-76 0 0,-33-19-506 0 0,10 19 566 0 0,1 0 1 0 0,-1 1 0 0 0,1-1-1 0 0,1 1 1 0 0,-1 0 0 0 0,1 1-1 0 0,0-1 1 0 0,0 1 0 0 0,0 0-1 0 0,1 0 1 0 0,0 1 0 0 0,0-1-1 0 0,0 1 1 0 0,1 0-1 0 0,0 0 1 0 0,1 0 0 0 0,-1 1-1 0 0,1-1 1 0 0,1 0 0 0 0,0 1-1 0 0,0-1 1 0 0,0 1 0 0 0,1 0-1 0 0,0-1 1 0 0,0 2-61 0 0,10 142 1588 0 0,-11-148-1606 0 0,0 1-1 0 0,0 0 1 0 0,0-1 0 0 0,0 1-1 0 0,-1-1 1 0 0,0 1 0 0 0,1-1-1 0 0,-1 0 1 0 0,0 1 0 0 0,0-1 0 0 0,-1 0-1 0 0,1 0 1 0 0,-1-1 0 0 0,1 1-1 0 0,-1 0 1 0 0,0-1 0 0 0,0 0-1 0 0,0 0 1 0 0,0 0 0 0 0,-1 0-1 0 0,1 0 1 0 0,-1 0 0 0 0,1-1-1 0 0,-1 0 1 0 0,1 1 0 0 0,-1-1-1 0 0,0-1 1 0 0,1 1 0 0 0,-2 0 18 0 0,-70 12-3319 0 0,68-12 2821 0 0,-20-1-3049 0 0,8-2-2314 0 0,-11-8-3013 0 0</inkml:trace>
  <inkml:trace contextRef="#ctx0" brushRef="#br0" timeOffset="-2407.662">9468 4163 2812 0 0,'0'0'9362'0'0,"-1"9"-5853"0"0,-5 314 1627 0 0,8-259-6899 0 0,19-77-5487 0 0,-13 5 1361 0 0</inkml:trace>
  <inkml:trace contextRef="#ctx0" brushRef="#br0" timeOffset="-2160.992">9665 4284 13597 0 0,'0'0'1772'0'0,"4"10"-1196"0"0,3 16-74 0 0,-2 0 1 0 0,0 0-1 0 0,-2 0 0 0 0,-1 1 1 0 0,-1-1-1 0 0,-1 1 1 0 0,-3 18-503 0 0,2 28 216 0 0,14-13-2192 0 0,3-81-6683 0 0,-15 17 5967 0 0,8-17-3659 0 0</inkml:trace>
  <inkml:trace contextRef="#ctx0" brushRef="#br0" timeOffset="-1893.594">9761 4481 6005 0 0,'0'0'7044'0'0,"0"0"-4888"0"0,0 0-2092 0 0,0 0-4 0 0,-53-21 280 0 0,27 14-24 0 0,-5 2-168 0 0,0-1-148 0 0,0 1-788 0 0,4 0-972 0 0,3-1-2152 0 0,7 3-1841 0 0</inkml:trace>
  <inkml:trace contextRef="#ctx0" brushRef="#br0" timeOffset="23495.845">10345 5138 1684 0 0,'0'0'1637'0'0,"0"0"-1007"0"0,-4 7 1 0 0,-1 3-431 0 0,-1 0 1 0 0,-1 0 0 0 0,1-1-1 0 0,-2 0 1 0 0,1-1 0 0 0,-1 1 0 0 0,0-2-1 0 0,-1 1 1 0 0,0-1 0 0 0,0 0-1 0 0,-1-1 1 0 0,0 0 0 0 0,0 0-1 0 0,0-1 1 0 0,0-1 0 0 0,-9 3-201 0 0,-32 6 144 0 0,-1-3 0 0 0,-1-1 0 0 0,0-3 0 0 0,0-3 0 0 0,0-1 0 0 0,-1-3 0 0 0,1-3 0 0 0,0-1 0 0 0,1-3 0 0 0,-1-3 0 0 0,2-1 0 0 0,-1-3 0 0 0,-12-7-144 0 0,-108-51-535 0 0,85 9 1351 0 0,113 65 1560 0 0,-21 3-4470 0 0,-15-3-3777 0 0,8-1 1514 0 0</inkml:trace>
  <inkml:trace contextRef="#ctx0" brushRef="#br0" timeOffset="-51216.245">9184 1777 15529 0 0,'0'0'2745'0'0,"0"0"-2745"0"0,0 0-260 0 0,0 0 12 0 0,-41 3 244 0 0,19-6 4 0 0,-4 3 8 0 0,0-3 4 0 0,-4 2 0 0 0,6-2-12 0 0,-1-1-196 0 0,6-2-512 0 0,6 0-285 0 0,8 1-1971 0 0,6-9-6757 0 0</inkml:trace>
  <inkml:trace contextRef="#ctx0" brushRef="#br0" timeOffset="-51045.26">9283 1626 14573 0 0,'0'0'2889'0'0,"0"0"-2889"0"0,0 0-512 0 0,0 0 364 0 0,-47-1 148 0 0,21-2 188 0 0,-4-1-52 0 0,2 1-88 0 0,-3-1-48 0 0,0 2-564 0 0,1-1-681 0 0,9 1-1995 0 0,-3-2-4505 0 0</inkml:trace>
  <inkml:trace contextRef="#ctx0" brushRef="#br0" timeOffset="-50314.506">9916 1278 8765 0 0,'0'0'4092'0'0,"0"0"-2502"0"0,3-7-800 0 0,-3 6-788 0 0,1 0 33 0 0,1 0 0 0 0,-1-1 0 0 0,0 1 0 0 0,0-1 0 0 0,0 1 1 0 0,0-1-1 0 0,-1 1 0 0 0,1-1 0 0 0,0 1 0 0 0,-1-1 0 0 0,1 0 1 0 0,-1 1-1 0 0,1-1 0 0 0,-1 0 0 0 0,0 0 0 0 0,0 1 0 0 0,0-1 1 0 0,0 0-1 0 0,0 1 0 0 0,0-1 0 0 0,0 0 0 0 0,0 0 0 0 0,-1 1 1 0 0,1-1-1 0 0,-1 0 0 0 0,1 1 0 0 0,-1-1 0 0 0,0 0 0 0 0,0 1 1 0 0,0-1-1 0 0,0 1 0 0 0,0 0 0 0 0,0-1 0 0 0,0 1 0 0 0,0 0 1 0 0,0-1-1 0 0,0 1 0 0 0,-1 0 0 0 0,1 0 0 0 0,-1 0 0 0 0,1 0 1 0 0,-1 0-1 0 0,1 0 0 0 0,-1 1 0 0 0,1-1 0 0 0,-1 0 0 0 0,0 1 1 0 0,1 0-1 0 0,-1-1 0 0 0,-1 1-35 0 0,-2 4-30 0 0,2 0 1 0 0,-1 0-1 0 0,0 1 1 0 0,1-1-1 0 0,0 1 1 0 0,0 0-1 0 0,0 0 1 0 0,1 1-1 0 0,0-1 1 0 0,0 0-1 0 0,0 1 0 0 0,0-1 1 0 0,1 1-1 0 0,0-1 1 0 0,0 1-1 0 0,1 0 1 0 0,-1 0-1 0 0,1-1 1 0 0,1 1-1 0 0,0 5 30 0 0,1 56 464 0 0,1-58-423 0 0,0 0 0 0 0,-1 0 0 0 0,-1 0 0 0 0,0 0 0 0 0,0 0-1 0 0,0 0 1 0 0,-1 0 0 0 0,-1 0 0 0 0,0 0 0 0 0,0 1 0 0 0,0-1 0 0 0,-1-1-1 0 0,-1 1 1 0 0,0 0 0 0 0,0 0 0 0 0,0-1 0 0 0,-1 0 0 0 0,0 0 0 0 0,-1 0-1 0 0,0 0 1 0 0,0-1 0 0 0,-1 1 0 0 0,1-1 0 0 0,-2-1 0 0 0,1 1 0 0 0,-1-1-1 0 0,0 0 1 0 0,0 0 0 0 0,-1-1 0 0 0,1 0 0 0 0,-1-1 0 0 0,-3 2-41 0 0,-66 1 481 0 0,123 49-1144 0 0,-37-41 681 0 0,-2 1 1 0 0,0 0 0 0 0,-1 0-1 0 0,0 1 1 0 0,-1 0 0 0 0,-1 0-1 0 0,-1 0 1 0 0,0 1-1 0 0,-2-1 1 0 0,0 1 0 0 0,0-1-1 0 0,-2 1 1 0 0,-2 13-19 0 0,5 82-664 0 0,-1-109-179 0 0,-1 1-4188 0 0,0-5-2345 0 0</inkml:trace>
  <inkml:trace contextRef="#ctx0" brushRef="#br0" timeOffset="-47564.794">11785 1571 14765 0 0,'1'8'1697'0'0,"-11"218"-391"0"0,2-169-1172 0 0,8-16-268 0 0,7-38-7345 0 0,1-13-354 0 0</inkml:trace>
  <inkml:trace contextRef="#ctx0" brushRef="#br0" timeOffset="-47361.265">11954 1640 14337 0 0,'0'6'1380'0'0,"0"243"821"0"0,10-225-3149 0 0,5-34-4573 0 0,-11 2-231 0 0</inkml:trace>
  <inkml:trace contextRef="#ctx0" brushRef="#br0" timeOffset="-47191.32">12007 1787 9277 0 0,'0'0'6520'0'0,"0"0"-6320"0"0,0 0-112 0 0,0 0-88 0 0,-46-2 381 0 0,20-3-109 0 0,1-2-120 0 0,-2-1-152 0 0,0-1-488 0 0,1-2-597 0 0,3 0-547 0 0,6 3-1404 0 0,-1-4-4361 0 0</inkml:trace>
  <inkml:trace contextRef="#ctx0" brushRef="#br0" timeOffset="-46802.148">12194 1508 9641 0 0,'7'-1'1702'0'0,"91"-1"1168"0"0,-97 4-2791 0 0,-1 1 1 0 0,1 0 0 0 0,-1-1 0 0 0,0 1-1 0 0,0 0 1 0 0,0-1 0 0 0,0 1 0 0 0,0 0-1 0 0,-1-1 1 0 0,1 1 0 0 0,-1 0 0 0 0,0-1-1 0 0,0 1 1 0 0,0-1 0 0 0,0 1 0 0 0,0-1-1 0 0,0 1 1 0 0,-1-1 0 0 0,1 0 0 0 0,-1 0-1 0 0,0 1 1 0 0,1-1 0 0 0,-1 0 0 0 0,0-1-1 0 0,0 1 1 0 0,-1 0 0 0 0,1-1 0 0 0,-2 2-80 0 0,-1 3 241 0 0,-4 6-189 0 0,-1 1 0 0 0,2 0 1 0 0,0 0-1 0 0,0 1 0 0 0,2 0 0 0 0,-1 1 0 0 0,2 0 1 0 0,0 0-1 0 0,1 0 0 0 0,0 0 0 0 0,0 9-52 0 0,3-18 43 0 0,1 0-1 0 0,0 0 0 0 0,0 0 0 0 0,0 0 1 0 0,1 1-1 0 0,0-1 0 0 0,0 0 0 0 0,0 0 1 0 0,1 0-1 0 0,0 0 0 0 0,0-1 0 0 0,1 1 1 0 0,-1 0-1 0 0,1-1 0 0 0,0 0 0 0 0,1 1 1 0 0,-1-1-1 0 0,1-1 0 0 0,0 1 0 0 0,1 0 1 0 0,-1-1-1 0 0,1 0 0 0 0,-1 0 0 0 0,1 0 1 0 0,1-1-1 0 0,-1 0 0 0 0,0 0 1 0 0,1 0-1 0 0,-1 0 0 0 0,4 0-42 0 0,28-5 833 0 0,-68 20-2973 0 0,22 2 2248 0 0,2 1 1 0 0,0-1 0 0 0,1 1 0 0 0,1 0 0 0 0,1 1 0 0 0,1-1-1 0 0,1 1 1 0 0,0-1 0 0 0,2 1 0 0 0,1 0 0 0 0,1 4-109 0 0,-5 82 351 0 0,3-105-344 0 0,0 1-1 0 0,-1-1 1 0 0,1 1 0 0 0,-1-1 0 0 0,0 1 0 0 0,0-1 0 0 0,-1 0 0 0 0,1 1-1 0 0,0-1 1 0 0,-1 0 0 0 0,0 0 0 0 0,0 0 0 0 0,0 0 0 0 0,0 0 0 0 0,-1 0 0 0 0,1-1-1 0 0,-1 1 1 0 0,1-1 0 0 0,-1 0 0 0 0,0 1 0 0 0,0-1 0 0 0,0-1 0 0 0,0 1-1 0 0,0 0 1 0 0,0-1 0 0 0,-1 1 0 0 0,1-1 0 0 0,-1 0 0 0 0,1 0 0 0 0,-1-1-1 0 0,1 1 1 0 0,-1-1 0 0 0,1 1 0 0 0,-1-1 0 0 0,1 0 0 0 0,-1 0 0 0 0,0-1-1 0 0,0 1-6 0 0,-135-39-3893 0 0,99 15-3171 0 0</inkml:trace>
  <inkml:trace contextRef="#ctx0" brushRef="#br0" timeOffset="-47967.208">11354 1567 15485 0 0,'0'0'1429'0'0,"1"8"-1427"0"0,2 275 1153 0 0,4-261-1973 0 0,6-32-6182 0 0,-3-8-1641 0 0</inkml:trace>
  <inkml:trace contextRef="#ctx0" brushRef="#br0" timeOffset="-47720.466">11508 1560 7201 0 0,'0'0'9501'0'0,"0"0"-9129"0"0,0 0-372 0 0,0 0-36 0 0,-58-8 36 0 0,33 4 176 0 0,-3 0-64 0 0,-4 1-28 0 0,-1 0-84 0 0,0-1-24 0 0,-1 1-212 0 0,2 1-236 0 0,5 0-409 0 0,4-1-1091 0 0,7 0-3036 0 0,7-2-3713 0 0</inkml:trace>
  <inkml:trace contextRef="#ctx0" brushRef="#br0" timeOffset="-48404.221">10690 1599 2692 0 0,'0'0'10150'0'0,"2"7"-7554"0"0,1 4-2439 0 0,-1 0 0 0 0,0 1 1 0 0,0-1-1 0 0,-2 0 0 0 0,1 1 0 0 0,-1-1 1 0 0,-1 1-1 0 0,0-1 0 0 0,-1 1 0 0 0,0-1 0 0 0,0 0 1 0 0,-1 0-1 0 0,-1 0 0 0 0,-4 10-157 0 0,14-30-2816 0 0,1 0-2194 0 0,5-7-3075 0 0</inkml:trace>
  <inkml:trace contextRef="#ctx0" brushRef="#br0" timeOffset="-48403.221">10848 1569 9773 0 0,'0'0'5608'0'0,"0"0"-5608"0"0,-38-7-24 0 0,16 4 24 0 0,-7-1 364 0 0,1 1-152 0 0,-2-1-84 0 0,2 1-56 0 0,-2 2-72 0 0,6-1-716 0 0,-1 1-672 0 0,11 1-1196 0 0,1 0-4225 0 0</inkml:trace>
  <inkml:trace contextRef="#ctx0" brushRef="#br0" timeOffset="-48217.562">10975 1842 13401 0 0,'0'0'1600'0'0,"0"0"-1424"0"0,0 0 88 0 0,-13 47 224 0 0,3-34-144 0 0,-1 0-119 0 0,-1-1-37 0 0,-3 2-52 0 0,1-2-48 0 0,1-1 0 0 0,-1-1-64 0 0,1 0-24 0 0,5-3-600 0 0,-1-1-733 0 0,7-3-1439 0 0,2-3-4269 0 0</inkml:trace>
  <inkml:trace contextRef="#ctx0" brushRef="#br0" timeOffset="-49101.385">10193 1428 9897 0 0,'0'0'4356'0'0,"0"0"-3066"0"0,0 0-1496 0 0,0 8 518 0 0,-10 278 1122 0 0,11-270-1642 0 0,8-21-4005 0 0,-3-2-1628 0 0</inkml:trace>
  <inkml:trace contextRef="#ctx0" brushRef="#br0" timeOffset="-48837.698">10415 1522 12017 0 0,'0'0'2570'0'0,"1"6"-1918"0"0,12 239 1538 0 0,-15-240-3303 0 0,-1-13-5404 0 0,2-7-586 0 0</inkml:trace>
  <inkml:trace contextRef="#ctx0" brushRef="#br0" timeOffset="-48559.679">10412 1663 3404 0 0,'0'0'9361'0'0,"0"0"-8229"0"0,0 0-928 0 0,0 0-204 0 0,-37-7 544 0 0,20 2-228 0 0,-3 0-152 0 0,-1 0-88 0 0,0-2-76 0 0,1 0-1544 0 0,3 0-1084 0 0,5 2-4201 0 0</inkml:trace>
  <inkml:trace contextRef="#ctx0" brushRef="#br0" timeOffset="-20119.342">9163 2614 1148 0 0,'0'0'2951'0'0,"0"0"-815"0"0,0 0 1143 0 0,0 0-1328 0 0,0 0-1000 0 0,0 0-238 0 0,0 0-31 0 0,0 0-69 0 0,-3-4-260 0 0,-18 5-244 0 0,18 40 477 0 0,3-31-439 0 0,1 19 162 0 0,1-22-237 0 0,-1 0-1 0 0,1 1 0 0 0,-1-1 0 0 0,0 0 0 0 0,-1 0 1 0 0,1 0-1 0 0,-2 1 0 0 0,1-1 0 0 0,-1 0 0 0 0,0 0 1 0 0,0 0-1 0 0,-1 0 0 0 0,0 0 0 0 0,0 0 0 0 0,-1 0 1 0 0,0 0-1 0 0,0-1 0 0 0,0 1 0 0 0,-1-1 0 0 0,0 0 1 0 0,0 0-1 0 0,-1-1 0 0 0,0 1 0 0 0,0-1 0 0 0,0 0 0 0 0,0 0 1 0 0,-1 0-1 0 0,0-1 0 0 0,0 0 0 0 0,0 0 0 0 0,0-1 1 0 0,-1 1-1 0 0,1-1 0 0 0,-8 2-71 0 0,-65-1-173 0 0,86 0 200 0 0,0 0 0 0 0,0 0 0 0 0,0 1 0 0 0,-1 0 0 0 0,1 0 0 0 0,-1 1 0 0 0,0-1 0 0 0,-1 1 0 0 0,0 1 0 0 0,1-1 0 0 0,-2 1 0 0 0,1 0 0 0 0,-1 0 0 0 0,0 0 0 0 0,-1 0 0 0 0,3 7-27 0 0,-2-2 84 0 0,0 0 0 0 0,-1 0 1 0 0,0 0-1 0 0,-1 1 0 0 0,-1-1 1 0 0,0 1-1 0 0,0-1 0 0 0,-1 1 1 0 0,-1-1-1 0 0,0 1 0 0 0,-1-1 1 0 0,0 1-1 0 0,-1-1 0 0 0,0 0 0 0 0,-1 0 1 0 0,0 0-1 0 0,-2 1-84 0 0,-3 17 334 0 0,9-29-374 0 0,0 0-1 0 0,-1 0 1 0 0,1 0-1 0 0,0 0 1 0 0,0 0-1 0 0,-1 0 1 0 0,1 0-1 0 0,0 0 0 0 0,0 0 1 0 0,0 0-1 0 0,0 0 1 0 0,0 0-1 0 0,1 0 1 0 0,-1 0-1 0 0,0 0 1 0 0,0 0-1 0 0,1 0 1 0 0,-1 0-1 0 0,0 0 1 0 0,1 0-1 0 0,-1-1 1 0 0,1 1-1 0 0,-1 0 1 0 0,1 0-1 0 0,0 0 0 0 0,-1 0 1 0 0,1-1-1 0 0,0 1 1 0 0,0 0-1 0 0,-1-1 1 0 0,1 1-1 0 0,0 0 1 0 0,0-1-1 0 0,0 1 1 0 0,0-1-1 0 0,0 0 1 0 0,0 1-1 0 0,0-1 1 0 0,0 0-1 0 0,0 1 1 0 0,0-1-1 0 0,0 0 0 0 0,0 0 42 0 0,31 0-5341 0 0,-18-3-1748 0 0</inkml:trace>
  <inkml:trace contextRef="#ctx0" brushRef="#br0" timeOffset="-18448.175">10454 2755 12861 0 0,'0'0'987'0'0,"0"0"-562"0"0,0 0 1 0 0,0 0 58 0 0,0 0-108 0 0,0 0-469 0 0,10-10-366 0 0,-8 155 2705 0 0,-5-136-2152 0 0,1-1 0 0 0,0 1 1 0 0,0 0-1 0 0,1-1 1 0 0,1 1-1 0 0,-1 0 0 0 0,1 0 1 0 0,1 0-1 0 0,0-1 0 0 0,0 1 1 0 0,1 0-1 0 0,0-1 0 0 0,0 1 1 0 0,1-1-1 0 0,0 0 0 0 0,0 0 1 0 0,1 0-1 0 0,0 0 0 0 0,1 0 1 0 0,-1-1-1 0 0,1 0 0 0 0,1 0 1 0 0,0 0-1 0 0,1 0-94 0 0,93 46-836 0 0,-102-54 799 0 0,-1 1 0 0 0,1 0 1 0 0,-1 0-1 0 0,1 0 0 0 0,-1 1 0 0 0,0-1 1 0 0,1 1-1 0 0,-1-1 0 0 0,1 1 0 0 0,0 0 0 0 0,-1 0 1 0 0,1 0-1 0 0,-1 0 0 0 0,1 0 0 0 0,0 0 0 0 0,0 1 1 0 0,0-1-1 0 0,0 1 0 0 0,0 0 0 0 0,0-1 0 0 0,0 1 1 0 0,1 0-1 0 0,-1 0 0 0 0,0 0 0 0 0,1 0 1 0 0,0 1-1 0 0,-1-1 0 0 0,1 0 0 0 0,0 0 0 0 0,0 1 1 0 0,0-1-1 0 0,1 1 0 0 0,-1-1 0 0 0,1 1 37 0 0,-11 33 701 0 0,2 1 0 0 0,2 0-1 0 0,1 0 1 0 0,2 0 0 0 0,1 1 0 0 0,2-1-1 0 0,2 1 1 0 0,3 18-701 0 0,-4-53-11 0 0,-1 0-1 0 0,0-1 1 0 0,0 1-1 0 0,0-1 1 0 0,0 1-1 0 0,0-1 1 0 0,0 1 0 0 0,0-1-1 0 0,-1 0 1 0 0,1 0-1 0 0,-1 0 1 0 0,0 0-1 0 0,0 0 1 0 0,0 0 0 0 0,0 0-1 0 0,0 0 1 0 0,0-1-1 0 0,0 1 1 0 0,0-1-1 0 0,-1 1 1 0 0,1-1-1 0 0,0 0 1 0 0,-1 0 0 0 0,1 0-1 0 0,-1 0 1 0 0,0-1-1 0 0,1 1 1 0 0,-1-1-1 0 0,1 1 1 0 0,-1-1 0 0 0,0 0-1 0 0,1 0 1 0 0,-1 0-1 0 0,-2-1 12 0 0,-57-13-7524 0 0,46-2-2219 0 0</inkml:trace>
  <inkml:trace contextRef="#ctx0" brushRef="#br0" timeOffset="-19868.346">9536 2799 13073 0 0,'0'9'2424'0'0,"-17"273"2252"0"0,15-248-4923 0 0,7-35-2617 0 0,6-20-3723 0 0,0-1-584 0 0</inkml:trace>
  <inkml:trace contextRef="#ctx0" brushRef="#br0" timeOffset="-19635.012">9730 2881 8141 0 0,'0'0'4241'0'0,"0"0"-3764"0"0,0 0-656 0 0,0 0 363 0 0,0 0 191 0 0,0 0 135 0 0,0 0-14 0 0,-1 5-34 0 0,-1 3-770 0 0,-6-17 2767 0 0,5-2-2950 0 0,2 3-2966 0 0,10 12-3683 0 0,-1 0 1370 0 0</inkml:trace>
  <inkml:trace contextRef="#ctx0" brushRef="#br0" timeOffset="-19400.106">9753 2817 12477 0 0,'0'0'2210'0'0,"0"0"-1251"0"0,0 0-382 0 0,0 0 98 0 0,0 0-29 0 0,-8-5-150 0 0,-18-5-236 0 0,0 0 0 0 0,0 2 0 0 0,-1 1 0 0 0,0 1 0 0 0,-1 1 0 0 0,1 2 0 0 0,-1 0 0 0 0,-15 2-260 0 0,-16-1-3744 0 0,4 2-4117 0 0,67 0 326 0 0</inkml:trace>
  <inkml:trace contextRef="#ctx0" brushRef="#br0" timeOffset="-19150.511">10042 2843 4820 0 0,'0'0'9125'0'0,"0"7"-6917"0"0,-9 365 1844 0 0,20-377-10142 0 0,1-12-1572 0 0</inkml:trace>
  <inkml:trace contextRef="#ctx0" brushRef="#br0" timeOffset="-18901.779">10214 2874 14529 0 0,'0'0'1636'0'0,"0"0"-1636"0"0,-42-7 0 0 0,19 1 429 0 0,-5-2 31 0 0,-3 1-272 0 0,0 0-128 0 0,-4 1-48 0 0,-1 0-12 0 0,1 1-8 0 0,4 0-388 0 0,3 1-445 0 0,7 1-1027 0 0,7-1-5100 0 0</inkml:trace>
  <inkml:trace contextRef="#ctx0" brushRef="#br0" timeOffset="22409.055">11861 2549 2008 0 0,'0'0'488'0'0,"-7"3"-186"0"0,-28 14-256 0 0,-1-3 0 0 0,0 0 0 0 0,0-3 0 0 0,-2-1 0 0 0,1-1-1 0 0,-1-2 1 0 0,0-2 0 0 0,-1-2 0 0 0,1-1 0 0 0,0-2 0 0 0,-1-1 0 0 0,1-3-1 0 0,-1 0 1 0 0,-4-4-46 0 0,-636-172 2431 0 0,675 180-2430 0 0,-127-27 1369 0 0,2-5 1 0 0,1-5 0 0 0,-27-17-1371 0 0,90 17 1069 0 0,79 40-4807 0 0,2 7-1229 0 0</inkml:trace>
  <inkml:trace contextRef="#ctx0" brushRef="#br0" timeOffset="22886.894">10447 3733 6065 0 0,'0'0'397'0'0,"-4"7"-465"0"0,-1 0 226 0 0,1-1-1 0 0,-1 1 1 0 0,-1-1 0 0 0,1 0-1 0 0,-1 0 1 0 0,0-1 0 0 0,0 0-1 0 0,-1 0 1 0 0,0-1 0 0 0,0 1-1 0 0,0-1 1 0 0,0-1-1 0 0,0 1 1 0 0,-1-1 0 0 0,0-1-158 0 0,-39 17 13 0 0,-2-2 1 0 0,0-2-1 0 0,0-3 1 0 0,-2-1-1 0 0,1-3 0 0 0,-1-2 1 0 0,0-2-1 0 0,-1-3 1 0 0,1-1-1 0 0,0-3 1 0 0,0-2-1 0 0,0-3 0 0 0,1-1 1 0 0,0-3-1 0 0,1-2 1 0 0,0-2-1 0 0,1-2 1 0 0,1-2-1 0 0,1-3 0 0 0,1-1 1 0 0,-10-9-14 0 0,-37-52-2088 0 0,91 81 259 0 0,1 3-759 0 0</inkml:trace>
  <inkml:trace contextRef="#ctx0" brushRef="#br0" timeOffset="28838.702">10543 1906 2760 0 0,'0'0'0'0'0,"0"0"-232"0"0,0 0 48 0 0,0 0-40 0 0,0 0-1104 0 0</inkml:trace>
  <inkml:trace contextRef="#ctx0" brushRef="#br0" timeOffset="29086.97">12119 2096 664 0 0,'0'0'0'0'0</inkml:trace>
  <inkml:trace contextRef="#ctx0" brushRef="#br0" timeOffset="29879.138">9801 3518 732 0 0,'0'0'128'0'0,"0"0"-128"0"0,0 0 0 0 0,-43-11-860 0 0</inkml:trace>
  <inkml:trace contextRef="#ctx0" brushRef="#br0" timeOffset="30144.884">9943 3314 536 0 0,'0'0'1056'0'0,"0"0"-288"0"0,0 0 92 0 0,0 0-376 0 0,0 0-484 0 0,0 0-952 0 0,0 0-912 0 0</inkml:trace>
  <inkml:trace contextRef="#ctx0" brushRef="#br0" timeOffset="-33027.13">840 2166 5228 0 0,'0'0'4918'0'0,"0"0"-3350"0"0,0 0-813 0 0,-2 6 259 0 0,-77 133 2315 0 0,-81 60-2556 0 0,104-133-731 0 0,46-56-1217 0 0,3-15-4006 0 0,6-2-770 0 0</inkml:trace>
  <inkml:trace contextRef="#ctx0" brushRef="#br0" timeOffset="-32836.775">490 2297 9925 0 0,'0'0'1036'0'0,"0"0"-209"0"0,8 8 143 0 0,182 230 4902 0 0,-140-173-5746 0 0,-44-54-339 0 0,3 4-1036 0 0,-3-10-5521 0 0,-4-4-1446 0 0</inkml:trace>
  <inkml:trace contextRef="#ctx0" brushRef="#br0" timeOffset="-32607.147">1245 2602 12597 0 0,'0'0'2320'0'0,"0"0"-1526"0"0,0 0-679 0 0,0 0 3 0 0,0 0 229 0 0,-9 0 112 0 0,-243-11 53 0 0,217-6-2897 0 0,32-7-6117 0 0,9 14 3439 0 0</inkml:trace>
  <inkml:trace contextRef="#ctx0" brushRef="#br0" timeOffset="-32325.104">1131 2471 2584 0 0,'0'0'4061'0'0,"0"0"-2437"0"0,0 0 96 0 0,0 0 200 0 0,0 0 416 0 0,0 0-812 0 0,0 0-1096 0 0,0 0-171 0 0,0 0-9 0 0,-45-24-24 0 0,14 22-160 0 0,1 2-64 0 0,2 0-4 0 0,2 0-584 0 0,7 0-685 0 0,2 0-1203 0 0,7 0-4528 0 0</inkml:trace>
  <inkml:trace contextRef="#ctx0" brushRef="#br0" timeOffset="-31190.314">201 2176 8625 0 0,'0'0'3991'0'0,"0"0"-3047"0"0,-2 6-761 0 0,-5 27 122 0 0,1 0-1 0 0,2 0 1 0 0,1 0 0 0 0,2 1-1 0 0,1-1 1 0 0,2 0-1 0 0,1 1 1 0 0,1-1 0 0 0,2 0-1 0 0,1-1 1 0 0,2 1-1 0 0,4 6-304 0 0,-8-28 34 0 0,1 0 0 0 0,0 0-1 0 0,1 0 1 0 0,0-1 0 0 0,1 0-1 0 0,0 0 1 0 0,1-1 0 0 0,0 0-1 0 0,0-1 1 0 0,1 0 0 0 0,0 0 0 0 0,7 3-34 0 0,34 16-2251 0 0,1-12-3378 0 0,-15-13-3746 0 0</inkml:trace>
  <inkml:trace contextRef="#ctx0" brushRef="#br0" timeOffset="-32094.693">1516 2483 5837 0 0,'0'0'6292'0'0,"0"0"-5139"0"0,0 0-593 0 0,0 0 101 0 0,-4 8-150 0 0,1-6-438 0 0,1 0 1 0 0,0 1-1 0 0,0-1 0 0 0,1 1 0 0 0,-1-1 1 0 0,0 1-1 0 0,1 0 0 0 0,0 0 1 0 0,-1 0-1 0 0,1 0 0 0 0,0 0 0 0 0,1 0 1 0 0,-1 0-1 0 0,0 0 0 0 0,1 0 0 0 0,0 0 1 0 0,0 1-1 0 0,0-1 0 0 0,0 0 1 0 0,0 0-1 0 0,0 0 0 0 0,1 0 0 0 0,0 0 1 0 0,-1 0-1 0 0,1 0 0 0 0,0 0 1 0 0,1 0-1 0 0,-1 0 0 0 0,1 0 0 0 0,-1 0 1 0 0,1-1-1 0 0,0 1 0 0 0,0-1 0 0 0,0 1 1 0 0,0-1-1 0 0,0 0 0 0 0,0 1 1 0 0,1-1-1 0 0,-1-1 0 0 0,1 1 0 0 0,0 0 1 0 0,-1 0-1 0 0,2-1-73 0 0,86-22 1927 0 0,-89 20-1925 0 0,1 1 0 0 0,-1-1 0 0 0,1 0 0 0 0,-1 0 0 0 0,1 0 0 0 0,-1 0 0 0 0,0 0 0 0 0,0 0-1 0 0,1 0 1 0 0,-1 0 0 0 0,0 0 0 0 0,0 0 0 0 0,0-1 0 0 0,0 1 0 0 0,0-1 0 0 0,0 1 0 0 0,-1 0 0 0 0,1-1 0 0 0,0 0 0 0 0,-1 1 0 0 0,1-1 0 0 0,-1 1 0 0 0,0-1-1 0 0,1 1 1 0 0,-1-1 0 0 0,0 0 0 0 0,0 1 0 0 0,0-1 0 0 0,0 0 0 0 0,0 1 0 0 0,0-1 0 0 0,-1 0 0 0 0,1 1 0 0 0,0-1 0 0 0,-1 1 0 0 0,0-1 0 0 0,1 0 0 0 0,-1 1-1 0 0,0 0 1 0 0,0-1 0 0 0,1 1 0 0 0,-1-1 0 0 0,0 1 0 0 0,0 0 0 0 0,-1 0 0 0 0,1-1 0 0 0,0 1 0 0 0,0 0 0 0 0,-1 0 0 0 0,1 0 0 0 0,0 0 0 0 0,-1 1 0 0 0,1-1-2 0 0,-37-22-2053 0 0,10 17-4193 0 0,20 6-522 0 0</inkml:trace>
  <inkml:trace contextRef="#ctx0" brushRef="#br0" timeOffset="-31549.363">1849 2197 5521 0 0,'0'0'5273'0'0,"0"0"-3486"0"0,6 6-1333 0 0,10 12 27 0 0,0 1 0 0 0,-2 1 0 0 0,0 0 1 0 0,-1 1-1 0 0,-1 1 0 0 0,-1 0 0 0 0,-2 0 1 0 0,0 1-1 0 0,-1 0 0 0 0,-1 0 0 0 0,-1 1 1 0 0,1 13-482 0 0,-5-26-30 0 0,0 0 0 0 0,-1 1 0 0 0,0-1 0 0 0,-1 0 0 0 0,0 0 1 0 0,0 1-1 0 0,-2-1 0 0 0,1 0 0 0 0,-2 0 0 0 0,1 0 0 0 0,-1 0 0 0 0,-1 0 1 0 0,0-1-1 0 0,-1 1 0 0 0,0-1 0 0 0,0 0 0 0 0,-1 0 0 0 0,0-1 0 0 0,-1 0 0 0 0,0 0 1 0 0,0-1-1 0 0,-1 1 0 0 0,0-2 0 0 0,-1 1 0 0 0,0-1 0 0 0,0 0 0 0 0,0-1 1 0 0,-9 4 29 0 0,-33 11-1995 0 0,15-13-2575 0 0,-4-6-6283 0 0</inkml:trace>
  <inkml:trace contextRef="#ctx0" brushRef="#br0" timeOffset="34167.962">1671 2844 3144 0 0,'0'0'-348'0'0,"0"0"271"0"0,0 0 248 0 0,-6 6 51 0 0,-7 12 76 0 0,0-1 0 0 0,-2-1 0 0 0,0-1 0 0 0,-1 0 0 0 0,-1-1 0 0 0,0 0 0 0 0,0-2 0 0 0,-2 0 0 0 0,1-1 0 0 0,-2 0 0 0 0,1-2 0 0 0,-1 0 0 0 0,-1-2 0 0 0,1 0-1 0 0,-1-1 1 0 0,-15 2-298 0 0,-9-7 303 0 0,0-2 1 0 0,1-2-1 0 0,-1-1 0 0 0,0-3 0 0 0,1-1 0 0 0,-3-4-303 0 0,-152-54-2832 0 0,161 50 310 0 0</inkml:trace>
  <inkml:trace contextRef="#ctx0" brushRef="#br0" timeOffset="35159.219">1495 3202 872 0 0,'0'0'420'0'0,"-9"-1"-162"0"0,-320-7 4283 0 0,270 0-4452 0 0,0-2 0 0 0,1-3 1 0 0,0-2-1 0 0,1-3 1 0 0,1-2-1 0 0,-10-8-89 0 0,-96-61-4085 0 0,151 82 2651 0 0</inkml:trace>
  <inkml:trace contextRef="#ctx0" brushRef="#br0" timeOffset="33505.648">2045 1485 1016 0 0,'0'0'489'0'0,"0"0"-318"0"0,-6 8-156 0 0,-107 88 661 0 0,69-74-170 0 0,0-1 0 0 0,-2-2 0 0 0,0-3-1 0 0,-1-1 1 0 0,-1-3 0 0 0,0-1 0 0 0,-1-3 0 0 0,0-2 0 0 0,-28 0-506 0 0,-40-6 359 0 0,57-3-25 0 0</inkml:trace>
  <inkml:trace contextRef="#ctx0" brushRef="#br0" timeOffset="34727.028">1358 1520 1668 0 0,'0'0'464'0'0,"0"0"1005"0"0,0 0-851 0 0,2 8-599 0 0,-1-3-26 0 0,0 0 0 0 0,-1 1 0 0 0,1-1 1 0 0,-1 0-1 0 0,0 0 0 0 0,0 1 0 0 0,-1-1 1 0 0,1 0-1 0 0,-1 0 0 0 0,0 0 1 0 0,-1 0-1 0 0,1 0 0 0 0,-1 0 0 0 0,0 0 1 0 0,0 0-1 0 0,-1-1 0 0 0,1 1 0 0 0,-1-1 1 0 0,0 0-1 0 0,0 1 0 0 0,-1-1 0 0 0,1-1 1 0 0,-1 1-1 0 0,0 0 0 0 0,-1 0 7 0 0,-12 6 144 0 0,-1-1 0 0 0,1-1 1 0 0,-1-1-1 0 0,0 0 0 0 0,-1-1 0 0 0,0-1 0 0 0,0-1 0 0 0,0-1 1 0 0,0 0-1 0 0,0-2 0 0 0,-1 0 0 0 0,1-1 0 0 0,0-1 1 0 0,-1 0-1 0 0,-4-3-144 0 0,-23 3 403 0 0,4 1-247 0 0,1-2 0 0 0,0-2 0 0 0,0-1 0 0 0,1-3 0 0 0,-1-1 0 0 0,1-1 0 0 0,1-3 0 0 0,0-2 0 0 0,-21-11-156 0 0,47 19-45 0 0,1 0-1 0 0,0-1 0 0 0,1 0 0 0 0,-1-1 0 0 0,2-1 0 0 0,-1 0 0 0 0,1-1 0 0 0,1 0 1 0 0,0 0-1 0 0,-7-11 46 0 0,32 9-4334 0 0,-8 13 2375 0 0</inkml:trace>
  <inkml:trace contextRef="#ctx0" brushRef="#br0" timeOffset="43032.935">1745 699 1212 0 0,'0'0'728'0'0,"0"0"-286"0"0,0 0-125 0 0,0 0 435 0 0,0 0-711 0 0,0 0-834 0 0,1-6 181 0 0,2-2 691 0 0,-1 1 1 0 0,2 0-1 0 0,-1 0 1 0 0,1 0-1 0 0,0 1 1 0 0,1-1-1 0 0,0 1 1 0 0,0 0-1 0 0,0 0 1 0 0,0 0-1 0 0,1 1 0 0 0,0 0 1 0 0,0 0-1 0 0,1 1 1 0 0,-1 0-1 0 0,6-3-79 0 0,62-28-345 0 0,2 4-1 0 0,1 3 1 0 0,1 3-1 0 0,49-7 346 0 0,53-18 136 0 0,208-50-805 0 0,4 16 1 0 0,55 10 668 0 0,150 5 1753 0 0,400 12-1753 0 0,-906 53 438 0 0,429 6-718 0 0,-1 22 0 0 0,454 83 280 0 0,-723-66-55 0 0,-2 11 1 0 0,-2 10 0 0 0,-4 12 0 0 0,-3 10 0 0 0,15 18 54 0 0,424 256 4163 0 0,-604-334-3942 0 0,-73-91-982 0 0,0 50 2155 0 0,14 37-1562 0 0,14 36-33 0 0,-21-39 322 0 0,33 114 750 0 0,-43-129-817 0 0,-1 1-1 0 0,1-1 0 0 0,-1 0 0 0 0,0 0 1 0 0,0 0-1 0 0,0 0 0 0 0,0-1 0 0 0,0 1 1 0 0,0-1-1 0 0,0 1 0 0 0,-1-1 0 0 0,1 0 1 0 0,0-1-1 0 0,-1 1 0 0 0,1 0 0 0 0,-1-1 1 0 0,1 0-1 0 0,-1 0 0 0 0,1 0 0 0 0,-1 0 1 0 0,1-1-1 0 0,-2 1-53 0 0,1 0 48 0 0,-33 1 67 0 0,-18 1-3358 0 0,33-1-632 0 0</inkml:trace>
  <inkml:trace contextRef="#ctx0" brushRef="#br0" timeOffset="43714.166">9718 1699 1448 0 0,'-12'-15'58'0'0,"0"0"0"0"0,2 0-1 0 0,0-1 1 0 0,0 0 0 0 0,2-1 0 0 0,0 0-1 0 0,1 0 1 0 0,1-1 0 0 0,0 0 0 0 0,2 0-1 0 0,0-1 1 0 0,1 1 0 0 0,0-1 0 0 0,2 0-1 0 0,0 1 1 0 0,1-1 0 0 0,1 0 0 0 0,1 0-1 0 0,1 1 1 0 0,0-1 0 0 0,1 1 0 0 0,1 0-1 0 0,1 0 1 0 0,1 1 0 0 0,0-1 0 0 0,3-3-58 0 0,5 2-23 0 0,1 0 0 0 0,1 2 0 0 0,0 0 1 0 0,1 0-1 0 0,1 2 0 0 0,1 0 0 0 0,0 1 1 0 0,1 2-1 0 0,0 0 0 0 0,0 1 0 0 0,2 1 1 0 0,-1 1-1 0 0,22-6 23 0 0,23-4-220 0 0,2 2 1 0 0,-1 4-1 0 0,2 2 0 0 0,15 2 220 0 0,12 2-760 0 0,-16 3-255 0 0</inkml:trace>
  <inkml:trace contextRef="#ctx0" brushRef="#br0" timeOffset="43991.628">11917 1221 248 0 0,'52'27'469'0'0,"-2"2"0"0"0,-1 3 0 0 0,-1 2 0 0 0,-2 1 0 0 0,-2 3 0 0 0,34 37-469 0 0,-63-60 128 0 0,-1 2 0 0 0,-1 0 0 0 0,0 0 0 0 0,-2 1 0 0 0,0 0 1 0 0,-1 1-1 0 0,0 0 0 0 0,-2 1 0 0 0,0 0 0 0 0,-2 1 0 0 0,0-1 0 0 0,-1 1 0 0 0,-1 0 0 0 0,-1 0 0 0 0,-1 1 0 0 0,-1-1 1 0 0,-1 0-1 0 0,0 1 0 0 0,-2-1 0 0 0,-2 7-128 0 0,-3 0-164 0 0,-2 0 0 0 0,0-1 0 0 0,-2 0 0 0 0,-2 0-1 0 0,0-1 1 0 0,-1-1 0 0 0,-2-1 0 0 0,-1 0 0 0 0,0 0 0 0 0,-2-2 0 0 0,0 0 0 0 0,-2-2 0 0 0,0 0 0 0 0,-1-1 0 0 0,-1-1 0 0 0,-1-2 0 0 0,-1 0-1 0 0,0-1 1 0 0,-1-1 0 0 0,0-2 0 0 0,-1-1 0 0 0,-16 4 164 0 0,-37 14-628 0 0,10-7 102 0 0</inkml:trace>
  <inkml:trace contextRef="#ctx0" brushRef="#br0" timeOffset="44239.293">9166 3638 1472 0 0,'-66'-40'0'0'0,"-5"-6"-600"0"0,12-1-232 0 0</inkml:trace>
  <inkml:trace contextRef="#ctx0" brushRef="#br0" timeOffset="44397.156">8750 3092 796 0 0,'0'-14'208'0'0,"0"-1"-1"0"0,2 1 1 0 0,0-1-1 0 0,0 1 1 0 0,2 0-1 0 0,-1 0 1 0 0,2 0-1 0 0,0 0 1 0 0,0 0-1 0 0,2 1 1 0 0,-1 0-1 0 0,2 1 1 0 0,0 0-1 0 0,0 0 1 0 0,1 0 0 0 0,0 1-1 0 0,1 0 1 0 0,1 1-1 0 0,1-1-207 0 0,52-36-51 0 0,2 2 0 0 0,2 3-1 0 0,2 4 1 0 0,2 2 0 0 0,0 4 0 0 0,56-16 51 0 0,-68 24-391 0 0,0 3 1 0 0,2 2-1 0 0,0 3 1 0 0,1 3-1 0 0,1 3 1 0 0,0 3-1 0 0,0 2 0 0 0,11 3 391 0 0,10 5-1191 0 0</inkml:trace>
  <inkml:trace contextRef="#ctx0" brushRef="#br0" timeOffset="44583.849">10319 2498 292 0 0,'54'25'435'0'0,"-1"2"0"0"0,-2 3 0 0 0,-1 2 0 0 0,-1 2 1 0 0,-1 2-1 0 0,-3 2 0 0 0,-1 2 0 0 0,31 37-435 0 0,-54-53 141 0 0,-1 1 0 0 0,-2 1 1 0 0,0 0-1 0 0,-2 1 0 0 0,0 1 1 0 0,-2 1-1 0 0,-2 0 0 0 0,0 0 0 0 0,-2 1 1 0 0,-1 1-1 0 0,-2 0 0 0 0,-1 0 0 0 0,-1 0 1 0 0,-1 1-1 0 0,-2-1 0 0 0,-2 1 1 0 0,-1 9-142 0 0,-1-22 10 0 0,0 0 0 0 0,-2 0 0 0 0,0 1 0 0 0,-1-2 0 0 0,-1 1 1 0 0,-1-1-1 0 0,0 0 0 0 0,-1 0 0 0 0,-1-1 0 0 0,-1 0 0 0 0,-1-1 1 0 0,0 0-1 0 0,-1 0 0 0 0,0-1 0 0 0,-2-1 0 0 0,1 0 1 0 0,-2-1-1 0 0,0-1 0 0 0,0 0 0 0 0,-1-1 0 0 0,-1 0 0 0 0,0-1 1 0 0,0-2-1 0 0,0 1 0 0 0,-1-2 0 0 0,-1 0 0 0 0,-17 3-10 0 0,-36 9 368 0 0,-1-3-1 0 0,0-3 0 0 0,-1-4 1 0 0,0-3-1 0 0,-1-3 0 0 0,1-3 1 0 0,-2-4-368 0 0,-314-54-6043 0 0,326 41 3065 0 0</inkml:trace>
  <inkml:trace contextRef="#ctx0" brushRef="#br0" timeOffset="45142.072">8932 5087 1904 0 0,'-56'-70'190'0'0,"4"-3"-1"0"0,3-1 1 0 0,4-3 0 0 0,-35-79-190 0 0,67 127-8 0 0,1-1 1 0 0,2 0 0 0 0,1-1 0 0 0,1 0 0 0 0,1 0 0 0 0,2-1 0 0 0,2 0 0 0 0,1 1-1 0 0,1-1 1 0 0,1 0 0 0 0,2 0 0 0 0,2 0 0 0 0,0 1 0 0 0,3-1 0 0 0,5-18 7 0 0,-2 24 173 0 0,2 0 1 0 0,0 0 0 0 0,2 1-1 0 0,0 1 1 0 0,2 0 0 0 0,1 1-1 0 0,0 1 1 0 0,2 0 0 0 0,0 2-1 0 0,2 0 1 0 0,0 1 0 0 0,1 1-1 0 0,1 1 1 0 0,0 1 0 0 0,2 2-1 0 0,-1 0 1 0 0,10-3-174 0 0,16-6 54 0 0,1 3 0 0 0,0 1 0 0 0,2 3 0 0 0,0 2 0 0 0,0 2-1 0 0,1 3 1 0 0,1 2 0 0 0,30 1-54 0 0,-24 5-78 0 0,0 4 0 0 0,0 1-1 0 0,-1 4 1 0 0,0 2 0 0 0,0 3 0 0 0,-1 3-1 0 0,-1 2 1 0 0,-1 2 0 0 0,0 3-1 0 0,-2 3 1 0 0,-1 1 0 0 0,47 34 78 0 0,-45-24 354 0 0,-2 3 1 0 0,-2 2-1 0 0,-1 2 0 0 0,-3 2 1 0 0,-2 2-1 0 0,-1 3 1 0 0,14 25-355 0 0,-31-37 113 0 0,-2 2 0 0 0,-2 1 0 0 0,-1 1 0 0 0,-3 0 1 0 0,-1 2-1 0 0,-3 0 0 0 0,-1 1 0 0 0,6 41-113 0 0,-15-60-107 0 0,-2-1 0 0 0,0 1-1 0 0,-2 0 1 0 0,-1 0 0 0 0,-2 1-1 0 0,0-1 1 0 0,-2 0 0 0 0,-1 0-1 0 0,-1-1 1 0 0,-1 1 0 0 0,-1-1 0 0 0,-1 0-1 0 0,-2-1 1 0 0,-1 0 0 0 0,0 0-1 0 0,-7 8 108 0 0,9-20-226 0 0,0-1-1 0 0,0 0 0 0 0,-1 0 1 0 0,0-1-1 0 0,-1-1 0 0 0,-1 0 0 0 0,0 0 1 0 0,0-1-1 0 0,0 0 0 0 0,-1-1 1 0 0,-1-1-1 0 0,1 0 0 0 0,-1-1 1 0 0,0 0-1 0 0,-1-1 0 0 0,-13 3 227 0 0,-12 0-1246 0 0</inkml:trace>
  <inkml:trace contextRef="#ctx0" brushRef="#br0" timeOffset="83840.33">1778 1419 716 0 0,'0'0'782'0'0,"7"0"174"0"0,26-2-296 0 0,0-2 0 0 0,0-2 0 0 0,-1-1 1 0 0,0-1-1 0 0,0-2 0 0 0,-1-1 0 0 0,0-1 1 0 0,-1-2-1 0 0,-1-1 0 0 0,8-5-660 0 0,-24 11 239 0 0,0-1 0 0 0,0 0 0 0 0,-1-1-1 0 0,0 0 1 0 0,-1-1 0 0 0,-1 0 0 0 0,1-1 0 0 0,-2 0-1 0 0,0-1 1 0 0,-1 1 0 0 0,0-2 0 0 0,-1 1 0 0 0,0-1-1 0 0,1-6-238 0 0,-3 4 16 0 0,0-1-1 0 0,-1 1 0 0 0,0-1 0 0 0,-2 0 0 0 0,0 0 0 0 0,-1 0 0 0 0,-1 0 0 0 0,0 0 0 0 0,-2 0 0 0 0,0 0 0 0 0,-1 0 0 0 0,0 0 0 0 0,-2 1 0 0 0,0 0 1 0 0,-1-1-1 0 0,-1 2 0 0 0,0-1 0 0 0,-1 1 0 0 0,-6-8-15 0 0,-17-19-102 0 0,-1 1 1 0 0,-3 2 0 0 0,-1 1-1 0 0,-1 1 1 0 0,-3 3-1 0 0,-1 1 1 0 0,-1 2-1 0 0,-2 2 1 0 0,0 1 0 0 0,-3 3-1 0 0,0 2 1 0 0,-1 2-1 0 0,-36-11 102 0 0,25 13-38 0 0,-1 2 0 0 0,0 3-1 0 0,-1 2 1 0 0,0 3 0 0 0,-1 3-1 0 0,0 2 1 0 0,-21 3 38 0 0,30 6-82 0 0,1 2 0 0 0,0 3 1 0 0,1 1-1 0 0,-1 3 0 0 0,2 2 0 0 0,0 3 0 0 0,1 1 0 0 0,1 2 0 0 0,1 3 1 0 0,1 2-1 0 0,2 1 0 0 0,-10 10 82 0 0,40-27-9 0 0,1 1 0 0 0,0 1 0 0 0,0 0 0 0 0,1 0 0 0 0,1 1 1 0 0,0 1-1 0 0,1 0 0 0 0,1 1 0 0 0,0-1 0 0 0,0 2 0 0 0,2-1 0 0 0,0 1 0 0 0,1 0 0 0 0,0 1 0 0 0,2 0 1 0 0,0 0-1 0 0,0 0 0 0 0,2 0 0 0 0,0 0 0 0 0,1 0 0 0 0,1 1 0 0 0,0-1 0 0 0,1 0 0 0 0,1 1 0 0 0,1-1 1 0 0,4 12 8 0 0,13 49-106 0 0,3 0 1 0 0,4-2 0 0 0,3-1-1 0 0,3-2 1 0 0,20 29 105 0 0,-37-76 139 0 0,0 0 0 0 0,2-2 0 0 0,0 0 0 0 0,2 0 0 0 0,0-2 0 0 0,2-1 0 0 0,1 0 0 0 0,0-2 0 0 0,1-1 0 0 0,1 0 0 0 0,1-2 0 0 0,0-1 0 0 0,1-1 0 0 0,1-2 0 0 0,0 0 0 0 0,1-2 0 0 0,0-1 0 0 0,5 0-139 0 0,36 8 149 0 0,1-4 1 0 0,0-2-1 0 0,1-3 0 0 0,0-4 1 0 0,0-3-1 0 0,0-2 1 0 0,45-9-150 0 0,-81 6 79 0 0,-1-2 0 0 0,0 0 0 0 0,0-3 0 0 0,-1-1 1 0 0,0-1-1 0 0,18-10-79 0 0,39-45-5565 0 0,-78 51 1500 0 0</inkml:trace>
  <inkml:trace contextRef="#ctx0" brushRef="#br0" timeOffset="85002.27">616 849 9617 0 0,'0'0'1125'0'0,"0"0"-297"0"0,0 0-468 0 0,0 0-69 0 0,0 0 84 0 0,0 0 246 0 0,0 0 27 0 0,0 0-235 0 0,0 2-1094 0 0,-1 4-8234 0 0,2-14 4233 0 0</inkml:trace>
  <inkml:trace contextRef="#ctx0" brushRef="#br0" timeOffset="85188.074">616 849 784 0 0,'-28'-35'8293'0'0,"28"33"-7273"0"0,1 2-208 0 0,-1-1-88 0 0,0 0 288 0 0,0 0-20 0 0,0 1-152 0 0,0 0-324 0 0,0 0-488 0 0,0 0-28 0 0,0 0-404 0 0,0 0-92 0 0,0 0-112 0 0,-1 0-452 0 0,-4 2-728 0 0,1-1-1308 0 0,0 1-2341 0 0</inkml:trace>
  <inkml:trace contextRef="#ctx0" brushRef="#br0" timeOffset="85358.367">581 823 8777 0 0,'0'0'1152'0'0,"0"0"320"0"0,0 0-728 0 0,0 0-232 0 0,0 0 24 0 0,0 0-52 0 0,0 0-484 0 0,0 0-64 0 0,0 0-1660 0 0,0 0-2668 0 0,11-2-1993 0 0</inkml:trace>
  <inkml:trace contextRef="#ctx0" brushRef="#br0" timeOffset="86830.487">11437 2274 972 0 0,'0'0'0'0'0</inkml:trace>
  <inkml:trace contextRef="#ctx0" brushRef="#br0" timeOffset="87079.324">11260 2162 13073 0 0,'0'0'0'0'0,"0"0"-1420"0"0,0 0-2488 0 0,0 0 1579 0 0,0 0-1919 0 0</inkml:trace>
  <inkml:trace contextRef="#ctx0" brushRef="#br0" timeOffset="99744.391">249 5339 4548 0 0,'0'0'3443'0'0,"0"0"-1758"0"0,0 0 526 0 0,0 0-596 0 0,0 0-722 0 0,0 0-523 0 0,0 0-692 0 0,-1 5-38 0 0,42 257 868 0 0,-40-171-205 0 0,-1-91-647 0 0,1-21-4248 0 0,-16-35-2862 0 0,8 36 5290 0 0</inkml:trace>
  <inkml:trace contextRef="#ctx0" brushRef="#br0" timeOffset="99916.084">218 5346 3892 0 0,'0'0'2257'0'0,"3"-8"-277"0"0,-2 4-1824 0 0,1 0 0 0 0,-1 0-1 0 0,1 1 1 0 0,0-1-1 0 0,0 1 1 0 0,0-1-1 0 0,0 1 1 0 0,1-1 0 0 0,-1 1-1 0 0,1 0 1 0 0,0 0-1 0 0,0 1 1 0 0,0-1 0 0 0,0 0-1 0 0,0 1 1 0 0,1 0-1 0 0,-1 0 1 0 0,1 0-1 0 0,0 0 1 0 0,-1 0 0 0 0,1 1-1 0 0,0 0 1 0 0,0 0-1 0 0,0 0 1 0 0,0 0 0 0 0,0 0-1 0 0,0 1 1 0 0,0 0-1 0 0,0 0 1 0 0,0 0-1 0 0,1 0 1 0 0,-1 1 0 0 0,0-1-1 0 0,2 2-155 0 0,-1-2 28 0 0,1 1-1 0 0,-1 0 0 0 0,0 0 1 0 0,1 0-1 0 0,-1 0 1 0 0,0 1-1 0 0,0 0 0 0 0,0 0 1 0 0,0 1-1 0 0,0-1 1 0 0,-1 1-1 0 0,1 0 0 0 0,-1 0 1 0 0,1 1-1 0 0,-1-1 1 0 0,0 1-1 0 0,-1 0 0 0 0,1 0 1 0 0,0 0-1 0 0,-1 1 0 0 0,0-1 1 0 0,0 1-1 0 0,-1 0 1 0 0,1 0-1 0 0,-1 0 0 0 0,0 0 1 0 0,0 0-1 0 0,-1 0 1 0 0,0 0-1 0 0,1 1 0 0 0,-2-1 1 0 0,1 1-1 0 0,-1-1 1 0 0,0 0-1 0 0,0 1 0 0 0,0-1 1 0 0,-1 1-1 0 0,1-1 1 0 0,-1 0-1 0 0,-1 1 0 0 0,1-1 1 0 0,-1 0-1 0 0,0 0 1 0 0,0 0-1 0 0,-1 0 0 0 0,1 0 1 0 0,-3 2-28 0 0,-98 46-286 0 0,56-56-7330 0 0,36-4 811 0 0</inkml:trace>
  <inkml:trace contextRef="#ctx0" brushRef="#br0" timeOffset="100215.667">754 5144 11969 0 0,'0'0'1882'0'0,"0"0"-1648"0"0,0 0-447 0 0,-4 9 407 0 0,-126 296 889 0 0,128-296-1042 0 0,1-1 1 0 0,0 0 0 0 0,0 1 0 0 0,0-1-1 0 0,1 1 1 0 0,0-1 0 0 0,1 1 0 0 0,0-1-1 0 0,0 1 1 0 0,1-1 0 0 0,0 0 0 0 0,0 0-1 0 0,1 0 1 0 0,0 0 0 0 0,1 0 0 0 0,0 0-1 0 0,0-1 1 0 0,0 0 0 0 0,5 6-42 0 0,60 16-7742 0 0,-56-31 1202 0 0</inkml:trace>
  <inkml:trace contextRef="#ctx0" brushRef="#br0" timeOffset="100466.439">1242 5250 13417 0 0,'0'0'844'0'0,"1"7"-1106"0"0,-2 5 353 0 0,-1 1 1 0 0,0-1 0 0 0,-1 0 0 0 0,-1 1 0 0 0,0-1 0 0 0,-1-1 0 0 0,0 1-1 0 0,0-1 1 0 0,-1 0 0 0 0,-1 0 0 0 0,0 0 0 0 0,0-1 0 0 0,-1 0-1 0 0,-1-1 1 0 0,1 0 0 0 0,-2 0 0 0 0,-9 7-92 0 0,-35 47 25 0 0,42-47-135 0 0,-15 21-205 0 0,13-11-2719 0 0,13-26 314 0 0,-1-1-1382 0 0</inkml:trace>
  <inkml:trace contextRef="#ctx0" brushRef="#br0" timeOffset="100714.551">1011 5322 9889 0 0,'0'0'1029'0'0,"9"10"-95"0"0,16 17-396 0 0,18 16 31 0 0,-1 3 0 0 0,-3 1 0 0 0,-2 2 1 0 0,29 51-570 0 0,-65-100-371 0 0,1 4-136 0 0,1-2-2789 0 0,-1-2-2329 0 0</inkml:trace>
  <inkml:trace contextRef="#ctx0" brushRef="#br0" timeOffset="100964.453">1629 5663 12329 0 0,'0'0'2468'0'0,"0"0"-2116"0"0,0 0-288 0 0,0 0 0 0 0,0 0 388 0 0,0 0-188 0 0,0 0-128 0 0,-47-10-72 0 0,26 5-64 0 0,-1-1-108 0 0,-1 0-356 0 0,2-1-104 0 0,0-2-128 0 0,2 1-368 0 0,5-3-1296 0 0,6 3-2832 0 0,2-9-549 0 0</inkml:trace>
  <inkml:trace contextRef="#ctx0" brushRef="#br0" timeOffset="100965.453">1664 5505 11777 0 0,'0'0'2068'0'0,"0"0"-2068"0"0,0 0 64 0 0,0 0 444 0 0,0 0-40 0 0,-48-5-216 0 0,26 1-176 0 0,-1-3-76 0 0,-1 0-452 0 0,0 1-108 0 0,4 0-152 0 0,-1 1-448 0 0,8 0-1456 0 0,2 1-2841 0 0</inkml:trace>
  <inkml:trace contextRef="#ctx0" brushRef="#br0" timeOffset="101258.911">1876 5586 9609 0 0,'0'0'1863'0'0,"0"0"-1647"0"0,0 0-224 0 0,0 0 190 0 0,0 0-44 0 0,0 7-55 0 0,0-3 5 0 0,1 0 0 0 0,-1 0 0 0 0,0 0 1 0 0,1 0-1 0 0,0 0 0 0 0,0-1 0 0 0,0 1 0 0 0,1 0 0 0 0,-1-1 0 0 0,1 1 1 0 0,0-1-1 0 0,0 0 0 0 0,0 1 0 0 0,0-1 0 0 0,1 0 0 0 0,-1 0 0 0 0,1-1 0 0 0,0 1 1 0 0,0 0-1 0 0,0-1 0 0 0,0 1 0 0 0,0-1 0 0 0,0 0 0 0 0,1 0 0 0 0,-1-1 0 0 0,1 1 1 0 0,0-1-1 0 0,1 1-88 0 0,-4 0 40 0 0,1-1 1 0 0,0 1-1 0 0,0-1 1 0 0,0 0-1 0 0,0 0 1 0 0,0 1-1 0 0,0-1 1 0 0,0-1 0 0 0,0 1-1 0 0,0 0 1 0 0,1 0-1 0 0,-1-1 1 0 0,0 1-1 0 0,1-1 1 0 0,-1 0-1 0 0,0 0 1 0 0,1 0-1 0 0,-1 0 1 0 0,0 0 0 0 0,1 0-1 0 0,-1 0 1 0 0,0-1-1 0 0,0 0 1 0 0,1 1-1 0 0,-1-1 1 0 0,0 0-1 0 0,0 0 1 0 0,0 0-1 0 0,0 0 1 0 0,0 0-1 0 0,0 0 1 0 0,0-1 0 0 0,0 1-1 0 0,0-1 1 0 0,-1 1-1 0 0,1-1 1 0 0,-1 0-1 0 0,1 0 1 0 0,-1 0-1 0 0,0 0 1 0 0,1 0-1 0 0,-1 0 1 0 0,0 0 0 0 0,0 0-1 0 0,0 0 1 0 0,-1 0-1 0 0,1-1 1 0 0,-1 1-1 0 0,1 0 1 0 0,-1 0-1 0 0,0-1 1 0 0,1 1-1 0 0,-1 0 1 0 0,0-1-1 0 0,-1 1 1 0 0,1 0 0 0 0,0-1-1 0 0,-1 1 1 0 0,1 0-1 0 0,-1 0 1 0 0,0-1-1 0 0,0 0-40 0 0,-73-60-2115 0 0,30 60-4709 0 0,40 4 1519 0 0</inkml:trace>
  <inkml:trace contextRef="#ctx0" brushRef="#br0" timeOffset="101508.827">2231 5319 12941 0 0,'0'0'1179'0'0,"7"7"-1022"0"0,45 103 133 0 0,-49-90-274 0 0,0 1-1 0 0,-2 0 0 0 0,0 0 0 0 0,-1 0 1 0 0,-2 0-1 0 0,0-1 0 0 0,-1 1 0 0 0,-1 0 1 0 0,0-1-1 0 0,-2 0 0 0 0,-1 0 0 0 0,0 0 1 0 0,-1-1-1 0 0,-1 0 0 0 0,-1-1 0 0 0,-1 0 1 0 0,-5 5-16 0 0,-32 5-3955 0 0,36-26-1244 0 0</inkml:trace>
  <inkml:trace contextRef="#ctx0" brushRef="#br0" timeOffset="102750.495">2861 5683 3056 0 0,'0'0'7002'0'0,"0"0"-4692"0"0,0 0-1159 0 0,0 0-323 0 0,0 0-146 0 0,0 0-188 0 0,0 0-268 0 0,0 0-135 0 0,-9 0-71 0 0,-153-5-464 0 0,143-6-1791 0 0,18-10-5245 0 0,7 13 4047 0 0</inkml:trace>
  <inkml:trace contextRef="#ctx0" brushRef="#br0" timeOffset="102999.48">2834 5546 9385 0 0,'0'0'2208'0'0,"0"0"-1260"0"0,0 0-588 0 0,0 0 160 0 0,-37-6-84 0 0,20 6-184 0 0,-1-1-152 0 0,-1 1-48 0 0,2 0-48 0 0,-1 0-4 0 0,5 1 0 0 0,1 2-356 0 0,2-1-648 0 0,4 0-920 0 0,3-2-2672 0 0,3 0-989 0 0</inkml:trace>
  <inkml:trace contextRef="#ctx0" brushRef="#br0" timeOffset="103248.015">3136 5400 6493 0 0,'0'0'6418'0'0,"2"7"-5398"0"0,11 32-817 0 0,-2 1 0 0 0,-3 0 0 0 0,0 0 1 0 0,-3 1-1 0 0,-1 0 0 0 0,-2 18-203 0 0,9 85 358 0 0,-4-116-463 0 0,0-39-4997 0 0,-6-1-1111 0 0</inkml:trace>
  <inkml:trace contextRef="#ctx0" brushRef="#br0" timeOffset="103498.449">3225 5393 6097 0 0,'0'0'5632'0'0,"0"0"-3966"0"0,8-1-1476 0 0,0 0-139 0 0,0 1 1 0 0,0 0 0 0 0,0 0 0 0 0,0 1-1 0 0,-1 0 1 0 0,1 0 0 0 0,0 1 0 0 0,-1 0-1 0 0,1 1 1 0 0,-1-1 0 0 0,0 1 0 0 0,0 1 0 0 0,0-1-1 0 0,0 1 1 0 0,0 0 0 0 0,-1 1 0 0 0,4 3-52 0 0,-7-7 5 0 0,-1 0 0 0 0,1 0 0 0 0,0 0 1 0 0,-1 0-1 0 0,0 1 0 0 0,1-1 0 0 0,-1 1 0 0 0,0-1 1 0 0,0 1-1 0 0,0 0 0 0 0,0 0 0 0 0,0 0 1 0 0,0 0-1 0 0,0 1 0 0 0,-1-1 0 0 0,1 0 0 0 0,-1 1 1 0 0,1-1-1 0 0,-1 1 0 0 0,0-1 0 0 0,0 1 1 0 0,0-1-1 0 0,-1 1 0 0 0,1 0 0 0 0,-1 0 0 0 0,1-1 1 0 0,-1 1-1 0 0,0 0 0 0 0,0 0 0 0 0,0 0 1 0 0,0-1-1 0 0,-1 1 0 0 0,1 0 0 0 0,-1 0 0 0 0,1-1 1 0 0,-1 1-1 0 0,0 0 0 0 0,0-1 0 0 0,0 1 1 0 0,-1-1-1 0 0,1 1 0 0 0,-1-1 0 0 0,1 0 0 0 0,-1 0 1 0 0,0 0-1 0 0,0 1 0 0 0,0-1 0 0 0,-2 1-5 0 0,-89 24 208 0 0,27-27-6868 0 0,39-3-1015 0 0</inkml:trace>
  <inkml:trace contextRef="#ctx0" brushRef="#br0" timeOffset="104038.483">3749 5203 5192 0 0,'0'0'1535'0'0,"0"0"-399"0"0,0 0 10 0 0,0 0 40 0 0,0 0-156 0 0,0 0-390 0 0,0 0-323 0 0,-7 6-33 0 0,1 0-231 0 0,0 0-1 0 0,1 0 1 0 0,-1 1-1 0 0,2 0 1 0 0,-1 0-1 0 0,1 0 1 0 0,0 0-1 0 0,0 1 1 0 0,1 0-1 0 0,0 0 0 0 0,0 0 1 0 0,1 0-1 0 0,0 0 1 0 0,1 0-1 0 0,-1 7-52 0 0,-7 13 140 0 0,2 1 1 0 0,2-1-1 0 0,0 1 0 0 0,2 0 1 0 0,1 0-1 0 0,1 1 0 0 0,2-1 0 0 0,1 0 1 0 0,1 0-1 0 0,1 0 0 0 0,2-1 0 0 0,1 1 1 0 0,8 21-141 0 0,17-4-177 0 0,-3-21-3425 0 0,-13-18-2544 0 0</inkml:trace>
  <inkml:trace contextRef="#ctx0" brushRef="#br0" timeOffset="105403.841">4082 5292 8141 0 0,'0'0'1642'0'0,"0"0"-423"0"0,0-7 129 0 0,0-37 1963 0 0,-36 68-4476 0 0,0 78 717 0 0,36-95 483 0 0,-1 1 1 0 0,0-1 0 0 0,0 1 0 0 0,-1-1 0 0 0,0 0-1 0 0,0 0 1 0 0,-1 0 0 0 0,0 0 0 0 0,0 0 0 0 0,-1 0 0 0 0,0-1-1 0 0,0 0 1 0 0,0 1 0 0 0,-1-2 0 0 0,0 1 0 0 0,0 0-1 0 0,0-1 1 0 0,-1 0 0 0 0,-1 1-36 0 0,45 76 503 0 0,-12 155-330 0 0,-23-221-428 0 0,4-10-5163 0 0,-1-6-2441 0 0</inkml:trace>
  <inkml:trace contextRef="#ctx0" brushRef="#br0" timeOffset="105666.608">4256 5381 6233 0 0,'0'0'4131'0'0,"0"0"-3096"0"0,0 0-862 0 0,2 9 232 0 0,2 13-133 0 0,-1 1 1 0 0,-1 0-1 0 0,-1 0 0 0 0,-1 0 1 0 0,-1 0-1 0 0,-1 0 0 0 0,-1 0 1 0 0,-1-1-1 0 0,-4 10-272 0 0,3 2 333 0 0,5-28-6266 0 0,5-17-723 0 0</inkml:trace>
  <inkml:trace contextRef="#ctx0" brushRef="#br0" timeOffset="105916.178">4411 5413 5156 0 0,'0'0'8641'0'0,"0"0"-8641"0"0,0 0 0 0 0,0 0 252 0 0,-51 3 268 0 0,26-3-192 0 0,-2-2-136 0 0,-4 1-192 0 0,1-2 0 0 0,2 0-812 0 0,1 0-240 0 0,6 0-912 0 0,6-1-3192 0 0</inkml:trace>
  <inkml:trace contextRef="#ctx0" brushRef="#br0" timeOffset="106165.721">4602 5344 12645 0 0,'-1'7'710'0'0,"-8"268"704"0"0,12-256-2547 0 0,4-9-4096 0 0,-2-8-734 0 0</inkml:trace>
  <inkml:trace contextRef="#ctx0" brushRef="#br0" timeOffset="106334.28">4777 5363 13033 0 0,'0'0'2192'0'0,"0"0"-2192"0"0,0 0-264 0 0,0 0 264 0 0,0 0 504 0 0,-46 3-104 0 0,27-6-236 0 0,-7 2-164 0 0,1-2-308 0 0,2-1-296 0 0,-1 2-52 0 0,3-2-208 0 0,4 1-1196 0 0,6 0-3396 0 0</inkml:trace>
  <inkml:trace contextRef="#ctx0" brushRef="#br0" timeOffset="106724.688">4922 5329 732 0 0,'0'0'11167'0'0,"0"0"-8058"0"0,0 0-2692 0 0,0 0-223 0 0,0 0-25 0 0,0 0-280 0 0,0 0-589 0 0,0 0-76 0 0,3 17 340 0 0,-27 86 1052 0 0,21-96-525 0 0,1 0 0 0 0,0 0 0 0 0,0 1 0 0 0,1-1 0 0 0,0 1 0 0 0,0-1 0 0 0,1 1 0 0 0,0-1 0 0 0,1 1 0 0 0,-1 0 0 0 0,1-1 0 0 0,1 1 0 0 0,-1-1 0 0 0,1 0 0 0 0,1 1 0 0 0,-1-1 0 0 0,1 0 0 0 0,0 0 0 0 0,1-1 0 0 0,0 1 0 0 0,0-1 0 0 0,0 0 0 0 0,1 0 0 0 0,0 0 0 0 0,0 0 0 0 0,0-1 0 0 0,3 2-91 0 0,-8-7 228 0 0,0 0 8 0 0,0 0-266 0 0,0-1 1 0 0,-1 1-1 0 0,1-1 1 0 0,0 1 0 0 0,-1-1-1 0 0,1 1 1 0 0,-1-1 0 0 0,1 1-1 0 0,-1 0 1 0 0,1-1-1 0 0,-1 1 1 0 0,1 0 0 0 0,-1-1-1 0 0,1 1 1 0 0,-1 0 0 0 0,0 0-1 0 0,1-1 1 0 0,-1 1-1 0 0,1 0 1 0 0,-1 0 0 0 0,0 0-1 0 0,1 0 1 0 0,-1 0 0 0 0,1 0-1 0 0,-1 0 1 0 0,0 0-1 0 0,1 0 1 0 0,-1 0 0 0 0,1 0-1 0 0,-1 1 1 0 0,0-1-1 0 0,1 0 1 0 0,-1 0 0 0 0,1 1-1 0 0,-1-1 1 0 0,1 0 0 0 0,-1 0-1 0 0,1 1 1 0 0,-1-1-1 0 0,1 1 1 0 0,-1-1 0 0 0,1 0-1 0 0,-1 1 1 0 0,1-1 0 0 0,-1 1-1 0 0,1-1 1 0 0,0 1-1 0 0,-1 0 1 0 0,1-1 0 0 0,0 1-1 0 0,0-1 1 0 0,0 1 0 0 0,-1-1-1 0 0,1 1 1 0 0,0 0-1 0 0,0-1 1 0 0,0 1 0 0 0,0-1-1 0 0,0 1 1 0 0,0 0 0 0 0,0-1-1 0 0,0 1 1 0 0,0 0-1 0 0,0-1 30 0 0,15 194 337 0 0,-16-191-325 0 0,1 0 0 0 0,-1 0 0 0 0,0 0-1 0 0,0-1 1 0 0,0 1 0 0 0,0 0 0 0 0,0-1 0 0 0,-1 1 0 0 0,1-1-1 0 0,-1 0 1 0 0,1 1 0 0 0,-1-1 0 0 0,0 0 0 0 0,0 0-1 0 0,0 0 1 0 0,0 0 0 0 0,-1 0 0 0 0,1-1 0 0 0,0 1 0 0 0,-1-1-1 0 0,1 1 1 0 0,-1-1 0 0 0,0 0 0 0 0,1 0 0 0 0,-1 0 0 0 0,-2 0-12 0 0,-28 4-5910 0 0,27-5-1554 0 0</inkml:trace>
  <inkml:trace contextRef="#ctx0" brushRef="#br0" timeOffset="107018.531">5225 5329 13193 0 0,'0'0'630'0'0,"2"7"-798"0"0,10 29 303 0 0,-1 0 1 0 0,-2 1 0 0 0,-2 0 0 0 0,-1 0 0 0 0,-2 0 0 0 0,-2 1-1 0 0,-1 2-135 0 0,-2-22 29 0 0,-1 1-1 0 0,0-1 1 0 0,-1 0-1 0 0,-1-1 0 0 0,-1 1 1 0 0,0-1-1 0 0,-2 0 1 0 0,0 0-1 0 0,0 0 0 0 0,-6 6-28 0 0,-64 68 137 0 0,31-83-8024 0 0,37-13 748 0 0</inkml:trace>
  <inkml:trace contextRef="#ctx0" brushRef="#br0" timeOffset="107266.578">5932 5875 1384 0 0,'0'0'15118'0'0,"0"0"-14358"0"0,0 0-760 0 0,0 0-332 0 0,-42-4 332 0 0,16-1 172 0 0,2-3-172 0 0,-5 1-476 0 0,2-1-217 0 0,2-2-123 0 0,2 2 44 0 0,5-2-92 0 0,4 1-68 0 0,5-1-400 0 0,9 1-684 0 0,4-2-1216 0 0,5 3-953 0 0</inkml:trace>
  <inkml:trace contextRef="#ctx0" brushRef="#br0" timeOffset="107515.602">5925 5732 7989 0 0,'0'0'3272'0'0,"0"0"-1528"0"0,0 0-292 0 0,0 0-608 0 0,0 0-668 0 0,0 0 0 0 0,0 0 52 0 0,-38-15-56 0 0,10 5-108 0 0,-3 0-64 0 0,0 0-332 0 0,0 0-476 0 0,1-1 0 0 0,-1 1-300 0 0,4-1-1316 0 0,5 2-3209 0 0</inkml:trace>
  <inkml:trace contextRef="#ctx0" brushRef="#br0" timeOffset="109730.591">6721 5227 8797 0 0,'0'0'3753'0'0,"0"0"-3203"0"0,0 0-909 0 0,-1 8 796 0 0,12 231 1578 0 0,-11-234-2135 0 0,2 36-974 0 0,5-13-3677 0 0,1-12-1477 0 0</inkml:trace>
  <inkml:trace contextRef="#ctx0" brushRef="#br0" timeOffset="109979.645">7018 5749 8689 0 0,'0'0'3748'0'0,"0"0"-2604"0"0,-10 0-330 0 0,-229-31 1228 0 0,106 8-2676 0 0,1 13-4123 0 0,119 10 139 0 0,4 3-1678 0 0</inkml:trace>
  <inkml:trace contextRef="#ctx0" brushRef="#br0" timeOffset="110288.995">6745 5867 9217 0 0,'0'0'2517'0'0,"0"0"-1689"0"0,0 0-565 0 0,0 0 67 0 0,0 0 194 0 0,0 0-72 0 0,0 0-164 0 0,-6 4-128 0 0,5-4-149 0 0,-93 68-135 0 0,92-67 144 0 0,0 1 0 0 0,0-1 1 0 0,0 1-1 0 0,1-1 0 0 0,-1 1 0 0 0,1 0 1 0 0,-1-1-1 0 0,1 1 0 0 0,0 0 1 0 0,0 0-1 0 0,-1 0 0 0 0,1 0 0 0 0,1 0 1 0 0,-1 0-1 0 0,0 0 0 0 0,0 0 0 0 0,1 1 1 0 0,-1-1-1 0 0,1 0 0 0 0,0 0 1 0 0,0 1-1 0 0,0-1 0 0 0,0 0 0 0 0,0 0 1 0 0,0 1-1 0 0,0-1 0 0 0,1 0 0 0 0,-1 0 1 0 0,1 0-1 0 0,0 0 0 0 0,0 1 1 0 0,0-1-1 0 0,0 0 0 0 0,0 0 0 0 0,0 0 1 0 0,0-1-1 0 0,0 1 0 0 0,1 0 0 0 0,-1 0 1 0 0,1-1-1 0 0,0 1 0 0 0,-1-1 1 0 0,1 1-1 0 0,0-1 0 0 0,0 0 0 0 0,0 0 1 0 0,0 1-1 0 0,0-1 0 0 0,0-1 0 0 0,1 2-20 0 0,0 1 35 0 0,0-1 0 0 0,0 1 0 0 0,1-1-1 0 0,-1 1 1 0 0,1-1 0 0 0,-1 0-1 0 0,1 0 1 0 0,0 0 0 0 0,0-1 0 0 0,0 1-1 0 0,0-1 1 0 0,0 0 0 0 0,0 0-1 0 0,0-1 1 0 0,0 1 0 0 0,0-1 0 0 0,1 0-1 0 0,-1 0 1 0 0,0 0 0 0 0,0-1-1 0 0,0 1 1 0 0,0-1 0 0 0,0 0-1 0 0,0 0 1 0 0,0 0 0 0 0,0-1 0 0 0,0 0-1 0 0,0 1 1 0 0,0-1 0 0 0,-1-1-1 0 0,1 1 1 0 0,-1 0 0 0 0,0-1 0 0 0,1 0-1 0 0,-1 0 1 0 0,-1 0 0 0 0,1 0-1 0 0,0 0 1 0 0,-1 0 0 0 0,1-1 0 0 0,-1 1-1 0 0,0-1 1 0 0,0 0 0 0 0,0 0-1 0 0,-1 1 1 0 0,0-1 0 0 0,1 0 0 0 0,-1 0-1 0 0,0-1-34 0 0,-1-33-264 0 0,1 41-903 0 0,1 18 753 0 0,0 55 475 0 0,2 20 335 0 0,14-37-5817 0 0,-11-46-3466 0 0</inkml:trace>
  <inkml:trace contextRef="#ctx0" brushRef="#br0" timeOffset="110635.269">7477 5919 704 0 0,'0'0'12781'0'0,"0"0"-12081"0"0,-25 41-700 0 0,11-22-4 0 0,-1 2-96 0 0,-2 0 100 0 0,1-1 96 0 0,-3 0-96 0 0,1 0-736 0 0,1-1-916 0 0,4-4-3388 0 0</inkml:trace>
  <inkml:trace contextRef="#ctx0" brushRef="#br0" timeOffset="113086.265">8087 5656 6797 0 0,'0'0'1191'0'0,"0"0"-126"0"0,0 0 720 0 0,0 0-415 0 0,0 0-115 0 0,0 0-19 0 0,0 0-526 0 0,0 0-512 0 0,-2 3-28 0 0,21 138-789 0 0,-2 28 765 0 0,-16-147-6325 0 0,-4-36-758 0 0</inkml:trace>
  <inkml:trace contextRef="#ctx0" brushRef="#br0" timeOffset="113285.538">8122 5583 11117 0 0,'12'-1'226'0'0,"0"1"1"0"0,0 0-1 0 0,0 1 1 0 0,0 0-1 0 0,0 1 1 0 0,0 1-1 0 0,0 0 1 0 0,0 0-1 0 0,-1 1 0 0 0,0 0 1 0 0,0 1-1 0 0,0 0 1 0 0,0 1-1 0 0,-1 1 1 0 0,0-1-1 0 0,5 5-226 0 0,-15-7 18 0 0,0 0 1 0 0,-1 0-1 0 0,1 0 0 0 0,-1 0 1 0 0,1 0-1 0 0,-1 0 0 0 0,0 0 1 0 0,-1 0-1 0 0,1 0 0 0 0,-1-1 1 0 0,1 1-1 0 0,-1 0 0 0 0,0-1 1 0 0,-1 0-1 0 0,1 1 0 0 0,0-1 1 0 0,-1 0-1 0 0,0 0 0 0 0,0 0 1 0 0,0 0-1 0 0,0-1 0 0 0,0 1 1 0 0,0-1-1 0 0,-1 0 0 0 0,1 0 1 0 0,-1 0-1 0 0,0 0 0 0 0,0-1 1 0 0,1 0-1 0 0,-3 1-18 0 0,-68 31-1019 0 0,20-23-6331 0 0,31-9 429 0 0</inkml:trace>
  <inkml:trace contextRef="#ctx0" brushRef="#br0" timeOffset="113549.22">8602 5407 12881 0 0,'0'0'390'0'0,"-9"10"-256"0"0,-8 9-69 0 0,1 1 0 0 0,0 0 0 0 0,1 1-1 0 0,2 1 1 0 0,0 0 0 0 0,1 1 0 0 0,1 1-1 0 0,2-1 1 0 0,0 2 0 0 0,1-1 0 0 0,2 1-1 0 0,0 0 1 0 0,2 1 0 0 0,1-1 0 0 0,0 6-65 0 0,4-24 26 0 0,0 0 1 0 0,0-1 0 0 0,0 1-1 0 0,1-1 1 0 0,0 1 0 0 0,0-1-1 0 0,1 0 1 0 0,0 1 0 0 0,0-2-1 0 0,0 1 1 0 0,1 0 0 0 0,0 0-1 0 0,0-1 1 0 0,0 0 0 0 0,1 0-1 0 0,-1 0 1 0 0,1-1 0 0 0,0 1-1 0 0,1-1 1 0 0,-1 0 0 0 0,1-1-1 0 0,0 1 1 0 0,0-1 0 0 0,5 2-27 0 0,62 7-5877 0 0,-57-14-443 0 0</inkml:trace>
  <inkml:trace contextRef="#ctx0" brushRef="#br0" timeOffset="113782.642">9042 5529 13565 0 0,'0'0'1002'0'0,"-2"8"-1143"0"0,-77 142 910 0 0,-48-8-795 0 0,102-135-1835 0 0,14-23-5605 0 0,6-3 1624 0 0</inkml:trace>
  <inkml:trace contextRef="#ctx0" brushRef="#br0" timeOffset="114031.204">8846 5618 10517 0 0,'0'0'1691'0'0,"7"5"-862"0"0,169 195 1885 0 0,-138-170-3118 0 0,-9-21-4604 0 0,-20-9 5 0 0</inkml:trace>
  <inkml:trace contextRef="#ctx0" brushRef="#br0" timeOffset="114187.459">9441 5899 13805 0 0,'0'0'1868'0'0,"0"0"-1868"0"0,0 0-232 0 0,-38 0 232 0 0,20-4 8 0 0,-4 0-8 0 0,3-1-188 0 0,-4-1-332 0 0,2 0-48 0 0,3-1-68 0 0,-4-1 24 0 0,8 1-504 0 0,2-1-932 0 0,3-3-844 0 0,5 5-1305 0 0</inkml:trace>
  <inkml:trace contextRef="#ctx0" brushRef="#br0" timeOffset="114358.805">9455 5771 9985 0 0,'0'0'2716'0'0,"0"0"-1888"0"0,0 0-572 0 0,0 0 36 0 0,-37 6 88 0 0,13-6-104 0 0,-2 0-160 0 0,-1 0-116 0 0,-1-2-28 0 0,-2-2-552 0 0,3 0-132 0 0,3-2-156 0 0,3-3-196 0 0,8 2-1416 0 0,3-6-4033 0 0</inkml:trace>
  <inkml:trace contextRef="#ctx0" brushRef="#br0" timeOffset="114514.56">9695 5585 13045 0 0,'3'6'764'0'0,"1"7"-640"0"0,-1 1 0 0 0,0-1 0 0 0,0 1 1 0 0,-1 0-1 0 0,-1 0 0 0 0,-1 0 1 0 0,0 0-1 0 0,-1 0 0 0 0,0 0 0 0 0,-2 6-124 0 0,-1 54 313 0 0,9-63-1061 0 0,-1-16-6707 0 0,-2-6 846 0 0</inkml:trace>
  <inkml:trace contextRef="#ctx0" brushRef="#br0" timeOffset="114719.582">9909 5441 2844 0 0,'0'0'8966'0'0,"0"0"-6769"0"0,8 3-2211 0 0,-3 0 52 0 0,1 1 1 0 0,-1-1-1 0 0,0 1 0 0 0,0 0 0 0 0,0 0 0 0 0,0 1 0 0 0,-1-1 0 0 0,0 1 0 0 0,0 0 0 0 0,0 0 1 0 0,-1 1-1 0 0,1-1 0 0 0,-1 1 0 0 0,0-1 0 0 0,-1 1 0 0 0,0 0 0 0 0,2 5-38 0 0,1 3 40 0 0,0 0-1 0 0,-1 1 1 0 0,-1-1 0 0 0,0 1-1 0 0,-1 0 1 0 0,0 0-1 0 0,-1 0 1 0 0,-1 0 0 0 0,0 0-1 0 0,-2 0 1 0 0,1 0-1 0 0,-2 0 1 0 0,0-1-1 0 0,0 1 1 0 0,-2-1 0 0 0,0 0-1 0 0,0 0 1 0 0,-1 0-1 0 0,-1-1 1 0 0,0 0-1 0 0,-1 0 1 0 0,-1 0 0 0 0,0-1-1 0 0,0-1 1 0 0,-4 3-40 0 0,-22 6-513 0 0,9-19-6427 0 0,23-5-34 0 0</inkml:trace>
  <inkml:trace contextRef="#ctx0" brushRef="#br0" timeOffset="114939.26">10491 5885 13549 0 0,'0'0'1824'0'0,"0"0"-1824"0"0,0 0-72 0 0,0 0 72 0 0,0 0 228 0 0,-48-5-116 0 0,29 1-100 0 0,2-1 40 0 0,2 0-52 0 0,-2-1-52 0 0,4 0-148 0 0,1-1-280 0 0,3-2-164 0 0,8 0-132 0 0,1-1-476 0 0,4-2-1336 0 0,9 0-2081 0 0,5-1 545 0 0</inkml:trace>
  <inkml:trace contextRef="#ctx0" brushRef="#br0" timeOffset="115105.324">10451 5754 1888 0 0,'0'0'1888'0'0,"54"-9"-35"0"0,-33 8 71 0 0,-4 0-484 0 0,-7 0 164 0 0,-6 1 452 0 0,-4 0-340 0 0,-8-2-1168 0 0,-5-1-476 0 0,-8 0 4 0 0,-2-1-64 0 0,-4-2-12 0 0,-4 0-496 0 0,0-1-352 0 0,0 0-264 0 0,0 0-632 0 0,0-1-1272 0 0,11 2-1649 0 0</inkml:trace>
  <inkml:trace contextRef="#ctx0" brushRef="#br0" timeOffset="115586.278">11041 5547 11281 0 0,'0'0'1433'0'0,"-1"7"-1058"0"0,22 261 1123 0 0,-18-204-1026 0 0,-1-26-1022 0 0,-3-34-2819 0 0,-3-14-1734 0 0</inkml:trace>
  <inkml:trace contextRef="#ctx0" brushRef="#br0" timeOffset="115790.104">11157 5461 8689 0 0,'6'-1'4432'0'0,"0"-1"-4387"0"0,0 2 1 0 0,1-1 0 0 0,-1 0 0 0 0,0 1-1 0 0,0 0 1 0 0,1 1 0 0 0,-1-1 0 0 0,0 1-1 0 0,0 1 1 0 0,0-1 0 0 0,0 1 0 0 0,0 0 0 0 0,0 0-1 0 0,0 0 1 0 0,0 1 0 0 0,-1 0 0 0 0,0 0-1 0 0,1 1 1 0 0,-1 0 0 0 0,0 0 0 0 0,-1 0-1 0 0,1 0 1 0 0,-1 0 0 0 0,0 1 0 0 0,0 0 0 0 0,0 0-1 0 0,0 0 1 0 0,-1 1 0 0 0,0-1 0 0 0,0 1-1 0 0,-1 0 1 0 0,1-1 0 0 0,-1 1 0 0 0,-1 0 0 0 0,1 0-1 0 0,-1 1 1 0 0,0-1 0 0 0,0 0 0 0 0,-1 0-1 0 0,0 2-45 0 0,-3-1 37 0 0,0-1-1 0 0,-1 0 0 0 0,0 0 0 0 0,0 0 1 0 0,-1 0-1 0 0,0-1 0 0 0,0 0 1 0 0,0 0-1 0 0,-1 0 0 0 0,1-1 0 0 0,-1 1 1 0 0,0-1-1 0 0,0-1 0 0 0,-1 1 0 0 0,1-1 1 0 0,-1 0-1 0 0,0 0 0 0 0,0-1 1 0 0,0 0-1 0 0,0 0 0 0 0,-2-1-36 0 0,-56 1-6457 0 0,53-8 489 0 0</inkml:trace>
  <inkml:trace contextRef="#ctx0" brushRef="#br0" timeOffset="116086.849">11756 5281 12865 0 0,'0'0'753'0'0,"-5"7"-732"0"0,-20 31 168 0 0,1 1 1 0 0,2 0-1 0 0,1 2 0 0 0,2 0 0 0 0,3 1 1 0 0,1 1-1 0 0,2 1 0 0 0,2 0 0 0 0,1 0 0 0 0,-2 39-189 0 0,12-75 50 0 0,0-1-1 0 0,1 1 0 0 0,0 0 0 0 0,0 0 1 0 0,0 0-1 0 0,1 0 0 0 0,0-1 0 0 0,1 1 1 0 0,0-1-1 0 0,0 0 0 0 0,0 0 0 0 0,1 0 1 0 0,0 0-1 0 0,1 0 0 0 0,-1-1 0 0 0,1 0 1 0 0,6 6-50 0 0,40 25-3475 0 0,-48-35-994 0 0,0-3-3100 0 0</inkml:trace>
  <inkml:trace contextRef="#ctx0" brushRef="#br0" timeOffset="117299.144">12023 5400 12225 0 0,'0'0'1507'0'0,"0"0"-788"0"0,0 0-21 0 0,1-6 153 0 0,3-22-269 0 0,-5 26-595 0 0,0 1 0 0 0,1 0 1 0 0,-1-1-1 0 0,0 1 1 0 0,0 0-1 0 0,0 0 1 0 0,0 0-1 0 0,0 0 0 0 0,0 0 1 0 0,0 0-1 0 0,0 0 1 0 0,0 0-1 0 0,0 0 1 0 0,-1 1-1 0 0,1-1 0 0 0,0 0 1 0 0,-1 1-1 0 0,1-1 1 0 0,0 1-1 0 0,-1-1 1 0 0,1 1-1 0 0,-1 0 0 0 0,1-1 1 0 0,-1 1-1 0 0,1 0 1 0 0,0 0-1 0 0,-1 0 1 0 0,1 0-1 0 0,-1 1 0 0 0,1-1 1 0 0,-1 0-1 0 0,1 0 1 0 0,0 1-1 0 0,-1-1 1 0 0,1 1-1 0 0,-1-1 0 0 0,1 1 1 0 0,0 0-1 0 0,0 0 1 0 0,-1-1-1 0 0,1 1 1 0 0,0 0-1 0 0,0 0 0 0 0,0 0 1 0 0,0 0-1 0 0,0 0 1 0 0,0 1-1 0 0,0-1 13 0 0,-2 6-31 0 0,1-1-1 0 0,0 1 1 0 0,0 0-1 0 0,1 0 1 0 0,0-1-1 0 0,0 1 1 0 0,0 0-1 0 0,1 0 1 0 0,0 0-1 0 0,1 0 1 0 0,-1 0-1 0 0,1 0 1 0 0,1 0-1 0 0,-1 0 1 0 0,1-1-1 0 0,0 1 1 0 0,1-1-1 0 0,2 6 32 0 0,7 32-10 0 0,-11-40 45 0 0,1 1 0 0 0,-1-1 0 0 0,0 1 0 0 0,-1 0 0 0 0,1 0 0 0 0,-1-1 0 0 0,0 1 0 0 0,0 0 1 0 0,0 0-1 0 0,-1-1 0 0 0,0 1 0 0 0,0 0 0 0 0,0-1 0 0 0,0 1 0 0 0,-1-1 0 0 0,0 1 0 0 0,1-1 0 0 0,-2 0 0 0 0,1 0 0 0 0,0 0 1 0 0,-1 0-1 0 0,0 0 0 0 0,0 0 0 0 0,0-1 0 0 0,0 1 0 0 0,-1-1 0 0 0,1 0 0 0 0,-1 0 0 0 0,0 0 0 0 0,0-1 0 0 0,0 1 0 0 0,0-1 1 0 0,-1 0-1 0 0,1 0 0 0 0,0 0 0 0 0,-1-1 0 0 0,1 0 0 0 0,-1 0 0 0 0,0 0 0 0 0,1 0 0 0 0,-1 0 0 0 0,0-1 0 0 0,0 0 0 0 0,1 0 1 0 0,-3-1-36 0 0,86 77-1224 0 0,-74-66 1286 0 0,0 1-1 0 0,-1-1 0 0 0,0 1 1 0 0,-1 0-1 0 0,0 0 1 0 0,-1 0-1 0 0,0 0 0 0 0,0 0 1 0 0,-2 0-1 0 0,1 1 1 0 0,-1-1-1 0 0,-1 0 0 0 0,-1 5-61 0 0,1 27 79 0 0,8-28-1354 0 0,5-12-2752 0 0,-4-3-2240 0 0</inkml:trace>
  <inkml:trace contextRef="#ctx0" brushRef="#br0" timeOffset="117548.895">12314 5526 13657 0 0,'0'6'750'0'0,"-19"229"663"0"0,21-204-1165 0 0,5-31-2356 0 0,3-18-4861 0 0,-2-5-22 0 0</inkml:trace>
  <inkml:trace contextRef="#ctx0" brushRef="#br0" timeOffset="117797.261">12436 5581 4940 0 0,'0'0'7348'0'0,"3"7"-5726"0"0,5 15-1368 0 0,-2 0 0 0 0,-1 1 1 0 0,0 0-1 0 0,-2 0 0 0 0,-1 1 0 0 0,0-1 0 0 0,-2 0 0 0 0,-1 8-254 0 0,5-43-1733 0 0,4-1-3382 0 0,-6 11 2889 0 0,5-8-4223 0 0</inkml:trace>
  <inkml:trace contextRef="#ctx0" brushRef="#br0" timeOffset="118032.58">12563 5734 6765 0 0,'0'0'4804'0'0,"0"0"-3308"0"0,0 0-960 0 0,0 0-220 0 0,-45-20-36 0 0,21 13-116 0 0,-5 1-148 0 0,0 1-16 0 0,0-1-264 0 0,2 2-944 0 0,2-1-976 0 0,9 0-2492 0 0,0-1-1369 0 0</inkml:trace>
  <inkml:trace contextRef="#ctx0" brushRef="#br0" timeOffset="118186.379">12731 5672 12793 0 0,'3'5'1035'0'0,"0"4"-931"0"0,0-1 1 0 0,0 1-1 0 0,-1-1 1 0 0,0 1-1 0 0,0 0 0 0 0,-1 0 1 0 0,0 0-1 0 0,-1 0 0 0 0,0-1 1 0 0,0 1-1 0 0,-1 0 1 0 0,0 0-1 0 0,0 0 0 0 0,-1 0 1 0 0,0-1-1 0 0,-1 1 1 0 0,0-1-1 0 0,0 1 0 0 0,-5 6-104 0 0,4-50-4640 0 0,4 20-1207 0 0</inkml:trace>
  <inkml:trace contextRef="#ctx0" brushRef="#br0" timeOffset="118187.379">12864 5608 4852 0 0,'0'0'9973'0'0,"0"0"-9305"0"0,0 0-668 0 0,0 0-76 0 0,-45-10 76 0 0,19 6 12 0 0,-1 2-12 0 0,-2 0-60 0 0,1-1-824 0 0,1 2-196 0 0,0 0-416 0 0,9 0-1588 0 0,1-1-4041 0 0</inkml:trace>
  <inkml:trace contextRef="#ctx0" brushRef="#br0" timeOffset="118358.934">12989 5934 12733 0 0,'0'0'1352'0'0,"0"0"-1164"0"0,-9 45-100 0 0,-4-30 80 0 0,-1 3 108 0 0,0-2 0 0 0,-6-3-96 0 0,2-2-4 0 0,-2-2-28 0 0,0-5 16 0 0,2 0-164 0 0,-1-4-520 0 0,5 0-592 0 0,-1-4-632 0 0,8 0-4340 0 0</inkml:trace>
  <inkml:trace contextRef="#ctx0" brushRef="#br0" timeOffset="118605.441">13211 5651 13193 0 0,'0'0'1187'0'0,"0"0"-1499"0"0,-1 9-34 0 0,-8 273 2125 0 0,13-268-2235 0 0,0-19-5439 0 0,-1-10-2419 0 0</inkml:trace>
  <inkml:trace contextRef="#ctx0" brushRef="#br0" timeOffset="118851.722">13380 5611 12525 0 0,'0'0'3220'0'0,"0"0"-3156"0"0,0 0-64 0 0,-45-16 0 0 0,15 11 236 0 0,-9 0-96 0 0,-6 1-136 0 0,0 1-4 0 0,9 3-276 0 0,10 0-212 0 0,4 0-80 0 0,0 0-128 0 0,-2 0-488 0 0,6 0-1952 0 0,1 2-4637 0 0</inkml:trace>
  <inkml:trace contextRef="#ctx0" brushRef="#br0" timeOffset="119082.567">13544 5694 12137 0 0,'0'0'1248'0'0,"0"8"-968"0"0,-49 308 1253 0 0,49-313-5436 0 0,0-8-695 0 0</inkml:trace>
  <inkml:trace contextRef="#ctx0" brushRef="#br0" timeOffset="119472.787">13734 5726 12089 0 0,'0'0'1316'0'0,"7"36"-1164"0"0,-4-16 180 0 0,-3 3 36 0 0,0 1-104 0 0,0-1-48 0 0,-3 0-64 0 0,1-4-52 0 0,-1-2-12 0 0,-1-3 28 0 0,-1-3-28 0 0,4-3-24 0 0,-3-1-64 0 0,1-3-252 0 0,1-3-724 0 0,2-1-372 0 0,0-6-1184 0 0,0-1-4401 0 0</inkml:trace>
  <inkml:trace contextRef="#ctx0" brushRef="#br0" timeOffset="119657.858">13768 5897 8341 0 0,'0'0'5600'0'0,"0"0"-5120"0"0,0 0-352 0 0,0 0-128 0 0,-38-4 264 0 0,16 0-72 0 0,-7 0-132 0 0,1 1-60 0 0,1-1-948 0 0,1 1-248 0 0,4-1-972 0 0,8 0-3209 0 0</inkml:trace>
  <inkml:trace contextRef="#ctx0" brushRef="#br0" timeOffset="120012.455">14038 5561 9609 0 0,'0'0'2099'0'0,"0"0"-1249"0"0,0 0-265 0 0,0 0 190 0 0,0 0-24 0 0,0 0-510 0 0,0 0-486 0 0,0 0 39 0 0,0 3 115 0 0,-19 110 500 0 0,17-101-320 0 0,0 0 0 0 0,1 1-1 0 0,0-1 1 0 0,1 1 0 0 0,0 0-1 0 0,1-1 1 0 0,0 0-1 0 0,1 1 1 0 0,1-1 0 0 0,0 0-1 0 0,0 0 1 0 0,1 0 0 0 0,1 0-1 0 0,0-1 1 0 0,1 0 0 0 0,0 0-1 0 0,0 0 1 0 0,4 3-89 0 0,-42 10-820 0 0,-2 145 1641 0 0,25-82-311 0 0,-7-33 41 0 0,0-33-1564 0 0,-4-30-4003 0 0,15 2-1078 0 0</inkml:trace>
  <inkml:trace contextRef="#ctx0" brushRef="#br0" timeOffset="120289.124">14407 5580 11849 0 0,'9'11'1722'0'0,"5"12"-1566"0"0,-2 0-1 0 0,0 1 0 0 0,-1 0 0 0 0,-1 1 1 0 0,-1 0-1 0 0,-2 1 0 0 0,0 0 0 0 0,2 24-155 0 0,-7-35 37 0 0,0 1-1 0 0,-1 0 0 0 0,-1-1 1 0 0,-1 1-1 0 0,0 0 0 0 0,-1-1 1 0 0,0 1-1 0 0,-1-1 0 0 0,-1 0 1 0 0,-1 0-1 0 0,0 0 0 0 0,-1 0 1 0 0,0-1-1 0 0,-1 0 0 0 0,-1 0 1 0 0,0-1-1 0 0,-1 0 0 0 0,-1 0 1 0 0,0-1-1 0 0,0 0 0 0 0,-1-1 1 0 0,-1 0-1 0 0,1-1 0 0 0,-2 0 1 0 0,0-1-1 0 0,0-1 0 0 0,0 0 1 0 0,-8 3-37 0 0,-83 18-3501 0 0,58-27-3084 0 0</inkml:trace>
  <inkml:trace contextRef="#ctx0" brushRef="#br0" timeOffset="120960.491">13544 6330 8621 0 0,'0'0'1010'0'0,"-10"3"-322"0"0,-67 22-196 0 0,0-3-1 0 0,-1-4 1 0 0,-1-3-1 0 0,-1-4 1 0 0,0-3-1 0 0,-60-3-491 0 0,91-5-72 0 0,-1-2-1 0 0,0-3 0 0 0,1-2 1 0 0,0-1-1 0 0,0-3 0 0 0,1-2 0 0 0,1-3 1 0 0,0-1-1 0 0,1-2 0 0 0,1-2 0 0 0,-28-19 73 0 0,52 26-198 0 0,2 0-1 0 0,0-2 1 0 0,1 0-1 0 0,0-1 0 0 0,1 0 1 0 0,1-2-1 0 0,1 0 1 0 0,1-1-1 0 0,0 0 0 0 0,2-1 1 0 0,0 0-1 0 0,2-1 1 0 0,0 0-1 0 0,1-1 0 0 0,1 0 1 0 0,2-1-1 0 0,0 1 1 0 0,1-1-1 0 0,2 0 0 0 0,0-1 1 0 0,2 1-1 0 0,0 0 1 0 0,2-1-1 0 0,1 1 0 0 0,1-5 199 0 0,-3 1 27 0 0,1 1-1 0 0,1-1 0 0 0,1 0 0 0 0,2 1 1 0 0,1 0-1 0 0,1 0 0 0 0,1 1 0 0 0,1 0 1 0 0,1 0-1 0 0,2 1 0 0 0,1 0 0 0 0,0 1 1 0 0,2 0-1 0 0,1 2 0 0 0,0-1 0 0 0,2 2 1 0 0,1 1-1 0 0,0 0 0 0 0,20-15-26 0 0,15 7-362 0 0,2 2 0 0 0,0 2 0 0 0,2 4 0 0 0,0 1 1 0 0,1 3-1 0 0,1 3 0 0 0,0 2 0 0 0,1 3 0 0 0,0 3 0 0 0,7 2 362 0 0,-20 0 95 0 0,-1 1 0 0 0,0 3 0 0 0,1 1 1 0 0,-1 3-1 0 0,0 1 0 0 0,-1 3 0 0 0,1 2 0 0 0,-2 2 0 0 0,0 1 0 0 0,0 3 0 0 0,-2 1 1 0 0,0 3-1 0 0,-1 1 0 0 0,-1 2 0 0 0,-1 2 0 0 0,-2 2 0 0 0,-1 1 0 0 0,-1 2 1 0 0,-1 1-1 0 0,-2 2 0 0 0,-1 1 0 0 0,18 29-95 0 0,-37-48 68 0 0,-2 0 1 0 0,0 1-1 0 0,-1 1 0 0 0,0 0 1 0 0,-2 0-1 0 0,0 1 1 0 0,-1 0-1 0 0,-1 0 0 0 0,0 1 1 0 0,-2 0-1 0 0,0-1 0 0 0,-2 2 1 0 0,0-1-1 0 0,-1 0 0 0 0,-1 0 1 0 0,-1 1-1 0 0,-1-1 1 0 0,0 0-1 0 0,-2 0 0 0 0,0 0 1 0 0,-1-1-1 0 0,-1 1 0 0 0,-1-1 1 0 0,-1-1-1 0 0,0 1 0 0 0,-2-1 1 0 0,0-1-1 0 0,-1 0 1 0 0,0 0-1 0 0,-2-1 0 0 0,0 0 1 0 0,0-1-1 0 0,-2-1 0 0 0,1 0 1 0 0,-7 3-69 0 0,-10 3 353 0 0,-1-2 1 0 0,0-1-1 0 0,-2-1 1 0 0,0-2-1 0 0,0-1 1 0 0,-1-2 0 0 0,-18 3-354 0 0,-151 17-3541 0 0,155-28-666 0 0</inkml:trace>
  <inkml:trace contextRef="#ctx0" brushRef="#br0" timeOffset="124376.73">16518 5803 13033 0 0,'-8'0'360'0'0,"-599"-38"1837"0"0,526 22-1870 0 0,118 8-4405 0 0,-21 4-522 0 0,5-2-2027 0 0</inkml:trace>
  <inkml:trace contextRef="#ctx0" brushRef="#br0" timeOffset="124780.673">16057 5297 11925 0 0,'0'0'1037'0'0,"0"0"-730"0"0,0 0-184 0 0,0 0 106 0 0,7-4-231 0 0,74-12 85 0 0,-79 15-90 0 0,0 1 1 0 0,0 0-1 0 0,0-1 0 0 0,0 1 0 0 0,0 0 1 0 0,0 0-1 0 0,0 0 0 0 0,0 1 0 0 0,0-1 1 0 0,0 0-1 0 0,0 1 0 0 0,0-1 0 0 0,0 1 1 0 0,0 0-1 0 0,0 0 0 0 0,0-1 0 0 0,-1 1 1 0 0,1 0-1 0 0,0 1 0 0 0,-1-1 0 0 0,1 0 1 0 0,-1 0-1 0 0,1 1 0 0 0,-1-1 0 0 0,1 1 1 0 0,-1-1-1 0 0,0 1 0 0 0,0 0 1 0 0,0-1-1 0 0,0 1 0 0 0,0 0 0 0 0,0 0 1 0 0,0 0-1 0 0,0 0 0 0 0,-1 0 0 0 0,1-1 1 0 0,-1 1-1 0 0,0 0 0 0 0,1 0 0 0 0,-1 1 1 0 0,0-1-1 0 0,0 0 0 0 0,0 0 0 0 0,-1 0 1 0 0,1 2 6 0 0,-4 4 131 0 0,1 0 0 0 0,-1 0 0 0 0,-1 0 1 0 0,1 0-1 0 0,-1 0 0 0 0,-1-1 0 0 0,1 0 1 0 0,-1 0-1 0 0,-1-1 0 0 0,1 0 0 0 0,-1 0 1 0 0,0 0-1 0 0,0-1 0 0 0,-4 2-131 0 0,-39 38 63 0 0,48-44-50 0 0,1 0 0 0 0,-1-1-1 0 0,1 1 1 0 0,-1 0-1 0 0,1 0 1 0 0,-1 0 0 0 0,1 0-1 0 0,0 0 1 0 0,-1 0-1 0 0,1 0 1 0 0,0 0 0 0 0,0 1-1 0 0,0-1 1 0 0,0 0-1 0 0,0 1 1 0 0,0-1 0 0 0,0 1-1 0 0,1-1 1 0 0,-1 1-1 0 0,0-1 1 0 0,1 1 0 0 0,-1 0-1 0 0,1-1 1 0 0,0 1-1 0 0,-1 0 1 0 0,1-1-1 0 0,0 1 1 0 0,0 0 0 0 0,0-1-1 0 0,0 1 1 0 0,0 0-1 0 0,1-1 1 0 0,-1 1 0 0 0,1 0-1 0 0,-1-1 1 0 0,1 1-1 0 0,-1 0 1 0 0,1-1 0 0 0,0 1-1 0 0,-1-1 1 0 0,1 1-1 0 0,0-1 1 0 0,0 0 0 0 0,0 1-1 0 0,1-1 1 0 0,-1 0-1 0 0,0 0 1 0 0,0 0 0 0 0,1 0-1 0 0,-1 0 1 0 0,0 0-1 0 0,1 0 1 0 0,-1 0 0 0 0,1 0-1 0 0,-1-1 1 0 0,1 1-1 0 0,0 0 1 0 0,-1-1 0 0 0,1 0-1 0 0,0 1 1 0 0,-1-1-1 0 0,1 0 1 0 0,0 0 0 0 0,0 0-14 0 0,189-4 837 0 0,-191 4-1541 0 0,0 3-3979 0 0,0-1-219 0 0</inkml:trace>
  <inkml:trace contextRef="#ctx0" brushRef="#br0" timeOffset="133986.987">16132 6025 2692 0 0,'0'0'1000'0'0,"0"0"298"0"0,0 0 1398 0 0,0 0-562 0 0,0 0-635 0 0,0 0-13 0 0,0 0-96 0 0,0 0-227 0 0,2-4-144 0 0,-52 57 1865 0 0,7-3-2789 0 0,41-50-105 0 0,1 1-1 0 0,-1-1 0 0 0,0 1 1 0 0,0 0-1 0 0,0 0 0 0 0,0-1 0 0 0,0 1 1 0 0,1 0-1 0 0,-1 1 0 0 0,1-1 1 0 0,-1 0-1 0 0,1 0 0 0 0,-1 1 0 0 0,1-1 1 0 0,-1 1-1 0 0,1-1 0 0 0,0 1 1 0 0,0 0-1 0 0,0 0 0 0 0,0-1 0 0 0,0 1 1 0 0,0 0-1 0 0,1 0 0 0 0,-1 0 1 0 0,0 0-1 0 0,1 0 0 0 0,0 0 0 0 0,-1 0 1 0 0,1 0-1 0 0,0 0 0 0 0,0 0 1 0 0,0 0-1 0 0,0 0 0 0 0,1 0 0 0 0,-1 0 1 0 0,0 0-1 0 0,1 0 0 0 0,-1-1 1 0 0,1 1-1 0 0,0 0 0 0 0,0 0 0 0 0,0 0 1 0 0,0 0-1 0 0,0-1 0 0 0,0 1 1 0 0,0 0-1 0 0,0-1 0 0 0,1 1 0 0 0,-1-1 1 0 0,1 0-1 0 0,-1 1 0 0 0,1-1 1 0 0,-1 0-1 0 0,1 0 0 0 0,0 0 0 0 0,0 0 1 0 0,1 1 10 0 0,9-1 41 0 0,0 0 0 0 0,-1 0 1 0 0,1-1-1 0 0,0-1 0 0 0,0 0 0 0 0,0 0 1 0 0,-1-1-1 0 0,1-1 0 0 0,0 0 0 0 0,-1-1 1 0 0,0 0-1 0 0,0 0 0 0 0,0-1 1 0 0,-1-1-1 0 0,1 0 0 0 0,-1 0 0 0 0,-1-1 1 0 0,1 0-1 0 0,-1-1 0 0 0,0 0-41 0 0,-7 6 1 0 0,-1 0 1 0 0,1 0-1 0 0,-1 0 0 0 0,0 0 1 0 0,0 0-1 0 0,0 0 0 0 0,0 0 0 0 0,0 0 1 0 0,0-1-1 0 0,-1 1 0 0 0,1 0 1 0 0,-1-1-1 0 0,1 1 0 0 0,-1 0 0 0 0,0-1 1 0 0,0 1-1 0 0,0 0 0 0 0,0-1 1 0 0,0 1-1 0 0,-1 0 0 0 0,1-1 1 0 0,-1 1-1 0 0,1 0 0 0 0,-1-1 0 0 0,0 1 1 0 0,0 0-1 0 0,0 0 0 0 0,0 0 1 0 0,-1 0-1 0 0,1 0 0 0 0,0 0 0 0 0,-1 0-1 0 0,-1 52-140 0 0,16 213 983 0 0,-10-245-1512 0 0,1-18-6730 0 0,-1-6-1336 0 0</inkml:trace>
  <inkml:trace contextRef="#ctx0" brushRef="#br0" timeOffset="134405.082">17362 5898 7293 0 0,'0'0'5988'0'0,"0"0"-4528"0"0,0 0-904 0 0,0 0 72 0 0,0 0-47 0 0,0 0-333 0 0,-52 3-200 0 0,25-5-44 0 0,-1 0-4 0 0,-3-2 0 0 0,1 1-188 0 0,2-1-517 0 0,4-1-771 0 0,4-1-804 0 0,7-1-2060 0 0,8 2-1057 0 0</inkml:trace>
  <inkml:trace contextRef="#ctx0" brushRef="#br0" timeOffset="134655.351">17386 5769 7525 0 0,'0'0'3172'0'0,"0"0"-1296"0"0,0 0-564 0 0,0 0-640 0 0,0 0-140 0 0,-47-7-56 0 0,12 3-212 0 0,-3 0-140 0 0,3-1-124 0 0,6 0-424 0 0,7 1-788 0 0,-1-1-572 0 0,1-2-920 0 0,5 4-2497 0 0</inkml:trace>
  <inkml:trace contextRef="#ctx0" brushRef="#br0" timeOffset="134907.917">17726 5465 13461 0 0,'0'0'1669'0'0,"2"9"-966"0"0,14 259 1613 0 0,-11-233-3461 0 0,3-14-4643 0 0,-2-14-312 0 0</inkml:trace>
  <inkml:trace contextRef="#ctx0" brushRef="#br0" timeOffset="135155.918">17959 5949 4772 0 0,'0'0'9637'0'0,"0"0"-8413"0"0,0 0-1100 0 0,0 0 252 0 0,0 0 341 0 0,-48 12-157 0 0,25-12-224 0 0,-4-5-148 0 0,-5-1-92 0 0,-2 0-44 0 0,0 1-52 0 0,-1-2-48 0 0,1 3-236 0 0,3 1-248 0 0,4 0-240 0 0,5 3-693 0 0,9-1-1603 0 0,4 0-4465 0 0</inkml:trace>
  <inkml:trace contextRef="#ctx0" brushRef="#br0" timeOffset="135388.266">17761 6153 4956 0 0,'0'0'6376'0'0,"0"0"-4463"0"0,0 0-1461 0 0,0 0 284 0 0,0 0 3 0 0,0 0-314 0 0,0 0-254 0 0,-7-1-95 0 0,-43-27 327 0 0,109 31-933 0 0,-56-3 554 0 0,0 0-1 0 0,0 0 0 0 0,0 1 0 0 0,0-1 0 0 0,0 1 1 0 0,0-1-1 0 0,0 1 0 0 0,0 0 0 0 0,0 0 1 0 0,-1 0-1 0 0,1 0 0 0 0,0 1 0 0 0,0-1 0 0 0,-1 1 1 0 0,1 0-1 0 0,-1 0 0 0 0,0-1 0 0 0,0 2 0 0 0,1-1 1 0 0,-1 0-1 0 0,0 0 0 0 0,-1 1 0 0 0,1-1 0 0 0,0 1 1 0 0,-1-1-1 0 0,1 1 0 0 0,-1 0 0 0 0,0-1 0 0 0,0 1 1 0 0,0 0-1 0 0,0 0 0 0 0,0 0 0 0 0,-1 0 0 0 0,0 0 1 0 0,1 0-1 0 0,-1 0 0 0 0,0 0 0 0 0,0 0 1 0 0,-1 0-1 0 0,1 0 0 0 0,0 0 0 0 0,-1 0 0 0 0,0 0 1 0 0,0 0-1 0 0,0 0 0 0 0,0 0 0 0 0,0-1 0 0 0,-1 1 1 0 0,1 0-1 0 0,-1-1 0 0 0,0 1 0 0 0,-1 1-23 0 0,-102 65 818 0 0,163-59 421 0 0,-7-6-1509 0 0,55 2-766 0 0,-36-10-9064 0 0,-51 0 2525 0 0</inkml:trace>
  <inkml:trace contextRef="#ctx0" brushRef="#br0" timeOffset="137535.123">21977 2857 7397 0 0,'0'0'155'0'0,"-11"1"-66"0"0,-339-7 1117 0 0,0-15-1 0 0,-14-17-1205 0 0,-6 2 845 0 0,-2551-165 1090 0 0,2267 168-1538 0 0,-1434-48 1210 0 0,373 23-2078 0 0,1695 56-131 0 0,-55-5-1867 0 0,26-4-5374 0 0,27 3 4392 0 0</inkml:trace>
  <inkml:trace contextRef="#ctx0" brushRef="#br0" timeOffset="137843.322">12781 2411 7389 0 0,'0'0'770'0'0,"-2"8"-430"0"0,-7 78 854 0 0,4 0-1 0 0,4 0 1 0 0,3 1-1 0 0,5 8-1193 0 0,-4 278 1104 0 0,-61 32-16 0 0,-8 135 1178 0 0,55-67-1652 0 0,24-413-2038 0 0,8-26-4121 0 0,-10-22 610 0 0</inkml:trace>
  <inkml:trace contextRef="#ctx0" brushRef="#br0" timeOffset="138494.892">13487 3161 4608 0 0,'0'0'1422'0'0,"0"0"-441"0"0,3 7 463 0 0,13 36 565 0 0,0-4-935 0 0,-2 2 1 0 0,-1 0-1 0 0,-3 0 0 0 0,-1 1 0 0 0,3 41-1074 0 0,-10-64-970 0 0,-1-27-4593 0 0,-1-9-767 0 0</inkml:trace>
  <inkml:trace contextRef="#ctx0" brushRef="#br0" timeOffset="138714.067">13633 3188 4548 0 0,'7'0'3986'0'0,"74"23"-633"0"0,-79-22-3291 0 0,-1 0 0 0 0,1 0 1 0 0,-1 0-1 0 0,1 0 0 0 0,-1 0 0 0 0,1 0 0 0 0,-1 0 0 0 0,0 1 0 0 0,0-1 0 0 0,1 0 0 0 0,-1 1 0 0 0,0-1 0 0 0,0 1 0 0 0,-1 0 0 0 0,1-1 0 0 0,0 1 0 0 0,0-1 0 0 0,-1 1 0 0 0,1 0 0 0 0,-1 0 0 0 0,1-1 1 0 0,-1 1-1 0 0,0 0 0 0 0,0 0 0 0 0,0 0 0 0 0,0-1 0 0 0,0 1 0 0 0,0 0 0 0 0,0 0 0 0 0,-1 0 0 0 0,1-1 0 0 0,-1 1 0 0 0,1 0 0 0 0,-1-1 0 0 0,0 1 0 0 0,1 0 0 0 0,-1-1 0 0 0,0 1 0 0 0,0-1 0 0 0,0 1 1 0 0,0-1-1 0 0,-1 1 0 0 0,1-1 0 0 0,0 0 0 0 0,0 0 0 0 0,-1 0 0 0 0,1 1 0 0 0,-1-1 0 0 0,1 0 0 0 0,-1 0-62 0 0,-108 48 1060 0 0,30-47-7092 0 0,66-5 302 0 0</inkml:trace>
  <inkml:trace contextRef="#ctx0" brushRef="#br0" timeOffset="138963.607">13922 2973 12853 0 0,'0'0'1198'0'0,"0"0"-927"0"0,-2 9 137 0 0,-16 53 542 0 0,6-29-659 0 0,2 1 0 0 0,1 0 0 0 0,2 0 0 0 0,2 0-1 0 0,0 1 1 0 0,3 0 0 0 0,1 0 0 0 0,1 0 0 0 0,3 12-291 0 0,50 35-276 0 0,-23-70-3062 0 0,6-15-4531 0 0,-16-5 1054 0 0</inkml:trace>
  <inkml:trace contextRef="#ctx0" brushRef="#br0" timeOffset="139241.41">14426 3133 8505 0 0,'0'0'5576'0'0,"1"6"-4564"0"0,0 1-899 0 0,-1-1 0 0 0,0 1 0 0 0,-1 0 0 0 0,1-1 0 0 0,-1 1 1 0 0,0-1-1 0 0,-1 1 0 0 0,0-1 0 0 0,0 0 0 0 0,0 0 0 0 0,-1 1 0 0 0,0-1 0 0 0,0-1 1 0 0,0 1-1 0 0,-1 0 0 0 0,0-1 0 0 0,0 0 0 0 0,0 0 0 0 0,-3 2-113 0 0,-86 95 881 0 0,28-36-3113 0 0,58-68-6913 0 0,7-10 2399 0 0</inkml:trace>
  <inkml:trace contextRef="#ctx0" brushRef="#br0" timeOffset="139398.734">14206 3195 6797 0 0,'0'0'4058'0'0,"5"5"-2905"0"0,130 143 3751 0 0,-48-39-4410 0 0,-55-75-6428 0 0,-23-27 779 0 0</inkml:trace>
  <inkml:trace contextRef="#ctx0" brushRef="#br0" timeOffset="139553.747">14870 3459 10393 0 0,'0'0'5064'0'0,"0"0"-4636"0"0,0 0-192 0 0,0 0 45 0 0,0 0 243 0 0,0 0-124 0 0,-49-11-104 0 0,22 7-188 0 0,-1 3-108 0 0,-2-1-48 0 0,2 2 40 0 0,1-1 0 0 0,2 0-164 0 0,6 1-648 0 0,1 0-389 0 0,7-2-727 0 0,5 1-2324 0 0,6-6-2085 0 0</inkml:trace>
  <inkml:trace contextRef="#ctx0" brushRef="#br0" timeOffset="139725.783">14873 3362 12805 0 0,'0'0'1540'0'0,"0"0"-1540"0"0,0 0 0 0 0,-40-7 392 0 0,22 4-164 0 0,-4 0-228 0 0,-1-1 0 0 0,-1 1-468 0 0,4 1-520 0 0,2-1-200 0 0,5 0-512 0 0,3 0-1432 0 0,8-3-2949 0 0</inkml:trace>
  <inkml:trace contextRef="#ctx0" brushRef="#br0" timeOffset="139960.851">15006 3232 10317 0 0,'0'0'2689'0'0,"0"0"-1762"0"0,5-1-774 0 0,0-1-117 0 0,-1 1 1 0 0,0 0-1 0 0,0 0 1 0 0,1 1-1 0 0,-1-1 1 0 0,0 1-1 0 0,1 0 1 0 0,-1 0-1 0 0,0 0 1 0 0,1 1-1 0 0,-1 0 0 0 0,0-1 1 0 0,0 1-1 0 0,0 1 1 0 0,1-1-1 0 0,-1 1 1 0 0,0 0-1 0 0,-1-1 1 0 0,1 2-1 0 0,0-1 1 0 0,0 0-1 0 0,-1 1 0 0 0,0 0 1 0 0,1-1-1 0 0,-1 1 1 0 0,0 1-1 0 0,0-1 1 0 0,0 1-37 0 0,-1 0 52 0 0,1 0 0 0 0,-1 1 0 0 0,0-1 1 0 0,-1 1-1 0 0,1-1 0 0 0,-1 1 0 0 0,1 0 0 0 0,-1 0 1 0 0,-1-1-1 0 0,1 1 0 0 0,-1 0 0 0 0,0 0 1 0 0,0 0-1 0 0,0 0 0 0 0,-1 0 0 0 0,1 0 0 0 0,-1 0 1 0 0,0-1-1 0 0,-1 1 0 0 0,1 0 0 0 0,-1-1 0 0 0,0 1 1 0 0,0-1-1 0 0,-1 1 0 0 0,1-1 0 0 0,-1 0 1 0 0,0 0-1 0 0,0 0 0 0 0,0-1 0 0 0,-1 1 0 0 0,1-1 1 0 0,-1 1-1 0 0,0-1 0 0 0,-2 1-52 0 0,-45 72 65 0 0,53-73-29 0 0,1 0-1 0 0,-1 0 1 0 0,0-1-1 0 0,1 1 1 0 0,-1 0 0 0 0,1-1-1 0 0,0 0 1 0 0,0 0 0 0 0,0 0-1 0 0,0 0 1 0 0,0 0-1 0 0,1 0 1 0 0,-1-1 0 0 0,0 1-1 0 0,1-1 1 0 0,-1 0 0 0 0,1 0-1 0 0,0-1 1 0 0,-1 1 0 0 0,1-1-1 0 0,-1 1 1 0 0,1-1-1 0 0,0 0 1 0 0,-1-1 0 0 0,1 1-1 0 0,0-1 1 0 0,-1 1 0 0 0,1-1-1 0 0,-1 0 1 0 0,1 0-1 0 0,2-2-34 0 0,0 3 18 0 0,-5 0-166 0 0,60-11 140 0 0,-46-3-7180 0 0,-15 10 1189 0 0</inkml:trace>
  <inkml:trace contextRef="#ctx0" brushRef="#br0" timeOffset="140173.591">15429 3140 12345 0 0,'0'0'425'0'0,"7"8"-145"0"0,3 3-17 0 0,0 1 0 0 0,-1 0 0 0 0,-1 0 0 0 0,0 1 0 0 0,-1 0 0 0 0,0 1 1 0 0,-1 0-1 0 0,0 0 0 0 0,-1 0 0 0 0,-1 0 0 0 0,-1 1 0 0 0,0 0 0 0 0,1 7-263 0 0,-5-10 58 0 0,0-1-1 0 0,0 1 1 0 0,-1-1-1 0 0,0 0 1 0 0,-1 1-1 0 0,-1-1 1 0 0,1 0-1 0 0,-2-1 1 0 0,0 1 0 0 0,0-1-1 0 0,-1 0 1 0 0,0 0-1 0 0,0 0 1 0 0,-1-1-1 0 0,-1 0 1 0 0,1 0-1 0 0,-2-1 1 0 0,1 0-1 0 0,-5 3-57 0 0,-76 32-7193 0 0,76-41 1351 0 0</inkml:trace>
  <inkml:trace contextRef="#ctx0" brushRef="#br0" timeOffset="140329.66">15834 3563 12345 0 0,'0'0'3936'0'0,"0"0"-3936"0"0,0 0-392 0 0,0 0 364 0 0,0 0 28 0 0,0 0 292 0 0,-41 2-292 0 0,15-2-352 0 0,0-2-732 0 0,2-1-452 0 0,0-2-516 0 0,8-1-1116 0 0,5 0-2181 0 0</inkml:trace>
  <inkml:trace contextRef="#ctx0" brushRef="#br0" timeOffset="140514.625">15861 3476 10617 0 0,'0'0'2824'0'0,"0"0"-1568"0"0,0 0-36 0 0,0 0-503 0 0,0 0-665 0 0,-54-25-4 0 0,9 15-48 0 0,-9-1-40 0 0,5 3-665 0 0,1 1-667 0 0,10 2-552 0 0,14 1-2316 0 0,-3-2-3101 0 0</inkml:trace>
  <inkml:trace contextRef="#ctx0" brushRef="#br0" timeOffset="140999.83">16230 3338 11041 0 0,'0'0'1188'0'0,"0"0"-811"0"0,0 0-295 0 0,0 0 88 0 0,0 0 372 0 0,2 9 198 0 0,19 260 2736 0 0,-8-228-3551 0 0,-5-33-2353 0 0,0-15-3391 0 0,-3 0 2822 0 0</inkml:trace>
  <inkml:trace contextRef="#ctx0" brushRef="#br0" timeOffset="141245.977">16312 3298 10065 0 0,'0'0'1128'0'0,"6"-3"-819"0"0,3 2-164 0 0,0-1 0 0 0,0 1 1 0 0,0 1-1 0 0,0 0 1 0 0,0 0-1 0 0,0 1 0 0 0,0 0 1 0 0,0 0-1 0 0,0 1 0 0 0,0 1 1 0 0,-1-1-1 0 0,1 1 1 0 0,-1 1-1 0 0,0-1 0 0 0,0 1 1 0 0,0 1-1 0 0,0-1 0 0 0,-1 2 1 0 0,0-1-1 0 0,0 1 1 0 0,0 0-1 0 0,-1 0 0 0 0,1 1 1 0 0,-2-1-1 0 0,1 2 0 0 0,0 0-145 0 0,-5-7 26 0 0,0 1 0 0 0,0 0 0 0 0,-1 1 0 0 0,1-1 0 0 0,0 0 0 0 0,-1 0 0 0 0,1 0 0 0 0,-1 0-1 0 0,0 0 1 0 0,0 1 0 0 0,0-1 0 0 0,0 0 0 0 0,0 0 0 0 0,0 0 0 0 0,-1 1 0 0 0,1-1 0 0 0,-1 0-1 0 0,1 0 1 0 0,-1 0 0 0 0,0 0 0 0 0,0 0 0 0 0,0 0 0 0 0,0 0 0 0 0,0 0 0 0 0,0 0 0 0 0,0 0-1 0 0,-1-1 1 0 0,1 1 0 0 0,-1-1 0 0 0,1 1 0 0 0,-1-1 0 0 0,0 1 0 0 0,0-1 0 0 0,0 0 0 0 0,1 0-1 0 0,-1 0 1 0 0,0 0 0 0 0,0 0 0 0 0,0 0 0 0 0,-1 0 0 0 0,1-1 0 0 0,0 1 0 0 0,-2 0-26 0 0,-98 20-826 0 0,44-20-4702 0 0,29-6-1505 0 0</inkml:trace>
  <inkml:trace contextRef="#ctx0" brushRef="#br0" timeOffset="141526.157">16812 3049 10889 0 0,'-1'6'1038'0'0,"-20"117"1806"0"0,6-46-1931 0 0,3 2 0 0 0,4-1 1 0 0,3 1-1 0 0,4 33-913 0 0,1-104-54 0 0,2 0 1 0 0,-1-1-1 0 0,1 1 1 0 0,0 0-1 0 0,0-1 1 0 0,1 1 0 0 0,0-1-1 0 0,0 0 1 0 0,1 0-1 0 0,0 0 1 0 0,0 0-1 0 0,1-1 1 0 0,0 0-1 0 0,0 0 1 0 0,0 0-1 0 0,1 0 1 0 0,-1-1 0 0 0,1 0-1 0 0,1 0 1 0 0,-1-1-1 0 0,1 1 1 0 0,0-2-1 0 0,6 4 54 0 0,0-7-6892 0 0,-10-3 230 0 0</inkml:trace>
  <inkml:trace contextRef="#ctx0" brushRef="#br0" timeOffset="142322.704">17248 3140 10409 0 0,'0'0'1378'0'0,"0"0"-474"0"0,0 0-249 0 0,0 0-312 0 0,0 0-185 0 0,0 0 150 0 0,-7 1 103 0 0,2 0-379 0 0,1 0 0 0 0,0-1 0 0 0,0 2 0 0 0,0-1 0 0 0,0 0-1 0 0,0 1 1 0 0,0 0 0 0 0,0 0 0 0 0,0 0 0 0 0,1 0 0 0 0,-1 1 0 0 0,1-1 0 0 0,0 1 0 0 0,-1 0 0 0 0,1 0 0 0 0,0 0 0 0 0,1 0-1 0 0,-1 1 1 0 0,1-1 0 0 0,-1 1 0 0 0,1-1 0 0 0,0 1 0 0 0,0 0 0 0 0,1 0 0 0 0,-1 0 0 0 0,1 0 0 0 0,0 0 0 0 0,0 1 0 0 0,0-1-1 0 0,0 3-31 0 0,14 168 2005 0 0,-14-171-1999 0 0,-1 1 0 0 0,0-1 1 0 0,0 1-1 0 0,-1-1 0 0 0,1 0 0 0 0,-1 0 1 0 0,0 0-1 0 0,0 0 0 0 0,0-1 1 0 0,0 1-1 0 0,-1-1 0 0 0,1 0 1 0 0,-1 1-1 0 0,0-2 0 0 0,0 1 0 0 0,0 0 1 0 0,0-1-1 0 0,-1 0 0 0 0,1 0 1 0 0,-1 0-1 0 0,1-1 0 0 0,-1 1 1 0 0,0-1-1 0 0,1 0 0 0 0,-1 0 0 0 0,0-1 1 0 0,0 0-1 0 0,0 1 0 0 0,1-2 1 0 0,-1 1-1 0 0,-2-1-6 0 0,16 6 51 0 0,1 0 1 0 0,-1 1-1 0 0,0 0 0 0 0,0 0 1 0 0,0 1-1 0 0,-1 0 1 0 0,0 1-1 0 0,-1 0 0 0 0,0 0 1 0 0,0 0-1 0 0,0 1 0 0 0,-1 0 1 0 0,-1 0-1 0 0,1 1 0 0 0,-1 0 1 0 0,-1 0-1 0 0,0 0 1 0 0,-1 0-1 0 0,1 0 0 0 0,-2 1 1 0 0,0 0-1 0 0,0-1 0 0 0,-1 1 1 0 0,0 0-1 0 0,-1 0 0 0 0,0 4-51 0 0,-2-3-218 0 0,0 19-632 0 0,14-16-7218 0 0,0-12 134 0 0</inkml:trace>
  <inkml:trace contextRef="#ctx0" brushRef="#br0" timeOffset="142726.653">17510 3347 4272 0 0,'0'0'340'0'0,"0"0"-340"0"0,0 0-144 0 0,0 0-312 0 0,0 0-860 0 0,0 0-1072 0 0</inkml:trace>
  <inkml:trace contextRef="#ctx0" brushRef="#br0" timeOffset="144187.849">17540 3293 5428 0 0,'0'0'3978'0'0,"0"0"-2398"0"0,1 7-752 0 0,6 19 283 0 0,-1-5-558 0 0,0 1 1 0 0,-1 1-1 0 0,-1-1 1 0 0,-1 1-1 0 0,-1-1 0 0 0,-1 1 1 0 0,-1 0-1 0 0,-1-1 1 0 0,-1 1-1 0 0,-2 7-553 0 0,4-18-1823 0 0,9-8-8560 0 0,-3-8 4130 0 0</inkml:trace>
  <inkml:trace contextRef="#ctx0" brushRef="#br0" timeOffset="144576.217">17691 3317 4592 0 0,'0'0'2750'0'0,"0"0"-865"0"0,0 0-322 0 0,0 0-450 0 0,0 0-543 0 0,0 0-18 0 0,3 9 454 0 0,40 173 3201 0 0,-41-166-4615 0 0,8 49 1331 0 0,14-36-8191 0 0,-18-27 2180 0 0</inkml:trace>
  <inkml:trace contextRef="#ctx0" brushRef="#br0" timeOffset="144840.755">17812 3512 1200 0 0,'0'0'11221'0'0,"0"0"-11093"0"0,0 0 448 0 0,0 0-348 0 0,-45-6 548 0 0,26 4-496 0 0,1 0-268 0 0,-3-1-12 0 0,4 1-996 0 0,-1 0-832 0 0,5-1-1336 0 0,0-2-2989 0 0</inkml:trace>
  <inkml:trace contextRef="#ctx0" brushRef="#br0" timeOffset="145105.34">17969 3385 13373 0 0,'0'0'894'0'0,"4"7"-482"0"0,0 2-185 0 0,0 0 0 0 0,-1 1 0 0 0,0-1-1 0 0,0 1 1 0 0,-1 0 0 0 0,0 0 0 0 0,-1 0 0 0 0,0 0 0 0 0,-1 0 0 0 0,0 0 0 0 0,0 0 0 0 0,-1 1 0 0 0,-1-1 0 0 0,1 0 0 0 0,-3 3-227 0 0,-15 70-687 0 0,35-85-8694 0 0,-3-9 1430 0 0</inkml:trace>
  <inkml:trace contextRef="#ctx0" brushRef="#br0" timeOffset="145355.797">18128 3434 4940 0 0,'0'0'7385'0'0,"0"0"-5841"0"0,1 6-1139 0 0,1 162 3189 0 0,5-150-5603 0 0,13-13-6672 0 0,-11-6 1595 0 0</inkml:trace>
  <inkml:trace contextRef="#ctx0" brushRef="#br0" timeOffset="145356.797">18203 3566 12089 0 0,'0'0'1512'0'0,"0"0"-1504"0"0,0 0 808 0 0,-57-23 92 0 0,33 16-452 0 0,-3-1-352 0 0,1 1-104 0 0,-1 0-580 0 0,4 0-784 0 0,2 0-448 0 0,7 2-2136 0 0,1-6-2845 0 0</inkml:trace>
  <inkml:trace contextRef="#ctx0" brushRef="#br0" timeOffset="145804.072">18472 3303 2948 0 0,'0'0'1882'0'0,"0"0"-7"0"0,0 0 1 0 0,0 0-248 0 0,0 0-263 0 0,0 0-199 0 0,0 0-199 0 0,0 0-203 0 0,0 0-191 0 0,0-3-233 0 0,23 169 1613 0 0,-21-159-1873 0 0,2 0 0 0 0,-1 0 1 0 0,1 0-1 0 0,0-1 0 0 0,1 0 0 0 0,-1 0 0 0 0,1 0 1 0 0,0 0-1 0 0,1-1 0 0 0,-1 1 0 0 0,1-1 1 0 0,0-1-1 0 0,1 1 0 0 0,-1-1 0 0 0,1 0 0 0 0,4 1-80 0 0,-9-4 36 0 0,-29-5-1029 0 0,25 3 977 0 0,0 1 0 0 0,0-1 0 0 0,1 1 0 0 0,-1-1 0 0 0,0 1 0 0 0,0 0 0 0 0,0-1 0 0 0,1 1 0 0 0,-1 0 0 0 0,0 0 0 0 0,0 0 0 0 0,0 1 0 0 0,1-1 0 0 0,-1 0 0 0 0,0 1 1 0 0,0-1-1 0 0,1 1 0 0 0,-1-1 0 0 0,0 1 0 0 0,1 0 0 0 0,-1 0 0 0 0,0 0 0 0 0,1 0 0 0 0,-1 0 0 0 0,1 0 0 0 0,0 0 0 0 0,-1 0 0 0 0,1 1 0 0 0,0-1 0 0 0,0 1 0 0 0,0-1 0 0 0,0 1 0 0 0,0-1 0 0 0,0 1 0 0 0,0-1 0 0 0,0 1 0 0 0,1 0 0 0 0,-1-1 0 0 0,0 3 16 0 0,0 124 1373 0 0,10-56-728 0 0,-10-68-680 0 0,-1 0 0 0 0,1-1 0 0 0,-1 1 0 0 0,1-1-1 0 0,-1 1 1 0 0,0-1 0 0 0,-1 0 0 0 0,1 1-1 0 0,0-1 1 0 0,-1 0 0 0 0,0-1 0 0 0,0 1-1 0 0,0 0 1 0 0,0-1 0 0 0,0 0 0 0 0,0 1 0 0 0,-1-1-1 0 0,1-1 1 0 0,-1 1 0 0 0,1 0 0 0 0,-1-1-1 0 0,0 0 1 0 0,0 0 0 0 0,-2 1 35 0 0,-33 7-7662 0 0,29-9-357 0 0</inkml:trace>
  <inkml:trace contextRef="#ctx0" brushRef="#br0" timeOffset="146103.392">18821 3258 9853 0 0,'0'0'1423'0'0,"0"0"-1100"0"0,0 0-225 0 0,0 0 182 0 0,3 7 345 0 0,8 13-319 0 0,1 1-1 0 0,-2 1 0 0 0,-1-1 0 0 0,-1 1 0 0 0,-1 1 0 0 0,0-1 1 0 0,-2 1-1 0 0,-1 1 0 0 0,0-1 0 0 0,-2 0 0 0 0,-1 1 0 0 0,-1 0 1 0 0,0-1-1 0 0,-2 1 0 0 0,-1-1 0 0 0,-1 0 0 0 0,-1 0 0 0 0,-1 0 1 0 0,-1 0-1 0 0,-8 18-305 0 0,7-27-510 0 0,0 0 0 0 0,-1 0 0 0 0,-1-1 0 0 0,0 0 0 0 0,0-1 0 0 0,-2 0 0 0 0,1-1 0 0 0,-1 0 0 0 0,-1-1 0 0 0,0 0 0 0 0,-1-1 0 0 0,-3 1 510 0 0,-16 1-7061 0 0</inkml:trace>
  <inkml:trace contextRef="#ctx0" brushRef="#br0" timeOffset="146819.721">18371 3991 5945 0 0,'0'0'868'0'0,"0"0"-258"0"0,0 0 231 0 0,0 0 128 0 0,-7 6-100 0 0,1-1-727 0 0,1-1 0 0 0,-1 1 0 0 0,0-2 0 0 0,1 1-1 0 0,-2-1 1 0 0,1 1 0 0 0,0-2 0 0 0,-1 1 0 0 0,1-1 0 0 0,-1 0 0 0 0,0 0-1 0 0,0-1 1 0 0,0 0 0 0 0,1 0 0 0 0,-1 0 0 0 0,-4-1-142 0 0,-19-1 152 0 0,0-1 1 0 0,0-1-1 0 0,0-1 0 0 0,1-2 1 0 0,-1-1-1 0 0,1-1 0 0 0,1-1 1 0 0,0-2-1 0 0,-1-1-152 0 0,-71 44 1956 0 0,80-27-1897 0 0,0 0 1 0 0,0-1-1 0 0,0-2 1 0 0,-1 0-1 0 0,0-1 1 0 0,1 0-1 0 0,-1-2 1 0 0,0-1-1 0 0,1 0 1 0 0,-1-2-1 0 0,1 0 1 0 0,0-1-1 0 0,0-1 1 0 0,1-1 0 0 0,-10-5-60 0 0,-127-6-1013 0 0,125 3-3479 0 0,20 0-2183 0 0</inkml:trace>
  <inkml:trace contextRef="#ctx0" brushRef="#br0" timeOffset="147114.741">19434 3792 14733 0 0,'0'0'1248'0'0,"0"0"-1248"0"0,0 0 0 0 0,0 0 392 0 0,-45 1-3 0 0,23-4-193 0 0,-4 0-120 0 0,0-3-36 0 0,-3 1-40 0 0,0 0-372 0 0,5-2-345 0 0,1-1-263 0 0,3-2-632 0 0,9 0-1196 0 0,4 3-2977 0 0</inkml:trace>
  <inkml:trace contextRef="#ctx0" brushRef="#br0" timeOffset="147269.29">19426 3679 10921 0 0,'0'0'2992'0'0,"0"0"-2232"0"0,0 0-748 0 0,0 0 200 0 0,-51-4 292 0 0,9-3-152 0 0,-8-4-212 0 0,0 1-140 0 0,6 1-240 0 0,13 1-984 0 0,10 3-60 0 0,2 0-136 0 0,1-1-1276 0 0,4 1-3121 0 0</inkml:trace>
  <inkml:trace contextRef="#ctx0" brushRef="#br0" timeOffset="147550.289">19949 3379 10725 0 0,'3'7'3442'0'0,"34"185"280"0"0,-33-55-7660 0 0,-1-125-3782 0 0,4-10 1489 0 0</inkml:trace>
  <inkml:trace contextRef="#ctx0" brushRef="#br0" timeOffset="147919.835">20350 3918 13717 0 0,'0'0'2460'0'0,"0"0"-2460"0"0,0 0 0 0 0,-51-4 92 0 0,8-6 357 0 0,-18-2-185 0 0,-5-1-52 0 0,2 2-88 0 0,6 3-76 0 0,9 3-40 0 0,5 0-8 0 0,7 4-4 0 0,8-2-604 0 0,9 3-161 0 0,0 0-555 0 0,6 0-980 0 0,2 0-2000 0 0,3 2-1793 0 0</inkml:trace>
  <inkml:trace contextRef="#ctx0" brushRef="#br0" timeOffset="148308.058">20179 4010 12537 0 0,'0'0'1100'0'0,"0"0"-657"0"0,-7 2-29 0 0,-4 0-355 0 0,1 1-1 0 0,0 0 1 0 0,0 0 0 0 0,0 2-1 0 0,0-1 1 0 0,1 1 0 0 0,-1 0-1 0 0,1 1 1 0 0,1 0 0 0 0,-1 0-1 0 0,1 1 1 0 0,0 0 0 0 0,1 1-1 0 0,-1 0 1 0 0,1 0 0 0 0,1 0-1 0 0,0 1 1 0 0,0 0 0 0 0,0 1-59 0 0,8-5 41 0 0,0-1-1 0 0,0 1 1 0 0,0-1 0 0 0,1 0 0 0 0,0 0-1 0 0,0 0 1 0 0,0 0 0 0 0,0 0 0 0 0,0 0-1 0 0,1-1 1 0 0,-1 0 0 0 0,1 0 0 0 0,0 0-1 0 0,0 0 1 0 0,0 0 0 0 0,1-1 0 0 0,-1 0 0 0 0,1 0-1 0 0,-1 0 1 0 0,1 0 0 0 0,0-1 0 0 0,-1 0-1 0 0,1 0 1 0 0,0 0 0 0 0,0 0 0 0 0,0-1-1 0 0,0 0 1 0 0,4 0-41 0 0,-6 2-36 0 0,0-1 0 0 0,0 0 0 0 0,0 1-1 0 0,1-1 1 0 0,-1 0 0 0 0,0-1 0 0 0,1 1 0 0 0,-1 0-1 0 0,1-1 1 0 0,-1 0 0 0 0,1 0 0 0 0,-1 0 0 0 0,0 0-1 0 0,1-1 1 0 0,-1 1 0 0 0,1-1 0 0 0,-1 0 0 0 0,0 0-1 0 0,1 0 1 0 0,-1 0 0 0 0,0-1 0 0 0,0 1 0 0 0,0-1-1 0 0,0 0 1 0 0,0 0 0 0 0,0 0 0 0 0,-1 0 0 0 0,1 0-1 0 0,-1-1 1 0 0,1 1 0 0 0,-1-1 0 0 0,0 0 0 0 0,0 0-1 0 0,0 0 1 0 0,0 0 0 0 0,-1 0 0 0 0,1 0 0 0 0,-1 0-1 0 0,0 0 1 0 0,0 0 0 0 0,1-3 36 0 0,-3 11-139 0 0,-26 96 2804 0 0,18-58-4812 0 0,2-7-3788 0 0,7-28-1975 0 0</inkml:trace>
  <inkml:trace contextRef="#ctx0" brushRef="#br0" timeOffset="148819.379">21053 4043 14809 0 0,'0'0'1713'0'0,"0"0"-1713"0"0,0 0-393 0 0,0 0 393 0 0,0 0 220 0 0,-36 10 17 0 0,14-7-101 0 0,-1 0-88 0 0,-1-2-48 0 0,-1-1-388 0 0,2 0-145 0 0,5-3-259 0 0,4-3-676 0 0,3-2-1416 0 0,6 1-3497 0 0</inkml:trace>
  <inkml:trace contextRef="#ctx0" brushRef="#br0" timeOffset="148989.907">21070 3914 14025 0 0,'0'0'1176'0'0,"0"0"-1176"0"0,0 0-468 0 0,0 0 468 0 0,-41 13 380 0 0,18-7-180 0 0,-6 1-200 0 0,0-2-972 0 0,-5 2-824 0 0,3-1-892 0 0,12-2-1905 0 0</inkml:trace>
  <inkml:trace contextRef="#ctx0" brushRef="#br0" timeOffset="149473.487">20979 3907 4212 0 0,'0'0'8870'0'0,"0"0"-6623"0"0,0 0-2053 0 0,0 0-64 0 0,0 0-162 0 0,7 4-94 0 0,1 1 216 0 0,-1 1 0 0 0,0 0 0 0 0,0 0 0 0 0,-1 0 1 0 0,1 1-1 0 0,-2 0 0 0 0,1 0 0 0 0,-1 0 0 0 0,0 1 1 0 0,0 0-1 0 0,-1 0 0 0 0,0 0 0 0 0,0 1 0 0 0,-1-1 1 0 0,-1 1-1 0 0,1-1 0 0 0,-1 1 0 0 0,0 0 0 0 0,0 8-90 0 0,-29-45-119 0 0,19 13 154 0 0,26 56-255 0 0,-35 41-1502 0 0,6-56-5486 0 0,9-15-766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28.3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219 1 5228 0 0,'0'0'5884'0'0,"0"0"-3814"0"0,0 0-1847 0 0,0 0 294 0 0,0 0 165 0 0,-7 7-48 0 0,-145 84 408 0 0,143-87-1171 0 0,10-4 130 0 0,-1 1 0 0 0,1-1-1 0 0,-1 1 1 0 0,1-1 0 0 0,-1 1 0 0 0,1-1-1 0 0,-1 1 1 0 0,0-1 0 0 0,1 1 0 0 0,-1-1-1 0 0,1 1 1 0 0,-1-1 0 0 0,0 1 0 0 0,0 0-1 0 0,1-1 1 0 0,-1 1 0 0 0,0 0-1 0 0,0-1 1 0 0,0 1 0 0 0,0 0 0 0 0,0-1-1 0 0,0 1 1 0 0,0 0 0 0 0,0-1 0 0 0,0 1-1 0 0,0 0 1 0 0,0-1 0 0 0,0 1 0 0 0,0 0-1 0 0,0-1 1 0 0,-1 1 0 0 0,1 0 0 0 0,0-1-1 0 0,-1 1 1 0 0,1-1 0 0 0,0 1 0 0 0,-1-1-1 0 0,1 1 1 0 0,0-1 0 0 0,-1 1-1 0 0,1-1 1 0 0,-1 1 0 0 0,1-1 0 0 0,-1 1-1 0 0,0-1 1 0 0,1 1 0 0 0,-1-1 0 0 0,1 0-1 0 0,-1 0 1 0 0,0 1-1 0 0,158 77 713 0 0,-147-64-1523 0 0,-24-1-5502 0 0,1-13 2122 0 0</inkml:trace>
  <inkml:trace contextRef="#ctx0" brushRef="#br0" timeOffset="264.709">0 209 4180 0 0,'0'0'5945'0'0,"0"0"-4993"0"0,0 0-592 0 0,38 27 436 0 0,-16-17 228 0 0,0 0 96 0 0,5 0-24 0 0,-2-1-224 0 0,-1 0-299 0 0,2 1-285 0 0,-5-3-176 0 0,-6 0-112 0 0,1-3-4 0 0,-8-1-124 0 0,-2 2-769 0 0,-5-3-931 0 0,2-1-2012 0 0,-1-2-3541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27.8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1 7249 0 0,'1'8'5793'0'0,"0"2"-5445"0"0,-1-1 0 0 0,0 1-1 0 0,0 0 1 0 0,-1-1 0 0 0,0 1 0 0 0,-1-1 0 0 0,0 1 0 0 0,0-1 0 0 0,-1 0 0 0 0,-1 1 0 0 0,1-1-1 0 0,-1-1 1 0 0,-5 9-348 0 0,-85 119 957 0 0,31-48-5890 0 0,62-86 934 0 0,0-2-974 0 0</inkml:trace>
  <inkml:trace contextRef="#ctx0" brushRef="#br0" timeOffset="249.029">0 98 4136 0 0,'0'0'3599'0'0,"0"0"-1484"0"0,0 0-1401 0 0,0 0-208 0 0,8 7 290 0 0,187 221 4357 0 0,-170-214-7420 0 0,-5-18-5192 0 0,-5-7 166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26.9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0 185 1828 0 0,'0'0'9767'0'0,"0"0"-6634"0"0,0 0-2696 0 0,0 0-222 0 0,2 7 471 0 0,24 123 2178 0 0,-23-112-2972 0 0,-1-1-1 0 0,-1 1 1 0 0,0 0-1 0 0,-1-1 1 0 0,-1 1-1 0 0,-1-1 0 0 0,0 1 1 0 0,-2-1-1 0 0,0 1 1 0 0,0-1-1 0 0,-2 0 109 0 0,6-15-471 0 0,-1-1-661 0 0,1-4-5387 0 0,0-12-783 0 0</inkml:trace>
  <inkml:trace contextRef="#ctx0" brushRef="#br0" timeOffset="202.002">104 130 5136 0 0,'0'0'5686'0'0,"0"0"-4004"0"0,0 0-1271 0 0,0 0-57 0 0,8 3-26 0 0,-1-1-248 0 0,0 1 0 0 0,-1 0 0 0 0,1 0 0 0 0,-1 1 0 0 0,0-1 1 0 0,0 1-1 0 0,0 1 0 0 0,0-1 0 0 0,-1 1 0 0 0,0 0 1 0 0,0 0-1 0 0,0 1 0 0 0,0-1 0 0 0,-1 1 0 0 0,0 0 0 0 0,0 0 1 0 0,-1 1-1 0 0,0-1 0 0 0,0 1 0 0 0,0-1 0 0 0,-1 1 1 0 0,0 0-1 0 0,0 0 0 0 0,-1 0 0 0 0,1 0 0 0 0,-2 1 0 0 0,1 1-80 0 0,-3-6-15 0 0,0 0-1 0 0,0-1 1 0 0,0 1-1 0 0,0 0 1 0 0,0-1-1 0 0,0 1 1 0 0,-1-1-1 0 0,0 1 0 0 0,1-1 1 0 0,-1 0-1 0 0,0 0 1 0 0,0-1-1 0 0,0 1 1 0 0,0 0-1 0 0,0-1 1 0 0,0 0-1 0 0,-1 0 0 0 0,1 0 1 0 0,0 0-1 0 0,-1 0 1 0 0,1-1-1 0 0,-1 0 1 0 0,1 1-1 0 0,0-1 1 0 0,-2 0 15 0 0,-54-4-7314 0 0,37-9 39 0 0</inkml:trace>
  <inkml:trace contextRef="#ctx0" brushRef="#br0" timeOffset="467.176">450 0 5348 0 0,'0'0'6628'0'0,"0"0"-5493"0"0,-4 9-574 0 0,-125 263 3227 0 0,128-266-3776 0 0,0 1 1 0 0,1-1 0 0 0,0 1 0 0 0,0-1-1 0 0,1 0 1 0 0,-1 1 0 0 0,1-1 0 0 0,1 0 0 0 0,-1 1-1 0 0,1-1 1 0 0,0 0 0 0 0,1 0 0 0 0,-1 0-1 0 0,1-1 1 0 0,0 1 0 0 0,1 0 0 0 0,-1-1 0 0 0,1 0-1 0 0,0 0 1 0 0,0 0 0 0 0,1-1 0 0 0,-1 1-1 0 0,1-1 1 0 0,0 0 0 0 0,1 0 0 0 0,-1-1-1 0 0,0 1 1 0 0,1-1 0 0 0,0-1 0 0 0,0 1 0 0 0,0-1-1 0 0,3 1-12 0 0,36 13-3287 0 0,-1-9-3528 0 0,-33-7-3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36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427 8 1032 0 0,'0'0'6458'0'0,"0"0"-5033"0"0,0 0-1552 0 0,0 0 601 0 0,0 0 251 0 0,0 0-108 0 0,-33 6 3360 0 0,-325-19-3148 0 0,448 58-1509 0 0,-56-32 744 0 0,80 54 217 0 0,-113-62-226 0 0,-1 0-1 0 0,0 0 1 0 0,0 0 0 0 0,0 0 0 0 0,0 1 0 0 0,-1-1 0 0 0,0 0 0 0 0,0 0-1 0 0,0 0 1 0 0,-1 0 0 0 0,0 0 0 0 0,1 0 0 0 0,-2-1 0 0 0,1 1-1 0 0,-1-1 1 0 0,1 1 0 0 0,-1-1 0 0 0,0 0 0 0 0,-1 0 0 0 0,1 0 0 0 0,-1-1-1 0 0,0 1 1 0 0,0-1 0 0 0,0 0 0 0 0,0 0 0 0 0,0 0 0 0 0,-1 0-1 0 0,1-1 1 0 0,-2 1-55 0 0,-4 5-31 0 0,-9 8 89 0 0,5-7-119 0 0,0 1 1 0 0,0 0-1 0 0,1 2 0 0 0,0-1 0 0 0,1 1 0 0 0,1 1 1 0 0,0 0-1 0 0,0 1 0 0 0,2 0 0 0 0,-1 1 0 0 0,2-1 1 0 0,0 2-1 0 0,1-1 0 0 0,0 1 0 0 0,2 0 0 0 0,-3 9 61 0 0,8-22 21 0 0,0 0 0 0 0,1 0-1 0 0,-1 0 1 0 0,1 1 0 0 0,-1-1-1 0 0,1 0 1 0 0,0 0-1 0 0,0 0 1 0 0,1 0 0 0 0,-1 0-1 0 0,0 0 1 0 0,1-1 0 0 0,0 1-1 0 0,0 0 1 0 0,0-1-1 0 0,0 1 1 0 0,0-1 0 0 0,0 0-1 0 0,1 1 1 0 0,-1-1 0 0 0,1 0-1 0 0,-1-1 1 0 0,1 1-1 0 0,0 0 1 0 0,0-1 0 0 0,-1 1-1 0 0,1-1 1 0 0,0 0 0 0 0,1 0-1 0 0,-1 0 1 0 0,0-1-1 0 0,0 1 1 0 0,2-1-21 0 0,114 10 1721 0 0,-106-10-1632 0 0,143-8 960 0 0,-89-4-3516 0 0,-54 7-1987 0 0,4-6-4116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37.2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367 1 8597 0 0,'0'0'6462'0'0,"0"0"-5410"0"0,-8 0-1474 0 0,-351 11-1853 0 0,365-11 2347 0 0,0 1 0 0 0,0 1 0 0 0,0-1 1 0 0,0 1-1 0 0,-1 0 0 0 0,1 0 0 0 0,-1 0 0 0 0,0 1 0 0 0,1 0 0 0 0,-1 0 1 0 0,0 0-1 0 0,-1 1 0 0 0,1-1 0 0 0,0 1 0 0 0,-1 0 0 0 0,0 1 1 0 0,0-1-1 0 0,0 1 0 0 0,-1-1 0 0 0,0 1 0 0 0,0 0 0 0 0,0 1 1 0 0,0-1-1 0 0,-1 0 0 0 0,0 1 0 0 0,0 0 0 0 0,0-1 0 0 0,-1 1 1 0 0,1 0-1 0 0,-2 0 0 0 0,1 0 0 0 0,-1 0 0 0 0,1 0 0 0 0,-2-1 0 0 0,1 5-72 0 0,-86 310 682 0 0,88-315-629 0 0,0-1-1 0 0,1 0 1 0 0,-1 0 0 0 0,1-1 0 0 0,0 1 0 0 0,0 0 0 0 0,0-1-1 0 0,1 0 1 0 0,-1 0 0 0 0,1 0 0 0 0,0 0 0 0 0,-1 0-1 0 0,1-1 1 0 0,1 1 0 0 0,-1-1 0 0 0,0 0 0 0 0,0-1-1 0 0,1 1 1 0 0,-1-1 0 0 0,1 0 0 0 0,0 0 0 0 0,-1 0-1 0 0,1 0 1 0 0,0-1 0 0 0,-1 0 0 0 0,1 0 0 0 0,0 0 0 0 0,-1-1-1 0 0,1 0 1 0 0,0 1 0 0 0,-1-2 0 0 0,1 1 0 0 0,-1 0-1 0 0,1-1 1 0 0,2-1-53 0 0,10 1 66 0 0,196-34 759 0 0,-123 14-3082 0 0,-76 18 1546 0 0,0 0-3395 0 0,3-4-3056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40.6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 94 6733 0 0,'0'0'5550'0'0,"0"0"-4613"0"0,0 0-966 0 0,0 0 63 0 0,0 0 118 0 0,0 0 107 0 0,5-7-66 0 0,-3 6-192 0 0,0 0 0 0 0,0-1 1 0 0,-1 1-1 0 0,1-1 0 0 0,-1 0 0 0 0,0 1 0 0 0,1-1 0 0 0,-1 0 0 0 0,0 0 0 0 0,0 0 0 0 0,0 0 0 0 0,0 0 1 0 0,0 0-1 0 0,-1 0 0 0 0,1 0 0 0 0,0 0 0 0 0,-1 0 0 0 0,0-1 0 0 0,1 1 0 0 0,-1 0 0 0 0,0 0 1 0 0,0 0-1 0 0,-1-1 0 0 0,1 1 0 0 0,0 0 0 0 0,-1 0 0 0 0,1 0 0 0 0,-1 0 0 0 0,1 0 0 0 0,-1-1 0 0 0,0 1 1 0 0,0 0-1 0 0,0 1 0 0 0,0-1 0 0 0,-1 0 0 0 0,1 0 0 0 0,0 0 0 0 0,-1 1 0 0 0,1-1 0 0 0,-1 1 0 0 0,0-1 1 0 0,1 1-1 0 0,-1 0 0 0 0,0-1 0 0 0,0 1 0 0 0,0 0-1 0 0,-3 3 11 0 0,0 0 1 0 0,0 0-1 0 0,1 0 0 0 0,-1 1 0 0 0,1-1 1 0 0,0 1-1 0 0,0 0 0 0 0,0 1 0 0 0,0-1 1 0 0,0 1-1 0 0,1-1 0 0 0,-1 1 1 0 0,1 0-1 0 0,0 1 0 0 0,0-1 0 0 0,1 0 1 0 0,-1 1-1 0 0,1-1 0 0 0,0 2-11 0 0,-3 2 11 0 0,4-7 6 0 0,0 0 1 0 0,0 0-1 0 0,-1-1 1 0 0,2 1-1 0 0,-1 0 1 0 0,0 0-1 0 0,0 0 1 0 0,0 0-1 0 0,0 0 1 0 0,0 0-1 0 0,1 0 1 0 0,-1 0-1 0 0,1 0 1 0 0,-1 1-1 0 0,1-1 1 0 0,-1 0 0 0 0,1 0-1 0 0,-1 0 1 0 0,1 1-1 0 0,0-1 1 0 0,0 0-1 0 0,0 1 1 0 0,0-1-1 0 0,0 0 1 0 0,0 0-1 0 0,0 1 1 0 0,0-1-1 0 0,0 0 1 0 0,0 1-1 0 0,1-1 1 0 0,-1 0-1 0 0,1 0 1 0 0,-1 0-1 0 0,1 1 1 0 0,-1-1-1 0 0,1 0 1 0 0,0 0 0 0 0,-1 0-1 0 0,1 0 1 0 0,0 0-1 0 0,0 0 1 0 0,0 0-1 0 0,0 0 1 0 0,0 0-1 0 0,0-1 1 0 0,0 1-1 0 0,0 0 1 0 0,0-1-1 0 0,1 1-17 0 0,61-22 872 0 0,-43 2-719 0 0,-20 18-169 0 0,0 0-1 0 0,1-1 1 0 0,0 1-1 0 0,-1 0 0 0 0,1 0 1 0 0,0 0-1 0 0,-1-1 1 0 0,1 1-1 0 0,0 0 1 0 0,0 0-1 0 0,0 0 0 0 0,0 0 1 0 0,0 0-1 0 0,0 0 1 0 0,0 1-1 0 0,0-1 1 0 0,0 0-1 0 0,1 0 1 0 0,-1 1-1 0 0,0-1 0 0 0,0 1 1 0 0,1-1-1 0 0,-1 1 1 0 0,0 0-1 0 0,1-1 1 0 0,-1 1-1 0 0,1 0 0 0 0,-1 0 1 0 0,0 0-1 0 0,1 0 1 0 0,-1 0-1 0 0,0 0 1 0 0,1 0-1 0 0,-1 1 0 0 0,1-1 1 0 0,-1 0-1 0 0,0 1 1 0 0,0-1-1 0 0,1 1 1 0 0,-1-1-1 0 0,0 1 1 0 0,0 0-1 0 0,0 0 0 0 0,1-1 1 0 0,-1 1-1 0 0,0 0 1 0 0,0 0-1 0 0,0 0 1 0 0,0 0-1 0 0,-1 0 0 0 0,1 0 1 0 0,0 1-1 0 0,0-1 1 0 0,-1 0-1 0 0,1 0 1 0 0,0 0-1 0 0,-1 1 17 0 0,15 36 371 0 0,-8-17-1320 0 0,2-2-3728 0 0,-4-14-1692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41.1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 52 0 0,'0'0'10590'0'0,"0"6"-6791"0"0,27 147-1294 0 0,-25-152-2485 0 0,0 0 0 0 0,0 0 1 0 0,0 0-1 0 0,0 0 0 0 0,0-1 1 0 0,0 1-1 0 0,0-1 0 0 0,0 1 1 0 0,0-1-1 0 0,0 0 0 0 0,0 0 1 0 0,1 0-1 0 0,-1 0 0 0 0,0 0 1 0 0,0 0-1 0 0,0 0 0 0 0,0-1 1 0 0,0 1-1 0 0,0-1 0 0 0,0 0 1 0 0,0 0-1 0 0,0 1 0 0 0,0-1 1 0 0,0 0-1 0 0,0-1 0 0 0,0 1 1 0 0,-1 0-1 0 0,1 0 0 0 0,-1-1 1 0 0,1 1-1 0 0,-1-1 0 0 0,1 0 1 0 0,-1 1-1 0 0,0-1 0 0 0,1 0 1 0 0,-1 0-1 0 0,0 0 0 0 0,0 0 1 0 0,-1 1-1 0 0,1-2 0 0 0,0 1 1 0 0,-1 0-1 0 0,1 0 0 0 0,-1 0 1 0 0,0 0-1 0 0,1 0 0 0 0,-1 0 1 0 0,0-1-21 0 0,15-14-643 0 0,-10 60 484 0 0,-5-34 309 0 0,1-4-114 0 0,-1-1 1 0 0,1 1 0 0 0,-1 0 0 0 0,-1-1 0 0 0,1 1 0 0 0,-1 0 0 0 0,1-1-1 0 0,-2 1 1 0 0,1-1 0 0 0,0 1 0 0 0,-1-1 0 0 0,0 0 0 0 0,0 1-1 0 0,0-1 1 0 0,0 0 0 0 0,-1 0 0 0 0,1 0 0 0 0,-1-1 0 0 0,0 1 0 0 0,0-1-1 0 0,-1 1 1 0 0,1-1 0 0 0,-1 0 0 0 0,-3 2-37 0 0,-47 5-2868 0 0,41-14-2241 0 0,3-8-4652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41.8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102 0 13997 0 0,'2'9'2146'0'0,"0"3"-2050"0"0,0-1 1 0 0,-1 1 0 0 0,0 0 0 0 0,-1 0-1 0 0,0 0 1 0 0,-1-1 0 0 0,-1 1-1 0 0,1 0 1 0 0,-2 0 0 0 0,0-1-1 0 0,0 0 1 0 0,-1 1 0 0 0,0-1-1 0 0,-1-1 1 0 0,0 1 0 0 0,-7 9-97 0 0,29-57-6569 0 0,30 18 6337 0 0,-44 18 398 0 0,0 1 0 0 0,1-1 0 0 0,-1 1 1 0 0,0 0-1 0 0,0 0 0 0 0,0 1 1 0 0,0-1-1 0 0,0 1 0 0 0,0-1 0 0 0,0 1 1 0 0,0 0-1 0 0,0 0 0 0 0,0 0 0 0 0,0 1 1 0 0,0-1-1 0 0,0 1 0 0 0,-1 0 1 0 0,1-1-1 0 0,-1 1 0 0 0,1 0 0 0 0,-1 0 1 0 0,0 1-1 0 0,1-1 0 0 0,-1 0 1 0 0,-1 1-1 0 0,1 0 0 0 0,0-1 0 0 0,0 1 1 0 0,-1 0-1 0 0,0 0 0 0 0,0 0 0 0 0,1-1 1 0 0,-2 1-1 0 0,1 1 0 0 0,0-1 1 0 0,0 0-1 0 0,-1 2-166 0 0,-3-1-3 0 0,0 1-1 0 0,0 0 1 0 0,0-1 0 0 0,-1 0 0 0 0,1 0-1 0 0,-1 0 1 0 0,0 0 0 0 0,-1-1-1 0 0,1 1 1 0 0,0-1 0 0 0,-1 0 0 0 0,0-1-1 0 0,0 1 1 0 0,0-1 0 0 0,0 0-1 0 0,0 0 1 0 0,0 0 0 0 0,0-1 0 0 0,-1 0-1 0 0,1 0 1 0 0,-1 0 0 0 0,1-1 0 0 0,-1 1-1 0 0,1-1 1 0 0,-1-1 0 0 0,1 1-1 0 0,-3-1 4 0 0,7 1-16 0 0,-5 0-230 0 0,-48-1-5653 0 0,31-9-2848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41.3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 1 15233 0 0,'0'0'1793'0'0,"-8"4"-2089"0"0,-196 67 261 0 0,203-71 25 0 0,0 0 1 0 0,0 1 0 0 0,0-1-1 0 0,1 1 1 0 0,-1-1 0 0 0,0 1-1 0 0,0-1 1 0 0,1 1-1 0 0,-1-1 1 0 0,0 1 0 0 0,1 0-1 0 0,-1-1 1 0 0,1 1-1 0 0,-1 0 1 0 0,1-1 0 0 0,-1 1-1 0 0,1 0 1 0 0,-1 0-1 0 0,1 0 1 0 0,0-1 0 0 0,0 1-1 0 0,-1 0 1 0 0,1 0 0 0 0,0 0-1 0 0,0 0 1 0 0,0 0-1 0 0,0-1 1 0 0,0 1 0 0 0,0 0-1 0 0,0 0 1 0 0,0 0-1 0 0,0 0 1 0 0,0 0 0 0 0,0 0-1 0 0,1-1 1 0 0,-1 1-1 0 0,0 0 1 0 0,1 0 0 0 0,-1 0-1 0 0,1-1 1 0 0,-1 1 0 0 0,1 0-1 0 0,-1 0 1 0 0,1-1-1 0 0,-1 1 1 0 0,1 0 0 0 0,0-1-1 0 0,-1 1 1 0 0,1-1-1 0 0,0 1 1 0 0,-1-1 0 0 0,1 1-1 0 0,0-1 1 0 0,0 0 0 0 0,0 1-1 0 0,-1-1 1 0 0,1 0-1 0 0,1 1 10 0 0,59 33 1251 0 0,-49-28-1380 0 0,40 29-647 0 0,-61-31-8539 0 0,-3-7 3154 0 0</inkml:trace>
  <inkml:trace contextRef="#ctx0" brushRef="#br0" timeOffset="168.006">24 196 8613 0 0,'0'0'5132'0'0,"0"0"-4980"0"0,0 0-152 0 0,44 36 0 0 0,-32-25 304 0 0,2-2 280 0 0,1-1 132 0 0,-1 1-148 0 0,-3-1-364 0 0,-1-1-204 0 0,0 0-244 0 0,-3-4-1024 0 0,-2 0-936 0 0,0-3-3312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39.6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44 11145 0 0,'0'0'4214'0'0,"0"0"-3887"0"0,0 0-636 0 0,0 0 539 0 0,0 0 253 0 0,6 1-261 0 0,80 37-498 0 0,-84-38 302 0 0,-1 1 1 0 0,1-1 0 0 0,0 1 0 0 0,-1 0-1 0 0,1-1 1 0 0,-1 1 0 0 0,1 0-1 0 0,-1 0 1 0 0,1 0 0 0 0,-1 0-1 0 0,1 1 1 0 0,-1-1 0 0 0,0 0-1 0 0,0 1 1 0 0,0-1 0 0 0,0 0-1 0 0,0 1 1 0 0,0-1 0 0 0,0 1 0 0 0,0 0-1 0 0,0-1 1 0 0,-1 1 0 0 0,1 0-1 0 0,-1-1 1 0 0,1 1 0 0 0,-1 0-1 0 0,0 0 1 0 0,0-1 0 0 0,1 1-1 0 0,-1 0 1 0 0,0 0 0 0 0,-1 0-1 0 0,1-1 1 0 0,0 1 0 0 0,0 0 0 0 0,-1 0-1 0 0,1-1 1 0 0,-1 1 0 0 0,0 0-1 0 0,1-1 1 0 0,-1 1 0 0 0,0 0-1 0 0,0-1 1 0 0,0 1 0 0 0,0-1-1 0 0,0 0 1 0 0,-1 1 0 0 0,1-1 0 0 0,0 0-1 0 0,0 0 1 0 0,-1 0 0 0 0,1 1-1 0 0,-2-1-26 0 0,-35 17-351 0 0,12-19-7817 0 0,19-7-651 0 0</inkml:trace>
  <inkml:trace contextRef="#ctx0" brushRef="#br0" timeOffset="262.919">269 0 3740 0 0,'0'0'8698'0'0,"0"0"-6041"0"0,0 0-3051 0 0,0 0 324 0 0,-8 8 269 0 0,-45 75 99 0 0,52-81-261 0 0,0 0 0 0 0,0 0 0 0 0,0 0 0 0 0,0 1-1 0 0,0-1 1 0 0,0 0 0 0 0,1 1 0 0 0,-1-1 0 0 0,1 1 0 0 0,0-1 0 0 0,0 1 0 0 0,0-1 0 0 0,0 1-1 0 0,0-1 1 0 0,0 1 0 0 0,0-1 0 0 0,1 1 0 0 0,0-1 0 0 0,-1 0 0 0 0,1 1 0 0 0,0-1 0 0 0,0 0-1 0 0,0 0 1 0 0,0 1 0 0 0,1-1 0 0 0,-1 0 0 0 0,0 0 0 0 0,1 0 0 0 0,0 0 0 0 0,-1-1 0 0 0,1 1-1 0 0,0 0 1 0 0,0-1 0 0 0,0 1 0 0 0,0-1 0 0 0,0 0 0 0 0,0 1 0 0 0,1-1 0 0 0,-1 0 0 0 0,0 0-1 0 0,0-1 1 0 0,1 1 0 0 0,2 0-37 0 0,50 4 44 0 0,-20-15-5583 0 0,-18-4-2068 0 0</inkml:trace>
  <inkml:trace contextRef="#ctx0" brushRef="#br0" timeOffset="511.127">572 30 9865 0 0,'0'0'4503'0'0,"-4"7"-3375"0"0,-134 116-1917 0 0,214-111 2768 0 0,-70-11-2036 0 0,-1 1 1 0 0,0 0 0 0 0,0 1 0 0 0,0-1 0 0 0,0 1 0 0 0,0 0 0 0 0,-1 0 0 0 0,1 0 0 0 0,-1 1 0 0 0,0-1 0 0 0,0 1 0 0 0,0 0 0 0 0,0 1 0 0 0,-1-1 0 0 0,0 1 0 0 0,0-1 0 0 0,0 1 0 0 0,0 0 0 0 0,-1 0 0 0 0,0 0 0 0 0,1 4 56 0 0,-8-3-6428 0 0,-6-6 3 0 0</inkml:trace>
  <inkml:trace contextRef="#ctx0" brushRef="#br0" timeOffset="763.082">441 258 10077 0 0,'0'0'3904'0'0,"0"0"-3904"0"0,0 0-252 0 0,0 0 240 0 0,0 0 12 0 0,38 41 468 0 0,-22-33 404 0 0,2-1-92 0 0,0 0-248 0 0,-1 0-283 0 0,-3 0-137 0 0,-1-4-112 0 0,0 2-72 0 0,-6-3-1113 0 0,0 0-1083 0 0,-1-4-3660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9:14.2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958 887 1148 0 0,'0'0'5507'0'0,"0"0"-3904"0"0,0 0-1414 0 0,0 0 379 0 0,-9 4 201 0 0,-10 2-578 0 0,-1-1 1 0 0,0-1-1 0 0,-1-1 1 0 0,1 0-1 0 0,0-2 1 0 0,-1 0 0 0 0,1-1-1 0 0,-16-3-191 0 0,-22 2-5527 0 0,61 1 1574 0 0</inkml:trace>
  <inkml:trace contextRef="#ctx0" brushRef="#br0" timeOffset="189.147">943 995 5957 0 0,'0'0'3040'0'0,"0"0"-2976"0"0,0 0 352 0 0,0 0-416 0 0,0 0 620 0 0,-56 11-104 0 0,33-11-256 0 0,-3-3-260 0 0,-3-1-984 0 0,8 1-1712 0 0,-8-8-2625 0 0</inkml:trace>
  <inkml:trace contextRef="#ctx0" brushRef="#br0" timeOffset="6978.391">152 896 28 0 0,'-6'-2'549'0'0,"-2"-1"-314"0"0,0 1 0 0 0,0-1 0 0 0,0 0 0 0 0,1-1-1 0 0,-1 1 1 0 0,1-2 0 0 0,0 1 0 0 0,0-1 0 0 0,1 0 0 0 0,-1 0-1 0 0,1-1 1 0 0,1 0 0 0 0,-1 0 0 0 0,1 0 0 0 0,0-1-1 0 0,0 1 1 0 0,0-1 0 0 0,1-1 0 0 0,0 1 0 0 0,1 0-1 0 0,0-1 1 0 0,0 0 0 0 0,0 0 0 0 0,1 0 0 0 0,0 0-1 0 0,1 0 1 0 0,0-2-235 0 0,0-17 206 0 0,1 0 0 0 0,2 1-1 0 0,1-1 1 0 0,1 0 0 0 0,1 1 0 0 0,1 0-1 0 0,1 0 1 0 0,2 1 0 0 0,1 0-1 0 0,0 0 1 0 0,2 1 0 0 0,11-17-206 0 0,-5 13-321 0 0,1 0 1 0 0,1 1 0 0 0,1 0-1 0 0,2 2 1 0 0,1 1 0 0 0,0 1-1 0 0,2 1 1 0 0,1 1 0 0 0,0 1-1 0 0,2 1 1 0 0,0 2-1 0 0,1 1 1 0 0,0 1 0 0 0,1 2-1 0 0,15-4 321 0 0,6 6 25 0 0,0 2-1 0 0,1 2 0 0 0,0 2 1 0 0,-1 3-1 0 0,1 2 1 0 0,0 2-1 0 0,0 3 0 0 0,-1 2 1 0 0,1 2-1 0 0,-2 3 0 0 0,0 2 1 0 0,0 2-1 0 0,-1 2 0 0 0,-2 2 1 0 0,0 3-1 0 0,-1 1 0 0 0,-1 3 1 0 0,-1 1-1 0 0,-2 2 0 0 0,-1 3 1 0 0,8 9-25 0 0,-33-27 62 0 0,-1 1 0 0 0,-1 1 0 0 0,-1 0 0 0 0,-1 0 0 0 0,0 2 0 0 0,-1-1 0 0 0,-1 2 0 0 0,0-1 0 0 0,-2 1 0 0 0,0 1 1 0 0,-2 0-1 0 0,0 0 0 0 0,-1 1 0 0 0,-2-1 0 0 0,0 1 0 0 0,-1 0 0 0 0,-1 1 0 0 0,-1-1 0 0 0,-1 0 0 0 0,-1 0 0 0 0,-1 1 0 0 0,-1-1 0 0 0,0 0 0 0 0,-2-1 0 0 0,-1 1 0 0 0,-1-1 1 0 0,0 0-1 0 0,-2-1 0 0 0,0 1 0 0 0,-1-2 0 0 0,-2 1 0 0 0,0-2 0 0 0,0 1 0 0 0,-12 11-62 0 0,9-16 138 0 0,0 0 0 0 0,0-1 0 0 0,-1-1 0 0 0,-1 0 0 0 0,0-1 0 0 0,-1-1 0 0 0,1-1 0 0 0,-2 0-1 0 0,0-1 1 0 0,0-1 0 0 0,0-1 0 0 0,0-1 0 0 0,-1-1 0 0 0,0 0 0 0 0,0-2 0 0 0,-10 1-138 0 0,-20-1 308 0 0,0-1 1 0 0,1-3-1 0 0,-1-2 0 0 0,1-2 1 0 0,0-2-1 0 0,-10-5-308 0 0,-206-66 165 0 0,98 7-3978 0 0,127 52 734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39.0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0 8945 0 0,'0'0'5981'0'0,"0"0"-5358"0"0,-2 7-1033 0 0,0 1 357 0 0,-3 1 141 0 0,2 1 0 0 0,-1 0 0 0 0,1 0 0 0 0,1 0 0 0 0,0 1 0 0 0,0-1 0 0 0,1 0 0 0 0,1 1 0 0 0,-1-1 0 0 0,2 1 0 0 0,-1-1-1 0 0,2 3-87 0 0,1-11 29 0 0,1 0 0 0 0,-1-1-1 0 0,0 0 1 0 0,1 1-1 0 0,0-1 1 0 0,-1-1-1 0 0,1 1 1 0 0,-1 0-1 0 0,1-1 1 0 0,0 0-1 0 0,0 0 1 0 0,-1 0-1 0 0,1 0 1 0 0,0-1-1 0 0,-1 1 1 0 0,1-1 0 0 0,-1 0-1 0 0,1 0 1 0 0,0 0-1 0 0,-1 0 1 0 0,0-1-1 0 0,1 0 1 0 0,-1 1-1 0 0,0-1 1 0 0,0 0-1 0 0,0-1 1 0 0,0 1-1 0 0,0 0 1 0 0,-1-1-1 0 0,1 0 1 0 0,-1 1 0 0 0,1-1-1 0 0,-1 0 1 0 0,1-2-29 0 0,-4 6-14 0 0,1 0 1 0 0,0 0 0 0 0,-1 0 0 0 0,1 0-1 0 0,0 0 1 0 0,-1 0 0 0 0,1 0 0 0 0,0 0-1 0 0,0 0 1 0 0,0 0 0 0 0,0 0 0 0 0,0 0 0 0 0,0 0-1 0 0,0 0 1 0 0,0 0 0 0 0,1 0 0 0 0,-1 0-1 0 0,0 0 1 0 0,1 0 0 0 0,-1 0 0 0 0,1 0-1 0 0,-1 0 1 0 0,1 0 0 0 0,-1 0 0 0 0,1 0 0 0 0,-1 0-1 0 0,1 0 1 0 0,0 0 0 0 0,0-1 0 0 0,-1 1-1 0 0,1 0 1 0 0,0-1 0 0 0,0 1 0 0 0,0 0-1 0 0,0-1 1 0 0,0 1 0 0 0,0-1 0 0 0,0 0 0 0 0,0 1-1 0 0,0-1 1 0 0,0 0 0 0 0,0 1 0 0 0,0-1-1 0 0,0 0 1 0 0,0 0 0 0 0,0 0 0 0 0,0 0-1 0 0,0 0 1 0 0,0 0 0 0 0,0 0 0 0 0,0 0 0 0 0,0-1-1 0 0,1 1 1 0 0,-1 0 0 0 0,0-1 0 0 0,0 1-1 0 0,-1-1 1 0 0,1 1 0 0 0,0-1 0 0 0,0 1-1 0 0,0-1 1 0 0,0 1 0 0 0,0-1 0 0 0,0 0-1 0 0,-1 0 1 0 0,1 1 0 0 0,0-1 0 0 0,0-1 13 0 0,1 12 311 0 0,1 2-190 0 0,0 0 0 0 0,0-1 0 0 0,-1 1 0 0 0,-1 0-1 0 0,0 0 1 0 0,0 1 0 0 0,-2-1 0 0 0,1 0 0 0 0,-1 0 0 0 0,-1 0 0 0 0,0 0 0 0 0,-1 0 0 0 0,0-1 0 0 0,-1 1 0 0 0,0-1 0 0 0,-4 6-121 0 0,6-15 10 0 0,0 0 0 0 0,-1 1 0 0 0,0-1 0 0 0,1 0 0 0 0,-1 0 0 0 0,0-1 0 0 0,0 1 0 0 0,0-1-1 0 0,0 1 1 0 0,0-1 0 0 0,0 0 0 0 0,0 0 0 0 0,-1 0 0 0 0,1 0 0 0 0,0-1 0 0 0,-1 0 0 0 0,1 1 0 0 0,0-1 0 0 0,-1 0 0 0 0,1-1 0 0 0,0 1 0 0 0,-1 0 0 0 0,1-1 0 0 0,0 0 0 0 0,0 0 0 0 0,0 0 0 0 0,-1 0 0 0 0,0-1-10 0 0,-27-15-2598 0 0,9-6-3983 0 0,9-4-2697 0 0</inkml:trace>
  <inkml:trace contextRef="#ctx0" brushRef="#br0" timeOffset="250.166">409 36 8401 0 0,'0'0'7144'0'0,"0"0"-7144"0"0,23 65 224 0 0,-16-36 4 0 0,-6 6 253 0 0,-1 0-193 0 0,-1-5-52 0 0,-8 7-12 0 0,-6-2-100 0 0,-1-1-52 0 0,-2 2-72 0 0,-6 0-208 0 0,0-2-1121 0 0,3-9-1867 0 0,-7 0-6329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38.0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1 13073 0 0,'0'0'1331'0'0,"-3"8"-864"0"0,-8 17-102 0 0,3-11-221 0 0,1 0 0 0 0,0 1 0 0 0,1 0 0 0 0,1 0-1 0 0,0 0 1 0 0,1 1 0 0 0,1 0 0 0 0,0 0 0 0 0,1 0 0 0 0,1 0-1 0 0,1 0 1 0 0,0 1-144 0 0,19 14-437 0 0,3-21-5768 0 0,-6-13-1179 0 0</inkml:trace>
  <inkml:trace contextRef="#ctx0" brushRef="#br0" timeOffset="249.819">184 134 10949 0 0,'0'0'4272'0'0,"0"0"-3710"0"0,0 0-498 0 0,0 0 306 0 0,0 0-158 0 0,6 1-322 0 0,1-1 93 0 0,-1 0-1 0 0,1 1 0 0 0,-1 0 0 0 0,1 0 0 0 0,-1 0 0 0 0,0 1 0 0 0,1 0 0 0 0,-1 1 0 0 0,0-1 0 0 0,0 1 1 0 0,0 0-1 0 0,-1 0 0 0 0,1 1 0 0 0,-1 0 0 0 0,0 0 0 0 0,0 0 0 0 0,0 1 0 0 0,0-1 0 0 0,-1 1 0 0 0,0 0 0 0 0,0 1 1 0 0,0-1-1 0 0,0 1 0 0 0,-1 0 0 0 0,0-1 0 0 0,-1 1 0 0 0,1 1 0 0 0,1 5 18 0 0,-5-9 41 0 0,1 0 0 0 0,-1-1 0 0 0,1 1 1 0 0,-1 0-1 0 0,0-1 0 0 0,-1 1 0 0 0,1 0 0 0 0,0-1 0 0 0,-1 1 0 0 0,1-1 0 0 0,-1 0 0 0 0,0 1 0 0 0,0-1 0 0 0,1 0 1 0 0,-2 0-1 0 0,1 0 0 0 0,0 0 0 0 0,0-1 0 0 0,-1 1 0 0 0,1 0 0 0 0,-1-1 0 0 0,1 0 0 0 0,-1 0 0 0 0,1 0 1 0 0,-1 0-1 0 0,0 0 0 0 0,0 0 0 0 0,-1 0-41 0 0,-50 7-5519 0 0,46-11 791 0 0,5-6-1994 0 0</inkml:trace>
  <inkml:trace contextRef="#ctx0" brushRef="#br0" timeOffset="497.768">423 166 5929 0 0,'0'0'7337'0'0,"0"0"-6400"0"0,-6 3-1116 0 0,1-3 204 0 0,0 1-1 0 0,0 1 1 0 0,0-1-1 0 0,0 1 1 0 0,0 0 0 0 0,1 0-1 0 0,-1 0 1 0 0,1 1-1 0 0,0-1 1 0 0,0 1 0 0 0,-1 0-1 0 0,2 0 1 0 0,-1 1-1 0 0,0-1 1 0 0,1 1 0 0 0,-1 0-1 0 0,1 0 1 0 0,0 0 0 0 0,1 0-1 0 0,-1 0 1 0 0,1 1-1 0 0,-1-1 1 0 0,1 1 0 0 0,1 0-1 0 0,-1 0 1 0 0,1-1-1 0 0,0 1 1 0 0,0 0 0 0 0,0 0-1 0 0,0 0 1 0 0,1 0-1 0 0,0 0 1 0 0,0 3-25 0 0,63 35-311 0 0,-13-37-4598 0 0,-35-6-439 0 0</inkml:trace>
  <inkml:trace contextRef="#ctx0" brushRef="#br0" timeOffset="747.14">655 344 11309 0 0,'0'0'2688'0'0,"0"0"-2392"0"0,0 0-288 0 0,-16 39 580 0 0,4-27-132 0 0,-1-1-104 0 0,-4-1-152 0 0,1 0-64 0 0,0-2-136 0 0,-1-1-264 0 0,0-1-816 0 0,5-3-728 0 0,1-2-3232 0 0,5-6-2801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37.6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14 12273 0 0,'0'9'2234'0'0,"1"36"-1263"0"0,1-15-720 0 0,-2 0-1 0 0,0 0 0 0 0,-2 0 0 0 0,-2 0 0 0 0,0-1 0 0 0,-2 1 1 0 0,-5 11-251 0 0,12-54-6482 0 0,4-5-1270 0 0</inkml:trace>
  <inkml:trace contextRef="#ctx0" brushRef="#br0" timeOffset="169.994">82 0 2704 0 0,'0'0'8138'0'0,"0"0"-5694"0"0,0 0-1887 0 0,0 0-279 0 0,7 0-205 0 0,-2 1-8 0 0,0-1-1 0 0,0 1 1 0 0,0 0 0 0 0,0 1-1 0 0,0-1 1 0 0,-1 1 0 0 0,1 0-1 0 0,-1 0 1 0 0,1 1 0 0 0,-1-1-1 0 0,0 1 1 0 0,0 0 0 0 0,0 0-1 0 0,0 0 1 0 0,0 1 0 0 0,-1-1-1 0 0,1 1 1 0 0,-1 0 0 0 0,0 0-1 0 0,0 0 1 0 0,-1 1 0 0 0,1-1-1 0 0,-1 0 1 0 0,0 1 0 0 0,0 0-1 0 0,-1-1 1 0 0,1 3-65 0 0,-1-5-3 0 0,-1-1 1 0 0,1 1-1 0 0,-1 0 1 0 0,0 0-1 0 0,0 0 0 0 0,0-1 1 0 0,0 1-1 0 0,0 0 0 0 0,0 0 1 0 0,-1 0-1 0 0,1-1 0 0 0,-1 1 1 0 0,1 0-1 0 0,-1-1 0 0 0,1 1 1 0 0,-1 0-1 0 0,0-1 0 0 0,0 1 1 0 0,0-1-1 0 0,0 1 1 0 0,0-1-1 0 0,0 1 0 0 0,0-1 1 0 0,-1 0-1 0 0,1 1 0 0 0,0-1 1 0 0,-1 0-1 0 0,1 0 0 0 0,-1 0 1 0 0,1 0-1 0 0,-1 0 0 0 0,1-1 1 0 0,-1 1-1 0 0,0 0 1 0 0,1-1-1 0 0,-1 1 0 0 0,0-1 1 0 0,-1 1 2 0 0,-21-3-2637 0 0,1-12-3502 0 0,9-2-925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2:07.2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0 107 4956 0 0,'0'0'4476'0'0,"0"0"-2830"0"0,0 0-1375 0 0,0 0-82 0 0,0 0 91 0 0,5 9 584 0 0,3 4-549 0 0,-1 1 0 0 0,-1 0 0 0 0,0 0 0 0 0,-1 1 0 0 0,0-1-1 0 0,-2 1 1 0 0,1 0 0 0 0,-2 0 0 0 0,0 0 0 0 0,0 1-1 0 0,-2-1 1 0 0,0 0 0 0 0,-1 1 0 0 0,0-1 0 0 0,-1 0 0 0 0,-1 0-1 0 0,-3 12-314 0 0,7-42-7492 0 0,3 3 2238 0 0</inkml:trace>
  <inkml:trace contextRef="#ctx0" brushRef="#br0" timeOffset="168.218">285 35 4924 0 0,'0'0'4913'0'0,"0"0"-3009"0"0,0 0-712 0 0,0 0 232 0 0,0 0-704 0 0,0 0-328 0 0,-41-17 12 0 0,17 14-64 0 0,-3 0-63 0 0,-1 0-193 0 0,-3 2-84 0 0,2 1-52 0 0,5 0 40 0 0,2-1-769 0 0,6 0-379 0 0,4 0-504 0 0,5 0-1476 0 0,6-2-3869 0 0</inkml:trace>
  <inkml:trace contextRef="#ctx0" brushRef="#br0" timeOffset="324.129">294 153 1264 0 0,'0'0'2804'0'0,"0"0"1873"0"0,0 0-3861 0 0,0 0 512 0 0,0 0 432 0 0,-40 12-512 0 0,19-12-308 0 0,-6 0-376 0 0,0 0-288 0 0,1 2-212 0 0,-1-2-64 0 0,1 1-312 0 0,8 0-840 0 0,3-1-888 0 0,6 0-3116 0 0,5-1-1925 0 0</inkml:trace>
  <inkml:trace contextRef="#ctx0" brushRef="#br0" timeOffset="669.343">453 426 1292 0 0,'0'0'10081'0'0,"0"0"-9593"0"0,0 0-488 0 0,0 0 0 0 0,0 0 464 0 0,0 0 188 0 0,-8 41 176 0 0,-1-27-16 0 0,-4 0-232 0 0,-1 0-116 0 0,-3 2-272 0 0,0-1-192 0 0,-1-2-500 0 0,1-3-500 0 0,6 0-692 0 0,0-6-1036 0 0,2-4-3385 0 0</inkml:trace>
  <inkml:trace contextRef="#ctx0" brushRef="#br0" timeOffset="919.851">383 468 3800 0 0,'0'0'4085'0'0,"0"0"-2513"0"0,0 0-864 0 0,35 38 184 0 0,-27-25-96 0 0,-1-2-220 0 0,-2 1-76 0 0,-1 0-180 0 0,0 0-144 0 0,-1-1-48 0 0,-2-1-128 0 0,2-2-612 0 0,-1-2-756 0 0,-1-1-1564 0 0,6-5-3741 0 0</inkml:trace>
  <inkml:trace contextRef="#ctx0" brushRef="#br0" timeOffset="1169.27">597 598 4424 0 0,'0'0'5065'0'0,"0"0"-4429"0"0,0 0 136 0 0,0 0 384 0 0,-13 38-104 0 0,2-30-48 0 0,-2 3-232 0 0,-2-3-444 0 0,4 2-164 0 0,-6 0-164 0 0,2-1-872 0 0,7-4-1420 0 0,-5-3-3612 0 0</inkml:trace>
  <inkml:trace contextRef="#ctx0" brushRef="#br0" timeOffset="1418.869">859 512 3268 0 0,'0'0'6124'0'0,"0"0"-3663"0"0,0 0-1965 0 0,0 0 18 0 0,0 0 313 0 0,-5 7-125 0 0,-74 41-381 0 0,76-47-435 0 0,1-1 1 0 0,-1 0 0 0 0,1 0 0 0 0,-1 1-1 0 0,1-2 1 0 0,-1 1 0 0 0,1 0-1 0 0,0 0 1 0 0,-1-1 0 0 0,1 0-1 0 0,-1 1 1 0 0,1-1 0 0 0,0 0-1 0 0,0 0 1 0 0,-1 0 0 0 0,1 0-1 0 0,0-1 1 0 0,0 1 0 0 0,0-1-1 0 0,0 1 1 0 0,0-1 0 0 0,1 0-1 0 0,-1 1 1 0 0,0-1 0 0 0,1 0-1 0 0,-1 0 1 0 0,1 0 0 0 0,-1-2 113 0 0,0 1-344 0 0,-14-26-1455 0 0,11 8-4076 0 0,5 18 3493 0 0</inkml:trace>
  <inkml:trace contextRef="#ctx0" brushRef="#br0" timeOffset="1419.869">769 566 692 0 0,'0'0'900'0'0,"0"0"1472"0"0,0 0 781 0 0,0 0-1013 0 0,10 42-524 0 0,-10-33-384 0 0,0 1-232 0 0,0-1-136 0 0,-1 0-228 0 0,1 2-144 0 0,-3-1-228 0 0,1 0-164 0 0,0 0 12 0 0,0-1-112 0 0,2 0-76 0 0,0-2-1248 0 0,0-2-1512 0 0,2-5-4705 0 0</inkml:trace>
  <inkml:trace contextRef="#ctx0" brushRef="#br0" timeOffset="1744.515">1108 80 10709 0 0,'0'0'3507'0'0,"0"0"-2956"0"0,-3 7-577 0 0,-13 27 405 0 0,1 1 0 0 0,3 0-1 0 0,0 1 1 0 0,2 0 0 0 0,2 1 0 0 0,2 0-1 0 0,-1 18-378 0 0,23-11-1309 0 0,15-31-7279 0 0,-8-14 1093 0 0</inkml:trace>
  <inkml:trace contextRef="#ctx0" brushRef="#br0" timeOffset="3423.888">1019 757 5276 0 0,'0'0'5386'0'0,"0"0"-3382"0"0,0 0-1421 0 0,0 0 90 0 0,-7 7 26 0 0,-122 75 1186 0 0,75-67-1835 0 0,0-2 1 0 0,-1-3-1 0 0,-1-2 1 0 0,1-3-1 0 0,-1-2 1 0 0,0-3 0 0 0,0-2-1 0 0,-4-2-50 0 0,-54-22-1101 0 0,105 22 718 0 0,-1 0-1 0 0,1-1 1 0 0,0 0-1 0 0,0 0 1 0 0,1-1 0 0 0,0 0-1 0 0,0-1 1 0 0,0 0-1 0 0,1 0 1 0 0,0-1-1 0 0,0 1 1 0 0,1-2-1 0 0,0 1 1 0 0,0-1 0 0 0,-4-8 383 0 0,4 8-59 0 0,0-1-1 0 0,1 0 1 0 0,-1 0 0 0 0,2 0 0 0 0,0 0 0 0 0,0-1 0 0 0,1 0 0 0 0,0 1 0 0 0,1-1 0 0 0,0 0 0 0 0,1-1 0 0 0,0 1 0 0 0,1 0 0 0 0,0 0-1 0 0,1 0 1 0 0,0-1 0 0 0,0 1 0 0 0,2 0 0 0 0,-1 0 0 0 0,1 1 0 0 0,1-1 0 0 0,0 1 0 0 0,0-1 0 0 0,1 1 0 0 0,0 0 0 0 0,1 1 0 0 0,0-1-1 0 0,4-3 60 0 0,12-5 86 0 0,1 1 0 0 0,1 1 0 0 0,0 1 0 0 0,1 1 0 0 0,0 1 0 0 0,1 2 0 0 0,0 0 1 0 0,1 2-1 0 0,0 1 0 0 0,1 1 0 0 0,0 1 0 0 0,0 1 0 0 0,0 2 0 0 0,1 1 0 0 0,-1 1 0 0 0,0 1 0 0 0,1 2 0 0 0,5 2-86 0 0,-12-1 149 0 0,0 2 0 0 0,-1 1 0 0 0,1 0 1 0 0,-1 2-1 0 0,-1 0 0 0 0,0 1 0 0 0,0 2 1 0 0,0 0-1 0 0,-2 1 0 0 0,1 0 0 0 0,-2 2 0 0 0,1 0 1 0 0,-2 1-1 0 0,0 1 0 0 0,3 4-149 0 0,-11-11 121 0 0,0 0 0 0 0,-1 0 0 0 0,0 0 0 0 0,-1 1-1 0 0,0 0 1 0 0,0 1 0 0 0,-1-1 0 0 0,-1 1 0 0 0,0 0 0 0 0,0 0 0 0 0,-1 0-1 0 0,0 0 1 0 0,-1 1 0 0 0,0 0 0 0 0,-1-1 0 0 0,0 1 0 0 0,-1 0-1 0 0,-1-1 1 0 0,1 1 0 0 0,-2-1 0 0 0,0 1 0 0 0,0-1 0 0 0,-1 1 0 0 0,0-1-1 0 0,-1 0 1 0 0,0 0 0 0 0,-1 0 0 0 0,-1-1 0 0 0,-1 4-121 0 0,-3-1 99 0 0,0 1-1 0 0,-1-1 1 0 0,0-1 0 0 0,-1 0 0 0 0,-1 0 0 0 0,0-1-1 0 0,0-1 1 0 0,-1 0 0 0 0,0-1 0 0 0,-1-1 0 0 0,0 0-1 0 0,0-1 1 0 0,0 0 0 0 0,-14 3-99 0 0,-141 15-3312 0 0,141-29-1547 0 0,2-7-3752 0 0</inkml:trace>
  <inkml:trace contextRef="#ctx0" brushRef="#br0" timeOffset="2194.004">1338 336 4956 0 0,'0'0'6337'0'0,"0"0"-4801"0"0,0 0-1014 0 0,0 0-140 0 0,0 0-53 0 0,0 0-26 0 0,0 0-117 0 0,2 6 2607 0 0,-1-9-2814 0 0,1 0 0 0 0,0 0-1 0 0,-1 0 1 0 0,0 0-1 0 0,0 0 1 0 0,0-1 0 0 0,0 1-1 0 0,0 0 1 0 0,-1-1 0 0 0,1 1-1 0 0,-1-1 1 0 0,0 1 0 0 0,0-1-1 0 0,0 1 1 0 0,-1 0 0 0 0,1-1-1 0 0,-1 1 1 0 0,0-1 0 0 0,0 1-1 0 0,0 0 1 0 0,0 0-1 0 0,-1-1 1 0 0,1 1 0 0 0,-1 0-1 0 0,0 0 1 0 0,0 1 0 0 0,0-1-1 0 0,0 0 1 0 0,0 0 0 0 0,0 1-1 0 0,-1 0 1 0 0,0-1 0 0 0,1 1-1 0 0,-1 0 1 0 0,0 0 0 0 0,0 0-1 0 0,0 1 1 0 0,0-1-1 0 0,0 1 23 0 0,-2 3-41 0 0,1 0 1 0 0,0 0 0 0 0,0 1-1 0 0,0 0 1 0 0,0 0 0 0 0,0 0-1 0 0,1 0 1 0 0,-1 1 0 0 0,1-1-1 0 0,0 1 1 0 0,0 0 0 0 0,0 0-1 0 0,0 0 1 0 0,1 0 0 0 0,0 0 0 0 0,0 1-1 0 0,0-1 1 0 0,0 1 0 0 0,1-1-1 0 0,-1 1 1 0 0,1 0 0 0 0,0 0-1 0 0,1-1 1 0 0,-1 1 39 0 0,1-3 33 0 0,0 0 1 0 0,0 0-1 0 0,1-1 1 0 0,-1 1-1 0 0,0 0 1 0 0,1-1-1 0 0,-1 1 0 0 0,1 0 1 0 0,-1-1-1 0 0,1 1 1 0 0,0 0-1 0 0,0-1 0 0 0,0 1 1 0 0,0-1-1 0 0,0 1 1 0 0,0-1-1 0 0,0 0 0 0 0,0 0 1 0 0,0 1-1 0 0,1-1 1 0 0,-1 0-1 0 0,0 0 0 0 0,1 0 1 0 0,-1 0-1 0 0,1 0 1 0 0,0-1-1 0 0,-1 1 0 0 0,1 0 1 0 0,-1-1-1 0 0,1 1 1 0 0,0-1-1 0 0,0 1 0 0 0,-1-1 1 0 0,1 0-1 0 0,0 0 1 0 0,0 0-1 0 0,-1 0 0 0 0,1 0 1 0 0,0 0-1 0 0,0 0 1 0 0,-1-1-1 0 0,1 1 0 0 0,0-1 1 0 0,-1 1-1 0 0,1-1 1 0 0,0 0-1 0 0,-1 1 0 0 0,1-1 1 0 0,-1 0-1 0 0,1 0 1 0 0,0-1-34 0 0,25-10 389 0 0,-26 10-423 0 0,0 1 1 0 0,0 0-1 0 0,0-1 1 0 0,1 1-1 0 0,-1 0 0 0 0,0-1 1 0 0,1 1-1 0 0,-1 0 1 0 0,1 0-1 0 0,-1 0 0 0 0,1 1 1 0 0,-1-1-1 0 0,1 0 1 0 0,0 0-1 0 0,0 1 1 0 0,-1-1-1 0 0,1 1 0 0 0,0 0 1 0 0,0-1-1 0 0,-1 1 1 0 0,1 0-1 0 0,0 0 1 0 0,0 0-1 0 0,0 0 0 0 0,-1 0 1 0 0,1 1-1 0 0,0-1 1 0 0,0 1-1 0 0,-1-1 1 0 0,1 1-1 0 0,0-1 0 0 0,-1 1 1 0 0,1 0-1 0 0,0 0 1 0 0,-1 0-1 0 0,1 0 1 0 0,-1 0-1 0 0,1 0 0 0 0,-1 0 1 0 0,0 1-1 0 0,0-1 1 0 0,1 0-1 0 0,-1 1 1 0 0,0-1-1 0 0,0 1 0 0 0,0-1 1 0 0,0 1-1 0 0,-1-1 1 0 0,1 1-1 0 0,0 0 0 0 0,-1 0 1 0 0,1-1-1 0 0,-1 1 1 0 0,0 0-1 0 0,1 0 1 0 0,-1-1-1 0 0,0 1 0 0 0,0 1 34 0 0,2 52-478 0 0,-2-41-4929 0 0,0-12-1013 0 0</inkml:trace>
  <inkml:trace contextRef="#ctx0" brushRef="#br0" timeOffset="2352.231">1548 430 11789 0 0,'0'0'2300'0'0,"0"0"-2160"0"0,0 0-64 0 0,8 38 544 0 0,-10-27 8 0 0,-3 1-100 0 0,0-3-135 0 0,-5 1-121 0 0,-1-1-272 0 0,1 0-224 0 0,1-1-681 0 0,-1-4-383 0 0,5-1-1160 0 0,0-2-2704 0 0,3-8-1577 0 0</inkml:trace>
  <inkml:trace contextRef="#ctx0" brushRef="#br0" timeOffset="48291.689">1130 748 12 0 0,'-58'-9'0'0'0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18.9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1 10757 0 0,'0'0'2101'0'0,"0"0"-1700"0"0,-1 7 0 0 0,-39 358 3825 0 0,58-277-4426 0 0,26-54-6174 0 0,-34-33 931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19.7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29 6553 0 0,'0'0'6123'0'0,"0"0"-4495"0"0,0 0-1517 0 0,7-4-87 0 0,-5 1-42 0 0,1 1 0 0 0,0 0-1 0 0,-1-1 1 0 0,1 1 0 0 0,0 1-1 0 0,1-1 1 0 0,-1 0-1 0 0,0 1 1 0 0,0 0 0 0 0,1-1-1 0 0,-1 1 1 0 0,0 1 0 0 0,1-1-1 0 0,-1 0 1 0 0,1 1 0 0 0,0 0-1 0 0,-1 0 1 0 0,1 0 0 0 0,-1 0-1 0 0,1 0 1 0 0,-1 1-1 0 0,1-1 1 0 0,-1 1 0 0 0,1 0-1 0 0,-1 0 1 0 0,0 1 0 0 0,1-1-1 0 0,-1 1 1 0 0,0-1 0 0 0,1 2 18 0 0,-1-1 68 0 0,0 0 0 0 0,0 0 0 0 0,0 0 0 0 0,0 1 1 0 0,-1-1-1 0 0,1 1 0 0 0,-1-1 0 0 0,1 1 0 0 0,-1 0 1 0 0,0 0-1 0 0,0 0 0 0 0,0 0 0 0 0,-1 1 1 0 0,1-1-1 0 0,-1 0 0 0 0,0 1 0 0 0,0-1 0 0 0,0 1 1 0 0,0-1-1 0 0,-1 1 0 0 0,1 0 0 0 0,-1-1 0 0 0,0 1 1 0 0,0 0-1 0 0,0-1 0 0 0,-1 1 0 0 0,1-1 0 0 0,-1 1 1 0 0,0-1-1 0 0,0 1 0 0 0,0-1 0 0 0,0 1 0 0 0,-1-1 1 0 0,1 0-1 0 0,-1 1 0 0 0,0-1 0 0 0,0 0 1 0 0,0 0-1 0 0,0 0 0 0 0,-1-1 0 0 0,1 1 0 0 0,-1-1 1 0 0,-1 2-69 0 0,-10 13 223 0 0,-33 65-23 0 0,50-79-128 0 0,1-1 0 0 0,-1 0 0 0 0,1 0 0 0 0,0 0 0 0 0,0-1 0 0 0,0 1 0 0 0,0-1-1 0 0,0 0 1 0 0,0 0 0 0 0,0-1 0 0 0,0 1 0 0 0,1-1 0 0 0,-1 0 0 0 0,0 0 0 0 0,0 0 0 0 0,0 0 0 0 0,1-1 0 0 0,-1 0 0 0 0,0 0 0 0 0,0 0 0 0 0,2-1-72 0 0,37-17-470 0 0,-23-4-5660 0 0,-14 10-570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19.9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1 132 0 0,'0'0'11867'0'0,"8"5"-8951"0"0,2 0-2796 0 0,-1 1 0 0 0,0 0 0 0 0,-1 1 0 0 0,0 0 0 0 0,0 0 0 0 0,0 0 0 0 0,-1 1 0 0 0,0 0 0 0 0,0 1 0 0 0,-1 0-1 0 0,0 0 1 0 0,-1 0 0 0 0,0 0 0 0 0,0 1 0 0 0,-1 0 0 0 0,-1 0 0 0 0,1 0 0 0 0,-1 0 0 0 0,-1 1 0 0 0,0-1 0 0 0,-1 1 0 0 0,0 0-1 0 0,0-1 1 0 0,-1 1 0 0 0,-1 0 0 0 0,1-1 0 0 0,-2 1 0 0 0,0 0 0 0 0,0-1 0 0 0,-1 0 0 0 0,0 1 0 0 0,0-1 0 0 0,-1 0 0 0 0,-1-1-1 0 0,0 2-119 0 0,-58 63-247 0 0,7-42-4773 0 0,43-30-1059 0 0,4-8-1687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20.2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169 164 14661 0 0,'0'0'1865'0'0,"0"0"-1865"0"0,0 0-793 0 0,0 0 793 0 0,0 0 340 0 0,0 0-60 0 0,-53 5-131 0 0,33-5-149 0 0,-5 0-1121 0 0,3-3-1019 0 0,8-1-3112 0 0,2-10-2737 0 0</inkml:trace>
  <inkml:trace contextRef="#ctx0" brushRef="#br0" timeOffset="1">222 28 14349 0 0,'0'0'1776'0'0,"0"0"-1071"0"0,0 0-269 0 0,0 0-260 0 0,0 0-176 0 0,-50-15 0 0 0,11 11-64 0 0,-1 3-272 0 0,3-1-1169 0 0,12 1-2563 0 0,-6-4-4477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23.2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292 53 12657 0 0,'0'0'3485'0'0,"0"0"-2546"0"0,0 0-468 0 0,-8 5 31 0 0,-4 1-412 0 0,0-1 1 0 0,0-1 0 0 0,0 0 0 0 0,-1 0 0 0 0,0-1 0 0 0,1-1-1 0 0,-1 0 1 0 0,0-1 0 0 0,0 0 0 0 0,0-1 0 0 0,0-1-1 0 0,0 0 1 0 0,0 0 0 0 0,-1-2-91 0 0,-67-48 559 0 0,69 19-5063 0 0,23 70-4763 0 0,0-17 3154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23.5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0 9713 0 0,'0'0'4496'0'0,"0"0"-3060"0"0,0 0-826 0 0,0 0-54 0 0,3 6-138 0 0,-15 82 1219 0 0,7-69-2481 0 0,8-9-4744 0 0,3-11-1462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9:27.3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554 32 4408 0 0,'0'0'5165'0'0,"0"0"-3713"0"0,0 0-1063 0 0,0 0 387 0 0,0 0 251 0 0,0 0-13 0 0,0 0-477 0 0,2 2-433 0 0,11 22 197 0 0,-1 1 1 0 0,-1 0-1 0 0,-1 1 1 0 0,-2 0-1 0 0,0 0 0 0 0,-2 1 1 0 0,-1-1-1 0 0,-1 2 1 0 0,0 14-302 0 0,2-2 30 0 0,-5-23 132 0 0,0-12-2456 0 0,-1-4-3512 0 0,0-5 469 0 0</inkml:trace>
  <inkml:trace contextRef="#ctx0" brushRef="#br0" timeOffset="252.667">605 5 9049 0 0,'0'0'2789'0'0,"7"-1"-1858"0"0,4-1-763 0 0,0 1 1 0 0,0 1 0 0 0,-1 0-1 0 0,1 0 1 0 0,0 1 0 0 0,0 0-1 0 0,-1 1 1 0 0,1 1 0 0 0,-1-1 0 0 0,1 2-1 0 0,-1-1 1 0 0,0 1 0 0 0,-1 1-1 0 0,1 0 1 0 0,-1 0 0 0 0,1 1 0 0 0,-2 0-1 0 0,1 1 1 0 0,-1 0 0 0 0,0 0-1 0 0,0 0 1 0 0,-1 1 0 0 0,1 2-169 0 0,-7-8 18 0 0,0-1 0 0 0,-1 1 0 0 0,1 0 0 0 0,-1 0 0 0 0,1 0 0 0 0,-1-1 0 0 0,0 1 0 0 0,0 0 0 0 0,0 0 0 0 0,0 0 0 0 0,0 0 0 0 0,0 0 0 0 0,0 0 0 0 0,-1-1 0 0 0,1 1 0 0 0,-1 0-1 0 0,1 0 1 0 0,-1 0 0 0 0,0-1 0 0 0,1 1 0 0 0,-1 0 0 0 0,0-1 0 0 0,0 1 0 0 0,0-1 0 0 0,-1 1 0 0 0,1-1 0 0 0,0 1 0 0 0,-1-1 0 0 0,1 0 0 0 0,0 0 0 0 0,-1 0 0 0 0,1 0 0 0 0,-1 0 0 0 0,0 0 0 0 0,1 0 0 0 0,-1 0 0 0 0,0 0 0 0 0,0-1 0 0 0,1 1 0 0 0,-1-1 0 0 0,0 1 0 0 0,0-1 0 0 0,0 0 0 0 0,-1 0-18 0 0,-88 16-2379 0 0,83-16 1730 0 0,-25-4-6543 0 0,15-8-28 0 0</inkml:trace>
  <inkml:trace contextRef="#ctx0" brushRef="#br0" timeOffset="469.042">1013 216 4984 0 0,'0'0'5747'0'0,"0"0"-4382"0"0,2 7-899 0 0,-2-6-461 0 0,1 2 132 0 0,1 1 0 0 0,-1-1 0 0 0,0 1 0 0 0,0-1 0 0 0,-1 1 0 0 0,1-1 0 0 0,-1 1-1 0 0,1-1 1 0 0,-1 1 0 0 0,0 0 0 0 0,0-1 0 0 0,-1 1 0 0 0,1-1 0 0 0,-1 1 0 0 0,0 0 0 0 0,0-1 0 0 0,0 1 0 0 0,0-1-1 0 0,-1 0 1 0 0,1 0 0 0 0,-1 1 0 0 0,0-1 0 0 0,0 0 0 0 0,0 0 0 0 0,0 0 0 0 0,-1-1 0 0 0,1 1 0 0 0,-1 0 0 0 0,0 0-137 0 0,5-58 104 0 0,2 46-243 0 0,0 1 0 0 0,1-1 0 0 0,0 1 0 0 0,0 0 0 0 0,1 0 0 0 0,0 0-1 0 0,0 1 1 0 0,1 0 0 0 0,0 0 0 0 0,0 0 0 0 0,1 1 0 0 0,-1 1 0 0 0,1-1 0 0 0,1 1 0 0 0,-1 0-1 0 0,1 1 1 0 0,0 0 0 0 0,8-3 139 0 0,62 22-5395 0 0,-67-7 1388 0 0</inkml:trace>
  <inkml:trace contextRef="#ctx0" brushRef="#br0" timeOffset="778.268">1339 308 8777 0 0,'0'0'4146'0'0,"0"0"-2991"0"0,0 0-497 0 0,0 0 166 0 0,0 0 1 0 0,0 0-358 0 0,0 0-297 0 0,0 0-116 0 0,4-2-42 0 0,-2 1-59 0 0,0 0 0 0 0,1-1 0 0 0,-1 1 0 0 0,0 0 0 0 0,0-1 0 0 0,0 0 0 0 0,0 1-1 0 0,0-1 1 0 0,0 0 0 0 0,-1 0 0 0 0,1 0 0 0 0,0 0 0 0 0,-1 0 0 0 0,0 0 0 0 0,1-1 0 0 0,-1 1 0 0 0,0 0 0 0 0,0-1-1 0 0,0 1 1 0 0,-1-1 0 0 0,1 1 0 0 0,-1-1 0 0 0,1 1 0 0 0,-1-1 0 0 0,0 1 0 0 0,0-1 0 0 0,0 1 0 0 0,0-1-1 0 0,0 0 1 0 0,-1 1 0 0 0,1-1 0 0 0,-1 1 0 0 0,0-1 0 0 0,1 1 0 0 0,-1 0 0 0 0,0-1 0 0 0,0 1 0 0 0,-1 0 0 0 0,1-1-1 0 0,-1 1 1 0 0,1 0 0 0 0,-1 0 0 0 0,1 0 0 0 0,-1 0 0 0 0,0 1 0 0 0,0-1 0 0 0,0 0 0 0 0,0 1 0 0 0,0-1 0 0 0,0 1-1 0 0,-1 0 1 0 0,-1-1 47 0 0,2 1-13 0 0,-1 1 0 0 0,1-1 0 0 0,0 1 0 0 0,-1-1 0 0 0,1 1 0 0 0,-1 0 0 0 0,1 0 0 0 0,-1 0 1 0 0,1 1-1 0 0,-1-1 0 0 0,1 1 0 0 0,0-1 0 0 0,-1 1 0 0 0,1 0 0 0 0,0-1 0 0 0,-1 1 0 0 0,1 1 0 0 0,0-1 0 0 0,0 0 0 0 0,0 0 0 0 0,0 1 0 0 0,0-1 0 0 0,0 1 0 0 0,0 0 0 0 0,0-1 0 0 0,1 1 0 0 0,-1 0 0 0 0,1 0 0 0 0,-1 0 0 0 0,1 0 0 0 0,0 1 0 0 0,0-1 0 0 0,0 0 0 0 0,0 0 0 0 0,0 1 0 0 0,0-1 0 0 0,1 0 0 0 0,-1 1 0 0 0,1-1 0 0 0,0 1 0 0 0,-1-1 0 0 0,1 2 13 0 0,-1 0 74 0 0,1 1 0 0 0,-1-1 0 0 0,1 1 0 0 0,0 0-1 0 0,0-1 1 0 0,0 1 0 0 0,0-1 0 0 0,1 1 0 0 0,0-1 0 0 0,0 1 0 0 0,0-1-1 0 0,0 0 1 0 0,1 1 0 0 0,-1-1 0 0 0,1 0 0 0 0,1 0 0 0 0,-1 0 0 0 0,0 0-1 0 0,1-1 1 0 0,0 1 0 0 0,0-1 0 0 0,0 1 0 0 0,2 1-74 0 0,42 7-602 0 0,-16-25-6308 0 0,-16-2-179 0 0</inkml:trace>
  <inkml:trace contextRef="#ctx0" brushRef="#br0" timeOffset="1135.815">1563 31 7433 0 0,'0'0'5167'0'0,"0"0"-3849"0"0,0 0-961 0 0,5 7 8 0 0,37 130 3366 0 0,-49-10-3932 0 0,49-161-2795 0 0,-35 31 3098 0 0,0 0 0 0 0,0 1 0 0 0,0-1 0 0 0,0 2 0 0 0,0-1 0 0 0,1 1 0 0 0,-1 0 0 0 0,0 1 0 0 0,1-1 0 0 0,-1 1 0 0 0,0 1 0 0 0,1 0 0 0 0,-1 0 0 0 0,0 0 0 0 0,0 1 0 0 0,1 0 0 0 0,-1 0 0 0 0,0 1 0 0 0,-1 0 0 0 0,1 0 0 0 0,-1 0 0 0 0,1 1 0 0 0,1 2-102 0 0,-7-6 22 0 0,0 1 0 0 0,0 0 0 0 0,0 0 1 0 0,0 0-1 0 0,0 0 0 0 0,0 0 1 0 0,0 0-1 0 0,-1 0 0 0 0,1 0 0 0 0,0 0 1 0 0,-1 1-1 0 0,1-1 0 0 0,-1 0 0 0 0,1 0 1 0 0,-1 0-1 0 0,0 1 0 0 0,1-1 1 0 0,-1 0-1 0 0,0 1 0 0 0,0-1 0 0 0,0 0 1 0 0,0 0-1 0 0,0 1 0 0 0,0-1 1 0 0,0 0-1 0 0,-1 1 0 0 0,1-1 0 0 0,0 0 1 0 0,-1 0-1 0 0,1 1 0 0 0,-1-1 0 0 0,1 0 1 0 0,-1 0-1 0 0,0 0 0 0 0,1 0 1 0 0,-1 0-1 0 0,0 0 0 0 0,0 0 0 0 0,0 0 1 0 0,0 0-1 0 0,0 0 0 0 0,0 0 1 0 0,0 0-1 0 0,0-1 0 0 0,0 1 0 0 0,0 0 1 0 0,0-1-1 0 0,0 1 0 0 0,0-1 0 0 0,-1 1 1 0 0,1-1-1 0 0,0 0 0 0 0,-1 1 1 0 0,1-1-1 0 0,-1 0-22 0 0,-71 25 491 0 0,17-21-1355 0 0,21-10-4573 0 0,27 2-561 0 0</inkml:trace>
  <inkml:trace contextRef="#ctx0" brushRef="#br0" timeOffset="1588.995">2047 325 1668 0 0,'0'0'8649'0'0,"0"0"-5406"0"0,0 0-2454 0 0,0 0-377 0 0,0 0 116 0 0,0 0-26 0 0,0 0-84 0 0,0 0-68 0 0,0 0-49 0 0,4 0-132 0 0,-3-1-188 0 0,0 1 0 0 0,-1-1 0 0 0,1 1 1 0 0,0-1-1 0 0,0 1 0 0 0,0-1 0 0 0,0 0 0 0 0,-1 1 1 0 0,1-1-1 0 0,0 0 0 0 0,-1 1 0 0 0,1-1 0 0 0,-1 0 1 0 0,1 0-1 0 0,-1 0 0 0 0,1 0 0 0 0,-1 1 0 0 0,1-1 0 0 0,-1 0 1 0 0,0 0-1 0 0,1 0 0 0 0,-1 0 0 0 0,0 0 0 0 0,0 0 1 0 0,0 0-1 0 0,0 0 0 0 0,0 0 0 0 0,0 0 0 0 0,0 0 1 0 0,0 0-1 0 0,0 0 0 0 0,-1 0 0 0 0,1 0 0 0 0,0 0 0 0 0,0 0 1 0 0,-1 0-1 0 0,1 0 0 0 0,-1 1 0 0 0,1-1 0 0 0,-1 0 1 0 0,1 0-1 0 0,-1 0 0 0 0,0 1 0 0 0,1-1 0 0 0,-1 0 1 0 0,0 1-1 0 0,1-1 0 0 0,-1 0 0 0 0,0 1 0 0 0,0-1 0 0 0,0 1 1 0 0,0-1-1 0 0,0 1 19 0 0,-4-9-143 0 0,4 7 141 0 0,-1 0 0 0 0,1 0 0 0 0,-1 0 0 0 0,1 1 0 0 0,-1-1-1 0 0,0 0 1 0 0,0 1 0 0 0,0 0 0 0 0,0-1 0 0 0,0 1-1 0 0,0 0 1 0 0,0 0 0 0 0,0 0 0 0 0,0 0 0 0 0,-1 0-1 0 0,1 1 1 0 0,0-1 0 0 0,-1 0 0 0 0,1 1 0 0 0,0 0 0 0 0,-1 0-1 0 0,1 0 1 0 0,0 0 0 0 0,-1 0 0 0 0,1 0 0 0 0,-1 0-1 0 0,1 1 1 0 0,0 0 0 0 0,0-1 0 0 0,-1 1 0 0 0,1 0-1 0 0,0 0 1 0 0,0 0 0 0 0,0 0 0 0 0,0 0 0 0 0,0 1 0 0 0,0-1-1 0 0,0 0 1 0 0,0 1 0 0 0,0 0 0 0 0,1-1 0 0 0,-1 1-1 0 0,1 0 1 0 0,-1 0 0 0 0,1 0 0 0 0,0 0 0 0 0,-1 0-1 0 0,1 0 1 0 0,0 0 0 0 0,1 1 0 0 0,-1-1 0 0 0,0 0 0 0 0,1 1-1 0 0,-1-1 1 0 0,1 0 0 0 0,-1 1 0 0 0,1-1 0 0 0,0 0-1 0 0,0 1 1 0 0,0-1 0 0 0,1 1 0 0 0,-1-1 0 0 0,1 0-1 0 0,-1 1 3 0 0,0-1 34 0 0,-1 0 0 0 0,0 0-1 0 0,1 0 1 0 0,-1 0 0 0 0,1 0-1 0 0,0 0 1 0 0,0 1 0 0 0,0-1-1 0 0,0 0 1 0 0,0 0 0 0 0,0 0-1 0 0,0 0 1 0 0,1 0-1 0 0,-1 0 1 0 0,1 0 0 0 0,-1 0-1 0 0,1 0 1 0 0,0 0 0 0 0,0 0-1 0 0,0 0 1 0 0,0-1 0 0 0,0 1-1 0 0,0 0 1 0 0,1-1 0 0 0,-1 1-1 0 0,0-1 1 0 0,1 1-1 0 0,-1-1 1 0 0,1 1 0 0 0,0-1-1 0 0,-1 0 1 0 0,1 0 0 0 0,0 0-1 0 0,0 0 1 0 0,0 0 0 0 0,0 0-1 0 0,0-1 1 0 0,0 1 0 0 0,0 0-1 0 0,0-1 1 0 0,0 0-1 0 0,0 0 1 0 0,0 1 0 0 0,0-1-1 0 0,0 0 1 0 0,0 0 0 0 0,0-1-1 0 0,0 1 1 0 0,0 0 0 0 0,0-1-1 0 0,0 1 1 0 0,0-1 0 0 0,0 0-1 0 0,0 0 1 0 0,0 0-1 0 0,0 0 1 0 0,0 0 0 0 0,0 0-1 0 0,-1 0 1 0 0,1 0 0 0 0,-1-1-1 0 0,1 1 1 0 0,-1-1 0 0 0,1 1-1 0 0,0-1-33 0 0,1 3 1 0 0,1 1 0 0 0,-1 0-1 0 0,1 0 1 0 0,-1 0-1 0 0,0 1 1 0 0,1-1-1 0 0,-1 1 1 0 0,-1-1 0 0 0,1 1-1 0 0,0 0 1 0 0,-1 0-1 0 0,1 1 1 0 0,-1-1 0 0 0,0 0-1 0 0,0 1 1 0 0,0 0-1 0 0,-1-1 1 0 0,1 1 0 0 0,-1 0-1 0 0,0 0 1 0 0,0 0-1 0 0,0-1 1 0 0,0 1 0 0 0,-1 0-1 0 0,0 0 1 0 0,0 0-1 0 0,0 0 1 0 0,0 0 0 0 0,-1 3-1 0 0,7-14-3180 0 0,5-6-3005 0 0,-1-2-1120 0 0</inkml:trace>
  <inkml:trace contextRef="#ctx0" brushRef="#br0" timeOffset="1912.244">2270 120 13001 0 0,'0'0'2052'0'0,"0"0"-1414"0"0,5 8-34 0 0,1 2-391 0 0,0 0-1 0 0,-1 1 0 0 0,0 0 1 0 0,0 0-1 0 0,-1 0 0 0 0,-1 1 1 0 0,0 0-1 0 0,-1-1 0 0 0,0 1 0 0 0,0 0 1 0 0,-1 0-1 0 0,-1 4-212 0 0,-20 91 214 0 0,96-171-6499 0 0,-70 63 6461 0 0,0 0 0 0 0,0 0 0 0 0,0 0 1 0 0,0 1-1 0 0,0 0 0 0 0,0 0 0 0 0,0 0 1 0 0,0 1-1 0 0,0 0 0 0 0,0 0 0 0 0,-1 1 0 0 0,1-1 1 0 0,0 1-1 0 0,-1 0 0 0 0,1 1 0 0 0,-1 0 1 0 0,0-1-1 0 0,1 2 0 0 0,-2-1 0 0 0,1 0 0 0 0,0 1 1 0 0,-1 0-1 0 0,1 0 0 0 0,-1 1 0 0 0,0-1 0 0 0,0 1 1 0 0,-1 0-1 0 0,0 0 0 0 0,0 0 0 0 0,2 3-176 0 0,-8-3 20 0 0,0 0 0 0 0,0-1 0 0 0,0 1 0 0 0,-1-1 0 0 0,0 0 0 0 0,1 0 0 0 0,-2 0 0 0 0,1 0 0 0 0,0-1 0 0 0,-1 1 0 0 0,1-1 0 0 0,-1 0 0 0 0,0-1 0 0 0,0 1 0 0 0,0-1 0 0 0,0 0 0 0 0,-1 0 0 0 0,1 0 0 0 0,0-1 0 0 0,-1 0 0 0 0,1 0 0 0 0,-1 0 0 0 0,0-1 0 0 0,1 0 0 0 0,-1 0 0 0 0,1 0 0 0 0,-1-1 0 0 0,1 0 0 0 0,-1 0 0 0 0,-3-1-20 0 0,-16-7-2082 0 0,11-2-3396 0 0,6-6-3264 0 0</inkml:trace>
  <inkml:trace contextRef="#ctx0" brushRef="#br0" timeOffset="2159.334">2648 453 364 0 0,'0'0'11902'0'0,"4"6"-8127"0"0,-2-3-3684 0 0,0-1 0 0 0,0 1 0 0 0,0 0-1 0 0,0 0 1 0 0,-1 0 0 0 0,1 1 0 0 0,-1-1-1 0 0,0 0 1 0 0,0 1 0 0 0,0-1 0 0 0,0 0-1 0 0,0 1 1 0 0,-1-1 0 0 0,0 1 0 0 0,0-1-1 0 0,0 1 1 0 0,0-1 0 0 0,0 1-1 0 0,-1-1 1 0 0,1 1 0 0 0,-1-1 0 0 0,0 1-1 0 0,0-1 1 0 0,0 0 0 0 0,-1 0 0 0 0,1 1-1 0 0,-1-1 1 0 0,1 0 0 0 0,-1 0 0 0 0,0-1-1 0 0,-1 1 1 0 0,1 0 0 0 0,-1 1-91 0 0,-15-33-1813 0 0,13 0-5322 0 0,5 26 5850 0 0,-4-27-7446 0 0</inkml:trace>
  <inkml:trace contextRef="#ctx0" brushRef="#br0" timeOffset="2438.844">2662 259 11985 0 0,'0'0'4501'0'0,"0"0"-3953"0"0,0 0 36 0 0,0 0 160 0 0,0 0-276 0 0,0 0-372 0 0,0 0-96 0 0,0 0-256 0 0,0 0-228 0 0,0 0-368 0 0,-5-14-441 0 0,2 12-1411 0 0,3-8-4240 0 0</inkml:trace>
  <inkml:trace contextRef="#ctx0" brushRef="#br0" timeOffset="2704.774">2894 181 14173 0 0,'3'8'1999'0'0,"5"15"-1740"0"0,-2 1 0 0 0,0-1 1 0 0,-2 1-1 0 0,0 0 0 0 0,-2 0 0 0 0,0 0 0 0 0,-2 1 0 0 0,-1-1 0 0 0,0 0 0 0 0,-2 0 1 0 0,-1 0-1 0 0,-4 10-259 0 0,9-24-1003 0 0,3-17-3753 0 0,-1-6-2562 0 0</inkml:trace>
  <inkml:trace contextRef="#ctx0" brushRef="#br0" timeOffset="2705.774">3074 530 1696 0 0,'0'0'10536'0'0,"0"0"-7018"0"0,3 8-2769 0 0,-1-4-655 0 0,0 1 1 0 0,0 0 0 0 0,0 0-1 0 0,-1 0 1 0 0,0 0-1 0 0,0 0 1 0 0,0 0-1 0 0,-1 0 1 0 0,0 0-1 0 0,0 0 1 0 0,0 0-1 0 0,-1 0 1 0 0,1 0 0 0 0,-1 1-1 0 0,0-1 1 0 0,-1-1-1 0 0,1 1 1 0 0,-1 0-1 0 0,0 0 1 0 0,0 0-1 0 0,-1-1 1 0 0,1 1-95 0 0,-4-17-5294 0 0,6 3-802 0 0</inkml:trace>
  <inkml:trace contextRef="#ctx0" brushRef="#br0" timeOffset="2971.25">3107 409 7417 0 0,'0'0'8256'0'0,"0"0"-6639"0"0,0 0-1109 0 0,0 0-12 0 0,0 0-28 0 0,0 0-184 0 0,0 0-224 0 0,0 0-60 0 0,0 0-60 0 0,0 0-200 0 0,0-6-404 0 0,0 3-404 0 0,-2-3-537 0 0,2 1-1547 0 0,0-9-5345 0 0</inkml:trace>
  <inkml:trace contextRef="#ctx0" brushRef="#br0" timeOffset="2972.25">3222 202 3740 0 0,'0'0'9371'0'0,"5"7"-6542"0"0,3 11-2602 0 0,0 0 0 0 0,-1 0 0 0 0,-1 1 1 0 0,-1-1-1 0 0,0 1 0 0 0,-1 1 0 0 0,-2-1 0 0 0,0 0 0 0 0,-1 1 0 0 0,0-1 0 0 0,-2 1 1 0 0,0-1-1 0 0,-2 1 0 0 0,0-1-227 0 0,-1 21-288 0 0,3-14-4762 0 0,2-21-445 0 0,5-5-2636 0 0</inkml:trace>
  <inkml:trace contextRef="#ctx0" brushRef="#br0" timeOffset="3221.015">3396 478 220 0 0,'0'0'11553'0'0,"0"0"-8633"0"0,0 0-2920 0 0,0 0 64 0 0,0 0 260 0 0,0 0 144 0 0,0 0-104 0 0,-44 24-76 0 0,30-21-120 0 0,-3-1-55 0 0,2-1-113 0 0,-4-1-493 0 0,2 0-1095 0 0,3-3-2644 0 0,-1-9-5681 0 0</inkml:trace>
  <inkml:trace contextRef="#ctx0" brushRef="#br0" timeOffset="3902.979">3613 457 2784 0 0,'0'0'5952'0'0,"0"0"-2847"0"0,0 0-2115 0 0,0 0-390 0 0,5 9 492 0 0,35 161 2490 0 0,-41-169-3562 0 0,1 0-1 0 0,-1-1 1 0 0,1 1-1 0 0,0 0 1 0 0,-1 0 0 0 0,1 0-1 0 0,0-1 1 0 0,-1 1 0 0 0,1 0-1 0 0,0 0 1 0 0,0 0-1 0 0,0 0 1 0 0,0 0 0 0 0,0-1-1 0 0,0 1 1 0 0,0 0-1 0 0,0 0 1 0 0,0 0 0 0 0,1 0-1 0 0,-1 0 1 0 0,0-1 0 0 0,1 1-1 0 0,-1 0 1 0 0,0 0-1 0 0,1 0 1 0 0,-1-1 0 0 0,1 1-1 0 0,-1 0 1 0 0,1-1-1 0 0,-1 1 1 0 0,1 0 0 0 0,0-1-1 0 0,-1 1 1 0 0,1-1 0 0 0,0 1-1 0 0,-1-1 1 0 0,1 1-1 0 0,0-1 1 0 0,0 1 0 0 0,-1-1-1 0 0,1 0 1 0 0,0 1 0 0 0,0-1-1 0 0,0 0 1 0 0,0 0-1 0 0,-1 0 1 0 0,1 0 0 0 0,0 1-1 0 0,0-1 1 0 0,0 0-1 0 0,0-1 1 0 0,0 1 0 0 0,-1 0-1 0 0,1 0 1 0 0,0 0 0 0 0,0 0-1 0 0,0-1 1 0 0,0 1-1 0 0,-1 0 1 0 0,1-1 0 0 0,0 1-1 0 0,0-1 1 0 0,-1 1-1 0 0,1-1 1 0 0,0 1 0 0 0,-1-1-1 0 0,2 0-19 0 0,34-51 449 0 0,-34 48-631 0 0,35 39-980 0 0,-28-18 1221 0 0,-1 0 0 0 0,0 0 0 0 0,-2 1 0 0 0,0-1 0 0 0,-1 1 0 0 0,-1 1 0 0 0,0-1-1 0 0,-2 1 1 0 0,1 5-59 0 0,-3-18 21 0 0,1 1-1 0 0,-1 0 1 0 0,0 0-1 0 0,-1-1 0 0 0,1 1 1 0 0,-1-1-1 0 0,-1 1 0 0 0,1 0 1 0 0,-1-1-1 0 0,0 0 0 0 0,-1 1 1 0 0,1-1-1 0 0,-1 0 0 0 0,0 0 1 0 0,-1-1-1 0 0,0 1 0 0 0,0-1 1 0 0,0 0-1 0 0,0 0 0 0 0,-1 0 1 0 0,0 0-1 0 0,0-1 0 0 0,0 1 1 0 0,0-1-1 0 0,-1-1 0 0 0,0 1 1 0 0,-2 0-21 0 0,6-2 16 0 0,0-1 1 0 0,-1 0-1 0 0,1 0 1 0 0,0 0-1 0 0,0 0 0 0 0,0 0 1 0 0,-1-1-1 0 0,1 1 1 0 0,-1-1-1 0 0,1 1 1 0 0,0-1-1 0 0,-1 0 1 0 0,1 0-1 0 0,-1 0 0 0 0,1 0 1 0 0,0 0-1 0 0,-1-1 1 0 0,1 1-1 0 0,-1-1 1 0 0,1 0-1 0 0,0 1 0 0 0,0-1 1 0 0,-1 0-1 0 0,1 0 1 0 0,0-1-1 0 0,0 1 1 0 0,0 0-1 0 0,0-1 1 0 0,0 1-1 0 0,0-1 0 0 0,1 0 1 0 0,-1 1-1 0 0,0-1 1 0 0,1 0-1 0 0,0 0 1 0 0,-1 0-1 0 0,1 0 1 0 0,0 0-1 0 0,0 0 0 0 0,0-1 1 0 0,0 1-1 0 0,0 0 1 0 0,1-1-1 0 0,-1 1 1 0 0,1 0-1 0 0,-1-1-16 0 0,8-111-979 0 0,-4 107 829 0 0,0 0 0 0 0,1 1 0 0 0,0 0 0 0 0,0 0 0 0 0,1 0 0 0 0,0 1 0 0 0,0-1 1 0 0,0 1-1 0 0,0 0 0 0 0,1 1 0 0 0,0-1 0 0 0,0 1 0 0 0,0 0 0 0 0,0 0 0 0 0,4 0 150 0 0,38-18-9146 0 0,-45 21 8228 0 0,5-4-6150 0 0</inkml:trace>
  <inkml:trace contextRef="#ctx0" brushRef="#br0" timeOffset="4523.467">741 849 11237 0 0,'4'10'4502'0'0,"82"257"-2043"0"0,-56-113-1838 0 0,-15-150-1616 0 0,-4-28-3281 0 0,-10 22 2956 0 0,5-14-5932 0 0</inkml:trace>
  <inkml:trace contextRef="#ctx0" brushRef="#br0" timeOffset="4696.465">1083 900 8765 0 0,'0'0'6362'0'0,"7"8"-4680"0"0,45 122-424 0 0,-47 67-446 0 0,-2-183-1637 0 0,1-14-6047 0 0,-3-3 1327 0 0</inkml:trace>
  <inkml:trace contextRef="#ctx0" brushRef="#br0" timeOffset="4899.805">1169 1092 12281 0 0,'0'0'2216'0'0,"0"0"-2064"0"0,-50-17-36 0 0,20 11 8 0 0,-1 1 16 0 0,0-1-92 0 0,0 3-48 0 0,4-1-24 0 0,3 3-1052 0 0,3-1-888 0 0,7 2-2184 0 0,1-3-2405 0 0</inkml:trace>
  <inkml:trace contextRef="#ctx0" brushRef="#br0" timeOffset="5069.55">1385 1263 13921 0 0,'0'0'2440'0'0,"0"0"-2079"0"0,0 0-37 0 0,10 44 24 0 0,-10-30-88 0 0,0-2-48 0 0,-4-2-40 0 0,0-3-36 0 0,2-1 0 0 0,-2-2 0 0 0,1-2-136 0 0,2-2-48 0 0,-2 0-420 0 0,-1-6-140 0 0,2-5-493 0 0,1 0-1399 0 0,-3-15-5168 0 0</inkml:trace>
  <inkml:trace contextRef="#ctx0" brushRef="#br0" timeOffset="5239.48">1421 1044 6705 0 0,'0'0'8944'0'0,"0"0"-8392"0"0,0 0-552 0 0,0 0-400 0 0,0 0-228 0 0,0 0-628 0 0,0 0-1068 0 0,0 0-3284 0 0</inkml:trace>
  <inkml:trace contextRef="#ctx0" brushRef="#br0" timeOffset="5409.115">1668 1082 4592 0 0,'0'0'7662'0'0,"0"0"-5633"0"0,-7 2-1509 0 0,4-2-520 0 0,0 0-1 0 0,0 0 1 0 0,0 0 0 0 0,0 1 0 0 0,0-1 0 0 0,-1 1-1 0 0,1 0 1 0 0,0 0 0 0 0,0 0 0 0 0,0 0 0 0 0,1 0-1 0 0,-1 1 1 0 0,0-1 0 0 0,0 1 0 0 0,1 0 0 0 0,-1 0 0 0 0,1 0-1 0 0,0 0 1 0 0,-1 0 0 0 0,1 0 0 0 0,0 1 0 0 0,0-1-1 0 0,0 1 1 0 0,1-1 0 0 0,-1 1 0 0 0,1 0 0 0 0,-1 0-1 0 0,1 0 1 0 0,0 0 0 0 0,0 0 0 0 0,0 0 0 0 0,0 0 0 0 0,1 0-1 0 0,-1 0 1 0 0,1 0 0 0 0,0 0 0 0 0,0 0 0 0 0,0 1-1 0 0,0-1 1 0 0,1 0 0 0 0,-1 0 0 0 0,1 0 0 0 0,0 0-1 0 0,0 0 1 0 0,0 0 0 0 0,0 0 0 0 0,0 0 0 0 0,1 0 0 0 0,-1 0-1 0 0,1 0 1 0 0,125 92 3227 0 0,-126-94-3213 0 0,0 0 1 0 0,0 1 0 0 0,0-1 0 0 0,0 0 0 0 0,0 1 0 0 0,-1-1-1 0 0,1 1 1 0 0,-1 0 0 0 0,1-1 0 0 0,-1 1 0 0 0,0-1-1 0 0,1 1 1 0 0,-1 0 0 0 0,0-1 0 0 0,0 1 0 0 0,0 0 0 0 0,0-1-1 0 0,0 1 1 0 0,-1-1 0 0 0,1 1 0 0 0,0 0 0 0 0,-1-1-1 0 0,1 1 1 0 0,-1-1 0 0 0,0 1 0 0 0,1-1 0 0 0,-1 1 0 0 0,0-1-1 0 0,0 1 1 0 0,0-1 0 0 0,0 0 0 0 0,0 0 0 0 0,0 1-1 0 0,0-1 1 0 0,-1 0 0 0 0,1 0 0 0 0,0 0 0 0 0,-1 0-1 0 0,1-1 1 0 0,0 1 0 0 0,-1 0 0 0 0,1 0 0 0 0,-1-1 0 0 0,1 1-1 0 0,-1-1 1 0 0,0 1 0 0 0,1-1 0 0 0,-1 0 0 0 0,1 0-1 0 0,-1 0 1 0 0,0 0-15 0 0,-89 11-1522 0 0,63-25-3341 0 0,18-5-2411 0 0</inkml:trace>
  <inkml:trace contextRef="#ctx0" brushRef="#br0" timeOffset="5627.148">1883 942 14821 0 0,'3'7'1885'0'0,"5"20"-1632"0"0,-1 0 0 0 0,-1 1-1 0 0,-1 0 1 0 0,-2 0 0 0 0,-1 0-1 0 0,-1 0 1 0 0,-1 1 0 0 0,-4 24-253 0 0,2 37-373 0 0,4-78-1254 0 0,5-9-4119 0 0,1-7-840 0 0</inkml:trace>
  <inkml:trace contextRef="#ctx0" brushRef="#br0" timeOffset="5904.44">2065 1190 6169 0 0,'0'0'10433'0'0,"0"0"-10009"0"0,0 0-424 0 0,0 0 0 0 0,-38 1 236 0 0,20-1-124 0 0,-3 0-108 0 0,1 2-4 0 0,-3-1-92 0 0,2 0-604 0 0,4-1-501 0 0,3 0-1671 0 0,6 0-4108 0 0</inkml:trace>
  <inkml:trace contextRef="#ctx0" brushRef="#br0" timeOffset="6152.025">2190 1285 3344 0 0,'0'0'2157'0'0,"0"0"1011"0"0,0 0-1968 0 0,0 0-717 0 0,0 0 385 0 0,0 0 240 0 0,6 0-245 0 0,-5 0-860 0 0,0 0 0 0 0,1 0 0 0 0,-1 0 0 0 0,0 0 0 0 0,1 0 0 0 0,-1 0 0 0 0,0 0 0 0 0,1 0 0 0 0,-1-1-1 0 0,0 1 1 0 0,1-1 0 0 0,-1 1 0 0 0,0-1 0 0 0,0 1 0 0 0,1-1 0 0 0,-1 0 0 0 0,0 1 0 0 0,0-1 0 0 0,0 0 0 0 0,0 0 0 0 0,0 0 0 0 0,0 0-1 0 0,0 0 1 0 0,0 0 0 0 0,-1 0 0 0 0,1 0 0 0 0,0 0 0 0 0,-1 0 0 0 0,1-1 0 0 0,0 1 0 0 0,-1 0 0 0 0,1 0 0 0 0,-1-1 0 0 0,0 1 0 0 0,0 0-1 0 0,1-1 1 0 0,-1 1 0 0 0,0 0 0 0 0,0-1 0 0 0,0 1 0 0 0,0 0 0 0 0,0-1 0 0 0,-1 1 0 0 0,1 0 0 0 0,0-1 0 0 0,-1 1 0 0 0,1 0 0 0 0,0-1 0 0 0,-1 1-1 0 0,0 0 1 0 0,1 0 0 0 0,-1 0 0 0 0,0-1 0 0 0,0 1 0 0 0,1 0 0 0 0,-1 0 0 0 0,0 0 0 0 0,0 0 0 0 0,0 1 0 0 0,0-1 0 0 0,0 0 0 0 0,-1 0-3 0 0,1-1 19 0 0,0 0 0 0 0,-1 0 1 0 0,1 0-1 0 0,-1 0 0 0 0,1 0 1 0 0,-1 0-1 0 0,0 0 1 0 0,1 1-1 0 0,-1-1 0 0 0,0 1 1 0 0,0-1-1 0 0,0 1 1 0 0,0 0-1 0 0,-1 0 0 0 0,1 0 1 0 0,0 0-1 0 0,0 0 1 0 0,-1 0-1 0 0,1 1 0 0 0,0-1 1 0 0,-1 1-1 0 0,1-1 0 0 0,-1 1 1 0 0,1 0-1 0 0,-1 0 1 0 0,1 0-1 0 0,0 0 0 0 0,-1 1 1 0 0,1-1-1 0 0,-1 1 1 0 0,1-1-1 0 0,0 1 0 0 0,-1 0 1 0 0,1 0-1 0 0,0 0 0 0 0,0 0 1 0 0,0 0-1 0 0,0 1 1 0 0,0-1-1 0 0,0 1 0 0 0,0-1 1 0 0,0 1-1 0 0,0 0 1 0 0,1 0-1 0 0,-1-1 0 0 0,1 1 1 0 0,-1 0-1 0 0,1 0 1 0 0,0 1-1 0 0,0-1 0 0 0,0 0 1 0 0,0 0-1 0 0,0 1 0 0 0,0-1 1 0 0,0 1-20 0 0,0-1 29 0 0,-1 0 1 0 0,0 0 0 0 0,0 0-1 0 0,1 1 1 0 0,0-1 0 0 0,-1 0-1 0 0,1 1 1 0 0,0-1-1 0 0,0 1 1 0 0,0-1 0 0 0,0 1-1 0 0,1 0 1 0 0,-1-1-1 0 0,1 1 1 0 0,-1 0 0 0 0,1-1-1 0 0,0 1 1 0 0,0 0 0 0 0,0 0-1 0 0,1-1 1 0 0,-1 1-1 0 0,1 0 1 0 0,-1-1 0 0 0,1 1-1 0 0,0 0 1 0 0,0-1 0 0 0,0 1-1 0 0,0-1 1 0 0,0 0-1 0 0,1 1 1 0 0,-1-1 0 0 0,1 0-1 0 0,0 0 1 0 0,-1 0-1 0 0,1 0 1 0 0,0 0 0 0 0,0 0-1 0 0,1 0 1 0 0,-1-1 0 0 0,0 1-1 0 0,0-1 1 0 0,1 1-1 0 0,-1-1 1 0 0,1 0 0 0 0,-1 0-1 0 0,1 0 1 0 0,-1 0 0 0 0,1-1-1 0 0,1 1-29 0 0,30-3-1768 0 0,-13-10-4461 0 0,-5-4-1460 0 0</inkml:trace>
  <inkml:trace contextRef="#ctx0" brushRef="#br0" timeOffset="6792.041">2350 1292 1592 0 0,'0'0'5423'0'0,"0"0"-3535"0"0,0 0-1043 0 0,0 0 328 0 0,0 0-32 0 0,0 0-349 0 0,0 0-295 0 0,0 0-177 0 0,0 0-1 0 0,1 3 38 0 0,0 2-442 0 0,-9-5 2048 0 0,41-15-2939 0 0,-13 10-3717 0 0,57-17-1216 0 0,-75 21 6113 0 0,0 0 0 0 0,0 1 0 0 0,-1-1 0 0 0,1 0 0 0 0,0-1 0 0 0,0 1 1 0 0,-1 0-1 0 0,1 0 0 0 0,-1-1 0 0 0,1 1 0 0 0,-1-1 0 0 0,1 1 0 0 0,-1-1 0 0 0,0 1 0 0 0,0-1 0 0 0,0 0 0 0 0,0 0 0 0 0,0 0 0 0 0,0 1 0 0 0,0-1 0 0 0,-1 0 0 0 0,1 0 0 0 0,-1 0 0 0 0,1 0 0 0 0,-1 0 0 0 0,0 0 0 0 0,0 0 0 0 0,0-1 0 0 0,0 1 0 0 0,0 0 0 0 0,0 0 0 0 0,0 0 0 0 0,-1-1-204 0 0,-1 1 108 0 0,-1-1-1 0 0,0 1 1 0 0,1-1-1 0 0,-1 1 0 0 0,0 0 1 0 0,0 0-1 0 0,0 0 1 0 0,0 0-1 0 0,0 1 0 0 0,-1-1 1 0 0,1 1-1 0 0,0 0 1 0 0,-1 0-1 0 0,1 0 0 0 0,-1 0 1 0 0,1 1-1 0 0,-1 0 1 0 0,1-1-1 0 0,-1 1 1 0 0,0 0-1 0 0,1 1 0 0 0,-1-1 1 0 0,1 1-1 0 0,-1-1 1 0 0,1 1-1 0 0,-1 0 0 0 0,1 0 1 0 0,0 1-1 0 0,-1-1 1 0 0,1 1-1 0 0,-1 0-107 0 0,-1 2 56 0 0,1 0 0 0 0,0 0 0 0 0,0 0 0 0 0,0 0 0 0 0,0 1 0 0 0,1 0 0 0 0,0-1 0 0 0,0 1 0 0 0,0 0 0 0 0,1 1 0 0 0,-1-1 0 0 0,1 0 0 0 0,1 1 0 0 0,-1 0 0 0 0,1-1 0 0 0,0 1 0 0 0,0 0 0 0 0,0-1 0 0 0,1 1 0 0 0,0 0 0 0 0,0 0 0 0 0,1 3-56 0 0,-1-6 36 0 0,0 0 1 0 0,1 0-1 0 0,-1 0 1 0 0,1 0-1 0 0,-1-1 1 0 0,1 1-1 0 0,0 0 1 0 0,0-1-1 0 0,0 1 1 0 0,1 0-1 0 0,-1-1 0 0 0,0 0 1 0 0,1 1-1 0 0,0-1 1 0 0,0 0-1 0 0,-1 0 1 0 0,1 0-1 0 0,0 0 1 0 0,1 0-1 0 0,-1 0 1 0 0,0 0-1 0 0,1-1 1 0 0,-1 1-1 0 0,1-1 1 0 0,-1 0-1 0 0,1 0 1 0 0,-1 0-1 0 0,1 0 0 0 0,0 0 1 0 0,0 0-1 0 0,-1-1 1 0 0,1 1-1 0 0,0-1 1 0 0,0 0-1 0 0,0 0 1 0 0,0 0-1 0 0,-1 0 1 0 0,1 0-1 0 0,0-1 1 0 0,0 1-1 0 0,0-1 1 0 0,-1 0-1 0 0,1 0 0 0 0,0 0 1 0 0,1-1-37 0 0,0 0-4 0 0,0 0 1 0 0,0 0-1 0 0,0-1 0 0 0,0 1 0 0 0,-1-1 1 0 0,1 0-1 0 0,-1 0 0 0 0,1 0 1 0 0,-1-1-1 0 0,0 1 0 0 0,0-1 1 0 0,-1 1-1 0 0,1-1 0 0 0,-1 0 1 0 0,0 0-1 0 0,0 0 0 0 0,0-1 1 0 0,-1 1-1 0 0,1 0 0 0 0,-1-1 0 0 0,0 1 1 0 0,0-1-1 0 0,0 1 0 0 0,-1-1 1 0 0,0 1-1 0 0,0-1 0 0 0,0 1 1 0 0,0-1-1 0 0,-1 0 0 0 0,0-2 4 0 0,10 41 181 0 0,-1 0 1 0 0,-2 0-1 0 0,-2 1 0 0 0,0 0 0 0 0,-3 0 0 0 0,-2 25-181 0 0,1-55 7 0 0,0 0 0 0 0,-1-1 0 0 0,0 1 0 0 0,1 0 0 0 0,-2-1 1 0 0,1 1-1 0 0,-1-1 0 0 0,1 1 0 0 0,-1-1 0 0 0,0 0 0 0 0,-1 0 0 0 0,1 1 0 0 0,-1-2 0 0 0,0 1 0 0 0,0 0 0 0 0,0-1 0 0 0,0 1 1 0 0,-1-1-1 0 0,1 0 0 0 0,-1 0 0 0 0,0 0 0 0 0,0-1 0 0 0,-4 3-7 0 0,-43-11-2344 0 0,36-5-529 0 0,1-13-3575 0 0</inkml:trace>
  <inkml:trace contextRef="#ctx0" brushRef="#br0" timeOffset="7056.914">2683 1278 13149 0 0,'0'0'2761'0'0,"4"7"-1901"0"0,-1-3-806 0 0,0 1 0 0 0,0-1 0 0 0,-1 1-1 0 0,0 0 1 0 0,0-1 0 0 0,0 1 0 0 0,0 0-1 0 0,-1 0 1 0 0,0 1 0 0 0,0-1 0 0 0,0 0-1 0 0,-1 0 1 0 0,1 0 0 0 0,-1 1 0 0 0,-1-1-1 0 0,1 0 1 0 0,-1 0 0 0 0,0 0 0 0 0,0 0 0 0 0,0 0-1 0 0,-1 0 1 0 0,0 0 0 0 0,0 0 0 0 0,0 0-1 0 0,0 0 1 0 0,-1-1 0 0 0,0 0 0 0 0,0 1-1 0 0,0-1 1 0 0,0 0 0 0 0,-3 2-54 0 0,-2-68-62 0 0,9 55-130 0 0,0-1-1 0 0,0 1 1 0 0,1-1-1 0 0,0 1 1 0 0,1-1-1 0 0,0 1 1 0 0,0 0-1 0 0,0 0 1 0 0,1 0-1 0 0,0 0 1 0 0,0 1 0 0 0,0 0-1 0 0,1 0 1 0 0,0 0-1 0 0,5-5 193 0 0,44-1-7852 0 0,-39 15 2308 0 0</inkml:trace>
  <inkml:trace contextRef="#ctx0" brushRef="#br0" timeOffset="7395.672">2943 1432 9353 0 0,'0'0'3416'0'0,"0"0"-2458"0"0,0 0-522 0 0,0 0 44 0 0,0 0-70 0 0,7 0-126 0 0,-5 0-271 0 0,1 0-1 0 0,-1 0 0 0 0,1-1 0 0 0,-1 1 0 0 0,1 0 1 0 0,-1-1-1 0 0,1 1 0 0 0,-1-1 0 0 0,0 0 0 0 0,1 0 1 0 0,-1 0-1 0 0,0 0 0 0 0,0-1 0 0 0,1 1 0 0 0,-1 0 1 0 0,0-1-1 0 0,0 1 0 0 0,-1-1 0 0 0,1 0 1 0 0,0 0-1 0 0,0 0 0 0 0,-1 0 0 0 0,1 0 0 0 0,-1 0 1 0 0,0 0-1 0 0,0 0 0 0 0,0-1 0 0 0,0 1 0 0 0,0 0 1 0 0,0-1-1 0 0,0 1 0 0 0,-1-1 0 0 0,1 1 0 0 0,-1-1 1 0 0,0 1-1 0 0,0-2-12 0 0,-21-84-1196 0 0,20 87 1186 0 0,0-1 0 0 0,1 1-1 0 0,-1-1 1 0 0,0 1-1 0 0,0 0 1 0 0,0-1 0 0 0,0 1-1 0 0,-1 0 1 0 0,1 0-1 0 0,0-1 1 0 0,0 1-1 0 0,-1 0 1 0 0,1 0 0 0 0,-1 1-1 0 0,1-1 1 0 0,-1 0-1 0 0,1 0 1 0 0,-1 1 0 0 0,1-1-1 0 0,-1 1 1 0 0,0-1-1 0 0,1 1 1 0 0,-1 0-1 0 0,0-1 1 0 0,1 1 0 0 0,-1 0-1 0 0,0 0 1 0 0,1 0-1 0 0,-1 1 1 0 0,0-1 0 0 0,1 0-1 0 0,-1 1 1 0 0,0-1-1 0 0,1 1 1 0 0,-1-1-1 0 0,1 1 1 0 0,-1 0 0 0 0,1 0-1 0 0,-1-1 1 0 0,1 1-1 0 0,-1 0 1 0 0,1 0 0 0 0,0 1-1 0 0,0-1 1 0 0,-1 0-1 0 0,1 0 1 0 0,0 1-1 0 0,0-1 1 0 0,0 0 0 0 0,0 1 10 0 0,-4 5 95 0 0,-1 0 0 0 0,2 0 0 0 0,-1 0 1 0 0,1 1-1 0 0,0 0 0 0 0,0 0 0 0 0,1 0 0 0 0,0 0 1 0 0,0 0-1 0 0,1 0 0 0 0,0 1 0 0 0,1 0 1 0 0,0-1-1 0 0,0 1 0 0 0,1-1 0 0 0,0 1 1 0 0,0 0-1 0 0,2 4-95 0 0,35-4 1870 0 0,-5-26-4023 0 0,-13 6-4740 0 0,-17 10 1406 0 0</inkml:trace>
  <inkml:trace contextRef="#ctx0" brushRef="#br0" timeOffset="7798.482">3080 1371 3860 0 0,'0'0'4576'0'0,"0"0"-3044"0"0,0 0-1212 0 0,0 0 478 0 0,0 0 227 0 0,0 0-248 0 0,0 0-258 0 0,0 0-51 0 0,-9 1 1274 0 0,67 193 687 0 0,-55-191-2447 0 0,-11-19-6906 0 0,5 1-980 0 0</inkml:trace>
  <inkml:trace contextRef="#ctx0" brushRef="#br0" timeOffset="8310.084">3272 1484 8309 0 0,'0'0'5488'0'0,"0"0"-3969"0"0,0 0-1304 0 0,0 0-123 0 0,0 0-70 0 0,0 0-84 0 0,1-7-222 0 0,0-1 287 0 0,-2 7-19 0 0,1 0-1 0 0,-1-1 1 0 0,1 1 0 0 0,-1 0-1 0 0,1 0 1 0 0,0 0-1 0 0,-1-1 1 0 0,1 1-1 0 0,0 0 1 0 0,0 0-1 0 0,0-1 1 0 0,0 1 0 0 0,0 0-1 0 0,0 0 1 0 0,0-1-1 0 0,1 1 1 0 0,-1 0-1 0 0,0 0 1 0 0,1 0 0 0 0,-1-1-1 0 0,1 1 1 0 0,-1 0-1 0 0,1 0 1 0 0,-1 0-1 0 0,1 0 1 0 0,0 0-1 0 0,0 0 1 0 0,-1 0 0 0 0,1 0-1 0 0,0 0 1 0 0,0 0-1 0 0,0 1 1 0 0,0-1-1 0 0,0 0 1 0 0,0 1-1 0 0,0-1 1 0 0,0 0 0 0 0,1 1-1 0 0,-1-1 1 0 0,0 1-1 0 0,0 0 1 0 0,0-1-1 0 0,1 1 1 0 0,-1 0 0 0 0,0 0-1 0 0,0 0 1 0 0,0 0-1 0 0,1 0 1 0 0,-1 0-1 0 0,0 0 1 0 0,0 0-1 0 0,1 0 1 0 0,-1 1 0 0 0,0-1-1 0 0,0 0 1 0 0,0 1-1 0 0,1-1 1 0 0,-1 1-1 0 0,0-1 1 0 0,0 1 16 0 0,7 6 211 0 0,-1-1 0 0 0,0 2 0 0 0,-1-1 0 0 0,0 1 0 0 0,0-1 0 0 0,0 2 0 0 0,-1-1 0 0 0,0 1-1 0 0,-1-1 1 0 0,0 1 0 0 0,0 1 0 0 0,-1-1 0 0 0,0 0 0 0 0,-1 1 0 0 0,0-1 0 0 0,0 1 0 0 0,-1 0 0 0 0,0 7-211 0 0,-1-17 4 0 0,0-1 1 0 0,0 1-1 0 0,1-1 0 0 0,-1 1 0 0 0,0-1 1 0 0,0 1-1 0 0,0-1 0 0 0,0 1 0 0 0,1-1 1 0 0,-1 0-1 0 0,0 1 0 0 0,0-1 0 0 0,0 1 1 0 0,0-1-1 0 0,0 1 0 0 0,-1-1 0 0 0,1 1 1 0 0,0-1-1 0 0,0 1 0 0 0,0-1 1 0 0,0 0-1 0 0,-1 1 0 0 0,1-1 0 0 0,0 1 1 0 0,0 0-1 0 0,-1-1 0 0 0,1 1 0 0 0,0-1 1 0 0,-1 1-1 0 0,1-1 0 0 0,-1 1 0 0 0,1 0 1 0 0,0-1-1 0 0,-1 1 0 0 0,1 0 0 0 0,-1-1 1 0 0,1 1-1 0 0,-1 0 0 0 0,1 0 1 0 0,-1-1-1 0 0,1 1 0 0 0,-1 0 0 0 0,1 0 1 0 0,-1 0-1 0 0,1 0 0 0 0,-1 0 0 0 0,0 0 1 0 0,1 0-1 0 0,-1 0 0 0 0,1 0 0 0 0,-1 0 1 0 0,1 0-1 0 0,-1 0 0 0 0,1 0 0 0 0,-1 0 1 0 0,1 0-1 0 0,-1 1 0 0 0,1-1 1 0 0,-1 0-1 0 0,1 0 0 0 0,-1 1 0 0 0,1-1 1 0 0,-1 0-1 0 0,1 1 0 0 0,-1-1 0 0 0,1 0-4 0 0,0-106-1738 0 0,38 134 2302 0 0,-11 52 310 0 0,-27-79-666 0 0,1-32-780 0 0,-2 30 580 0 0,1 0 0 0 0,0-1 0 0 0,0 1 0 0 0,0 0-1 0 0,0 0 1 0 0,1 0 0 0 0,-1 0 0 0 0,0 0 0 0 0,0 0-1 0 0,1 0 1 0 0,-1 0 0 0 0,0 0 0 0 0,1 0 0 0 0,-1 0-1 0 0,1 0 1 0 0,0 0 0 0 0,-1 0 0 0 0,1 0 0 0 0,0 0-1 0 0,-1 1 1 0 0,1-1 0 0 0,0 0 0 0 0,0 0 0 0 0,0 1-1 0 0,-1-1 1 0 0,1 0 0 0 0,0 1 0 0 0,0-1 0 0 0,0 1-1 0 0,0 0 1 0 0,0-1 0 0 0,0 1 0 0 0,0 0 0 0 0,1-1 0 0 0,-1 1-1 0 0,0 0 1 0 0,0 0 0 0 0,0 0 0 0 0,0 0 0 0 0,0 0-1 0 0,0 0 1 0 0,0 0 0 0 0,0 0 0 0 0,0 1 0 0 0,0-1-1 0 0,1 0 1 0 0,-1 1 0 0 0,0-1 0 0 0,0 0 0 0 0,0 1-1 0 0,-1 0 1 0 0,1-1 0 0 0,0 1 0 0 0,0-1 0 0 0,0 1-1 0 0,0 0 1 0 0,0 0 0 0 0,-1-1 0 0 0,1 1 0 0 0,0 0-1 0 0,-1 0 1 0 0,1 0 0 0 0,-1 0 0 0 0,1 0 0 0 0,-1 0 0 0 0,1 0-1 0 0,-1 0 1 0 0,1 0-8 0 0,45 70 339 0 0,-74-63-5805 0 0,4-19-1363 0 0</inkml:trace>
  <inkml:trace contextRef="#ctx0" brushRef="#br0" timeOffset="8587.963">1514 809 13905 0 0,'0'0'4257'0'0,"0"0"-4257"0"0,0 0-656 0 0,0 0 520 0 0,0 0 136 0 0,0 0 436 0 0,0 0-164 0 0,0 0-272 0 0,0 0-28 0 0,0 0-1236 0 0,42 22-1801 0 0,-24-27-7688 0 0</inkml:trace>
  <inkml:trace contextRef="#ctx0" brushRef="#br0" timeOffset="9303.884">203 59 6705 0 0,'0'0'4751'0'0,"0"0"-3557"0"0,0 0-1402 0 0,1 8 431 0 0,19 84 1287 0 0,-13-71-1226 0 0,-1 0-1 0 0,-1 1 1 0 0,0-1-1 0 0,-2 1 1 0 0,-1 0-1 0 0,-1 0 1 0 0,0 0-1 0 0,-2 0 0 0 0,-1 1 1 0 0,0-1-1 0 0,-2-1 1 0 0,0 1-1 0 0,-2-1 1 0 0,-3 11-284 0 0,1-14-4 0 0,-1-1 1 0 0,0 0-1 0 0,-1 0 1 0 0,0-1-1 0 0,-2 0 1 0 0,0-1-1 0 0,0 0 1 0 0,-2-1-1 0 0,0 0 1 0 0,0-1-1 0 0,-1-1 1 0 0,-1 0-1 0 0,0-1 1 0 0,-2 0 3 0 0,9-7 2 0 0,8-4-16 0 0,0 0 0 0 0,0 0 1 0 0,0 1-1 0 0,0-1 0 0 0,0 0 0 0 0,0 0 1 0 0,-1 0-1 0 0,1 1 0 0 0,0-1 1 0 0,0 0-1 0 0,0 1 0 0 0,0-1 0 0 0,0 1 1 0 0,0 0-1 0 0,0-1 0 0 0,1 1 0 0 0,-1 0 1 0 0,0-1-1 0 0,0 1 0 0 0,0 0 1 0 0,1 0-1 0 0,-1 0 0 0 0,0-1 0 0 0,1 1 1 0 0,-1 0-1 0 0,0 0 0 0 0,1 0 1 0 0,0 0-1 0 0,-1 0 0 0 0,1 0 0 0 0,-1 1 1 0 0,1-1-1 0 0,0 0 0 0 0,0 0 1 0 0,0 0-1 0 0,0 0 0 0 0,0 0 0 0 0,0 0 1 0 0,0 0-1 0 0,0 1 0 0 0,0-1 1 0 0,0 0-1 0 0,1 0 0 0 0,-1 0 0 0 0,0 0 1 0 0,1 0-1 0 0,-1 0 0 0 0,1 0 0 0 0,-1 0 1 0 0,1 0-1 0 0,-1 0 0 0 0,1 0 1 0 0,0 0 13 0 0,23 20 186 0 0,-3-5-121 0 0,-1 1 0 0 0,0 1 0 0 0,-1 1 0 0 0,-1 0 0 0 0,-1 1 0 0 0,-1 1 0 0 0,-1 1 0 0 0,0 0 0 0 0,-2 1 0 0 0,-1 0 0 0 0,0 1 0 0 0,-2 1 0 0 0,-1 0 0 0 0,0 2-65 0 0,7 70-410 0 0,17 67 614 0 0,15-67-6604 0 0,-30-77-1108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25.1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221 62 6673 0 0,'0'0'5335'0'0,"0"0"-3461"0"0,0 0-1056 0 0,0 0 369 0 0,0 0 90 0 0,0 0-494 0 0,0 0-494 0 0,-6-1-207 0 0,-181-14-1551 0 0,166 2-1031 0 0,14-2-4385 0 0,10-2-567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25.3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257 8 1148 0 0,'0'0'9465'0'0,"0"0"-7973"0"0,0 0-544 0 0,0 0-120 0 0,0 0-180 0 0,0 0-80 0 0,0 0 148 0 0,-38 1-172 0 0,-3 1-371 0 0,-11-1-173 0 0,5-1-829 0 0,9 0-991 0 0,16-3-2644 0 0,3-5-3661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26.2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527 15 11241 0 0,'0'0'2058'0'0,"0"0"-1000"0"0,0 0-261 0 0,0 0 11 0 0,-8 0-459 0 0,-470-1 402 0 0,438-7-1308 0 0,68 4 81 0 0,-21 3 471 0 0,0 1 0 0 0,0 0 0 0 0,-1 0-1 0 0,1 0 1 0 0,0 1 0 0 0,0 0-1 0 0,0 1 1 0 0,0-1 0 0 0,-1 1 0 0 0,1 0-1 0 0,-1 1 1 0 0,1 0 0 0 0,-1 0-1 0 0,0 0 1 0 0,0 1 0 0 0,-1 0 0 0 0,1 0-1 0 0,-1 0 1 0 0,1 1 0 0 0,-1 0-1 0 0,-1 0 1 0 0,1 0 0 0 0,-1 1-1 0 0,0-1 1 0 0,0 1 0 0 0,0 0 0 0 0,-1 0-1 0 0,0 0 1 0 0,0 1 0 0 0,-1-1-1 0 0,0 1 1 0 0,0 0 5 0 0,-3 14 88 0 0,0-1 1 0 0,-2 0-1 0 0,0 1 0 0 0,-2-1 0 0 0,0 0 0 0 0,-1-1 1 0 0,-1 1-1 0 0,-1-1 0 0 0,-1-1 0 0 0,-4 8-88 0 0,2-5 91 0 0,2 0-1 0 0,0 0 1 0 0,1 1-1 0 0,1 0 0 0 0,1 1 1 0 0,1-1-1 0 0,1 1 1 0 0,1 2-91 0 0,3-21 27 0 0,0 0 1 0 0,0 0 0 0 0,1 0-1 0 0,0 0 1 0 0,-1 0 0 0 0,2 0-1 0 0,-1-1 1 0 0,0 1 0 0 0,1 0-1 0 0,-1 0 1 0 0,1-1-1 0 0,0 1 1 0 0,0-1 0 0 0,1 0-1 0 0,-1 0 1 0 0,1 0 0 0 0,-1 0-1 0 0,1 0 1 0 0,0 0 0 0 0,0 0-1 0 0,0-1 1 0 0,1 0 0 0 0,-1 0-1 0 0,0 0 1 0 0,1 0 0 0 0,0 0-1 0 0,-1 0 1 0 0,1-1 0 0 0,0 0-1 0 0,0 0 1 0 0,0 0 0 0 0,0 0-1 0 0,0-1 1 0 0,0 1 0 0 0,0-1-28 0 0,151 1 1214 0 0,-144-2-1177 0 0,0 0-420 0 0,121-17 1794 0 0,-90 4-4493 0 0,-4-6-5214 0 0,-19 5-887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26.7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424 7 9685 0 0,'-8'0'5880'0'0,"-130"-4"-5318"0"0,-19 1-1102 0 0,52 6-3317 0 0,217 18 5972 0 0,-109-19-2074 0 0,0-1 0 0 0,0 1-1 0 0,0-1 1 0 0,0 1 0 0 0,0 0-1 0 0,0 0 1 0 0,0 0 0 0 0,0 1-1 0 0,-1-1 1 0 0,1 1 0 0 0,-1-1-1 0 0,0 1 1 0 0,1 0 0 0 0,-1 0-1 0 0,-1 0 1 0 0,1 0 0 0 0,0 0-1 0 0,-1 0 1 0 0,1 0 0 0 0,-1 1-1 0 0,0-1 1 0 0,0 1 0 0 0,-1-1-1 0 0,1 1 1 0 0,-1-1 0 0 0,1 1-1 0 0,-1-1 1 0 0,0 1 0 0 0,0-1-1 0 0,-1 1 1 0 0,1-1 0 0 0,-1 1-1 0 0,0-1 1 0 0,0 1 0 0 0,0 1-41 0 0,-147 233 1016 0 0,145-235-987 0 0,0 0 1 0 0,1 0-1 0 0,-1 1 1 0 0,1-1-1 0 0,0 1 1 0 0,0-1-1 0 0,0 1 1 0 0,0 0-1 0 0,1 0 1 0 0,-1 0-1 0 0,1 0 0 0 0,0 0 1 0 0,0 1-1 0 0,1-1 1 0 0,-1 0-1 0 0,1 0 1 0 0,0 0-1 0 0,0 1 1 0 0,0-1-1 0 0,1 0 1 0 0,-1 0-1 0 0,1 1 1 0 0,0-1-1 0 0,0 0 1 0 0,1 0-1 0 0,-1 0 1 0 0,1 0-1 0 0,0-1 1 0 0,0 1-1 0 0,0 0 0 0 0,0-1 1 0 0,1 1-1 0 0,0-1 1 0 0,-1 0-1 0 0,1 0 1 0 0,0 0-1 0 0,1 0 1 0 0,-1 0-1 0 0,1 0-29 0 0,24 4 398 0 0,0 0-1 0 0,0-2 1 0 0,0-2 0 0 0,1 0-1 0 0,-1-2 1 0 0,1-1-1 0 0,-1-1 1 0 0,1-1 0 0 0,5-3-398 0 0,75-16 681 0 0,-72 0-4672 0 0,-34 16-982 0 0,-5-3-5093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27.2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40 272 0 0,'0'0'9350'0'0,"0"0"-5949"0"0,0 0-2964 0 0,0 0-492 0 0,0 0-45 0 0,0 0-15 0 0,9 0 43 0 0,96 18 1300 0 0,-103-18-1187 0 0,0 0 0 0 0,0 0 1 0 0,0 1-1 0 0,0-1 0 0 0,0 1 0 0 0,0-1 0 0 0,0 1 1 0 0,0-1-1 0 0,-1 1 0 0 0,1 0 0 0 0,0 0 1 0 0,0 0-1 0 0,-1 0 0 0 0,1 0 0 0 0,0 1 1 0 0,-1-1-1 0 0,0 0 0 0 0,1 1 0 0 0,-1-1 0 0 0,0 1 1 0 0,1-1-1 0 0,-1 1 0 0 0,0 0 0 0 0,0-1 1 0 0,0 1-1 0 0,0 0 0 0 0,-1 0 0 0 0,1 0 1 0 0,0 0-1 0 0,-1 0 0 0 0,0-1 0 0 0,1 1 1 0 0,-1 0-1 0 0,0 0 0 0 0,0 0 0 0 0,0 0 0 0 0,0 0 1 0 0,0 0-1 0 0,0 0 0 0 0,-1 0 0 0 0,1 0 1 0 0,-1 0-1 0 0,1 0 0 0 0,-1 0 0 0 0,0 0 1 0 0,0 0-1 0 0,0-1 0 0 0,0 1 0 0 0,0 0 0 0 0,0-1 1 0 0,0 1-1 0 0,-1-1 0 0 0,1 1 0 0 0,0-1 1 0 0,-1 1-1 0 0,0-1-41 0 0,-52 40 210 0 0,27-32-3376 0 0,21-10-2301 0 0,5-5-2765 0 0</inkml:trace>
  <inkml:trace contextRef="#ctx0" brushRef="#br0" timeOffset="265.084">292 0 7353 0 0,'0'0'7056'0'0,"0"0"-7056"0"0,0 0 416 0 0,0 0-416 0 0,0 0 820 0 0,-49 43-292 0 0,36-28-175 0 0,1 2-153 0 0,3 0-124 0 0,4-1-64 0 0,2 1 88 0 0,3-4 0 0 0,4 0 12 0 0,7-2-112 0 0,3-4-612 0 0,5-4-621 0 0,-2-1-1279 0 0,5-7-6985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24.2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39 6717 0 0,'0'0'7377'0'0,"0"0"-5498"0"0,0 0-1913 0 0,0 0 37 0 0,0 0 55 0 0,0 0-185 0 0,16-9-703 0 0,-11 10 870 0 0,-1 0 0 0 0,1 1 0 0 0,-1-1 0 0 0,0 1 0 0 0,1 0 0 0 0,-1 0 0 0 0,0 1 0 0 0,0-1-1 0 0,0 1 1 0 0,-1 0 0 0 0,1 0 0 0 0,-1 0 0 0 0,1 1 0 0 0,-1-1 0 0 0,0 1 0 0 0,0-1 0 0 0,-1 1 0 0 0,1 0 0 0 0,-1 0-1 0 0,0 1 1 0 0,0-1 0 0 0,0 0 0 0 0,0 1 0 0 0,-1-1 0 0 0,0 1 0 0 0,0-1 0 0 0,0 1 0 0 0,0 0 0 0 0,-1 0-1 0 0,0-1 1 0 0,0 1 0 0 0,0 0 0 0 0,-1-1 0 0 0,1 1 0 0 0,-1 0 0 0 0,0-1 0 0 0,0 1 0 0 0,-1-1 0 0 0,0 1-1 0 0,1-1 1 0 0,-1 0 0 0 0,-1 0 0 0 0,1 1 0 0 0,-1-1 0 0 0,1-1 0 0 0,-3 3-40 0 0,-83 76 323 0 0,90-80-258 0 0,-1 0 1 0 0,1 0 0 0 0,0 0-1 0 0,0-1 1 0 0,0 1 0 0 0,0 0 0 0 0,0-1-1 0 0,0 1 1 0 0,0-1 0 0 0,0 1-1 0 0,0-1 1 0 0,1 0 0 0 0,-1 0-1 0 0,1 0 1 0 0,-1-1 0 0 0,1 1 0 0 0,-1 0-1 0 0,1-1 1 0 0,-1 0 0 0 0,1 1-1 0 0,-1-1 1 0 0,1 0 0 0 0,-1 0 0 0 0,1-1-1 0 0,0 1 1 0 0,-1 0 0 0 0,1-1-1 0 0,1 0-65 0 0,0 1-13 0 0,72-11-372 0 0,-51 2-2446 0 0,-1-5-3671 0 0,-4-1-2528 0 0</inkml:trace>
  <inkml:trace contextRef="#ctx0" brushRef="#br0" timeOffset="198.523">440 0 13877 0 0,'5'7'2054'0'0,"2"3"-1931"0"0,0 1 0 0 0,-1 0 1 0 0,0 1-1 0 0,-1 0 0 0 0,0 0 1 0 0,0 0-1 0 0,-2 0 0 0 0,1 0 1 0 0,-2 1-1 0 0,0 0 0 0 0,0-1 1 0 0,-1 1-1 0 0,0 0 0 0 0,-1 0 1 0 0,-1 0-1 0 0,0 0 0 0 0,-1 0 1 0 0,0-1-1 0 0,-1 1 0 0 0,-1-1 1 0 0,0 0-1 0 0,0 1 0 0 0,-1-2 0 0 0,-1 1 1 0 0,0-1-1 0 0,0 1 0 0 0,-7 7-123 0 0,-59 69-896 0 0,14-40-5740 0 0,29-34-4440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23.7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246 1 8493 0 0,'0'0'6164'0'0,"-8"2"-5176"0"0,-15 6-809 0 0,5-4-171 0 0,1 0 0 0 0,0 2 0 0 0,1 0 0 0 0,0 1 1 0 0,0 1-1 0 0,0 0 0 0 0,1 1 0 0 0,0 1 0 0 0,0 0 1 0 0,1 1-1 0 0,1 0 0 0 0,-4 5-8 0 0,16-14 5 0 0,0-1 0 0 0,0 1-1 0 0,0 0 1 0 0,1-1 0 0 0,-1 1 0 0 0,0 0-1 0 0,1 0 1 0 0,-1 0 0 0 0,1-1 0 0 0,0 1-1 0 0,-1 0 1 0 0,1 0 0 0 0,0 0 0 0 0,0 0-1 0 0,0 0 1 0 0,0 0 0 0 0,1 0-1 0 0,-1 0 1 0 0,0-1 0 0 0,1 1 0 0 0,0 0-1 0 0,-1 0 1 0 0,1 0 0 0 0,0-1 0 0 0,0 1-1 0 0,0 0 1 0 0,0-1 0 0 0,0 1 0 0 0,0-1-1 0 0,0 1 1 0 0,1-1 0 0 0,-1 1 0 0 0,0-1-1 0 0,1 0 1 0 0,-1 0 0 0 0,1 0 0 0 0,0 0-1 0 0,-1 0 1 0 0,1 0 0 0 0,0 0 0 0 0,0 0-1 0 0,-1-1 1 0 0,1 1 0 0 0,0-1 0 0 0,0 1-1 0 0,0-1 1 0 0,0 0-5 0 0,100 27 722 0 0,-97-26-747 0 0,121 14-561 0 0,-132-15-9417 0 0,-8-5 3750 0 0</inkml:trace>
  <inkml:trace contextRef="#ctx0" brushRef="#br0" timeOffset="246.206">1 281 5625 0 0,'0'0'8268'0'0,"0"0"-7404"0"0,0 0-700 0 0,45 29 36 0 0,-23-19 404 0 0,5 1-48 0 0,3-1 193 0 0,-2 0 131 0 0,3-2-336 0 0,-1 1-296 0 0,-8-1-176 0 0,-2-1-72 0 0,-3-1-12 0 0,-6-1-332 0 0,-4-2-684 0 0,0 0-525 0 0,-5-1-1231 0 0,2-3-4744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22.4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20 4728 0 0,'0'0'3783'0'0,"0"0"-2016"0"0,0 0-1269 0 0,0 0-243 0 0,0 0 112 0 0,0 0-19 0 0,0 0 28 0 0,0 0-201 0 0,4-4-320 0 0,-2 2 167 0 0,1 1 0 0 0,-1-1 0 0 0,0 1 0 0 0,1-1 0 0 0,-1 1 0 0 0,1 0 0 0 0,0 0 0 0 0,0 0-1 0 0,-1 0 1 0 0,1 0 0 0 0,0 1 0 0 0,0-1 0 0 0,0 1 0 0 0,-1 0 0 0 0,1 0 0 0 0,0 0 0 0 0,0 0-1 0 0,0 0 1 0 0,0 1 0 0 0,0-1 0 0 0,-1 1 0 0 0,1 0 0 0 0,0 0 0 0 0,0 0 0 0 0,-1 0 0 0 0,1 0-1 0 0,-1 1 1 0 0,1-1 0 0 0,-1 1 0 0 0,0-1 0 0 0,1 1 0 0 0,-1 0 0 0 0,0 0 0 0 0,0 0 0 0 0,1 1-22 0 0,-1-1 84 0 0,1 0 1 0 0,-1 0 0 0 0,1 0-1 0 0,-1 1 1 0 0,0-1 0 0 0,0 1 0 0 0,0-1-1 0 0,0 1 1 0 0,0 0 0 0 0,-1-1-1 0 0,1 1 1 0 0,-1 0 0 0 0,0 0 0 0 0,0 0-1 0 0,0 0 1 0 0,0 0 0 0 0,0 1-1 0 0,-1-1 1 0 0,1 0 0 0 0,-1 0 0 0 0,0 0-1 0 0,0 1 1 0 0,0-1 0 0 0,0 0 0 0 0,-1 0-1 0 0,1 0 1 0 0,-1 1 0 0 0,0-1-1 0 0,0 0 1 0 0,0 0 0 0 0,0 0 0 0 0,0 0-1 0 0,-1 0 1 0 0,0-1 0 0 0,1 1-1 0 0,-1 0 1 0 0,0-1 0 0 0,0 1 0 0 0,0-1-1 0 0,-1 0 1 0 0,1 1 0 0 0,-1-1-1 0 0,1 0 1 0 0,-3 1-85 0 0,-127 89 416 0 0,172-84 46 0 0,110-18 518 0 0,-85 1-3151 0 0,-62 9 1940 0 0,5-2-2933 0 0,-1-2-3181 0 0</inkml:trace>
  <inkml:trace contextRef="#ctx0" brushRef="#br0" timeOffset="247.013">455 306 13537 0 0,'0'0'3505'0'0,"0"0"-3505"0"0,0 0-212 0 0,-11 38 212 0 0,2-26 224 0 0,-4-3-24 0 0,-1 2-28 0 0,-1 0-48 0 0,-1-1-124 0 0,1 1-676 0 0,-1-1-269 0 0,1-3-983 0 0,5-3-3488 0 0,0-4-3169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21.5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289 0 12865 0 0,'0'0'1063'0'0,"-1"6"-752"0"0,-5 9 36 0 0,0-1 1 0 0,0 0-1 0 0,-2 0 0 0 0,1-1 0 0 0,-2 0 0 0 0,0 0 1 0 0,0-1-1 0 0,-1 0 0 0 0,-1-1 0 0 0,-3 3-347 0 0,-127 109-59 0 0,114-102-521 0 0,11-11-1129 0 0,7-14-7017 0 0,9-9 2089 0 0</inkml:trace>
  <inkml:trace contextRef="#ctx0" brushRef="#br0" timeOffset="249.465">75 77 6777 0 0,'0'0'5037'0'0,"0"0"-3661"0"0,7 8-1026 0 0,130 172 4560 0 0,-101-139-5498 0 0,-2-34-6244 0 0,-24-10 846 0 0</inkml:trace>
  <inkml:trace contextRef="#ctx0" brushRef="#br0" timeOffset="498.845">689 111 6797 0 0,'0'0'5438'0'0,"0"0"-4125"0"0,-10 4-962 0 0,-258 99 543 0 0,267-101-889 0 0,1-1 1 0 0,0 0-1 0 0,-1 1 1 0 0,1-1-1 0 0,0 1 1 0 0,0-1-1 0 0,0 1 1 0 0,0-1-1 0 0,0 0 1 0 0,0 1-1 0 0,0-1 1 0 0,0 1-1 0 0,1-1 1 0 0,-1 1-1 0 0,1-1 1 0 0,-1 0-1 0 0,1 1 1 0 0,-1-1-1 0 0,1 0 1 0 0,0 0-1 0 0,0 1 1 0 0,-1-1-1 0 0,1 0 1 0 0,0 0-1 0 0,0 0 1 0 0,0 0-1 0 0,0 0 1 0 0,0 0-1 0 0,1 0 1 0 0,-1 0-1 0 0,0-1 1 0 0,0 1-1 0 0,1 0 1 0 0,-1-1-1 0 0,0 1 1 0 0,1-1-1 0 0,-1 1 1 0 0,0-1-1 0 0,1 0 1 0 0,-1 1-1 0 0,1-1 1 0 0,-1 0-1 0 0,0 0 1 0 0,1 0-1 0 0,-1 0 1 0 0,1 0-1 0 0,-1-1 1 0 0,1 1-1 0 0,-1 0 1 0 0,0-1-1 0 0,1 1 1 0 0,-1-1-1 0 0,0 1 1 0 0,1-1 0 0 0,0 0-7 0 0,2 2-20 0 0,208 36 1356 0 0,-207-27-3356 0 0,-26-5-4955 0 0,-1-5-372 0 0</inkml:trace>
  <inkml:trace contextRef="#ctx0" brushRef="#br0" timeOffset="667.29">422 347 11641 0 0,'0'0'2236'0'0,"0"0"-2148"0"0,0 0 192 0 0,44 18 464 0 0,-29-12 200 0 0,2 0 49 0 0,2 0-161 0 0,-1-2-348 0 0,-1 2-336 0 0,0-2-148 0 0,-4 2 0 0 0,-4-2-52 0 0,0 0-32 0 0,-1 0-720 0 0,-3 0-449 0 0,0-2-559 0 0,-1 0-2840 0 0,5-4-3837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20.7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24 258 12585 0 0,'1'6'2969'0'0,"9"145"121"0"0,-42 3-3518 0 0,30-162-10399 0 0,4-8 3438 0 0</inkml:trace>
  <inkml:trace contextRef="#ctx0" brushRef="#br0" timeOffset="279.252">124 205 5685 0 0,'8'0'5120'0'0,"83"5"-1736"0"0,-89-5-3303 0 0,1 0 0 0 0,-1 0-1 0 0,1 0 1 0 0,0 1 0 0 0,-1-1 0 0 0,1 1 0 0 0,-1 0-1 0 0,0 0 1 0 0,1 0 0 0 0,-1 0 0 0 0,1 0 0 0 0,-1 0-1 0 0,0 1 1 0 0,0-1 0 0 0,0 1 0 0 0,0-1 0 0 0,0 1-1 0 0,0 0 1 0 0,0 0 0 0 0,-1 0 0 0 0,1 0-1 0 0,-1 0 1 0 0,1 0 0 0 0,-1 1 0 0 0,0-1 0 0 0,0 0-1 0 0,0 1 1 0 0,0-1 0 0 0,0 0 0 0 0,0 1 0 0 0,-1-1-1 0 0,1 1 1 0 0,-1 0 0 0 0,0-1 0 0 0,0 1 0 0 0,0 1-81 0 0,-4 2 0 0 0,0 1 0 0 0,0-1 0 0 0,-1 0 0 0 0,1 0 0 0 0,-2 0 0 0 0,1-1 0 0 0,0 1 0 0 0,-1-1 0 0 0,0-1 0 0 0,-1 1 0 0 0,1-1 0 0 0,-1 0 0 0 0,1-1 0 0 0,-1 1 0 0 0,0-1 0 0 0,0-1 0 0 0,-1 1 0 0 0,1-1 0 0 0,0 0 0 0 0,-1-1 0 0 0,0 0 0 0 0,-3 0 0 0 0,4 0-520 0 0,-25 3-1223 0 0,10-7-4407 0 0,6-4-2183 0 0</inkml:trace>
  <inkml:trace contextRef="#ctx0" brushRef="#br0" timeOffset="526.161">500 0 12537 0 0,'0'0'1790'0'0,"-5"8"-1494"0"0,-11 16-81 0 0,2 1 0 0 0,1 1 0 0 0,1 0 0 0 0,1 1 0 0 0,1 0 0 0 0,1 1 0 0 0,2-1 0 0 0,1 2 1 0 0,1-1-1 0 0,1 1 0 0 0,2-1 0 0 0,1 1 0 0 0,1 0 0 0 0,1 0 0 0 0,2 0 0 0 0,2 7-215 0 0,39 68 132 0 0,12-66-4389 0 0,-43-39 791 0 0,7-7-2763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9:19.3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9415 795 964 0 0,'0'0'737'0'0,"0"0"-403"0"0,-7 6 133 0 0,2-2-293 0 0,0 0 0 0 0,0-1 0 0 0,0 1 0 0 0,0-1 1 0 0,-1 0-1 0 0,1-1 0 0 0,-1 1 0 0 0,0-1 0 0 0,0 0 0 0 0,0-1 1 0 0,0 1-1 0 0,0-1 0 0 0,0 0 0 0 0,0-1 0 0 0,0 1 1 0 0,0-1-1 0 0,0-1 0 0 0,-1 1 0 0 0,1-1 0 0 0,0 0 1 0 0,0 0-1 0 0,0-1 0 0 0,-1 0-174 0 0,-9-6 194 0 0,1-1 1 0 0,0 0 0 0 0,1-1-1 0 0,0-1 1 0 0,1 0-1 0 0,0 0 1 0 0,1-2-1 0 0,0 0 1 0 0,1 0-1 0 0,0-1 1 0 0,1 0-1 0 0,1 0 1 0 0,0-1-1 0 0,1-1 1 0 0,1 0-1 0 0,0 0 1 0 0,1 0-1 0 0,1-1 1 0 0,1 1 0 0 0,0-1-1 0 0,1 0 1 0 0,0-1-1 0 0,2 1 1 0 0,0 0-1 0 0,1-1 1 0 0,1 1-1 0 0,0 0 1 0 0,2-1-1 0 0,0 1 1 0 0,1-4-195 0 0,-3 5-42 0 0,0-1 1 0 0,1 1-1 0 0,1-1 1 0 0,0 1-1 0 0,1 0 1 0 0,1 0-1 0 0,0 0 1 0 0,1 1-1 0 0,1-1 1 0 0,1 1-1 0 0,0 1 1 0 0,0 0-1 0 0,2 0 1 0 0,0 0-1 0 0,0 2 1 0 0,1-1-1 0 0,1 1 1 0 0,0 1-1 0 0,1 0 0 0 0,0 0 1 0 0,0 2-1 0 0,1 0 1 0 0,0 0-1 0 0,1 1 1 0 0,0 1-1 0 0,0 0 1 0 0,1 1-1 0 0,0 1 1 0 0,0 0-1 0 0,7 0 42 0 0,-12 4-39 0 0,1 1-1 0 0,0 0 1 0 0,0 1-1 0 0,0 0 1 0 0,-1 1-1 0 0,1 1 1 0 0,-1-1-1 0 0,1 2 0 0 0,-1-1 1 0 0,0 2-1 0 0,0-1 1 0 0,-1 2-1 0 0,0-1 1 0 0,1 1-1 0 0,-2 1 1 0 0,1 0-1 0 0,-1 0 1 0 0,0 1-1 0 0,0 0 1 0 0,-1 1-1 0 0,0 0 0 0 0,-1 0 1 0 0,1 1 39 0 0,8 12 11 0 0,-1-1 0 0 0,0 2 1 0 0,-2 0-1 0 0,-1 1 0 0 0,0 0 1 0 0,-2 0-1 0 0,-1 1 0 0 0,-1 1 0 0 0,-1 0 1 0 0,-1 0-1 0 0,-1 0 0 0 0,-2 0 1 0 0,0 1-1 0 0,-2 0 0 0 0,-1-1 0 0 0,-1 1 1 0 0,-1 0-1 0 0,-2-1 0 0 0,0 0 0 0 0,-2 0 1 0 0,-1 0-1 0 0,-1 0 0 0 0,-8 17-11 0 0,9-33 140 0 0,1-1 0 0 0,-1 0 0 0 0,-1 0-1 0 0,0-1 1 0 0,0 1 0 0 0,0-2 0 0 0,-1 1-1 0 0,0-1 1 0 0,-1-1 0 0 0,1 0 0 0 0,-1 0-1 0 0,-1-1 1 0 0,1 0 0 0 0,-1-1 0 0 0,1 0-1 0 0,-1 0 1 0 0,-1-1 0 0 0,1-1 0 0 0,0 0-1 0 0,0 0 1 0 0,-5-1-140 0 0,-70 0-1374 0 0,4-12-3393 0 0,60 6 277 0 0</inkml:trace>
  <inkml:trace contextRef="#ctx0" brushRef="#br0" timeOffset="700.818">9549 1080 1564 0 0,'0'0'7468'0'0,"-3"6"-6066"0"0,-10 16-691 0 0,0-1 0 0 0,-1 0 0 0 0,-1-1 0 0 0,-1 0 0 0 0,-1-2 0 0 0,-1 0 0 0 0,0 0 0 0 0,-10 5-711 0 0,-101 78 220 0 0,110-92-3432 0 0,7-34-6718 0 0,15 0 6730 0 0</inkml:trace>
  <inkml:trace contextRef="#ctx0" brushRef="#br0" timeOffset="899.132">9296 1060 848 0 0,'0'0'8341'0'0,"0"0"-5924"0"0,4 8-2263 0 0,185 343 4926 0 0,-184-345-5308 0 0,17 27 747 0 0,-15-11-3958 0 0,-7-21 253 0 0,-3-1-1543 0 0</inkml:trace>
  <inkml:trace contextRef="#ctx0" brushRef="#br0" timeOffset="5415.215">8660 1498 3476 0 0,'0'0'436'0'0,"0"0"1322"0"0,0 0-207 0 0,0 0-777 0 0,0 0-377 0 0,0 0 54 0 0,0 0-103 0 0,-25-16 209 0 0,-1 14-298 0 0,1 1 0 0 0,-1 2 0 0 0,1 0 1 0 0,0 2-1 0 0,-1 0 0 0 0,1 2 1 0 0,1 1-1 0 0,-1 1 0 0 0,1 1 0 0 0,0 1 1 0 0,1 1-1 0 0,0 1 0 0 0,1 1 0 0 0,0 1 1 0 0,1 1-1 0 0,0 1 0 0 0,-8 8-259 0 0,25-20 3 0 0,0 0-1 0 0,0 0 0 0 0,0 0 0 0 0,0 0 1 0 0,1 1-1 0 0,-1-1 0 0 0,1 1 0 0 0,0 0 1 0 0,0 0-1 0 0,0 0 0 0 0,1 0 0 0 0,-1 1 1 0 0,1-1-1 0 0,0 1 0 0 0,1-1 0 0 0,-1 1 1 0 0,1 0-1 0 0,0 0 0 0 0,0 0 0 0 0,0-1 1 0 0,0 4-3 0 0,1-8-78 0 0,0 0-16 0 0,-27-31 509 0 0,6 9-421 0 0,0 1 1 0 0,-2 2-1 0 0,-1 0 1 0 0,0 1-1 0 0,-1 2 1 0 0,0 0-1 0 0,-2 2 1 0 0,0 1-1 0 0,0 1 1 0 0,-1 1-1 0 0,0 2 0 0 0,-1 0 1 0 0,0 2-1 0 0,-1 2 1 0 0,1 0-1 0 0,-23 1 6 0 0,-15-8 102 0 0,-256-43 146 0 0,-294-10-248 0 0,-614 25 906 0 0,1058 30-727 0 0,0-7-1 0 0,1-8 0 0 0,1-8 0 0 0,2-7 0 0 0,-3-8-178 0 0,168 46-82 0 0,-195-81 435 0 0,132 29-4243 0 0,59 40-1616 0 0,7-9-1873 0 0</inkml:trace>
  <inkml:trace contextRef="#ctx0" brushRef="#br0" timeOffset="6687.758">7954 1879 4028 0 0,'0'0'3921'0'0,"0"0"-2857"0"0,0 0-1253 0 0,0 0-231 0 0,0 0 53 0 0,0 0 30 0 0,0 0 84 0 0,0 0 440 0 0,-4 4 73 0 0,-27 24 208 0 0,-1-1-1 0 0,-2-1 1 0 0,-1-2 0 0 0,0-2-1 0 0,-2-1 1 0 0,-1-2 0 0 0,0-1-1 0 0,-1-2 1 0 0,-1-2 0 0 0,0-1 0 0 0,-31 4-468 0 0,-80 7 522 0 0,-1-7 1 0 0,-1-7-1 0 0,-152-9-522 0 0,199-1 87 0 0,-499-26 194 0 0,-574-100-281 0 0,-752-232 191 0 0,1631 295-77 0 0,-517-115 1213 0 0,-579-214-1327 0 0,1339 373-92 0 0,19 9-120 0 0,1-3 0 0 0,0-1 0 0 0,0-2 0 0 0,2-1 0 0 0,0-2-1 0 0,-23-17 213 0 0,12-22-6139 0 0,42 45 1645 0 0</inkml:trace>
  <inkml:trace contextRef="#ctx0" brushRef="#br0" timeOffset="6933.618">454 689 10125 0 0,'0'0'2221'0'0,"0"0"-964"0"0,0 0-805 0 0,0 0-320 0 0,0 0-40 0 0,-11 4 150 0 0,-314 83 478 0 0,322-88-728 0 0,1 1 0 0 0,-1 0 0 0 0,0 1 0 0 0,0-1 0 0 0,1 0 0 0 0,-1 1 0 0 0,0-1 0 0 0,1 1 0 0 0,-1 0 0 0 0,0 0 0 0 0,1 0 0 0 0,-1 0 0 0 0,1 0-1 0 0,0 1 1 0 0,-1-1 0 0 0,1 1 0 0 0,0 0 0 0 0,0-1 0 0 0,0 1 0 0 0,0 0 0 0 0,0 0 0 0 0,0 0 0 0 0,1 1 0 0 0,-1-1 0 0 0,1 0 0 0 0,-1 1 0 0 0,1-1 0 0 0,0 1-1 0 0,0-1 1 0 0,0 1 0 0 0,0-1 0 0 0,0 1 0 0 0,1 0 0 0 0,-1-1 0 0 0,1 1 0 0 0,0 0 0 0 0,0 0 0 0 0,0-1 0 0 0,0 1 0 0 0,0 0 0 0 0,1 0 0 0 0,-1-1 0 0 0,1 1-1 0 0,0 0 1 0 0,-1-1 0 0 0,1 1 0 0 0,0-1 0 0 0,1 1 0 0 0,-1-1 0 0 0,0 1 0 0 0,2 1 8 0 0,58 53 485 0 0,-4-6-1429 0 0,-29-11-4301 0 0,-25-32-537 0 0</inkml:trace>
  <inkml:trace contextRef="#ctx0" brushRef="#br0" timeOffset="18179.995">9015 1657 1760 0 0,'-102'-81'-853'0'0,"90"68"1484"0"0,0-1 0 0 0,1-1 0 0 0,1 0 1 0 0,0 0-1 0 0,1-1 0 0 0,1 0 0 0 0,0-1 1 0 0,1 1-1 0 0,1-2 0 0 0,1 1 0 0 0,0-1 0 0 0,1 0 1 0 0,1 1-1 0 0,1-2 0 0 0,0-3-631 0 0,24-189 3105 0 0,-15 187-3106 0 0,2 1 0 0 0,0 0 1 0 0,2 1-1 0 0,0 0 0 0 0,2 0 0 0 0,0 1 0 0 0,2 1 0 0 0,0 0 0 0 0,1 1 0 0 0,0 1 1 0 0,17-14 0 0 0,-18 18-62 0 0,1 0 1 0 0,0 1-1 0 0,1 1 1 0 0,1 1-1 0 0,-1 0 1 0 0,2 1 0 0 0,-1 1-1 0 0,2 1 1 0 0,-1 0-1 0 0,1 2 1 0 0,0 0-1 0 0,0 1 1 0 0,0 1 0 0 0,1 1-1 0 0,-1 1 1 0 0,1 1-1 0 0,0 1 1 0 0,0 0 0 0 0,0 2-1 0 0,-1 0 1 0 0,1 1-1 0 0,-1 1 1 0 0,0 2-1 0 0,17 5 62 0 0,-10 2 18 0 0,0 1 0 0 0,0 1-1 0 0,-1 1 1 0 0,-1 2 0 0 0,-1 0-1 0 0,-1 2 1 0 0,0 0-1 0 0,-1 2 1 0 0,-2 0 0 0 0,0 2-1 0 0,-1 0 1 0 0,-2 1 0 0 0,0 0-1 0 0,-2 2 1 0 0,-1 0 0 0 0,-1 0-1 0 0,-1 3-17 0 0,-2-8 33 0 0,-2 1-1 0 0,0 0 1 0 0,-2 1-1 0 0,0 0 1 0 0,-2 0 0 0 0,0 0-1 0 0,-2 0 1 0 0,-1 1-1 0 0,-1-1 1 0 0,-1 0-1 0 0,-1 1 1 0 0,-1-1-1 0 0,-1 0 1 0 0,-1 0 0 0 0,-1 0-1 0 0,-1-1 1 0 0,-1 0-1 0 0,-1 0 1 0 0,-2-1-1 0 0,0 0 1 0 0,-7 9-33 0 0,7-17 64 0 0,0 0-1 0 0,-2 0 1 0 0,1-2 0 0 0,-2 1-1 0 0,0-2 1 0 0,0 0 0 0 0,-1 0 0 0 0,0-1-1 0 0,-1-1 1 0 0,0-1 0 0 0,0 0-1 0 0,-1-1 1 0 0,0-1 0 0 0,0 0-1 0 0,0-2 1 0 0,-1 0 0 0 0,0 0 0 0 0,0-2-1 0 0,0 0 1 0 0,0-1 0 0 0,0-1-1 0 0,0-1 1 0 0,-12-2-64 0 0,1 0 87 0 0,1 0 1 0 0,-1-3-1 0 0,1 0 1 0 0,1-1-1 0 0,-1-2 0 0 0,1-1 1 0 0,1-1-1 0 0,-1-1 0 0 0,2-2 1 0 0,0 0-1 0 0,1-2 0 0 0,0 0 1 0 0,1-2-1 0 0,-13-14-87 0 0,-39-91-4349 0 0,65 87-433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19.2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15 9881 0 0,'0'0'1697'0'0,"0"0"-959"0"0,0 0-484 0 0,0 0-102 0 0,0 0-137 0 0,0 0-181 0 0,0 0-203 0 0,8-4-79 0 0,-4 3 518 0 0,0-1-1 0 0,0 0 1 0 0,-1 1 0 0 0,1 0 0 0 0,1 0 0 0 0,-1 0 0 0 0,0 0 0 0 0,0 1 0 0 0,0 0-1 0 0,0 0 1 0 0,0 0 0 0 0,0 0 0 0 0,1 1 0 0 0,-1-1 0 0 0,0 1 0 0 0,0 0-1 0 0,0 0 1 0 0,0 0 0 0 0,0 1 0 0 0,-1 0 0 0 0,1-1 0 0 0,0 1 0 0 0,-1 1-1 0 0,1-1 1 0 0,-1 0 0 0 0,0 1 0 0 0,0 0 0 0 0,0 0 0 0 0,0 0 0 0 0,0 0-1 0 0,0 0 1 0 0,-1 0 0 0 0,0 1 0 0 0,0-1 0 0 0,0 1 0 0 0,0 0 0 0 0,1 2-70 0 0,-3-1 100 0 0,-1-1 0 0 0,0 0 0 0 0,0 0 0 0 0,0 1 0 0 0,0-1 0 0 0,0 0 0 0 0,-1 0 0 0 0,0 0 1 0 0,0 0-1 0 0,0-1 0 0 0,0 1 0 0 0,-1 0 0 0 0,1-1 0 0 0,-1 0 0 0 0,0 0 0 0 0,0 1 0 0 0,0-2 0 0 0,-1 1 1 0 0,1 0-1 0 0,-1-1 0 0 0,1 1-100 0 0,-42 58 93 0 0,112-55 1346 0 0,-8-19-1617 0 0,-20 1-4638 0 0,-29 9 2191 0 0,5-2-3473 0 0</inkml:trace>
  <inkml:trace contextRef="#ctx0" brushRef="#br0" timeOffset="261.868">422 217 4924 0 0,'0'0'7541'0'0,"0"0"-7157"0"0,0 0 240 0 0,0 0 340 0 0,-21 44-104 0 0,11-34-320 0 0,0 2-84 0 0,-4 0-207 0 0,3-1-149 0 0,-2 0-12 0 0,2-1-88 0 0,3-1-40 0 0,-4-2-741 0 0,7-2-467 0 0,0-3-800 0 0,1-2-3816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18.2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70 1564 0 0,'0'0'3121'0'0,"0"0"-345"0"0,0 0-1033 0 0,0 0-273 0 0,0 0-81 0 0,0 0-126 0 0,0 0-398 0 0,0 0-327 0 0,-1 4-90 0 0,12 172 2742 0 0,-23-42-3011 0 0,26-131-7823 0 0,-3-17 1386 0 0</inkml:trace>
  <inkml:trace contextRef="#ctx0" brushRef="#br0" timeOffset="248.027">321 6 9853 0 0,'0'0'2536'0'0,"0"0"-992"0"0,0 0-484 0 0,0 0 164 0 0,0 0-435 0 0,-45-6-405 0 0,18 6-72 0 0,0 1-264 0 0,-4 4-48 0 0,0 0-88 0 0,3 0 88 0 0,0 1-48 0 0,5-1-224 0 0,3 1-564 0 0,3-2-601 0 0,7 0-1207 0 0,6-2-2556 0 0,4-2-1813 0 0</inkml:trace>
  <inkml:trace contextRef="#ctx0" brushRef="#br0" timeOffset="498.57">342 161 64 0 0,'0'0'7409'0'0,"0"0"-4317"0"0,0 0-1972 0 0,0 0-120 0 0,0 0 288 0 0,-45 18-248 0 0,24-13-348 0 0,-5-1-356 0 0,2 2-272 0 0,-3 0 0 0 0,1 1-64 0 0,3-2-352 0 0,2 1-656 0 0,3-2-692 0 0,5-1-2612 0 0,3-4-3149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32.6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5745 0 0,'0'0'6586'0'0,"0"0"-4813"0"0,0 0-1583 0 0,0 0-113 0 0,0 0-71 0 0,0 0-106 0 0,0 0-196 0 0,0 0-78 0 0,7 0 176 0 0,84 39 802 0 0,-90-37-567 0 0,1-1-1 0 0,0 1 1 0 0,0-1-1 0 0,-1 1 1 0 0,1 0-1 0 0,-1 0 1 0 0,0 0 0 0 0,1 0-1 0 0,-1 0 1 0 0,0 0-1 0 0,0 0 1 0 0,0 0 0 0 0,0 0-1 0 0,-1 1 1 0 0,1-1-1 0 0,-1 0 1 0 0,1 1-1 0 0,-1-1 1 0 0,0 0 0 0 0,0 1-1 0 0,0-1 1 0 0,0 0-1 0 0,0 1 1 0 0,0-1 0 0 0,-1 0-1 0 0,1 1 1 0 0,-1-1-1 0 0,0 0 1 0 0,0 0 0 0 0,1 1-1 0 0,-1-1 1 0 0,-1 0-1 0 0,1 0 1 0 0,0 0-1 0 0,0 0 1 0 0,-1 0 0 0 0,1-1-1 0 0,-1 1 1 0 0,0 0-1 0 0,1-1 1 0 0,-1 1 0 0 0,0-1-1 0 0,-1 1-36 0 0,-79 64 574 0 0,121-68 118 0 0,-9-4-821 0 0,32-9-850 0 0,-21 3-5657 0 0,-19 2-2072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33.3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1788 0 0,'0'0'6853'0'0,"0"0"-4469"0"0,0 0-1389 0 0,0 0-125 0 0,0 0-257 0 0,0 0-217 0 0,0 8 108 0 0,-1-2-413 0 0,1 0 0 0 0,1 0 0 0 0,-1 0 0 0 0,1 0 0 0 0,0 0 0 0 0,0-1 0 0 0,1 1 0 0 0,0 0 0 0 0,0 0 0 0 0,0-1 0 0 0,1 1 0 0 0,-1-1 0 0 0,2 0 0 0 0,-1 0 0 0 0,0 0 0 0 0,1 0 0 0 0,0 0 0 0 0,0-1 0 0 0,0 0 0 0 0,1 0 0 0 0,-1 0 0 0 0,1 0 0 0 0,0-1 0 0 0,0 1 0 0 0,0-1 0 0 0,1-1 0 0 0,-1 1 0 0 0,1-1 0 0 0,1 1-91 0 0,-5-4-22 0 0,0 0 0 0 0,0 1 0 0 0,1-1 0 0 0,-1 0 0 0 0,0 0 0 0 0,0-1 0 0 0,0 1 0 0 0,0 0 0 0 0,0-1 0 0 0,0 1 0 0 0,-1-1 0 0 0,1 1 0 0 0,0-1 0 0 0,-1 0 0 0 0,0 0 0 0 0,1 0 0 0 0,-1 0 0 0 0,0 0 0 0 0,0 0 0 0 0,0 0 0 0 0,0 0 1 0 0,0 0-1 0 0,0-1 0 0 0,-1 1 0 0 0,1 0 0 0 0,-1 0 0 0 0,1-1 0 0 0,-1 1 0 0 0,0-1 0 0 0,0 1 0 0 0,0 0 0 0 0,0-1 0 0 0,-1 1 0 0 0,1 0 0 0 0,-1-1 0 0 0,0-1 22 0 0,6-34 181 0 0,16 61 319 0 0,-18-14-371 0 0,-1-1 0 0 0,0 1 0 0 0,0 0 0 0 0,-1 0 0 0 0,0-1 0 0 0,-1 1 0 0 0,0 0 0 0 0,0 0 0 0 0,-1 0 0 0 0,0 0 0 0 0,0-1 0 0 0,-1 1 0 0 0,0 0 0 0 0,-1-1 0 0 0,0 0 0 0 0,0 1 1 0 0,-1-1-1 0 0,0 0 0 0 0,-4 5-129 0 0,6-8-117 0 0,-1-1 1 0 0,-1 0-1 0 0,1 1 1 0 0,0-1-1 0 0,-1 0 1 0 0,0-1 0 0 0,0 1-1 0 0,0-1 1 0 0,0 0-1 0 0,-1 0 1 0 0,1 0-1 0 0,-1 0 1 0 0,0-1-1 0 0,1 0 1 0 0,-1 0-1 0 0,-1 0 1 0 0,1 0 0 0 0,0-1-1 0 0,0 0 1 0 0,0 0-1 0 0,-2 0 117 0 0,-6-2-2978 0 0,2-5-3841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34.1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9 768 0 0,'0'0'11576'0'0,"0"0"-8275"0"0,0 0-3014 0 0,0 0-118 0 0,6-1 236 0 0,33-6-9 0 0,15 77 36 0 0,-54-65-387 0 0,-1-1-1 0 0,-1 1 1 0 0,1-1-1 0 0,-1 1 1 0 0,1-1-1 0 0,-1 0 1 0 0,-1 0-1 0 0,1 0 1 0 0,-1 0-1 0 0,1 0 1 0 0,-1 0-1 0 0,0-1 1 0 0,0 1-1 0 0,-1-1 1 0 0,1 0-1 0 0,-1 0 1 0 0,1 0-1 0 0,-1 0 1 0 0,0-1-1 0 0,0 1 1 0 0,0-1-1 0 0,-1 0 1 0 0,-2 1-45 0 0,-47 39 57 0 0,106-21 810 0 0,-37-19-1260 0 0,70 2 1070 0 0,-33-14-8430 0 0,-35 3-816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33.5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211 1 7493 0 0,'0'0'7795'0'0,"-6"4"-6397"0"0,-199 110-521 0 0,206-111-871 0 0,-1-1 0 0 0,1 0 0 0 0,0 0 0 0 0,-1 0 0 0 0,1 0 0 0 0,0 0 0 0 0,0 0 0 0 0,0 0 0 0 0,1 0 0 0 0,-1-1 0 0 0,0 1 0 0 0,1 0 0 0 0,-1-1 0 0 0,1 1 0 0 0,-1-1 0 0 0,1 1 0 0 0,0-1 0 0 0,0 0 0 0 0,0 1 0 0 0,-1-1 0 0 0,1 0 0 0 0,0 0 1 0 0,0-1-1 0 0,1 1 0 0 0,-1 0 0 0 0,0-1 0 0 0,0 1 0 0 0,0-1 0 0 0,0 0 0 0 0,0 0 0 0 0,1 1 0 0 0,-1-1 0 0 0,0-1 0 0 0,0 1 0 0 0,0 0 0 0 0,1-1 0 0 0,-1 1 0 0 0,0-1 0 0 0,0 1 0 0 0,0-1-6 0 0,6 2-67 0 0,105 24-260 0 0,-107-15-2268 0 0,-14-5-4801 0 0,-4-4 657 0 0</inkml:trace>
  <inkml:trace contextRef="#ctx0" brushRef="#br0" timeOffset="295.932">35 237 6689 0 0,'0'0'6892'0'0,"0"0"-6892"0"0,0 0 240 0 0,0 0-188 0 0,35 25 656 0 0,-22-20-52 0 0,1-1-28 0 0,1 2-232 0 0,-3-2-284 0 0,0 1-99 0 0,0-1-13 0 0,-3-1-217 0 0,0-1-739 0 0,-3-2-600 0 0,-2 0-2852 0 0,1-6-4645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32.1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176 0 6169 0 0,'0'0'6275'0'0,"0"0"-4266"0"0,0 0-1726 0 0,0 0 178 0 0,-9 7 84 0 0,-157 89 484 0 0,166-94-1035 0 0,0-1 0 0 0,1 1 0 0 0,-1 0 0 0 0,0-1 0 0 0,1 1 0 0 0,0 0 0 0 0,-1-1 0 0 0,1 1 1 0 0,0-1-1 0 0,0 1 0 0 0,0-1 0 0 0,0 1 0 0 0,0-1 0 0 0,0 0 0 0 0,0 0 0 0 0,1 1 0 0 0,-1-1 0 0 0,0 0 0 0 0,1 0 0 0 0,-1 0 0 0 0,0 0 1 0 0,1 0-1 0 0,0-1 0 0 0,-1 1 0 0 0,1 0 0 0 0,-1-1 0 0 0,1 1 0 0 0,0-1 0 0 0,-1 0 0 0 0,1 1 0 0 0,0-1 0 0 0,0 0 0 0 0,-1 0 0 0 0,1 0 1 0 0,0 0-1 0 0,0 0 0 0 0,-1-1 0 0 0,1 1 0 0 0,0 0 0 0 0,-1-1 0 0 0,1 0 0 0 0,0 1 0 0 0,-1-1 6 0 0,9 3-47 0 0,101 25 82 0 0,-108-15-1686 0 0,-19-5-3323 0 0,-3-6-1501 0 0</inkml:trace>
  <inkml:trace contextRef="#ctx0" brushRef="#br0" timeOffset="170.655">8 206 5957 0 0,'0'0'7552'0'0,"0"0"-6892"0"0,0 0-596 0 0,0 0 340 0 0,45 25 352 0 0,-31-20 76 0 0,3 0 33 0 0,0 0-197 0 0,-3-1-372 0 0,3 1-196 0 0,-4-1-92 0 0,-2-1-8 0 0,-3 1-64 0 0,1-1-916 0 0,-5 0-653 0 0,-1-2-1003 0 0,-3-1-3896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30.0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84 2720 0 0,'0'0'9048'0'0,"0"0"-6133"0"0,0 0-2620 0 0,0 0-140 0 0,3 10 634 0 0,34 270 2277 0 0,-40-232-5240 0 0,3-47-171 0 0,0-3-2202 0 0,3-5-1715 0 0</inkml:trace>
  <inkml:trace contextRef="#ctx0" brushRef="#br0" timeOffset="262.62">89 75 11085 0 0,'0'0'1812'0'0,"8"1"-1298"0"0,-4-1-434 0 0,0-1 0 0 0,0 1 0 0 0,0 1 0 0 0,0-1 0 0 0,0 0 0 0 0,0 1 0 0 0,1 0 0 0 0,-1 0 0 0 0,0 0 0 0 0,-1 1 0 0 0,1-1 0 0 0,0 1 0 0 0,0 0 0 0 0,-1 0 0 0 0,1 0 0 0 0,-1 0 0 0 0,1 1 0 0 0,-1 0 0 0 0,0-1 1 0 0,0 1-1 0 0,0 0 0 0 0,-1 1 0 0 0,1-1 0 0 0,-1 0 0 0 0,1 1 0 0 0,-1-1 0 0 0,0 1 0 0 0,0 0 0 0 0,-1 0 0 0 0,1-1 0 0 0,-1 1 0 0 0,0 0 0 0 0,0 0 0 0 0,0 1 0 0 0,-1-1 0 0 0,1 0 0 0 0,-1 0 0 0 0,0 0 0 0 0,0 0 0 0 0,-1 0 1 0 0,1 0-1 0 0,-1 1 0 0 0,0-1 0 0 0,0 0 0 0 0,0 0 0 0 0,0 0 0 0 0,-1-1 0 0 0,0 1 0 0 0,-1 2-80 0 0,-47 31-851 0 0,30-31-1867 0 0,-1-4-3356 0 0,8-4-1616 0 0</inkml:trace>
  <inkml:trace contextRef="#ctx0" brushRef="#br0" timeOffset="419.777">414 0 11129 0 0,'0'0'2502'0'0,"0"0"-1488"0"0,0 0-622 0 0,-4 8 211 0 0,-3 6-265 0 0,-61 172 2253 0 0,66-180-2673 0 0,0 0-1 0 0,1 0 1 0 0,0 1-1 0 0,0-1 1 0 0,1 1-1 0 0,0-1 1 0 0,0 1-1 0 0,0-1 1 0 0,1 0-1 0 0,-1 1 1 0 0,2-1-1 0 0,-1 0 1 0 0,1 1-1 0 0,0-1 1 0 0,0 0-1 0 0,1 0 1 0 0,-1 0-1 0 0,1-1 1 0 0,1 1-1 0 0,-1-1 1 0 0,1 0-1 0 0,0 1 1 0 0,0-2-1 0 0,1 1 1 0 0,-1 0-1 0 0,1-1 1 0 0,0 0-1 0 0,0 0 1 0 0,3 1 82 0 0,8 3-2542 0 0,2-4-3628 0 0,0-5-1295 0 0</inkml:trace>
  <inkml:trace contextRef="#ctx0" brushRef="#br0" timeOffset="648.968">569 168 6445 0 0,'0'0'6434'0'0,"0"0"-4637"0"0,0 0-1540 0 0,0 0-144 0 0,0 0 50 0 0,0 0-74 0 0,8-6-182 0 0,-6 5 78 0 0,0-1 1 0 0,1 0-1 0 0,-1 0 0 0 0,0 0 1 0 0,1 1-1 0 0,-1 0 1 0 0,1-1-1 0 0,-1 1 1 0 0,1 0-1 0 0,0 0 1 0 0,-1 0-1 0 0,1 1 0 0 0,0-1 1 0 0,0 1-1 0 0,0-1 1 0 0,0 1-1 0 0,-1 0 1 0 0,1 0-1 0 0,0 0 1 0 0,0 0-1 0 0,0 1 0 0 0,0-1 1 0 0,-1 1-1 0 0,1 0 1 0 0,0 0-1 0 0,0 0 1 0 0,-1 0-1 0 0,1 0 1 0 0,-1 0-1 0 0,1 1 0 0 0,-1-1 1 0 0,0 1-1 0 0,1 0 1 0 0,-1 0-1 0 0,0 0 1 0 0,0 0 14 0 0,1-1 17 0 0,0 1 0 0 0,1-1 0 0 0,-2 1 0 0 0,1 0 0 0 0,0 0 0 0 0,0 0 0 0 0,0 0 0 0 0,-1 0 0 0 0,1 1 0 0 0,-1-1 0 0 0,0 1 0 0 0,0 0 0 0 0,0 0 0 0 0,0-1 0 0 0,0 1 0 0 0,-1 0 0 0 0,1 1 0 0 0,-1-1 0 0 0,0 0 0 0 0,0 0 0 0 0,0 1 0 0 0,0-1 0 0 0,0 0 0 0 0,-1 1 0 0 0,0-1 0 0 0,1 1 0 0 0,-1-1 0 0 0,-1 0 0 0 0,1 1 0 0 0,0-1 0 0 0,-1 1 0 0 0,0-1 0 0 0,0 0 0 0 0,0 1 0 0 0,0-1 0 0 0,0 0 0 0 0,0 0 0 0 0,-1 0 0 0 0,0 0 0 0 0,0 0 0 0 0,0 0 0 0 0,0 0 0 0 0,0-1 0 0 0,0 1 0 0 0,-1-1 0 0 0,1 1 0 0 0,-1-1 0 0 0,0 0-17 0 0,0 0-167 0 0,-16 6-871 0 0,4-5-2521 0 0,4-2-2254 0 0</inkml:trace>
  <inkml:trace contextRef="#ctx0" brushRef="#br0" timeOffset="931.519">813 163 5957 0 0,'0'0'6408'0'0,"0"0"-4618"0"0,0 0-1530 0 0,-3 7 214 0 0,-6 10-72 0 0,4-9-327 0 0,1 0 0 0 0,0 1 0 0 0,0-1 0 0 0,0 1 0 0 0,1 0 0 0 0,0-1 0 0 0,1 2 0 0 0,0-1 1 0 0,0 0-1 0 0,1 0 0 0 0,0 0 0 0 0,1 1 0 0 0,0 0-75 0 0,19 8-2241 0 0,0-15-4655 0 0,0-6-234 0 0</inkml:trace>
  <inkml:trace contextRef="#ctx0" brushRef="#br0" timeOffset="1194.828">1011 343 7977 0 0,'0'0'7320'0'0,"0"0"-7320"0"0,0 0 0 0 0,-20 35 464 0 0,7-23 132 0 0,-1-1-147 0 0,-3 0-101 0 0,0 0-184 0 0,0-1-116 0 0,-1 0 0 0 0,1 0-48 0 0,6-2-572 0 0,-2-2-457 0 0,3-3-787 0 0,6 0-3584 0 0,4-8-3157 0 0</inkml:trace>
  <inkml:trace contextRef="#ctx0" brushRef="#br0" timeOffset="1442.249">1169 177 13121 0 0,'0'0'1527'0'0,"-1"8"-950"0"0,-28 133 910 0 0,30-139-1514 0 0,1 0-1 0 0,-1 0 0 0 0,1 0 1 0 0,-1-1-1 0 0,1 1 0 0 0,0 0 1 0 0,0 0-1 0 0,0-1 0 0 0,0 1 1 0 0,0-1-1 0 0,0 0 0 0 0,0 0 1 0 0,0 0-1 0 0,1 0 0 0 0,-1 0 1 0 0,0 0-1 0 0,1 0 1 0 0,-1-1-1 0 0,1 1 0 0 0,-1-1 1 0 0,0 0-1 0 0,1 1 0 0 0,-1-1 1 0 0,1-1-1 0 0,-1 1 0 0 0,1 0 1 0 0,-1 0-1 0 0,1-1 0 0 0,-1 1 1 0 0,0-1-1 0 0,1 0 0 0 0,-1 0 1 0 0,0 0-1 0 0,1 0 1 0 0,-1 0-1 0 0,0-1 0 0 0,0 1 1 0 0,0 0-1 0 0,0-1 0 0 0,0 0 1 0 0,-1 1-1 0 0,1-1 0 0 0,0 0 1 0 0,-1 0-1 0 0,1 0 0 0 0,-1 0 1 0 0,1-1 27 0 0,35-48 378 0 0,-18 97 754 0 0,-16-40-1065 0 0,-1 0 0 0 0,0 1 0 0 0,0-1-1 0 0,0 1 1 0 0,-1 0 0 0 0,0-1 0 0 0,0 1 0 0 0,0 0 0 0 0,-1 0 0 0 0,0-1 0 0 0,-1 1 0 0 0,1 0 0 0 0,-1 0-1 0 0,-1-1 1 0 0,1 1 0 0 0,-1 0 0 0 0,0-1 0 0 0,-1 0 0 0 0,1 1 0 0 0,-1-1 0 0 0,-1 0 0 0 0,1 0-1 0 0,-1-1 1 0 0,0 1 0 0 0,0-1 0 0 0,0 0 0 0 0,-1 0 0 0 0,0 0 0 0 0,0 0 0 0 0,0-1 0 0 0,-1 0 0 0 0,1 0-1 0 0,-1-1 1 0 0,0 1 0 0 0,0-1 0 0 0,-4 1-67 0 0,-58 8-1152 0 0,20-16-3714 0 0,22-7-3171 0 0</inkml:trace>
  <inkml:trace contextRef="#ctx0" brushRef="#br0" timeOffset="1691.729">1497 180 12881 0 0,'0'0'1808'0'0,"0"0"-1644"0"0,37 51-116 0 0,-29-24 660 0 0,-2 4-16 0 0,-3 2-215 0 0,-3 5-165 0 0,-7 6-64 0 0,-3-5-124 0 0,-4-5-40 0 0,-2-3-84 0 0,1-8-332 0 0,-6 3-529 0 0,-2 2-399 0 0,5-10-1348 0 0,-12-4-6969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39.5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394 545 496 0 0,'0'0'335'0'0,"0"0"-75"0"0,0 0-6 0 0,0 0 351 0 0,-7 4 808 0 0,-3 0-1375 0 0,-1 0 0 0 0,0 0 0 0 0,0-1 0 0 0,0-1-1 0 0,0 0 1 0 0,0 0 0 0 0,0-1 0 0 0,0 0 0 0 0,-1-1 0 0 0,1-1 0 0 0,0 1 0 0 0,-1-2 0 0 0,1 0 0 0 0,0 0-1 0 0,0-1 1 0 0,0 0 0 0 0,1-1 0 0 0,-1 0 0 0 0,1-1 0 0 0,0 0 0 0 0,0 0 0 0 0,0-1 0 0 0,1-1-1 0 0,0 1 1 0 0,0-2 0 0 0,1 1 0 0 0,0-1 0 0 0,0 0 0 0 0,0-1 0 0 0,1 0 0 0 0,-2-4-38 0 0,1 3 63 0 0,1 0 1 0 0,1-1 0 0 0,-1 0 0 0 0,2-1-1 0 0,-1 1 1 0 0,1-1 0 0 0,1 0-1 0 0,1 0 1 0 0,-1 0 0 0 0,2 0 0 0 0,0-1-1 0 0,0 0 1 0 0,1 1 0 0 0,1-1-1 0 0,0 1 1 0 0,0-1 0 0 0,1 0 0 0 0,1 1-1 0 0,1-1 1 0 0,-1 1 0 0 0,2 0-1 0 0,0 0 1 0 0,0 0 0 0 0,1 0-1 0 0,0 1 1 0 0,1-1 0 0 0,1 2 0 0 0,0-1-1 0 0,0 1 1 0 0,1 0 0 0 0,0 0-1 0 0,1 1 1 0 0,0 0 0 0 0,0 0 0 0 0,1 1-1 0 0,7-5-63 0 0,-9 9 24 0 0,-1-1-1 0 0,1 1 0 0 0,0 0 1 0 0,0 1-1 0 0,1 0 1 0 0,-1 0-1 0 0,1 1 0 0 0,-1 0 1 0 0,1 0-1 0 0,0 1 1 0 0,-1 0-1 0 0,1 1 0 0 0,0 0 1 0 0,0 0-1 0 0,0 1 1 0 0,-1 0-1 0 0,1 1 0 0 0,0 0 1 0 0,-1 0-1 0 0,1 1 1 0 0,-1 0-1 0 0,0 0 0 0 0,0 1 1 0 0,0 0-1 0 0,0 0 1 0 0,-1 1-1 0 0,1 0 0 0 0,-1 0 1 0 0,-1 1-1 0 0,3 2-23 0 0,7 6 97 0 0,-1 1 0 0 0,0 1 0 0 0,-1 0 0 0 0,0 1 0 0 0,-2 1 0 0 0,0 0 0 0 0,-1 0 0 0 0,-1 1 0 0 0,0 1 0 0 0,-2 0 0 0 0,7 20-97 0 0,-13-31 130 0 0,1 1-1 0 0,-2 0 1 0 0,1 0 0 0 0,-2-1-1 0 0,1 1 1 0 0,-1 0-1 0 0,0 0 1 0 0,-1 0 0 0 0,-1 0-1 0 0,1-1 1 0 0,-1 1 0 0 0,-1-1-1 0 0,0 1 1 0 0,0-1-1 0 0,-1 0 1 0 0,0 0 0 0 0,-1 0-1 0 0,0-1 1 0 0,0 1 0 0 0,0-1-1 0 0,-1 0 1 0 0,-1-1-1 0 0,1 1 1 0 0,-1-2 0 0 0,-1 1-1 0 0,1 0 1 0 0,-1-1-1 0 0,0-1 1 0 0,0 1 0 0 0,-1-2-1 0 0,0 1 1 0 0,1-1 0 0 0,-2 0-1 0 0,-6 2-129 0 0,4-2 89 0 0,0-1-1 0 0,0 0 1 0 0,0-1 0 0 0,0 0-1 0 0,0-1 1 0 0,0 0-1 0 0,-1-1 1 0 0,1 0 0 0 0,0-1-1 0 0,0-1 1 0 0,0 0-1 0 0,0 0 1 0 0,0-1 0 0 0,0-1-1 0 0,1 0 1 0 0,-1 0 0 0 0,1-1-1 0 0,0-1 1 0 0,0 0-1 0 0,-6-5-88 0 0,8-4-1331 0 0,15 7-5479 0 0,9 6 172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40.5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557 600 560 0 0,'0'0'1156'0'0,"-8"3"1209"0"0,-20 7-1994 0 0,0-2-1 0 0,-1-1 1 0 0,1-2-1 0 0,-1 0 1 0 0,0-2-1 0 0,-1-1 1 0 0,1-1-1 0 0,0-2 1 0 0,-28-4-371 0 0,47 4 236 0 0,-1-2-1 0 0,1 1 1 0 0,-1-1-1 0 0,1-1 1 0 0,0 0-1 0 0,0 0 1 0 0,1-1 0 0 0,-1 0-1 0 0,1-1 1 0 0,0 0-1 0 0,1 0 1 0 0,-1-1-1 0 0,-1-2-235 0 0,0-2 27 0 0,1 0-1 0 0,1 0 0 0 0,0-1 0 0 0,1 0 0 0 0,0-1 1 0 0,0 1-1 0 0,1-1 0 0 0,1-1 0 0 0,1 1 0 0 0,0-1 0 0 0,0 1 1 0 0,1-1-1 0 0,1 0 0 0 0,0-8-26 0 0,-1 9-29 0 0,0-1 0 0 0,1 1 0 0 0,0 0 0 0 0,2-1 0 0 0,-1 1 0 0 0,2 0 0 0 0,0-1 0 0 0,0 1 0 0 0,1 0 0 0 0,1-1 0 0 0,0 1 0 0 0,1 0 0 0 0,0 1 0 0 0,1-1 0 0 0,0 1 0 0 0,1 0-1 0 0,1 0 1 0 0,0 1 0 0 0,0-1 0 0 0,1 2 0 0 0,1-1 0 0 0,0 1 0 0 0,0 0 0 0 0,9-7 29 0 0,-4 9 33 0 0,0 0-1 0 0,0 1 1 0 0,1 1 0 0 0,-1 0-1 0 0,1 0 1 0 0,1 2-1 0 0,-1 0 1 0 0,1 1-1 0 0,-1 0 1 0 0,1 1 0 0 0,0 1-1 0 0,0 1 1 0 0,0 0-1 0 0,0 1 1 0 0,0 0 0 0 0,0 2-1 0 0,-1 0 1 0 0,1 0-1 0 0,-1 2 1 0 0,0 0-1 0 0,0 0 1 0 0,0 2 0 0 0,-1-1-1 0 0,0 2 1 0 0,0 0-1 0 0,-1 1 1 0 0,0 0-1 0 0,0 1 1 0 0,7 8-33 0 0,-9-7 69 0 0,0 2 1 0 0,0-1-1 0 0,-1 1 0 0 0,-1 1 1 0 0,0 0-1 0 0,-1 0 0 0 0,0 1 1 0 0,-1 0-1 0 0,-1 0 0 0 0,-1 0 0 0 0,0 1 1 0 0,0 0-1 0 0,-2 0 0 0 0,0 0 1 0 0,-1 0-1 0 0,-1 1 0 0 0,0-1 1 0 0,-1 1-1 0 0,-1-1 0 0 0,0 0 1 0 0,-2 1-1 0 0,0-1 0 0 0,0 0 1 0 0,-6 13-70 0 0,0-17 105 0 0,0-1 1 0 0,-1 0-1 0 0,-1 0 1 0 0,0-1-1 0 0,0-1 1 0 0,-1 1-1 0 0,0-2 1 0 0,-1 0-1 0 0,0 0 1 0 0,0-1 0 0 0,-1-1-1 0 0,1 0 1 0 0,-1-1-1 0 0,-1-1 1 0 0,1 0-1 0 0,-1-1 1 0 0,1 0-1 0 0,-1-1 1 0 0,-8 0-106 0 0,-103-4-693 0 0,80-24-6533 0 0,28 5 1079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30:01.3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327 4 520 0 0,'-45'-3'1396'0'0,"-5"2"28"0"0,-6 1-1176 0 0,6 0-248 0 0,1 1-92 0 0,5 1-1044 0 0,12-2-896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41.2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0 2784 0 0,'0'0'582'0'0,"0"0"1369"0"0,0 0-420 0 0,0 0-608 0 0,0 0-274 0 0,0 0-452 0 0,0 0 59 0 0,0 0 318 0 0,4 11 167 0 0,7 35-500 0 0,-2 0 0 0 0,-1 1 0 0 0,-3 0 0 0 0,-2 1 1 0 0,-2-1-1 0 0,-2 1 0 0 0,-2-1 0 0 0,-2 0 0 0 0,-2 0 0 0 0,-2 0 1 0 0,-2-1-1 0 0,-6 10-241 0 0,5 31 319 0 0,39-115-3288 0 0,-27 26 2980 0 0,-1 0-1 0 0,1 1 0 0 0,0-1 1 0 0,0 1-1 0 0,0-1 0 0 0,0 0 1 0 0,0 1-1 0 0,0-1 0 0 0,1 0 1 0 0,-1 1-1 0 0,0-1 0 0 0,1 1 1 0 0,-1-1-1 0 0,1 0 0 0 0,0 1 1 0 0,-1 0-1 0 0,1-1 0 0 0,0 1 1 0 0,0-1-1 0 0,0 1 0 0 0,0 0 1 0 0,0 0-1 0 0,0-1 0 0 0,1 1 1 0 0,-1 0-1 0 0,0 0 0 0 0,0 0 1 0 0,1 0-1 0 0,-1 0 0 0 0,1 1 1 0 0,-1-1-1 0 0,1 0 0 0 0,-1 1 1 0 0,1-1-1 0 0,-1 1 0 0 0,1-1 1 0 0,0 1-1 0 0,-1 0 0 0 0,1 0 1 0 0,-1 0-1 0 0,1 0 0 0 0,0 0 1 0 0,-1 0-1 0 0,1 0 0 0 0,0 0 1 0 0,-1 1-1 0 0,1-1 0 0 0,-1 1 1 0 0,1-1-1 0 0,-1 1 0 0 0,1-1 1 0 0,-1 1-1 0 0,1 0 0 0 0,-1 0 1 0 0,1 0-1 0 0,-1 0 0 0 0,0 0 1 0 0,0 0-1 0 0,1 0 0 0 0,-1 0 1 0 0,0 0-1 0 0,0 1 0 0 0,0-1 1 0 0,0 0-1 0 0,0 1 0 0 0,-1-1 1 0 0,1 1-1 0 0,0-1 0 0 0,-1 1 1 0 0,1 0-11 0 0,-1-1 23 0 0,1 1-1 0 0,-1 0 1 0 0,0 0 0 0 0,0 0 0 0 0,0 0 0 0 0,0 0 0 0 0,0 0-1 0 0,0 0 1 0 0,0-1 0 0 0,-1 1 0 0 0,1 0 0 0 0,-1 0 0 0 0,1 0 0 0 0,-1 0-1 0 0,0-1 1 0 0,0 1 0 0 0,1 0 0 0 0,-1-1 0 0 0,0 1 0 0 0,-1 0-1 0 0,1-1 1 0 0,0 1 0 0 0,0-1 0 0 0,-1 0 0 0 0,1 0 0 0 0,-1 1 0 0 0,1-1-1 0 0,-1 0 1 0 0,1 0 0 0 0,-1 0 0 0 0,0 0 0 0 0,1-1 0 0 0,-1 1-1 0 0,0 0 1 0 0,0-1 0 0 0,0 1 0 0 0,0-1 0 0 0,1 0 0 0 0,-1 1 0 0 0,0-1-1 0 0,0 0 1 0 0,-2 0-23 0 0,-56 1-990 0 0,30-11-3420 0 0,15 0-701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35.3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2650 208 784 0 0,'0'0'4523'0'0,"0"0"-3131"0"0,0 0-989 0 0,-2-7-42 0 0,-29-48 2851 0 0,28 98-3445 0 0,40 766 5284 0 0,-40-387-2886 0 0,3-453-5065 0 0,0-24-3601 0 0,0 9 232 0 0</inkml:trace>
  <inkml:trace contextRef="#ctx0" brushRef="#br0" timeOffset="1040.146">2481 158 1552 0 0,'0'0'578'0'0,"0"0"1262"0"0,-7-4-563 0 0,-183-60 3224 0 0,-128 33-4193 0 0,189 23 477 0 0,-1281-36 2076 0 0,1024 37-2620 0 0,384 8-258 0 0,0-1 0 0 0,0 1 0 0 0,0-1 0 0 0,0 1 0 0 0,0 0 0 0 0,0 0 0 0 0,0 0 0 0 0,0 0 0 0 0,0 0 0 0 0,1 0 0 0 0,-1 1 0 0 0,0-1 0 0 0,1 1 0 0 0,-1-1 0 0 0,1 1 0 0 0,0-1 0 0 0,-1 1 0 0 0,1 0 0 0 0,0 0 0 0 0,0-1 0 0 0,0 1 0 0 0,0 0 0 0 0,0 0 0 0 0,1 0 0 0 0,-1 0 0 0 0,1 0 0 0 0,-1 0 0 0 0,1 0 0 0 0,0 1 0 0 0,-1-1 0 0 0,1 0 0 0 0,0 0 0 0 0,0 0 0 0 0,1 0 0 0 0,-1 0 0 0 0,0 0 0 0 0,1 0 0 0 0,-1 0 0 0 0,1 0 0 0 0,0 0 0 0 0,0 0 0 0 0,0 0 0 0 0,0 0 0 0 0,0 0 0 0 0,0 0 0 0 0,0-1 0 0 0,0 1 0 0 0,1 0 0 0 0,-1-1 0 0 0,1 1 17 0 0,-1-1 6 0 0,73 425 3177 0 0,-60-342-2972 0 0,-4 1 1 0 0,-3 1-1 0 0,-5-1 0 0 0,-3 20-211 0 0,1-65 235 0 0,2 0-1 0 0,1-1 1 0 0,3 1 0 0 0,1-1-1 0 0,1-1 1 0 0,14 37-235 0 0,-20-67 63 0 0,0 0 0 0 0,0 0 1 0 0,1 0-1 0 0,0 0 0 0 0,0-1 0 0 0,1 1 0 0 0,-1-1 1 0 0,2 0-1 0 0,-1 0 0 0 0,1 0 0 0 0,0 0 0 0 0,1-1 1 0 0,-1 0-1 0 0,1 0 0 0 0,1-1 0 0 0,-1 0 0 0 0,1 0 1 0 0,0 0-1 0 0,0 0 0 0 0,0-1 0 0 0,0-1 0 0 0,1 1 1 0 0,0-1-1 0 0,0 0 0 0 0,-1-1 0 0 0,2 0 0 0 0,-1 0 1 0 0,2-1-64 0 0,764 51 1350 0 0,-325-27-701 0 0,88 31-649 0 0,-469-48 46 0 0,228 9 394 0 0,-251-26 82 0 0,-10 1-2076 0 0,-9 6-5756 0 0,-11 2-3914 0 0</inkml:trace>
  <inkml:trace contextRef="#ctx0" brushRef="#br0" timeOffset="7176.726">650 601 9129 0 0,'0'0'1588'0'0,"0"0"-1588"0"0,0 0-336 0 0,0 0-1344 0 0,0 0-504 0 0,0 0-1113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43.8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18 12745 0 0,'0'0'2464'0'0,"0"0"-1672"0"0,0 0-399 0 0,0 0 219 0 0,-48-12 72 0 0,26 10-264 0 0,0 2-200 0 0,-2 0-220 0 0,-6 0-72 0 0,2 2 8 0 0,1 0 56 0 0,5-1-200 0 0,2-1-600 0 0,9 0-481 0 0,6-3-1227 0 0,5-2-3836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44.0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245 0 10125 0 0,'0'0'3932'0'0,"0"0"-3260"0"0,0 0-572 0 0,0 0 280 0 0,-58 0 100 0 0,27 0-232 0 0,0 0-184 0 0,-3 2-64 0 0,3-1-584 0 0,7 0-856 0 0,6-1-1272 0 0,1-1-3597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44.3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62 143 4560 0 0,'0'0'6596'0'0,"0"0"-4417"0"0,0 0-1553 0 0,0 0 287 0 0,0 0 328 0 0,0 0-276 0 0,0 0-477 0 0,0 0-292 0 0,31-4-119 0 0,-28 3-108 0 0,-1 1-1 0 0,1-1 1 0 0,0 0 0 0 0,0 0-1 0 0,0 0 1 0 0,0 0-1 0 0,-1-1 1 0 0,1 1 0 0 0,0-1-1 0 0,-1 0 1 0 0,0 0 0 0 0,1 0-1 0 0,-1 0 1 0 0,0 0-1 0 0,0 0 1 0 0,0-1 0 0 0,0 1-1 0 0,0-1 1 0 0,-1 1 0 0 0,1-1-1 0 0,-1 1 1 0 0,0-1 0 0 0,1 0-1 0 0,-1 0 1 0 0,0 0-1 0 0,-1 0 1 0 0,1 0 0 0 0,-1 0-1 0 0,1 0 1 0 0,-1 0 0 0 0,0 0-1 0 0,0 0 1 0 0,0 0 0 0 0,0 0-1 0 0,-1 0 1 0 0,1 0-1 0 0,-1 0 1 0 0,0 0 0 0 0,0 0-1 0 0,0 0 1 0 0,0 1 0 0 0,0-1-1 0 0,-1 0 1 0 0,1 0-1 0 0,-1 1 1 0 0,0-1 0 0 0,1 1-1 0 0,-1 0 1 0 0,-1-1 0 0 0,1 1-1 0 0,0 0 1 0 0,0 0 0 0 0,-1 1-1 0 0,1-1 1 0 0,-1 0-1 0 0,1 1 1 0 0,-1-1 0 0 0,0 1-1 0 0,0 0 1 0 0,0 0 0 0 0,0 0-1 0 0,0 0 1 0 0,1 1 0 0 0,-1-1-1 0 0,-1 1 1 0 0,1-1 31 0 0,-1 1-9 0 0,0 1 1 0 0,1-1-1 0 0,-1 1 0 0 0,0-1 1 0 0,1 1-1 0 0,-1 0 0 0 0,1 0 1 0 0,-1 1-1 0 0,1-1 1 0 0,0 1-1 0 0,0 0 0 0 0,0-1 1 0 0,-1 2-1 0 0,2-1 0 0 0,-1 0 1 0 0,0 0-1 0 0,0 1 1 0 0,1 0-1 0 0,-1-1 0 0 0,1 1 1 0 0,0 0-1 0 0,0 0 0 0 0,0 0 1 0 0,0 0-1 0 0,1 1 1 0 0,-1-1-1 0 0,1 0 0 0 0,0 1 1 0 0,0-1-1 0 0,0 1 1 0 0,0 0-1 0 0,1-1 0 0 0,-1 1 1 0 0,1-1-1 0 0,0 1 0 0 0,0 0 1 0 0,0-1-1 0 0,1 1 1 0 0,-1 0-1 0 0,1-1 0 0 0,0 1 1 0 0,0-1-1 0 0,0 1 0 0 0,0-1 1 0 0,1 0-1 0 0,-1 1 1 0 0,1-1-1 0 0,0 0 0 0 0,0 0 1 0 0,0 0-1 0 0,0 0 0 0 0,1 0 1 0 0,-1-1-1 0 0,1 1 1 0 0,0-1-1 0 0,0 1 0 0 0,-1-1 1 0 0,2 0-1 0 0,0 0 9 0 0,25 9-5788 0 0,-8-12-1630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44.5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8293 0 0,'0'0'7556'0'0,"0"0"-6547"0"0,0 0-997 0 0,0 0 204 0 0,0 0 340 0 0,0 0-296 0 0,0 0-260 0 0,0 0-396 0 0,0 0-905 0 0,0 0-599 0 0,0 0-2948 0 0,3 5-3777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44.8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 13301 0 0,'0'0'1528'0'0,"0"0"-1026"0"0,7-2-72 0 0,-4 0-401 0 0,0 0 0 0 0,0 1 0 0 0,0 0 0 0 0,1 0 0 0 0,-1 0 0 0 0,0 0 0 0 0,1 0 0 0 0,-1 1 0 0 0,0 0 1 0 0,1-1-1 0 0,-1 1 0 0 0,0 0 0 0 0,1 1 0 0 0,-1-1 0 0 0,1 1 0 0 0,-1-1 0 0 0,0 1 0 0 0,0 0 0 0 0,1 0 0 0 0,-1 1 0 0 0,0-1 0 0 0,0 0 1 0 0,0 1-1 0 0,0 0 0 0 0,0 0 0 0 0,-1 0 0 0 0,1 0 0 0 0,0 0 0 0 0,-1 1 0 0 0,0-1 0 0 0,1 1 0 0 0,-1-1 0 0 0,0 1 0 0 0,-1 0 0 0 0,1 0 1 0 0,0 0-30 0 0,-1 1 49 0 0,0 0 0 0 0,0 0 0 0 0,0 0 0 0 0,0 0 0 0 0,-1 0 0 0 0,0 0 0 0 0,0 0 0 0 0,0 0 0 0 0,0 1 0 0 0,-1-1 0 0 0,0 0 0 0 0,1 0 0 0 0,-1 0 0 0 0,-1 0 0 0 0,1-1 0 0 0,-1 1 0 0 0,1 0 0 0 0,-1 0 0 0 0,0-1 0 0 0,0 1 0 0 0,-1-1 0 0 0,1 0 0 0 0,-1 0 0 0 0,0 0 0 0 0,1 0 0 0 0,-2 0 0 0 0,1 0 0 0 0,-1 0-49 0 0,-38 70-190 0 0,45-70 208 0 0,-1 0 1 0 0,1 0-1 0 0,0 0 1 0 0,0 0-1 0 0,1 0 1 0 0,-1-1-1 0 0,1 0 1 0 0,-1 0-1 0 0,1 0 1 0 0,0 0 0 0 0,0 0-1 0 0,-1-1 1 0 0,1 1-1 0 0,0-1 1 0 0,1 0-1 0 0,-1 0 1 0 0,0-1-1 0 0,0 1 1 0 0,0-1-1 0 0,0 0 1 0 0,1 0-1 0 0,-1-1 1 0 0,0 1-1 0 0,0-1 1 0 0,0 0 0 0 0,0 0-1 0 0,0 0 1 0 0,0 0-1 0 0,0-1 1 0 0,3-1-19 0 0,75-23-3531 0 0,-48 14-2204 0 0,-4 2-1113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45.0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57 7961 0 0,'0'0'6996'0'0,"0"0"-6580"0"0,0 0-264 0 0,0 0 324 0 0,0 0 305 0 0,-50 8-469 0 0,25-8-276 0 0,1 0-36 0 0,-3 0-977 0 0,2 0-495 0 0,4-1-1204 0 0,6-1-2380 0 0,1-5-1057 0 0</inkml:trace>
  <inkml:trace contextRef="#ctx0" brushRef="#br0" timeOffset="1">84 1 4028 0 0,'0'0'7045'0'0,"0"0"-5453"0"0,0 0-1044 0 0,38 30 396 0 0,-31-14 104 0 0,-3-1-208 0 0,-4 2-259 0 0,0 2-157 0 0,0-2-176 0 0,-3 0-84 0 0,-1-2-164 0 0,0-1-188 0 0,2-3-608 0 0,2-2-565 0 0,0-5-1131 0 0,6-4-4997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47.7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0 12897 0 0,'0'0'1650'0'0,"3"6"-1070"0"0,-1 1-348 0 0,0 1 1 0 0,0-1-1 0 0,0 1 0 0 0,-1-1 0 0 0,0 1 0 0 0,0-1 0 0 0,-1 1 0 0 0,0-1 0 0 0,-1 1 0 0 0,0 0 1 0 0,0-1-1 0 0,0 1 0 0 0,-1-1 0 0 0,0 0 0 0 0,0 1 0 0 0,-3 5-232 0 0,-39 100-1003 0 0,46-108-1407 0 0,3-6-2888 0 0,6-7-2788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49.1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1 15145 0 0,'0'0'3001'0'0,"6"41"-2841"0"0,-6-17-108 0 0,0 5 404 0 0,0 3-88 0 0,-6-1-76 0 0,-1-2-96 0 0,-1-1-196 0 0,-1 0-144 0 0,2-1-288 0 0,0-1-380 0 0,2-4-664 0 0,-3-5-1577 0 0,8-7-8060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30:01.6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370 34 4972 0 0,'-49'0'717'0'0,"-9"-7"-417"0"0,-11 0-300 0 0,-1 1-508 0 0,0-1-937 0 0,16 1-787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50.1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820 822 4136 0 0,'0'0'5635'0'0,"0"6"-4772"0"0,0-3-823 0 0,0 0-1 0 0,0 0 0 0 0,-1 0 1 0 0,1 0-1 0 0,-1 0 0 0 0,0 0 1 0 0,0 0-1 0 0,0 0 0 0 0,0 0 0 0 0,0-1 1 0 0,0 1-1 0 0,-1 0 0 0 0,0-1 1 0 0,1 0-1 0 0,-1 1 0 0 0,0-1 1 0 0,0 0-1 0 0,0 0 0 0 0,0 0 1 0 0,-1 0-1 0 0,1 0 0 0 0,-1 0 1 0 0,1 0-1 0 0,-1-1 0 0 0,1 0 0 0 0,-1 1 1 0 0,0-1-1 0 0,0 0 0 0 0,-1 0-39 0 0,-20 6 237 0 0,0-1-1 0 0,-1-2 0 0 0,1 0 0 0 0,-1-2 0 0 0,0-1 1 0 0,0-1-1 0 0,1 0 0 0 0,-1-2 0 0 0,0-1 0 0 0,1-1 0 0 0,0-2 1 0 0,-21-6-237 0 0,23 8 44 0 0,0-2 1 0 0,0 0 0 0 0,0-1-1 0 0,1-1 1 0 0,0-1 0 0 0,0-1-1 0 0,1-1 1 0 0,0-1 0 0 0,1-1-1 0 0,1 0 1 0 0,0-1 0 0 0,1-1-1 0 0,0-1 1 0 0,1 0 0 0 0,1-2-1 0 0,1 1 1 0 0,0-2 0 0 0,1 0-1 0 0,1 0 1 0 0,1-1 0 0 0,1 0-1 0 0,1-1 1 0 0,0-1 0 0 0,2 1-1 0 0,0-1 1 0 0,-2-19-45 0 0,7 22-62 0 0,1 0-1 0 0,1 0 1 0 0,0 0-1 0 0,2 0 1 0 0,0 1-1 0 0,1-1 1 0 0,1 1-1 0 0,1-1 1 0 0,0 1-1 0 0,1 1 1 0 0,2-1-1 0 0,-1 1 1 0 0,2 0-1 0 0,0 1 1 0 0,1 0 0 0 0,1 0-1 0 0,0 1 1 0 0,1 0-1 0 0,1 1 1 0 0,0 1-1 0 0,1 0 1 0 0,0 1-1 0 0,1 0 1 0 0,0 1-1 0 0,1 1 1 0 0,0 0-1 0 0,1 1 1 0 0,0 1-1 0 0,0 1 1 0 0,7-2 62 0 0,2 4-6 0 0,1 2 0 0 0,-1 1 0 0 0,1 1 0 0 0,-1 1 1 0 0,1 1-1 0 0,-1 1 0 0 0,1 2 0 0 0,-1 0 0 0 0,0 2 0 0 0,0 1 0 0 0,-1 1 0 0 0,0 1 1 0 0,0 2-1 0 0,-1 0 0 0 0,-1 1 0 0 0,0 2 0 0 0,0 0 0 0 0,-2 1 0 0 0,0 1 0 0 0,0 2 0 0 0,-2 0 1 0 0,0 0-1 0 0,-1 2 0 0 0,-1 0 0 0 0,-1 2 0 0 0,0-1 0 0 0,-2 2 0 0 0,-1 0 0 0 0,-1 1 1 0 0,-1 0-1 0 0,0 0 0 0 0,-2 1 0 0 0,1 11 6 0 0,-3-23 60 0 0,-2 0 0 0 0,0 1 1 0 0,0 0-1 0 0,-2-1 0 0 0,0 2 0 0 0,0-1 1 0 0,-1 0-1 0 0,-1 0 0 0 0,0 1 0 0 0,-1-1 0 0 0,-1 1 1 0 0,0-1-1 0 0,-1 0 0 0 0,0 0 0 0 0,-1 1 1 0 0,-1-2-1 0 0,0 1 0 0 0,-1 0 0 0 0,-1-1 0 0 0,0 0 1 0 0,0 0-1 0 0,-1 0 0 0 0,-1-1 0 0 0,0 0 1 0 0,-1-1-1 0 0,0 0 0 0 0,-1 0 0 0 0,0-1 1 0 0,-1 0-1 0 0,-8 5-60 0 0,-169 41 967 0 0,58-60-4197 0 0,104-3-1788 0 0,0-5-3122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48.7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39 173 7717 0 0,'0'0'5363'0'0,"0"0"-3695"0"0,8-1-1489 0 0,-2 0-125 0 0,1 0 0 0 0,-1 0 1 0 0,0-1-1 0 0,1 0 1 0 0,-1 0-1 0 0,0-1 0 0 0,0 0 1 0 0,0 0-1 0 0,-1 0 0 0 0,1-1 1 0 0,-1 0-1 0 0,0 0 1 0 0,0 0-1 0 0,0 0 0 0 0,0-1 1 0 0,-1 0-1 0 0,2-2-54 0 0,-5 4-81 0 0,1 1-1 0 0,-1-1 1 0 0,0 0 0 0 0,0 0-1 0 0,0 0 1 0 0,0 0 0 0 0,-1 0-1 0 0,1-1 1 0 0,-1 1 0 0 0,0 0-1 0 0,0 0 1 0 0,0 0-1 0 0,0 0 1 0 0,0 0 0 0 0,-1 0-1 0 0,0 0 1 0 0,1 0 0 0 0,-1 0-1 0 0,0 0 1 0 0,-1 0 0 0 0,1 0-1 0 0,0 0 1 0 0,-1 0 0 0 0,1 1-1 0 0,-1-1 1 0 0,0 1 0 0 0,0-1 81 0 0,0 0 25 0 0,-1 0 0 0 0,1 1 0 0 0,0 0 0 0 0,-1-1 0 0 0,0 1 0 0 0,1 0 0 0 0,-1 0 0 0 0,0 0 0 0 0,0 1 0 0 0,0-1 0 0 0,0 1 0 0 0,0-1 1 0 0,0 1-1 0 0,-1 0 0 0 0,1 0 0 0 0,0 1 0 0 0,-1-1 0 0 0,1 1 0 0 0,0 0 0 0 0,-1-1 0 0 0,1 1 0 0 0,-1 1 0 0 0,1-1 0 0 0,0 0 0 0 0,-1 1 0 0 0,1 0 1 0 0,0 0-1 0 0,-1 0 0 0 0,1 0 0 0 0,0 0 0 0 0,0 1 0 0 0,0-1 0 0 0,0 1 0 0 0,0 0 0 0 0,0 0 0 0 0,1 0 0 0 0,-1 0 0 0 0,1 1 0 0 0,-1-1 0 0 0,1 1 1 0 0,0-1-1 0 0,0 1 0 0 0,0 0 0 0 0,0 0 0 0 0,0 0 0 0 0,1 0 0 0 0,-1 0 0 0 0,1 0 0 0 0,0 0 0 0 0,0 0 0 0 0,0 1 0 0 0,0-1 0 0 0,1 0 0 0 0,-1 1 1 0 0,1-1-1 0 0,0 0 0 0 0,0 1 0 0 0,0-1 0 0 0,1 1 0 0 0,-1-1 0 0 0,1 0 0 0 0,-1 1 0 0 0,2 2-25 0 0,22 31 359 0 0,3-24-3988 0 0,-14-11-1166 0 0</inkml:trace>
  <inkml:trace contextRef="#ctx0" brushRef="#br0" timeOffset="156.112">276 153 6961 0 0,'0'0'10409'0'0,"0"0"-10409"0"0,0 0-124 0 0,0 0 124 0 0,0 0 496 0 0,0 0-100 0 0,0 0-272 0 0,0 0-24 0 0,0 0-16 0 0,0 0-84 0 0,-5 8-544 0 0,5-10-112 0 0,-3-1-317 0 0,3 2-1023 0 0,0-1-3260 0 0,0-8-3101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47.9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24 11177 0 0,'0'0'2490'0'0,"0"0"-2121"0"0,-8 1-430 0 0,6-1 45 0 0,0 0-1 0 0,0 0 0 0 0,-1 1 0 0 0,1-1 0 0 0,0 0 1 0 0,-1 1-1 0 0,1-1 0 0 0,0 1 0 0 0,0 0 1 0 0,0 0-1 0 0,-1 0 0 0 0,1 0 0 0 0,0 0 0 0 0,0 0 1 0 0,1 1-1 0 0,-1-1 0 0 0,0 1 0 0 0,0-1 1 0 0,1 1-1 0 0,-1-1 0 0 0,1 1 0 0 0,-1 0 0 0 0,1 0 1 0 0,0 0-1 0 0,-1 0 0 0 0,1 0 0 0 0,0 0 1 0 0,1 0-1 0 0,-1 0 0 0 0,0 1 0 0 0,0-1 0 0 0,1 0 1 0 0,0 0-1 0 0,-1 1 0 0 0,1-1 0 0 0,0 0 1 0 0,0 1-1 0 0,0-1 0 0 0,0 0 0 0 0,1 1 0 0 0,-1-1 1 0 0,1 0-1 0 0,-1 1 17 0 0,37 58 1040 0 0,-32-56-922 0 0,0 0 0 0 0,-1 1 0 0 0,0-1 0 0 0,0 1 1 0 0,0 0-1 0 0,-1 0 0 0 0,0 0 0 0 0,0 1 0 0 0,-1-1 0 0 0,1 1 0 0 0,-2 0 0 0 0,1-1 0 0 0,-1 1 0 0 0,0 0 0 0 0,0 0 0 0 0,0 0 0 0 0,-1 3-118 0 0,-2-8 2 0 0,0 0-1 0 0,1 1 0 0 0,-1-1 0 0 0,0 0 0 0 0,0 0 0 0 0,0 0 0 0 0,0 0 0 0 0,-1 0 0 0 0,1 0 0 0 0,0-1 0 0 0,-1 1 0 0 0,0-1 0 0 0,1 0 0 0 0,-1 1 0 0 0,0-1 0 0 0,1-1 0 0 0,-1 1 0 0 0,0 0 0 0 0,0-1 0 0 0,0 1 0 0 0,0-1 0 0 0,1 0 0 0 0,-1 0 0 0 0,0 0 0 0 0,0 0 0 0 0,0 0 0 0 0,-3-1-1 0 0,-22-15-7734 0 0,22 0-281 0 0</inkml:trace>
  <inkml:trace contextRef="#ctx0" brushRef="#br0" timeOffset="155.819">289 39 9701 0 0,'0'0'6656'0'0,"0"0"-5959"0"0,0 0-621 0 0,0 0 48 0 0,0 0 112 0 0,-39-14-104 0 0,13 10-132 0 0,-2 0-76 0 0,-1 1-444 0 0,-2 1-293 0 0,4 1-335 0 0,3-2-1200 0 0,7 2-3256 0 0,7-6-1509 0 0</inkml:trace>
  <inkml:trace contextRef="#ctx0" brushRef="#br0" timeOffset="358.524">618 229 15077 0 0,'0'0'1537'0'0,"0"0"-1273"0"0,0 0-264 0 0,-42 1 832 0 0,19-4-388 0 0,-1-1-332 0 0,-1 0-108 0 0,-2 0-4 0 0,0-2-644 0 0,2 1-16 0 0,2-1-293 0 0,5-2-735 0 0,5-1-2784 0 0,5 3-2021 0 0</inkml:trace>
  <inkml:trace contextRef="#ctx0" brushRef="#br0" timeOffset="528.268">539 134 4528 0 0,'0'0'8249'0'0,"0"0"-7445"0"0,25 47-172 0 0,-22-29 468 0 0,-3 2-192 0 0,0 0-407 0 0,-3-1-177 0 0,-4-1-112 0 0,-1-3-76 0 0,0-1-136 0 0,2-2-172 0 0,0-3-540 0 0,2-3-385 0 0,1-3-659 0 0,3 0-3456 0 0,3-3-3133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47.3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22 186 14053 0 0,'0'0'3355'0'0,"0"0"-2497"0"0,0 0-238 0 0,0 0-148 0 0,0 0-328 0 0,0 0-210 0 0,0 0-17 0 0,6-1-16 0 0,-2 2 34 0 0,1-1 0 0 0,0-1 1 0 0,-1 1-1 0 0,1-1 0 0 0,-1 1 1 0 0,1-1-1 0 0,-1-1 0 0 0,1 1 1 0 0,-1-1-1 0 0,0 1 0 0 0,1-1 1 0 0,-1 0-1 0 0,0-1 0 0 0,0 1 1 0 0,-1-1-1 0 0,1 0 0 0 0,0 0 1 0 0,-1 0-1 0 0,0 0 0 0 0,0 0 1 0 0,0-1-1 0 0,0 0 0 0 0,0 1 1 0 0,-1-1-1 0 0,1 0 0 0 0,-1 0 1 0 0,0 0-1 0 0,0-1 0 0 0,-1 1 1 0 0,1 0-1 0 0,-1-1 0 0 0,0 1 1 0 0,0-1-1 0 0,-1 0 0 0 0,1 1 1 0 0,-1-1-1 0 0,0 1 0 0 0,0-1 1 0 0,-1 0-1 0 0,1 1 0 0 0,-1-1 1 0 0,0 1-1 0 0,0-1 0 0 0,-1 1 1 0 0,1-1-1 0 0,-1 1 0 0 0,0 0 1 0 0,-1-2 63 0 0,1 3 11 0 0,0 1 0 0 0,0 0-1 0 0,-1 0 1 0 0,1 0-1 0 0,-1 0 1 0 0,1 0-1 0 0,-1 1 1 0 0,1-1-1 0 0,-1 1 1 0 0,0-1-1 0 0,0 1 1 0 0,0 0-1 0 0,0 0 1 0 0,0 0-1 0 0,0 1 1 0 0,0-1-1 0 0,0 1 1 0 0,0 0-1 0 0,0 0 1 0 0,0 0 0 0 0,0 0-1 0 0,0 0 1 0 0,0 0-1 0 0,-1 1 1 0 0,1 0-1 0 0,0 0 1 0 0,1-1-1 0 0,-1 2 1 0 0,0-1-1 0 0,0 0 1 0 0,0 1-1 0 0,1-1 1 0 0,-1 1-1 0 0,0 0 1 0 0,1-1-1 0 0,0 2 1 0 0,-1-1-1 0 0,1 0 1 0 0,0 0 0 0 0,0 1-1 0 0,0-1 1 0 0,1 1-1 0 0,-1-1 1 0 0,0 1-1 0 0,1 0 1 0 0,0-1-1 0 0,0 1 1 0 0,-1 0-1 0 0,2 0 1 0 0,-1 0-1 0 0,0 0 1 0 0,1 0-1 0 0,-1 0 1 0 0,1 0-1 0 0,0 1 1 0 0,0-1-1 0 0,0 0 1 0 0,0 0 0 0 0,1 0-10 0 0,18 87 552 0 0,18-72-5708 0 0,-20-18-1067 0 0</inkml:trace>
  <inkml:trace contextRef="#ctx0" brushRef="#br0" timeOffset="153.88">264 167 4892 0 0,'0'0'10537'0'0,"0"0"-9861"0"0,0 0-676 0 0,0 0 0 0 0,0 0 505 0 0,0 0-169 0 0,0 0-112 0 0,0 0-112 0 0,0 0-112 0 0,0 0-396 0 0,-2 20-561 0 0,2-19-379 0 0,-2-1-1264 0 0,2 0-2608 0 0,0-5-1577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46.9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342 99 7069 0 0,'0'0'5510'0'0,"0"0"-3723"0"0,-9 0-1468 0 0,-114-2 2300 0 0,-58-2-3874 0 0,158-2-1336 0 0,18-23-8524 0 0,13 17 8772 0 0</inkml:trace>
  <inkml:trace contextRef="#ctx0" brushRef="#br0" timeOffset="265.474">50 14 140 0 0,'0'0'1787'0'0,"8"-3"362"0"0,-4 2-2161 0 0,-1 0 298 0 0,-1-1 1 0 0,1 1 0 0 0,0 0-1 0 0,0 0 1 0 0,-1 0-1 0 0,1 0 1 0 0,0 1 0 0 0,0-1-1 0 0,0 1 1 0 0,0-1 0 0 0,0 1-1 0 0,0 0 1 0 0,0 0 0 0 0,0 1-1 0 0,0-1 1 0 0,0 1-1 0 0,0-1 1 0 0,0 1 0 0 0,0 0-1 0 0,-1 0 1 0 0,1 0 0 0 0,0 0-1 0 0,-1 1 1 0 0,1-1 0 0 0,0 1-1 0 0,-1 0 1 0 0,0-1-1 0 0,1 1 1 0 0,-1 0 0 0 0,0 1-1 0 0,0-1 1 0 0,0 0 0 0 0,0 0-1 0 0,-1 1 1 0 0,2 1-287 0 0,1 112 3031 0 0,-9-71-3210 0 0,5-44 46 0 0,0 10-2003 0 0,6-7-4442 0 0,6-6-1523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46.1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1 12105 0 0,'0'0'2578'0'0,"0"0"-1729"0"0,0 0-669 0 0,0 0 1 0 0,0 0-85 0 0,0 0-131 0 0,0 0-67 0 0,0 0 3 0 0,-6 6 1 0 0,4-4 96 0 0,0-1 1 0 0,0 1-1 0 0,1 0 1 0 0,-1 0-1 0 0,0 0 1 0 0,1 1-1 0 0,-1-1 0 0 0,1 0 1 0 0,0 1-1 0 0,-1-1 1 0 0,1 0-1 0 0,0 1 1 0 0,1 0-1 0 0,-1-1 1 0 0,0 1-1 0 0,1-1 1 0 0,-1 1-1 0 0,1 0 0 0 0,0-1 1 0 0,0 1-1 0 0,0 0 1 0 0,0-1-1 0 0,1 1 1 0 0,-1 0-1 0 0,1-1 1 0 0,-1 1-1 0 0,1 0 1 0 0,0-1-1 0 0,0 1 0 0 0,0-1 1 0 0,0 0-1 0 0,0 1 1 0 0,1-1-1 0 0,-1 0 1 0 0,1 0-1 0 0,0 0 1 0 0,0 0-1 0 0,0 1 2 0 0,10 13 124 0 0,-9-15-86 0 0,-1 0-1 0 0,1 0 1 0 0,-1 1 0 0 0,0-1 0 0 0,0 1 0 0 0,1-1-1 0 0,-1 1 1 0 0,0 0 0 0 0,0 0 0 0 0,0 0-1 0 0,-1 0 1 0 0,1 0 0 0 0,-1 1 0 0 0,1-1 0 0 0,-1 0-1 0 0,1 1 1 0 0,-1-1 0 0 0,0 1 0 0 0,0-1-1 0 0,-1 1 1 0 0,1 0 0 0 0,0-1 0 0 0,-1 1 0 0 0,0 0-1 0 0,1 0 1 0 0,-1-1 0 0 0,0 1 0 0 0,0 0-1 0 0,-1 0 1 0 0,1-1 0 0 0,-1 1 0 0 0,1 0 0 0 0,-1-1-1 0 0,0 1 1 0 0,0 0 0 0 0,0-1 0 0 0,0 1-1 0 0,0-1 1 0 0,-1 0 0 0 0,1 1 0 0 0,-1-1 0 0 0,0 0-1 0 0,1 0 1 0 0,-1 0 0 0 0,0 0 0 0 0,0 0-1 0 0,0 0 1 0 0,-1-1 0 0 0,1 1 0 0 0,0-1 0 0 0,-1 1-1 0 0,0-1-37 0 0,-44 8-636 0 0,19-18-7113 0 0,19-4-1166 0 0</inkml:trace>
  <inkml:trace contextRef="#ctx0" brushRef="#br0" timeOffset="169.703">334 14 12645 0 0,'0'0'5653'0'0,"0"0"-5653"0"0,0 0-544 0 0,-38 0 472 0 0,14-3 56 0 0,-2 0 16 0 0,-5 2-568 0 0,-2 0-281 0 0,3 0-1147 0 0,1 0-2660 0 0,9-1-1673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45.3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103 180 15321 0 0,'0'0'1613'0'0,"0"0"-1137"0"0,0 0-243 0 0,7-2 164 0 0,-5 2-464 0 0,0 0 1 0 0,0-1 0 0 0,1 1 0 0 0,-1-1-1 0 0,0 1 1 0 0,0-1 0 0 0,0 0-1 0 0,0 0 1 0 0,0 0 0 0 0,0 0 0 0 0,0 0-1 0 0,0-1 1 0 0,0 1 0 0 0,0-1 0 0 0,-1 1-1 0 0,1-1 1 0 0,-1 1 0 0 0,1-1-1 0 0,-1 0 1 0 0,0 0 0 0 0,1 0 0 0 0,-1 0-1 0 0,0 0 1 0 0,0 0 0 0 0,0 0 0 0 0,-1 0-1 0 0,1 0 1 0 0,0 0 0 0 0,-1-1-1 0 0,1 1 1 0 0,-1 0 0 0 0,0 0 0 0 0,0-1-1 0 0,0 1 1 0 0,0 0 0 0 0,0 0 0 0 0,-1-1-1 0 0,1 1 1 0 0,0 0 0 0 0,-1 0-1 0 0,0 0 1 0 0,0-1 0 0 0,1 1 0 0 0,-1 0-1 0 0,-1-2 67 0 0,-39-34-1989 0 0,38 37 2069 0 0,0-1-1 0 0,0 1 0 0 0,1 0 0 0 0,-1 1 0 0 0,0-1 0 0 0,-1 1 0 0 0,1-1 1 0 0,0 1-1 0 0,0 0 0 0 0,0 0 0 0 0,0 0 0 0 0,0 0 0 0 0,0 1 0 0 0,0-1 1 0 0,0 1-1 0 0,0 0 0 0 0,0 0 0 0 0,0 0 0 0 0,0 0 0 0 0,1 0 1 0 0,-1 1-1 0 0,0-1 0 0 0,1 1 0 0 0,-1 0 0 0 0,1 0 0 0 0,-1 0 0 0 0,1 0 1 0 0,0 0-1 0 0,0 0 0 0 0,0 1 0 0 0,0-1 0 0 0,0 1 0 0 0,1-1 0 0 0,-1 1 1 0 0,1 0-1 0 0,-1 0 0 0 0,1 2-79 0 0,-11 54-412 0 0,48-35-8089 0 0,-14-22 1417 0 0</inkml:trace>
  <inkml:trace contextRef="#ctx0" brushRef="#br0" timeOffset="264.027">322 233 6005 0 0,'0'0'10685'0'0,"0"0"-10201"0"0,0 0-148 0 0,0 0-200 0 0,0 0 420 0 0,-37-4-220 0 0,29 0-212 0 0,-1 1-124 0 0,3-1-8 0 0,-1 0-500 0 0,5 1-100 0 0,-1-2-348 0 0,1 0-481 0 0,0 2-2475 0 0,2-10-4329 0 0</inkml:trace>
  <inkml:trace contextRef="#ctx0" brushRef="#br0" timeOffset="526.256">437 23 5765 0 0,'0'0'7304'0'0,"0"0"-5380"0"0,8-2-1702 0 0,-3 0-153 0 0,-3 0-25 0 0,1 0 1 0 0,-1 0-1 0 0,1 0 1 0 0,0 1-1 0 0,0-1 1 0 0,-1 1-1 0 0,1 0 1 0 0,0 0-1 0 0,0 0 1 0 0,0 0-1 0 0,0 0 1 0 0,0 1-1 0 0,0-1 1 0 0,1 1-1 0 0,-1 0 1 0 0,0 0-1 0 0,0 0 1 0 0,0 0-1 0 0,0 0 1 0 0,0 1-1 0 0,0-1 0 0 0,0 1 1 0 0,0 0-1 0 0,0 0 1 0 0,0 0-1 0 0,0 1 1 0 0,0-1-1 0 0,0 1 1 0 0,-1-1-1 0 0,1 1 1 0 0,-1 0-1 0 0,1 0 1 0 0,-1 0-1 0 0,0 0 1 0 0,1 1-1 0 0,-1-1 1 0 0,0 0-1 0 0,-1 1 1 0 0,1 0-1 0 0,0-1 1 0 0,-1 1-1 0 0,1 0 1 0 0,0 2-45 0 0,-3 1 67 0 0,0 0 1 0 0,0 0 0 0 0,0 1-1 0 0,0-1 1 0 0,-1 0-1 0 0,0-1 1 0 0,-1 1-1 0 0,1 0 1 0 0,-1-1-1 0 0,0 1 1 0 0,0-1 0 0 0,-1 0-1 0 0,1 0 1 0 0,-1 0-1 0 0,-1 0 1 0 0,1 0-68 0 0,-38 81-200 0 0,45-84 206 0 0,0 1 1 0 0,0-1-1 0 0,0 0 0 0 0,0 0 0 0 0,0 0 0 0 0,1 0 0 0 0,-1 0 0 0 0,1-1 1 0 0,-1 0-1 0 0,1 1 0 0 0,0-1 0 0 0,-1-1 0 0 0,1 1 0 0 0,0 0 0 0 0,0-1 1 0 0,-1 0-1 0 0,1 0 0 0 0,0 0 0 0 0,0 0 0 0 0,0-1 0 0 0,-1 1 0 0 0,1-1 1 0 0,0 0-1 0 0,-1 0 0 0 0,1-1 0 0 0,-1 1 0 0 0,1-1 0 0 0,0 0-6 0 0,23-11-1995 0 0,-9 0-4813 0 0,-5 0-1071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51.4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48 163 3920 0 0,'0'0'6244'0'0,"0"0"-4804"0"0,0 0-1143 0 0,0 0 125 0 0,0 0 344 0 0,0 0-84 0 0,0 0-186 0 0,0 0-153 0 0,6 4-73 0 0,21 14 62 0 0,-24-17-284 0 0,0-1-1 0 0,0-1 1 0 0,0 1 0 0 0,0 0-1 0 0,-1-1 1 0 0,1 1-1 0 0,0-1 1 0 0,0 0 0 0 0,-1 0-1 0 0,1 0 1 0 0,-1 0-1 0 0,1 0 1 0 0,-1-1 0 0 0,1 1-1 0 0,-1-1 1 0 0,0 0 0 0 0,1 0-1 0 0,-1 0 1 0 0,0 0-1 0 0,0 0 1 0 0,-1 0 0 0 0,1 0-1 0 0,0 0 1 0 0,-1-1 0 0 0,1 1-1 0 0,-1-1 1 0 0,0 1-1 0 0,0-1 1 0 0,0 0 0 0 0,0 1-1 0 0,0-1-47 0 0,0-1-32 0 0,1 0 0 0 0,-1-1 0 0 0,0 1 0 0 0,-1 0 0 0 0,1-1 1 0 0,-1 1-1 0 0,0 0 0 0 0,0-1 0 0 0,0 1 0 0 0,0 0 0 0 0,-1-1 0 0 0,0 1 0 0 0,0 0 0 0 0,0 0 0 0 0,0 0 0 0 0,-1 0 0 0 0,1-1 0 0 0,-1 2 0 0 0,0-1 0 0 0,0 0 0 0 0,-1 0 1 0 0,1 1-1 0 0,-1-1 0 0 0,0 1 0 0 0,0 0 0 0 0,0 0 0 0 0,0 0 0 0 0,0 0 0 0 0,-1 0 0 0 0,0 1 0 0 0,1 0 0 0 0,-1 0 0 0 0,0 0 0 0 0,0 0 0 0 0,0 0 0 0 0,0 1 0 0 0,0-1 0 0 0,0 1 1 0 0,-1 0-1 0 0,1 1 0 0 0,0-1 0 0 0,-4 1 32 0 0,4 3 30 0 0,-1 1 1 0 0,1 0-1 0 0,-1 0 1 0 0,1 0-1 0 0,0 0 1 0 0,1 1-1 0 0,-1 0 1 0 0,1 0-1 0 0,0 0 1 0 0,0 0-1 0 0,0 0 1 0 0,1 0-1 0 0,0 1 1 0 0,0 0-1 0 0,0-1 1 0 0,1 1-1 0 0,0 0 1 0 0,0-1-1 0 0,0 1 1 0 0,1 0-1 0 0,0 0 1 0 0,0 0-1 0 0,0 0 1 0 0,2 4-31 0 0,19 65 307 0 0,27-51-5128 0 0,-36-22-455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52.4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770 87 8249 0 0,'0'0'5632'0'0,"-40"1"-5264"0"0,-3-8-360 0 0,-19-3 724 0 0,-12-3-64 0 0,-6-1-72 0 0,5 5-35 0 0,4 1-261 0 0,4 4-228 0 0,5 1-72 0 0,1 0-88 0 0,10-1-713 0 0,12 1-459 0 0,13-1-1436 0 0,8-2-5213 0 0</inkml:trace>
  <inkml:trace contextRef="#ctx0" brushRef="#br0" timeOffset="1">619 135 14929 0 0,'0'0'1473'0'0,"0"0"-1473"0"0,-79 9 0 0 0,11-11 200 0 0,-12-5 76 0 0,-3 0-152 0 0,6 2-124 0 0,15 1-612 0 0,17 2-2397 0 0,1-1-5516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51.6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3 150 7749 0 0,'0'0'8000'0'0,"0"0"-7760"0"0,0 0-192 0 0,0 0-48 0 0,0 0 421 0 0,0 0-185 0 0,0 0-112 0 0,0 0-36 0 0,0 0-88 0 0,0 0-476 0 0,-1 24-281 0 0,1-22-439 0 0,0-2-1100 0 0,-2 0-2588 0 0,2-3-2017 0 0</inkml:trace>
  <inkml:trace contextRef="#ctx0" brushRef="#br0" timeOffset="263.789">99 9 11985 0 0,'0'0'3850'0'0,"0"0"-3041"0"0,0 0-855 0 0,0 0-91 0 0,0 0-35 0 0,7-2-15 0 0,-1 0 214 0 0,0 0 1 0 0,0 1-1 0 0,0 0 0 0 0,0 1 0 0 0,0-1 0 0 0,0 1 1 0 0,0 0-1 0 0,1 1 0 0 0,-1-1 0 0 0,0 1 1 0 0,0 1-1 0 0,0-1 0 0 0,0 1 0 0 0,0 0 0 0 0,-1 0 1 0 0,1 1-1 0 0,-1-1 0 0 0,1 1 0 0 0,-1 1 1 0 0,0-1-1 0 0,0 1 0 0 0,0-1 0 0 0,0 2 0 0 0,-1-1 1 0 0,0 0-1 0 0,0 1 0 0 0,0 0 0 0 0,0 0 1 0 0,-1 0-1 0 0,0 0 0 0 0,0 1 0 0 0,0-1 0 0 0,-1 1 1 0 0,1-1-1 0 0,-1 1 0 0 0,-1 0 0 0 0,1 0 1 0 0,-1 0-1 0 0,0 0 0 0 0,0 0 0 0 0,-1 2-27 0 0,-46 186 836 0 0,46-188-2875 0 0,5-4-4132 0 0,3-4-1413 0 0</inkml:trace>
  <inkml:trace contextRef="#ctx0" brushRef="#br0" timeOffset="544.319">390 245 13833 0 0,'0'0'2160'0'0,"0"0"-2160"0"0,0 0 0 0 0,-43-16 405 0 0,21 11-141 0 0,-4 1-216 0 0,1-1-48 0 0,-2 4-925 0 0,0 0-971 0 0,9 1-3100 0 0,-5-1-2749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30:02.2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517 48 548 0 0,'-67'-7'208'0'0,"4"0"-116"0"0,-12 0-88 0 0,7 1 88 0 0,-2 1-40 0 0,3-1-40 0 0,5 0-12 0 0,17 3-128 0 0</inkml:trace>
  <inkml:trace contextRef="#ctx0" brushRef="#br0" timeOffset="266.222">643 176 2412 0 0,'0'0'156'0'0,"-74"-7"56"0"0,17-2-212 0 0,-10-2-236 0 0,-4 1 80 0 0,0 3 36 0 0,-2 0 120 0 0,0 0-8 0 0,1 2-36 0 0,20 0-712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3:50.9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226 147 5897 0 0,'0'0'6100'0'0,"0"0"-4476"0"0,0 0-976 0 0,0 0 428 0 0,0 0 257 0 0,0 0-961 0 0,0 0-272 0 0,0 0 0 0 0,-49-17-44 0 0,25 14-56 0 0,-3-1-8 0 0,0 1 8 0 0,0-1-4 0 0,3 0-536 0 0,2-1-641 0 0,6-2-919 0 0,6 2-3416 0 0,10-9-2441 0 0</inkml:trace>
  <inkml:trace contextRef="#ctx0" brushRef="#br0" timeOffset="228.811">261 37 8141 0 0,'0'0'5292'0'0,"0"0"-5216"0"0,0 0 204 0 0,0 0 12 0 0,-57-2 352 0 0,19-3-380 0 0,1 0-264 0 0,2 0-376 0 0,5-1-1088 0 0,16 3-1748 0 0,-9-7-4465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4:28.7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35 5745 0 0,'0'0'1024'0'0,"0"0"-170"0"0,0 0 799 0 0,0 0 213 0 0,0 0-574 0 0,0 0-469 0 0,0 0-525 0 0,0 0 160 0 0,1 9 821 0 0,8 45 633 0 0,-4-33-1666 0 0,-1 1-1 0 0,-1-1 1 0 0,-1 1-1 0 0,-1 0 1 0 0,0 0-1 0 0,-2 0 1 0 0,-1 0-1 0 0,-3 17-245 0 0,5-49-5133 0 0,6-11-1878 0 0,5-1 487 0 0</inkml:trace>
  <inkml:trace contextRef="#ctx0" brushRef="#br0" timeOffset="170.001">259 14 2612 0 0,'0'0'5909'0'0,"0"0"-4845"0"0,0 0 72 0 0,0 0 548 0 0,0 0-496 0 0,0 0-704 0 0,0 0-308 0 0,0 0 180 0 0,-42-10 8 0 0,18 10-136 0 0,-3 0-128 0 0,2 0-48 0 0,1 0-4 0 0,1 0-48 0 0,6 0-884 0 0,3 0-628 0 0,5-2-1664 0 0,5 0-3301 0 0</inkml:trace>
  <inkml:trace contextRef="#ctx0" brushRef="#br0" timeOffset="325.985">361 138 980 0 0,'0'0'7097'0'0,"0"0"-6369"0"0,0 0 72 0 0,-53 7 504 0 0,27-7-4 0 0,-4 0-380 0 0,-2 0-448 0 0,-2 0-356 0 0,3 0-116 0 0,4 0-384 0 0,4 0-908 0 0,8 0-2580 0 0,3 0-3561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4:31.5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91 418 328 0 0,'0'0'564'0'0,"0"0"15"0"0,0 0-11 0 0,0 0-55 0 0,0 0-91 0 0,0 0-78 0 0,0 0-40 0 0,0 0-7 0 0,-16-2 1926 0 0,-1-12-1612 0 0,13 11-454 0 0,0 0-1 0 0,0 0 0 0 0,1 0 0 0 0,-1-1 1 0 0,1 1-1 0 0,-1-1 0 0 0,1 0 0 0 0,0 0 1 0 0,0 0-1 0 0,1 0 0 0 0,-1 0 0 0 0,1-1 0 0 0,0 1 1 0 0,0-1-1 0 0,0 1 0 0 0,1-1 0 0 0,0 0 1 0 0,0 0-1 0 0,0 0 0 0 0,0-3-156 0 0,-1-14-170 0 0,0 0 0 0 0,2 0 0 0 0,0 1 0 0 0,2-1 0 0 0,0 0 0 0 0,2 1 0 0 0,0-1 0 0 0,1 1-1 0 0,2-2 171 0 0,-3 17-41 0 0,1-1 0 0 0,0 1 0 0 0,1 0 0 0 0,-1 0 0 0 0,1 1 0 0 0,0 0 0 0 0,0 0-1 0 0,1 0 1 0 0,0 1 0 0 0,-1 0 0 0 0,1 0 0 0 0,1 0 0 0 0,-1 1 0 0 0,0 0-1 0 0,1 1 1 0 0,0 0 0 0 0,-1 0 0 0 0,1 1 0 0 0,8-1 41 0 0,26-10 586 0 0,-37 13-549 0 0,0 0 0 0 0,-1 1 0 0 0,1-1 0 0 0,-1 1 0 0 0,1 0 0 0 0,-1 1 0 0 0,0-1 0 0 0,0 1-1 0 0,0-1 1 0 0,0 1 0 0 0,-1 1 0 0 0,1-1 0 0 0,-1 0 0 0 0,1 1 0 0 0,-1 0 0 0 0,0 0 0 0 0,-1 0 0 0 0,1 0 0 0 0,-1 0 0 0 0,0 0 0 0 0,0 1 0 0 0,0-1 0 0 0,1 4-37 0 0,10 13 128 0 0,-7-16-133 0 0,0 1-1 0 0,0 0 1 0 0,-1 0-1 0 0,0 1 1 0 0,0-1-1 0 0,0 1 0 0 0,-1 0 1 0 0,0 1-1 0 0,0-1 1 0 0,-1 1-1 0 0,0-1 1 0 0,0 1-1 0 0,-1 0 1 0 0,0 0-1 0 0,0 0 1 0 0,-1 0-1 0 0,0 1 1 0 0,0-1-1 0 0,-1 0 1 0 0,0 1-1 0 0,-1-1 1 0 0,1 0-1 0 0,-2 0 1 0 0,1 0-1 0 0,-1 0 1 0 0,0 0-1 0 0,-1 0 0 0 0,0 0 1 0 0,0 0-1 0 0,-1-1 1 0 0,0 0-1 0 0,0 0 1 0 0,-1 0-1 0 0,0 0 1 0 0,-1 1 5 0 0,-3-1 33 0 0,-1-1 0 0 0,0 0 0 0 0,0-1 0 0 0,0 0 0 0 0,-1 0 1 0 0,0-1-1 0 0,0 0 0 0 0,0-1 0 0 0,0 0 0 0 0,0-1 0 0 0,-1 0 0 0 0,1-1 1 0 0,-7 0-34 0 0,-24-42-1687 0 0,38 34-273 0 0,-4-6-3273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4:38.1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 1 6037 0 0,'0'0'1036'0'0,"0"0"-63"0"0,0 0 191 0 0,0 0-104 0 0,0 0-393 0 0,0 0-447 0 0,0 0-113 0 0,0 0 306 0 0,-4 8 258 0 0,-12 19-163 0 0,1 1 1 0 0,2 0-1 0 0,1 1 1 0 0,1 1-1 0 0,2 0 0 0 0,0 0 1 0 0,2 1-1 0 0,2 0 1 0 0,1 0-1 0 0,0 29-508 0 0,5-56-22 0 0,0 1 0 0 0,1-1 0 0 0,0 1 0 0 0,0-1-1 0 0,0 0 1 0 0,0 1 0 0 0,1-1 0 0 0,0-1 0 0 0,0 1 0 0 0,0 0 0 0 0,0-1-1 0 0,0 1 1 0 0,1-1 0 0 0,0 0 0 0 0,-1 0 0 0 0,1 0 0 0 0,0-1-1 0 0,1 1 1 0 0,-1-1 0 0 0,0 0 0 0 0,1 0 0 0 0,-1-1 0 0 0,1 1 0 0 0,0-1 22 0 0,44 1-8382 0 0,-35-7 2391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4:38.9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275 36 104 0 0,'0'0'14016'0'0,"-6"2"-10920"0"0,-14 3-3178 0 0,0-1 0 0 0,-1-1 0 0 0,1 0 0 0 0,-1-2 0 0 0,1 0 0 0 0,-1-2 0 0 0,1 0 0 0 0,-1-1 0 0 0,1-1 0 0 0,-12-4 82 0 0,5-9-2529 0 0,21-3-6803 0 0,7 13 4805 0 0</inkml:trace>
  <inkml:trace contextRef="#ctx0" brushRef="#br0" timeOffset="203.918">130 99 5489 0 0,'0'0'1732'0'0,"0"0"-200"0"0,0 0 44 0 0,8 44-272 0 0,-8-32-12 0 0,0 1-284 0 0,0-2-212 0 0,-1 0-264 0 0,-2 1-244 0 0,2-1-148 0 0,-2 1-28 0 0,3-1 12 0 0,0 0-124 0 0,0-1-704 0 0,0-1-788 0 0,3-4-2540 0 0,2-4-4833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4:38.3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0 13745 0 0,'0'0'1192'0'0,"0"0"-1192"0"0,0 0-432 0 0,0 0 432 0 0,-19 42 836 0 0,6-27-72 0 0,-3 3-223 0 0,2-1-129 0 0,-4 2-200 0 0,1 0-52 0 0,-3 0-60 0 0,1-4-100 0 0,0-1-308 0 0,4-2-216 0 0,2-5-293 0 0,2-4-495 0 0,5-3-1520 0 0,0-1-3076 0 0</inkml:trace>
  <inkml:trace contextRef="#ctx0" brushRef="#br0" timeOffset="249.162">51 41 9973 0 0,'0'0'1072'0'0,"0"0"-416"0"0,38 37 468 0 0,-26-20-12 0 0,3 0-164 0 0,-5 2-204 0 0,3 0-256 0 0,-3-3-219 0 0,-2 2-133 0 0,0-4-24 0 0,1 0-112 0 0,-1-2-184 0 0,2-2-513 0 0,0-5-563 0 0,1 0-956 0 0,-3-3-2956 0 0,4-6-1933 0 0</inkml:trace>
  <inkml:trace contextRef="#ctx0" brushRef="#br0" timeOffset="403.979">366 230 11161 0 0,'0'0'1012'0'0,"0"0"-868"0"0,0 0 480 0 0,0 0 280 0 0,-10 45 12 0 0,-1-34-148 0 0,-3 2-256 0 0,-1-1-244 0 0,-1 1-91 0 0,-1 0-177 0 0,1-2-517 0 0,1-2-615 0 0,5-4-1236 0 0,0-5-3788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4:37.3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223 131 416 0 0,'0'0'5318'0'0,"0"0"405"0"0,0 0-3570 0 0,0 0-1206 0 0,0 0 131 0 0,0 0 163 0 0,0 0-204 0 0,0 0-369 0 0,0 0-357 0 0,-8 0-205 0 0,-5 0-386 0 0,-112-7 634 0 0,55-27-6740 0 0,63 24 345 0 0</inkml:trace>
  <inkml:trace contextRef="#ctx0" brushRef="#br0" timeOffset="249.496">226 0 9049 0 0,'0'0'1644'0'0,"0"0"-1464"0"0,0 0-172 0 0,0 0 340 0 0,0 0 512 0 0,0 0 216 0 0,-39 11-300 0 0,7-9-424 0 0,-1 1-352 0 0,-1-3-1396 0 0,7 0-3648 0 0,-4-4-2809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4:35.6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388 151 4272 0 0,'0'0'1174'0'0,"0"0"1277"0"0,0 0-808 0 0,0 0-541 0 0,0 0 136 0 0,0 0 119 0 0,0 0-361 0 0,10-9-662 0 0,-25 30 245 0 0,-1 0 0 0 0,-1-1-1 0 0,-1-1 1 0 0,0 0-1 0 0,-2-1 1 0 0,0-1 0 0 0,-12 6-579 0 0,-88 86 204 0 0,112-99-392 0 0,-4 5 747 0 0,25-26 535 0 0,322-295-792 0 0,-335 305-424 0 0,-22 30-1374 0 0,-282 231 3264 0 0,278-233-1637 0 0,31-31 861 0 0,295-314-2663 0 0,-276 299 1369 0 0,-29 27-875 0 0,-392 294 2832 0 0,481-349-1631 0 0,-39 17-364 0 0,13-7 203 0 0,0-3 1 0 0,-3-2-1 0 0,-2-2 0 0 0,-1-2 1 0 0,8-15 136 0 0,-263 214-51 0 0,-84 27 994 0 0,307-218-1854 0 0,21-2-2569 0 0,-19 19-4374 0 0,-3 3-161 0 0</inkml:trace>
  <inkml:trace contextRef="#ctx0" brushRef="#br0" timeOffset="1101.918">204 1 10677 0 0,'0'0'1102'0'0,"0"0"-609"0"0,0 7 44 0 0,3 14-109 0 0,2 1 1 0 0,1-1-1 0 0,0-1 1 0 0,1 1-1 0 0,2-1 1 0 0,0-1 0 0 0,1 1-1 0 0,1-1 1 0 0,0-1-1 0 0,8 7-428 0 0,18 38 99 0 0,29 49 4 0 0,-105-173 1687 0 0,16 27-2074 0 0,-149-221-1199 0 0,164 230 2119 0 0,16 26-1072 0 0,209 381 1571 0 0,-183-335-899 0 0,-63-111 2048 0 0,-191-249-3564 0 0,189 245 1751 0 0,60 93-2430 0 0,148 291 2707 0 0,-117-233-342 0 0,-72-122 1283 0 0,-199-312-3426 0 0,196 320 2008 0 0,21 34-1431 0 0,183 384 2268 0 0,-199-414 959 0 0,-25-59-2889 0 0,-70-94-138 0 0,168 262-106 0 0,46 105 1853 0 0,-88-165-510 0 0,-17-19-3460 0 0,-3-3-3433 0 0,-1-13-3291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4:39.5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0 1332 0 0,'0'0'7397'0'0,"0"0"-5170"0"0,0 0-1857 0 0,0 0 2 0 0,0 0 60 0 0,7 6 80 0 0,2 3-256 0 0,-1 0-1 0 0,0 1 0 0 0,0-1 0 0 0,-1 1 0 0 0,0 1 0 0 0,-1-1 0 0 0,0 1 0 0 0,-1 1 0 0 0,0-1 0 0 0,0 1 0 0 0,-2-1 0 0 0,1 1 0 0 0,0 11-255 0 0,-2-12 23 0 0,0 1-1 0 0,-2 0 1 0 0,1-1 0 0 0,-1 1-1 0 0,-1 0 1 0 0,0-1-1 0 0,-1 1 1 0 0,0-1 0 0 0,-1 1-1 0 0,0-1 1 0 0,-1 0-1 0 0,0 0 1 0 0,-1 0 0 0 0,0-1-1 0 0,0 1 1 0 0,-1-1-1 0 0,-1 0 1 0 0,0-1 0 0 0,0 0-1 0 0,-1 0 1 0 0,-7 7-23 0 0,-17 15-1352 0 0,7-13-2381 0 0,-5-5-6199 0 0</inkml:trace>
  <inkml:trace contextRef="#ctx0" brushRef="#br0" timeOffset="993.261">145 33 520 0 0,'0'0'0'0'0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4:53.6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1500 0 0,'0'0'704'0'0,"0"0"1044"0"0,0 0-1748 0 0,0 0-1656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23.8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0 8493 0 0,'0'0'3463'0'0,"0"0"-3297"0"0,0 7-246 0 0,-42 363 4666 0 0,42-367-4574 0 0,1 1 0 0 0,-1-1-1 0 0,1 0 1 0 0,0 0 0 0 0,0 0 0 0 0,0 0 0 0 0,0 0-1 0 0,0 0 1 0 0,0 0 0 0 0,1 0 0 0 0,0 0-1 0 0,-1 0 1 0 0,1-1 0 0 0,0 1 0 0 0,1-1-1 0 0,-1 0 1 0 0,0 1 0 0 0,1-1 0 0 0,-1 0-1 0 0,1 0 1 0 0,-1 0 0 0 0,1-1 0 0 0,0 1-1 0 0,0-1 1 0 0,0 1 0 0 0,0-1 0 0 0,0 0 0 0 0,0 0-1 0 0,0 0 1 0 0,0-1 0 0 0,0 1 0 0 0,3-1-12 0 0,42-4-5637 0 0,-35-1 226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30:24.4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0 13981 0 0,'0'0'1924'0'0,"1"7"-1383"0"0,-2 59 198 0 0,1-65-512 0 0,19-39 227 0 0,-16 39-497 0 0,0-1 0 0 0,-1 1 1 0 0,1 0-1 0 0,0 0 1 0 0,-1 1-1 0 0,1-1 0 0 0,0 0 1 0 0,-1 1-1 0 0,0 0 1 0 0,1-1-1 0 0,-1 1 0 0 0,0 0 1 0 0,0 0-1 0 0,0 0 0 0 0,0 1 1 0 0,0-1-1 0 0,0 0 1 0 0,-1 1-1 0 0,1-1 0 0 0,-1 1 1 0 0,0 0-1 0 0,0-1 1 0 0,0 1-1 0 0,0 0 0 0 0,0 0 1 0 0,0-1-1 0 0,-1 1 1 0 0,0 0-1 0 0,1 0 0 0 0,-1 0 1 0 0,0 0-1 0 0,0 1 43 0 0,2 3 48 0 0,78 243 2186 0 0,-79-249-2223 0 0,0 1-1 0 0,-1 0 0 0 0,1 0 0 0 0,-1 0 0 0 0,1 0 0 0 0,-1 0 1 0 0,0 0-1 0 0,0 0 0 0 0,0 0 0 0 0,0 0 0 0 0,0 0 0 0 0,0 0 1 0 0,-1 0-1 0 0,1 0 0 0 0,0 0 0 0 0,-1 0 0 0 0,0 0 1 0 0,1 0-1 0 0,-1-1 0 0 0,0 1 0 0 0,0 0 0 0 0,0 0 0 0 0,0-1 1 0 0,0 1-1 0 0,-1-1 0 0 0,1 1 0 0 0,0-1 0 0 0,-1 1 0 0 0,1-1 1 0 0,-1 0-1 0 0,0 0 0 0 0,1 1 0 0 0,-1-1 0 0 0,0-1 1 0 0,1 1-1 0 0,-1 0 0 0 0,0 0 0 0 0,0-1 0 0 0,0 1 0 0 0,0-1 1 0 0,0 1-1 0 0,0-1 0 0 0,0 0 0 0 0,0 0 0 0 0,0 1 0 0 0,0-2 1 0 0,0 1-1 0 0,0 0 0 0 0,0 0 0 0 0,0-1 0 0 0,0 1 1 0 0,0-1-1 0 0,1 1 0 0 0,-1-1 0 0 0,0 0 0 0 0,0 0 0 0 0,0 0 1 0 0,1 0-1 0 0,-1 0 0 0 0,0 0 0 0 0,1 0 0 0 0,-1-1 0 0 0,1 1 1 0 0,0-1-1 0 0,-1 1-10 0 0,-3 0 0 0 0,1-1-1 0 0,-1 0 1 0 0,0 0 0 0 0,1 0 0 0 0,0 0-1 0 0,-1 0 1 0 0,1-1 0 0 0,0 0 0 0 0,0 0-1 0 0,0 0 1 0 0,1-1 0 0 0,-1 1 0 0 0,1-1 0 0 0,0 0-1 0 0,0 0 1 0 0,0 0 0 0 0,0 0 0 0 0,1 0-1 0 0,-1-1 1 0 0,1 1 0 0 0,0-1 0 0 0,1 1-1 0 0,-1-1 1 0 0,1 0 0 0 0,0 0 0 0 0,0 0-1 0 0,0 0 1 0 0,1 0 0 0 0,0 0 0 0 0,0 0 0 0 0,0 0-1 0 0,1 0 1 0 0,-1 1 0 0 0,1-1 0 0 0,0 0-1 0 0,1 0 1 0 0,-1 0 0 0 0,1 1 0 0 0,0-1-1 0 0,0 1 1 0 0,0-1 0 0 0,1 1 0 0 0,-1 0-1 0 0,1 0 1 0 0,0 0 0 0 0,0 0 0 0 0,1 0 0 0 0,-1 1-1 0 0,1-1 1 0 0,0 1 0 0 0,2-2 0 0 0,118-16-2102 0 0,-71 26-3617 0 0,-34-3-566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4:58.0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13 1148 0 0,'0'0'319'0'0,"0"0"-17"0"0,0 0 1 0 0,0 0 935 0 0,0 0 1139 0 0,0 0-880 0 0,0 0-718 0 0,0 0-97 0 0,-1-10 416 0 0,-1 8 2723 0 0,-3 8-3734 0 0,0 0 0 0 0,0 1 1 0 0,1 0-1 0 0,-1 0 0 0 0,1 1 1 0 0,1-1-1 0 0,0 1 0 0 0,0 0 0 0 0,0 0 1 0 0,1 0-1 0 0,0 0 0 0 0,1 0 1 0 0,0 0-1 0 0,0 1 0 0 0,0 2-87 0 0,0-4 66 0 0,-3 22 18 0 0,-3 9-5 0 0,2 1 1 0 0,2-1 0 0 0,1 1-1 0 0,2 0 1 0 0,5 30-80 0 0,-4-64 106 0 0,0 0 0 0 0,1-1 0 0 0,0 1 1 0 0,0-1-1 0 0,0 0 0 0 0,1 1 0 0 0,-1-1 0 0 0,1 0 1 0 0,0 0-1 0 0,0-1 0 0 0,0 1 0 0 0,1-1 0 0 0,-1 1 1 0 0,1-1-1 0 0,0 0 0 0 0,0-1 0 0 0,0 1 0 0 0,3 1-106 0 0,12 0-2660 0 0,0-9-3461 0 0,-10-3-2390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4:59.9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1 4912 0 0,'0'0'8585'0'0,"6"9"-6805"0"0,2 4-1711 0 0,0 0 0 0 0,-1 1 0 0 0,0-1-1 0 0,-1 1 1 0 0,-1 1 0 0 0,0-1 0 0 0,-1 1 0 0 0,-1 0 0 0 0,0 0 0 0 0,-1 0 0 0 0,0 0 0 0 0,-2 0 0 0 0,1 1 0 0 0,-2-1 0 0 0,0 0 0 0 0,-1 0 0 0 0,-1 0 0 0 0,0 0-1 0 0,-1 0 1 0 0,0 0 0 0 0,-1-1 0 0 0,-1 0 0 0 0,-4 8-69 0 0,-68 59-2952 0 0,68-79-1744 0 0,4-7-4202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00.1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138 37 17406 0 0,'0'0'1508'0'0,"0"0"-1508"0"0,0 0-1432 0 0,0 0 1048 0 0,0 0 372 0 0,-48 1 12 0 0,28-5-140 0 0,-4 0-457 0 0,5-2-2047 0 0,5-1-3412 0 0,2-9-1593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00.2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175 26 4244 0 0,'0'0'10213'0'0,"0"0"-8653"0"0,0 0-1244 0 0,40-7 25 0 0,-40 7-105 0 0,0 0-236 0 0,-9 0-400 0 0,-4 0 312 0 0,-5 3 88 0 0,-13 0 0 0 0,-10-3-317 0 0,2-4-1407 0 0,8-1-3364 0 0,-2-11-4197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01.2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0 16161 0 0,'0'0'1062'0'0,"-3"8"-1440"0"0,-33 89 403 0 0,26-76 36 0 0,1 0 0 0 0,1 1-1 0 0,0 0 1 0 0,2 0 0 0 0,1 1-1 0 0,0 0 1 0 0,2 0 0 0 0,1 0-1 0 0,0 11-60 0 0,4-26-26 0 0,0 0 0 0 0,0 1 0 0 0,1-1 0 0 0,0 0-1 0 0,1-1 1 0 0,0 1 0 0 0,0-1 0 0 0,1 1 0 0 0,-1-1 0 0 0,2 0 0 0 0,-1-1-1 0 0,1 1 1 0 0,0-1 0 0 0,0 0 0 0 0,3 1 26 0 0,39 26-7229 0 0,-29-27-710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04.7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260 37 6505 0 0,'0'0'10865'0'0,"0"0"-10369"0"0,0 0-496 0 0,0 0-744 0 0,0 0 644 0 0,-45-3 100 0 0,23 1 124 0 0,-4-1-116 0 0,-1 1-8 0 0,-1 0 4 0 0,-1 1-4 0 0,2-2-300 0 0,3-1-1181 0 0,4 0-1759 0 0,9-8-5385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05.1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291 45 10557 0 0,'0'7'4638'0'0,"0"-2"-4571"0"0,-1-1-1 0 0,1 0 1 0 0,-1 1-1 0 0,0-1 0 0 0,0 0 1 0 0,0 1-1 0 0,-1-1 1 0 0,0 0-1 0 0,1 0 0 0 0,-1 0 1 0 0,-1 0-1 0 0,1-1 0 0 0,0 1 1 0 0,-1-1-1 0 0,0 1 1 0 0,0-1-1 0 0,0 0 0 0 0,0 0 1 0 0,-1 0-1 0 0,1 0 1 0 0,-1-1-1 0 0,0 1 0 0 0,1-1 1 0 0,-1 0-1 0 0,0 0 1 0 0,-4 1-67 0 0,-125 9 245 0 0,71-37-2862 0 0,35-31-3587 0 0,28 53 6342 0 0,0 0 1 0 0,1 1-1 0 0,-1-1 0 0 0,1 1 1 0 0,-1-1-1 0 0,1 1 0 0 0,0 0 0 0 0,0 0 1 0 0,0 0-1 0 0,1 0 0 0 0,-1 0 1 0 0,0 0-1 0 0,1 0 0 0 0,-1 1 0 0 0,1-1 1 0 0,-1 1-1 0 0,1 0 0 0 0,0 0 1 0 0,0 0-1 0 0,-1 0 0 0 0,1 0 0 0 0,0 1 1 0 0,0-1-1 0 0,0 1 0 0 0,0 0 0 0 0,0 0 1 0 0,0 0-1 0 0,0 0 0 0 0,0 0 1 0 0,0 1-1 0 0,-1-1 0 0 0,1 1 0 0 0,0 0 1 0 0,0 0-1 0 0,0 0 0 0 0,-1 0 1 0 0,1 0-1 0 0,0 1 0 0 0,-1-1 0 0 0,1 1 1 0 0,-1-1-1 0 0,0 1 0 0 0,1 0 1 0 0,-1 0-1 0 0,0 0 0 0 0,0 0 0 0 0,0 1 1 0 0,-1-1-1 0 0,1 1-138 0 0,67 102 1972 0 0,-52-64-1616 0 0,-14-40-321 0 0,0 1 1 0 0,0-1 0 0 0,-1 1 0 0 0,1-1 0 0 0,0 0-1 0 0,0 0 1 0 0,0 0 0 0 0,0 0 0 0 0,0 0 0 0 0,1-1-1 0 0,-1 0 1 0 0,0 1 0 0 0,0-1 0 0 0,0 0 0 0 0,0-1 0 0 0,0 1-1 0 0,1-1 1 0 0,-1 1 0 0 0,0-1 0 0 0,0 0 0 0 0,0 0-1 0 0,0 0 1 0 0,-1 0 0 0 0,1-1 0 0 0,0 1 0 0 0,0-1-1 0 0,-1 0 1 0 0,1 1 0 0 0,-1-1 0 0 0,1 0 0 0 0,-1-1-1 0 0,0 1 1 0 0,0 0 0 0 0,0-1 0 0 0,0 1 0 0 0,0-1-1 0 0,0 0 1 0 0,-1 1 0 0 0,0-1 0 0 0,1 0 0 0 0,0-2-36 0 0,0-2-94 0 0,0 0-1 0 0,0 0 1 0 0,0 0 0 0 0,-1 0 0 0 0,0-1-1 0 0,0 1 1 0 0,-1 0 0 0 0,0 0 0 0 0,0-1 0 0 0,-1 1-1 0 0,0 0 1 0 0,0 0 0 0 0,-1-1 0 0 0,0 1-1 0 0,0 0 1 0 0,0 0 0 0 0,-1 1 0 0 0,-2-5 94 0 0,-41-23-7736 0 0,39 33 1910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05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0 15985 0 0,'0'0'1601'0'0,"0"0"-1601"0"0,29 54-448 0 0,-18-27 172 0 0,-5 4 276 0 0,-1 1 0 0 0,-5 7 52 0 0,-1 6-48 0 0,-16 6 8 0 0,-7 0 100 0 0,-10-2 12 0 0,-3-6 28 0 0,1-5-152 0 0,5-8-312 0 0,5-10-1321 0 0,4-8-5171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04.1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327 0 6473 0 0,'0'0'7404'0'0,"0"0"-5646"0"0,0 0-1888 0 0,0 0 322 0 0,-7 6 198 0 0,-14 6-260 0 0,0-1-1 0 0,0-1 0 0 0,-1-1 1 0 0,-1-1-1 0 0,1-1 0 0 0,-1-1 1 0 0,0-1-1 0 0,0-1 0 0 0,-23 1-129 0 0,-9 4-270 0 0,39-7-106 0 0,16-1 417 0 0,0-1 1 0 0,0 1 0 0 0,0-1 0 0 0,1 0 0 0 0,-1 1 0 0 0,0-1-1 0 0,0 1 1 0 0,0-1 0 0 0,0 1 0 0 0,0-1 0 0 0,0 1 0 0 0,0-1 0 0 0,0 1-1 0 0,0-1 1 0 0,-1 0 0 0 0,1 1 0 0 0,0-1 0 0 0,0 1 0 0 0,0-1-1 0 0,0 1 1 0 0,-1-1 0 0 0,1 0 0 0 0,0 1 0 0 0,0-1 0 0 0,-1 0-1 0 0,1 1 1 0 0,0-1 0 0 0,-1 0 0 0 0,1 1 0 0 0,0-1 0 0 0,-1 0-42 0 0,34 10 57 0 0,-1 1 1 0 0,0 2 0 0 0,-1 0-1 0 0,-1 3 1 0 0,0 0 0 0 0,24 19-58 0 0,-32-2-1141 0 0,-33-29-8544 0 0,-7-9 2263 0 0</inkml:trace>
  <inkml:trace contextRef="#ctx0" brushRef="#br0" timeOffset="262.925">21 223 16369 0 0,'0'0'1417'0'0,"0"0"-1417"0"0,0 0-204 0 0,45 41 204 0 0,-24-25 224 0 0,0-2-76 0 0,3 1-52 0 0,2 1-32 0 0,-2-2-64 0 0,3 1-516 0 0,-3-4-668 0 0,-6-3-2617 0 0,5-4-4068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03.4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331 29 8249 0 0,'0'0'8421'0'0,"0"0"-7106"0"0,0 0-2078 0 0,-8 7 691 0 0,2-1 149 0 0,-1 0-1 0 0,0 0 1 0 0,0-1-1 0 0,0 0 1 0 0,-1-1 0 0 0,0 0-1 0 0,0 0 1 0 0,0 0-1 0 0,0-1 1 0 0,-1-1-1 0 0,1 1 1 0 0,-1-1-1 0 0,0-1 1 0 0,1 1-1 0 0,-1-1 1 0 0,-4-1-77 0 0,-109-23-355 0 0,65-36-7429 0 0,53 48 2780 0 0</inkml:trace>
  <inkml:trace contextRef="#ctx0" brushRef="#br0" timeOffset="266.8">153 138 8449 0 0,'0'0'4648'0'0,"0"0"-4116"0"0,10 37 256 0 0,-7-25-180 0 0,-3 4-180 0 0,0-2-152 0 0,0 1-64 0 0,-3 0-84 0 0,-1 0 24 0 0,2-1 0 0 0,1 0-152 0 0,1-2-592 0 0,0-2-1100 0 0,0-4-1484 0 0,5-6-5401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30:23.2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 1436 0 0,'4'50'10616'0'0,"-1"-1"-5953"0"0,-13 181-2678 0 0,8-198-1921 0 0,3-37-6011 0 0,0-3-705 0 0</inkml:trace>
  <inkml:trace contextRef="#ctx0" brushRef="#br0" timeOffset="169.925">119 391 5320 0 0,'0'0'8557'0'0,"0"0"-7733"0"0,0 0-344 0 0,0 0 248 0 0,0 0-211 0 0,-9 38-265 0 0,8-33-92 0 0,-4-4-8 0 0,3 2-152 0 0,2-3-140 0 0,0 0-308 0 0,0 0-245 0 0,0-4-227 0 0,0-3-476 0 0,0 1-2532 0 0,0-10-3329 0 0</inkml:trace>
  <inkml:trace contextRef="#ctx0" brushRef="#br0" timeOffset="339.974">131 177 7645 0 0,'0'0'7448'0'0,"0"0"-6744"0"0,0 0-704 0 0,0 0 0 0 0,0 0 48 0 0,0 0-48 0 0,0 0-276 0 0,0 0-1224 0 0,0 0-312 0 0,0 0-660 0 0,9-1-4161 0 0</inkml:trace>
  <inkml:trace contextRef="#ctx0" brushRef="#br0" timeOffset="605.92">277 121 8189 0 0,'0'8'4850'0'0,"4"99"-655"0"0,-3 65-3116 0 0,-1-158-1094 0 0,1-14-238 0 0,-1 0-1 0 0,1 0 0 0 0,-1 0 0 0 0,0 0 1 0 0,1 0-1 0 0,-1 0 0 0 0,1 0 0 0 0,-1 1 1 0 0,0-1-1 0 0,1 0 0 0 0,-1 0 0 0 0,1 0 254 0 0,1-15-4048 0 0,-1 14-2599 0 0,-4 40 2089 0 0</inkml:trace>
  <inkml:trace contextRef="#ctx0" brushRef="#br0" timeOffset="775.97">353 321 4728 0 0,'0'0'7077'0'0,"0"0"-5949"0"0,0 0-896 0 0,0 0 172 0 0,0 0 272 0 0,0 0-108 0 0,0 0-428 0 0,-50-8-140 0 0,35 2-988 0 0,-1-2-416 0 0,1 1-752 0 0,5 0-2344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02.4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272 103 12165 0 0,'0'0'3628'0'0,"0"0"-3628"0"0,0 0-680 0 0,-36 4 680 0 0,10-6 440 0 0,-6-1-212 0 0,-2 1-116 0 0,2-2-112 0 0,-6 0-140 0 0,11-2-1232 0 0,3 2-1668 0 0,1-9-3469 0 0</inkml:trace>
  <inkml:trace contextRef="#ctx0" brushRef="#br0" timeOffset="326.282">576 57 10665 0 0,'0'0'3446'0'0,"3"7"-2843"0"0,7 22-392 0 0,-55 4 1247 0 0,43-33-1426 0 0,-109 6-28 0 0,108-6-128 0 0,0 0-1 0 0,1 0 0 0 0,-1 0 1 0 0,0-1-1 0 0,0 1 0 0 0,1-1 1 0 0,-1 1-1 0 0,0-1 0 0 0,1 0 1 0 0,-1 0-1 0 0,1 0 0 0 0,-1 0 1 0 0,1-1-1 0 0,-1 1 0 0 0,1-1 1 0 0,0 1-1 0 0,0-1 0 0 0,-1 0 1 0 0,1 0-1 0 0,1 0 1 0 0,-1 0-1 0 0,0 0 0 0 0,0 0 1 0 0,1 0-1 0 0,-1-1 0 0 0,1 1 1 0 0,0-1-1 0 0,0 1 0 0 0,0-1 1 0 0,0 1-1 0 0,0-1 0 0 0,0 0 1 0 0,1 1-1 0 0,-1-1 0 0 0,1 0 1 0 0,0 0-1 0 0,0-2 125 0 0,2 3 96 0 0,0 0-1 0 0,1 0 1 0 0,-1 0-1 0 0,1 0 1 0 0,0 1-1 0 0,-1-1 1 0 0,1 1 0 0 0,0 0-1 0 0,0 0 1 0 0,0 0-1 0 0,0 0 1 0 0,0 0-1 0 0,0 1 1 0 0,0-1-1 0 0,0 1 1 0 0,0 0-1 0 0,0 0 1 0 0,0 0 0 0 0,0 0-1 0 0,0 0 1 0 0,0 1-1 0 0,0 0 1 0 0,0-1-1 0 0,0 1 1 0 0,0 0-1 0 0,0 0 1 0 0,0 1 0 0 0,0-1-1 0 0,-1 1 1 0 0,1-1-1 0 0,-1 1 1 0 0,1 0-1 0 0,-1 0 1 0 0,1 0-1 0 0,-1 0 1 0 0,0 0 0 0 0,0 0-1 0 0,1 2-95 0 0,102 128 1951 0 0,-76-85-1610 0 0,-29-46-314 0 0,1 0 1 0 0,-1 0 0 0 0,1 0 0 0 0,0 0-1 0 0,0 0 1 0 0,-1 0 0 0 0,1 0 0 0 0,0 0-1 0 0,0 0 1 0 0,0-1 0 0 0,0 1 0 0 0,0 0 0 0 0,0-1-1 0 0,0 1 1 0 0,0 0 0 0 0,0-1 0 0 0,0 0-1 0 0,0 1 1 0 0,0-1 0 0 0,0 1 0 0 0,0-1-1 0 0,1 0 1 0 0,-1 0 0 0 0,0 0 0 0 0,0 0-1 0 0,0 0 1 0 0,1 0 0 0 0,-1 0 0 0 0,0 0 0 0 0,0 0-1 0 0,0-1 1 0 0,0 1 0 0 0,1 0 0 0 0,-1-1-1 0 0,0 1 1 0 0,0-1 0 0 0,0 1 0 0 0,0-1-1 0 0,0 1 1 0 0,0-1 0 0 0,0 0 0 0 0,0 0-1 0 0,0 1 1 0 0,-1-1 0 0 0,1 0 0 0 0,0 0-1 0 0,0 0 1 0 0,-1 0 0 0 0,1 0 0 0 0,0 0 0 0 0,-1 0-1 0 0,1 0 1 0 0,-1 0 0 0 0,1 0 0 0 0,-1-1-28 0 0,26-64-1185 0 0,-49-47-1953 0 0,-12 44-5585 0 0,33 67 3796 0 0</inkml:trace>
  <inkml:trace contextRef="#ctx0" brushRef="#br0" timeOffset="589.358">967 240 14985 0 0,'0'0'1565'0'0,"0"0"-1565"0"0,-9 36-201 0 0,-2-22 201 0 0,-6 0 249 0 0,-4 0-13 0 0,-2-1-212 0 0,-1-3-24 0 0,-1 0-953 0 0,8-4-1387 0 0,-1-6-4688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02.0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266 1 13073 0 0,'0'0'2010'0'0,"-7"5"-2224"0"0,-198 70 1150 0 0,151-62-1970 0 0,55-10 1111 0 0,0-1 0 0 0,1 1 0 0 0,-1-1-1 0 0,0 0 1 0 0,1 0 0 0 0,-1 0 0 0 0,1 0-1 0 0,0 0 1 0 0,0 0 0 0 0,0 0 0 0 0,0 0-1 0 0,0-1 1 0 0,0 1 0 0 0,0-1 0 0 0,0 0-1 0 0,1 1 1 0 0,-1-1 0 0 0,1 0 0 0 0,-1 0-1 0 0,1 0 1 0 0,-1-1 0 0 0,1 1 0 0 0,-1-1-1 0 0,1 1 1 0 0,0-1 0 0 0,-1 0-1 0 0,1 0 1 0 0,0 0 0 0 0,-1 0 0 0 0,3-1-77 0 0,1 3-39 0 0,109 45 214 0 0,-111-36-1635 0 0,-13-4-4834 0 0,-6-6 438 0 0</inkml:trace>
  <inkml:trace contextRef="#ctx0" brushRef="#br0" timeOffset="156.271">12 209 7749 0 0,'0'0'8809'0'0,"0"0"-8425"0"0,0 0-384 0 0,35 21-156 0 0,-19-15 156 0 0,1 1 124 0 0,4 1-24 0 0,-1 0-40 0 0,-2-1-12 0 0,3-1-48 0 0,-3 2 0 0 0,-1-4-248 0 0,2 0-997 0 0,-7-1-1623 0 0,14-3-4068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01.5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231 1 16073 0 0,'0'0'1277'0'0,"0"0"-1277"0"0,0 0-772 0 0,-8 37 355 0 0,-2-20 417 0 0,0 4 229 0 0,-7-2 71 0 0,3 1-100 0 0,-6 1-40 0 0,1 0-8 0 0,-3-2-28 0 0,3-1-124 0 0,-5-3-40 0 0,8-3-408 0 0,-1-7-621 0 0,3-2-1347 0 0,3-3-2296 0 0,1-11-3129 0 0</inkml:trace>
  <inkml:trace contextRef="#ctx0" brushRef="#br0" timeOffset="260.372">21 38 10065 0 0,'0'0'4644'0'0,"0"0"-4644"0"0,0 0 0 0 0,44 45 112 0 0,-29-25 444 0 0,4 3-52 0 0,1-1-88 0 0,-5 1-127 0 0,1-3-129 0 0,-2 0-32 0 0,0-2-16 0 0,-4-1-16 0 0,5-3-96 0 0,-4-1-188 0 0,6-3-349 0 0,0-4-787 0 0,-3-4-1540 0 0,9-4-3981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00.7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47 13461 0 0,'0'0'3336'0'0,"0"9"-3199"0"0,-13 268 748 0 0,19-255-1613 0 0,2-33-4669 0 0,-4-10-2121 0 0</inkml:trace>
  <inkml:trace contextRef="#ctx0" brushRef="#br0" timeOffset="249.751">58 0 7717 0 0,'0'0'6000'0'0,"8"3"-4496"0"0,4-1-1373 0 0,0 1 0 0 0,-1 1 0 0 0,0 0 1 0 0,0 1-1 0 0,0 0 0 0 0,0 0 0 0 0,-1 1 0 0 0,0 0 0 0 0,0 1 0 0 0,-1 1 0 0 0,1-1 0 0 0,-2 1 0 0 0,1 1 0 0 0,-1 0 0 0 0,2 2-131 0 0,-10-9 0 0 0,1 0 0 0 0,-1-1 1 0 0,0 1-1 0 0,1-1 0 0 0,-1 1 0 0 0,0 0 1 0 0,0-1-1 0 0,0 1 0 0 0,0 0 0 0 0,-1 0 1 0 0,1-1-1 0 0,0 1 0 0 0,-1-1 1 0 0,1 1-1 0 0,-1 0 0 0 0,1-1 0 0 0,-1 1 1 0 0,0-1-1 0 0,0 1 0 0 0,1-1 0 0 0,-1 0 1 0 0,0 1-1 0 0,0-1 0 0 0,-1 0 0 0 0,1 1 1 0 0,0-1-1 0 0,0 0 0 0 0,-1 0 0 0 0,1 0 1 0 0,0 0-1 0 0,-1 0 0 0 0,1-1 0 0 0,-1 1 1 0 0,1 0-1 0 0,-1-1 0 0 0,1 1 0 0 0,-1-1 1 0 0,0 1-1 0 0,1-1 0 0 0,-1 0 0 0 0,0 0 1 0 0,1 1-1 0 0,-1-1 0 0 0,0-1 1 0 0,0 1-1 0 0,-79 4-1628 0 0,56-9-1951 0 0,-2-7-3737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4:59.1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247 73 5565 0 0,'0'0'7824'0'0,"0"0"-5872"0"0,0 0-1792 0 0,0 0-144 0 0,0 0 384 0 0,0 0 205 0 0,-42 4-117 0 0,21-4-264 0 0,-6 0-164 0 0,0 0-48 0 0,-3 0-12 0 0,4 0-124 0 0,-1 0-608 0 0,7-4-945 0 0,3 1-2167 0 0,7-11-3965 0 0</inkml:trace>
  <inkml:trace contextRef="#ctx0" brushRef="#br0" timeOffset="526.07">535 17 7825 0 0,'0'0'4383'0'0,"0"0"-3444"0"0,0 0-486 0 0,4 7 209 0 0,-3-6-657 0 0,1 1 40 0 0,-1 0 0 0 0,0-1 1 0 0,1 1-1 0 0,-1 0 0 0 0,0 0 0 0 0,0 0 1 0 0,0 0-1 0 0,0 0 0 0 0,0 0 1 0 0,-1 0-1 0 0,1 0 0 0 0,-1 0 0 0 0,1 0 1 0 0,-1 1-1 0 0,0-1 0 0 0,0 0 0 0 0,1 0 1 0 0,-2 0-1 0 0,1 1 0 0 0,0-1 0 0 0,0 0 1 0 0,-1 0-1 0 0,1 0 0 0 0,-1 0 1 0 0,0 0-1 0 0,1 0 0 0 0,-1 0 0 0 0,0 0 1 0 0,0 0-1 0 0,-1 0 0 0 0,1 0 0 0 0,0 0 1 0 0,-1-1-1 0 0,1 1 0 0 0,-1 0 0 0 0,1-1 1 0 0,-1 1-1 0 0,0-1 0 0 0,1 0 0 0 0,-2 1-45 0 0,-120 48 330 0 0,120-49-490 0 0,0 0 1 0 0,1-1-1 0 0,-1 0 1 0 0,0 0-1 0 0,0 0 1 0 0,0 0-1 0 0,0 0 1 0 0,1-1-1 0 0,-1 1 1 0 0,0-1-1 0 0,0 0 0 0 0,0 0 1 0 0,1 0-1 0 0,-1 0 1 0 0,1 0-1 0 0,-1 0 1 0 0,1-1-1 0 0,-1 1 1 0 0,1-1-1 0 0,0 0 1 0 0,-1 0-1 0 0,1 0 0 0 0,0 0 1 0 0,0 0-1 0 0,1 0 1 0 0,-1 0-1 0 0,0-1 1 0 0,0 0 159 0 0,1-42-2773 0 0,4 42 2954 0 0,1 1 1 0 0,-1 0-1 0 0,1 0 0 0 0,0 0 0 0 0,0 0 0 0 0,0 1 0 0 0,0 0 0 0 0,0-1 1 0 0,0 1-1 0 0,0 1 0 0 0,0-1 0 0 0,0 1 0 0 0,1-1 0 0 0,-1 1 0 0 0,0 0 0 0 0,0 1 1 0 0,0-1-1 0 0,1 1 0 0 0,-1 0 0 0 0,0 0 0 0 0,0 0 0 0 0,0 0 0 0 0,0 1 1 0 0,0 0-182 0 0,93 81 2583 0 0,-58-38-2173 0 0,-36-46-351 0 0,-1 1 0 0 0,0 0 1 0 0,0 0-1 0 0,1-1 0 0 0,-1 0 1 0 0,0 1-1 0 0,0-1 0 0 0,0 0 1 0 0,0 0-1 0 0,0 0 0 0 0,0 0 1 0 0,0 0-1 0 0,0-1 0 0 0,0 1 1 0 0,0-1-1 0 0,-1 1 0 0 0,1-1 1 0 0,0 0-1 0 0,-1 1 0 0 0,0-1 1 0 0,1 0-1 0 0,-1 0 0 0 0,0 0 1 0 0,0 0-1 0 0,0 0 0 0 0,0 0 1 0 0,0 0-1 0 0,-1-1 0 0 0,1 1 1 0 0,0 0-1 0 0,-1 0 0 0 0,0-1 1 0 0,0 1-1 0 0,0 0 0 0 0,0-1 1 0 0,0 1-1 0 0,0 0 0 0 0,0 0 1 0 0,-1-1-1 0 0,1 0-59 0 0,-26-121-4256 0 0,25 124 3407 0 0,1-3 1326 0 0,0 2-3530 0 0,2 1-4503 0 0,6 0 3912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4:58.2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 92 3572 0 0,'0'0'5312'0'0,"0"0"-2718"0"0,0 0-1360 0 0,0 0-323 0 0,0 0-45 0 0,0 0 74 0 0,0 0-78 0 0,-6 0-405 0 0,-28 1-477 0 0,-68 0 617 0 0,38-8-4375 0 0,59 4-839 0 0,5-4-3017 0 0</inkml:trace>
  <inkml:trace contextRef="#ctx0" brushRef="#br0" timeOffset="399.897">533 0 6949 0 0,'0'0'6854'0'0,"0"0"-5623"0"0,-1 7-1176 0 0,0-2-6 0 0,0 0 1 0 0,0 0 0 0 0,-1 0-1 0 0,0 0 1 0 0,0 0 0 0 0,0-1 0 0 0,0 1-1 0 0,-1-1 1 0 0,1 1 0 0 0,-1-1-1 0 0,0 0 1 0 0,-1 0 0 0 0,1 0-1 0 0,-1-1 1 0 0,0 1 0 0 0,1-1-1 0 0,-1 0 1 0 0,-1 0 0 0 0,1 0-1 0 0,0-1 1 0 0,-3 2-50 0 0,5-2-88 0 0,-1 1 1 0 0,1-1-1 0 0,0 0 0 0 0,-1 1 1 0 0,0-1-1 0 0,0-1 0 0 0,0 1 0 0 0,0 0 1 0 0,0-1-1 0 0,0 1 0 0 0,0-1 1 0 0,0 0-1 0 0,0 0 0 0 0,-1 0 1 0 0,1 0-1 0 0,0-1 0 0 0,-1 1 0 0 0,1-1 1 0 0,0 0-1 0 0,-1 0 0 0 0,1 0 1 0 0,-1-1-1 0 0,1 1 0 0 0,0-1 0 0 0,-1 0 1 0 0,1 1-1 0 0,0-2 0 0 0,0 1 1 0 0,0 0-1 0 0,-1-1 0 0 0,1 1 1 0 0,1-1-1 0 0,-1 0 0 0 0,0 0 0 0 0,0 0 1 0 0,1 0-1 0 0,-1 0 0 0 0,1-1 1 0 0,0 1-1 0 0,-1-1 0 0 0,1 0 0 0 0,1 0 1 0 0,-1 0-1 0 0,0 1 0 0 0,1-2 1 0 0,-1 1-1 0 0,1 0 0 0 0,0 0 1 0 0,0 0-1 0 0,0-1 0 0 0,0 1 0 0 0,1 0 1 0 0,-1-2 87 0 0,4 3 75 0 0,-1 0 1 0 0,1 0-1 0 0,-1 0 1 0 0,1 0-1 0 0,0 1 0 0 0,0-1 1 0 0,0 1-1 0 0,0 0 1 0 0,0 0-1 0 0,0 0 1 0 0,0 0-1 0 0,0 1 1 0 0,0-1-1 0 0,0 1 0 0 0,0 0 1 0 0,1 0-1 0 0,-1 0 1 0 0,0 0-1 0 0,0 0 1 0 0,0 1-1 0 0,0-1 1 0 0,0 1-1 0 0,1 0 1 0 0,-1 0-1 0 0,0 0 0 0 0,-1 0 1 0 0,1 1-1 0 0,0-1 1 0 0,0 1-1 0 0,-1 0 1 0 0,1-1-1 0 0,0 1 1 0 0,-1 1-1 0 0,0-1 1 0 0,0 0-1 0 0,1 1-75 0 0,122 115 1939 0 0,-123-118-1903 0 0,0 1 0 0 0,0-1 0 0 0,-1 0 1 0 0,1 0-1 0 0,0 0 0 0 0,0 0 0 0 0,-1-1 0 0 0,1 1 0 0 0,0 0 1 0 0,-1-1-1 0 0,1 1 0 0 0,0-1 0 0 0,-1 0 0 0 0,1 1 1 0 0,-1-1-1 0 0,1 0 0 0 0,-1 0 0 0 0,1 0 0 0 0,-1 0 0 0 0,1 0 1 0 0,-1 0-1 0 0,0-1 0 0 0,0 1 0 0 0,0 0 0 0 0,0-1 1 0 0,0 1-1 0 0,0 0 0 0 0,0-1 0 0 0,0 0 0 0 0,0 1 0 0 0,-1-1 1 0 0,1 1-1 0 0,0-1 0 0 0,-1 0 0 0 0,0 1 0 0 0,1-1 1 0 0,-1 0-1 0 0,0 0 0 0 0,0 1 0 0 0,0-1 0 0 0,0 0 0 0 0,0 0 1 0 0,0 1-1 0 0,-1-1 0 0 0,1 0 0 0 0,0 1 0 0 0,-1-1 0 0 0,0 0 1 0 0,1 1-1 0 0,-1-1 0 0 0,0 1 0 0 0,0-1 0 0 0,0 1 1 0 0,0-1-1 0 0,0 1 0 0 0,0-1 0 0 0,0 1 0 0 0,0 0 0 0 0,-1 0 1 0 0,1 0-37 0 0,-33-65-1775 0 0,15 33-2624 0 0,18 29 127 0 0,5 4-2752 0 0</inkml:trace>
  <inkml:trace contextRef="#ctx0" brushRef="#br0" timeOffset="650.236">830 178 12765 0 0,'0'0'2600'0'0,"0"0"-2600"0"0,0 0-52 0 0,0 0 52 0 0,0 0 440 0 0,-35 36-64 0 0,17-26-83 0 0,-1 2-105 0 0,-2-2-188 0 0,3 0-389 0 0,0-1-731 0 0,2-5-1064 0 0,6-1-3768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06.2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230 47 15281 0 0,'0'0'3793'0'0,"0"0"-3717"0"0,0 0-76 0 0,0 0-332 0 0,0 0 24 0 0,-57-14 144 0 0,27 11 92 0 0,-1-1-16 0 0,0 1-196 0 0,4 0-460 0 0,3 0-1013 0 0,7 1-2451 0 0,5-13-4081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06.4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282 19 5156 0 0,'0'0'10449'0'0,"0"0"-10449"0"0,0 0-380 0 0,0 0-860 0 0,-58 7 1028 0 0,13-7 208 0 0,-12-2-704 0 0,6-4-920 0 0,13 0-1604 0 0,6-6-4261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12.8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632 200 4636 0 0,'0'0'2722'0'0,"0"0"-618"0"0,0 0-1085 0 0,0 0-65 0 0,0 0 360 0 0,0 0 112 0 0,0 0-259 0 0,0 0-515 0 0,-15-3-491 0 0,-436 4-527 0 0,604 59-60 0 0,-148-58 449 0 0,0 1 0 0 0,0 0 0 0 0,-1 0 0 0 0,1 0 0 0 0,-1 1-1 0 0,0-1 1 0 0,0 1 0 0 0,0 0 0 0 0,0 0 0 0 0,-1 0 0 0 0,0 1 0 0 0,0-1-1 0 0,0 1 1 0 0,0 0 0 0 0,-1 0 0 0 0,1 0 0 0 0,-1 0 0 0 0,-1 0-1 0 0,1 0 1 0 0,-1 1 0 0 0,0-1 0 0 0,0 1 0 0 0,0-1 0 0 0,-1 1 0 0 0,0-1-1 0 0,0 1 1 0 0,0-1 0 0 0,-1 0 0 0 0,1 1 0 0 0,-1-1 0 0 0,-1 1 0 0 0,1-1-1 0 0,-1 0 1 0 0,0 0 0 0 0,0 0 0 0 0,-1 0 0 0 0,1 0 0 0 0,-1 0-1 0 0,0-1 1 0 0,0 1 0 0 0,-1-1 0 0 0,1 0 0 0 0,-1 0 0 0 0,0 0 0 0 0,-1 0-23 0 0,-19 24 77 0 0,16-22-86 0 0,1 1 0 0 0,-1 0 1 0 0,2 0-1 0 0,-1 1 0 0 0,1 0 0 0 0,0 0 0 0 0,1 1 1 0 0,0 0-1 0 0,1 0 0 0 0,-1 0 0 0 0,2 0 0 0 0,-1 0 1 0 0,1 1-1 0 0,1 0 0 0 0,-1-1 0 0 0,1 5 9 0 0,5-8 39 0 0,0-1-1 0 0,1 0 1 0 0,-1 0 0 0 0,1 0-1 0 0,0 0 1 0 0,1 0 0 0 0,-1-1-1 0 0,1 0 1 0 0,0 0 0 0 0,0 0-1 0 0,0-1 1 0 0,0 1 0 0 0,1-1-1 0 0,-1 0 1 0 0,1-1-1 0 0,0 0 1 0 0,0 0 0 0 0,0 0-1 0 0,0 0 1 0 0,0-1 0 0 0,0 0-1 0 0,0 0 1 0 0,0-1 0 0 0,1 1-1 0 0,-1-2 1 0 0,3 1-39 0 0,39 4 192 0 0,-1-2 0 0 0,0-2 0 0 0,1-2-1 0 0,-1-2 1 0 0,39-9-192 0 0,-82 12-369 0 0,14-7-5856 0 0,-10-4-3017 0 0</inkml:trace>
  <inkml:trace contextRef="#ctx0" brushRef="#br0" timeOffset="603.361">1544 242 4348 0 0,'0'0'3189'0'0,"0"0"-517"0"0,0 0-1567 0 0,0 0-734 0 0,0 0 50 0 0,0 0 104 0 0,-11 0 134 0 0,-349 3-428 0 0,421 35 65 0 0,-56-35-239 0 0,1 0-1 0 0,-1 0 1 0 0,0 0 0 0 0,0 1 0 0 0,0 0 0 0 0,0 0 0 0 0,-1 0 0 0 0,1 1 0 0 0,-1-1 0 0 0,0 1 0 0 0,-1 0 0 0 0,1 0 0 0 0,-1 1 0 0 0,0-1 0 0 0,0 1-1 0 0,-1-1 1 0 0,0 1 0 0 0,0 0 0 0 0,0 0 0 0 0,0 0 0 0 0,-1 0 0 0 0,0 0 0 0 0,0 0 0 0 0,-1 0 0 0 0,0 1 0 0 0,0-1 0 0 0,0 0 0 0 0,-1 0 0 0 0,0 0 0 0 0,0 0-1 0 0,-1 0 1 0 0,1 0 0 0 0,-1 0 0 0 0,-1 0 0 0 0,1 0 0 0 0,-4 4-57 0 0,-23 48 252 0 0,22-49-242 0 0,0 1 0 0 0,1 0 0 0 0,1 1 0 0 0,0 0 0 0 0,0 0 0 0 0,1 0 0 0 0,0 0 0 0 0,1 0 0 0 0,1 1 0 0 0,0 0 0 0 0,0-1 0 0 0,1 1 0 0 0,0 0 0 0 0,1 0-1 0 0,1 3-9 0 0,2-12 94 0 0,1 0-1 0 0,0 0 0 0 0,-1-1 0 0 0,1 1 0 0 0,0-1 0 0 0,1 1 0 0 0,-1-1 0 0 0,0-1 0 0 0,1 1 0 0 0,-1-1 0 0 0,1 1 0 0 0,-1-1 0 0 0,1 0 0 0 0,-1-1 0 0 0,1 1 0 0 0,0-1 0 0 0,0 0 0 0 0,-1 0 0 0 0,1-1 0 0 0,0 1 0 0 0,-1-1 0 0 0,1 0 0 0 0,-1 0 0 0 0,1-1 0 0 0,0 1-93 0 0,290-79 925 0 0,-292 80-1714 0 0,6-3 489 0 0,-5 4-8434 0 0,-7-4-809 0 0</inkml:trace>
  <inkml:trace contextRef="#ctx0" brushRef="#br0" timeOffset="2623.957">3450 502 6341 0 0,'0'0'5727'0'0,"-1"8"-4706"0"0,-10 106 587 0 0,14-112-1579 0 0,0-1-1 0 0,0 1 0 0 0,0-1 0 0 0,0 0 1 0 0,1 0-1 0 0,-1 0 0 0 0,0-1 0 0 0,0 1 1 0 0,1-1-1 0 0,-1 1 0 0 0,1-1 0 0 0,-1 0 1 0 0,0-1-1 0 0,1 1 0 0 0,-1 0 0 0 0,0-1 1 0 0,0 0-1 0 0,1 0 0 0 0,-1 0 0 0 0,0 0 1 0 0,0 0-1 0 0,0-1 0 0 0,0 1 0 0 0,0-1 1 0 0,0 0-1 0 0,-1 0 0 0 0,1 0 0 0 0,0 0 1 0 0,-1 0-1 0 0,1-2-28 0 0,43-66 1045 0 0,-36 109-1684 0 0,-5-23 864 0 0,0 1 0 0 0,-1 0 0 0 0,-1 0 0 0 0,0 1 1 0 0,-2-1-1 0 0,0 1 0 0 0,-1-1 0 0 0,0 1 0 0 0,-2-1 0 0 0,-2 14-225 0 0,2-28 19 0 0,0 1-1 0 0,0 0 0 0 0,0-1 1 0 0,0 0-1 0 0,0 1 0 0 0,-1-1 0 0 0,0 0 1 0 0,0 0-1 0 0,0 0 0 0 0,0-1 1 0 0,0 1-1 0 0,0-1 0 0 0,-1 0 1 0 0,1 0-1 0 0,-1 0 0 0 0,1 0 0 0 0,-1 0 1 0 0,0-1-1 0 0,0 0 0 0 0,0 1 1 0 0,0-1-1 0 0,0-1 0 0 0,0 1 0 0 0,0-1 1 0 0,0 1-1 0 0,0-1 0 0 0,0-1 1 0 0,0 1-1 0 0,0 0 0 0 0,0-1 1 0 0,0 0-1 0 0,-2-1-18 0 0,3 2-250 0 0,0-1-1 0 0,0 0 1 0 0,0 0 0 0 0,0 0-1 0 0,0-1 1 0 0,1 1 0 0 0,-1-1-1 0 0,0 1 1 0 0,1-1 0 0 0,-1 0-1 0 0,1 0 1 0 0,0 0 0 0 0,0-1-1 0 0,0 1 1 0 0,0 0 0 0 0,0-1-1 0 0,0 1 1 0 0,0-1 0 0 0,1 0-1 0 0,-1 1 1 0 0,1-1 0 0 0,0 0-1 0 0,0 0 1 0 0,0 0 0 0 0,0 0-1 0 0,1 0 1 0 0,-1-2 250 0 0,-2-14-5648 0 0</inkml:trace>
  <inkml:trace contextRef="#ctx0" brushRef="#br0" timeOffset="2872.945">3930 488 16025 0 0,'0'0'1181'0'0,"0"0"-1181"0"0,18 54-344 0 0,-14-28 344 0 0,-4 3 188 0 0,0 0-76 0 0,-7 0-108 0 0,-7 1 60 0 0,-3 0 32 0 0,-3-1-96 0 0,-5 1-436 0 0,-3-3-873 0 0,7-8-3539 0 0,-12-2-4949 0 0</inkml:trace>
  <inkml:trace contextRef="#ctx0" brushRef="#br0" timeOffset="1768.31">2658 292 7629 0 0,'0'0'6470'0'0,"0"0"-4848"0"0,0 0-1844 0 0,0 0 152 0 0,-3 9 460 0 0,-6 12-108 0 0,0-2-124 0 0,1 0-1 0 0,0 0 1 0 0,2 1 0 0 0,0-1-1 0 0,2 2 1 0 0,0-1-1 0 0,1 0 1 0 0,1 1 0 0 0,0 1-158 0 0,21 23-595 0 0,-7-34-2067 0 0,3-6-3468 0 0,-4-6-1855 0 0</inkml:trace>
  <inkml:trace contextRef="#ctx0" brushRef="#br0" timeOffset="2018.61">2739 461 10377 0 0,'0'0'3804'0'0,"0"0"-2970"0"0,0 0-674 0 0,0 0-43 0 0,0 0 158 0 0,0 0-44 0 0,0 0-190 0 0,6 0-171 0 0,3-1 113 0 0,0 1-1 0 0,0 0 0 0 0,0 1 0 0 0,0-1 0 0 0,0 2 0 0 0,-1-1 1 0 0,1 1-1 0 0,0 1 0 0 0,-1 0 0 0 0,1 0 0 0 0,-1 0 0 0 0,0 1 1 0 0,0 0-1 0 0,0 1 0 0 0,-1 0 0 0 0,1 0 0 0 0,-1 0 0 0 0,0 1 1 0 0,-1 0-1 0 0,5 5 18 0 0,-11-8 28 0 0,0 0-1 0 0,1 0 1 0 0,-1 0 0 0 0,0-1 0 0 0,0 1 0 0 0,-1 0 0 0 0,1 0 0 0 0,-1 0 0 0 0,1-1-1 0 0,-1 1 1 0 0,0 0 0 0 0,0-1 0 0 0,0 1 0 0 0,0 0 0 0 0,-1-1 0 0 0,1 0 0 0 0,-1 1-1 0 0,1-1 1 0 0,-1 0 0 0 0,0 0 0 0 0,0 1 0 0 0,0-2 0 0 0,0 1 0 0 0,0 0 0 0 0,0 0-1 0 0,-1-1 1 0 0,1 1 0 0 0,-1-1 0 0 0,1 1 0 0 0,-1-1 0 0 0,1 0 0 0 0,-1 0 0 0 0,0 0-1 0 0,0-1-27 0 0,-31 12-2467 0 0,6-11-4018 0 0,21-4-863 0 0</inkml:trace>
  <inkml:trace contextRef="#ctx0" brushRef="#br0" timeOffset="2190.178">2983 471 5897 0 0,'0'0'7230'0'0,"0"0"-5756"0"0,-6 3-1625 0 0,3-2 174 0 0,0 0 0 0 0,-1 0 0 0 0,1 0 0 0 0,0 0-1 0 0,0 0 1 0 0,0 1 0 0 0,0 0 0 0 0,0-1 0 0 0,1 1 0 0 0,-1 0 0 0 0,1 0 0 0 0,-1 1 0 0 0,1-1-1 0 0,-1 1 1 0 0,1-1 0 0 0,0 1 0 0 0,0-1 0 0 0,1 1 0 0 0,-1 0 0 0 0,0 0 0 0 0,1 0 0 0 0,0 0-1 0 0,0 0 1 0 0,0 1 0 0 0,0-1 0 0 0,0 0 0 0 0,0 0 0 0 0,1 1 0 0 0,0-1 0 0 0,-1 0 0 0 0,1 1-1 0 0,1-1 1 0 0,-1 0 0 0 0,0 1 0 0 0,1-1 0 0 0,0 0 0 0 0,0 0 0 0 0,0 1 0 0 0,0-1 0 0 0,0 0 0 0 0,0 0-1 0 0,1 0 1 0 0,0 0 0 0 0,-1-1 0 0 0,1 1 0 0 0,0 0 0 0 0,0-1 0 0 0,2 2-23 0 0,49 21-1089 0 0,-15-19-3383 0 0,-21-5-1140 0 0</inkml:trace>
  <inkml:trace contextRef="#ctx0" brushRef="#br0" timeOffset="2344.078">3237 618 10797 0 0,'0'0'3600'0'0,"0"0"-3596"0"0,0 0-4 0 0,0 0 844 0 0,-44 47-364 0 0,26-37-268 0 0,-1 4-100 0 0,-2-4-112 0 0,0 3-600 0 0,3-5-1072 0 0,1-2-2972 0 0,6-6-4429 0 0</inkml:trace>
  <inkml:trace contextRef="#ctx0" brushRef="#br0" timeOffset="1242.372">2249 409 11641 0 0,'0'0'2280'0'0,"0"0"-2160"0"0,0 9 208 0 0,4 53 736 0 0,-12 121 455 0 0,-5-165-3511 0 0,5-32-6065 0 0,5-6 1162 0 0</inkml:trace>
  <inkml:trace contextRef="#ctx0" brushRef="#br0" timeOffset="1506.218">2234 409 1828 0 0,'0'0'1889'0'0,"0"0"3360"0"0,6-5-3107 0 0,-2 2-2032 0 0,-1 1 0 0 0,1 0 0 0 0,0 0 0 0 0,0 0 0 0 0,0 0 0 0 0,0 0 0 0 0,0 1 0 0 0,1 0 0 0 0,-1 0-1 0 0,0 0 1 0 0,1 0 0 0 0,-1 1 0 0 0,0 0 0 0 0,1 0 0 0 0,-1 0 0 0 0,1 0 0 0 0,-1 1 0 0 0,0-1 0 0 0,1 1 0 0 0,-1 0-1 0 0,0 0 1 0 0,0 1 0 0 0,0 0 0 0 0,0-1 0 0 0,0 1 0 0 0,0 0 0 0 0,2 2-110 0 0,-4-3 52 0 0,3 0-6 0 0,-1 0-1 0 0,0 1 0 0 0,0-1 0 0 0,0 1 1 0 0,0 0-1 0 0,0 0 0 0 0,0 0 0 0 0,0 0 1 0 0,0 1-1 0 0,-1-1 0 0 0,1 1 0 0 0,-1 0 1 0 0,0 0-1 0 0,0 0 0 0 0,0 1 0 0 0,0-1 1 0 0,-1 1-1 0 0,1-1 0 0 0,-1 1 0 0 0,0 0 1 0 0,0 0-1 0 0,0 0 0 0 0,-1 0 0 0 0,0 0 1 0 0,1 1-1 0 0,-1-1 0 0 0,0 0 0 0 0,-1 3-45 0 0,-79 17-134 0 0,26-33-8054 0 0,39-4 1115 0 0</inkml:trace>
  <inkml:trace contextRef="#ctx0" brushRef="#br0" timeOffset="5390.223">1650 1064 4028 0 0,'0'0'8119'0'0,"0"0"-5801"0"0,0 0-1907 0 0,0 0-43 0 0,0 0-105 0 0,0 0-200 0 0,0 0-53 0 0,0 0-229 0 0,4-3-309 0 0,4 1 566 0 0,-1 0-1 0 0,1 0 1 0 0,0 1 0 0 0,0 0 0 0 0,0 1 0 0 0,0-1 0 0 0,-1 1 0 0 0,1 1 0 0 0,0-1-1 0 0,0 2 1 0 0,0-1 0 0 0,-1 1 0 0 0,1 0 0 0 0,-1 0 0 0 0,1 1 0 0 0,-1 0 0 0 0,0 0-1 0 0,0 1 1 0 0,0 0 0 0 0,0 0 0 0 0,4 4-38 0 0,-10-7 18 0 0,0 1 1 0 0,0-1-1 0 0,-1 0 0 0 0,1 0 1 0 0,0 0-1 0 0,0 1 0 0 0,-1-1 1 0 0,1 0-1 0 0,-1 1 0 0 0,1-1 1 0 0,-1 1-1 0 0,1-1 0 0 0,-1 1 1 0 0,0-1-1 0 0,0 1 0 0 0,0-1 1 0 0,0 0-1 0 0,0 1 0 0 0,0-1 1 0 0,0 1-1 0 0,0-1 0 0 0,0 1 1 0 0,-1-1-1 0 0,1 1 0 0 0,-1-1 1 0 0,1 0-1 0 0,-1 1 0 0 0,1-1 1 0 0,-1 0-1 0 0,0 1 0 0 0,0-1 1 0 0,0 0-1 0 0,0 0 0 0 0,0 0 1 0 0,0 0-1 0 0,0 1 0 0 0,0-2 1 0 0,0 1-1 0 0,0 0 0 0 0,0 0 1 0 0,-1 0-1 0 0,1 0 0 0 0,0-1 1 0 0,-1 1-1 0 0,1-1 0 0 0,-1 1 1 0 0,1-1-1 0 0,-1 1-18 0 0,-69 25-2849 0 0,58-25-839 0 0,4-2-3695 0 0</inkml:trace>
  <inkml:trace contextRef="#ctx0" brushRef="#br0" timeOffset="5653.876">1918 1037 6369 0 0,'0'0'5758'0'0,"0"0"-4256"0"0,0 0-1916 0 0,0 0 569 0 0,0 0 413 0 0,-2 8-20 0 0,-23 98 511 0 0,75-82-2706 0 0,-10-28-5356 0 0,-19-4 692 0 0</inkml:trace>
  <inkml:trace contextRef="#ctx0" brushRef="#br0" timeOffset="5920.694">2296 1024 6493 0 0,'0'0'7420'0'0,"0"0"-6425"0"0,-9 5-815 0 0,-152 66-1014 0 0,220-49 2125 0 0,-53-21-1324 0 0,-1 1-1 0 0,1-1 0 0 0,-1 1 0 0 0,1 0 0 0 0,-1 1 0 0 0,0-1 0 0 0,0 1 1 0 0,0 0-1 0 0,0 0 0 0 0,0 1 0 0 0,0-1 0 0 0,-1 1 0 0 0,0 0 0 0 0,0 0 0 0 0,0 1 1 0 0,0-1-1 0 0,-1 1 0 0 0,0 0 0 0 0,2 2 34 0 0,-10 0-6103 0 0,-6-6 60 0 0</inkml:trace>
  <inkml:trace contextRef="#ctx0" brushRef="#br0" timeOffset="6078.49">2148 1207 5501 0 0,'0'0'9012'0'0,"0"0"-8592"0"0,0 0-420 0 0,36 24 0 0 0,-23-17 88 0 0,1-1 164 0 0,0 0 288 0 0,2 0-200 0 0,-5 0-288 0 0,2 0-52 0 0,-2-1-152 0 0,-4-2-1016 0 0,2-1-980 0 0,-5-2-2412 0 0,4-7-3617 0 0</inkml:trace>
  <inkml:trace contextRef="#ctx0" brushRef="#br0" timeOffset="6230.482">2570 1170 6917 0 0,'0'0'8068'0'0,"0"0"-7236"0"0,0 0-832 0 0,0 0-300 0 0,-36-1 300 0 0,15-1 264 0 0,-4 0-128 0 0,-4 0-84 0 0,0-1-52 0 0,1 1-584 0 0,2-3-1352 0 0,6 2-3020 0 0,5-11-3537 0 0</inkml:trace>
  <inkml:trace contextRef="#ctx0" brushRef="#br0" timeOffset="6775.176">2794 1114 9129 0 0,'0'0'5133'0'0,"0"0"-4683"0"0,0 0-850 0 0,0 0 609 0 0,0 0 260 0 0,0 0-47 0 0,0 0-101 0 0,-8 3-30 0 0,-69 11-242 0 0,75-13-120 0 0,0-1 0 0 0,0 1 0 0 0,0-1 0 0 0,0 0 1 0 0,0 1-1 0 0,0-1 0 0 0,0 0 0 0 0,0 0 0 0 0,0 0 0 0 0,0 0 0 0 0,0-1 0 0 0,0 1 1 0 0,0-1-1 0 0,0 1 0 0 0,0-1 0 0 0,0 1 0 0 0,0-1 0 0 0,1 0 0 0 0,-1 0 0 0 0,0 0 1 0 0,0 0-1 0 0,1 0 0 0 0,-1-1 0 0 0,1 1 0 0 0,-1 0 0 0 0,1-1 0 0 0,-1 1 1 0 0,1-1-1 0 0,0 0 0 0 0,0 1 0 0 0,-1-1 0 0 0,1 0 0 0 0,1 0 0 0 0,-1 1 0 0 0,0-1 1 0 0,0 0-1 0 0,1 0 0 0 0,-1 0 0 0 0,1 0 0 0 0,-1 0 0 0 0,1-2 71 0 0,1 2 21 0 0,0-1 0 0 0,1 1-1 0 0,-1 0 1 0 0,1 0 0 0 0,-1 0-1 0 0,1 0 1 0 0,0 0 0 0 0,0 0-1 0 0,-1 1 1 0 0,1-1 0 0 0,1 0 0 0 0,-1 1-1 0 0,0 0 1 0 0,0-1 0 0 0,0 1-1 0 0,1 0 1 0 0,-1 0 0 0 0,1 0-1 0 0,-1 1 1 0 0,1-1 0 0 0,-1 0-1 0 0,1 1 1 0 0,-1 0 0 0 0,1 0 0 0 0,0 0-1 0 0,-1 0 1 0 0,1 0 0 0 0,1 0-21 0 0,16 27 1324 0 0,-13-25-1266 0 0,0 0-1 0 0,0 1 1 0 0,0-1-1 0 0,-1 1 1 0 0,1 1-1 0 0,0-1 1 0 0,-1 1 0 0 0,0 0-1 0 0,0 1 1 0 0,0-1-1 0 0,-1 1 1 0 0,1 0-1 0 0,-1 1 1 0 0,-1-1-1 0 0,4 6-57 0 0,15 11 373 0 0,-13-12-451 0 0,-9-9 101 0 0,-1-1 1 0 0,0 1-1 0 0,0 0 0 0 0,1 0 0 0 0,-1 0 0 0 0,0-1 1 0 0,1 1-1 0 0,-1 0 0 0 0,1-1 0 0 0,-1 1 0 0 0,1 0 1 0 0,-1-1-1 0 0,1 1 0 0 0,-1-1 0 0 0,1 1 0 0 0,0-1 1 0 0,-1 1-1 0 0,1-1 0 0 0,0 1 0 0 0,0-1 1 0 0,-1 0-1 0 0,1 1 0 0 0,0-1 0 0 0,0 0 0 0 0,-1 0 1 0 0,1 1-1 0 0,0-1 0 0 0,0 0 0 0 0,0 0 0 0 0,0 0 1 0 0,-1 0-1 0 0,1 0 0 0 0,0 0 0 0 0,0 0 1 0 0,0 0-1 0 0,-1-1 0 0 0,1 1 0 0 0,0 0 0 0 0,0 0 1 0 0,0-1-1 0 0,-1 1 0 0 0,1-1 0 0 0,0 1 0 0 0,-1 0 1 0 0,1-1-1 0 0,0 1 0 0 0,-1-1 0 0 0,1 1 0 0 0,0-1 1 0 0,-1 0-1 0 0,1 1 0 0 0,-1-1 0 0 0,1 0 1 0 0,-1 1-1 0 0,0-1 0 0 0,1 0 0 0 0,-1 0 0 0 0,0 1 1 0 0,1-1-1 0 0,-1 0 0 0 0,0 0 0 0 0,0 1 0 0 0,1-1 1 0 0,-1 0-1 0 0,0 0 0 0 0,0 0 0 0 0,0 0-23 0 0,4-102-2756 0 0,-34 70-3387 0 0,26 31 66 0 0</inkml:trace>
  <inkml:trace contextRef="#ctx0" brushRef="#br0" timeOffset="3712.683">0 1003 2564 0 0,'0'0'1444'0'0,"0"0"2611"0"0,0 0-2148 0 0,0 0-1467 0 0,0 0-231 0 0,0 0 145 0 0,0 0 161 0 0,0 0 83 0 0,0 0-24 0 0,33 2 169 0 0,77 32 1062 0 0,-108-33-1778 0 0,0 0 0 0 0,0 0 0 0 0,0 0 0 0 0,0 0 1 0 0,0 0-1 0 0,0 1 0 0 0,0-1 0 0 0,-1 1 0 0 0,1-1 0 0 0,0 1 0 0 0,-1 0 0 0 0,1 0 0 0 0,-1 0 1 0 0,0 0-1 0 0,0-1 0 0 0,1 2 0 0 0,-1-1 0 0 0,-1 0 0 0 0,1 0 0 0 0,0 0 0 0 0,0 0 0 0 0,-1 1 0 0 0,1-1 1 0 0,-1 0-1 0 0,0 0 0 0 0,0 1 0 0 0,0-1 0 0 0,0 0 0 0 0,0 1 0 0 0,0-1 0 0 0,0 0 0 0 0,-1 1 1 0 0,1-1-1 0 0,-1 0 0 0 0,0 0 0 0 0,0 0 0 0 0,0 0 0 0 0,0 1 0 0 0,0-1 0 0 0,0 0 0 0 0,0-1 0 0 0,-1 1 1 0 0,1 0-1 0 0,-1 0 0 0 0,1-1 0 0 0,-3 3-27 0 0,-29 19-743 0 0,7-16-2873 0 0,13-5-1395 0 0</inkml:trace>
  <inkml:trace contextRef="#ctx0" brushRef="#br0" timeOffset="3896.801">278 966 7141 0 0,'0'0'6778'0'0,"0"0"-5898"0"0,0 0-1264 0 0,0 0 600 0 0,-7 8 178 0 0,4-6-375 0 0,0 0 0 0 0,0 0 0 0 0,0 0 1 0 0,0 1-1 0 0,0 0 0 0 0,0-1 0 0 0,1 1 1 0 0,-1 0-1 0 0,1 0 0 0 0,0 1 0 0 0,0-1 1 0 0,0 0-1 0 0,0 1 0 0 0,1-1 0 0 0,0 1 1 0 0,-1 0-1 0 0,1-1 0 0 0,0 1 0 0 0,1 0 1 0 0,-1 0-1 0 0,1-1 0 0 0,-1 1 0 0 0,1 0 1 0 0,0 0-1 0 0,1 0 0 0 0,-1 0 0 0 0,1 0 0 0 0,0-1 1 0 0,-1 1-1 0 0,2 0 0 0 0,-1-1 0 0 0,0 1 1 0 0,1-1-1 0 0,0 1 0 0 0,-1-1 0 0 0,1 1 1 0 0,1-1-1 0 0,-1 0 0 0 0,0 0 0 0 0,1 0 1 0 0,0 0-1 0 0,-1-1 0 0 0,3 2-19 0 0,53 8-786 0 0,-17-17-5529 0 0,-21-5-568 0 0</inkml:trace>
  <inkml:trace contextRef="#ctx0" brushRef="#br0" timeOffset="4178.535">652 989 8341 0 0,'0'0'6778'0'0,"0"0"-5807"0"0,-9 6-756 0 0,-167 80-1375 0 0,259-63 2120 0 0,-80-22-916 0 0,2 0-69 0 0,1 0 0 0 0,-1-1 0 0 0,0 2 0 0 0,0-1 0 0 0,0 1 0 0 0,-1-1 0 0 0,1 1 0 0 0,0 1 0 0 0,-1-1 0 0 0,1 1 0 0 0,-1-1 0 0 0,0 1 0 0 0,0 0 0 0 0,0 1 0 0 0,0-1 0 0 0,0 1 0 0 0,-1 0 0 0 0,0 0 0 0 0,1 0-1 0 0,-2 0 1 0 0,1 1 25 0 0,-7 2-4443 0 0,-1-5-180 0 0</inkml:trace>
  <inkml:trace contextRef="#ctx0" brushRef="#br0" timeOffset="4336.36">529 1184 6597 0 0,'0'0'5180'0'0,"0"0"-5180"0"0,0 0-84 0 0,0 0 84 0 0,0 0 420 0 0,46 29 196 0 0,-30-24 88 0 0,3 0-236 0 0,-1 0-340 0 0,-1-1-128 0 0,-6 1-100 0 0,2-2-1012 0 0,-6-1-824 0 0,-3-2-2936 0 0</inkml:trace>
  <inkml:trace contextRef="#ctx0" brushRef="#br0" timeOffset="4521.42">953 1141 11129 0 0,'0'0'4912'0'0,"0"0"-4912"0"0,0 0-716 0 0,-41 1 592 0 0,18-1 112 0 0,-2-1 4 0 0,-2 1 8 0 0,2 0-16 0 0,2 0-1056 0 0,0-2-1664 0 0,9 1-3681 0 0</inkml:trace>
  <inkml:trace contextRef="#ctx0" brushRef="#br0" timeOffset="4725.101">1190 1050 7737 0 0,'0'0'7180'0'0,"0"0"-7180"0"0,0 0 176 0 0,0 0-176 0 0,7 40 452 0 0,-16-30-40 0 0,-3-1-56 0 0,-5 1-79 0 0,1-3-133 0 0,-2-1-144 0 0,-2-2-473 0 0,2-4-475 0 0,-1 0-304 0 0,5-4-736 0 0,2-3-1108 0 0,6 0-1961 0 0</inkml:trace>
  <inkml:trace contextRef="#ctx0" brushRef="#br0" timeOffset="4894.34">1064 1050 5056 0 0,'0'0'3033'0'0,"6"0"-853"0"0,2 0-1878 0 0,-1 1 0 0 0,1 1 0 0 0,-1-1-1 0 0,0 1 1 0 0,0 0 0 0 0,0 1 0 0 0,0 0 0 0 0,0 0 0 0 0,0 0 0 0 0,-1 1 0 0 0,0 0 0 0 0,1 0-1 0 0,-1 1 1 0 0,-1 0 0 0 0,1 0 0 0 0,-1 0 0 0 0,0 0 0 0 0,0 1 0 0 0,0 0 0 0 0,-1 0-1 0 0,0 1 1 0 0,0-1 0 0 0,1 4-302 0 0,-6-12-9 0 0,0 1 1 0 0,-1-1-1 0 0,1 0 0 0 0,0 0 0 0 0,0 0 0 0 0,1 0 1 0 0,-1 0-1 0 0,0 0 0 0 0,1-1 0 0 0,-1 1 1 0 0,1 0-1 0 0,0 0 0 0 0,-1 0 0 0 0,1-1 0 0 0,0 1 1 0 0,0 0-1 0 0,1 0 0 0 0,-1-1 0 0 0,0 1 0 0 0,1 0 1 0 0,0 0-1 0 0,-1 0 0 0 0,1 0 0 0 0,0 0 0 0 0,0 0 1 0 0,0 0-1 0 0,0 0 0 0 0,0 0 0 0 0,1 0 0 0 0,-1 1 1 0 0,0-1-1 0 0,1 0 0 0 0,0 1 0 0 0,-1-1 0 0 0,1 1 1 0 0,0-1-1 0 0,0 1 0 0 0,-1 0 0 0 0,1 0 0 0 0,0 0 1 0 0,0 0-1 0 0,0 0 0 0 0,1 0 0 0 0,-1 1 0 0 0,0-1 1 0 0,0 1-1 0 0,0 0 0 0 0,0-1 0 0 0,1 1 1 0 0,-1 0-1 0 0,0 0 0 0 0,0 0 0 0 0,1 0 0 0 0,-1 1 1 0 0,0-1-1 0 0,0 1 0 0 0,0-1 0 0 0,0 1 0 0 0,0 0 1 0 0,0 0-1 0 0,0 0 0 0 0,0 0 0 0 0,0 0 0 0 0,0 0 1 0 0,0 0-1 0 0,0 1 0 0 0,-1-1 0 0 0,2 2 9 0 0,-73-69-6133 0 0,53 56 1177 0 0</inkml:trace>
  <inkml:trace contextRef="#ctx0" brushRef="#br0" timeOffset="8321.558">3904 873 704 0 0,'0'0'1352'0'0,"8"4"2137"0"0,-7-5-3468 0 0,0 1-1 0 0,1 0 1 0 0,-1 0-1 0 0,1 0 1 0 0,-1 0-1 0 0,1 0 1 0 0,-1 0-1 0 0,1 0 1 0 0,-1 0-1 0 0,1 1 1 0 0,-1-1-1 0 0,1 1 1 0 0,-1-1 0 0 0,0 1-1 0 0,1-1 1 0 0,-1 1-1 0 0,0 0 1 0 0,0 0-1 0 0,1 0 1 0 0,-1 0-1 0 0,0-1 1 0 0,0 2-1 0 0,0-1 1 0 0,0 0-1 0 0,0 0 1 0 0,0 0-1 0 0,0 0 1 0 0,-1 1-1 0 0,1-1 1 0 0,0 0-1 0 0,-1 0 1 0 0,1 1 0 0 0,0-1-1 0 0,-1 1 1 0 0,0-1-1 0 0,1 1 1 0 0,-1-1-1 0 0,0 1 1 0 0,0-1-1 0 0,0 0 1 0 0,0 1-1 0 0,0-1 1 0 0,0 1-1 0 0,0-1 1 0 0,-1 1-1 0 0,1-1 1 0 0,0 1-1 0 0,-1-1 1 0 0,1 1-1 0 0,-1-1 1 0 0,0 0 0 0 0,1 1-1 0 0,-1-1 1 0 0,0 0-1 0 0,0 0 1 0 0,0 0-1 0 0,0 1 1 0 0,0-1-1 0 0,0 0 1 0 0,0 0-1 0 0,0 0 1 0 0,0-1-1 0 0,0 1 1 0 0,-1 0-1 0 0,1 0 1 0 0,0-1-1 0 0,-1 1 1 0 0,1 0-1 0 0,0-1 1 0 0,-1 1-21 0 0,-39 7 103 0 0,-1-2 0 0 0,0-1 0 0 0,0-3 0 0 0,0-1 0 0 0,-38-4-103 0 0,7 1 36 0 0,-39 5 15 0 0,0-5 0 0 0,1-6 0 0 0,-1-4 0 0 0,2-5 0 0 0,0-5-1 0 0,1-4 1 0 0,1-6 0 0 0,2-4 0 0 0,-41-22-51 0 0,113 40 176 0 0,1-1-1 0 0,1-2 0 0 0,1 0 0 0 0,1-3 0 0 0,1 0 0 0 0,-22-26-175 0 0,39 39-54 0 0,1-2 0 0 0,0 1 0 0 0,1-2-1 0 0,1 1 1 0 0,0-1 0 0 0,1-1 0 0 0,0 1 0 0 0,1-1 0 0 0,1-1-1 0 0,0 1 1 0 0,1-1 0 0 0,1 0 0 0 0,1 0 0 0 0,0-1 0 0 0,1 1-1 0 0,0-14 55 0 0,3 21-39 0 0,0 0-1 0 0,0 1 0 0 0,1-1 0 0 0,0 1 1 0 0,1-1-1 0 0,0 1 0 0 0,0 0 0 0 0,0 0 1 0 0,1 0-1 0 0,1 1 0 0 0,-1-1 1 0 0,1 1-1 0 0,1 0 0 0 0,-1 0 0 0 0,1 1 1 0 0,0 0-1 0 0,1 0 0 0 0,-1 0 0 0 0,1 1 1 0 0,0-1-1 0 0,1 2 0 0 0,4-3 40 0 0,185-70-108 0 0,-93 54 80 0 0,1 6 0 0 0,0 3 0 0 0,1 6 0 0 0,0 4-1 0 0,0 4 1 0 0,0 6 0 0 0,34 8 28 0 0,-78-7 116 0 0,1 3-1 0 0,-1 2 1 0 0,-1 4 0 0 0,0 2 0 0 0,-2 2-1 0 0,0 3 1 0 0,-1 3 0 0 0,-2 2 0 0 0,0 3-1 0 0,-3 2 1 0 0,0 2 0 0 0,-2 3 0 0 0,-2 2-1 0 0,-2 2 1 0 0,22 26-116 0 0,-61-62 46 0 0,-1 0 0 0 0,0 1 0 0 0,0 0 0 0 0,0 1 0 0 0,-1 0 0 0 0,0-1 0 0 0,-1 2 1 0 0,1-1-1 0 0,-2 1 0 0 0,1 0 0 0 0,-1 0 0 0 0,0 0 0 0 0,-1 1 0 0 0,0-1 0 0 0,-1 1 0 0 0,0 0 0 0 0,0-1 0 0 0,-1 1 0 0 0,-1 0 0 0 0,1 0 0 0 0,-2 0 0 0 0,1 0 0 0 0,-1 0 0 0 0,-1 0 0 0 0,0-1 0 0 0,0 1 0 0 0,-1 0 0 0 0,0-1 1 0 0,0 0-1 0 0,-1 0 0 0 0,-4 6-46 0 0,-13 3-33 0 0,0-1 0 0 0,-2-2 1 0 0,0 0-1 0 0,0-1 1 0 0,-1-2-1 0 0,-1 0 1 0 0,0-2-1 0 0,-1 0 0 0 0,0-2 1 0 0,0-1-1 0 0,-1-1 1 0 0,0-1-1 0 0,0-2 0 0 0,0 0 1 0 0,-6-2 32 0 0,-246 19-2712 0 0,205-17 165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23.9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220 56 872 0 0,'0'0'8670'0'0,"0"0"-5437"0"0,0 0-1838 0 0,0 0-379 0 0,0 0-64 0 0,0 0-32 0 0,0 0-200 0 0,0 0-324 0 0,-6-1-260 0 0,-187-22-1748 0 0,177 13-732 0 0,11 0-3666 0 0,8-1-786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30:22.3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115 249 1472 0 0,'0'0'6254'0'0,"0"0"-4280"0"0,0 0-1450 0 0,0 0 208 0 0,0 0-31 0 0,2-6-228 0 0,-2 1-412 0 0,0 0 0 0 0,0 0 0 0 0,-1 0 0 0 0,1 0 0 0 0,-1 0-1 0 0,0 0 1 0 0,0 0 0 0 0,-1 0 0 0 0,1 1 0 0 0,-1-1 0 0 0,0 0-1 0 0,0 1 1 0 0,-1 0 0 0 0,1-1 0 0 0,-1 1 0 0 0,0 0 0 0 0,0 0-1 0 0,-1 1 1 0 0,1-1 0 0 0,-1 1 0 0 0,-3-3-61 0 0,6 4 21 0 0,0 1 0 0 0,0 0-1 0 0,0 0 1 0 0,0 0 0 0 0,-1 0 0 0 0,1 0 0 0 0,0 0 0 0 0,-1 0-1 0 0,1 0 1 0 0,-1 0 0 0 0,1 1 0 0 0,-1-1 0 0 0,1 0 0 0 0,-1 1-1 0 0,1 0 1 0 0,-1-1 0 0 0,1 1 0 0 0,-1 0 0 0 0,0 0 0 0 0,1-1-1 0 0,-1 2 1 0 0,0-1 0 0 0,1 0 0 0 0,-1 0 0 0 0,1 0 0 0 0,-1 1-1 0 0,0-1 1 0 0,1 1 0 0 0,-1-1 0 0 0,1 1 0 0 0,-1-1 0 0 0,1 1-1 0 0,-1 0 1 0 0,1 0 0 0 0,0 0 0 0 0,-1 0 0 0 0,1 0 0 0 0,0 0-1 0 0,0 0 1 0 0,0 0 0 0 0,0 1 0 0 0,0-1 0 0 0,0 0 0 0 0,0 1-1 0 0,0-1 1 0 0,0 1 0 0 0,1-1 0 0 0,-1 1 0 0 0,0-1 0 0 0,1 1-1 0 0,0-1 1 0 0,-1 1 0 0 0,1-1 0 0 0,0 1 0 0 0,0 0 0 0 0,0-1 0 0 0,0 1-1 0 0,0 0 1 0 0,0-1 0 0 0,0 1 0 0 0,0-1 0 0 0,1 1 0 0 0,-1 0-1 0 0,1-1-20 0 0,-8 139 1144 0 0,7-140-1121 0 0,1 1-1 0 0,-1 0 1 0 0,0 0 0 0 0,0-1-1 0 0,1 1 1 0 0,-1 0 0 0 0,0 0 0 0 0,1-1-1 0 0,-1 1 1 0 0,1 0 0 0 0,-1-1 0 0 0,1 1-1 0 0,-1 0 1 0 0,1-1 0 0 0,-1 1 0 0 0,1-1-1 0 0,0 1 1 0 0,-1-1 0 0 0,1 1 0 0 0,0-1-1 0 0,-1 1 1 0 0,1-1 0 0 0,0 0 0 0 0,0 0-1 0 0,0 1 1 0 0,-1-1 0 0 0,1 0 0 0 0,0 0-1 0 0,0 0 1 0 0,0 0 0 0 0,-1 0-1 0 0,1 0 1 0 0,0 0 0 0 0,0 0 0 0 0,0 0-1 0 0,-1 0 1 0 0,1 0 0 0 0,0 0 0 0 0,0-1-1 0 0,0 1 1 0 0,-1 0 0 0 0,1 0 0 0 0,0-1-1 0 0,0 1 1 0 0,-1-1 0 0 0,1 1 0 0 0,0-1-1 0 0,-1 1 1 0 0,1-1 0 0 0,-1 1 0 0 0,1-1-1 0 0,-1 0 1 0 0,1 1 0 0 0,-1-1-1 0 0,1 0 1 0 0,-1 1 0 0 0,1-1 0 0 0,-1 0-23 0 0,37-49-938 0 0,-31 42 505 0 0,-4 9 466 0 0,0 0 0 0 0,0 0 0 0 0,0 0 0 0 0,0 0 0 0 0,0 1 0 0 0,0-1 0 0 0,-1 1 0 0 0,1-1 0 0 0,0 1 0 0 0,-1 0 0 0 0,1-1 0 0 0,-1 1 0 0 0,0 0 0 0 0,0 0 0 0 0,0 0 1 0 0,0 0-1 0 0,0 1 0 0 0,0-1 0 0 0,0 0 0 0 0,0 0 0 0 0,-1 0 0 0 0,1 1 0 0 0,-1-1 0 0 0,0 0 0 0 0,0 1 0 0 0,0-1 0 0 0,0 0 0 0 0,0 0 0 0 0,0 1 0 0 0,0-1 0 0 0,-1 0 0 0 0,0 1-33 0 0,1 23 255 0 0,0 1-1105 0 0,3-27-2558 0 0,4-17-3418 0 0,-2 1 765 0 0</inkml:trace>
  <inkml:trace contextRef="#ctx0" brushRef="#br0" timeOffset="353.465">216 0 6505 0 0,'0'0'5572'0'0,"3"7"-3824"0"0,6 18-1294 0 0,0 0 1 0 0,-2 1-1 0 0,-1 0 1 0 0,-1 0-1 0 0,-1 1 1 0 0,-1-1 0 0 0,-1 1-1 0 0,-2 0 1 0 0,0-1-1 0 0,-3 8-454 0 0,8-37 296 0 0,-4 1-353 0 0,1 0-1 0 0,0 0 1 0 0,-1 0-1 0 0,1 0 1 0 0,0 0-1 0 0,0 1 1 0 0,0-1-1 0 0,0 1 1 0 0,0-1-1 0 0,1 1 0 0 0,-1 0 1 0 0,0 0-1 0 0,1 0 1 0 0,-1 0-1 0 0,1 0 1 0 0,-1 0-1 0 0,1 1 1 0 0,-1-1-1 0 0,1 1 1 0 0,-1 0-1 0 0,1 0 1 0 0,0 0-1 0 0,-1 0 1 0 0,1 0-1 0 0,-1 1 1 0 0,1-1-1 0 0,-1 1 1 0 0,1-1-1 0 0,-1 1 0 0 0,1 0 1 0 0,-1 0-1 0 0,1 0 1 0 0,-1 0-1 0 0,0 1 1 0 0,2 0 57 0 0,-2-1 26 0 0,0 0 1 0 0,0 1 0 0 0,1-1-1 0 0,-1 1 1 0 0,0-1-1 0 0,0 1 1 0 0,-1 0-1 0 0,1 0 1 0 0,0 0-1 0 0,-1 0 1 0 0,1 0 0 0 0,-1 0-1 0 0,1 0 1 0 0,-1 0-1 0 0,0 1 1 0 0,0-1-1 0 0,0 0 1 0 0,0 1 0 0 0,0-1-1 0 0,-1 1 1 0 0,1-1-1 0 0,-1 1 1 0 0,0-1-1 0 0,1 1 1 0 0,-1 0 0 0 0,0-1-1 0 0,-1 1 1 0 0,1-1-1 0 0,0 1 1 0 0,-1-1-1 0 0,1 1 1 0 0,-1-1-1 0 0,0 1 1 0 0,0-1 0 0 0,0 0-1 0 0,0 1 1 0 0,0-1-1 0 0,-1 0 1 0 0,1 0-1 0 0,-1 0 1 0 0,1 0 0 0 0,-1 0-1 0 0,0 0 1 0 0,0 0-1 0 0,0 0 1 0 0,0-1-1 0 0,0 1 1 0 0,0-1-1 0 0,0 1 1 0 0,0-1 0 0 0,-1 0-1 0 0,1 0 1 0 0,0 0-1 0 0,-1 0 1 0 0,1-1-1 0 0,-1 1 1 0 0,1-1 0 0 0,-1 1-1 0 0,1-1 1 0 0,-1 0-1 0 0,1 0 1 0 0,-1 0-1 0 0,0 0-26 0 0,-33-23-1820 0 0,25-3-7651 0 0,12 10 2436 0 0</inkml:trace>
  <inkml:trace contextRef="#ctx0" brushRef="#br0" timeOffset="542.964">474 405 2872 0 0,'0'0'9630'0'0,"0"0"-6445"0"0,1 7-2647 0 0,2 49 923 0 0,-14-97-5616 0 0,10 27-794 0 0,0-11-2917 0 0</inkml:trace>
  <inkml:trace contextRef="#ctx0" brushRef="#br0" timeOffset="711.993">523 123 9401 0 0,'0'0'5056'0'0,"0"0"-4652"0"0,0 0-316 0 0,0 0 316 0 0,0 0-104 0 0,0 0-300 0 0,0 0-500 0 0,0 0-560 0 0,0 0-304 0 0,0 0-1208 0 0,0-8-2809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24.1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300 31 3056 0 0,'0'0'6513'0'0,"0"0"-3705"0"0,0 0-796 0 0,0 0-1280 0 0,0 0-728 0 0,0 0 236 0 0,-45-10 148 0 0,14 6-112 0 0,-10 1-124 0 0,-9 2-152 0 0,2 0-52 0 0,13-1-460 0 0,10 2-1488 0 0,15-3-3512 0 0,-4-4-2593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24.4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104 24 5489 0 0,'0'0'5711'0'0,"0"0"-3821"0"0,0 0-1297 0 0,0 0-362 0 0,0 0-27 0 0,-7-5 133 0 0,5 4-313 0 0,1-1 0 0 0,-1 0 1 0 0,0 1-1 0 0,0-1 0 0 0,0 1 1 0 0,0 0-1 0 0,0-1 0 0 0,0 1 1 0 0,0 0-1 0 0,0 0 0 0 0,-1 1 1 0 0,1-1-1 0 0,0 0 0 0 0,-1 1 0 0 0,1-1 1 0 0,0 1-1 0 0,-1 0 0 0 0,1 0 1 0 0,-1 0-1 0 0,1 0 0 0 0,0 0 1 0 0,-1 1-1 0 0,1-1 0 0 0,-1 0 1 0 0,1 1-1 0 0,0 0 0 0 0,0 0 1 0 0,-1 0-1 0 0,1 0 0 0 0,0 0 1 0 0,0 0-1 0 0,0 0 0 0 0,0 1 1 0 0,0-1-1 0 0,0 1 0 0 0,1-1 1 0 0,-1 1-1 0 0,0 0 0 0 0,1 0 1 0 0,-1 0-1 0 0,1 0 0 0 0,0 0 0 0 0,-1 0 1 0 0,1 0-1 0 0,0 0 0 0 0,0 0 1 0 0,1 0-1 0 0,-1 2-24 0 0,0-2 51 0 0,0 1 0 0 0,1-1 0 0 0,0 0 0 0 0,0 1 0 0 0,-1-1-1 0 0,1 1 1 0 0,1-1 0 0 0,-1 0 0 0 0,0 1 0 0 0,1-1 0 0 0,-1 0 0 0 0,1 1 0 0 0,-1-1 0 0 0,1 0-1 0 0,0 0 1 0 0,0 1 0 0 0,0-1 0 0 0,0 0 0 0 0,1 0 0 0 0,-1 0 0 0 0,1 0 0 0 0,-1-1 0 0 0,1 1 0 0 0,-1 0-1 0 0,1-1 1 0 0,0 1 0 0 0,0-1 0 0 0,0 1 0 0 0,0-1 0 0 0,0 0 0 0 0,0 0 0 0 0,0 0 0 0 0,1 0-1 0 0,-1 0 1 0 0,0 0 0 0 0,0-1 0 0 0,1 1 0 0 0,-1-1 0 0 0,0 0 0 0 0,1 1 0 0 0,-1-1 0 0 0,1 0-1 0 0,1-1-49 0 0,1 2 94 0 0,-1-1 0 0 0,0 1 0 0 0,1-1 0 0 0,-1 0 0 0 0,1-1 0 0 0,-1 1 0 0 0,0-1 0 0 0,1 0 0 0 0,-1 0 0 0 0,0 0 0 0 0,0-1 0 0 0,0 1 0 0 0,0-1 1 0 0,0 0-1 0 0,0 0 0 0 0,0 0 0 0 0,0-1 0 0 0,-1 0 0 0 0,0 1 0 0 0,1-1 0 0 0,-1 0 0 0 0,0-1 0 0 0,2-2-95 0 0,-4 5-28 0 0,0 0 0 0 0,-1-1 0 0 0,1 1 0 0 0,-1 0-1 0 0,1 0 1 0 0,-1-1 0 0 0,0 1 0 0 0,0 0 0 0 0,1 0 0 0 0,-1-1-1 0 0,0 1 1 0 0,0 0 0 0 0,0-1 0 0 0,-1 1 0 0 0,1 0 0 0 0,0-1 0 0 0,0 1-1 0 0,-1 0 1 0 0,1 0 0 0 0,0-1 0 0 0,-1 1 0 0 0,1 0 0 0 0,-1 0-1 0 0,0 0 1 0 0,1 0 0 0 0,-1 0 0 0 0,0 0 0 0 0,0 0 0 0 0,0 0 0 0 0,0 0-1 0 0,0 0 1 0 0,0 0 0 0 0,0 0 0 0 0,0 0 0 0 0,0 1 0 0 0,0-1-1 0 0,0 0 1 0 0,0 1 0 0 0,-1-1 28 0 0,-34-13-6920 0 0,32 13 5340 0 0,-15-5-8387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49.9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282 1 5645 0 0,'0'0'5264'0'0,"0"0"-4056"0"0,0 0-604 0 0,0 0 84 0 0,0 0-268 0 0,0 0 176 0 0,0 0 252 0 0,-45-1-84 0 0,21 1-331 0 0,-6 1-233 0 0,-1 1-88 0 0,-2-1-64 0 0,2 1-48 0 0,2-2-985 0 0,5 0-567 0 0,4 0-1384 0 0,6-2-4349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51.7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 0 15353 0 0,'0'0'2241'0'0,"0"0"-2241"0"0,0 0-200 0 0,0 0 200 0 0,-31 42 100 0 0,17-30-12 0 0,-4 1-4 0 0,-2 2-84 0 0,2-1-48 0 0,-3 2-736 0 0,6-5-1381 0 0,3-1-3355 0 0,5-9-3625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52.5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172 111 15661 0 0,'0'0'1355'0'0,"0"8"-1180"0"0,0-4-157 0 0,0 0 1 0 0,-1 0-1 0 0,1 0 0 0 0,-1 0 1 0 0,1 0-1 0 0,-1-1 0 0 0,0 1 1 0 0,-1 0-1 0 0,1 0 0 0 0,-1-1 1 0 0,1 1-1 0 0,-1 0 1 0 0,0-1-1 0 0,0 0 0 0 0,-1 0 1 0 0,1 1-1 0 0,-1-1 0 0 0,1-1 1 0 0,-1 1-1 0 0,0 0 0 0 0,0-1 1 0 0,0 1-1 0 0,-1-1 1 0 0,1 0-1 0 0,-1 0 0 0 0,1 0 1 0 0,-1-1-1 0 0,-3 2-18 0 0,-67 9-2167 0 0,72-12 1916 0 0,1 0-1 0 0,-1 0 0 0 0,1 0 1 0 0,-1 0-1 0 0,1-1 0 0 0,-1 1 1 0 0,1-1-1 0 0,0 1 0 0 0,-1-1 1 0 0,1 0-1 0 0,0 1 0 0 0,-1-1 1 0 0,1 0-1 0 0,0 0 0 0 0,0 0 1 0 0,0 0-1 0 0,0 0 0 0 0,-1 0 1 0 0,1 0-1 0 0,1 0 0 0 0,-1-1 1 0 0,0 1-1 0 0,0 0 0 0 0,0-1 1 0 0,1 1-1 0 0,-1 0 0 0 0,1-1 1 0 0,-1 1-1 0 0,1-1 0 0 0,-1 1 1 0 0,1-1-1 0 0,0 1 0 0 0,0-1 0 0 0,0 1 1 0 0,0-1-1 0 0,0 1 0 0 0,0-1 1 0 0,0 1-1 0 0,0-1 0 0 0,1 1 1 0 0,-1-1-1 0 0,0 1 0 0 0,1-1 1 0 0,-1 1-1 0 0,1 0 0 0 0,0-1 1 0 0,0 0 251 0 0,0-1 225 0 0,0 1 1 0 0,0-1-1 0 0,0 1 1 0 0,0 0-1 0 0,1-1 1 0 0,-1 1-1 0 0,1 0 1 0 0,-1 0-1 0 0,1 0 1 0 0,0 0-1 0 0,0 0 1 0 0,0 0-1 0 0,0 1 1 0 0,0-1-1 0 0,0 1 1 0 0,1-1 0 0 0,-1 1-1 0 0,0 0 1 0 0,1 0-1 0 0,-1 0 1 0 0,1 0-1 0 0,-1 0 1 0 0,1 0-1 0 0,-1 1 1 0 0,1-1-1 0 0,0 1 1 0 0,-1 0-1 0 0,1 0 1 0 0,0 0-1 0 0,-1 0 1 0 0,1 0-1 0 0,0 0 1 0 0,-1 1-1 0 0,1-1 1 0 0,-1 1-1 0 0,1 0 1 0 0,-1 0-1 0 0,3 1-225 0 0,88 54 4511 0 0,-46 7-3189 0 0,-45-63-1283 0 0,-1 0 1 0 0,1-1-1 0 0,-1 1 1 0 0,0-1-1 0 0,1 1 1 0 0,-1-1-1 0 0,0 0 1 0 0,0 1-1 0 0,0-1 1 0 0,1 0-1 0 0,-1 0 1 0 0,0 0-1 0 0,0 0 1 0 0,0 0-1 0 0,0 0 1 0 0,0 0-1 0 0,-1 0 1 0 0,1 0-1 0 0,0-1 1 0 0,0 1-1 0 0,-1 0 1 0 0,1-1-1 0 0,-1 1 1 0 0,1 0-1 0 0,-1-1 1 0 0,0 1-1 0 0,1 0 1 0 0,-1-1 0 0 0,0 1-1 0 0,0-1 1 0 0,0 1-1 0 0,0 0 1 0 0,0-1-1 0 0,0 1 1 0 0,0-1-1 0 0,-1 1 1 0 0,1 0-1 0 0,0-1-39 0 0,-38-120-3097 0 0,-8 49-4069 0 0,41 65 3754 0 0,5 2-1826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52.7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0 9097 0 0,'0'0'5981'0'0,"0"0"-4714"0"0,4 7-1566 0 0,3 9 441 0 0,0 0 0 0 0,-1 1-1 0 0,-1 0 1 0 0,-1 0 0 0 0,0 0-1 0 0,-1 0 1 0 0,-1 1 0 0 0,0-1-1 0 0,-2 1 1 0 0,0-1 0 0 0,-1 1-1 0 0,-1 6-141 0 0,-37 132-2255 0 0,34-145-695 0 0,-3-6-2922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52.9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35 16442 0 0,'0'0'2072'0'0,"0"0"-2072"0"0,0 0-1252 0 0,0 0 1252 0 0,0 0 88 0 0,-50 2 24 0 0,28-5-112 0 0,-4-3-624 0 0,4 0-1361 0 0,3 1-3243 0 0,5-12-4189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53.1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187 33 14957 0 0,'0'0'2745'0'0,"0"0"-2509"0"0,0 0-236 0 0,0 0-372 0 0,0 0 372 0 0,0 0 24 0 0,-61-9 36 0 0,33 6-60 0 0,-6-1-1393 0 0,7 1-2979 0 0,-9-10-5077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54.0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1 14321 0 0,'-6'8'1964'0'0,"-9"13"-1862"0"0,0 0 0 0 0,2 1 0 0 0,0 0 1 0 0,1 1-1 0 0,2 1 0 0 0,0 0 0 0 0,2 0 0 0 0,0 0 1 0 0,2 1-1 0 0,0 0 0 0 0,2 1 0 0 0,1-1 0 0 0,1 1 1 0 0,1 13-103 0 0,4-30-144 0 0,1 1 1 0 0,0 0 0 0 0,1-1 0 0 0,0 0-1 0 0,0 0 1 0 0,0-1 0 0 0,1 1 0 0 0,1-1-1 0 0,0 0 1 0 0,0-1 0 0 0,0 0 0 0 0,1 0-1 0 0,0 0 1 0 0,0-1 0 0 0,3 1 143 0 0,9 7-4108 0 0,5-6-2779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58.4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216 161 8809 0 0,'0'0'6433'0'0,"0"0"-5075"0"0,1 8-1255 0 0,0-5-79 0 0,-1 1 0 0 0,1-1 0 0 0,-1 0-1 0 0,0 1 1 0 0,0-1 0 0 0,0 0 0 0 0,-1 1 0 0 0,1-1 0 0 0,-1 0 0 0 0,1 0 0 0 0,-1 1 0 0 0,0-1 0 0 0,0 0-1 0 0,-1 0 1 0 0,1 0 0 0 0,-1 0 0 0 0,1 0 0 0 0,-1 0 0 0 0,0-1 0 0 0,0 1 0 0 0,0-1 0 0 0,-1 1 0 0 0,1-1 0 0 0,-1 0-1 0 0,1 1 1 0 0,-1-1 0 0 0,0-1 0 0 0,1 1 0 0 0,-1 0 0 0 0,0-1 0 0 0,0 1 0 0 0,0-1 0 0 0,-2 0-24 0 0,-89 14-381 0 0,91-14 255 0 0,0-1 0 0 0,0 0 0 0 0,1 0 0 0 0,-1 0 0 0 0,0 0 0 0 0,1-1 0 0 0,-1 1 0 0 0,0-1 0 0 0,1 1 0 0 0,-1-1-1 0 0,1 0 1 0 0,-1 0 0 0 0,1 0 0 0 0,-1 0 0 0 0,1-1 0 0 0,0 1 0 0 0,-1-1 0 0 0,1 1 0 0 0,0-1 0 0 0,0 0 0 0 0,0 0-1 0 0,0 0 1 0 0,1 0 0 0 0,-1 0 0 0 0,0 0 0 0 0,1-1 0 0 0,0 1 0 0 0,-1 0 0 0 0,1-1 0 0 0,0 1 0 0 0,0-1 0 0 0,0-2 126 0 0,1 4 13 0 0,-1 0 0 0 0,1-1 0 0 0,0 1 0 0 0,0 0 0 0 0,0 0 0 0 0,1-1 0 0 0,-1 1 0 0 0,0 0 0 0 0,0-1 0 0 0,1 1 0 0 0,-1 0 0 0 0,1 0 0 0 0,-1 0 0 0 0,1-1 0 0 0,-1 1 1 0 0,1 0-1 0 0,0 0 0 0 0,0 0 0 0 0,-1 0 0 0 0,1 0 0 0 0,0 0 0 0 0,0 0 0 0 0,0 1 0 0 0,0-1 0 0 0,0 0 0 0 0,0 0 0 0 0,0 1 0 0 0,0-1 0 0 0,1 0 0 0 0,-1 1 1 0 0,0-1-1 0 0,0 1 0 0 0,1 0 0 0 0,-1-1 0 0 0,0 1 0 0 0,0 0 0 0 0,1 0 0 0 0,-1 0 0 0 0,0 0 0 0 0,1 0 0 0 0,-1 0 0 0 0,0 0 0 0 0,0 0 0 0 0,1 1 0 0 0,-1-1 0 0 0,0 0 1 0 0,0 1-1 0 0,2 0-13 0 0,61 22 2181 0 0,59 108 696 0 0,-122-130-2857 0 0,-1 0 0 0 0,1 0 0 0 0,0 0 1 0 0,0 0-1 0 0,0-1 0 0 0,0 1 1 0 0,0 0-1 0 0,0-1 0 0 0,0 1 0 0 0,0 0 1 0 0,0-1-1 0 0,0 1 0 0 0,0-1 0 0 0,0 0 1 0 0,0 1-1 0 0,0-1 0 0 0,0 0 0 0 0,0 0 1 0 0,1 0-1 0 0,-1 0 0 0 0,0 0 0 0 0,0 0 1 0 0,0 0-1 0 0,0 0 0 0 0,1 0 0 0 0,-1 0 1 0 0,0-1-1 0 0,0 1 0 0 0,0 0 0 0 0,0-1 1 0 0,0 1-1 0 0,0-1 0 0 0,0 1 1 0 0,0-1-1 0 0,0 0 0 0 0,0 1 0 0 0,0-1 1 0 0,0 0-1 0 0,0 0 0 0 0,-1 0 0 0 0,1 0 1 0 0,0 1-1 0 0,0-1 0 0 0,-1 0 0 0 0,1 0 1 0 0,-1 0-1 0 0,1 0 0 0 0,-1 0 0 0 0,1-1 1 0 0,-1 1-1 0 0,0 0 0 0 0,1 0 0 0 0,-1 0 1 0 0,0 0-1 0 0,0 0 0 0 0,0-1-20 0 0,-7-68-938 0 0,-30-13-1668 0 0,8 30-6341 0 0,25 45 3786 0 0</inkml:trace>
  <inkml:trace contextRef="#ctx0" brushRef="#br0" timeOffset="263.585">510 1 5396 0 0,'0'0'8297'0'0,"0"0"-6310"0"0,5 9-1812 0 0,6 7-86 0 0,0 0-1 0 0,-1 1 0 0 0,-1 1 0 0 0,0-1 0 0 0,-1 1 0 0 0,-2 1 1 0 0,0 0-1 0 0,0 0 0 0 0,-2 0 0 0 0,0 0 0 0 0,-2 1 0 0 0,0-1 1 0 0,-1 1-1 0 0,0 0 0 0 0,-2-1 0 0 0,-1 1 0 0 0,0-1 0 0 0,-1 1 0 0 0,-1-1 1 0 0,-1 0-1 0 0,-1 0 0 0 0,-5 11-88 0 0,-91 102-402 0 0,45-92-6691 0 0,30-31-2943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30:20.8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4576 0 0,'0'0'6354'0'0,"0"0"-4280"0"0,1 8-1405 0 0,13 74 1293 0 0,7 149-26 0 0,-23-163-2293 0 0,12-108-12319 0 0,-9 25 9502 0 0</inkml:trace>
  <inkml:trace contextRef="#ctx0" brushRef="#br0" timeOffset="263.919">48 17 3908 0 0,'0'0'2426'0'0,"0"0"-81"0"0,0 0-774 0 0,0 0-303 0 0,0 0-300 0 0,7-2-303 0 0,-4 2-596 0 0,1 0 0 0 0,-1 0 1 0 0,1 0-1 0 0,-1 1 1 0 0,0-1-1 0 0,1 1 0 0 0,-1 0 1 0 0,0 0-1 0 0,0 0 1 0 0,1 0-1 0 0,-1 0 0 0 0,0 1 1 0 0,0-1-1 0 0,-1 1 1 0 0,1 0-1 0 0,0 0 0 0 0,0 0 1 0 0,-1 0-1 0 0,1 1 1 0 0,-1-1-1 0 0,0 1 0 0 0,0-1 1 0 0,0 1-1 0 0,0 0 1 0 0,0 0-1 0 0,0 0 0 0 0,-1 0 1 0 0,0 0-1 0 0,1 0 1 0 0,-1 0-1 0 0,0 1-69 0 0,1-3 35 0 0,0 1 1 0 0,0-1-1 0 0,0 1 1 0 0,0 0-1 0 0,0 0 1 0 0,0 0-1 0 0,-1 0 0 0 0,1 0 1 0 0,0 0-1 0 0,-1 0 1 0 0,0 0-1 0 0,1 1 1 0 0,-1-1-1 0 0,0 0 0 0 0,0 1 1 0 0,-1-1-1 0 0,1 1 1 0 0,0-1-1 0 0,-1 1 1 0 0,1 0-1 0 0,-1-1 0 0 0,0 1 1 0 0,0-1-1 0 0,0 1 1 0 0,0 0-1 0 0,-1-1 0 0 0,1 1 1 0 0,-1-1-1 0 0,1 1 1 0 0,-1-1-1 0 0,0 1 1 0 0,0-1-1 0 0,0 1 0 0 0,0-1 1 0 0,-1 0-1 0 0,1 1 1 0 0,-1-1-1 0 0,1 0 1 0 0,-1 0-1 0 0,0 0 0 0 0,1 0 1 0 0,-1-1-1 0 0,0 1 1 0 0,0 0-1 0 0,0-1 0 0 0,-1 1 1 0 0,1-1-1 0 0,0 0 1 0 0,-1 0-1 0 0,1 0 1 0 0,0 0-1 0 0,-1 0 0 0 0,0 0 1 0 0,1-1-1 0 0,-3 1-35 0 0,-56-6-1625 0 0,23-12-5998 0 0,24 6 273 0 0</inkml:trace>
  <inkml:trace contextRef="#ctx0" brushRef="#br0" timeOffset="532.674">280 285 3360 0 0,'0'0'2821'0'0,"2"7"-379"0"0,-1-4-2291 0 0,1 0 88 0 0,0 0 1 0 0,-1 0-1 0 0,1 1 0 0 0,-1-1 1 0 0,0 0-1 0 0,0 1 1 0 0,0-1-1 0 0,0 1 0 0 0,-1 0 1 0 0,1-1-1 0 0,-1 1 1 0 0,0 0-1 0 0,0-1 1 0 0,0 1-1 0 0,-1-1 0 0 0,1 1 1 0 0,-1 0-1 0 0,0-1 1 0 0,0 1-1 0 0,0-1 1 0 0,0 1-1 0 0,-1-1 0 0 0,1 0 1 0 0,-1 0-1 0 0,0 1 1 0 0,0-1-1 0 0,-2 2-239 0 0,4-50 1953 0 0,2 40-2076 0 0,-1-1-1 0 0,1 0 1 0 0,0 1 0 0 0,1-1-1 0 0,-1 1 1 0 0,1-1 0 0 0,0 1-1 0 0,1 0 1 0 0,-1 0 0 0 0,1 1 0 0 0,0-1-1 0 0,0 1 1 0 0,1 0 0 0 0,-1 0-1 0 0,1 0 1 0 0,0 1 0 0 0,0-1-1 0 0,0 1 1 0 0,0 0 0 0 0,0 1 0 0 0,1-1-1 0 0,-1 1 1 0 0,1 0 0 0 0,0 0-1 0 0,0 1 1 0 0,0 0 0 0 0,-1 0-1 0 0,1 0 1 0 0,0 1 0 0 0,0 0 0 0 0,3 0 123 0 0,18 21-5877 0 0,-22-13 1157 0 0</inkml:trace>
  <inkml:trace contextRef="#ctx0" brushRef="#br0" timeOffset="781.864">520 390 3892 0 0,'0'0'3047'0'0,"0"0"337"0"0,0 0-2073 0 0,0 0-896 0 0,0 0-210 0 0,0 0-168 0 0,6-2-42 0 0,-4 2 18 0 0,0 0 0 0 0,0 0 0 0 0,-1 0 0 0 0,1-1 0 0 0,0 1 0 0 0,0 0 0 0 0,0-1 0 0 0,0 0 0 0 0,0 1 0 0 0,0-1 0 0 0,-1 0 0 0 0,1 0 0 0 0,0 0 0 0 0,-1 0 0 0 0,1 0 0 0 0,0 0 0 0 0,-1-1 0 0 0,1 1 0 0 0,-1 0 0 0 0,0-1 0 0 0,0 1 0 0 0,1-1 0 0 0,-1 0 0 0 0,0 1 0 0 0,0-1 0 0 0,0 0 0 0 0,-1 0 0 0 0,1 1 0 0 0,0-1 0 0 0,-1 0 0 0 0,1 0 0 0 0,-1 0 0 0 0,0 0 0 0 0,1 0 0 0 0,-1 0 0 0 0,0 0 0 0 0,0 0 0 0 0,0 0 0 0 0,-1 0 0 0 0,1 0 0 0 0,0 0 0 0 0,-1 1 0 0 0,1-1 0 0 0,-1 0 0 0 0,0 0 0 0 0,1 0 0 0 0,-1 0 0 0 0,0 1 0 0 0,0-1 0 0 0,0 0 0 0 0,0 1 0 0 0,-1-1 0 0 0,0 0-13 0 0,5 4 24 0 0,-1 0 1 0 0,0 0-1 0 0,1 0 0 0 0,-1 1 0 0 0,0-1 0 0 0,-1 0 1 0 0,1 1-1 0 0,0 0 0 0 0,-1-1 0 0 0,1 1 0 0 0,-1 0 1 0 0,0 0-1 0 0,0-1 0 0 0,0 1 0 0 0,0 0 0 0 0,-1 0 1 0 0,1 0-1 0 0,-1 0 0 0 0,0 1 0 0 0,0-1 1 0 0,0 0-1 0 0,0 0 0 0 0,0 0 0 0 0,-1 0 0 0 0,1 0 1 0 0,-1 0-1 0 0,0 0 0 0 0,0 0 0 0 0,0 0 0 0 0,0-1 1 0 0,0 1-1 0 0,-1 0 0 0 0,1-1 0 0 0,-1 1 0 0 0,0 0 1 0 0,0-1-1 0 0,0 0 0 0 0,0 0 0 0 0,0 1 0 0 0,0-1 1 0 0,-1 0-1 0 0,1-1 0 0 0,-1 1 0 0 0,1 0 0 0 0,-1-1 1 0 0,0 1-1 0 0,1-1 0 0 0,-1 0 0 0 0,0 0 0 0 0,0 0 1 0 0,0 0-1 0 0,0-1 0 0 0,0 1 0 0 0,0-1 0 0 0,0 0 1 0 0,0 1-1 0 0,0-2 0 0 0,0 1 0 0 0,0 0 1 0 0,0 0-1 0 0,0-1 0 0 0,0 0 0 0 0,0 0 0 0 0,0 0 1 0 0,0 0-1 0 0,0 0 0 0 0,0 0 0 0 0,1-1 0 0 0,-4-1-24 0 0,57 24 144 0 0,-16-25-6079 0 0,-22-6-483 0 0</inkml:trace>
  <inkml:trace contextRef="#ctx0" brushRef="#br0" timeOffset="1124.388">720 72 3876 0 0,'0'0'6719'0'0,"0"0"-4428"0"0,0 0-1763 0 0,0 0-66 0 0,4 8 263 0 0,2 8-418 0 0,0 0 0 0 0,0 1 0 0 0,-2 0-1 0 0,0 0 1 0 0,-1 1 0 0 0,0-1 0 0 0,-2 1-1 0 0,0-1 1 0 0,-1 1 0 0 0,-1-1 0 0 0,0 1-1 0 0,-3 12-306 0 0,4-31-14 0 0,0 1 0 0 0,1-1 1 0 0,-1 1-1 0 0,0-1 0 0 0,1 1 0 0 0,-1-1 0 0 0,1 1 0 0 0,-1-1 0 0 0,0 1 0 0 0,1-1 0 0 0,0 1 0 0 0,-1 0 0 0 0,1-1 0 0 0,-1 1 0 0 0,1 0 0 0 0,-1-1 0 0 0,1 1 0 0 0,0 0 0 0 0,-1 0 0 0 0,1 0 0 0 0,-1-1 1 0 0,1 1-1 0 0,0 0 0 0 0,-1 0 0 0 0,1 0 0 0 0,0 0 0 0 0,-1 0 0 0 0,1 0 0 0 0,0 0 0 0 0,-1 1 0 0 0,1-1 0 0 0,-1 0 0 0 0,1 0 0 0 0,0 0 0 0 0,-1 1 0 0 0,1-1 0 0 0,-1 0 0 0 0,1 1 0 0 0,-1-1 0 0 0,1 0 1 0 0,-1 1-1 0 0,1-1 0 0 0,-1 1 0 0 0,1-1 0 0 0,-1 0 0 0 0,1 1 0 0 0,-1-1 0 0 0,0 1 0 0 0,1 0 0 0 0,-1-1 0 0 0,0 1 0 0 0,1-1 0 0 0,-1 1 0 0 0,0 0 0 0 0,0-1 0 0 0,0 1 0 0 0,1-1 0 0 0,-1 1 0 0 0,0 0 1 0 0,0-1-1 0 0,0 1 14 0 0,29-16-852 0 0,-23 17 897 0 0,0 0 1 0 0,0 0 0 0 0,0 0 0 0 0,-1 1 0 0 0,1 0 0 0 0,-1 0 0 0 0,1 1 0 0 0,-1-1-1 0 0,0 1 1 0 0,0 0 0 0 0,-1 1 0 0 0,1-1 0 0 0,-1 1 0 0 0,0 0 0 0 0,0 0 0 0 0,-1 0-1 0 0,1 0 1 0 0,-1 1 0 0 0,0-1 0 0 0,-1 1 0 0 0,1 0 0 0 0,-1 0 0 0 0,0 0 0 0 0,-1 0-1 0 0,1 0 1 0 0,-1 0 0 0 0,0 0 0 0 0,-1 1 0 0 0,0-1 0 0 0,0 0 0 0 0,0 4-46 0 0,-1-8 3 0 0,0 1 0 0 0,0-1 1 0 0,0 0-1 0 0,0 1 1 0 0,0-1-1 0 0,0 0 0 0 0,-1 0 1 0 0,1 0-1 0 0,-1 0 1 0 0,0-1-1 0 0,1 1 0 0 0,-1 0 1 0 0,0 0-1 0 0,0-1 0 0 0,0 0 1 0 0,0 1-1 0 0,0-1 1 0 0,0 0-1 0 0,0 0 0 0 0,-1 0 1 0 0,1 0-1 0 0,0 0 1 0 0,-1 0-1 0 0,1-1 0 0 0,0 1 1 0 0,-1-1-1 0 0,1 0 0 0 0,-1 0 1 0 0,1 0-1 0 0,-1 0 1 0 0,1 0-1 0 0,-1 0 0 0 0,1-1 1 0 0,0 1-1 0 0,-1-1 1 0 0,1 0-1 0 0,-1 1 0 0 0,1-1 1 0 0,0 0-4 0 0,-54-30-6331 0 0,49 22 913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57.9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301 81 548 0 0,'0'0'13569'0'0,"0"0"-11473"0"0,0 0-1984 0 0,0 0-23 0 0,0 0-89 0 0,-47-9 176 0 0,23 5-64 0 0,-6 1-112 0 0,-6-1-4 0 0,-9 1-48 0 0,5 0-653 0 0,5-1-703 0 0,12 2-1308 0 0,2-6-3725 0 0</inkml:trace>
  <inkml:trace contextRef="#ctx0" brushRef="#br0" timeOffset="261.474">150 0 8797 0 0,'0'0'7969'0'0,"0"0"-7797"0"0,24 47 4 0 0,-22-29-116 0 0,-2 1 328 0 0,0-2-252 0 0,-4-1-12 0 0,-3-1-28 0 0,-1-1-20 0 0,2-1-4 0 0,0-2-56 0 0,2-3-16 0 0,-3-2-312 0 0,6 0-544 0 0,1-4-1129 0 0,0 0-3019 0 0,8-6-3101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57.4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1 4788 0 0,'0'0'7255'0'0,"0"0"-4691"0"0,0 0-1888 0 0,0 0-246 0 0,0 0-78 0 0,0 0-235 0 0,0 0-12 0 0,-9 1 114 0 0,-31 5-82 0 0,22-5-184 0 0,1 1 1 0 0,0 0-1 0 0,-1 1 1 0 0,1 1-1 0 0,0 1 1 0 0,1 1-1 0 0,-1 0 0 0 0,1 1 1 0 0,1 0-1 0 0,-9 7 47 0 0,23-14-6 0 0,0 1-1 0 0,0 0 1 0 0,0 0-1 0 0,0 0 0 0 0,0 0 1 0 0,1-1-1 0 0,-1 1 1 0 0,0 0-1 0 0,1 0 1 0 0,-1 0-1 0 0,1 0 0 0 0,-1 1 1 0 0,1-1-1 0 0,-1 0 1 0 0,1 0-1 0 0,0 0 0 0 0,0 0 1 0 0,-1 0-1 0 0,1 1 1 0 0,0-1-1 0 0,0 0 0 0 0,0 0 1 0 0,0 0-1 0 0,0 0 1 0 0,1 1-1 0 0,-1-1 0 0 0,0 0 1 0 0,1 0-1 0 0,-1 0 1 0 0,0 0-1 0 0,1 0 0 0 0,-1 0 1 0 0,1 0-1 0 0,0 0 1 0 0,-1 0-1 0 0,1 0 0 0 0,0 0 1 0 0,-1 0-1 0 0,1 0 1 0 0,0 0-1 0 0,0-1 0 0 0,0 1 1 0 0,0 0-1 0 0,0 0 1 0 0,0-1-1 0 0,0 1 0 0 0,0-1 1 0 0,0 1-1 0 0,0-1 1 0 0,0 0-1 0 0,1 1 7 0 0,68 28 888 0 0,-59-25-749 0 0,157 52 36 0 0,-164-50-3833 0 0,-12-5-2869 0 0,-9-5-331 0 0</inkml:trace>
  <inkml:trace contextRef="#ctx0" brushRef="#br0" timeOffset="250.307">9 233 12209 0 0,'0'0'3980'0'0,"0"0"-3888"0"0,40 26-84 0 0,-21-15-8 0 0,7-1 237 0 0,-2 3-37 0 0,3-2 12 0 0,-1 0-100 0 0,0-2-112 0 0,-5 1-56 0 0,-6-3-773 0 0,1-3-883 0 0,-6 0-2336 0 0,2-5-5149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56.9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270 32 3160 0 0,'0'0'11509'0'0,"0"0"-8323"0"0,0 0-2979 0 0,0 0-307 0 0,0 0-166 0 0,0 0 212 0 0,-7 4 146 0 0,-5 3-41 0 0,0-1 1 0 0,-1 0-1 0 0,0-1 1 0 0,0 0 0 0 0,0-1-1 0 0,0-1 1 0 0,-1 0-1 0 0,1-1 1 0 0,-1 0-1 0 0,0-1 1 0 0,0 0 0 0 0,-13-2-52 0 0,-42-42-3424 0 0,60 20-4177 0 0,11 10 273 0 0</inkml:trace>
  <inkml:trace contextRef="#ctx0" brushRef="#br0" timeOffset="185.44">154 113 6857 0 0,'0'0'6580'0'0,"0"0"-5856"0"0,0 0-116 0 0,3 42 48 0 0,-6-27-92 0 0,2-1-248 0 0,-3 1-91 0 0,1 1-37 0 0,0-1-52 0 0,0 2-48 0 0,2-1-12 0 0,1 1 60 0 0,0-1 52 0 0,0-1-188 0 0,4-2-748 0 0,2-1-1165 0 0,2-3-2083 0 0,5-9-4557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56.0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224 62 9005 0 0,'0'0'7837'0'0,"0"0"-7837"0"0,0 0-324 0 0,-19 36 324 0 0,-1-25 40 0 0,2-3 172 0 0,-5-3-88 0 0,-1-2-124 0 0,0-3-248 0 0,1 0-369 0 0,4-4-387 0 0,0-5-568 0 0,4 1-760 0 0,5-5-604 0 0,4 1-1041 0 0,2 1-11 0 0</inkml:trace>
  <inkml:trace contextRef="#ctx0" brushRef="#br0" timeOffset="250.782">49 35 4876 0 0,'0'0'3163'0'0,"7"4"-719"0"0,9 6-1600 0 0,-1 2 0 0 0,0 0 0 0 0,0 1 0 0 0,-2 0 1 0 0,1 1-1 0 0,-2 1 0 0 0,0 0 0 0 0,-1 0 0 0 0,6 11-844 0 0,-7-12 139 0 0,-10-15-113 0 0,0 1 0 0 0,0-1 0 0 0,1 0 0 0 0,-1 0 0 0 0,0 0 0 0 0,1 0-1 0 0,-1 1 1 0 0,0-1 0 0 0,1 0 0 0 0,-1 0 0 0 0,1 1 0 0 0,-1-1 0 0 0,1 0 0 0 0,0 1 0 0 0,-1-1 0 0 0,1 1 0 0 0,0-1 0 0 0,-1 0 0 0 0,1 1-1 0 0,0 0 1 0 0,0-1 0 0 0,-1 1 0 0 0,1-1 0 0 0,0 1 0 0 0,0 0 0 0 0,0 0 0 0 0,0-1 0 0 0,-1 1 0 0 0,1 0 0 0 0,0 0 0 0 0,0 0-1 0 0,0 0 1 0 0,0 0 0 0 0,0 0 0 0 0,0 0 0 0 0,-1 0 0 0 0,1 0 0 0 0,0 1 0 0 0,0-1 0 0 0,0 0 0 0 0,0 1 0 0 0,-1-1 0 0 0,1 0 0 0 0,0 1-1 0 0,0-1 1 0 0,-1 1 0 0 0,1-1 0 0 0,0 1 0 0 0,0-1 0 0 0,-1 1 0 0 0,1 0 0 0 0,-1-1 0 0 0,1 1 0 0 0,-1 0 0 0 0,1-1 0 0 0,-1 1 0 0 0,1 0-1 0 0,-1 0 1 0 0,0 0 0 0 0,1 0-26 0 0,-5-79-1244 0 0,-19-5-1780 0 0,7 51-2692 0 0,16 30 1516 0 0,4 3-1062 0 0</inkml:trace>
  <inkml:trace contextRef="#ctx0" brushRef="#br0" timeOffset="499.648">483 214 8069 0 0,'0'0'8461'0'0,"0"0"-8461"0"0,0 0-48 0 0,0 0 48 0 0,-33 44 132 0 0,15-34 68 0 0,-5 1-64 0 0,-2-1-136 0 0,-2-3-536 0 0,3 2-925 0 0,4-4-1623 0 0,-2-5-5257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55.5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299 105 14261 0 0,'0'0'4569'0'0,"0"0"-4569"0"0,0 0-976 0 0,0 0 692 0 0,0 0 284 0 0,-56 5 208 0 0,33-5-56 0 0,-5 0-104 0 0,-3-3-48 0 0,-3 1-72 0 0,2 0-484 0 0,1-2-292 0 0,4-2-1233 0 0,8 2-2599 0 0,1-9-3881 0 0</inkml:trace>
  <inkml:trace contextRef="#ctx0" brushRef="#br0" timeOffset="280.895">241 1 3008 0 0,'0'0'6840'0'0,"0"0"-4430"0"0,0 0-2087 0 0,0 0-128 0 0,1 6 424 0 0,-16 180 2634 0 0,15-183-3702 0 0,0 11-1144 0 0,3-7-4479 0 0,7-6-2326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55.0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330 1 10393 0 0,'0'0'5230'0'0,"-11"5"-4766"0"0,-238 71 454 0 0,243-75-832 0 0,5-2-95 0 0,-1 1 0 0 0,1-1 0 0 0,-1 0 0 0 0,1 1 1 0 0,-1 0-1 0 0,1-1 0 0 0,-1 1 0 0 0,1 0 1 0 0,-1 0-1 0 0,1 0 0 0 0,-1 0 0 0 0,1 0 1 0 0,-1 0-1 0 0,1 0 0 0 0,-1 0 0 0 0,0 1 1 0 0,1-1-1 0 0,0 0 0 0 0,-1 1 0 0 0,1 0 1 0 0,-1-1-1 0 0,1 1 0 0 0,0 0 0 0 0,-1-1 1 0 0,1 1-1 0 0,0 0 0 0 0,0 0 0 0 0,-1 0 0 0 0,1 0 1 0 0,0 1-1 0 0,0-1 0 0 0,0 0 0 0 0,0 0 1 0 0,1 0-1 0 0,-1 1 0 0 0,0-1 0 0 0,0 1 1 0 0,1-1-1 0 0,-1 0 0 0 0,1 1 0 0 0,-1-1 1 0 0,1 1-1 0 0,0-1 0 0 0,0 1 0 0 0,-1-1 1 0 0,1 1-1 0 0,0 0 0 0 0,0-1 0 0 0,1 1 1 0 0,-1-1-1 0 0,0 1 0 0 0,0-1 0 0 0,1 1 0 0 0,-1-1 1 0 0,1 1-1 0 0,-1-1 0 0 0,1 0 0 0 0,0 1 1 0 0,-1-1-1 0 0,1 0 0 0 0,1 1 9 0 0,210 103 1539 0 0,-201-90-2976 0 0,-38-9-6428 0 0,3-10 1164 0 0</inkml:trace>
  <inkml:trace contextRef="#ctx0" brushRef="#br0" timeOffset="246.888">1 236 5276 0 0,'0'0'8665'0'0,"0"0"-8161"0"0,0 0-496 0 0,0 0-8 0 0,0 0 428 0 0,51 40 88 0 0,-32-32 124 0 0,4-1 5 0 0,-1 2-261 0 0,2-2-232 0 0,-4-1-104 0 0,-1-1-48 0 0,-3 0-933 0 0,3-3-1235 0 0,-8 0-2956 0 0,9-9-3917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54.5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290 1 15341 0 0,'0'0'1429'0'0,"-4"8"-1245"0"0,-5 10-114 0 0,-2-1-1 0 0,0 0 0 0 0,-1 0 1 0 0,-1-1-1 0 0,0 0 1 0 0,-1-2-1 0 0,-1 1 0 0 0,0-2 1 0 0,-1 0-1 0 0,0 0 1 0 0,-1-2-1 0 0,0 0 0 0 0,-19 8-69 0 0,-1-13-2700 0 0,8-26-6623 0 0,25 11 4930 0 0</inkml:trace>
  <inkml:trace contextRef="#ctx0" brushRef="#br0" timeOffset="250.662">13 66 1708 0 0,'0'0'3456'0'0,"0"0"1306"0"0,0 0-2928 0 0,8 2-1248 0 0,106 85 3756 0 0,-87-60-4032 0 0,54 47 790 0 0,-21-40-5619 0 0,-45-31-772 0 0,2-4-2997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53.5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55 9521 0 0,'0'0'5429'0'0,"0"0"-3850"0"0,0 0-1406 0 0,3 9-193 0 0,7 26 142 0 0,-1 1 0 0 0,-3 0 0 0 0,0 1 1 0 0,-3-1-1 0 0,-1 1 0 0 0,-1 0 1 0 0,-5 36-123 0 0,2-67-1495 0 0,1-5-3017 0 0,1-8-3779 0 0</inkml:trace>
  <inkml:trace contextRef="#ctx0" brushRef="#br0" timeOffset="216.203">148 0 13609 0 0,'0'0'3331'0'0,"0"0"-3090"0"0,0 0-518 0 0,8 7 334 0 0,50 64 531 0 0,-56-70-591 0 0,-1 0 0 0 0,0 1 0 0 0,0-1 0 0 0,1 1 0 0 0,-1 0 0 0 0,0-1 0 0 0,-1 1 0 0 0,1 0 0 0 0,0 0 0 0 0,0-1 0 0 0,-1 1 0 0 0,1 0 0 0 0,-1 0 0 0 0,0 0 0 0 0,1 0 0 0 0,-1 0 0 0 0,0 0 0 0 0,0 0 0 0 0,0 0 0 0 0,0-1 0 0 0,-1 1 0 0 0,1 0 0 0 0,0 0 0 0 0,-1 0 0 0 0,0 0-1 0 0,1 0 1 0 0,-1-1 0 0 0,0 1 0 0 0,0 0 0 0 0,0 0 0 0 0,0-1 0 0 0,0 1 0 0 0,0-1 0 0 0,0 1 0 0 0,-1-1 0 0 0,1 1 0 0 0,0-1 0 0 0,-1 0 0 0 0,0 0 0 0 0,1 0 0 0 0,-1 0 0 0 0,1 0 0 0 0,-1 0 0 0 0,0 0 0 0 0,0 0 0 0 0,0-1 0 0 0,1 1 0 0 0,-1-1 0 0 0,0 1 0 0 0,0-1 0 0 0,0 0 0 0 0,0 1 0 0 0,-1-1 3 0 0,-31 3-1649 0 0,10-7-3337 0 0,1-8-3064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51.9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241 64 10949 0 0,'0'0'7101'0'0,"0"0"-7101"0"0,0 0-852 0 0,-44 1 564 0 0,21-4 276 0 0,-4-1 12 0 0,-1 2-212 0 0,-3-3-469 0 0,0 2-855 0 0,-3-1-1312 0 0,12 0-3104 0 0</inkml:trace>
  <inkml:trace contextRef="#ctx0" brushRef="#br0" timeOffset="264.427">90 0 11357 0 0,'0'0'4760'0'0,"0"0"-4760"0"0,25 37 52 0 0,-21-24 253 0 0,-2 2 195 0 0,-2-1-116 0 0,-2 0-76 0 0,-5 0-120 0 0,0 1-76 0 0,0-2-40 0 0,-1-1-72 0 0,3-2-232 0 0,0-1-304 0 0,0-5-629 0 0,5-1-1627 0 0,2-6-3832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50.3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0 9785 0 0,'0'0'2028'0'0,"0"0"-1502"0"0,-2 7 71 0 0,-8 19 544 0 0,1-7-961 0 0,0 0-1 0 0,1 1 1 0 0,1-1 0 0 0,0 2-1 0 0,2-1 1 0 0,0 1 0 0 0,2-1-1 0 0,0 1 1 0 0,1 0 0 0 0,1 1-1 0 0,1-1 1 0 0,1 0 0 0 0,1 0-1 0 0,1 0 1 0 0,1 0 0 0 0,0-1-1 0 0,2 1 1 0 0,6 15-180 0 0,18-3-723 0 0,-3-25-7800 0 0,-14-13 554 0 0</inkml:trace>
  <inkml:trace contextRef="#ctx0" brushRef="#br0" timeOffset="246.141">396 312 6049 0 0,'0'0'7308'0'0,"0"0"-6480"0"0,0 0-424 0 0,0 0-404 0 0,0 0 696 0 0,-41 12-68 0 0,18-12-248 0 0,-2 0-255 0 0,-3 0-125 0 0,1 0-757 0 0,3-3-819 0 0,8 0-1352 0 0,1-10-4909 0 0</inkml:trace>
  <inkml:trace contextRef="#ctx0" brushRef="#br0" timeOffset="655.876">644 232 1280 0 0,'0'0'3743'0'0,"0"0"-2057"0"0,0 0-614 0 0,0 0 301 0 0,0 0-109 0 0,-1 7-329 0 0,1-5-835 0 0,0 1 0 0 0,0-1 0 0 0,-1 0 0 0 0,1 1 0 0 0,-1-1 0 0 0,1 1 0 0 0,-1-1-1 0 0,0 0 1 0 0,0 0 0 0 0,0 1 0 0 0,0-1 0 0 0,-1 0 0 0 0,1 0 0 0 0,-1 0 0 0 0,1 0 0 0 0,-1 0 0 0 0,1-1 0 0 0,-1 1 0 0 0,0 0 0 0 0,0-1-1 0 0,0 1 1 0 0,0-1 0 0 0,0 0 0 0 0,0 0 0 0 0,-1 0 0 0 0,1 0 0 0 0,0 0 0 0 0,-1 0 0 0 0,1 0 0 0 0,0-1 0 0 0,-1 1 0 0 0,1-1 0 0 0,-1 0-1 0 0,1 0 1 0 0,0 0 0 0 0,-1 0 0 0 0,1 0 0 0 0,-1 0 0 0 0,1-1-100 0 0,-86-22-1857 0 0,88 22 1900 0 0,1 0 1 0 0,-1 0-1 0 0,0 0 1 0 0,0-1-1 0 0,1 1 1 0 0,-1 0-1 0 0,1 0 1 0 0,-1 0-1 0 0,1 0 1 0 0,-1 0-1 0 0,1 0 1 0 0,0 0-1 0 0,-1 0 1 0 0,1 0-1 0 0,0 0 1 0 0,0 0-1 0 0,0 1 1 0 0,0-1-1 0 0,0 0 1 0 0,0 1-1 0 0,0-1 1 0 0,0 0-1 0 0,0 1 1 0 0,0-1-1 0 0,0 1 1 0 0,0-1-1 0 0,0 1 1 0 0,0 0-1 0 0,1 0 1 0 0,-1-1-1 0 0,0 1 1 0 0,0 0-1 0 0,0 0 1 0 0,1 0-1 0 0,-1 0 1 0 0,0 0-1 0 0,0 0 1 0 0,0 1-1 0 0,0-1 1 0 0,1 0-1 0 0,-1 1-43 0 0,5 9 99 0 0,0 0 0 0 0,1 0 0 0 0,0-1 0 0 0,0 0 1 0 0,1 0-1 0 0,0-1 0 0 0,1 0 0 0 0,0 0 0 0 0,0-1 0 0 0,1 0 0 0 0,-1-1 0 0 0,2 0 0 0 0,-1 0 1 0 0,0-1-1 0 0,1-1 0 0 0,0 0 0 0 0,0 0 0 0 0,1-1 0 0 0,-1 0 0 0 0,11 0-99 0 0,-20-4-16 0 0,1-1-1 0 0,-1 1 0 0 0,0-1 1 0 0,0 0-1 0 0,0 0 0 0 0,-1 0 1 0 0,1 0-1 0 0,0 0 0 0 0,-1-1 1 0 0,1 1-1 0 0,-1 0 0 0 0,0-1 1 0 0,0 1-1 0 0,0-1 0 0 0,0 1 1 0 0,0-1-1 0 0,0 1 0 0 0,-1-1 1 0 0,1 0-1 0 0,-1 1 1 0 0,0-1-1 0 0,0 0 0 0 0,0 0 1 0 0,0 1-1 0 0,0-1 0 0 0,-1 0 1 0 0,1 1-1 0 0,-1-1 0 0 0,0 0 1 0 0,1 1-1 0 0,-1-1 0 0 0,0 1 1 0 0,-1-1-1 0 0,1 1 0 0 0,0 0 1 0 0,-1-1-1 0 0,1 1 0 0 0,-1 0 1 0 0,0 0-1 0 0,0 0 0 0 0,0 0 1 0 0,0 0-1 0 0,0 1 0 0 0,0-1 1 0 0,-1 0 16 0 0,-44-40-1996 0 0,10 25-3362 0 0,27 13 887 0 0</inkml:trace>
  <inkml:trace contextRef="#ctx0" brushRef="#br0" timeOffset="1075.358">372 209 5076 0 0,'0'0'4173'0'0,"0"0"-2145"0"0,0 0-1168 0 0,0 0-528 0 0,0 0 140 0 0,0 0 180 0 0,0 0 148 0 0,-7 40-104 0 0,7-26-296 0 0,0 3-272 0 0,-2 0-52 0 0,2 3 12 0 0,-3-1-76 0 0,3 0-12 0 0,3 1-1552 0 0,-1-6-2844 0 0,6-4-5261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30:25.1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156 0 4456 0 0,'0'0'2443'0'0,"0"0"-686"0"0,0 0-430 0 0,0 0 420 0 0,0 0 0 0 0,0 0-565 0 0,0 0-832 0 0,0 0-169 0 0,0 11 243 0 0,5 292 2276 0 0,-3-284-2622 0 0,-1-7 251 0 0,-12-25-223 0 0,4 1-191 0 0,5 7 35 0 0,0 0 0 0 0,-1 0 0 0 0,1 0 0 0 0,-1 1 0 0 0,0-1 0 0 0,0 1 0 0 0,-1-1 0 0 0,1 1 0 0 0,-1 0 0 0 0,0 0 0 0 0,0 1 0 0 0,0-1 0 0 0,0 1 0 0 0,-1 0 0 0 0,1 0 0 0 0,-1 0 0 0 0,0 1 0 0 0,0 0 0 0 0,0 0 0 0 0,0 0 0 0 0,0 0 0 0 0,-1 1 0 0 0,1 0 0 0 0,-3-1 50 0 0,4 5 22 0 0,1 0 0 0 0,0-1 0 0 0,0 1 0 0 0,0 0 0 0 0,0 1 1 0 0,0-1-1 0 0,1 0 0 0 0,-1 1 0 0 0,1 0 0 0 0,0-1 0 0 0,0 1 0 0 0,0 0 0 0 0,1 0 0 0 0,0 0 0 0 0,-1 0 0 0 0,1 0 0 0 0,0 0 0 0 0,1 1 0 0 0,-1-1 0 0 0,1 0 0 0 0,0 0 0 0 0,0 1 0 0 0,0-1 0 0 0,1 0 0 0 0,-1 0 0 0 0,1 0 0 0 0,0 1 0 0 0,0-1 0 0 0,1 0 0 0 0,-1 0 1 0 0,1 0-1 0 0,0-1 0 0 0,0 1 0 0 0,0 0 0 0 0,2 1-22 0 0,2 2-30 0 0,1-1-1 0 0,0-1 1 0 0,0 1 0 0 0,0-1 0 0 0,1 0 0 0 0,-1-1 0 0 0,1 0 0 0 0,0 0-1 0 0,0-1 1 0 0,1 0 0 0 0,-1 0 0 0 0,1-1 0 0 0,0 0 0 0 0,-1 0 0 0 0,1-1 0 0 0,0 0-1 0 0,0-1 1 0 0,0 0 0 0 0,0-1 0 0 0,2 0 30 0 0,10-9-3556 0 0,-11-3-4298 0 0,-3 0 1553 0 0</inkml:trace>
  <inkml:trace contextRef="#ctx0" brushRef="#br0" timeOffset="249.061">365 353 7037 0 0,'0'0'6953'0'0,"1"6"-5086"0"0,-27 123-220 0 0,20-152-11440 0 0,6 2 2082 0 0</inkml:trace>
  <inkml:trace contextRef="#ctx0" brushRef="#br0" timeOffset="497.907">415 173 7069 0 0,'0'0'8552'0'0,"0"0"-7832"0"0,0 0-720 0 0,0 0-220 0 0,0 0 84 0 0,0 0-468 0 0,0 0-888 0 0,0 0-756 0 0,0 0-1812 0 0,0 0-1809 0 0</inkml:trace>
  <inkml:trace contextRef="#ctx0" brushRef="#br0" timeOffset="1807.072">607 324 6553 0 0,'0'0'5231'0'0,"0"0"-4677"0"0,-8-1-926 0 0,4 1 413 0 0,2-1-46 0 0,-1 0 1 0 0,1 0-1 0 0,0 0 0 0 0,-1 0 0 0 0,1 0 0 0 0,0 1 0 0 0,-1-1 1 0 0,1 1-1 0 0,-1 0 0 0 0,1-1 0 0 0,-1 1 0 0 0,1 0 1 0 0,-1 0-1 0 0,1 1 0 0 0,-1-1 0 0 0,1 1 0 0 0,-1-1 0 0 0,1 1 1 0 0,0 0-1 0 0,-1 0 0 0 0,1 0 0 0 0,0 0 0 0 0,0 0 0 0 0,0 0 1 0 0,0 1-1 0 0,0-1 0 0 0,0 1 0 0 0,0-1 0 0 0,0 1 1 0 0,0 0-1 0 0,1 0 0 0 0,-1 0 0 0 0,0 0 0 0 0,1 0 0 0 0,0 0 1 0 0,0 0-1 0 0,0 0 0 0 0,0 0 0 0 0,0 1 0 0 0,0-1 1 0 0,0 0-1 0 0,1 1 0 0 0,-1-1 0 0 0,1 1 0 0 0,-1-1 0 0 0,1 1 1 0 0,0-1-1 0 0,0 1 5 0 0,70 86 3190 0 0,-16-33-554 0 0,-56-54-2606 0 0,0 0 1 0 0,0-1 0 0 0,0 1 0 0 0,0-1 0 0 0,0 0 0 0 0,0 0 0 0 0,-1 0-1 0 0,1 0 1 0 0,0 0 0 0 0,-1 0 0 0 0,1-1 0 0 0,-1 1 0 0 0,1-1 0 0 0,-1 1 0 0 0,1-1-1 0 0,0 0 1 0 0,-1 0 0 0 0,1 0 0 0 0,-1 0 0 0 0,1-1 0 0 0,-1 1 0 0 0,1-1-1 0 0,-1 1 1 0 0,1-1 0 0 0,0 0 0 0 0,-1 0 0 0 0,1 0 0 0 0,-1-1-31 0 0,-34-16-1274 0 0,19-3-3201 0 0,13 10-1885 0 0</inkml:trace>
  <inkml:trace contextRef="#ctx0" brushRef="#br0" timeOffset="2022.941">803 194 11609 0 0,'4'7'4551'0'0,"2"2"-4487"0"0,0 0-1 0 0,-1 0 1 0 0,0 0 0 0 0,0 1-1 0 0,-1 0 1 0 0,0-1-1 0 0,-1 2 1 0 0,0-1 0 0 0,-1 0-1 0 0,0 0 1 0 0,0 1-1 0 0,-1-1 1 0 0,-1 1 0 0 0,0 0-1 0 0,0-1 1 0 0,-1 1-1 0 0,0-1 1 0 0,-1 1 0 0 0,0-1-1 0 0,-1 0 1 0 0,0 0-1 0 0,0 0 1 0 0,-1 0 0 0 0,0 0-1 0 0,-1-1 1 0 0,0 0-1 0 0,-1 0 1 0 0,-5 7-64 0 0,2-11-1283 0 0,3-5-4723 0 0,6-6-622 0 0</inkml:trace>
  <inkml:trace contextRef="#ctx0" brushRef="#br0" timeOffset="2179.695">930 368 12357 0 0,'0'0'2520'0'0,"0"0"-2520"0"0,0 0 0 0 0,0 0 64 0 0,-51-5 236 0 0,35 1-260 0 0,-1 1-40 0 0,0 0-1000 0 0,2 1-1012 0 0,4 0-1992 0 0,1-3-2073 0 0</inkml:trace>
  <inkml:trace contextRef="#ctx0" brushRef="#br0" timeOffset="2413.985">1016 510 6733 0 0,'3'6'5111'0'0,"-3"-5"-5074"0"0,22 60 2700 0 0,-22-60-2667 0 0,1 0 0 0 0,0 0 0 0 0,0 0 0 0 0,-1 0 0 0 0,1 0 0 0 0,-1 0 0 0 0,1 0 0 0 0,-1 1 0 0 0,0-1 0 0 0,1 0 0 0 0,-1 0 0 0 0,0 0 0 0 0,0 1 0 0 0,0-1 0 0 0,1 0-1 0 0,-2 0 1 0 0,1 1 0 0 0,0-1 0 0 0,0 0 0 0 0,0 0 0 0 0,0 0 0 0 0,-1 1 0 0 0,1-1 0 0 0,-1 0 0 0 0,1 0 0 0 0,-1 0 0 0 0,1 0 0 0 0,-1 0 0 0 0,1 0 0 0 0,-1 0 0 0 0,0 0 0 0 0,0 0 0 0 0,0 0 0 0 0,0 0 0 0 0,1 0 0 0 0,-1 0 0 0 0,0-1-1 0 0,0 1 1 0 0,-1 0 0 0 0,1-1 0 0 0,0 1 0 0 0,0-1 0 0 0,0 1 0 0 0,0-1 0 0 0,0 1 0 0 0,-1-1 0 0 0,1 0 0 0 0,0 0 0 0 0,0 1 0 0 0,0-1 0 0 0,-1 0 0 0 0,1 0 0 0 0,0 0 0 0 0,0 0 0 0 0,-1-1-70 0 0,0-2 20 0 0,0 0-1 0 0,-1 0 1 0 0,2-1 0 0 0,-1 1 0 0 0,0 0 0 0 0,1-1 0 0 0,-1 0 0 0 0,1 1 0 0 0,0-1-1 0 0,0 0 1 0 0,1 0 0 0 0,-1 1 0 0 0,1-1 0 0 0,0 0 0 0 0,0 0 0 0 0,0 0-1 0 0,0 0 1 0 0,1 0 0 0 0,0 1 0 0 0,0-1 0 0 0,0 0 0 0 0,0 0 0 0 0,0 1 0 0 0,1-1-1 0 0,1-2-19 0 0,-1 0-98 0 0,0 1-1 0 0,0-1 0 0 0,1 1 1 0 0,0 0-1 0 0,0 0 1 0 0,0 0-1 0 0,0 0 0 0 0,1 0 1 0 0,0 1-1 0 0,0 0 0 0 0,0-1 1 0 0,0 2-1 0 0,1-1 0 0 0,0 0 1 0 0,0 1-1 0 0,0 0 1 0 0,0 0-1 0 0,0 0 0 0 0,0 1 1 0 0,1 0-1 0 0,0 0 0 0 0,-1 0 1 0 0,5 0 98 0 0,46 31-6410 0 0,-52-24 2029 0 0,-2 0-1522 0 0</inkml:trace>
  <inkml:trace contextRef="#ctx0" brushRef="#br0" timeOffset="2585.386">1225 590 11569 0 0,'0'0'2638'0'0,"0"0"-1717"0"0,0 0-328 0 0,0 6 113 0 0,-10 47 970 0 0,10-66-4623 0 0,0 3-1886 0 0,0-11-3746 0 0</inkml:trace>
  <inkml:trace contextRef="#ctx0" brushRef="#br0" timeOffset="2757.096">1277 286 6977 0 0,'0'0'8584'0'0,"0"0"-7615"0"0,0 0-757 0 0,0 0 164 0 0,0 0 72 0 0,0 0-400 0 0,0 0-48 0 0,0 0-972 0 0,0 0-953 0 0,0 0-2403 0 0,5-2-1081 0 0</inkml:trace>
  <inkml:trace contextRef="#ctx0" brushRef="#br0" timeOffset="3080.304">1411 356 10545 0 0,'1'7'3590'0'0,"4"11"-3149"0"0,-2 0 1 0 0,0 1-1 0 0,-1 0 0 0 0,-1 0 0 0 0,0 0 0 0 0,-2-1 1 0 0,0 1-1 0 0,-1 0 0 0 0,-1 0 0 0 0,-4 13-441 0 0,71-48-2244 0 0,-59 16 2291 0 0,-1 0 0 0 0,1 0-1 0 0,0 1 1 0 0,-1 0-1 0 0,1 0 1 0 0,-1 0-1 0 0,0 1 1 0 0,1-1 0 0 0,-1 1-1 0 0,0 0 1 0 0,0 0-1 0 0,0 1 1 0 0,0-1-1 0 0,0 1 1 0 0,0 0 0 0 0,-1 0-1 0 0,1 0 1 0 0,-1 0-1 0 0,0 1 1 0 0,0-1-1 0 0,0 1 1 0 0,-1 0-1 0 0,1 0 1 0 0,-1 0 0 0 0,0 0-1 0 0,0 0 1 0 0,0 0-1 0 0,-1 1 1 0 0,1-1-1 0 0,-1 1 1 0 0,0-1 0 0 0,-1 1-1 0 0,1-1 1 0 0,-1 1-1 0 0,0 0 1 0 0,0-1-1 0 0,0 2-46 0 0,-2-3 43 0 0,-1 0-1 0 0,0 0 1 0 0,0-1-1 0 0,0 1 1 0 0,0-1-1 0 0,0 1 0 0 0,0-1 1 0 0,-1 0-1 0 0,1 0 1 0 0,-1-1-1 0 0,1 1 1 0 0,-1-1-1 0 0,0 0 1 0 0,1 0-1 0 0,-1 0 0 0 0,0 0 1 0 0,0-1-1 0 0,0 1 1 0 0,0-1-1 0 0,0 0 1 0 0,1 0-1 0 0,-1-1 1 0 0,0 1-1 0 0,0-1 0 0 0,-2 0-42 0 0,-57-18-2261 0 0,62 18 1989 0 0,-10-7-2078 0 0,7-1-2686 0 0,3-6-3816 0 0</inkml:trace>
  <inkml:trace contextRef="#ctx0" brushRef="#br0" timeOffset="3439.389">1718 501 5565 0 0,'0'0'7805'0'0,"0"0"-5966"0"0,2 8-1567 0 0,-7 166 2125 0 0,5-174-2387 0 0,1-1 1 0 0,0 1 0 0 0,0 0 0 0 0,-1-1 0 0 0,1 1-1 0 0,0 0 1 0 0,0 0 0 0 0,0-1 0 0 0,-1 1 0 0 0,1 0 0 0 0,0 0-1 0 0,0 0 1 0 0,0 0 0 0 0,0 0 0 0 0,-1 1 0 0 0,1-1-1 0 0,0 0 1 0 0,0 0 0 0 0,0 0 0 0 0,-1 1 0 0 0,1-1-1 0 0,0 0 1 0 0,0 1 0 0 0,-1-1 0 0 0,1 1 0 0 0,0-1-1 0 0,-1 1 1 0 0,1-1 0 0 0,0 1 0 0 0,-1-1 0 0 0,1 1 0 0 0,-1 0-1 0 0,1-1 1 0 0,-1 1 0 0 0,1 0 0 0 0,-1-1 0 0 0,0 1-1 0 0,1 0 1 0 0,-1 0 0 0 0,0-1 0 0 0,1 1 0 0 0,-1 0-1 0 0,0 0 1 0 0,0 0 0 0 0,0-1 0 0 0,0 1 0 0 0,0 0-1 0 0,0 0 1 0 0,0 0 0 0 0,0 0 0 0 0,0-1 0 0 0,0 1-1 0 0,0 0 1 0 0,0 0 0 0 0,-1 0 0 0 0,1-1 0 0 0,0 1 0 0 0,-1 0-1 0 0,1 0 1 0 0,-1-1 0 0 0,1 1 0 0 0,0 0 0 0 0,-1 0-11 0 0,46-51-1513 0 0,-45 51 1507 0 0,0 1 1 0 0,0-1 0 0 0,0 0-1 0 0,0 0 1 0 0,0 1 0 0 0,0-1-1 0 0,0 0 1 0 0,1 0 0 0 0,-1 1-1 0 0,0-1 1 0 0,1 0 0 0 0,-1 0-1 0 0,1 0 1 0 0,-1 1 0 0 0,1-1-1 0 0,-1 0 1 0 0,1 0 0 0 0,0 0-1 0 0,0 0 1 0 0,-1 0 0 0 0,1 0-1 0 0,0 0 1 0 0,0-1 0 0 0,0 1-1 0 0,0 0 1 0 0,0 0 0 0 0,0-1-1 0 0,0 1 1 0 0,0-1 0 0 0,1 1 0 0 0,-1-1-1 0 0,0 1 1 0 0,0-1 0 0 0,0 1-1 0 0,1-1 1 0 0,-1 0 0 0 0,0 0-1 0 0,0 0 1 0 0,1 0 0 0 0,-1 0-1 0 0,0 0 1 0 0,0 0 0 0 0,1 0-1 0 0,-1 0 1 0 0,0-1 0 0 0,0 1-1 0 0,1 0 1 0 0,-1-1 0 0 0,0 1-1 0 0,0-1 1 0 0,0 0 0 0 0,0 1-1 0 0,0-1 1 0 0,0 0 0 0 0,0 1-1 0 0,0-1 1 0 0,0 0 0 0 0,0 0-1 0 0,0 0 1 0 0,0 0 0 0 0,-1 0-1 0 0,1 0 1 0 0,0 0 0 0 0,-1 0-1 0 0,1 0 1 0 0,-1 0 0 0 0,1-1 0 0 0,-1 1-1 0 0,1 0 1 0 0,-1-1 5 0 0,41 124 1318 0 0,-34-133-8954 0 0,-5 6 4031 0 0,2-13-3145 0 0</inkml:trace>
  <inkml:trace contextRef="#ctx0" brushRef="#br0" timeOffset="3641.979">2012 366 8493 0 0,'2'7'6500'0'0,"8"22"-6081"0"0,-2 1 1 0 0,0 0-1 0 0,-2 0 0 0 0,-1 0 1 0 0,-2 1-1 0 0,-1-1 1 0 0,-1 1-1 0 0,-2 0 1 0 0,-3 25-420 0 0,1-44-336 0 0,3-12-1817 0 0,1-9-1313 0 0,0-2-2910 0 0</inkml:trace>
  <inkml:trace contextRef="#ctx0" brushRef="#br0" timeOffset="3797.086">2128 538 13461 0 0,'0'0'2340'0'0,"0"0"-2340"0"0,0 0 0 0 0,0 0 100 0 0,0 0 517 0 0,-43 8-241 0 0,30-8-376 0 0,-3 0-12 0 0,1-3-641 0 0,1 1-279 0 0,3-1-676 0 0,3-1-2392 0 0,3-5-3881 0 0</inkml:trace>
  <inkml:trace contextRef="#ctx0" brushRef="#br0" timeOffset="4047.404">2221 758 14013 0 0,'0'0'2661'0'0,"0"0"-2413"0"0,0 0-244 0 0,0 0 332 0 0,0 0 348 0 0,0 0-264 0 0,0 0-236 0 0,0 0-12 0 0,0 0 100 0 0,0 0-64 0 0,-9 0-208 0 0,8-10-220 0 0,-3 0-532 0 0,4-2-564 0 0,-2-3-949 0 0,2 4-3407 0 0,2-9-3293 0 0</inkml:trace>
  <inkml:trace contextRef="#ctx0" brushRef="#br0" timeOffset="4231.755">2286 516 5108 0 0,'0'0'8205'0'0,"0"0"-8205"0"0,0 0-952 0 0,0 0 144 0 0,0 0-440 0 0,0 0-1368 0 0,0 0-4225 0 0</inkml:trace>
  <inkml:trace contextRef="#ctx0" brushRef="#br0" timeOffset="4417.742">2545 666 5989 0 0,'0'0'4877'0'0,"0"0"-2836"0"0,0 0-1641 0 0,0 0 35 0 0,-6-2 123 0 0,3 1-527 0 0,1 0 0 0 0,-1 0 0 0 0,0 1 0 0 0,0-1 0 0 0,1 1 0 0 0,-1-1 0 0 0,0 1 0 0 0,0 0 0 0 0,0 0 0 0 0,1 0 0 0 0,-1 0 0 0 0,0 1 0 0 0,0-1 0 0 0,0 1 0 0 0,1 0 0 0 0,-1-1 0 0 0,0 1 0 0 0,1 0 0 0 0,-1 1 0 0 0,0-1 0 0 0,1 0 0 0 0,0 1 0 0 0,-1 0 0 0 0,1-1 0 0 0,0 1 0 0 0,0 0 0 0 0,0 0 0 0 0,0 0 0 0 0,0 0 0 0 0,0 1 0 0 0,1-1 0 0 0,-1 0 0 0 0,0 2-31 0 0,-3 2 99 0 0,1 0 0 0 0,0 1 0 0 0,0-1 0 0 0,1 1-1 0 0,0-1 1 0 0,0 1 0 0 0,0 0 0 0 0,1 1 0 0 0,0-1 0 0 0,0 0 0 0 0,1 1 0 0 0,0-1 0 0 0,0 0 0 0 0,1 1 0 0 0,0-1 0 0 0,0 1 0 0 0,1 3-99 0 0,1-9 46 0 0,0 0 0 0 0,0 0 0 0 0,0-1 0 0 0,0 1 0 0 0,0-1 0 0 0,1 1-1 0 0,-1-1 1 0 0,1 0 0 0 0,-1 0 0 0 0,1 0 0 0 0,-1 0 0 0 0,1 0 0 0 0,-1 0 0 0 0,1-1 0 0 0,0 1 0 0 0,-1-1 0 0 0,1 0 0 0 0,0 0 0 0 0,0 0 0 0 0,-1 0 0 0 0,1 0-1 0 0,0-1 1 0 0,-1 1 0 0 0,1-1 0 0 0,0 0 0 0 0,-1 0 0 0 0,1 0 0 0 0,-1 0 0 0 0,1 0 0 0 0,-1 0 0 0 0,0-1 0 0 0,1 1 0 0 0,-1-1 0 0 0,0 1 0 0 0,0-1 0 0 0,0 0 0 0 0,0 0-1 0 0,0 0 1 0 0,-1 0 0 0 0,1-1 0 0 0,-1 1 0 0 0,1 0 0 0 0,-1 0 0 0 0,0-1 0 0 0,0 1 0 0 0,0-1 0 0 0,0 0 0 0 0,0 1 0 0 0,0-2-46 0 0,5-61-3663 0 0,-6 49-1826 0 0,2 16 857 0 0,6 1-504 0 0</inkml:trace>
  <inkml:trace contextRef="#ctx0" brushRef="#br0" timeOffset="4698.597">2661 780 3180 0 0,'0'0'4846'0'0,"0"0"-1209"0"0,0 0-2817 0 0,0 0-633 0 0,2 7 260 0 0,-1-5-409 0 0,1 4 201 0 0,1 1 1 0 0,-1 0-1 0 0,0-1 1 0 0,-1 1-1 0 0,0 0 1 0 0,0 0-1 0 0,0 0 1 0 0,-1 0-1 0 0,0 0 1 0 0,0 0-1 0 0,-1 0 1 0 0,1-1-1 0 0,-2 1 1 0 0,0 5-240 0 0,11-61-1389 0 0,29 8-266 0 0,-35 41 1733 0 0,0 1-1 0 0,0-1 0 0 0,-1 1 1 0 0,1 0-1 0 0,0 0 0 0 0,-1 0 1 0 0,1 0-1 0 0,-1 0 1 0 0,1 1-1 0 0,-1-1 0 0 0,1 1 1 0 0,-1-1-1 0 0,0 1 0 0 0,0 0 1 0 0,0 0-1 0 0,0 0 1 0 0,0 0-1 0 0,-1 1 0 0 0,1-1 1 0 0,0 0-1 0 0,-1 1 0 0 0,0-1 1 0 0,1 1-1 0 0,-1-1 1 0 0,0 1-1 0 0,-1 0 0 0 0,1-1 1 0 0,0 4-78 0 0,0 57 137 0 0,-17-43-5824 0 0,12-17 186 0 0</inkml:trace>
  <inkml:trace contextRef="#ctx0" brushRef="#br0" timeOffset="4995.402">2367 439 8885 0 0,'0'0'9441'0'0,"0"0"-9441"0"0,0 0-148 0 0,0 0-136 0 0,0 0 284 0 0,0 0-60 0 0,0 0 60 0 0,0 0-52 0 0,0 0-196 0 0,0 0-248 0 0,-10 29-585 0 0,10-25-2071 0 0,5-2-4365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5:49.7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0 1368 0 0,'0'0'1494'0'0,"0"0"2517"0"0,0 0-1500 0 0,0 0-1015 0 0,0 0 120 0 0,0 0-106 0 0,0 0-626 0 0,0 0-661 0 0,-11 11 187 0 0,34 67 1077 0 0,-7 82-582 0 0,10-188-6662 0 0,-15 15 48 0 0</inkml:trace>
  <inkml:trace contextRef="#ctx0" brushRef="#br0" timeOffset="341.543">339 27 4316 0 0,'0'0'8389'0'0,"0"0"-8121"0"0,0 0-204 0 0,0 0 636 0 0,0 0 148 0 0,-48 18-64 0 0,26-15-180 0 0,-5 0-288 0 0,0-1-151 0 0,-1 2-117 0 0,-2-1-48 0 0,3 0-1009 0 0,6-1-875 0 0,6-2-3752 0 0,3-3-2337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6:09.9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17 560 0 0,'0'0'8811'0'0,"0"0"-6016"0"0,0 0-1960 0 0,0 0-144 0 0,0 0 104 0 0,0 0 35 0 0,-8-2-167 0 0,-102-5 123 0 0,59 6-5326 0 0,47 0 443 0 0,4-5-1832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6:10.1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339 48 5228 0 0,'0'0'4745'0'0,"0"0"-2801"0"0,0 0-844 0 0,0 0-984 0 0,0 0 268 0 0,-55-19 264 0 0,30 14-28 0 0,-10 1-192 0 0,2 1-276 0 0,-2 0-152 0 0,-3 0 0 0 0,10 2-64 0 0,-2 0-932 0 0,3-1-584 0 0,8-2-1096 0 0,6 1-3405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6:10.5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57 680 0 0,'0'0'5355'0'0,"0"0"-2728"0"0,0 0-1180 0 0,0 0-390 0 0,0 0-55 0 0,0 0 69 0 0,0 0-85 0 0,0 0-223 0 0,0 0-303 0 0,6-13-84 0 0,73-31-183 0 0,-75 81-1175 0 0,-69 144 2925 0 0,74-145-4163 0 0,13-20-4509 0 0,-12-11 1392 0 0</inkml:trace>
  <inkml:trace contextRef="#ctx0" brushRef="#br0" timeOffset="247.453">191 282 1540 0 0,'0'0'496'0'0,"0"0"4641"0"0,0 0-3449 0 0,0 0-268 0 0,0 0-180 0 0,-40 13 52 0 0,23-12-208 0 0,-3-1-260 0 0,-2 0-532 0 0,-1 2-292 0 0,-2-1-1496 0 0,7-1-1556 0 0,-8-3-5809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6:35.1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19 6949 0 0,'0'0'2711'0'0,"0"0"-315"0"0,0 0-985 0 0,0 0-583 0 0,0 0 51 0 0,1 7 419 0 0,21 113 1163 0 0,5 71-2743 0 0,-28-177-789 0 0,-1-37-4579 0 0,1 13 2583 0 0,1-5-2552 0 0</inkml:trace>
  <inkml:trace contextRef="#ctx0" brushRef="#br0" timeOffset="246.859">32 21 7081 0 0,'0'0'1436'0'0,"6"-4"-601"0"0,1 1-570 0 0,-1 1 1 0 0,0-1 0 0 0,1 1 0 0 0,0 0 0 0 0,0 1-1 0 0,-1-1 1 0 0,1 1 0 0 0,0 1 0 0 0,0-1 0 0 0,0 1-1 0 0,0 1 1 0 0,0-1 0 0 0,0 1 0 0 0,-1 0 0 0 0,1 1 0 0 0,0-1-1 0 0,0 1 1 0 0,-1 1 0 0 0,7 2-266 0 0,-11-4 35 0 0,0-1-1 0 0,1 1 1 0 0,-1-1 0 0 0,0 1 0 0 0,0 0-1 0 0,1 0 1 0 0,-1 0 0 0 0,0 0 0 0 0,0 1-1 0 0,0-1 1 0 0,0 0 0 0 0,0 1 0 0 0,-1-1-1 0 0,1 1 1 0 0,0 0 0 0 0,-1 0 0 0 0,1 0-1 0 0,-1 0 1 0 0,0 0 0 0 0,0 0 0 0 0,1 0-1 0 0,-1 0 1 0 0,0 0 0 0 0,-1 0 0 0 0,1 1-1 0 0,0-1 1 0 0,-1 0 0 0 0,1 1 0 0 0,-1-1-1 0 0,0 0 1 0 0,0 1 0 0 0,0-1 0 0 0,0 0-1 0 0,0 1 1 0 0,0-1 0 0 0,-1 1 0 0 0,1-1-1 0 0,-1 0 1 0 0,1 0 0 0 0,-1 1-1 0 0,0-1 1 0 0,0 0 0 0 0,0 0 0 0 0,0 0-1 0 0,-1 0 1 0 0,1 0 0 0 0,0 0 0 0 0,-1 0-1 0 0,0 0 1 0 0,1-1 0 0 0,-1 1 0 0 0,0 0-1 0 0,0-1 1 0 0,0 0 0 0 0,0 1 0 0 0,0-1-1 0 0,0 0 1 0 0,0 0 0 0 0,0 0 0 0 0,0 0-1 0 0,-1 0 1 0 0,1-1 0 0 0,-2 1-35 0 0,-55 12-841 0 0,19-15-6756 0 0,22-4-544 0 0</inkml:trace>
  <inkml:trace contextRef="#ctx0" brushRef="#br0" timeOffset="590.055">508 278 9261 0 0,'0'0'1939'0'0,"0"0"-647"0"0,0 0-681 0 0,0 0-47 0 0,0 0 59 0 0,0 0-8 0 0,-2 6-102 0 0,-7 20-498 0 0,-2 0 0 0 0,-1-1 1 0 0,-1 0-1 0 0,-1-1 0 0 0,-2-1 0 0 0,0 0 0 0 0,-1-1 0 0 0,-6 5-15 0 0,18-27-7936 0 0,4-5 333 0 0</inkml:trace>
  <inkml:trace contextRef="#ctx0" brushRef="#br0" timeOffset="841.977">349 338 6977 0 0,'0'0'4753'0'0,"0"0"-3011"0"0,0 0-1134 0 0,0 0 159 0 0,5 6 173 0 0,29 37 15 0 0,97 102-1436 0 0,-122-139-3005 0 0,5-5-3108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6:38.3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 12137 0 0,'0'0'2367'0'0,"0"0"-1467"0"0,6 7-593 0 0,1 3-129 0 0,0 1-1 0 0,-1 0 0 0 0,-1 0 1 0 0,1 1-1 0 0,-2-1 0 0 0,1 1 0 0 0,-2 0 1 0 0,0 1-1 0 0,0-1 0 0 0,-1 0 1 0 0,-1 1-1 0 0,0 1-177 0 0,0-3-103 0 0,-1 0 1 0 0,0-1-1 0 0,-1 1 0 0 0,0 0 1 0 0,-1 0-1 0 0,0 0 0 0 0,-1-1 1 0 0,0 1-1 0 0,-1-1 1 0 0,0 0-1 0 0,0 0 0 0 0,-1 0 1 0 0,0-1-1 0 0,-1 1 0 0 0,0-1 1 0 0,-1-1-1 0 0,0 1 0 0 0,-1 0 103 0 0,2-7-3390 0 0,-1-4-3486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6:38.6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141 130 12509 0 0,'0'0'1756'0'0,"0"0"-1656"0"0,0 0 116 0 0,0 0 76 0 0,0 0 224 0 0,0 0-40 0 0,0 0-372 0 0,-45 16-104 0 0,25-16-968 0 0,1-4-808 0 0,6 1-700 0 0,0-10-3765 0 0</inkml:trace>
  <inkml:trace contextRef="#ctx0" brushRef="#br0" timeOffset="1">249 16 1736 0 0,'0'0'13429'0'0,"0"0"-11828"0"0,0 0-1453 0 0,0 0 12 0 0,0 0-160 0 0,-50-3 176 0 0,23 0-100 0 0,-4 3-76 0 0,-3-2-584 0 0,3 2-673 0 0,0-1-843 0 0,9 1-2028 0 0,-1-6-3401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6:37.6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 1 5260 0 0,'0'0'4227'0'0,"0"0"-2790"0"0,0 0-665 0 0,0 0 102 0 0,0 0 18 0 0,0 0-359 0 0,0 0-241 0 0,0 0 81 0 0,-4 9 68 0 0,-7 13-241 0 0,1 1 1 0 0,1 0-1 0 0,1 0 1 0 0,1 1-1 0 0,1 0 1 0 0,1 0-1 0 0,2 1 1 0 0,0-1-1 0 0,1 1 1 0 0,2 4-201 0 0,1-24 6 0 0,0 0-1 0 0,0 1 1 0 0,1-1 0 0 0,-1 0 0 0 0,1 0 0 0 0,0 0 0 0 0,1-1 0 0 0,-1 1 0 0 0,1 0 0 0 0,0-1 0 0 0,0 1 0 0 0,1-1 0 0 0,-1 0 0 0 0,1 0 0 0 0,0-1 0 0 0,0 1 0 0 0,0-1 0 0 0,0 0 0 0 0,1 0 0 0 0,-1 0 0 0 0,1 0-1 0 0,0-1 1 0 0,0 0 0 0 0,4 2-6 0 0,51-1-8507 0 0,-41-10 838 0 0</inkml:trace>
  <inkml:trace contextRef="#ctx0" brushRef="#br0" timeOffset="454.515">344 264 8601 0 0,'0'0'1067'0'0,"0"0"-761"0"0,0 0 68 0 0,0 0 452 0 0,0 0 60 0 0,0 0-244 0 0,0 0-269 0 0,0 0-191 0 0,0 0-26 0 0,24 13 1685 0 0,-21-15-1872 0 0,0 0 1 0 0,-1 0-1 0 0,1 0 0 0 0,-1-1 1 0 0,0 1-1 0 0,1-1 1 0 0,-1 1-1 0 0,0-1 0 0 0,-1 0 1 0 0,1 0-1 0 0,0 0 0 0 0,-1 0 1 0 0,0 0-1 0 0,0 0 0 0 0,0 0 1 0 0,0 0-1 0 0,0 0 0 0 0,0-1 1 0 0,-1 1-1 0 0,0 0 1 0 0,1 0-1 0 0,-1-1 0 0 0,-1 1 1 0 0,1 0-1 0 0,0-1 0 0 0,-1 1 1 0 0,0 0-1 0 0,1 0 0 0 0,-1-1 1 0 0,0 1-1 0 0,-1 0 0 0 0,1 0 1 0 0,-1 0-1 0 0,1 0 1 0 0,-1 1-1 0 0,0-1 0 0 0,0 0 1 0 0,0 1-1 0 0,0-1 0 0 0,-1 1 1 0 0,1 0-1 0 0,-1-1 0 0 0,1 1 1 0 0,-1 0-1 0 0,0 1 0 0 0,0-1 1 0 0,0 0-1 0 0,0 1 0 0 0,0 0 1 0 0,0 0-1 0 0,0 0 1 0 0,0 0-1 0 0,0 0 0 0 0,-3 0 31 0 0,2 2 39 0 0,-1-1 0 0 0,1 1-1 0 0,0 0 1 0 0,-1 0-1 0 0,1 1 1 0 0,0-1 0 0 0,0 1-1 0 0,0 0 1 0 0,0 0 0 0 0,0 1-1 0 0,1-1 1 0 0,-1 1-1 0 0,1 0 1 0 0,-1-1 0 0 0,1 2-1 0 0,0-1 1 0 0,0 0 0 0 0,0 1-1 0 0,1-1 1 0 0,-1 1 0 0 0,1 0-1 0 0,0-1 1 0 0,0 1-1 0 0,0 1 1 0 0,1-1 0 0 0,-1 0-1 0 0,1 0 1 0 0,0 0 0 0 0,0 1-1 0 0,1-1 1 0 0,-1 1 0 0 0,1-1-1 0 0,0 0 1 0 0,0 1-1 0 0,0-1 1 0 0,1 3-39 0 0,1-4 50 0 0,0 0-1 0 0,1 0 1 0 0,-1-1 0 0 0,0 1 0 0 0,1-1-1 0 0,0 0 1 0 0,0 0 0 0 0,0 0-1 0 0,0 0 1 0 0,0 0 0 0 0,0-1-1 0 0,0 1 1 0 0,0-1 0 0 0,1 0 0 0 0,-1 0-1 0 0,0 0 1 0 0,1 0 0 0 0,-1-1-1 0 0,1 1 1 0 0,-1-1 0 0 0,1 0-1 0 0,-1 0 1 0 0,1 0 0 0 0,-1 0 0 0 0,1-1-1 0 0,-1 1 1 0 0,1-1 0 0 0,-1 0-1 0 0,1 0 1 0 0,-1-1 0 0 0,0 1-1 0 0,0-1 1 0 0,0 1 0 0 0,0-1 0 0 0,0 0-1 0 0,0 0 1 0 0,0 0 0 0 0,0 0-1 0 0,-1-1 1 0 0,1 1 0 0 0,-1-1 0 0 0,0 0-1 0 0,0 0 1 0 0,1 0-50 0 0,-3 2-13 0 0,1 0 1 0 0,-1 1 0 0 0,1-1-1 0 0,0 0 1 0 0,0 1-1 0 0,-1-1 1 0 0,1 0-1 0 0,0 1 1 0 0,0-1-1 0 0,0 1 1 0 0,0-1-1 0 0,-1 1 1 0 0,1-1-1 0 0,0 1 1 0 0,0 0 0 0 0,0-1-1 0 0,0 1 1 0 0,0 0-1 0 0,0 0 1 0 0,0 0-1 0 0,0 0 1 0 0,0 0-1 0 0,0 0 1 0 0,0 0-1 0 0,0 0 1 0 0,0 0-1 0 0,0 1 1 0 0,0-1-1 0 0,0 0 1 0 0,0 0 0 0 0,0 1-1 0 0,0-1 1 0 0,0 1-1 0 0,0-1 1 0 0,0 1-1 0 0,0-1 1 0 0,-1 1-1 0 0,1 0 1 0 0,0-1-1 0 0,0 1 1 0 0,-1 0-1 0 0,1 0 1 0 0,-1-1 0 0 0,1 1-1 0 0,0 0 1 0 0,-1 0-1 0 0,1 0 1 0 0,-1 0-1 0 0,0 0 1 0 0,1 0-1 0 0,-1 0 1 0 0,0 0-1 0 0,1 0 1 0 0,-1 0-1 0 0,0 0 1 0 0,0 0 0 0 0,0 0-1 0 0,0 0 1 0 0,0 0-1 0 0,0 0 1 0 0,0 0-1 0 0,-1 0 1 0 0,1 0-1 0 0,0 0 13 0 0,8 74-627 0 0,-8-75-1125 0 0,0-1-1669 0 0,2-7-2206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6:49.7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 0 11933 0 0,'0'0'1753'0'0,"0"0"-1152"0"0,-4 7-303 0 0,-29 48 1300 0 0,20-38-1463 0 0,1 1 1 0 0,1 1-1 0 0,0 0 0 0 0,1 1 1 0 0,1-1-1 0 0,2 2 0 0 0,-1-1 1 0 0,2 1-1 0 0,1 0 0 0 0,1 1 1 0 0,0-1-1 0 0,2 1-135 0 0,3-14 37 0 0,1-1 0 0 0,0 0 1 0 0,0 1-1 0 0,1-1 0 0 0,0 0 0 0 0,0 0 1 0 0,1-1-1 0 0,-1 1 0 0 0,1-1 0 0 0,1 1 1 0 0,-1-1-1 0 0,1-1 0 0 0,1 1 0 0 0,-1-1 0 0 0,1 1 1 0 0,-1-2-1 0 0,4 3-37 0 0,42 18-2265 0 0,-50-24 1860 0 0,8 0-1914 0 0,-2-3-2837 0 0,1-4-2879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6:50.8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139 81 1720 0 0,'0'0'4192'0'0,"0"0"-2009"0"0,0 0-1274 0 0,0 0-75 0 0,0 0 86 0 0,0 0-35 0 0,0 0-258 0 0,3-7-264 0 0,-3 7-358 0 0,1-2 4 0 0,1 1 0 0 0,-2-1-1 0 0,1 1 1 0 0,0-1 0 0 0,0 0-1 0 0,0 0 1 0 0,-1 0 0 0 0,1 1 0 0 0,-1-1-1 0 0,1 0 1 0 0,-1 0 0 0 0,0 0-1 0 0,0 0 1 0 0,0 0 0 0 0,0 0 0 0 0,0 1-1 0 0,0-1 1 0 0,0 0 0 0 0,-1 0-1 0 0,1 0 1 0 0,-1 0 0 0 0,1 0 0 0 0,-1 1-1 0 0,0-1 1 0 0,0 0 0 0 0,0 0-1 0 0,0 1 1 0 0,0-1 0 0 0,0 1 0 0 0,0-1-1 0 0,0 1 1 0 0,-1-1 0 0 0,1 1-1 0 0,0 0 1 0 0,-1 0 0 0 0,0-1-9 0 0,-1 0 36 0 0,-1 1 1 0 0,0-1-1 0 0,1 1 1 0 0,-1 0-1 0 0,0 0 0 0 0,1 0 1 0 0,-1 0-1 0 0,0 1 1 0 0,0-1-1 0 0,0 1 0 0 0,0 0 1 0 0,1 0-1 0 0,-1 1 1 0 0,0-1-1 0 0,0 1 1 0 0,0 0-1 0 0,1 0 0 0 0,-1 0 1 0 0,0 0-1 0 0,1 1 1 0 0,-1-1-1 0 0,1 1 1 0 0,-1 0-1 0 0,1 0 0 0 0,0 0 1 0 0,0 1-1 0 0,0-1 1 0 0,0 1-1 0 0,0-1 1 0 0,1 1-1 0 0,-1 0 0 0 0,1 0 1 0 0,0 0-1 0 0,0 1 1 0 0,0-1-1 0 0,0 0 0 0 0,0 1 1 0 0,1 0-1 0 0,0-1 1 0 0,-1 1-1 0 0,1 0 1 0 0,1-1-1 0 0,-1 1 0 0 0,0 0 1 0 0,1 0-1 0 0,0 0 1 0 0,0 0-1 0 0,0-1 1 0 0,0 1-1 0 0,1 0 0 0 0,0 3-36 0 0,-1-5 42 0 0,1 0 0 0 0,-1-1-1 0 0,0 1 1 0 0,0 0-1 0 0,1-1 1 0 0,-1 1-1 0 0,1 0 1 0 0,0-1 0 0 0,-1 1-1 0 0,1-1 1 0 0,0 1-1 0 0,0-1 1 0 0,0 1 0 0 0,0-1-1 0 0,0 0 1 0 0,0 1-1 0 0,1-1 1 0 0,-1 0-1 0 0,0 0 1 0 0,0 0 0 0 0,1 0-1 0 0,-1 0 1 0 0,1 0-1 0 0,-1 0 1 0 0,1-1 0 0 0,-1 1-1 0 0,1-1 1 0 0,0 1-1 0 0,-1-1 1 0 0,1 1-1 0 0,0-1 1 0 0,-1 0 0 0 0,1 0-1 0 0,0 0 1 0 0,0 0-1 0 0,-1 0 1 0 0,1 0 0 0 0,0 0-1 0 0,-1 0 1 0 0,1-1-1 0 0,0 1 1 0 0,-1-1-1 0 0,2 0-41 0 0,69-33 481 0 0,-73 35-495 0 0,1-1 0 0 0,0 1 0 0 0,-1 0 0 0 0,1 0 0 0 0,0-1 0 0 0,0 1 0 0 0,0 0 0 0 0,0-1-1 0 0,0 1 1 0 0,0 0 0 0 0,0 0 0 0 0,0-1 0 0 0,0 1 0 0 0,0 0 0 0 0,0 0 0 0 0,0-1 0 0 0,0 1 0 0 0,0 0 0 0 0,1-1 0 0 0,-1 1 0 0 0,0 0-1 0 0,1 0 1 0 0,-1-1 0 0 0,0 1 0 0 0,1-1 0 0 0,-1 1 0 0 0,1 0 0 0 0,-1-1 0 0 0,1 1 0 0 0,-1-1 0 0 0,1 1 0 0 0,0-1 0 0 0,-1 0-1 0 0,1 1 1 0 0,-1-1 0 0 0,1 1 0 0 0,0-1 0 0 0,0 0 0 0 0,-1 0 0 0 0,1 1 0 0 0,0-1 0 0 0,-1 0 0 0 0,1 0 0 0 0,0 0 0 0 0,0 0-1 0 0,-1 0 1 0 0,1 0 0 0 0,0 0 0 0 0,0 0 0 0 0,-1 0 0 0 0,1 0 0 0 0,0 0 0 0 0,-1 0 0 0 0,1-1 0 0 0,0 1 0 0 0,0 0 0 0 0,-1-1-1 0 0,1 1 1 0 0,0 0 0 0 0,-1-1 0 0 0,1 1 0 0 0,-1-1 0 0 0,1 1 0 0 0,0-1 14 0 0,1 12 302 0 0,-2-4-930 0 0,5 21 1875 0 0,4-29-9096 0 0,-1-11-836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30:42.1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309 0 496 0 0,'0'0'7588'0'0,"0"0"-5386"0"0,0 0-1489 0 0,0 0 487 0 0,0 0 283 0 0,0 0-325 0 0,0 0-681 0 0,0 0-313 0 0,3 5 234 0 0,-1 6-214 0 0,0 0 0 0 0,-1 1 0 0 0,-1-1 0 0 0,0 0 0 0 0,0 1 0 0 0,-1-1 0 0 0,0 0 0 0 0,-1 0 0 0 0,0 0 0 0 0,-1 0 0 0 0,-1 0 0 0 0,1 0 0 0 0,-2-1 0 0 0,1 1 0 0 0,-4 4-184 0 0,-7 26 325 0 0,-234 618 1173 0 0,240-639-1545 0 0,-2 4 239 0 0,27-32-1049 0 0,3-9-809 0 0,12-9-5014 0 0,-7 1-1868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6:51.0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 0 5805 0 0,'0'0'6609'0'0,"0"0"-4972"0"0,6 8-1049 0 0,2 7-356 0 0,-1-1 0 0 0,0 1 0 0 0,-1 0 0 0 0,0 1-1 0 0,-2-1 1 0 0,0 1 0 0 0,0 0 0 0 0,-1 0 0 0 0,-1 0 0 0 0,-1 1-232 0 0,1-2 0 0 0,-1-1 0 0 0,-1 0 0 0 0,0 1 1 0 0,-1-1-1 0 0,0 1 0 0 0,-1-1 0 0 0,-1 0 1 0 0,0 1-1 0 0,-1-1 0 0 0,-1-1 1 0 0,0 1-1 0 0,-1-1 0 0 0,0 0 0 0 0,-1 0 1 0 0,0 0-1 0 0,-1-1 0 0 0,-1-1 1 0 0,0 1-1 0 0,-1 0 0 0 0,-13 5-3927 0 0,15-16-1452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6:51.2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 46 10757 0 0,'0'0'7281'0'0,"0"0"-7281"0"0,0 0-756 0 0,0 0 196 0 0,0 0 560 0 0,-53 0 132 0 0,30-5-132 0 0,1-2-789 0 0,-4-3-1559 0 0,12 3-3300 0 0,-3-9-2421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6:51.5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77 7917 0 0,'0'0'7908'0'0,"0"0"-6851"0"0,0 0-897 0 0,0 0 100 0 0,0 0-184 0 0,0 0-28 0 0,0 0 152 0 0,-67-10-200 0 0,18-4-544 0 0,4-3-1693 0 0,11 2-3311 0 0,7-5-3737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6:50.4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212 174 15953 0 0,'0'0'1949'0'0,"0"0"-1949"0"0,0 0-96 0 0,0 0 96 0 0,-44-8 272 0 0,26 3-112 0 0,-5-2-148 0 0,1 1-12 0 0,-2 1-420 0 0,1-1-240 0 0,3-1-249 0 0,1-1-771 0 0,7-1-920 0 0,5 2-4141 0 0</inkml:trace>
  <inkml:trace contextRef="#ctx0" brushRef="#br0" timeOffset="189.86">189 65 7021 0 0,'0'0'7652'0'0,"0"0"-6744"0"0,0 0-908 0 0,0 0 0 0 0,-39-7 240 0 0,18 0 124 0 0,-2-2-196 0 0,1 1-168 0 0,-1-1-1148 0 0,0 2-844 0 0,7 0-1896 0 0,-1-4-2333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6:49.9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1 7353 0 0,'0'0'7004'0'0,"0"0"-6996"0"0,0 0 416 0 0,-18 52 280 0 0,8-32 116 0 0,-3 1-319 0 0,-1-1-153 0 0,-3 1-88 0 0,-1 0-96 0 0,1-2-64 0 0,-1-3-52 0 0,1 0-48 0 0,3-6-84 0 0,1 0-188 0 0,4-2-576 0 0,2-5-801 0 0,3-3-1215 0 0,1 0-2540 0 0</inkml:trace>
  <inkml:trace contextRef="#ctx0" brushRef="#br0" timeOffset="248.938">23 60 7613 0 0,'0'0'5376'0'0,"0"0"-4956"0"0,25 47 28 0 0,-15-26 376 0 0,3 0 144 0 0,-3 0-400 0 0,1 1-227 0 0,-1-3-93 0 0,0-2-72 0 0,-2 0-52 0 0,1-3-52 0 0,-4 0-20 0 0,7-2-52 0 0,-4-1-88 0 0,2-3-697 0 0,0-3-995 0 0,1-2-2488 0 0,5-9-5705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6:48.8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43 1160 0 0,'0'0'7998'0'0,"0"0"-4760"0"0,0 0-1965 0 0,0 0-264 0 0,0 0 72 0 0,0 0-244 0 0,0 0-620 0 0,-6 4-254 0 0,1 4 54 0 0,1 0 0 0 0,0 0 0 0 0,0 0 0 0 0,1 1 0 0 0,-1-1 0 0 0,2 1 0 0 0,0 0 0 0 0,0 0 0 0 0,0 0 0 0 0,1 0 0 0 0,0 0 0 0 0,1 0 0 0 0,0 0 0 0 0,1 0 0 0 0,-1 0 0 0 0,2 0 0 0 0,1 9-17 0 0,0 38 181 0 0,-1 74-5 0 0,1-135-7318 0 0,-1-15-1374 0 0</inkml:trace>
  <inkml:trace contextRef="#ctx0" brushRef="#br0" timeOffset="170.608">98 1 1016 0 0,'7'1'9090'0'0,"6"2"-8693"0"0,-1 0 0 0 0,0 0 0 0 0,0 1-1 0 0,0 1 1 0 0,0 0 0 0 0,-1 1 0 0 0,0 0 0 0 0,0 0-1 0 0,0 1 1 0 0,-1 1 0 0 0,0 0 0 0 0,-1 0-1 0 0,0 1 1 0 0,0 0 0 0 0,0 1 0 0 0,1 3-397 0 0,-10-12 18 0 0,1 1-1 0 0,0-1 1 0 0,0 1 0 0 0,-1 0 0 0 0,1 0-1 0 0,-1-1 1 0 0,0 1 0 0 0,0 0 0 0 0,1 0-1 0 0,-1-1 1 0 0,0 1 0 0 0,0 0-1 0 0,0 0 1 0 0,-1-1 0 0 0,1 1 0 0 0,0 0-1 0 0,-1 0 1 0 0,1-1 0 0 0,-1 1 0 0 0,0 0-1 0 0,1-1 1 0 0,-1 1 0 0 0,0-1 0 0 0,0 1-1 0 0,0-1 1 0 0,0 1 0 0 0,0-1 0 0 0,0 0-1 0 0,-1 1 1 0 0,1-1 0 0 0,0 0 0 0 0,-1 0-1 0 0,1 0 1 0 0,-1 0 0 0 0,1 0 0 0 0,-1 0-1 0 0,1 0 1 0 0,-1-1 0 0 0,0 1 0 0 0,1 0-1 0 0,-1-1 1 0 0,0 0 0 0 0,0 1-1 0 0,1-1 1 0 0,-1 0 0 0 0,-1 0-18 0 0,-88 9-1411 0 0,86-9 987 0 0,-45-3-7667 0 0,26-6 746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6:59.9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105 0 10437 0 0,'0'0'2241'0'0,"0"0"-1202"0"0,0 0-699 0 0,0 0-58 0 0,0 0 269 0 0,-6 4 151 0 0,-2 2-584 0 0,1 1 0 0 0,1-1 0 0 0,-1 1-1 0 0,1 1 1 0 0,0-1 0 0 0,0 1 0 0 0,1 0 0 0 0,0 0-1 0 0,1 1 1 0 0,0-1 0 0 0,0 1 0 0 0,1 0 0 0 0,-1 4-118 0 0,-1 2 37 0 0,0 0 0 0 0,1 1 0 0 0,1 0 0 0 0,0 0 0 0 0,1 0 0 0 0,1 0 0 0 0,0 0 0 0 0,2 0 0 0 0,-1 0 0 0 0,2 0 0 0 0,0 0 0 0 0,4 10-37 0 0,48 44-2843 0 0,-44-65-624 0 0,5-4-2571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00.4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9 6189 0 0,'0'0'9548'0'0,"0"0"-8968"0"0,0 0-576 0 0,0 0-4 0 0,0 0 513 0 0,-48 3-137 0 0,24-3-216 0 0,-1 0-160 0 0,-5-1-4 0 0,6 1-480 0 0,2 0-485 0 0,-1-2-279 0 0,8 1-736 0 0,5-6-4580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00.6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194 25 7901 0 0,'0'0'8364'0'0,"0"0"-8103"0"0,0 0-261 0 0,0 0 0 0 0,-41-7 276 0 0,18 5-64 0 0,1-1-212 0 0,-5 1 0 0 0,2 0-1141 0 0,2 0-663 0 0,2-1-948 0 0,9 0-3297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01.1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 65 3724 0 0,'0'0'6540'0'0,"0"0"-4303"0"0,0 0-1912 0 0,0 0-184 0 0,0 0 311 0 0,0 0 44 0 0,0 0-146 0 0,0 0-148 0 0,0 0-155 0 0,0-39 132 0 0,-3 36-185 0 0,0 1 1 0 0,0-1 0 0 0,-1 1-1 0 0,1 0 1 0 0,0 0-1 0 0,-1 0 1 0 0,1 0 0 0 0,-1 1-1 0 0,0-1 1 0 0,1 1-1 0 0,-1 0 1 0 0,0 0 0 0 0,0 0-1 0 0,0 1 1 0 0,0-1-1 0 0,0 1 1 0 0,0 0 0 0 0,0 0-1 0 0,0 0 1 0 0,0 1 0 0 0,1 0-1 0 0,-1-1 1 0 0,0 1-1 0 0,0 1 1 0 0,0-1 0 0 0,1 0-1 0 0,-1 1 1 0 0,0 0-1 0 0,1 0 1 0 0,0 0 0 0 0,-1 0-1 0 0,1 0 1 0 0,0 1 0 0 0,0-1-1 0 0,0 1 1 0 0,1 0-1 0 0,-1 0 1 0 0,1 0 0 0 0,-1 0-1 0 0,1 1 1 0 0,0-1-1 0 0,0 1 1 0 0,0-1 0 0 0,1 1-1 0 0,0 0 1 0 0,-1-1 0 0 0,1 1-1 0 0,0 0 1 0 0,1 0-1 0 0,-1 0 1 0 0,0 3 5 0 0,1-4 50 0 0,0 0 0 0 0,0 1 1 0 0,0-1-1 0 0,1 0 0 0 0,-1 0 0 0 0,1 1 1 0 0,-1-1-1 0 0,1 0 0 0 0,0 0 0 0 0,1 0 1 0 0,-1 0-1 0 0,0 0 0 0 0,1 0 0 0 0,0 0 1 0 0,-1 0-1 0 0,1-1 0 0 0,0 1 0 0 0,0-1 1 0 0,1 1-1 0 0,-1-1 0 0 0,0 0 0 0 0,1 0 1 0 0,0 0-1 0 0,-1 0 0 0 0,1 0 0 0 0,0-1 1 0 0,0 1-1 0 0,0-1 0 0 0,0 1 0 0 0,0-1 1 0 0,0 0-1 0 0,0-1 0 0 0,1 1 0 0 0,-1 0 1 0 0,0-1-1 0 0,0 0 0 0 0,1 0 0 0 0,-1 0 0 0 0,2 0-50 0 0,1 1 66 0 0,1-1 0 0 0,-1 0-1 0 0,1 0 1 0 0,-1-1-1 0 0,1 0 1 0 0,-1 0 0 0 0,1 0-1 0 0,-1-1 1 0 0,0 0-1 0 0,0 0 1 0 0,0 0-1 0 0,0-1 1 0 0,0 0 0 0 0,-1 0-1 0 0,1-1 1 0 0,-1 0-1 0 0,0 1 1 0 0,0-2-1 0 0,0 1 1 0 0,1-2-66 0 0,10-43-58 0 0,-16 49-45 0 0,0 31-1168 0 0,-2-8 969 0 0,2 31 994 0 0,15-27-7919 0 0,-5-23-245 0 0</inkml:trace>
  <inkml:trace contextRef="#ctx0" brushRef="#br0" timeOffset="153.324">444 231 15633 0 0,'0'0'1133'0'0,"0"0"-1129"0"0,0 0-4 0 0,0 0 312 0 0,-18 46-76 0 0,4-33-4 0 0,1 2-56 0 0,-3 0-176 0 0,1 0-112 0 0,-1-3-396 0 0,4 1-709 0 0,-1-6-1159 0 0,7-1-3232 0 0,2-6-2297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30:42.5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96 318 4744 0 0,'0'0'8111'0'0,"0"0"-5728"0"0,0 0-1994 0 0,0 0-119 0 0,5 8 293 0 0,1 3-370 0 0,0 0-1 0 0,0 1 1 0 0,-2 0-1 0 0,1 0 1 0 0,-1 0-1 0 0,-1 0 1 0 0,-1 1-1 0 0,1 0 1 0 0,-2-1-1 0 0,0 1 1 0 0,0 0 0 0 0,-1 0-1 0 0,-1 2-192 0 0,-32 93-1074 0 0,31-128-4311 0 0,2 8-1290 0 0</inkml:trace>
  <inkml:trace contextRef="#ctx0" brushRef="#br0" timeOffset="248.762">186 296 4348 0 0,'0'0'7486'0'0,"8"1"-4797"0"0,-4-1-2618 0 0,0 0-1 0 0,-1 1 0 0 0,1-1 0 0 0,0 1 0 0 0,-1-1 1 0 0,1 1-1 0 0,0 0 0 0 0,-1 0 0 0 0,1 1 0 0 0,-1-1 1 0 0,0 1-1 0 0,1 0 0 0 0,-1 0 0 0 0,0 0 0 0 0,0 0 1 0 0,0 0-1 0 0,-1 1 0 0 0,1-1 0 0 0,0 1 1 0 0,-1 0-1 0 0,0 0 0 0 0,1 0 0 0 0,-1 0 0 0 0,0 0 1 0 0,-1 0-1 0 0,1 0 0 0 0,0 1 0 0 0,-1-1 0 0 0,0 1 1 0 0,0-1-1 0 0,0 1 0 0 0,0 0 0 0 0,-1 1-70 0 0,-3-1-3 0 0,0 0 1 0 0,-1-1-1 0 0,0 1 0 0 0,0-1 0 0 0,0 0 1 0 0,-1 0-1 0 0,1 0 0 0 0,-1 0 0 0 0,1-1 0 0 0,-1 0 1 0 0,0 0-1 0 0,0 0 0 0 0,0 0 0 0 0,0-1 0 0 0,0 0 1 0 0,0 0-1 0 0,-1 0 0 0 0,1-1 0 0 0,0 0 1 0 0,0 0-1 0 0,-1 0 0 0 0,1 0 0 0 0,-5-2 3 0 0,7 2-291 0 0,-27-8-5779 0 0,16-5-1277 0 0</inkml:trace>
  <inkml:trace contextRef="#ctx0" brushRef="#br0" timeOffset="512.787">413 478 8989 0 0,'0'0'4634'0'0,"0"0"-3636"0"0,0 0-909 0 0,0 6 200 0 0,0-4-226 0 0,0 0 0 0 0,0 0 0 0 0,-1 0-1 0 0,1 0 1 0 0,0 0 0 0 0,-1 1 0 0 0,1-1 0 0 0,-1-1 0 0 0,0 1 0 0 0,1 0 0 0 0,-1 0 0 0 0,0 0 0 0 0,0 0 0 0 0,0 0 0 0 0,-1-1 0 0 0,1 1 0 0 0,0-1 0 0 0,-1 1 0 0 0,1-1-1 0 0,-1 1 1 0 0,1-1 0 0 0,-1 0 0 0 0,1 1 0 0 0,-1-1 0 0 0,0 0 0 0 0,0 0 0 0 0,0 0 0 0 0,0-1 0 0 0,0 1 0 0 0,0 0 0 0 0,0-1 0 0 0,0 1 0 0 0,0-1 0 0 0,0 0 0 0 0,0 1 0 0 0,0-1-1 0 0,0 0 1 0 0,0 0 0 0 0,0-1 0 0 0,0 1 0 0 0,0 0 0 0 0,0-1 0 0 0,0 1 0 0 0,0-1 0 0 0,-1 0-63 0 0,2-1-52 0 0,-1-1-1 0 0,1 0 1 0 0,0 1 0 0 0,-1-1-1 0 0,1 0 1 0 0,0 0 0 0 0,1 0 0 0 0,-1 1-1 0 0,0-1 1 0 0,1 0 0 0 0,0 0-1 0 0,-1 0 1 0 0,1 0 0 0 0,1 0-1 0 0,-1 0 1 0 0,0 0 0 0 0,1 0-1 0 0,-1 0 1 0 0,1 0 0 0 0,0 0 0 0 0,0 0-1 0 0,0 1 1 0 0,0-1 0 0 0,0 0-1 0 0,1 1 1 0 0,0-1 0 0 0,-1 1-1 0 0,1-1 1 0 0,0 1 0 0 0,0 0-1 0 0,0 0 1 0 0,0 0 0 0 0,1-1 52 0 0,2-2-12 0 0,1-1-1 0 0,0 1 1 0 0,0 0 0 0 0,0 1-1 0 0,1-1 1 0 0,0 1 0 0 0,0 1-1 0 0,0-1 1 0 0,0 1 0 0 0,0 0-1 0 0,1 1 1 0 0,-1 0 0 0 0,1 0 0 0 0,0 0-1 0 0,0 1 1 0 0,-1 0 0 0 0,1 1-1 0 0,0 0 1 0 0,5 0 12 0 0,40 40-7996 0 0,-46-28 2321 0 0</inkml:trace>
  <inkml:trace contextRef="#ctx0" brushRef="#br0" timeOffset="774.954">683 539 11069 0 0,'0'0'3313'0'0,"0"0"-2537"0"0,0 0-539 0 0,0 0 318 0 0,0 0 37 0 0,0 0-235 0 0,0 0-76 0 0,0 0-45 0 0,0 0-109 0 0,2-6-98 0 0,-1 4-45 0 0,1 0 0 0 0,-1 0 0 0 0,-1 0 1 0 0,1 0-1 0 0,0-1 0 0 0,0 1 0 0 0,-1 0 1 0 0,1 0-1 0 0,-1 0 0 0 0,0 0 0 0 0,0-1 1 0 0,1 1-1 0 0,-1 0 0 0 0,-1 0 0 0 0,1-1 0 0 0,0 1 1 0 0,-1 0-1 0 0,1 0 0 0 0,-1 0 0 0 0,1 0 1 0 0,-1 0-1 0 0,0-1 0 0 0,0 1 0 0 0,0 1 1 0 0,0-1-1 0 0,0 0 0 0 0,-1 0 0 0 0,1 0 1 0 0,-1 0-1 0 0,1 1 0 0 0,-1-1 0 0 0,1 1 1 0 0,-1-1-1 0 0,0 1 0 0 0,0 0 0 0 0,0 0 1 0 0,0 0-1 0 0,0 0 0 0 0,0 0 0 0 0,0 0 1 0 0,-1 0 15 0 0,0 3 44 0 0,0 0 1 0 0,-1 0 0 0 0,1 0 0 0 0,0 1-1 0 0,0-1 1 0 0,0 1 0 0 0,1 0 0 0 0,-1 0-1 0 0,0 0 1 0 0,1 0 0 0 0,0 0 0 0 0,0 0-1 0 0,0 1 1 0 0,0-1 0 0 0,1 1 0 0 0,-1 0-1 0 0,1-1 1 0 0,0 1 0 0 0,0 0 0 0 0,0 0-1 0 0,1 0 1 0 0,-1 0 0 0 0,1-1 0 0 0,0 1-1 0 0,0 0 1 0 0,0 2-45 0 0,0-4 7 0 0,0 0 0 0 0,0-1-1 0 0,0 1 1 0 0,0 0 0 0 0,0-1 0 0 0,0 1-1 0 0,1 0 1 0 0,-1-1 0 0 0,0 1 0 0 0,1 0-1 0 0,-1-1 1 0 0,1 1 0 0 0,0-1 0 0 0,0 1-1 0 0,-1-1 1 0 0,1 1 0 0 0,0-1 0 0 0,0 0-1 0 0,0 1 1 0 0,0-1 0 0 0,1 0 0 0 0,-1 0 0 0 0,0 0-1 0 0,1 0 1 0 0,-1 0 0 0 0,0 0 0 0 0,1 0-1 0 0,-1 0 1 0 0,1-1 0 0 0,-1 1 0 0 0,1 0-1 0 0,-1-1 1 0 0,1 1 0 0 0,0-1 0 0 0,-1 0-1 0 0,1 1 1 0 0,0-1 0 0 0,-1 0 0 0 0,1 0-1 0 0,0 0 1 0 0,0-1-7 0 0,28-14-3651 0 0,-21 5-288 0 0,-3 0-2041 0 0</inkml:trace>
  <inkml:trace contextRef="#ctx0" brushRef="#br0" timeOffset="1044.655">852 347 11549 0 0,'0'0'3389'0'0,"3"7"-2489"0"0,2 5-727 0 0,-1-1-1 0 0,0 1 1 0 0,-1 0 0 0 0,0 0 0 0 0,-1 0-1 0 0,0 0 1 0 0,-1 0 0 0 0,0 0-1 0 0,-1 1 1 0 0,0-1 0 0 0,-1 0-1 0 0,-1 0 1 0 0,0 0 0 0 0,0 1-1 0 0,-1-2 1 0 0,-1 1 0 0 0,-2 4-173 0 0,10-20-171 0 0,0 0-1 0 0,0 1 1 0 0,1-1 0 0 0,-1 1 0 0 0,1 0 0 0 0,0 0 0 0 0,-1 1 0 0 0,1-1 0 0 0,1 1-1 0 0,-1 0 1 0 0,0 0 0 0 0,0 1 0 0 0,1 0 0 0 0,-1 0 0 0 0,1 0 0 0 0,-1 0 0 0 0,1 1-1 0 0,2 0 172 0 0,66 37 1641 0 0,-74-35-1619 0 0,1-1 0 0 0,0 0 0 0 0,0 1 0 0 0,-1 0 0 0 0,1-1 1 0 0,-1 1-1 0 0,0-1 0 0 0,1 1 0 0 0,-1 0 0 0 0,0-1 0 0 0,0 1 0 0 0,0-1 1 0 0,0 1-1 0 0,0 0 0 0 0,0-1 0 0 0,0 1 0 0 0,-1 0 0 0 0,1-1 1 0 0,0 1-1 0 0,-1-1 0 0 0,0 1 0 0 0,1-1 0 0 0,-1 1 0 0 0,0-1 0 0 0,0 1 1 0 0,0-1-1 0 0,0 0 0 0 0,0 1 0 0 0,0-1 0 0 0,0 0 0 0 0,0 0 1 0 0,0 0-1 0 0,-1 0 0 0 0,1 0 0 0 0,0 0 0 0 0,-1 0 0 0 0,1 0 0 0 0,-1-1 1 0 0,1 1-1 0 0,-1 0 0 0 0,1-1 0 0 0,-1 1 0 0 0,1-1 0 0 0,-1 0 1 0 0,0 1-1 0 0,1-1 0 0 0,-1 0 0 0 0,0 0-22 0 0,-84 13-306 0 0,56-16-2419 0 0,9-9-3585 0 0,12-1-1598 0 0</inkml:trace>
  <inkml:trace contextRef="#ctx0" brushRef="#br0" timeOffset="1433.092">1247 610 1668 0 0,'0'0'8942'0'0,"0"0"-6357"0"0,0 0-1985 0 0,0 0 374 0 0,6 0 284 0 0,25 2 31 0 0,-31-2-1095 0 0,-1-5-307 0 0,1 1 0 0 0,-1 0 0 0 0,0 0 0 0 0,0 0 0 0 0,0 0 0 0 0,0 0 0 0 0,-1 1 0 0 0,0-1 0 0 0,0 0 0 0 0,0 0 0 0 0,0 1 0 0 0,0 0 0 0 0,-1-1 0 0 0,0 1 0 0 0,1 0 0 0 0,-1 0 0 0 0,0 0 0 0 0,0 1 0 0 0,-1-1 1 0 0,1 1-1 0 0,-1-1 0 0 0,1 1 0 0 0,-1 0 0 0 0,-1 0 113 0 0,0 4 61 0 0,1 1 1 0 0,-1 0 0 0 0,1 0 0 0 0,0 0-1 0 0,0 0 1 0 0,0 1 0 0 0,0 0 0 0 0,1 0-1 0 0,-1 0 1 0 0,1 0 0 0 0,0 0 0 0 0,1 0 0 0 0,-1 1-1 0 0,1 0 1 0 0,-1-1 0 0 0,1 1 0 0 0,1 0-1 0 0,-1 0 1 0 0,1 0 0 0 0,0 0 0 0 0,0 0-1 0 0,0 1 1 0 0,1-1 0 0 0,0 2-62 0 0,58-3 1292 0 0,-42-7-1379 0 0,-13 3 89 0 0,-1 0 1 0 0,1 0-1 0 0,0 0 0 0 0,-1 1 1 0 0,1-1-1 0 0,-1 1 1 0 0,1-1-1 0 0,-1 1 1 0 0,1 0-1 0 0,-1 0 1 0 0,1 0-1 0 0,-1 0 1 0 0,0 0-1 0 0,1 0 1 0 0,-1 1-1 0 0,0-1 0 0 0,0 1 1 0 0,0 0-1 0 0,0 0 1 0 0,0 0-1 0 0,-1-1 1 0 0,1 2-1 0 0,0-1 1 0 0,-1 0-1 0 0,0 0 1 0 0,1 0-1 0 0,-1 1 1 0 0,0-1-1 0 0,0 1 0 0 0,0-1 1 0 0,-1 0-1 0 0,1 1 1 0 0,0 0-1 0 0,-1-1 1 0 0,0 1-1 0 0,0-1 1 0 0,0 1-1 0 0,0 0 1 0 0,0-1-1 0 0,0 1 0 0 0,0-1 1 0 0,-1 3-3 0 0,-13 1-1866 0 0,4-13-3802 0 0,7-2-1419 0 0</inkml:trace>
  <inkml:trace contextRef="#ctx0" brushRef="#br0" timeOffset="1790.963">1466 450 8445 0 0,'0'0'7034'0'0,"5"7"-5311"0"0,0-1-1656 0 0,0 0 1 0 0,-1 0 0 0 0,0 1-1 0 0,0-1 1 0 0,-1 1 0 0 0,0 0-1 0 0,0 0 1 0 0,0 0 0 0 0,-1 0 0 0 0,0 0-1 0 0,-1 1 1 0 0,1-1 0 0 0,-2 0-1 0 0,1 1 1 0 0,-1-1 0 0 0,0 1-1 0 0,0-1 1 0 0,-1 1 0 0 0,0-1 0 0 0,0 1-1 0 0,-1-1 1 0 0,0 0 0 0 0,0 0-1 0 0,-1 1 1 0 0,1-2 0 0 0,-2 1-1 0 0,1 0 1 0 0,-4 5-68 0 0,11-47-1163 0 0,-3 32 1119 0 0,0 1 1 0 0,0 0-1 0 0,1 0 0 0 0,-1 0 0 0 0,1 0 0 0 0,-1 0 0 0 0,1 0 0 0 0,0 0 1 0 0,0 0-1 0 0,0 1 0 0 0,0-1 0 0 0,0 1 0 0 0,0-1 0 0 0,0 1 0 0 0,0 0 1 0 0,0 0-1 0 0,1 0 0 0 0,-1 0 0 0 0,0 0 0 0 0,1 0 0 0 0,-1 1 1 0 0,1-1-1 0 0,-1 1 0 0 0,1 0 0 0 0,-1 0 0 0 0,1 0 0 0 0,-1 0 0 0 0,1 0 1 0 0,-1 0-1 0 0,1 1 0 0 0,-1-1 0 0 0,1 1 0 0 0,-1 0 0 0 0,0-1 0 0 0,1 1 1 0 0,-1 0-1 0 0,0 1 0 0 0,0-1 0 0 0,1 0 0 0 0,-1 1 0 0 0,0-1 44 0 0,3 2 105 0 0,-1 0-1 0 0,1 0 0 0 0,0 0 1 0 0,-1 1-1 0 0,0 0 0 0 0,0 0 1 0 0,0 0-1 0 0,0 0 0 0 0,0 1 1 0 0,-1-1-1 0 0,0 1 0 0 0,0 0 1 0 0,0 0-1 0 0,-1 0 0 0 0,0 0 1 0 0,0 1-1 0 0,0-1 0 0 0,0 2-104 0 0,-2-5 21 0 0,-1 0 0 0 0,1 0 0 0 0,-1 0 0 0 0,1 0 0 0 0,-1-1 0 0 0,0 1 0 0 0,0 0 0 0 0,0 0 0 0 0,0-1 0 0 0,0 1 0 0 0,0-1 0 0 0,-1 1 0 0 0,1-1 0 0 0,0 1 0 0 0,-1-1 0 0 0,1 0 0 0 0,-1 0 0 0 0,1 1 0 0 0,-1-1 0 0 0,0 0 0 0 0,1-1 0 0 0,-1 1 0 0 0,0 0 0 0 0,0 0 0 0 0,0-1 0 0 0,1 1 0 0 0,-1-1 0 0 0,0 1 0 0 0,0-1 0 0 0,0 0 0 0 0,0 0 0 0 0,0 0 0 0 0,0 0 0 0 0,0 0-1 0 0,0 0 1 0 0,0-1 0 0 0,0 1 0 0 0,0-1-21 0 0,-46-8-2758 0 0,45 8 2269 0 0,-11-12-7452 0 0,11-2 318 0 0</inkml:trace>
  <inkml:trace contextRef="#ctx0" brushRef="#br0" timeOffset="1975.947">1773 724 2904 0 0,'0'0'11077'0'0,"0"0"-8829"0"0,0 0-1995 0 0,0 0 183 0 0,14 45 0 0 0,-14-35-52 0 0,0-1-200 0 0,-2-1-84 0 0,-1-2 0 0 0,-1-2-16 0 0,-1-1 16 0 0,4-3 36 0 0,-2 0-136 0 0,-1 0-344 0 0,0-7-400 0 0,1-3-673 0 0,-1 1-1175 0 0,-1-16-5092 0 0</inkml:trace>
  <inkml:trace contextRef="#ctx0" brushRef="#br0" timeOffset="2241.151">1831 529 13565 0 0,'0'0'3729'0'0,"0"0"-3729"0"0,0 0-12 0 0,0 0 12 0 0,0 0 148 0 0,0 0-148 0 0,0 0-736 0 0,0 0-685 0 0,0 0-403 0 0,0 0-468 0 0,0-13-2548 0 0</inkml:trace>
  <inkml:trace contextRef="#ctx0" brushRef="#br0" timeOffset="2431.713">1965 478 7989 0 0,'0'0'6518'0'0,"4"9"-4788"0"0,3 9-1492 0 0,-1 0-1 0 0,-1 0 0 0 0,0 1 0 0 0,-1-1 0 0 0,-1 1 0 0 0,-1 0 0 0 0,-1 0 0 0 0,-1 0 0 0 0,0 0 0 0 0,-3 11-237 0 0,-15 32-644 0 0,15-62-1249 0 0,3-1-4720 0 0,0 0 607 0 0</inkml:trace>
  <inkml:trace contextRef="#ctx0" brushRef="#br0" timeOffset="2711.176">2125 755 6673 0 0,'0'0'7335'0'0,"2"6"-5320"0"0,3 5-1819 0 0,-1 0-1 0 0,0 0 1 0 0,-1 0-1 0 0,0 0 1 0 0,-1 0-1 0 0,0 1 1 0 0,-1-1-1 0 0,0 1 1 0 0,-1-1-1 0 0,0 1 1 0 0,-1-1-1 0 0,0 4-195 0 0,-6-33-3186 0 0,6-7-3732 0 0,1-4-1343 0 0</inkml:trace>
  <inkml:trace contextRef="#ctx0" brushRef="#br0" timeOffset="2712.176">2214 588 15485 0 0,'0'0'2613'0'0,"0"0"-2529"0"0,0 0 28 0 0,0 0 12 0 0,0 0 36 0 0,0 0-160 0 0,0 0-344 0 0,0 0-436 0 0,0 0 208 0 0,0 0-53 0 0,-13-17-815 0 0,11 11-1128 0 0,2 1-2940 0 0,0-8-1233 0 0</inkml:trace>
  <inkml:trace contextRef="#ctx0" brushRef="#br0" timeOffset="2973.879">2324 523 236 0 0,'2'6'11564'0'0,"34"118"-5759"0"0,-33-110-5735 0 0,-1 0 0 0 0,-1 0 0 0 0,0 0 0 0 0,-1 0 0 0 0,-1 0 0 0 0,0 0 0 0 0,-1-1 0 0 0,0 1 0 0 0,-1 0 0 0 0,0-1 0 0 0,-2 1-1 0 0,1-1 1 0 0,-7 11-70 0 0,-3-15-1970 0 0,7-20-3613 0 0,6-6-2406 0 0</inkml:trace>
  <inkml:trace contextRef="#ctx0" brushRef="#br0" timeOffset="3204.089">2441 700 6261 0 0,'0'0'6872'0'0,"0"0"-5640"0"0,0 0-1232 0 0,0 0-568 0 0,0 0 476 0 0,0 0 92 0 0,0 0 0 0 0,-38 6-432 0 0,21-6-564 0 0,3 0-532 0 0,-2 0-1244 0 0,5-3-2989 0 0</inkml:trace>
  <inkml:trace contextRef="#ctx0" brushRef="#br0" timeOffset="3454.982">2555 765 6521 0 0,'0'0'7956'0'0,"0"0"-5910"0"0,4 8-1923 0 0,29 112 1043 0 0,-34-121-1164 0 0,0 0 0 0 0,1 0 0 0 0,-1 0 0 0 0,1 0 0 0 0,0 0 0 0 0,-1 0 1 0 0,1 0-1 0 0,0 0 0 0 0,-1 0 0 0 0,1 0 0 0 0,0-1 0 0 0,0 1 0 0 0,0 0 1 0 0,0 0-1 0 0,0 0 0 0 0,0 0 0 0 0,1 0 0 0 0,-1-1 0 0 0,0 1 0 0 0,0 0 1 0 0,1 0-1 0 0,-1 0 0 0 0,1 0 0 0 0,-1 0 0 0 0,1 0 0 0 0,-1 0 0 0 0,1 0 1 0 0,0 0-1 0 0,-1 0 0 0 0,1 1 0 0 0,0-1 0 0 0,0 0 0 0 0,0 0 0 0 0,-1 1 1 0 0,1-1-1 0 0,0 0 0 0 0,0 1 0 0 0,0-1 0 0 0,0 1 0 0 0,0-1 0 0 0,0 1 1 0 0,1-1-1 0 0,-1 1 0 0 0,0 0 0 0 0,0 0 0 0 0,0-1 0 0 0,0 1 0 0 0,0 0 1 0 0,0 0-1 0 0,1 0 0 0 0,-1 0 0 0 0,0 1 0 0 0,0-1 0 0 0,0 0 0 0 0,0 0 1 0 0,0 1-1 0 0,0-1 0 0 0,0 0 0 0 0,0 1 0 0 0,0-1 0 0 0,0 1 0 0 0,0 0 1 0 0,0-1-1 0 0,0 1 0 0 0,0 0 0 0 0,0-1 0 0 0,0 1 0 0 0,0 0 0 0 0,-1 0 1 0 0,1 0-3 0 0,6 12 70 0 0,0 0-1 0 0,-1 1 1 0 0,-1-1 0 0 0,0 1 0 0 0,-1 0 0 0 0,0 1 0 0 0,-1-1 0 0 0,-1 1 0 0 0,0-1 0 0 0,-1 1 0 0 0,-1 0 0 0 0,0 0 0 0 0,-1-1 0 0 0,-1 1 0 0 0,0 0-1 0 0,-4 13-69 0 0,5-26 9 0 0,1 0-1 0 0,-1-1 0 0 0,0 1 0 0 0,0 0 0 0 0,0-1 1 0 0,0 1-1 0 0,0-1 0 0 0,-1 1 0 0 0,1-1 1 0 0,0 0-1 0 0,-1 1 0 0 0,1-1 0 0 0,-1 0 0 0 0,1 0 1 0 0,-1 0-1 0 0,1 0 0 0 0,-1 0 0 0 0,0 0 0 0 0,0-1 1 0 0,1 1-1 0 0,-1 0 0 0 0,0-1 0 0 0,0 0 0 0 0,0 1 1 0 0,0-1-1 0 0,1 0 0 0 0,-1 0 0 0 0,0 0 0 0 0,0 0 1 0 0,0 0-1 0 0,0 0 0 0 0,0-1 0 0 0,0 1 1 0 0,1-1-1 0 0,-1 1 0 0 0,0-1 0 0 0,0 0 0 0 0,1 0 1 0 0,-1 1-1 0 0,0-1 0 0 0,1 0 0 0 0,-1-1 0 0 0,1 1 1 0 0,-1 0-1 0 0,1 0 0 0 0,0-1 0 0 0,-1 1 0 0 0,1 0 1 0 0,0-1-1 0 0,0 1 0 0 0,0-1 0 0 0,0 0 0 0 0,0 1 1 0 0,0-1-1 0 0,1 0 0 0 0,-1 0 0 0 0,0 0 1 0 0,1 1-1 0 0,0-1 0 0 0,-1 0 0 0 0,1 0 0 0 0,0 0 1 0 0,0 0-1 0 0,0 0-8 0 0,0-5-4 0 0,1 0 0 0 0,0 0 0 0 0,0 0 0 0 0,0 0 0 0 0,1 0 0 0 0,0 0 0 0 0,1 0 1 0 0,0 1-1 0 0,0-1 0 0 0,0 1 0 0 0,0-1 0 0 0,1 1 0 0 0,0 1 0 0 0,1-1 0 0 0,-1 0 0 0 0,1 1 0 0 0,0 0 0 0 0,0 0 1 0 0,1 0-1 0 0,0 1 0 0 0,-1 0 0 0 0,1 0 0 0 0,1 0 0 0 0,3-1 4 0 0,80-34-2020 0 0,-3 15-6394 0 0,-74 21 1692 0 0</inkml:trace>
  <inkml:trace contextRef="#ctx0" brushRef="#br0" timeOffset="10254.102">110 0 3312 0 0,'0'0'1955'0'0,"0"0"1285"0"0,0 0-2182 0 0,0 0-871 0 0,0 0 430 0 0,0 0 604 0 0,0 0 77 0 0,-7 0-187 0 0,5 0-1056 0 0,-1 0-1 0 0,1 0 1 0 0,0 0 0 0 0,0 1 0 0 0,-1-1 0 0 0,1 0 0 0 0,0 1 0 0 0,0 0 0 0 0,-1-1 0 0 0,1 1 0 0 0,0 0 0 0 0,0 0 0 0 0,0 0-1 0 0,0 0 1 0 0,0 1 0 0 0,0-1 0 0 0,0 1 0 0 0,1-1 0 0 0,-1 1 0 0 0,0-1 0 0 0,1 1 0 0 0,-1 0 0 0 0,1 0 0 0 0,0 0-1 0 0,0 0 1 0 0,-1 0 0 0 0,1 0 0 0 0,0 0 0 0 0,1 0 0 0 0,-1 0 0 0 0,0 0 0 0 0,1 1 0 0 0,-1 0-55 0 0,-33 324 1242 0 0,33-282-1074 0 0,-1-1-55 0 0,-1-23-65 0 0,0 0 0 0 0,1 0 0 0 0,1 0 0 0 0,1 1 1 0 0,1-1-1 0 0,1 0 0 0 0,0 0 0 0 0,2 0 0 0 0,1-1 0 0 0,0 1 0 0 0,1-1 1 0 0,2 0-1 0 0,0-1 0 0 0,1 1 0 0 0,0-2 0 0 0,2 1 0 0 0,0-1 0 0 0,11 11-48 0 0,82 48-1571 0 0,-26-39-3574 0 0,-39-24-2799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00.1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151 0 5613 0 0,'0'0'6757'0'0,"0"0"-5303"0"0,0 0-1200 0 0,0 8 300 0 0,-58 123 2278 0 0,41-108-2892 0 0,-20 26 282 0 0,10-24-3317 0 0,19-24-3384 0 0,4-6 423 0 0</inkml:trace>
  <inkml:trace contextRef="#ctx0" brushRef="#br0" timeOffset="171.148">30 54 3040 0 0,'0'0'7817'0'0,"0"0"-7121"0"0,0 0 0 0 0,31 41 440 0 0,-22-27 68 0 0,-1 0-232 0 0,-2 0-332 0 0,-1 1-199 0 0,2-1-213 0 0,-1-1-80 0 0,2-1-72 0 0,1-2-4 0 0,-1 1-72 0 0,2-1-260 0 0,3-3-921 0 0,3-1-1071 0 0,-4-2-2812 0 0,9-4-3345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6:59.4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19 404 0 0,'0'0'8667'0'0,"0"0"-5224"0"0,1 7-2552 0 0,30 214 2620 0 0,-33-198-3176 0 0,0-1-829 0 0,5-27-8785 0 0,1-10 1801 0 0</inkml:trace>
  <inkml:trace contextRef="#ctx0" brushRef="#br0" timeOffset="186.105">71 4 6553 0 0,'0'0'4982'0'0,"8"0"-3663"0"0,-2-2-1173 0 0,0 1 1 0 0,0 1-1 0 0,0-1 1 0 0,1 1-1 0 0,-1 0 1 0 0,0 1-1 0 0,1-1 1 0 0,-1 1-1 0 0,0 1 0 0 0,0-1 1 0 0,0 1-1 0 0,0 0 1 0 0,0 0-1 0 0,0 1 1 0 0,-1-1-1 0 0,1 1 1 0 0,-1 1-1 0 0,1-1 1 0 0,-1 1-1 0 0,0 0 0 0 0,-1 0 1 0 0,1 0-1 0 0,-1 1 1 0 0,0 0-1 0 0,0 0 1 0 0,0 0-1 0 0,0 0 1 0 0,-1 0-1 0 0,0 1 1 0 0,1 2-147 0 0,-5-5 16 0 0,1 0 1 0 0,-1-1 0 0 0,0 1-1 0 0,0-1 1 0 0,-1 1 0 0 0,1-1 0 0 0,0 1-1 0 0,-1-1 1 0 0,1 0 0 0 0,-1 0 0 0 0,0 1-1 0 0,0-1 1 0 0,0 0 0 0 0,0-1-1 0 0,0 1 1 0 0,0 0 0 0 0,-1-1 0 0 0,1 1-1 0 0,0-1 1 0 0,-1 0 0 0 0,1 1-1 0 0,-1-1 1 0 0,1-1 0 0 0,-1 1 0 0 0,0 0-1 0 0,-1 0-16 0 0,-48 3-5854 0 0,31-10-1762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6:57.9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474 58 3344 0 0,'0'0'1959'0'0,"0"0"-205"0"0,0 0-666 0 0,0 0-23 0 0,0 0 359 0 0,0 0-98 0 0,0 0-498 0 0,0 0-487 0 0,4-1-212 0 0,8-5 709 0 0,-32 8 1601 0 0,-11 0-1524 0 0,-16-1-437 0 0,-303-26-37 0 0,313 11-2454 0 0,32 7-1594 0 0,13-1-3861 0 0,-4 6 3159 0 0</inkml:trace>
  <inkml:trace contextRef="#ctx0" brushRef="#br0" timeOffset="324.367">84 23 3372 0 0,'0'0'3940'0'0,"0"0"-2162"0"0,0 0-932 0 0,0 0 0 0 0,5 6 92 0 0,201 196 2319 0 0,-205-200-3193 0 0,0 1-1 0 0,0 0 1 0 0,-1-1-1 0 0,1 1 0 0 0,-1 0 1 0 0,0-1-1 0 0,0 1 1 0 0,0 0-1 0 0,0 0 1 0 0,0-1-1 0 0,0 1 0 0 0,-1 0 1 0 0,1-1-1 0 0,-1 1 1 0 0,0 0-1 0 0,0-1 0 0 0,0 1 1 0 0,0-1-1 0 0,0 1 1 0 0,-1-1-1 0 0,1 0 1 0 0,-1 1-1 0 0,1-1 0 0 0,-1 0 1 0 0,0 0-1 0 0,0 0 1 0 0,0 0-1 0 0,0-1 0 0 0,0 1 1 0 0,0-1-1 0 0,-2 2-63 0 0,-14 20 264 0 0,-112 201 1343 0 0,129-208-2953 0 0,17-13-4371 0 0,3-3-930 0 0</inkml:trace>
  <inkml:trace contextRef="#ctx0" brushRef="#br0" timeOffset="574.816">639 599 9609 0 0,'0'0'5352'0'0,"-10"0"-4222"0"0,-420-8-115 0 0,389 3-5750 0 0,40 2-171 0 0,6-1-2515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02.3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 1160 0 0,'0'0'595'0'0,"0"0"-346"0"0,0 0 234 0 0,0 0 1277 0 0,0 0-30 0 0,0 0-682 0 0,0 0-464 0 0,0 0-101 0 0,0 0 158 0 0,0 5 5128 0 0,4 23-5658 0 0,1-12 218 0 0,-6-11-232 0 0,1 0 1 0 0,1 0-1 0 0,-1 1 0 0 0,1-1 0 0 0,0 0 0 0 0,0 0 1 0 0,0 0-1 0 0,1 0 0 0 0,-1-1 0 0 0,1 1 0 0 0,0 0 1 0 0,1-1-1 0 0,-1 1 0 0 0,1-1 0 0 0,0 0 0 0 0,0 0 0 0 0,1 0 1 0 0,-1 0-1 0 0,1 0 0 0 0,-1-1 0 0 0,1 0 0 0 0,0 1 1 0 0,1-1-1 0 0,-1-1 0 0 0,0 1 0 0 0,1-1 0 0 0,0 0 1 0 0,-1 0-1 0 0,1 0 0 0 0,0 0 0 0 0,0-1 0 0 0,2 0-97 0 0,-3-3 24 0 0,0-1 0 0 0,0 0 0 0 0,0 0 0 0 0,0 0 0 0 0,-1 0 0 0 0,1 0 0 0 0,-1-1 0 0 0,0 0-1 0 0,0 0 1 0 0,0 0 0 0 0,-1 0 0 0 0,1 0 0 0 0,-1 0 0 0 0,0-1 0 0 0,0 1 0 0 0,-1-1 0 0 0,1 0-1 0 0,-1 1 1 0 0,0-1 0 0 0,0 0 0 0 0,0 0 0 0 0,-1 0 0 0 0,0-1-24 0 0,7-23 259 0 0,-3 89-1638 0 0,-3-24 1638 0 0,-19 128 34 0 0,15-160-283 0 0,1-1 0 0 0,-1 0 0 0 0,1 0 0 0 0,-1 0 0 0 0,0 0 0 0 0,0 0 0 0 0,0-1 0 0 0,0 1 0 0 0,-1-1 0 0 0,1 0 0 0 0,-1 0 0 0 0,0 0 0 0 0,1 0 0 0 0,-1-1 0 0 0,0 0 0 0 0,0 1 0 0 0,0-1 0 0 0,0-1 0 0 0,0 1 0 0 0,0-1 0 0 0,0 1 0 0 0,0-1 0 0 0,-3 0-10 0 0,-58-16-5796 0 0,43-1-1151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20.5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2 2872 0 0,'0'0'8919'0'0,"-1"7"-5902"0"0,-12 223-1130 0 0,13-229-1971 0 0,0 8-1116 0 0,4-6-2843 0 0,4-4-1328 0 0</inkml:trace>
  <inkml:trace contextRef="#ctx0" brushRef="#br0" timeOffset="189.151">219 142 1240 0 0,'0'0'10399'0'0,"0"0"-6889"0"0,0 0-3062 0 0,-7 2 9 0 0,-1 0-209 0 0,-75 32 327 0 0,82-33-570 0 0,-1 0-1 0 0,1 0 0 0 0,-1 0 1 0 0,1 0-1 0 0,-1 0 0 0 0,1 0 0 0 0,0 1 1 0 0,-1-1-1 0 0,1 0 0 0 0,0 1 1 0 0,0-1-1 0 0,0 1 0 0 0,0-1 0 0 0,0 1 1 0 0,0-1-1 0 0,1 1 0 0 0,-1 0 0 0 0,1-1 1 0 0,-1 1-1 0 0,1 0 0 0 0,-1 0 1 0 0,1-1-1 0 0,0 1 0 0 0,0 0 0 0 0,0 0 1 0 0,0 0-1 0 0,0-1 0 0 0,0 1 1 0 0,0 0-1 0 0,1 0 0 0 0,-1-1 0 0 0,1 1 1 0 0,-1 0-1 0 0,1-1 0 0 0,0 1 1 0 0,-1 0-1 0 0,1-1 0 0 0,0 1 0 0 0,0-1 1 0 0,0 1-1 0 0,0-1 0 0 0,1 0 1 0 0,-1 1-1 0 0,0-1 0 0 0,1 0 0 0 0,-1 0 1 0 0,0 0-1 0 0,1 0-4 0 0,63 45-1212 0 0,-17-26-3320 0 0,-29-14-810 0 0</inkml:trace>
  <inkml:trace contextRef="#ctx0" brushRef="#br0" timeOffset="452.737">494 0 16922 0 0,'0'0'1440'0'0,"0"0"-1440"0"0,26 48-312 0 0,-18-22 204 0 0,2 10 108 0 0,-1 6 96 0 0,-8 9-84 0 0,-1 3 88 0 0,-3-4-36 0 0,-10-4-60 0 0,-5-6-4 0 0,-6 2-12 0 0,0-6 4 0 0,2-7-324 0 0,0-5-388 0 0,13-14-2173 0 0,-21 8-7324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20.0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245 170 3756 0 0,'0'0'11805'0'0,"0"0"-10336"0"0,0 0-1405 0 0,0 0 244 0 0,0 0 212 0 0,-40-7-320 0 0,29 4-128 0 0,-9-1-72 0 0,0-1 0 0 0,-5-1 0 0 0,-3 0 0 0 0,-2-1-204 0 0,3 0-316 0 0,7 0-601 0 0,5 0-1027 0 0,6 0-2640 0 0,12-2-4325 0 0</inkml:trace>
  <inkml:trace contextRef="#ctx0" brushRef="#br0" timeOffset="247.756">261 76 5793 0 0,'0'0'7656'0'0,"0"0"-6692"0"0,0 0-864 0 0,0 0-100 0 0,0 0 520 0 0,-56-11-28 0 0,36 5-92 0 0,-7-3-188 0 0,-2 2-120 0 0,1-1-92 0 0,-2-1-580 0 0,3-1-832 0 0,7 2-1128 0 0,5 1-3280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21.4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1892 0 0,'0'0'1246'0'0,"0"0"3615"0"0,0 0-2484 0 0,0 0-1578 0 0,0 0-186 0 0,1 7 416 0 0,8 24 359 0 0,-2-10-994 0 0,-1 0 0 0 0,-1 1 0 0 0,0-1 1 0 0,-2 1-1 0 0,-1 0 0 0 0,-1 0 0 0 0,0 0 0 0 0,-3 22-394 0 0,9-46-8410 0 0,4-11-274 0 0</inkml:trace>
  <inkml:trace contextRef="#ctx0" brushRef="#br0" timeOffset="250.928">249 79 6705 0 0,'0'0'5525'0'0,"0"0"-3736"0"0,-6 1-1326 0 0,-86 33 977 0 0,90-33-1429 0 0,-1 0 0 0 0,1 0 0 0 0,0 1 0 0 0,-1-1 0 0 0,1 1 1 0 0,0 0-1 0 0,0 0 0 0 0,0 0 0 0 0,0 0 0 0 0,0 0 0 0 0,1 0 0 0 0,-1 0 1 0 0,1 0-1 0 0,-1 1 0 0 0,1-1 0 0 0,0 1 0 0 0,0-1 0 0 0,0 1 1 0 0,0-1-1 0 0,0 1 0 0 0,0 0 0 0 0,1-1 0 0 0,0 1 0 0 0,-1 0 0 0 0,1-1 1 0 0,0 1-1 0 0,0 0 0 0 0,0 0 0 0 0,1-1 0 0 0,-1 1 0 0 0,1 0 0 0 0,-1-1 1 0 0,1 1-1 0 0,0 0 0 0 0,0-1 0 0 0,0 1 0 0 0,0-1-11 0 0,4 3 31 0 0,0 1 0 0 0,0-1 0 0 0,0-1 0 0 0,0 1 0 0 0,1-1 0 0 0,-1 0 0 0 0,1 0 0 0 0,0-1 0 0 0,1 0 0 0 0,-1 0 0 0 0,0 0 0 0 0,1-1 0 0 0,0 0 0 0 0,-1 0 0 0 0,1 0 0 0 0,0-1 0 0 0,6 0-31 0 0,73 7-5184 0 0,-61-8-200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25.0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245 41 4164 0 0,'0'0'8493'0'0,"0"0"-7141"0"0,0 0-340 0 0,0 0 184 0 0,0 0-123 0 0,0 0-305 0 0,0 0-496 0 0,-40 0-172 0 0,15-2-100 0 0,-4 2-44 0 0,-2 0-20 0 0,2 0 4 0 0,2 0-176 0 0,4 0-568 0 0,5-5-389 0 0,5-2-1051 0 0,5-1-3240 0 0,6-10-2817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25.2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211 18 4396 0 0,'0'0'8425'0'0,"0"0"-7545"0"0,0 0-788 0 0,-37-2 200 0 0,14 0 288 0 0,-5-1-580 0 0,0 2-24 0 0,-4-1-1668 0 0,6 1-2924 0 0,-10-5-3713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27.6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6037 0 0,'0'0'5291'0'0,"0"0"-3422"0"0,0 0-1199 0 0,0 0 283 0 0,0 0-193 0 0,0 0-785 0 0,2 7 154 0 0,4 19 24 0 0,31 79 971 0 0,-36-103-1096 0 0,1 1-1 0 0,-1-1 1 0 0,1 0 0 0 0,0 0 0 0 0,0 0 0 0 0,0 0 0 0 0,0 0 0 0 0,0 0 0 0 0,0 0 0 0 0,1-1 0 0 0,-1 1 0 0 0,0-1 0 0 0,1 0 0 0 0,-1 1 0 0 0,1-1 0 0 0,0 0 0 0 0,-1-1 0 0 0,1 1 0 0 0,0 0 0 0 0,0-1 0 0 0,-1 0 0 0 0,1 1 0 0 0,0-1 0 0 0,0 0 0 0 0,0 0 0 0 0,-1-1 0 0 0,1 1 0 0 0,0-1 0 0 0,0 1 0 0 0,-1-1 0 0 0,1 0 0 0 0,0 0 0 0 0,-1 0 0 0 0,1 0 0 0 0,-1 0 0 0 0,1-1 0 0 0,-1 1 0 0 0,1-2-28 0 0,2 0 8 0 0,0 0-1 0 0,0 0 1 0 0,-1-1 0 0 0,1 0 0 0 0,-1 0 0 0 0,0 0 0 0 0,0 0 0 0 0,0-1 0 0 0,-1 1 0 0 0,1-1 0 0 0,-1 0 0 0 0,0 0 0 0 0,-1 0 0 0 0,1-1-1 0 0,-1 1 1 0 0,0 0 0 0 0,1-6-8 0 0,-10 151 219 0 0,7-133-270 0 0,-1-1-1 0 0,0 1 1 0 0,0-1 0 0 0,0 1 0 0 0,-1-1-1 0 0,0 1 1 0 0,0-1 0 0 0,0 0-1 0 0,-1 0 1 0 0,0 0 0 0 0,0 0-1 0 0,0-1 1 0 0,-1 1 0 0 0,0-1 0 0 0,0 0-1 0 0,-1 0 1 0 0,1 0 0 0 0,-1 0-1 0 0,0-1 1 0 0,0 0 0 0 0,-1 0 0 0 0,1 0-1 0 0,-1-1 1 0 0,0 0 0 0 0,0 0-1 0 0,0 0 1 0 0,0-1 0 0 0,0 0 0 0 0,-1 0-1 0 0,-4 1 52 0 0,-1-9-2789 0 0,-4-9-3271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30:49.1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1 10077 0 0,'0'0'6977'0'0,"0"6"-5624"0"0,-34 264-261 0 0,29-257-1645 0 0,-7 17 1848 0 0,11-23-3991 0 0,9-13-5074 0 0,7-13-1621 0 0</inkml:trace>
  <inkml:trace contextRef="#ctx0" brushRef="#br0" timeOffset="169.662">237 43 8309 0 0,'0'0'9077'0'0,"0"0"-9077"0"0,0 0-88 0 0,0 0-48 0 0,0 0 136 0 0,-53-12 276 0 0,30 10-168 0 0,-1 1-108 0 0,-1 1-192 0 0,-1 0-268 0 0,4 0-233 0 0,2 0-451 0 0,0 0-1524 0 0,10-1-3476 0 0</inkml:trace>
  <inkml:trace contextRef="#ctx0" brushRef="#br0" timeOffset="324.627">291 185 11057 0 0,'0'0'4876'0'0,"0"0"-4876"0"0,0 0-364 0 0,0 0 364 0 0,-49 4 576 0 0,25-7-319 0 0,-6-2-169 0 0,3-1-88 0 0,-1-1-781 0 0,3 1-227 0 0,2 1-312 0 0,5 0-948 0 0,3 0-3328 0 0</inkml:trace>
  <inkml:trace contextRef="#ctx0" brushRef="#br0" timeOffset="636.882">346 245 10073 0 0,'0'0'4274'0'0,"-3"8"-2946"0"0,-27 173 1197 0 0,30-180-2501 0 0,0 1 0 0 0,0-1-1 0 0,0 0 1 0 0,0 0 0 0 0,1 0-1 0 0,-1 0 1 0 0,0 0 0 0 0,1 1-1 0 0,-1-1 1 0 0,1 0 0 0 0,-1 0-1 0 0,1 0 1 0 0,0 0 0 0 0,-1 0-1 0 0,1 0 1 0 0,0-1 0 0 0,0 1-1 0 0,0 0 1 0 0,0 0 0 0 0,-1-1-1 0 0,1 1 1 0 0,0 0 0 0 0,0-1-1 0 0,0 1 1 0 0,1-1 0 0 0,-1 1-1 0 0,0-1 1 0 0,0 1 0 0 0,0-1-1 0 0,0 0 1 0 0,0 0 0 0 0,0 1-1 0 0,1-1 1 0 0,-1 0 0 0 0,0 0-1 0 0,0 0 1 0 0,0 0 0 0 0,0 0-1 0 0,1-1 1 0 0,-1 1 0 0 0,0 0-1 0 0,0-1 1 0 0,0 1 0 0 0,0 0-1 0 0,0-1 1 0 0,0 1 0 0 0,0-1-1 0 0,0 0 1 0 0,0 1 0 0 0,0-1-1 0 0,0 0-23 0 0,51-36-283 0 0,2-37-1561 0 0,-52 75 1864 0 0,0 1-1 0 0,0 0 1 0 0,0 0-1 0 0,0 0 1 0 0,-1 0-1 0 0,1 0 1 0 0,-1 0-1 0 0,0 0 1 0 0,1 1-1 0 0,-1-1 1 0 0,0 0 0 0 0,0 1-1 0 0,-1-1 1 0 0,1 1-1 0 0,0-1 1 0 0,-1 1-1 0 0,1 0 1 0 0,-1-1-1 0 0,0 1 1 0 0,0-1-1 0 0,0 1 1 0 0,0 0-1 0 0,-1-1 1 0 0,1 1-1 0 0,-1 0-19 0 0,-5 50 514 0 0,1-27-1564 0 0,4 1-4248 0 0,1-26 1090 0 0,5-2-1382 0 0</inkml:trace>
  <inkml:trace contextRef="#ctx0" brushRef="#br0" timeOffset="948.204">651 434 7825 0 0,'0'0'6589'0'0,"1"7"-4852"0"0,-1-6-1747 0 0,2 2 90 0 0,-1 1 0 0 0,0-1 1 0 0,0 0-1 0 0,-1 0 1 0 0,1 0-1 0 0,0 1 1 0 0,-1-1-1 0 0,0 0 0 0 0,0 1 1 0 0,0-1-1 0 0,0 0 1 0 0,-1 1-1 0 0,1-1 1 0 0,-1 0-1 0 0,0 1 0 0 0,0-1 1 0 0,0 0-1 0 0,0 0 1 0 0,-1 0-1 0 0,1 0 1 0 0,-2 2-81 0 0,2-42-508 0 0,1 35 451 0 0,0-1 0 0 0,0 1 0 0 0,0 0 0 0 0,1 0-1 0 0,0 0 1 0 0,-1-1 0 0 0,1 1 0 0 0,0 0 0 0 0,0 0 0 0 0,0 0 0 0 0,0 0-1 0 0,0 0 1 0 0,0 1 0 0 0,1-1 0 0 0,-1 0 0 0 0,1 0 0 0 0,-1 1 0 0 0,1-1-1 0 0,0 1 1 0 0,-1-1 0 0 0,1 1 0 0 0,0 0 0 0 0,0 0 0 0 0,0 0-1 0 0,0 0 1 0 0,0 0 0 0 0,0 0 0 0 0,0 0 0 0 0,1 1 57 0 0,1 0 63 0 0,-1 0 1 0 0,1 1-1 0 0,-1-1 1 0 0,1 1-1 0 0,-1 0 1 0 0,1 0-1 0 0,-1 1 1 0 0,0-1-1 0 0,1 0 1 0 0,-1 1 0 0 0,0 0-1 0 0,0 0 1 0 0,0 0-1 0 0,0 0 1 0 0,-1 1-1 0 0,1-1 1 0 0,0 1-1 0 0,-1-1 1 0 0,0 1-1 0 0,0 0 1 0 0,0 0-1 0 0,0 0 1 0 0,0 0-1 0 0,0 0 1 0 0,-1 0-1 0 0,1 3-63 0 0,0-3-42 0 0,0 1-1 0 0,0-1 1 0 0,0 1-1 0 0,-1-1 0 0 0,1 1 1 0 0,-1 0-1 0 0,0-1 1 0 0,0 1-1 0 0,-1 0 1 0 0,1 0-1 0 0,-1 0 1 0 0,0 0-1 0 0,0-1 0 0 0,0 1 1 0 0,0 0-1 0 0,-1 0 1 0 0,1 0-1 0 0,-1 0 1 0 0,0 0-1 0 0,0-1 1 0 0,-1 1-1 0 0,1-1 0 0 0,-2 4 43 0 0,1-12-5374 0 0,4 1 464 0 0</inkml:trace>
  <inkml:trace contextRef="#ctx0" brushRef="#br0" timeOffset="1182.62">1019 367 8021 0 0,'0'0'5991'0'0,"0"0"-4413"0"0,0 0-1393 0 0,-7 2 258 0 0,1 2-391 0 0,0-1-1 0 0,-1 1 1 0 0,2 1 0 0 0,-1-1-1 0 0,0 1 1 0 0,1 0-1 0 0,0 0 1 0 0,0 0-1 0 0,0 1 1 0 0,1 0 0 0 0,0 0-1 0 0,0 0 1 0 0,0 0-1 0 0,1 1 1 0 0,0-1 0 0 0,-2 6-52 0 0,3-10 30 0 0,0 0 0 0 0,0 0 0 0 0,1 0 0 0 0,-1 1 0 0 0,1-1 0 0 0,-1 0 0 0 0,1 1 0 0 0,0-1 0 0 0,0 0 0 0 0,0 1 0 0 0,0 0 0 0 0,1-1 0 0 0,-1 1 0 0 0,1 0 0 0 0,-1-1 0 0 0,1 1 0 0 0,0 0 0 0 0,0-1 0 0 0,0 1 0 0 0,0 0 0 0 0,1-1 0 0 0,-1 1 0 0 0,1 0 0 0 0,-1-1 0 0 0,1 1 0 0 0,0-1 0 0 0,0 1 0 0 0,0-1 0 0 0,1 1 0 0 0,-1-1 0 0 0,0 0 0 0 0,1 1 0 0 0,0-1 1 0 0,-1 0-1 0 0,1 0 0 0 0,0 0 0 0 0,0-1 0 0 0,0 1 0 0 0,0 0 0 0 0,0-1 0 0 0,1 1 0 0 0,-1-1 0 0 0,0 0 0 0 0,1 1 0 0 0,-1-1 0 0 0,1 0 0 0 0,-1-1 0 0 0,1 1 0 0 0,0 0 0 0 0,-1-1 0 0 0,1 0 0 0 0,0 1 0 0 0,-1-1 0 0 0,3 0-30 0 0,54-21-2133 0 0,-31-12-4859 0 0,-19 19 496 0 0</inkml:trace>
  <inkml:trace contextRef="#ctx0" brushRef="#br0" timeOffset="1428.346">1188 192 9069 0 0,'2'7'6752'0'0,"4"12"-6558"0"0,-2 1 0 0 0,0 0-1 0 0,-1 0 1 0 0,-2 0-1 0 0,0 1 1 0 0,0-1 0 0 0,-2 0-1 0 0,-1 0 1 0 0,0 0-1 0 0,-2 0 1 0 0,0 0 0 0 0,-1 0-1 0 0,-1-1 1 0 0,-5 12-194 0 0,6-35-6857 0 0,5-5 498 0 0</inkml:trace>
  <inkml:trace contextRef="#ctx0" brushRef="#br0" timeOffset="1598.934">1273 365 8173 0 0,'0'0'9765'0'0,"0"0"-9765"0"0,0 0-112 0 0,0 0-188 0 0,0 0 300 0 0,0 0 224 0 0,0 0-224 0 0,-41 19-88 0 0,28-19-344 0 0,-1-2-80 0 0,1-3-181 0 0,-1-2-1095 0 0,5 0-2928 0 0,0-8-4597 0 0</inkml:trace>
  <inkml:trace contextRef="#ctx0" brushRef="#br0" timeOffset="1753.02">1362 573 11129 0 0,'0'0'6025'0'0,"0"0"-4513"0"0,0 0-1349 0 0,0 0 55 0 0,0 0-19 0 0,3 5 60 0 0,9 7-128 0 0,-14-41-1403 0 0,-2-21-7483 0 0,6 36 1986 0 0</inkml:trace>
  <inkml:trace contextRef="#ctx0" brushRef="#br0" timeOffset="1908.666">1445 385 7097 0 0,'0'0'4096'0'0,"0"0"-4096"0"0,0 0-2376 0 0,0 0 1260 0 0,0 0 388 0 0,0 0-1201 0 0,0 0-2267 0 0</inkml:trace>
  <inkml:trace contextRef="#ctx0" brushRef="#br0" timeOffset="2173.453">1676 579 12289 0 0,'0'0'2071'0'0,"-1"-7"-1697"0"0,1 5-347 0 0,0 0 1 0 0,0 0-1 0 0,-1 0 0 0 0,1 0 1 0 0,0 0-1 0 0,-1 0 1 0 0,1 0-1 0 0,-1 0 0 0 0,0 0 1 0 0,1 1-1 0 0,-1-1 0 0 0,0 0 1 0 0,0 0-1 0 0,0 1 0 0 0,-1-1 1 0 0,1 0-1 0 0,0 1 1 0 0,-1-1-1 0 0,1 1 0 0 0,0 0 1 0 0,-1-1-1 0 0,0 1 0 0 0,1 0 1 0 0,-1 0-1 0 0,0 0 0 0 0,0 0 1 0 0,1 0-1 0 0,-1 1 0 0 0,0-1 1 0 0,0 1-1 0 0,0-1 1 0 0,0 1-1 0 0,0-1 0 0 0,0 1 1 0 0,0 0-1 0 0,0 0 0 0 0,0 0 1 0 0,0 0-1 0 0,0 0 0 0 0,0 1 1 0 0,0-1-1 0 0,0 0 1 0 0,0 1-1 0 0,0 0 0 0 0,0-1 1 0 0,1 1-1 0 0,-1 0 0 0 0,0 0 1 0 0,0 0-1 0 0,1 0 0 0 0,-1 0 1 0 0,0 1-1 0 0,1-1-27 0 0,-36 78 749 0 0,37-77-705 0 0,-1-1 1 0 0,1 1-1 0 0,0-1 1 0 0,-1 1-1 0 0,1 0 0 0 0,0 0 1 0 0,0-1-1 0 0,0 1 1 0 0,1 0-1 0 0,-1-1 0 0 0,0 1 1 0 0,1 0-1 0 0,-1-1 1 0 0,1 1-1 0 0,-1-1 1 0 0,1 1-1 0 0,0-1 0 0 0,-1 1 1 0 0,1-1-1 0 0,0 1 1 0 0,0-1-1 0 0,0 1 1 0 0,0-1-1 0 0,0 0 0 0 0,1 0 1 0 0,-1 0-1 0 0,0 0 1 0 0,1 0-1 0 0,-1 0 0 0 0,0 0 1 0 0,1 0-1 0 0,-1 0 1 0 0,1 0-1 0 0,-1-1 1 0 0,1 1-1 0 0,0-1 0 0 0,-1 1 1 0 0,1-1-1 0 0,0 0 1 0 0,-1 1-1 0 0,1-1 1 0 0,0 0-1 0 0,-1 0 0 0 0,1 0 1 0 0,0-1-1 0 0,-1 1 1 0 0,1 0-1 0 0,0-1-44 0 0,33-27-1675 0 0,-23-2-2627 0 0,-9 19 968 0 0,3-1-2408 0 0</inkml:trace>
  <inkml:trace contextRef="#ctx0" brushRef="#br0" timeOffset="2438.863">1775 611 3008 0 0,'0'0'6261'0'0,"2"7"-2492"0"0,-1-3-3610 0 0,1 0 19 0 0,-1 0 0 0 0,1 0 1 0 0,-1 0-1 0 0,0 0 1 0 0,0 0-1 0 0,-1 0 0 0 0,1 0 1 0 0,-1 0-1 0 0,0 1 1 0 0,0-1-1 0 0,-1 0 1 0 0,1 0-1 0 0,-1 0 0 0 0,0 0 1 0 0,0 1-1 0 0,0-1 1 0 0,0-1-1 0 0,-1 1 0 0 0,1 0 1 0 0,-3 3-179 0 0,5-50-716 0 0,-1 41 719 0 0,0 0 0 0 0,-1 0 0 0 0,1 0 0 0 0,0 1 1 0 0,0-1-1 0 0,1 0 0 0 0,-1 0 0 0 0,0 0 0 0 0,1 0 0 0 0,-1 0 1 0 0,1 1-1 0 0,-1-1 0 0 0,1 0 0 0 0,0 0 0 0 0,0 1 0 0 0,-1-1 1 0 0,1 1-1 0 0,1-1 0 0 0,-1 1 0 0 0,0-1 0 0 0,0 1 0 0 0,0-1 1 0 0,1 1-1 0 0,-1 0 0 0 0,1 0 0 0 0,-1 0 0 0 0,1 0 0 0 0,0 0 1 0 0,-1 0-1 0 0,1 0 0 0 0,0 0 0 0 0,-1 1 0 0 0,1-1 0 0 0,0 1 1 0 0,0-1-1 0 0,0 1 0 0 0,-1 0 0 0 0,1-1 0 0 0,0 1 0 0 0,0 0 1 0 0,0 0-1 0 0,0 1 0 0 0,0-1 0 0 0,0 0 0 0 0,-1 1 0 0 0,1-1 1 0 0,0 1-1 0 0,0-1 0 0 0,-1 1 0 0 0,1 0 0 0 0,0 0 0 0 0,-1 0 0 0 0,1 0 1 0 0,0 0-1 0 0,-1 0 0 0 0,1 0 0 0 0,-1 0 0 0 0,0 1 0 0 0,0-1 1 0 0,1 0-1 0 0,-1 1 0 0 0,0-1 0 0 0,0 1-3 0 0,2 1 18 0 0,0 0-1 0 0,0 0 1 0 0,-1 0-1 0 0,1 0 1 0 0,-1 0-1 0 0,0 0 1 0 0,0 1-1 0 0,0-1 1 0 0,0 1-1 0 0,-1-1 1 0 0,1 1-1 0 0,-1 0 1 0 0,0 0-1 0 0,0-1 1 0 0,0 1-1 0 0,-1 0 1 0 0,1 0-1 0 0,-1 0 1 0 0,0 0-1 0 0,0 0 1 0 0,0 0-1 0 0,-1 0 1 0 0,0 0 0 0 0,1 0-1 0 0,-1-1 1 0 0,-2 5-18 0 0,-12-5-2711 0 0,4-8-2800 0 0,-1-9-2787 0 0</inkml:trace>
  <inkml:trace contextRef="#ctx0" brushRef="#br0" timeOffset="2612.086">1513 267 10577 0 0,'0'0'8253'0'0,"0"1"-8253"0"0,0-1-224 0 0,0 0 156 0 0,0 2 64 0 0,29 41-44 0 0,-29-35-1028 0 0,0-1-1317 0 0,-4-1-2879 0 0,0-5-3533 0 0</inkml:trace>
  <inkml:trace contextRef="#ctx0" brushRef="#br0" timeOffset="3000.667">2183 130 6585 0 0,'0'0'8374'0'0,"7"12"-6281"0"0,4 9-2073 0 0,-1 0 1 0 0,0 1 0 0 0,-2 0 0 0 0,0 0 0 0 0,-2 1 0 0 0,0 0 0 0 0,-2 1-1 0 0,0-1 1 0 0,-2 1 0 0 0,-1-1 0 0 0,0 10-21 0 0,-2-10 50 0 0,0 1 1 0 0,-1 0-1 0 0,-1-1 1 0 0,-2 0-1 0 0,0 0 0 0 0,-1 0 1 0 0,-2-1-1 0 0,0 0 0 0 0,-1 0 1 0 0,-1-1-1 0 0,-1 0 0 0 0,-1 0 1 0 0,-1-2-1 0 0,-1 1 1 0 0,0-2-1 0 0,-2 0 0 0 0,0-1 1 0 0,-10 9-51 0 0,-114 58-971 0 0,33-65-7039 0 0,68-20-1009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29.7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66 12953 0 0,'0'0'2228'0'0,"0"0"-1718"0"0,0 0-314 0 0,0 7 106 0 0,10 126 1055 0 0,-6-131-1376 0 0,-1 0-1 0 0,1-1 0 0 0,0 1 0 0 0,0-1 1 0 0,-1 0-1 0 0,1 0 0 0 0,0 0 0 0 0,0-1 1 0 0,0 1-1 0 0,0-1 0 0 0,0 0 0 0 0,0 0 1 0 0,0 0-1 0 0,0-1 0 0 0,0 0 1 0 0,0 1-1 0 0,0-1 0 0 0,0 0 0 0 0,-1-1 1 0 0,1 1-1 0 0,0-1 0 0 0,-1 0 0 0 0,1 0 1 0 0,-1 0-1 0 0,0 0 0 0 0,1 0 0 0 0,-1-1 1 0 0,0 1-1 0 0,-1-1 0 0 0,4-3 20 0 0,56-44-556 0 0,-53 122 2029 0 0,-12-62-1408 0 0,0 0 0 0 0,-1 0 0 0 0,0 0 0 0 0,0-1-1 0 0,-1 0 1 0 0,0 1 0 0 0,-1-2 0 0 0,0 1 0 0 0,0-1 0 0 0,-1 0 0 0 0,0 0 0 0 0,0 0 0 0 0,-1-1-1 0 0,0-1 1 0 0,0 1 0 0 0,-1-1-65 0 0,-63 15-2955 0 0,62-24-2030 0 0,2-8-5304 0 0</inkml:trace>
  <inkml:trace contextRef="#ctx0" brushRef="#br0" timeOffset="185.893">380 1 8537 0 0,'0'0'8413'0'0,"0"0"-8113"0"0,39 47-300 0 0,-30-22-36 0 0,-1 6 36 0 0,-4 4 172 0 0,-4-2-60 0 0,-8 3-24 0 0,-6 0-76 0 0,-16 4 64 0 0,-9 4-76 0 0,-12 1-260 0 0,-4-10-736 0 0,14-13-3701 0 0,6-14-6764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28.2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81 7809 0 0,'0'0'6226'0'0,"2"7"-4774"0"0,4 6-1274 0 0,-2 1-1 0 0,1 0 0 0 0,-2 1 0 0 0,0-1 0 0 0,-1 0 1 0 0,0 1-1 0 0,-1 0 0 0 0,0-1 0 0 0,-2 1 1 0 0,0 0-1 0 0,0-1 0 0 0,-1 1 0 0 0,-1-1 0 0 0,0 1 1 0 0,-5 9-178 0 0,-5 1-542 0 0,12-26-5321 0 0,4-5 79 0 0</inkml:trace>
  <inkml:trace contextRef="#ctx0" brushRef="#br0" timeOffset="250.468">74 71 1800 0 0,'0'0'8114'0'0,"7"0"-5888"0"0,-1-1-2098 0 0,0 1 0 0 0,0 0 0 0 0,0 0 0 0 0,0 1 0 0 0,0 0 0 0 0,0 0 0 0 0,0 0 0 0 0,0 1-1 0 0,-1 0 1 0 0,1 0 0 0 0,0 0 0 0 0,-1 1 0 0 0,0-1 0 0 0,1 2 0 0 0,-1-1 0 0 0,0 0 0 0 0,-1 1 0 0 0,1 0 0 0 0,-1 0 0 0 0,1 0 0 0 0,-1 1 0 0 0,0 0 0 0 0,-1-1 0 0 0,1 1 0 0 0,-1 1 0 0 0,0-1 0 0 0,0 0 0 0 0,-1 1 0 0 0,1-1 0 0 0,-1 1 0 0 0,0 2-128 0 0,-3-6-18 0 0,1 1 0 0 0,-1-1 1 0 0,0 0-1 0 0,0 0 0 0 0,0 0 0 0 0,-1 0 1 0 0,1 0-1 0 0,0 0 0 0 0,-1 0 0 0 0,1 0 1 0 0,-1-1-1 0 0,0 1 0 0 0,0-1 0 0 0,1 1 1 0 0,-1-1-1 0 0,0 1 0 0 0,0-1 0 0 0,0 0 1 0 0,-1 0-1 0 0,1 0 0 0 0,0 0 1 0 0,0-1-1 0 0,0 1 0 0 0,-1 0 0 0 0,1-1 1 0 0,0 0-1 0 0,-3 1 18 0 0,-41-2-7478 0 0,24-6-672 0 0</inkml:trace>
  <inkml:trace contextRef="#ctx0" brushRef="#br0" timeOffset="422.509">465 1 3056 0 0,'0'0'9416'0'0,"0"0"-6898"0"0,-5 8-2197 0 0,-28 42 612 0 0,22-38-852 0 0,1 0 0 0 0,0 1 0 0 0,1 0 0 0 0,1 1 0 0 0,0 0 0 0 0,1 0 0 0 0,0 1 0 0 0,1 0 0 0 0,1 0 0 0 0,1 0 1 0 0,0 1-1 0 0,0-1 0 0 0,2 1 0 0 0,0 0 0 0 0,1 0 0 0 0,0 11-81 0 0,25 8-897 0 0,3-22-5853 0 0,-6-12-1656 0 0</inkml:trace>
  <inkml:trace contextRef="#ctx0" brushRef="#br0" timeOffset="1001.108">667 290 888 0 0,'0'0'11139'0'0,"0"0"-7747"0"0,0 0-2894 0 0,7-1-391 0 0,-4 1-118 0 0,0 0 1 0 0,0-1-1 0 0,0 0 0 0 0,0 1 0 0 0,0-1 0 0 0,0 0 1 0 0,0 0-1 0 0,0-1 0 0 0,0 1 0 0 0,-1 0 1 0 0,1-1-1 0 0,-1 0 0 0 0,1 0 0 0 0,-1 0 0 0 0,1 0 1 0 0,-1 0-1 0 0,0 0 0 0 0,0 0 0 0 0,0-1 0 0 0,0 1 1 0 0,-1-1-1 0 0,1 1 0 0 0,-1-1 0 0 0,1 0 1 0 0,-1 0-1 0 0,0 0 0 0 0,0 0 0 0 0,0 0 0 0 0,-1 0 1 0 0,1 0-1 0 0,-1 0 0 0 0,1 0 0 0 0,-1 0 1 0 0,0 0-1 0 0,0 0 0 0 0,0 0 0 0 0,-1 0 0 0 0,1 0 1 0 0,-1 0-1 0 0,0 0 0 0 0,0-1 11 0 0,1 2-11 0 0,-1-1 0 0 0,0 1-1 0 0,0 0 1 0 0,0 0 0 0 0,0-1 0 0 0,-1 1-1 0 0,1 0 1 0 0,-1 0 0 0 0,1 0 0 0 0,-1 0-1 0 0,0 0 1 0 0,0 1 0 0 0,1-1 0 0 0,-1 0 0 0 0,0 1-1 0 0,-1-1 1 0 0,1 1 0 0 0,0 0 0 0 0,0 0-1 0 0,-1 0 1 0 0,1 0 0 0 0,0 0 0 0 0,-1 0-1 0 0,1 1 1 0 0,-1-1 0 0 0,1 1 0 0 0,-1-1-1 0 0,1 1 1 0 0,-1 0 0 0 0,1 0 0 0 0,-1 0-1 0 0,1 1 1 0 0,-1-1 0 0 0,1 1 0 0 0,-1-1-1 0 0,1 1 1 0 0,-1 0 0 0 0,1 0 0 0 0,0 0 0 0 0,-1 0-1 0 0,1 0 1 0 0,0 0 0 0 0,0 1 0 0 0,0-1-1 0 0,0 1 12 0 0,-81 82 796 0 0,82-82-774 0 0,0 0-1 0 0,0-1 1 0 0,0 1 0 0 0,0 0-1 0 0,0 0 1 0 0,0 0 0 0 0,1 0-1 0 0,-1 0 1 0 0,1 0-1 0 0,0 0 1 0 0,-1-1 0 0 0,1 1-1 0 0,0 0 1 0 0,0 0 0 0 0,0 0-1 0 0,0 0 1 0 0,1 0 0 0 0,-1 0-1 0 0,0 0 1 0 0,1 0 0 0 0,0 0-1 0 0,-1 0 1 0 0,1 0-1 0 0,0 0 1 0 0,0 0 0 0 0,0-1-1 0 0,0 1 1 0 0,0 0 0 0 0,0-1-1 0 0,1 1 1 0 0,-1-1 0 0 0,0 1-1 0 0,1-1 1 0 0,-1 0-1 0 0,1 0 1 0 0,0 1 0 0 0,-1-1-1 0 0,1 0 1 0 0,0-1 0 0 0,0 1-1 0 0,-1 0 1 0 0,1 0 0 0 0,0-1-1 0 0,0 1 1 0 0,0-1-1 0 0,0 1 1 0 0,0-1 0 0 0,0 0-1 0 0,0 0 1 0 0,0 0 0 0 0,0 0-1 0 0,0 0 1 0 0,0 0 0 0 0,0-1-1 0 0,0 1 1 0 0,0-1-1 0 0,0 1 1 0 0,0-1 0 0 0,0 0-1 0 0,-1 0 1 0 0,1 0 0 0 0,0 0-1 0 0,0 0 1 0 0,-1 0 0 0 0,1 0-1 0 0,0-1-21 0 0,109-76 462 0 0,-102 137-1174 0 0,-11-32 819 0 0,0 26 235 0 0,11-26-4342 0 0,-3-23-1450 0 0,5-4-2599 0 0</inkml:trace>
  <inkml:trace contextRef="#ctx0" brushRef="#br0" timeOffset="1248.146">953 411 14013 0 0,'0'0'3749'0'0,"0"0"-3749"0"0,0 0-384 0 0,0 0 384 0 0,0 0 260 0 0,-43 47 0 0 0,22-33-100 0 0,-2 0-144 0 0,0 0-16 0 0,5 2-548 0 0,0-2-296 0 0,2-3-517 0 0,6-4-2771 0 0,6-4-3517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25.8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568 93 980 0 0,'0'0'168'0'0,"0"0"-168"0"0,0 0-640 0 0</inkml:trace>
  <inkml:trace contextRef="#ctx0" brushRef="#br0" timeOffset="375.546">694 95 1280 0 0,'0'0'6099'0'0,"0"0"-4146"0"0,0 0-1520 0 0,0 0 358 0 0,0 0 388 0 0,0 0-202 0 0,0 0-456 0 0,0 0-362 0 0,0 0-118 0 0,-14-2 2939 0 0,-47-8-2439 0 0,-480-33-260 0 0,527 42-932 0 0,-25-6-1236 0 0,20-3-6633 0 0,14 2 2543 0 0</inkml:trace>
  <inkml:trace contextRef="#ctx0" brushRef="#br0" timeOffset="700.949">183 1 1056 0 0,'0'0'1164'0'0,"0"0"541"0"0,0 0 259 0 0,0 0-418 0 0,-3 6-166 0 0,-2 5-931 0 0,3-9-320 0 0,0 1-1 0 0,1-1 1 0 0,-1 1 0 0 0,1 0-1 0 0,-1-1 1 0 0,1 1-1 0 0,0 0 1 0 0,0 0 0 0 0,0 0-1 0 0,0 0 1 0 0,1 0-1 0 0,-1 0 1 0 0,1 1-1 0 0,0-1 1 0 0,-1 0 0 0 0,2 0-1 0 0,-1 0 1 0 0,0 0-1 0 0,1 0 1 0 0,-1 0 0 0 0,1 0-1 0 0,0 0 1 0 0,0 0-1 0 0,1 2-128 0 0,54 40 979 0 0,-47-40-840 0 0,0 1 0 0 0,-1-1 0 0 0,1 2 0 0 0,-1-1 1 0 0,-1 1-1 0 0,1 1 0 0 0,-1-1 0 0 0,0 1 0 0 0,-1 0 0 0 0,0 1 0 0 0,0 0 0 0 0,-1 0 1 0 0,0 0-1 0 0,3 9-139 0 0,-9-11 127 0 0,0 1-1 0 0,0 0 1 0 0,-1-1 0 0 0,0 1 0 0 0,0-1 0 0 0,-1 0 0 0 0,0 0 0 0 0,0 0 0 0 0,-1 0-1 0 0,1 0 1 0 0,-2-1 0 0 0,1 0 0 0 0,-1 0 0 0 0,0 0 0 0 0,0 0 0 0 0,0-1-1 0 0,-1 1 1 0 0,0-2 0 0 0,0 1 0 0 0,-2 1-127 0 0,-29 31 206 0 0,29-28-274 0 0,-1 0-1 0 0,2 0 0 0 0,-1 1 0 0 0,1-1 0 0 0,1 2 1 0 0,0-1-1 0 0,0 1 0 0 0,1 0 0 0 0,1 0 1 0 0,0 0-1 0 0,0 0 0 0 0,1 1 0 0 0,0 0 1 0 0,0 7 68 0 0,15 4-2780 0 0,8-17-4805 0 0,-2-5 892 0 0</inkml:trace>
  <inkml:trace contextRef="#ctx0" brushRef="#br0" timeOffset="949.598">791 625 14497 0 0,'0'0'1512'0'0,"0"0"-1512"0"0,-54-1 0 0 0,9-3 352 0 0,-17 1-67 0 0,-8 0-121 0 0,-1 2-116 0 0,9 1-48 0 0,8-2 12 0 0,5 1-12 0 0,4-1-60 0 0,10 0-264 0 0,8 0-345 0 0,7 2-451 0 0,9-1-1160 0 0,-1-1-2660 0 0,5-2-2537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41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20 15133 0 0,'0'0'1309'0'0,"0"0"-1467"0"0,0 0 113 0 0,-6-2 85 0 0,-28-15-459 0 0,71 18-436 0 0,-33-1 905 0 0,0 0-1 0 0,-1 1 0 0 0,1 0 1 0 0,-1 0-1 0 0,1 0 0 0 0,-1 0 1 0 0,1 0-1 0 0,-1 1 0 0 0,0 0 1 0 0,0-1-1 0 0,0 1 0 0 0,0 0 1 0 0,0 1-1 0 0,0-1 0 0 0,0 0 1 0 0,-1 1-1 0 0,1 0 0 0 0,-1-1 1 0 0,1 1-1 0 0,-1 0 0 0 0,0 0 0 0 0,-1 0 1 0 0,1 1-1 0 0,0-1 0 0 0,-1 0 1 0 0,0 1-1 0 0,1-1 0 0 0,-1 1 1 0 0,-1-1-1 0 0,1 1 0 0 0,0-1 1 0 0,-1 1-1 0 0,0 0 0 0 0,0-1 1 0 0,0 1-1 0 0,0 0 0 0 0,-1-1 1 0 0,1 1-1 0 0,-1-1 0 0 0,0 1 1 0 0,0-1-1 0 0,0 1 0 0 0,-1-1 1 0 0,1 1-1 0 0,-1-1-49 0 0,-81 79 735 0 0,84-80-711 0 0,1 1 1 0 0,-1-1-1 0 0,1 0 1 0 0,-1 0-1 0 0,1 0 1 0 0,0 0 0 0 0,0 0-1 0 0,0 0 1 0 0,0 0-1 0 0,0-1 1 0 0,0 1-1 0 0,1-1 1 0 0,-1 0 0 0 0,0 1-1 0 0,1-1 1 0 0,-1 0-1 0 0,1 0 1 0 0,-1-1-1 0 0,1 1 1 0 0,0 0-1 0 0,-1-1 1 0 0,1 0 0 0 0,0 1-1 0 0,-1-1 1 0 0,1 0-1 0 0,0 0 1 0 0,-1-1-1 0 0,1 1 1 0 0,0-1 0 0 0,1 0-26 0 0,-2 1 0 0 0,14 2-770 0 0,71-6 2203 0 0,-63-8-4672 0 0,-10-11-4773 0 0,-10 7-90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42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7221 0 0,'0'0'7481'0'0,"6"5"-5729"0"0,5 5-1722 0 0,-1 1 0 0 0,0 0-1 0 0,0 0 1 0 0,-1 1 0 0 0,-1 0-1 0 0,0 1 1 0 0,-1-1 0 0 0,0 2-1 0 0,-1-1 1 0 0,-1 1 0 0 0,0 0 0 0 0,0 0-1 0 0,-2 0 1 0 0,0 0 0 0 0,0 1-1 0 0,-1-1 1 0 0,-1 1 0 0 0,-1 0-1 0 0,0 0 1 0 0,0-1 0 0 0,-2 1 0 0 0,0 0-1 0 0,-1-1 1 0 0,0 0 0 0 0,-1 1-1 0 0,0-1 1 0 0,-1-1 0 0 0,-1 1-1 0 0,-1-1 1 0 0,1 0 0 0 0,-2 0 0 0 0,0-1-1 0 0,-6 8-29 0 0,-12 8-3992 0 0,18-24-2233 0 0</inkml:trace>
  <inkml:trace contextRef="#ctx0" brushRef="#br0" timeOffset="249.457">452 447 15045 0 0,'0'0'1849'0'0,"0"0"-1849"0"0,0 0-665 0 0,0 0 665 0 0,-46-3 165 0 0,26-1-165 0 0,-2-1-481 0 0,-1-2-1283 0 0,7 2-2788 0 0,1-7-2913 0 0</inkml:trace>
  <inkml:trace contextRef="#ctx0" brushRef="#br0" timeOffset="250.457">462 322 13341 0 0,'0'0'3073'0'0,"0"0"-2413"0"0,0 0-660 0 0,0 0 188 0 0,0 0 208 0 0,-53-10-148 0 0,19 4-248 0 0,1 0-420 0 0,-2-1-452 0 0,0-1-665 0 0,15 3-2647 0 0,-11-8-4049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40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 6473 0 0,'0'0'4148'0'0,"0"0"-2787"0"0,0 0-782 0 0,0 0 165 0 0,0 0 76 0 0,0 0-224 0 0,0 0-112 0 0,-5 8-97 0 0,-13 27-160 0 0,-2-1-1 0 0,-2-2 1 0 0,0 0-1 0 0,-3-1 1 0 0,0-1 0 0 0,-2-2-1 0 0,-12 10-226 0 0,25-31-1819 0 0,7-14-4873 0 0,7-8-1191 0 0</inkml:trace>
  <inkml:trace contextRef="#ctx0" brushRef="#br0" timeOffset="174.678">54 35 10093 0 0,'0'0'2794'0'0,"4"6"-1906"0"0,103 196 3057 0 0,-82-163-3891 0 0,0-24-6562 0 0,-12-14-446 0 0</inkml:trace>
  <inkml:trace contextRef="#ctx0" brushRef="#br0" timeOffset="327.501">537 297 6765 0 0,'0'0'9296'0'0,"0"0"-8207"0"0,0 0-1089 0 0,0 0 0 0 0,0 0 272 0 0,-38-9-60 0 0,19 5-204 0 0,-3 0-8 0 0,-4-1-100 0 0,2 1-396 0 0,2 0-64 0 0,3 0-261 0 0,0-2-743 0 0,9 3-1660 0 0,4-8-4673 0 0</inkml:trace>
  <inkml:trace contextRef="#ctx0" brushRef="#br0" timeOffset="498.747">507 170 13937 0 0,'0'0'2116'0'0,"0"0"-2116"0"0,0 0 12 0 0,0 0 417 0 0,-47-7-93 0 0,28 4-236 0 0,-1-2-100 0 0,-1 1-108 0 0,4 1-745 0 0,1 1-611 0 0,4-2-1008 0 0,5 2-3372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40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31 156 4880 0 0,'0'0'4165'0'0,"0"0"-2382"0"0,0 0-567 0 0,0 0 139 0 0,0 0 69 0 0,0 0-170 0 0,0 0-448 0 0,-6-5-643 0 0,4 3-124 0 0,2 3-47 0 0,0 0-1 0 0,0 0 1 0 0,0-1 0 0 0,0 1 0 0 0,0 0 0 0 0,0-1 0 0 0,0 1 0 0 0,0 0-1 0 0,0-1 1 0 0,-1 1 0 0 0,1 0 0 0 0,0-1 0 0 0,0 1 0 0 0,-1 0 0 0 0,1-1-1 0 0,0 1 1 0 0,-1 0 0 0 0,1-1 0 0 0,-1 1 0 0 0,1-1 0 0 0,-1 1-1 0 0,1-1 1 0 0,-1 1 0 0 0,1-1 0 0 0,-1 0 0 0 0,0 1 0 0 0,1-1 0 0 0,-1 0-1 0 0,0 1 1 0 0,1-1 0 0 0,-1 0 0 0 0,0 0 0 0 0,1 1 0 0 0,-1-1-1 0 0,0 0 1 0 0,1 0 0 0 0,-1 0 0 0 0,0 0 0 0 0,0 0 0 0 0,1 0 0 0 0,-1 0-1 0 0,0 0 1 0 0,1 0 0 0 0,-1-1 0 0 0,0 1 0 0 0,1 0 0 0 0,-1 0-1 0 0,0-1 10 0 0,8 38 137 0 0,-3-20-120 0 0,0 0 1 0 0,-1 0 0 0 0,0 0-1 0 0,-2 0 1 0 0,0 0 0 0 0,-1 1-1 0 0,0-1 1 0 0,-2 0 0 0 0,0 0-1 0 0,-1 0 1 0 0,0 0 0 0 0,-6 13-19 0 0,6-42-5800 0 0,3-3-2760 0 0</inkml:trace>
  <inkml:trace contextRef="#ctx0" brushRef="#br0" timeOffset="186.687">59 67 10709 0 0,'0'0'2281'0'0,"9"0"-1554"0"0,95 25 1374 0 0,-101-24-2057 0 0,1 0 1 0 0,-1 0 0 0 0,1 1 0 0 0,-1-1 0 0 0,0 1 0 0 0,1 0-1 0 0,-1 0 1 0 0,0 0 0 0 0,0 0 0 0 0,0 1 0 0 0,-1-1-1 0 0,1 1 1 0 0,-1-1 0 0 0,1 1 0 0 0,-1 0 0 0 0,0 0 0 0 0,0 0-1 0 0,0 0 1 0 0,0 1 0 0 0,-1-1 0 0 0,1 0 0 0 0,-1 1-1 0 0,0-1 1 0 0,0 1 0 0 0,0 0 0 0 0,-1-1 0 0 0,1 1 0 0 0,-1-1-1 0 0,0 1 1 0 0,0 3-45 0 0,-1-4-2 0 0,0-1 0 0 0,0 1 0 0 0,0-1 0 0 0,-1 0 0 0 0,1 1 0 0 0,-1-1 0 0 0,0 0 0 0 0,1 0 0 0 0,-1 0 0 0 0,0 0 0 0 0,0 0 0 0 0,-1-1 0 0 0,1 1 0 0 0,0-1 0 0 0,0 1 0 0 0,-1-1 0 0 0,1 0 0 0 0,-1 0 0 0 0,1 0 0 0 0,-1 0 0 0 0,1 0 0 0 0,-1 0 0 0 0,0-1 0 0 0,1 0 0 0 0,-1 1-1 0 0,0-1 1 0 0,0 0 0 0 0,0 0 2 0 0,-50 2-3566 0 0,49-3 2758 0 0,-14 1-4646 0 0</inkml:trace>
  <inkml:trace contextRef="#ctx0" brushRef="#br0" timeOffset="468.045">458 0 12209 0 0,'0'0'814'0'0,"0"0"-326"0"0,-5 9 263 0 0,-70 176 1428 0 0,71-176-2213 0 0,1 0 0 0 0,0 0 0 0 0,0 0 0 0 0,1 0 0 0 0,1 0 0 0 0,-1 1 0 0 0,1-1 0 0 0,1 1 0 0 0,0-1 0 0 0,0 1 0 0 0,1-1 0 0 0,0 0 0 0 0,1 1 0 0 0,0-1 1 0 0,0 0-1 0 0,1 0 0 0 0,0 0 0 0 0,0 0 0 0 0,1-1 0 0 0,1 1 0 0 0,-1-1 0 0 0,1 0 0 0 0,1 0 0 0 0,-1-1 0 0 0,1 0 0 0 0,1 0 0 0 0,-1 0 0 0 0,1 0 34 0 0,4-4-3341 0 0,1-2-2875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44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12881 0 0,'0'0'1618'0'0,"0"0"-1030"0"0,-4 7-147 0 0,-6 7-295 0 0,1 0-1 0 0,0 1 1 0 0,1 0-1 0 0,0 1 1 0 0,2 0-1 0 0,0 0 1 0 0,0 0-1 0 0,2 1 0 0 0,0 0 1 0 0,1 0-1 0 0,0 0 1 0 0,2 0-1 0 0,0 0 1 0 0,1 14-146 0 0,40 33 230 0 0,-12-56-8344 0 0,-18-12 1801 0 0</inkml:trace>
  <inkml:trace contextRef="#ctx0" brushRef="#br0" timeOffset="279.9">199 182 184 0 0,'0'0'11516'0'0,"0"0"-8351"0"0,0 0-2686 0 0,0 0-300 0 0,0 0-260 0 0,0 0-266 0 0,6-9-855 0 0,-3 9 1256 0 0,0 0-1 0 0,0 1 0 0 0,0-1 1 0 0,0 1-1 0 0,0 0 1 0 0,-1-1-1 0 0,1 1 0 0 0,0 1 1 0 0,0-1-1 0 0,-1 0 1 0 0,1 1-1 0 0,-1-1 0 0 0,1 1 1 0 0,-1 0-1 0 0,0 0 1 0 0,1 0-1 0 0,-1 0 0 0 0,0 0 1 0 0,0 1-1 0 0,-1-1 1 0 0,1 0-1 0 0,0 1 0 0 0,-1-1 1 0 0,1 1-1 0 0,-1 0 1 0 0,0 0-1 0 0,0-1 0 0 0,0 1 1 0 0,0 0-1 0 0,-1 0 1 0 0,1 0-1 0 0,-1 0 0 0 0,0 0 1 0 0,0 0-1 0 0,0 0 1 0 0,0 0-1 0 0,0 0 0 0 0,0 0 1 0 0,-1 0-1 0 0,0 0 1 0 0,1 0-1 0 0,-1-1 1 0 0,0 1-1 0 0,0 0 0 0 0,-1 0 1 0 0,1-1-1 0 0,-1 1 1 0 0,1-1-1 0 0,-1 1 0 0 0,0-1 1 0 0,0 0-1 0 0,0 1 1 0 0,0-1-54 0 0,0-2 11 0 0,1 0 1 0 0,-1 0 0 0 0,0 0 0 0 0,0 1 0 0 0,1-1-1 0 0,-1 1 1 0 0,0-1 0 0 0,1 1 0 0 0,-1-1 0 0 0,1 1-1 0 0,-1 0 1 0 0,0 0 0 0 0,1 0 0 0 0,0 0 0 0 0,-1 0-1 0 0,1 0 1 0 0,0 0 0 0 0,-1 0 0 0 0,1 1 0 0 0,0-1-1 0 0,0 0 1 0 0,0 1 0 0 0,0-1 0 0 0,0 1 0 0 0,0-1-1 0 0,1 1 1 0 0,-1 0 0 0 0,1-1 0 0 0,-1 1 0 0 0,1 0-1 0 0,-1-1 1 0 0,1 1 0 0 0,0 0 0 0 0,0 0 0 0 0,0-1-1 0 0,0 1 1 0 0,0 0 0 0 0,0-1 0 0 0,0 1 0 0 0,0 0-1 0 0,1 0 1 0 0,-1-1 0 0 0,1 1 0 0 0,-1 0 0 0 0,1-1-1 0 0,0 1 1 0 0,0-1 0 0 0,-1 1 0 0 0,1-1 0 0 0,0 1-1 0 0,0-1 1 0 0,1 0 0 0 0,-1 1 0 0 0,0-1 0 0 0,0 0-1 0 0,1 0 1 0 0,-1 0 0 0 0,1 0 0 0 0,-1 0 0 0 0,1 0-1 0 0,-1 0 1 0 0,1 0 0 0 0,-1-1 0 0 0,2 1-12 0 0,124 2 301 0 0,-115-15-6085 0 0,-11 3-475 0 0</inkml:trace>
  <inkml:trace contextRef="#ctx0" brushRef="#br0" timeOffset="467.161">484 88 7293 0 0,'0'0'6688'0'0,"5"6"-5216"0"0,3 1-1400 0 0,0 1 0 0 0,-1 0 0 0 0,-1 0 1 0 0,1 1-1 0 0,-1 0 0 0 0,0 0 0 0 0,-1 1 0 0 0,0-1 0 0 0,-1 1 1 0 0,0 0-1 0 0,0 0 0 0 0,-1 1 0 0 0,-1-1 0 0 0,0 1 1 0 0,0-1-1 0 0,-1 1 0 0 0,0 0 0 0 0,0 0 0 0 0,-2-1 1 0 0,1 1-1 0 0,-1 0 0 0 0,-1-1 0 0 0,0 1 0 0 0,-1 0 0 0 0,1-1 1 0 0,-2 0-1 0 0,0 0 0 0 0,0 0 0 0 0,-1 0 0 0 0,0-1 1 0 0,0 1-1 0 0,-1-1 0 0 0,-5 5-72 0 0,10-13-93 0 0,-44 41-763 0 0,10-24-6886 0 0,18-17-1354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43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4000 0 0,'0'0'6720'0'0,"0"0"-4425"0"0,0 0-1657 0 0,0 0-314 0 0,0 0 36 0 0,0 6 326 0 0,12 247 1821 0 0,-7-141-2344 0 0,10-148-14849 0 0,-13 14 11679 0 0</inkml:trace>
  <inkml:trace contextRef="#ctx0" brushRef="#br0" timeOffset="263.609">20 76 4152 0 0,'0'0'2571'0'0,"1"-7"-1377"0"0,-1 4-1023 0 0,0 0 0 0 0,1 0-1 0 0,-1 1 1 0 0,0-1 0 0 0,1 0 0 0 0,0 0 0 0 0,0 0 0 0 0,0 0 0 0 0,0 1 0 0 0,0-1 0 0 0,0 1 0 0 0,1-1 0 0 0,-1 1 0 0 0,1-1 0 0 0,0 1 0 0 0,0 0-1 0 0,-1-1 1 0 0,2 1 0 0 0,-1 0 0 0 0,0 0 0 0 0,0 1 0 0 0,1-1 0 0 0,-1 0 0 0 0,1 1 0 0 0,-1 0 0 0 0,1-1 0 0 0,-1 1 0 0 0,1 0 0 0 0,0 0-1 0 0,0 1 1 0 0,0-1 0 0 0,-1 0 0 0 0,1 1 0 0 0,0 0 0 0 0,0 0 0 0 0,1 0-171 0 0,2 0 48 0 0,0 1 0 0 0,0 0 0 0 0,0 1 0 0 0,-1-1 0 0 0,1 1-1 0 0,0 0 1 0 0,-1 1 0 0 0,1-1 0 0 0,-1 1 0 0 0,0 0 0 0 0,0 1 0 0 0,0-1 0 0 0,0 1 0 0 0,0 0 0 0 0,-1 0 0 0 0,0 1 0 0 0,0-1-1 0 0,1 2-47 0 0,-4-5 25 0 0,1 1 0 0 0,-1 0 0 0 0,0 0 0 0 0,1 0 0 0 0,-1 0-1 0 0,0 0 1 0 0,0 1 0 0 0,0-1 0 0 0,0 0 0 0 0,-1 0-1 0 0,1 1 1 0 0,0-1 0 0 0,-1 0 0 0 0,0 1 0 0 0,0-1 0 0 0,1 0-1 0 0,-1 1 1 0 0,-1-1 0 0 0,1 1 0 0 0,0-1 0 0 0,-1 0-1 0 0,1 1 1 0 0,-1-1 0 0 0,1 0 0 0 0,-1 1 0 0 0,0-1 0 0 0,0 0-1 0 0,0 0 1 0 0,-1 0 0 0 0,1 0 0 0 0,0 0 0 0 0,-1 0-1 0 0,1 0 1 0 0,-1 0 0 0 0,0-1 0 0 0,1 1 0 0 0,-1-1 0 0 0,0 1-1 0 0,0-1 1 0 0,0 0 0 0 0,0 1 0 0 0,0-1 0 0 0,0 0-1 0 0,-1 0 1 0 0,1-1 0 0 0,0 1-25 0 0,-52 14-778 0 0,17-17-6621 0 0,22-4-498 0 0</inkml:trace>
  <inkml:trace contextRef="#ctx0" brushRef="#br0" timeOffset="465.09">412 317 2936 0 0,'0'0'3783'0'0,"0"0"-2796"0"0,0 0-267 0 0,0 0 740 0 0,0 0 234 0 0,0 0-306 0 0,0 0-350 0 0,-5 7-344 0 0,-159 176 1525 0 0,144-173-2657 0 0,7-11-4414 0 0,11-5-1453 0 0</inkml:trace>
  <inkml:trace contextRef="#ctx0" brushRef="#br0" timeOffset="748.228">257 377 10665 0 0,'0'0'2172'0'0,"0"0"-1642"0"0,0 0-308 0 0,0 0 510 0 0,2 7 114 0 0,3 8-780 0 0,1-1 1 0 0,0 1 0 0 0,1-1-1 0 0,1 0 1 0 0,0-1-1 0 0,1 0 1 0 0,0 0 0 0 0,1-1-1 0 0,0 0 1 0 0,1-1 0 0 0,1 0-1 0 0,-1-1 1 0 0,9 6-67 0 0,-19-16-326 0 0,6 4-1228 0 0,-2-4-2666 0 0,-1-4-2701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46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31 7841 0 0,'0'0'6584'0'0,"0"0"-5724"0"0,0 0-608 0 0,0 0 88 0 0,0 0 177 0 0,0 0-41 0 0,0 0-80 0 0,-37 5-148 0 0,16-5-148 0 0,0-3-88 0 0,3 1-12 0 0,-1-1-420 0 0,5-1-585 0 0,6-1-959 0 0,4 1-3916 0 0,4-11-2477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30:46.9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16 940 0 0,'0'0'4745'0'0,"0"0"-4745"0"0,0 0-641 0 0,0 0 293 0 0,0 0-200 0 0,0 0-756 0 0,0 0-276 0 0</inkml:trace>
  <inkml:trace contextRef="#ctx0" brushRef="#br0" timeOffset="516.634">43 0 1436 0 0,'0'0'2022'0'0,"0"0"2970"0"0,0 0-2439 0 0,0 0-1583 0 0,0 7-7 0 0,6 36 1693 0 0,3 194 516 0 0,-10-227-3009 0 0,-2 13-983 0 0,3-33-5951 0 0,1-8-557 0 0</inkml:trace>
  <inkml:trace contextRef="#ctx0" brushRef="#br0" timeOffset="830.355">74 42 6321 0 0,'0'0'5329'0'0,"0"0"-3508"0"0,0 0-1099 0 0,0 7 64 0 0,-1-4-699 0 0,0 0-1 0 0,1 0 0 0 0,0 1 1 0 0,0-1-1 0 0,0 0 0 0 0,0 0 1 0 0,0 0-1 0 0,0 0 0 0 0,1 0 1 0 0,0 1-1 0 0,-1-1 0 0 0,1 0 1 0 0,0 0-1 0 0,1 0 0 0 0,-1-1 1 0 0,0 1-1 0 0,1 0 1 0 0,0 0-1 0 0,-1-1 0 0 0,1 1 1 0 0,0-1-1 0 0,0 1 0 0 0,1-1 1 0 0,-1 0-1 0 0,0 0 0 0 0,1 0 1 0 0,0 0-1 0 0,-1 0 0 0 0,1-1 1 0 0,0 1-1 0 0,0-1 0 0 0,0 0 1 0 0,0 0-1 0 0,0 0 0 0 0,0 0 1 0 0,2 0-87 0 0,144-51-369 0 0,-146 50 381 0 0,-1-1 0 0 0,1 1 0 0 0,0 0 0 0 0,0 0 0 0 0,0 0-1 0 0,0 0 1 0 0,0 1 0 0 0,-1-1 0 0 0,1 1 0 0 0,0 0 0 0 0,0 0 0 0 0,-1 0 0 0 0,1 0 0 0 0,0 0 0 0 0,-1 0 0 0 0,1 1-1 0 0,-1-1 1 0 0,0 1 0 0 0,1 0 0 0 0,-1 0 0 0 0,0 0 0 0 0,0 0 0 0 0,0 0 0 0 0,0 0 0 0 0,0 1 0 0 0,-1-1 0 0 0,1 0 0 0 0,-1 1-1 0 0,0-1 1 0 0,1 1 0 0 0,-1 0 0 0 0,0 0 0 0 0,-1-1 0 0 0,1 1 0 0 0,0 0 0 0 0,-1 0 0 0 0,1 0 0 0 0,-1 0-12 0 0,-4 113 697 0 0,-3-98-790 0 0,-6 17 123 0 0,13-16-4521 0 0,3-19-151 0 0,6-2-2875 0 0</inkml:trace>
  <inkml:trace contextRef="#ctx0" brushRef="#br0" timeOffset="1183.331">525 337 5124 0 0,'0'0'6909'0'0,"0"0"-4196"0"0,0 0-2266 0 0,0 0-253 0 0,6 1 326 0 0,-3-1-539 0 0,0 0-1 0 0,-1 1 1 0 0,1-2 0 0 0,0 1 0 0 0,-1 0 0 0 0,1 0 0 0 0,0-1 0 0 0,-1 1-1 0 0,1-1 1 0 0,-1 0 0 0 0,1 0 0 0 0,-1 0 0 0 0,1 0 0 0 0,-1 0 0 0 0,0 0-1 0 0,1-1 1 0 0,-1 1 0 0 0,0-1 0 0 0,0 0 0 0 0,0 0 0 0 0,0 1-1 0 0,0-1 1 0 0,-1-1 0 0 0,1 1 0 0 0,-1 0 0 0 0,1 0 0 0 0,-1 0 0 0 0,0-1-1 0 0,1 1 1 0 0,-1-1 0 0 0,0 1 0 0 0,-1-1 0 0 0,1 1 0 0 0,0-1-1 0 0,-1 0 1 0 0,0 1 0 0 0,1-1 0 0 0,-1 0 0 0 0,0 1 0 0 0,-1-2 19 0 0,2 2-10 0 0,-1 1 1 0 0,1 0 0 0 0,-1 0 0 0 0,0 0 0 0 0,1 0-1 0 0,-1 0 1 0 0,0-1 0 0 0,0 1 0 0 0,0 0-1 0 0,0 0 1 0 0,0-1 0 0 0,0 1 0 0 0,0 0-1 0 0,-1 0 1 0 0,1 0 0 0 0,0 0 0 0 0,-1-1 0 0 0,1 1-1 0 0,-1 0 1 0 0,1 0 0 0 0,-1 0 0 0 0,1 0-1 0 0,-1 0 1 0 0,0 0 0 0 0,1 0 0 0 0,-1 0 0 0 0,0 0-1 0 0,0 0 1 0 0,0 1 0 0 0,0-1 0 0 0,0 0-1 0 0,0 1 1 0 0,0-1 0 0 0,0 0 0 0 0,0 1-1 0 0,0-1 1 0 0,0 1 0 0 0,0-1 0 0 0,0 1 0 0 0,-1 0-1 0 0,1 0 1 0 0,0-1 0 0 0,0 1 0 0 0,0 0-1 0 0,-1 0 1 0 0,1 0 0 0 0,0 0 0 0 0,0 0-1 0 0,0 1 1 0 0,-1-1 0 0 0,1 0 0 0 0,0 0 0 0 0,0 1-1 0 0,0-1 1 0 0,0 1 0 0 0,0-1 0 0 0,0 1-1 0 0,-1 0 1 0 0,1-1 0 0 0,0 1 0 0 0,1 0-1 0 0,-1-1 1 0 0,0 1 0 0 0,0 0 0 0 0,0 1 9 0 0,-58 61 1280 0 0,58-62-1265 0 0,1 0 0 0 0,-1 0-1 0 0,1 0 1 0 0,-1 0-1 0 0,1 0 1 0 0,-1 0-1 0 0,1 0 1 0 0,0 0 0 0 0,0 1-1 0 0,-1-1 1 0 0,1 0-1 0 0,0 0 1 0 0,0 0-1 0 0,0 0 1 0 0,0 1-1 0 0,0-1 1 0 0,1 0 0 0 0,-1 0-1 0 0,0 0 1 0 0,0 0-1 0 0,1 0 1 0 0,-1 0-1 0 0,1 0 1 0 0,-1 0 0 0 0,1 1-1 0 0,-1-1 1 0 0,1-1-1 0 0,0 1 1 0 0,-1 0-1 0 0,1 0 1 0 0,0 0-1 0 0,0 0 1 0 0,0 0 0 0 0,0-1-1 0 0,-1 1 1 0 0,1 0-1 0 0,0-1 1 0 0,0 1-1 0 0,0-1 1 0 0,1 1 0 0 0,-1-1-1 0 0,0 1 1 0 0,0-1-1 0 0,0 0 1 0 0,0 0-1 0 0,0 1 1 0 0,0-1-1 0 0,1 0 1 0 0,-1 0 0 0 0,0 0-1 0 0,0 0 1 0 0,0 0-1 0 0,0 0 1 0 0,0-1-1 0 0,1 1 1 0 0,-1 0 0 0 0,0-1-1 0 0,0 1 1 0 0,0-1-15 0 0,42 13 298 0 0,-40-10-268 0 0,0 1 0 0 0,0-1-1 0 0,0 1 1 0 0,-1 0 0 0 0,1 0 0 0 0,-1 0 0 0 0,0 0-1 0 0,1 0 1 0 0,-1 1 0 0 0,-1-1 0 0 0,1 1 0 0 0,-1-1-1 0 0,1 1 1 0 0,-1 0 0 0 0,0 0 0 0 0,0-1 0 0 0,-1 1 0 0 0,1 0-1 0 0,-1 0 1 0 0,0 0 0 0 0,0 0 0 0 0,0 0 0 0 0,0-1-1 0 0,-1 1 1 0 0,1 0 0 0 0,-1 0 0 0 0,0 0 0 0 0,0-1 0 0 0,-1 1-1 0 0,1 0 1 0 0,-1-1 0 0 0,-1 4-30 0 0,-6-2-1620 0 0,7-8-3557 0 0,2-8-1695 0 0</inkml:trace>
  <inkml:trace contextRef="#ctx0" brushRef="#br0" timeOffset="1463.716">882 254 5917 0 0,'0'0'8170'0'0,"0"0"-5966"0"0,0 0-1991 0 0,0 0-94 0 0,0 0 96 0 0,0 0-154 0 0,-6-1-140 0 0,4 0 52 0 0,0 1 1 0 0,0-1 0 0 0,0 0 0 0 0,0 1-1 0 0,0-1 1 0 0,-1 1 0 0 0,1-1 0 0 0,0 1 0 0 0,0 0-1 0 0,0 0 1 0 0,0 0 0 0 0,0 0 0 0 0,0 1-1 0 0,-1-1 1 0 0,1 1 0 0 0,0-1 0 0 0,0 1 0 0 0,0-1-1 0 0,0 1 1 0 0,0 0 0 0 0,0 0 0 0 0,1 0-1 0 0,-1 0 1 0 0,0 1 0 0 0,0-1 0 0 0,1 0 0 0 0,-1 1-1 0 0,1-1 1 0 0,-1 1 0 0 0,1-1 0 0 0,-1 1 0 0 0,1 0-1 0 0,0 0 1 0 0,0-1 0 0 0,0 1 0 0 0,0 0-1 0 0,0 0 1 0 0,0 0 0 0 0,1 0 0 0 0,-1 0 0 0 0,1 0-1 0 0,-1 1 1 0 0,1-1 0 0 0,0 0 0 0 0,0 0-1 0 0,0 0 1 0 0,0 0 0 0 0,0 0 0 0 0,1 1 26 0 0,25 29 453 0 0,14 41 1467 0 0,-42-71-1907 0 0,1 1 0 0 0,-1-1 0 0 0,0 0 0 0 0,0 0 0 0 0,0 0 0 0 0,0 0 0 0 0,0 0 0 0 0,0 0 1 0 0,-1 0-1 0 0,1-1 0 0 0,-1 1 0 0 0,1-1 0 0 0,-1 1 0 0 0,1-1 0 0 0,-1 0 0 0 0,0 0 0 0 0,1-1 0 0 0,-1 1 1 0 0,0 0-1 0 0,0-1 0 0 0,0 0 0 0 0,0 1 0 0 0,1-1 0 0 0,-1 0 0 0 0,-3-1-13 0 0,-41-7-6532 0 0,38 1-115 0 0</inkml:trace>
  <inkml:trace contextRef="#ctx0" brushRef="#br0" timeOffset="1729.265">1067 251 7081 0 0,'0'0'6644'0'0,"0"0"-4575"0"0,0 0-1811 0 0,0 0-78 0 0,-4 8-94 0 0,-1-1-43 0 0,1 1-1 0 0,0 0 0 0 0,0 0 1 0 0,1 0-1 0 0,0 0 1 0 0,0 1-1 0 0,1-1 0 0 0,0 1 1 0 0,1 0-1 0 0,0-1 1 0 0,0 1-1 0 0,1 0 0 0 0,0 0 1 0 0,1 0-1 0 0,-1-1 0 0 0,2 1 1 0 0,1 6-43 0 0,5 6 666 0 0,-7-20-658 0 0,1 0 0 0 0,-1 0 0 0 0,0 0 0 0 0,0 0 0 0 0,0 0 0 0 0,0 1 0 0 0,0-1 0 0 0,0 0 0 0 0,-1 1 0 0 0,1-1 0 0 0,0 0 0 0 0,-1 1 0 0 0,1-1 0 0 0,-1 1 0 0 0,1-1 0 0 0,-1 1 0 0 0,0-1 0 0 0,1 1 0 0 0,-1 0 0 0 0,0-1 1 0 0,0 1-1 0 0,0-1 0 0 0,0 1 0 0 0,-1-1 0 0 0,1 1 0 0 0,0-1 0 0 0,-1 1 0 0 0,1-1 0 0 0,-1 1 0 0 0,1-1 0 0 0,-1 1 0 0 0,0-1 0 0 0,1 0 0 0 0,-1 1 0 0 0,0-1 0 0 0,0 0 0 0 0,0 1 0 0 0,0-1 0 0 0,0 0 0 0 0,0 0 0 0 0,-1 0 0 0 0,1 0 0 0 0,0 0 0 0 0,-1-1 0 0 0,1 1 0 0 0,0 0 0 0 0,-1 0 0 0 0,1-1 0 0 0,-1 1 0 0 0,1-1 0 0 0,-1 1 0 0 0,1-1 0 0 0,-1 0 0 0 0,1 0 0 0 0,-1 1 0 0 0,1-1 0 0 0,-1 0 0 0 0,0 0-8 0 0,-39 0-1777 0 0,13-8-5852 0 0,13-2-967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46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51 13609 0 0,'0'0'1900'0'0,"0"0"-1892"0"0,0 0-4 0 0,-52-15 572 0 0,28 8-159 0 0,-3 1-329 0 0,0 1-88 0 0,-4 0-1373 0 0,10 2-1471 0 0,-7-6-4701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49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430 43 7341 0 0,'0'0'4389'0'0,"0"0"-2906"0"0,0 0-1249 0 0,0 0-21 0 0,0 0 504 0 0,0 0 234 0 0,-9-1-228 0 0,-411-40-1295 0 0,491 82-130 0 0,-51-30 616 0 0,-12-8 120 0 0,-1 0-1 0 0,1 0 1 0 0,-1 1-1 0 0,0-1 1 0 0,0 2-1 0 0,0-1 1 0 0,0 1 0 0 0,-1 0-1 0 0,0 0 1 0 0,0 1-1 0 0,0-1 1 0 0,0 2-1 0 0,-1-1 1 0 0,0 0 0 0 0,-1 1-1 0 0,1 0 1 0 0,-1 0-1 0 0,-1 0 1 0 0,1 1-1 0 0,-1-1 1 0 0,-1 1 0 0 0,1 0-1 0 0,-1 0 1 0 0,1 7-34 0 0,-77 83 815 0 0,38-62-613 0 0,32-34-186 0 0,1 1 1 0 0,-1-1 0 0 0,0 1 0 0 0,1 0 0 0 0,0 0-1 0 0,-1 0 1 0 0,1 1 0 0 0,0-1 0 0 0,1 1 0 0 0,-1-1 0 0 0,1 1-1 0 0,-1 0 1 0 0,1 0 0 0 0,0 0 0 0 0,1 0 0 0 0,-1 1-1 0 0,1-1 1 0 0,-1 0 0 0 0,1 1 0 0 0,1-1 0 0 0,-1 1 0 0 0,1-1-1 0 0,-1 1 1 0 0,1-1 0 0 0,1 1 0 0 0,-1-1 0 0 0,1 1-1 0 0,-1-1 1 0 0,1 0 0 0 0,1 1 0 0 0,-1-1 0 0 0,0 0 0 0 0,1 0-1 0 0,0 1 1 0 0,0-1 0 0 0,0 0 0 0 0,1-1 0 0 0,-1 1-1 0 0,1 0 1 0 0,1 1-17 0 0,14 1 116 0 0,0 1 0 0 0,0-2 0 0 0,0 0 0 0 0,0-2 0 0 0,1 0-1 0 0,-1-1 1 0 0,1 0 0 0 0,0-2 0 0 0,0 0 0 0 0,-1-1 0 0 0,1-1 0 0 0,0-1-1 0 0,-1 0 1 0 0,0-2 0 0 0,0 0 0 0 0,0-1 0 0 0,5-3-116 0 0,-6 5-318 0 0,-4 1-963 0 0,-8 3-3530 0 0,-5 0-1870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49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3908 0 0,'0'0'6482'0'0,"0"0"-4401"0"0,0 0-1732 0 0,0 0 132 0 0,0 0 519 0 0,0 0 102 0 0,0 0-576 0 0,-6 12-958 0 0,6-7 507 0 0,0 1-1 0 0,0-1 0 0 0,0 0 0 0 0,1 1 1 0 0,0-1-1 0 0,0 1 0 0 0,0-1 0 0 0,1 0 0 0 0,0 0 1 0 0,0 0-1 0 0,0 0 0 0 0,0 0 0 0 0,1 0 1 0 0,0-1-1 0 0,0 1 0 0 0,0-1 0 0 0,0 0 1 0 0,1 0-1 0 0,0 0 0 0 0,0 0 0 0 0,0-1 0 0 0,0 1 1 0 0,1-1-1 0 0,-1 0 0 0 0,1 0 0 0 0,0-1 1 0 0,0 1-1 0 0,0-1 0 0 0,0 0 0 0 0,0-1 1 0 0,0 1-1 0 0,0-1 0 0 0,1 0-74 0 0,-4-2 20 0 0,0 0 0 0 0,0-1 0 0 0,0 1 0 0 0,0 0 0 0 0,0-1 0 0 0,0 0 0 0 0,-1 1 1 0 0,1-1-1 0 0,0 0 0 0 0,-1 0 0 0 0,1 0 0 0 0,-1 0 0 0 0,0 0 0 0 0,0 0 0 0 0,0 0 0 0 0,0-1 0 0 0,0 1 0 0 0,0 0 0 0 0,0 0 0 0 0,-1-1 1 0 0,1 1-1 0 0,-1-1 0 0 0,0 1 0 0 0,0 0 0 0 0,0-1 0 0 0,0 1 0 0 0,0-1 0 0 0,0 1-20 0 0,27 62-1117 0 0,-24-56 1149 0 0,-1 0 0 0 0,1 0 0 0 0,-1 1 0 0 0,0-1 0 0 0,0 1 0 0 0,-1 0-1 0 0,1-1 1 0 0,-1 1 0 0 0,0 0 0 0 0,0 0 0 0 0,-1 0 0 0 0,1 0 0 0 0,-1 0 0 0 0,0 0 0 0 0,-1 0-1 0 0,1-1 1 0 0,-1 1 0 0 0,0 0 0 0 0,0 0 0 0 0,0 0 0 0 0,-1-1 0 0 0,0 1 0 0 0,0 0 0 0 0,0-1-1 0 0,0 0 1 0 0,-1 1 0 0 0,1-1 0 0 0,-1 0 0 0 0,0 0 0 0 0,0-1 0 0 0,-1 1 0 0 0,1-1-1 0 0,-1 1 1 0 0,-2 0-32 0 0,-96 2 438 0 0,39-32-4503 0 0,48 7-2415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57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36 6689 0 0,'0'0'5201'0'0,"0"0"-3310"0"0,0 0-1524 0 0,0 0-234 0 0,0 0 47 0 0,0 0 80 0 0,1 6 203 0 0,0-1-357 0 0,-1 0-18 0 0,0 1-1 0 0,1-1 1 0 0,-1 1-1 0 0,1-1 1 0 0,0 1-1 0 0,1-1 1 0 0,0 0-1 0 0,-1 0 1 0 0,1 1-1 0 0,1-1 1 0 0,-1-1-1 0 0,1 1 1 0 0,0 0 0 0 0,0-1-1 0 0,0 1 1 0 0,1-1-1 0 0,0 0 1 0 0,0 0-1 0 0,0 0 1 0 0,0-1-1 0 0,0 1 1 0 0,1-1-1 0 0,-1 0 1 0 0,1-1-1 0 0,0 1 1 0 0,0-1-1 0 0,0 0 1 0 0,0 0-1 0 0,5 1-87 0 0,21-43-2044 0 0,-20 13 1537 0 0,8 51 1117 0 0,16 120 1522 0 0,-35-140-2117 0 0,0 0-1 0 0,-1-1 1 0 0,1 1-1 0 0,-1 0 1 0 0,1 0-1 0 0,-1-1 1 0 0,0 1-1 0 0,-1 0 1 0 0,1-1-1 0 0,-1 1 1 0 0,1-1-1 0 0,-1 0 1 0 0,0 0-1 0 0,0 1 1 0 0,0-1-1 0 0,-1 0 1 0 0,1-1-1 0 0,-1 1 1 0 0,0 0-1 0 0,0-1 1 0 0,0 1 0 0 0,0-1-1 0 0,0 0 1 0 0,0 0-1 0 0,0 0 1 0 0,-1-1-1 0 0,1 1 1 0 0,-1-1-1 0 0,1 0 1 0 0,-1 0-1 0 0,0 0 1 0 0,1 0-1 0 0,-1 0 1 0 0,0-1-1 0 0,0 0 1 0 0,1 0-1 0 0,-4 0-14 0 0,-47-6-1356 0 0,22-11-5162 0 0,17-2-2244 0 0</inkml:trace>
  <inkml:trace contextRef="#ctx0" brushRef="#br0" timeOffset="246.298">323 0 12089 0 0,'0'0'2372'0'0,"27"49"-2184"0"0,-17-22 292 0 0,0 2 224 0 0,-2 4-111 0 0,-4-3-241 0 0,-4-2-192 0 0,-1 1-72 0 0,-7 0-88 0 0,-8-2-80 0 0,1 1-380 0 0,-7-2-485 0 0,1-5-1155 0 0,6-5-3360 0 0,-11-7-2521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56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7 143 1892 0 0,'0'0'5281'0'0,"0"0"-2818"0"0,0 0-1079 0 0,0 0 160 0 0,0 0 19 0 0,0 0-430 0 0,0 0-755 0 0,-6 12-563 0 0,20 132 1393 0 0,-13-37-448 0 0,-6-119-11138 0 0,3-6 3351 0 0</inkml:trace>
  <inkml:trace contextRef="#ctx0" brushRef="#br0" timeOffset="170.267">43 96 1096 0 0,'0'0'7959'0'0,"0"0"-5359"0"0,7 0-1715 0 0,2 0-707 0 0,-1 0 1 0 0,1 1 0 0 0,-1 0 0 0 0,0 1-1 0 0,0 0 1 0 0,0 0 0 0 0,0 1-1 0 0,0 0 1 0 0,0 0 0 0 0,-1 1-1 0 0,1 0 1 0 0,-1 0 0 0 0,0 1-1 0 0,0 0 1 0 0,-1 0 0 0 0,1 0-1 0 0,-1 1 1 0 0,0 0 0 0 0,-1 0-1 0 0,1 1 1 0 0,1 2-179 0 0,-6-7 10 0 0,-1-1 0 0 0,1 1 1 0 0,0-1-1 0 0,0 1 0 0 0,-1-1 0 0 0,1 1 0 0 0,-1-1 0 0 0,0 1 0 0 0,1 0 0 0 0,-1-1 1 0 0,0 1-1 0 0,0-1 0 0 0,0 1 0 0 0,0 0 0 0 0,0-1 0 0 0,0 1 0 0 0,-1 0 1 0 0,1-1-1 0 0,0 1 0 0 0,-1-1 0 0 0,0 1 0 0 0,1-1 0 0 0,-1 1 0 0 0,0-1 1 0 0,1 1-1 0 0,-1-1 0 0 0,0 0 0 0 0,0 1 0 0 0,0-1 0 0 0,0 0 0 0 0,-1 0 0 0 0,1 0 1 0 0,0 0-1 0 0,0 0 0 0 0,-1 0 0 0 0,1 0 0 0 0,0 0 0 0 0,-1 0 0 0 0,1-1 1 0 0,-1 1-1 0 0,1 0 0 0 0,-1-1 0 0 0,1 1 0 0 0,-1-1 0 0 0,0 0 0 0 0,1 0 0 0 0,-1 1 1 0 0,0-1-1 0 0,1 0 0 0 0,-1 0 0 0 0,1-1 0 0 0,-1 1-10 0 0,-88 6-2616 0 0,71-9-901 0 0,1-5-3909 0 0</inkml:trace>
  <inkml:trace contextRef="#ctx0" brushRef="#br0" timeOffset="431.4">449 0 10185 0 0,'0'0'3209'0'0,"-3"8"-2461"0"0,-40 79 1417 0 0,35-77-2080 0 0,1 1-1 0 0,0 1 1 0 0,0-1-1 0 0,1 1 0 0 0,1 0 1 0 0,0 1-1 0 0,1-1 1 0 0,0 1-1 0 0,1 0 0 0 0,0 0 1 0 0,1 0-1 0 0,1 0 0 0 0,0 1 1 0 0,0-1-1 0 0,2 0 1 0 0,0 4-85 0 0,26 28-440 0 0,-9-40-7910 0 0,-10-10-198 0 0</inkml:trace>
  <inkml:trace contextRef="#ctx0" brushRef="#br0" timeOffset="774.003">549 136 11357 0 0,'0'0'1945'0'0,"0"0"-1424"0"0,0 0-223 0 0,0 0-384 0 0,0 0-256 0 0,8 4 158 0 0,69 60 1654 0 0,-75-62-1427 0 0,0 0-1 0 0,0 0 1 0 0,0 1 0 0 0,0-1 0 0 0,-1 0-1 0 0,1 1 1 0 0,-1-1 0 0 0,0 1-1 0 0,1 0 1 0 0,-1-1 0 0 0,0 1-1 0 0,-1 0 1 0 0,1-1 0 0 0,0 1 0 0 0,-1 0-1 0 0,0 0 1 0 0,0 0 0 0 0,1 0-1 0 0,-2 0 1 0 0,1 0 0 0 0,0-1-1 0 0,0 1 1 0 0,-1 0 0 0 0,0 0-1 0 0,0 0 1 0 0,0-1 0 0 0,0 1 0 0 0,0 0-1 0 0,0-1 1 0 0,0 1 0 0 0,-1-1-1 0 0,1 1 1 0 0,-1-1 0 0 0,0 0-1 0 0,0 0 1 0 0,0 0 0 0 0,-1 1-43 0 0,-83 62 617 0 0,120-62 615 0 0,18-1-1262 0 0,30-1 380 0 0,-29-7-8163 0 0,-49 5 1126 0 0</inkml:trace>
  <inkml:trace contextRef="#ctx0" brushRef="#br0" timeOffset="1022.348">884 410 15145 0 0,'0'0'2121'0'0,"0"0"-2121"0"0,0 0-284 0 0,0 0 284 0 0,0 0 308 0 0,0 0 40 0 0,-26 38-112 0 0,15-29-76 0 0,-5-2-72 0 0,1 2-88 0 0,-1-2-36 0 0,2 1-376 0 0,1-1-256 0 0,1 2-337 0 0,6-2-1587 0 0,0-2-3424 0 0,6-3-1377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58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48 6049 0 0,'0'0'6800'0'0,"0"0"-4298"0"0,0 0-1518 0 0,0 0-87 0 0,0 0-188 0 0,0 0-362 0 0,0 0-295 0 0,-9-1-92 0 0,-140-29-1899 0 0,141 19-2863 0 0,7 5-1296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5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41 4772 0 0,'0'0'9801'0'0,"0"0"-8629"0"0,0 0-1164 0 0,0 0 420 0 0,0 0 237 0 0,0 0-205 0 0,-36-12-296 0 0,19 9-120 0 0,-2-1-44 0 0,1 0-432 0 0,0 1-513 0 0,1-1-995 0 0,7 1-2696 0 0,-1-4-3381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7:59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0 149 3980 0 0,'0'0'4835'0'0,"0"0"-2773"0"0,2 8-1129 0 0,40 246 4209 0 0,-40-230-4752 0 0,-1-23-7165 0 0,0-11-852 0 0</inkml:trace>
  <inkml:trace contextRef="#ctx0" brushRef="#br0" timeOffset="246.062">131 114 5613 0 0,'0'0'6619'0'0,"0"0"-4953"0"0,0 0-1459 0 0,8 1 343 0 0,-3-1-511 0 0,0 1 1 0 0,0 0 0 0 0,-1 0 0 0 0,1 0 0 0 0,0 0 0 0 0,-1 1-1 0 0,1 0 1 0 0,-1 0 0 0 0,1 0 0 0 0,-1 1 0 0 0,0-1-1 0 0,0 1 1 0 0,0 0 0 0 0,0 0 0 0 0,-1 0 0 0 0,1 1-1 0 0,-1 0 1 0 0,0-1 0 0 0,0 1 0 0 0,0 0 0 0 0,0 0 0 0 0,-1 1-1 0 0,0-1 1 0 0,0 0 0 0 0,0 1 0 0 0,0-1 0 0 0,-1 1-1 0 0,1 0 1 0 0,-1 0 0 0 0,0-1 0 0 0,-1 4-40 0 0,-3-5-33 0 0,-1 0 1 0 0,0 0 0 0 0,0 0 0 0 0,0 0-1 0 0,-1 0 1 0 0,1-1 0 0 0,-1 0-1 0 0,1 0 1 0 0,-1 0 0 0 0,0-1-1 0 0,1 1 1 0 0,-1-1 0 0 0,0 0 0 0 0,0 0-1 0 0,0-1 1 0 0,0 0 0 0 0,0 0-1 0 0,0 0 1 0 0,0 0 0 0 0,0-1-1 0 0,-4 0 33 0 0,8 1-69 0 0,-3 0-200 0 0,-36-6-6109 0 0,22-4-1424 0 0</inkml:trace>
  <inkml:trace contextRef="#ctx0" brushRef="#br0" timeOffset="434.07">378 0 6625 0 0,'0'0'7404'0'0,"0"0"-5857"0"0,0 0-1342 0 0,-4 7 276 0 0,-3 6-158 0 0,-1-5-256 0 0,1 2-1 0 0,-1-1 0 0 0,2 1 1 0 0,0 0-1 0 0,0 0 1 0 0,0 1-1 0 0,2 0 1 0 0,-1 0-1 0 0,1 0 1 0 0,1 0-1 0 0,0 1 1 0 0,1-1-1 0 0,0 1 1 0 0,0 0-1 0 0,1 0 0 0 0,1-1 1 0 0,0 1-1 0 0,1 0 1 0 0,0 0-1 0 0,1 0 1 0 0,0-1-1 0 0,1 1 1 0 0,0-1-1 0 0,1 0 1 0 0,0 0-1 0 0,1 1-66 0 0,5 2-190 0 0,10 10-269 0 0,-5-12-5778 0 0,-12-12-554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03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19 10785 0 0,'0'0'3835'0'0,"6"2"-3082"0"0,-3-2-717 0 0,0 1 1 0 0,-1 0-1 0 0,1 0 1 0 0,-1 0-1 0 0,1 0 1 0 0,-1 0-1 0 0,1 1 1 0 0,-1-1-1 0 0,1 1 1 0 0,-1-1-1 0 0,0 1 1 0 0,0 0-1 0 0,0 0 1 0 0,0 0 0 0 0,0 0-1 0 0,-1 0 1 0 0,1 0-1 0 0,0 1 1 0 0,-1-1-1 0 0,0 1 1 0 0,1-1-1 0 0,-1 1 1 0 0,0-1-1 0 0,-1 1 1 0 0,1 0-1 0 0,0-1 1 0 0,-1 1-1 0 0,1 0 1 0 0,-1 0-1 0 0,0-1 1 0 0,0 3-37 0 0,0-2 41 0 0,0 1 1 0 0,0 0-1 0 0,0 0 1 0 0,-1 0-1 0 0,1 0 1 0 0,-1 0-1 0 0,0-1 1 0 0,0 1-1 0 0,0 0 1 0 0,-1-1-1 0 0,1 1 1 0 0,-1-1-1 0 0,0 1 1 0 0,0-1-1 0 0,0 0 1 0 0,-1 0-1 0 0,1 0 1 0 0,-1 0-1 0 0,0 0 0 0 0,1 0 1 0 0,-1-1-1 0 0,-1 1-41 0 0,-27 36 81 0 0,32-35-41 0 0,0 1-1 0 0,0-1 0 0 0,1 0 1 0 0,0 0-1 0 0,-1 0 1 0 0,2 0-1 0 0,-1 0 0 0 0,0 0 1 0 0,1-1-1 0 0,-1 1 1 0 0,1-1-1 0 0,0 0 0 0 0,0 1 1 0 0,1-1-1 0 0,-1-1 1 0 0,1 1-1 0 0,-1 0 0 0 0,1-1 1 0 0,0 0-1 0 0,0 0 1 0 0,0 0-1 0 0,0 0 0 0 0,0-1 1 0 0,0 1-1 0 0,1-1 1 0 0,-1 0-1 0 0,0-1 0 0 0,1 1 1 0 0,-1-1-1 0 0,0 1 1 0 0,4-2-40 0 0,53-5-122 0 0,-46-8-2336 0 0,-5-8-3286 0 0,-6 0-1764 0 0</inkml:trace>
  <inkml:trace contextRef="#ctx0" brushRef="#br0" timeOffset="186.834">350 0 7689 0 0,'2'6'7094'0'0,"5"5"-7033"0"0,-1 0 0 0 0,0 0 0 0 0,-1 1 0 0 0,0-1 0 0 0,-1 1 0 0 0,0 0 0 0 0,-1 0 0 0 0,0 0 0 0 0,-1 1 0 0 0,0-1 0 0 0,-1 1 0 0 0,-1-1 0 0 0,0 1 0 0 0,0-1 0 0 0,-1 1 0 0 0,-1-1 0 0 0,0 1 0 0 0,-1-1 0 0 0,0 0 0 0 0,-1 0 0 0 0,-1 0 0 0 0,1-1 0 0 0,-2 1 0 0 0,0-1 0 0 0,0 0 0 0 0,-1-1 0 0 0,0 1 0 0 0,-1-1 0 0 0,0-1 0 0 0,0 0 0 0 0,-1 0 0 0 0,-7 5-61 0 0,-26 8-1215 0 0,9-15-2511 0 0,3-7-1871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02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5765 0 0,'0'0'8585'0'0,"0"0"-6922"0"0,-7 8-1542 0 0,-1 0-57 0 0,0 0-1 0 0,1 0 0 0 0,0 0 1 0 0,0 1-1 0 0,1 0 1 0 0,0 1-1 0 0,0-1 1 0 0,1 1-1 0 0,1 0 0 0 0,-1 0 1 0 0,2 1-1 0 0,-1-1 1 0 0,2 1-1 0 0,-1 0 1 0 0,1 0-1 0 0,1 0 0 0 0,0 0 1 0 0,1 0-1 0 0,0 0 1 0 0,0 0-1 0 0,1 0 1 0 0,1 0-1 0 0,0 0 0 0 0,0-1 1 0 0,1 1-1 0 0,1 0 1 0 0,-1-1-1 0 0,2 0 0 0 0,-1 0 1 0 0,2 0-1 0 0,4 7-63 0 0,-8-15-274 0 0,22 20-1093 0 0,-7-16-7200 0 0,-9-10 675 0 0</inkml:trace>
  <inkml:trace contextRef="#ctx0" brushRef="#br0" timeOffset="232.869">197 119 8493 0 0,'0'0'5822'0'0,"0"0"-4574"0"0,0 0-1132 0 0,0 0 116 0 0,0 0-40 0 0,7-2-168 0 0,-4 1-11 0 0,0 0-1 0 0,-1 0 0 0 0,1 1 0 0 0,0-1 0 0 0,0 1 0 0 0,-1-1 0 0 0,1 1 1 0 0,0 0-1 0 0,0 0 0 0 0,-1 0 0 0 0,1 1 0 0 0,0-1 0 0 0,0 1 0 0 0,-1-1 1 0 0,1 1-1 0 0,0 0 0 0 0,-1 0 0 0 0,1 0 0 0 0,-1 0 0 0 0,1 1 1 0 0,-1-1-1 0 0,0 1 0 0 0,1-1 0 0 0,-1 1 0 0 0,0 0 0 0 0,0 0 0 0 0,0 0 1 0 0,0 0-1 0 0,0 0 0 0 0,-1 0 0 0 0,1 1 0 0 0,-1-1 0 0 0,1 0 0 0 0,-1 1 1 0 0,0-1-1 0 0,0 1 0 0 0,0 0 0 0 0,0-1 0 0 0,-1 1 0 0 0,1 0 0 0 0,-1-1 1 0 0,1 2-13 0 0,-2 1 38 0 0,1-1 0 0 0,-1 0 0 0 0,1 1 0 0 0,-1-1 0 0 0,-1 0 0 0 0,1 1 0 0 0,0-1 0 0 0,-1 0 0 0 0,0 0 0 0 0,0 0 0 0 0,0-1 0 0 0,-1 1 0 0 0,1 0 0 0 0,-1-1 0 0 0,0 1 0 0 0,0-1 0 0 0,0 0 0 0 0,0 0 0 0 0,-1 0 0 0 0,1-1 0 0 0,-1 1-1 0 0,1-1 1 0 0,-1 0 0 0 0,-3 2-38 0 0,-38 36 140 0 0,103-17 793 0 0,-50-22-1403 0 0,63 3-254 0 0,-49-8-2451 0 0,-3-6-3529 0 0,-11 2-725 0 0</inkml:trace>
  <inkml:trace contextRef="#ctx0" brushRef="#br0" timeOffset="403.492">460 313 1828 0 0,'0'0'10939'0'0,"1"7"-7698"0"0,0-2-3173 0 0,0 0 0 0 0,0 0 0 0 0,0 0 0 0 0,-1 0 0 0 0,0 0 0 0 0,0 0 0 0 0,0 0 0 0 0,-1 1 0 0 0,0-1 0 0 0,0-1 0 0 0,0 1 0 0 0,0 0 0 0 0,-1 0 0 0 0,0 0 0 0 0,0-1 0 0 0,0 1 0 0 0,0 0 0 0 0,-1-1 0 0 0,0 0 0 0 0,0 0 0 0 0,0 0 0 0 0,0 0 0 0 0,-1 0 0 0 0,-1 1-68 0 0,-30 17-2611 0 0,35-24-3070 0 0,1-6-1379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30:02.8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1650 246 536 0 0,'0'0'5645'0'0,"0"0"-5361"0"0,-58-20-284 0 0,17 9-168 0 0,-17-2 64 0 0,-8 3 104 0 0,-2 0 52 0 0,2 3 152 0 0,4 3-204 0 0,1 1-600 0 0,3 0-417 0 0,17 3-703 0 0,5-4-888 0 0</inkml:trace>
  <inkml:trace contextRef="#ctx0" brushRef="#br0" timeOffset="250.369">1599 342 5288 0 0,'-47'-10'0'0'0,"-6"-5"-1888"0"0,3 1-1268 0 0</inkml:trace>
  <inkml:trace contextRef="#ctx0" brushRef="#br0" timeOffset="6027.539">4079 1733 964 0 0,'0'0'2253'0'0,"0"0"-1090"0"0,-6 1-729 0 0,-572 5 7005 0 0,-1722-69-3107 0 0,1956 58-5070 0 0,341 5 502 0 0,-15-5-1396 0 0,14-5-2234 0 0,5 4-1127 0 0</inkml:trace>
  <inkml:trace contextRef="#ctx0" brushRef="#br0" timeOffset="6604.702">2262 1170 888 0 0,'0'0'6521'0'0,"0"0"-4435"0"0,0 0-1503 0 0,0 0-511 0 0,0 0 234 0 0,-2 7 246 0 0,-8 42-25 0 0,2 0 1 0 0,2 1 0 0 0,2 0-1 0 0,3 0 1 0 0,2 0 0 0 0,1 0-1 0 0,6 17-527 0 0,84 573 2607 0 0,-36-196-552 0 0,-8 212-2055 0 0,-2-142 610 0 0,-39-493-2910 0 0,-3-52-8184 0 0,-1-2 3295 0 0</inkml:trace>
  <inkml:trace contextRef="#ctx0" brushRef="#br0" timeOffset="7354.091">1468 1098 836 0 0,'0'0'8708'0'0,"0"0"-6010"0"0,0 0-1904 0 0,0 0-474 0 0,0 0-178 0 0,0 0-59 0 0,0 0 124 0 0,-3 8 260 0 0,-14 39 41 0 0,-3 0 1 0 0,-1-2-1 0 0,-3 0 0 0 0,-1-2 0 0 0,-2-1 0 0 0,-3-1-508 0 0,11-12-84 0 0,5-3 61 0 0,9-15-2765 0 0,2-3-3653 0 0,6-16 829 0 0</inkml:trace>
  <inkml:trace contextRef="#ctx0" brushRef="#br0" timeOffset="7559.727">1228 1199 2540 0 0,'0'0'5895'0'0,"0"0"-3616"0"0,6 8-1315 0 0,239 235 4172 0 0,-245-243-5184 0 0,27 27-996 0 0,-12-9-3526 0 0,-12-12-817 0 0</inkml:trace>
  <inkml:trace contextRef="#ctx0" brushRef="#br0" timeOffset="8023.732">2657 1184 2632 0 0,'0'0'7176'0'0,"0"0"-4677"0"0,0 0-1376 0 0,0 0-232 0 0,0 0-263 0 0,0 0-253 0 0,3 6-37 0 0,8 19-221 0 0,-2 0 0 0 0,-1 1 0 0 0,-1 0 0 0 0,-1 1 0 0 0,-1-1 0 0 0,-2 1 0 0 0,0 0 0 0 0,-2 0 0 0 0,-2 19-117 0 0,-8-53-11012 0 0,4-8 5317 0 0</inkml:trace>
  <inkml:trace contextRef="#ctx0" brushRef="#br0" timeOffset="8272.11">2673 1165 1084 0 0,'0'0'7025'0'0,"7"-1"-4594"0"0,-1 0-2251 0 0,0 1 1 0 0,0 0 0 0 0,0 0-1 0 0,0 0 1 0 0,0 1 0 0 0,0-1 0 0 0,0 2-1 0 0,-1-1 1 0 0,1 0 0 0 0,0 1-1 0 0,0 0 1 0 0,-1 1 0 0 0,0-1-1 0 0,1 1 1 0 0,-1 0 0 0 0,0 0 0 0 0,0 1-1 0 0,-1 0 1 0 0,1 0 0 0 0,-1 0-1 0 0,1 0 1 0 0,-1 0 0 0 0,-1 1-1 0 0,1 0 1 0 0,-1 0 0 0 0,1 0 0 0 0,-1 0-1 0 0,-1 0 1 0 0,1 1 0 0 0,-1-1-1 0 0,0 1 1 0 0,0 0 0 0 0,-1-1 0 0 0,1 1-1 0 0,-1 1-180 0 0,-3-3 4 0 0,1 0-1 0 0,-1-1 0 0 0,0 1 1 0 0,0-1-1 0 0,0 0 1 0 0,0 1-1 0 0,-1-1 0 0 0,1 0 1 0 0,-1 0-1 0 0,0 0 1 0 0,0-1-1 0 0,0 1 0 0 0,0-1 1 0 0,0 0-1 0 0,0 1 1 0 0,-1-1-1 0 0,1-1 0 0 0,-1 1 1 0 0,0 0-1 0 0,1-1 1 0 0,-1 0-1 0 0,0 0 0 0 0,0 0 1 0 0,0 0-1 0 0,0-1 1 0 0,0 0-4 0 0,-66-1-6787 0 0,53-7 609 0 0</inkml:trace>
  <inkml:trace contextRef="#ctx0" brushRef="#br0" timeOffset="8473.979">3080 1082 6857 0 0,'0'0'4516'0'0,"0"0"-3328"0"0,-2 6-900 0 0,-16 31 1077 0 0,-58 171 1885 0 0,75-201-3219 0 0,-1 1-1 0 0,1 0 0 0 0,0 0 0 0 0,1 0 1 0 0,0 0-1 0 0,0 0 0 0 0,1 0 0 0 0,0-1 1 0 0,1 1-1 0 0,-1 0 0 0 0,1 0 0 0 0,1-1 1 0 0,-1 1-1 0 0,1-1 0 0 0,1 0 0 0 0,-1 0 1 0 0,1 0-1 0 0,1 0 0 0 0,-1-1 0 0 0,1 0 1 0 0,0 1-1 0 0,0-2 0 0 0,1 1 0 0 0,0-1 1 0 0,0 0-1 0 0,2 2-30 0 0,-7-7-44 0 0,36 23-616 0 0,-9-15-5229 0 0,-21-8 220 0 0</inkml:trace>
  <inkml:trace contextRef="#ctx0" brushRef="#br0" timeOffset="8954.765">3437 1209 28 0 0,'0'0'9609'0'0,"0"0"-6491"0"0,0 0-2630 0 0,-4 9-38 0 0,-23 34 197 0 0,-2-2 1 0 0,-2 0-1 0 0,-1-2 1 0 0,-3-2-1 0 0,-33 29-647 0 0,52-54-1614 0 0,5-12-3530 0 0,9-5-116 0 0</inkml:trace>
  <inkml:trace contextRef="#ctx0" brushRef="#br0" timeOffset="9204.244">3244 1244 7989 0 0,'0'0'3447'0'0,"5"8"-2058"0"0,136 253 3842 0 0,-134-253-7091 0 0,1-12-4838 0 0,-2-7-336 0 0</inkml:trace>
  <inkml:trace contextRef="#ctx0" brushRef="#br0" timeOffset="9453.411">3569 1206 12913 0 0,'0'0'1932'0'0,"0"0"-1932"0"0,24 50 124 0 0,-17-27 420 0 0,1 7 56 0 0,-5-1-155 0 0,-3 1-161 0 0,0-2-8 0 0,-1 1-188 0 0,-9-2-88 0 0,-2 1 0 0 0,-3-2-488 0 0,-5 0-645 0 0,2-2-583 0 0,2-8-1552 0 0,-4 0-3825 0 0</inkml:trace>
  <inkml:trace contextRef="#ctx0" brushRef="#br0" timeOffset="10151.751">1557 2162 1488 0 0,'0'0'650'0'0,"0"0"1534"0"0,0 0-317 0 0,0 0-841 0 0,0 0-42 0 0,0 0 78 0 0,0 0 59 0 0,1-6-29 0 0,0 3-982 0 0,0 0 1 0 0,0 0 0 0 0,0 0-1 0 0,0 0 1 0 0,0 0 0 0 0,-1 1-1 0 0,1-1 1 0 0,-1 0 0 0 0,0-1-1 0 0,0 1 1 0 0,0 0-1 0 0,0 0 1 0 0,-1 0 0 0 0,1 0-1 0 0,-1 1 1 0 0,0-1 0 0 0,0 0-1 0 0,0 0 1 0 0,0 0 0 0 0,0 0-1 0 0,0 1 1 0 0,-1-1 0 0 0,0 1-1 0 0,1-1 1 0 0,-1 1 0 0 0,0-1-1 0 0,0 1 1 0 0,0 0-1 0 0,-1 0 1 0 0,1 0 0 0 0,0 0-1 0 0,-1 0 1 0 0,1 1 0 0 0,-1-1-1 0 0,0 1 1 0 0,1 0 0 0 0,-1 0-1 0 0,0 0 1 0 0,0 0 0 0 0,0 0-1 0 0,0 0 1 0 0,0 1-1 0 0,-2-1-110 0 0,0 2 21 0 0,0 1-1 0 0,1-1 0 0 0,-1 1 0 0 0,0 0 0 0 0,1 0 0 0 0,-1 1 0 0 0,1-1 0 0 0,0 1 0 0 0,0 0 0 0 0,0 0 0 0 0,0 0 0 0 0,0 1 0 0 0,1-1 0 0 0,-1 1 0 0 0,1 0 0 0 0,0 0 0 0 0,0 0 0 0 0,1 0 1 0 0,-1 1-1 0 0,1-1 0 0 0,0 1 0 0 0,0 0 0 0 0,1-1 0 0 0,-1 1 0 0 0,1 0 0 0 0,0 0 0 0 0,0 0 0 0 0,0 0 0 0 0,1 0 0 0 0,0 0 0 0 0,0 0 0 0 0,0 0 0 0 0,1 0 0 0 0,0 0 0 0 0,0 0 0 0 0,0 0 1 0 0,0 0-1 0 0,1-1 0 0 0,-1 1 0 0 0,1 0 0 0 0,1-1 0 0 0,-1 1 0 0 0,1-1 0 0 0,-1 0 0 0 0,1 0 0 0 0,0 0 0 0 0,1 0 0 0 0,-1 0 0 0 0,1-1 0 0 0,1 1-20 0 0,-2-2 90 0 0,1-1-1 0 0,-1 1 1 0 0,1-1-1 0 0,0 0 1 0 0,0-1-1 0 0,0 1 0 0 0,0-1 1 0 0,0 1-1 0 0,-1-1 1 0 0,1 0-1 0 0,0-1 1 0 0,0 1-1 0 0,0-1 1 0 0,0 1-1 0 0,0-1 1 0 0,-1 0-1 0 0,1-1 0 0 0,0 1 1 0 0,-1-1-1 0 0,1 1 1 0 0,-1-1-1 0 0,1 0 1 0 0,-1-1-1 0 0,0 1 1 0 0,0 0-1 0 0,0-1 1 0 0,0 0-90 0 0,-1 1-93 0 0,-1-1 0 0 0,1 0 0 0 0,-1 1 0 0 0,0-1 0 0 0,0 0 0 0 0,0 0 0 0 0,0 0 1 0 0,0 0-1 0 0,-1 1 0 0 0,1-1 0 0 0,-1 0 0 0 0,0 0 0 0 0,0 0 0 0 0,0 0 0 0 0,0 0 0 0 0,0 0 1 0 0,-1 0-1 0 0,1 0 0 0 0,-1 0 0 0 0,0 0 0 0 0,0 0 0 0 0,0 0 0 0 0,0 1 0 0 0,-2-3 93 0 0,-5-8-2201 0 0,0 6-5017 0 0,8 7-23 0 0</inkml:trace>
  <inkml:trace contextRef="#ctx0" brushRef="#br0" timeOffset="10494.354">1455 2797 2480 0 0,'0'0'7583'0'0,"0"0"-4448"0"0,0 0-1805 0 0,0 0-535 0 0,0 0-447 0 0,0 0 81 0 0,1 8 112 0 0,10 273 1678 0 0,-6-264-1954 0 0,-4-16-3841 0 0,0-4-3830 0 0,0-8-737 0 0</inkml:trace>
  <inkml:trace contextRef="#ctx0" brushRef="#br0" timeOffset="11134.41">1482 3641 3132 0 0,'0'0'2955'0'0,"0"0"996"0"0,0 0-2291 0 0,0 0-907 0 0,0 0 69 0 0,0 0 169 0 0,0 0-170 0 0,0 0-291 0 0,0 0-222 0 0,-4 1-119 0 0,-12-9 921 0 0,22 8-1096 0 0,0 0 0 0 0,1 0 0 0 0,-1 0 0 0 0,0 0 0 0 0,0 1 0 0 0,0 0 0 0 0,0 1 0 0 0,1-1 0 0 0,-2 1 0 0 0,1 0 0 0 0,0 1 0 0 0,0-1 0 0 0,-1 1 0 0 0,1 0 0 0 0,-1 1 0 0 0,0-1 0 0 0,0 1 0 0 0,0 0 0 0 0,-1 0 0 0 0,1 1 0 0 0,-1-1 0 0 0,0 1 0 0 0,0 0 0 0 0,0 0 0 0 0,-1 0 0 0 0,0 1 0 0 0,0-1 0 0 0,0 1 0 0 0,-1 0 0 0 0,0 0 0 0 0,0 0 0 0 0,0 1-14 0 0,-1 0 33 0 0,0 0 0 0 0,0 1-1 0 0,0-1 1 0 0,-1 0 0 0 0,-1 1 0 0 0,1-1-1 0 0,-1 0 1 0 0,0 1 0 0 0,-1-1-1 0 0,1 0 1 0 0,-1 0 0 0 0,-1 0-1 0 0,0 0 1 0 0,0-1 0 0 0,0 1 0 0 0,0-1-1 0 0,-1 1 1 0 0,0-1 0 0 0,-1 0-1 0 0,1-1 1 0 0,-1 1 0 0 0,0-1 0 0 0,-1 0-1 0 0,1 0 1 0 0,-1 0 0 0 0,0-1-1 0 0,0 0 1 0 0,0 0 0 0 0,-1-1 0 0 0,0 1-1 0 0,1-2 1 0 0,-8 3-33 0 0,-3 6 86 0 0,58-4 846 0 0,289 35-1517 0 0,-331-45-7714 0 0,-8-5-1620 0 0</inkml:trace>
  <inkml:trace contextRef="#ctx0" brushRef="#br0" timeOffset="12486.123">3236 1834 1656 0 0,'0'0'671'0'0,"0"0"1775"0"0,0 0 1401 0 0,0 0-1940 0 0,0 0-1042 0 0,0 0-297 0 0,1 7 363 0 0,-1-2-667 0 0,4 13 215 0 0,-1 1-1 0 0,-1-1 0 0 0,0 1 0 0 0,-2-1 1 0 0,0 1-1 0 0,-1 0 0 0 0,-1-1 1 0 0,-1 1-1 0 0,0-1 0 0 0,-3 6-478 0 0,5-5-2936 0 0,10-9-5576 0 0,3-7 2022 0 0</inkml:trace>
  <inkml:trace contextRef="#ctx0" brushRef="#br0" timeOffset="12736.68">3433 2141 2460 0 0,'0'0'7991'0'0,"0"0"-5265"0"0,0 0-1893 0 0,0 0-209 0 0,0 0-89 0 0,0 0 91 0 0,-8 1 22 0 0,-249-10 171 0 0,145-4-6236 0 0,101 11 329 0 0</inkml:trace>
  <inkml:trace contextRef="#ctx0" brushRef="#br0" timeOffset="13001.832">3326 2256 8445 0 0,'0'0'2509'0'0,"0"0"-1602"0"0,0 0-354 0 0,-7 6 238 0 0,-10 8-213 0 0,10-10-459 0 0,1 0 0 0 0,-1 1 0 0 0,1 0 0 0 0,0 0 0 0 0,1 0 0 0 0,-1 1 0 0 0,1-1 0 0 0,0 1 0 0 0,0 1 0 0 0,1-1 1 0 0,0 1-1 0 0,0-1 0 0 0,0 1 0 0 0,1 0 0 0 0,0 1 0 0 0,0-1 0 0 0,1 0 0 0 0,-1 6-119 0 0,6-9 52 0 0,0-1 1 0 0,0 1-1 0 0,1-1 0 0 0,-1 0 0 0 0,1 0 0 0 0,0-1 1 0 0,-1 1-1 0 0,1-1 0 0 0,1 0 0 0 0,-1 0 0 0 0,0 0 1 0 0,0 0-1 0 0,1-1 0 0 0,-1 0 0 0 0,1 0 0 0 0,-1 0 1 0 0,1 0-1 0 0,0-1 0 0 0,-1 1 0 0 0,1-1 0 0 0,-1-1 1 0 0,1 1-1 0 0,0-1 0 0 0,-1 1 0 0 0,1-1 1 0 0,-1-1-1 0 0,1 1 0 0 0,-1 0 0 0 0,0-1 0 0 0,1 0 1 0 0,-1 0-1 0 0,0-1 0 0 0,3-1-52 0 0,25-62-1178 0 0,-32 229 2528 0 0,0-160-1469 0 0,1 29-241 0 0,7-14-5036 0 0,-3-13-2914 0 0</inkml:trace>
  <inkml:trace contextRef="#ctx0" brushRef="#br0" timeOffset="13730.253">3120 2588 5064 0 0,'0'0'7624'0'0,"0"0"-5159"0"0,0 0-2072 0 0,4 9 42 0 0,6 16-92 0 0,-1 0 0 0 0,-1 1 0 0 0,-1 0 0 0 0,-1 0-1 0 0,-2 1 1 0 0,0 0 0 0 0,-1 18-343 0 0,1-13-691 0 0,9-15-6003 0 0,0-13 214 0 0</inkml:trace>
  <inkml:trace contextRef="#ctx0" brushRef="#br0" timeOffset="13885.516">3368 2940 10637 0 0,'0'0'4084'0'0,"0"0"-4080"0"0,0 0 160 0 0,0 0 556 0 0,0 0 97 0 0,-46 7-141 0 0,23-7-244 0 0,-1 0-220 0 0,-3-1-124 0 0,-2 0-40 0 0,0-1-8 0 0,0 1-40 0 0,1-1-332 0 0,2 2-740 0 0,4-2-841 0 0,5 0-3099 0 0,4-3-4433 0 0</inkml:trace>
  <inkml:trace contextRef="#ctx0" brushRef="#br0" timeOffset="14242.403">3175 3107 1332 0 0,'0'0'6005'0'0,"0"0"-2732"0"0,0 0-2044 0 0,0 0-65 0 0,0 0 58 0 0,0 0-450 0 0,0 0-324 0 0,0 0-119 0 0,0 0-144 0 0,-5 2-66 0 0,-3 1-145 0 0,16 4 357 0 0,-5-7-312 0 0,1 0 1 0 0,0 0-1 0 0,-1 0 1 0 0,1 1-1 0 0,-1-1 0 0 0,1 1 1 0 0,-1 0-1 0 0,1 0 1 0 0,-1 0-1 0 0,1 1 1 0 0,-1-1-1 0 0,0 1 1 0 0,0 0-1 0 0,0 0 0 0 0,0 0 1 0 0,0 0-1 0 0,0 1 1 0 0,0-1-1 0 0,-1 1 1 0 0,0-1-1 0 0,1 1 0 0 0,-1 0 1 0 0,0 0-1 0 0,0 0 1 0 0,0 0-1 0 0,-1 0 1 0 0,1 1-1 0 0,-1-1 1 0 0,1 0-1 0 0,-1 1 0 0 0,0-1 1 0 0,-1 1-1 0 0,1-1 1 0 0,-1 1-1 0 0,1 0 1 0 0,-1-1-1 0 0,0 1 0 0 0,0-1 1 0 0,-1 1-1 0 0,1 0 1 0 0,-1-1-1 0 0,0 1 1 0 0,0-1-1 0 0,0 1 0 0 0,0-1 1 0 0,0 0-1 0 0,-1 1 1 0 0,0-1-1 0 0,1 0 1 0 0,-1 0-1 0 0,0 0 1 0 0,-3 3-20 0 0,-58 56 437 0 0,123-48 1008 0 0,79-12-1186 0 0,-82-13-4332 0 0,-50 8-868 0 0,-2-3-3168 0 0</inkml:trace>
  <inkml:trace contextRef="#ctx0" brushRef="#br0" timeOffset="14633.364">3130 3514 7433 0 0,'0'0'5045'0'0,"0"0"-3268"0"0,0 0-1205 0 0,0 0-2 0 0,0 7 215 0 0,-4 281-282 0 0,7-271-7172 0 0,5-14-499 0 0</inkml:trace>
  <inkml:trace contextRef="#ctx0" brushRef="#br0" timeOffset="14894.865">3413 3942 3664 0 0,'0'0'8174'0'0,"0"0"-6115"0"0,0 0-1748 0 0,-6 1 310 0 0,-270-24 1908 0 0,182 20-2281 0 0,53 2-1708 0 0,3-1-3564 0 0,31 1-1454 0 0</inkml:trace>
  <inkml:trace contextRef="#ctx0" brushRef="#br0" timeOffset="15206.431">3255 4047 4728 0 0,'0'0'7679'0'0,"0"0"-5605"0"0,0 0-1814 0 0,0 0 338 0 0,0 0 137 0 0,0 0-143 0 0,-5 7-194 0 0,-10 9-256 0 0,7-9-78 0 0,-1 2-1 0 0,1-1 1 0 0,1 1-1 0 0,0 0 1 0 0,0 1-1 0 0,1 0 1 0 0,0 0-1 0 0,0 0 0 0 0,1 0 1 0 0,1 1-1 0 0,-1 0 1 0 0,-1 9-64 0 0,9-16 50 0 0,0 0 0 0 0,1 0 1 0 0,-1-1-1 0 0,1 1 1 0 0,-1-1-1 0 0,1 0 0 0 0,0 0 1 0 0,0 0-1 0 0,1-1 1 0 0,-1 1-1 0 0,0-1 0 0 0,1 0 1 0 0,-1 0-1 0 0,1-1 0 0 0,0 1 1 0 0,0-1-1 0 0,0 0 1 0 0,-1 0-1 0 0,1-1 0 0 0,0 1 1 0 0,0-1-1 0 0,0 0 1 0 0,0 0-1 0 0,0-1 0 0 0,0 0 1 0 0,2 0-51 0 0,-2 0-80 0 0,0 0 0 0 0,1 0 1 0 0,-1-1-1 0 0,0 0 0 0 0,0 0 1 0 0,0 0-1 0 0,0 0 0 0 0,0-1 1 0 0,-1 0-1 0 0,1 0 0 0 0,-1 0 1 0 0,0-1-1 0 0,0 1 0 0 0,0-1 1 0 0,0 0-1 0 0,0 0 0 0 0,-1 0 1 0 0,0-1-1 0 0,0 1 0 0 0,0-1 1 0 0,0 0-1 0 0,-1 0 0 0 0,1-1 80 0 0,3-3-91 0 0,15 56 527 0 0,-10 65 458 0 0,-6-35-3917 0 0,-5-69-1841 0 0,0-6-3249 0 0</inkml:trace>
  <inkml:trace contextRef="#ctx0" brushRef="#br0" timeOffset="16402.43">4275 4777 2736 0 0,'0'0'6794'0'0,"0"0"-4915"0"0,8 1-1730 0 0,0-1-90 0 0,0 0 0 0 0,0 0 0 0 0,1 0 0 0 0,-1-1 0 0 0,0 0 0 0 0,0-1 0 0 0,0 0 0 0 0,0 0 0 0 0,0-1 0 0 0,0 0 0 0 0,-1 0 0 0 0,1 0 0 0 0,-1-1 0 0 0,0-1-1 0 0,0 1-58 0 0,36-30 307 0 0,-3-1-1 0 0,0-2 0 0 0,-3-2 0 0 0,-1-1 0 0 0,-2-2 0 0 0,-2-1 0 0 0,-2-2 0 0 0,-1-1 0 0 0,18-43-306 0 0,-3-16 55 0 0,-4-1 0 0 0,-6-2 0 0 0,-4-1 0 0 0,-4-2 1 0 0,-6 0-1 0 0,-5-2 0 0 0,-4 1 0 0 0,-5-2 0 0 0,-8-63-55 0 0,2 50-13 0 0,-7 0-1 0 0,-4 1 1 0 0,-7 0-1 0 0,-4 1 0 0 0,-7 1 1 0 0,-4 1-1 0 0,-6 2 1 0 0,-5 2-1 0 0,-6 2 0 0 0,-4 2 1 0 0,-5 3-1 0 0,-30-37 14 0 0,2 21-42 0 0,-6 4 0 0 0,-6 4-1 0 0,-4 4 1 0 0,-5 5 0 0 0,-5 5-1 0 0,-5 5 1 0 0,-4 5 0 0 0,-4 5-1 0 0,-63-29 43 0 0,85 59 28 0 0,-2 5 0 0 0,-3 5 0 0 0,-1 5 0 0 0,-3 4 0 0 0,-2 6 0 0 0,-1 4 0 0 0,-1 6 0 0 0,-1 4 0 0 0,-1 6 0 0 0,-1 5 0 0 0,0 5 0 0 0,-55 7-28 0 0,91 7 22 0 0,0 3 0 0 0,1 4 0 0 0,0 3-1 0 0,2 4 1 0 0,0 3 0 0 0,2 4 0 0 0,1 4 0 0 0,1 2 0 0 0,2 5 0 0 0,2 2 0 0 0,2 3 0 0 0,2 4 0 0 0,2 2 0 0 0,2 4 0 0 0,3 2 0 0 0,2 3 0 0 0,3 2 0 0 0,2 3 0 0 0,4 2-1 0 0,-16 31-21 0 0,18-19 61 0 0,4 2 0 0 0,3 2 0 0 0,4 2 0 0 0,3 2 0 0 0,5 1 0 0 0,3 1 1 0 0,4 1-1 0 0,5 1 0 0 0,3 1 0 0 0,4 1 0 0 0,4-1 0 0 0,5 1 0 0 0,3 1 0 0 0,4-2 0 0 0,5 1 0 0 0,3-1 0 0 0,5-1 0 0 0,16 45-61 0 0,-2-4 162 0 0,7-2 1 0 0,5-1-1 0 0,5-2 1 0 0,7-3-1 0 0,4-2 1 0 0,6-3 0 0 0,5-3-1 0 0,5-3 1 0 0,4-4-1 0 0,6-3 1 0 0,4-4-1 0 0,44 35-162 0 0,-37-55 64 0 0,4-5 0 0 0,3-4 0 0 0,3-5 0 0 0,3-4 0 0 0,3-5 0 0 0,2-6-1 0 0,3-4 1 0 0,1-6 0 0 0,3-4 0 0 0,0-7 0 0 0,2-4 0 0 0,2-6 0 0 0,0-5-1 0 0,67-3-63 0 0,11-11-5 0 0,0-8 0 0 0,0-10 0 0 0,75-20 5 0 0,304-87-2856 0 0,-417 71-67 0 0,-57 8-4192 0 0,-45 13 158 0 0</inkml:trace>
  <inkml:trace contextRef="#ctx0" brushRef="#br0" timeOffset="17134.122">5090 4003 2192 0 0,'0'0'5984'0'0,"0"0"-3941"0"0,0 0-1378 0 0,0 0 70 0 0,0 0 176 0 0,0 0-168 0 0,0 0-243 0 0,0 0-205 0 0,0 0-120 0 0,3 1-2 0 0,70 17 576 0 0,0-4-1 0 0,2-3 1 0 0,-1-4-1 0 0,1-2 1 0 0,0-4 0 0 0,4-3-749 0 0,34-9 544 0 0,-153-18-1756 0 0,9 13 1026 0 0,6 3 337 0 0,47 37-234 0 0,65 72-212 0 0,-85-94 298 0 0,0 1-1 0 0,-1-1 1 0 0,0 1-1 0 0,1-1 1 0 0,-1 1-1 0 0,0-1 1 0 0,0 1-1 0 0,0 0 1 0 0,-1-1-1 0 0,1 1 1 0 0,-1 0 0 0 0,1 0-1 0 0,-1-1 1 0 0,0 1-1 0 0,0 0 1 0 0,0 0-1 0 0,-1 0 1 0 0,1-1-1 0 0,0 1 1 0 0,-1 0-1 0 0,0 0 1 0 0,0-1 0 0 0,0 1-1 0 0,0 0 1 0 0,0-1-1 0 0,0 1 1 0 0,-1-1-1 0 0,1 0 1 0 0,-1 1-1 0 0,0-1 1 0 0,0 0-1 0 0,0 0 1 0 0,0 0 0 0 0,0 0-1 0 0,0 0 1 0 0,0-1-1 0 0,0 1 1 0 0,-1-1-1 0 0,1 1 1 0 0,-1-1-1 0 0,1 0 1 0 0,-1 0-1 0 0,0 0 1 0 0,0 0-3 0 0,-55 19-1142 0 0,14-14-3235 0 0,12-6-1934 0 0</inkml:trace>
  <inkml:trace contextRef="#ctx0" brushRef="#br0" timeOffset="53456.532">1400 2143 5288 0 0,'0'0'2589'0'0,"0"0"-1189"0"0,0 0-1400 0 0,0 0-128 0 0,0 0-1740 0 0,0 0 568 0 0,0 0-993 0 0,0 0-1395 0 0</inkml:trace>
  <inkml:trace contextRef="#ctx0" brushRef="#br0" timeOffset="53706.083">1267 3137 1616 0 0,'0'0'6281'0'0,"0"0"-4017"0"0,0 0-872 0 0,0 0-172 0 0,0 0-496 0 0,0 0-252 0 0,0 0-308 0 0,0 0-164 0 0,0 0-136 0 0,0 0-312 0 0,27-15-88 0 0,-27 15-524 0 0,-1 0-744 0 0,-2 3-500 0 0,-1 2-965 0 0,2 4-1219 0 0</inkml:trace>
  <inkml:trace contextRef="#ctx0" brushRef="#br0" timeOffset="53955.763">1390 3838 1212 0 0,'0'0'7129'0'0,"0"0"-6597"0"0,0 0-532 0 0,0 0-168 0 0,14 41-272 0 0,-12-36-368 0 0,-2 0-620 0 0,0-1-893 0 0,0-4-547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02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35 208 0 0,'0'0'12335'0'0,"3"8"-8903"0"0,7 26-3178 0 0,-1 1 0 0 0,-1-1-1 0 0,-2 1 1 0 0,-2 0-1 0 0,-1 1 1 0 0,-2-1-1 0 0,-2 23-253 0 0,1-58-735 0 0,-4-35-5356 0 0,-4-19-1685 0 0,5 25 4628 0 0</inkml:trace>
  <inkml:trace contextRef="#ctx0" brushRef="#br0" timeOffset="172.272">30 21 1892 0 0,'0'0'4368'0'0,"0"0"-2220"0"0,9-4-1140 0 0,-4 2-803 0 0,-1-1 1 0 0,1 1-1 0 0,0 0 1 0 0,0 0 0 0 0,0 1-1 0 0,1 0 1 0 0,-1 0-1 0 0,0 0 1 0 0,0 0 0 0 0,1 1-1 0 0,-1 0 1 0 0,0 0 0 0 0,1 0-1 0 0,-1 1 1 0 0,0 0-1 0 0,0 0 1 0 0,0 0 0 0 0,0 1-1 0 0,0-1 1 0 0,0 1 0 0 0,0 0-1 0 0,0 1 1 0 0,0-1-1 0 0,-1 1 1 0 0,2 1-206 0 0,-3-3 52 0 0,1 0 1 0 0,-1 1-1 0 0,0-1 1 0 0,1 1-1 0 0,-1 0 1 0 0,0 0-1 0 0,0 0 1 0 0,-1 0-1 0 0,1 1 0 0 0,0-1 1 0 0,-1 1-1 0 0,1-1 1 0 0,-1 1-1 0 0,0 0 1 0 0,0 0-1 0 0,0 0 0 0 0,0 0 1 0 0,0 0-1 0 0,-1 1 1 0 0,0-1-1 0 0,1 0 1 0 0,-1 1-1 0 0,-1-1 1 0 0,1 1-1 0 0,0-1 0 0 0,-1 1 1 0 0,1 0-1 0 0,-1-1 1 0 0,0 1-1 0 0,-1-1 1 0 0,1 1-1 0 0,0 0 1 0 0,-1-1-1 0 0,0 1 0 0 0,0-1 1 0 0,0 1-1 0 0,0-1 1 0 0,-1 0-1 0 0,1 0 1 0 0,-1 1-1 0 0,0-1 0 0 0,0 0 1 0 0,0 0-1 0 0,0 0 1 0 0,0-1-1 0 0,-1 1-52 0 0,-97 12-225 0 0,34-30-5320 0 0,48 5-953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02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91 860 0 0,'0'0'9172'0'0,"0"0"-5307"0"0,0 0-2873 0 0,0 0-619 0 0,0 0 166 0 0,0 0 19 0 0,0 0-113 0 0,0 0-67 0 0,-8 1-87 0 0,0 0-471 0 0,-109 0 709 0 0,50-36-7229 0 0,61 26 1199 0 0</inkml:trace>
  <inkml:trace contextRef="#ctx0" brushRef="#br0" timeOffset="281.792">118 1 4668 0 0,'0'0'7035'0'0,"3"7"-4977"0"0,20 189 1874 0 0,-24-191-3951 0 0,3 18-839 0 0,12-33-8193 0 0,-3-3 1286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01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7565 0 0,'0'0'7512'0'0,"0"0"-6031"0"0,1 7-1249 0 0,-2 206 972 0 0,3-206-2260 0 0,0-7-4494 0 0,1-3-898 0 0</inkml:trace>
  <inkml:trace contextRef="#ctx0" brushRef="#br0" timeOffset="188.614">265 0 13389 0 0,'0'0'1723'0'0,"6"7"-1322"0"0,-1-1-344 0 0,0 0 1 0 0,-1 0-1 0 0,1 1 0 0 0,-1 0 1 0 0,0 0-1 0 0,-1 0 1 0 0,1 0-1 0 0,-2 1 1 0 0,1-1-1 0 0,-1 1 0 0 0,0-1 1 0 0,0 1-1 0 0,-1 0 1 0 0,0 0-1 0 0,-1 0 0 0 0,0 0 1 0 0,0 0-1 0 0,0 0 1 0 0,-1 0-1 0 0,0 0 1 0 0,-1-1-1 0 0,0 1 0 0 0,0 0 1 0 0,-1-1-1 0 0,1 1 1 0 0,-2-1-1 0 0,1 0 1 0 0,-1 0-1 0 0,0 0 0 0 0,0-1 1 0 0,-1 1-1 0 0,0-1 1 0 0,-2 2-58 0 0,-90 62 48 0 0,20-48-5196 0 0,53-21-739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00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26 2916 0 0,'0'0'6843'0'0,"0"0"-4950"0"0,0 0-1593 0 0,0 0 384 0 0,0 0 306 0 0,0 0-229 0 0,0 0-385 0 0,0 0-280 0 0,1-5-140 0 0,0 4 69 0 0,1-1 0 0 0,-1 1 0 0 0,0-1 0 0 0,1 1 0 0 0,-1-1-1 0 0,0 1 1 0 0,1 0 0 0 0,0 0 0 0 0,-1 0 0 0 0,1 0 0 0 0,0 0-1 0 0,-1 0 1 0 0,1 0 0 0 0,0 1 0 0 0,0-1 0 0 0,0 0 0 0 0,0 1-1 0 0,-1 0 1 0 0,1-1 0 0 0,0 1 0 0 0,0 0 0 0 0,0 0-1 0 0,0 0 1 0 0,0 0 0 0 0,0 0 0 0 0,0 1 0 0 0,0-1 0 0 0,0 1-1 0 0,0-1 1 0 0,-1 1 0 0 0,1-1 0 0 0,0 1 0 0 0,0 0 0 0 0,0 0-1 0 0,-1 0 1 0 0,1 0 0 0 0,-1 0 0 0 0,1 1 0 0 0,-1-1 0 0 0,1 0-1 0 0,-1 1 1 0 0,0-1 0 0 0,1 1 0 0 0,-1-1 0 0 0,0 1-25 0 0,2 0 12 0 0,-1 0 0 0 0,0 0 0 0 0,0 0 0 0 0,1 0 1 0 0,-1 1-1 0 0,0-1 0 0 0,-1 0 0 0 0,1 1 0 0 0,0-1 0 0 0,-1 1 1 0 0,1 0-1 0 0,-1-1 0 0 0,0 1 0 0 0,0 0 0 0 0,0 0 0 0 0,0 0 0 0 0,-1 0 1 0 0,1 0-1 0 0,-1 0 0 0 0,1 0 0 0 0,-1 0 0 0 0,0 0 0 0 0,-1 0 1 0 0,1 0-1 0 0,0 0 0 0 0,-1 0 0 0 0,1 0 0 0 0,-1 0 0 0 0,0 0 1 0 0,0 0-1 0 0,0-1 0 0 0,-1 1 0 0 0,1 0 0 0 0,-1 0 0 0 0,-1 2-12 0 0,-83 74 899 0 0,67-65-965 0 0,81-4 1175 0 0,84-18-1982 0 0,-145 8 346 0 0,1-2-735 0 0,-2 0-3346 0 0,1-3-3642 0 0</inkml:trace>
  <inkml:trace contextRef="#ctx0" brushRef="#br0" timeOffset="246.627">360 250 848 0 0,'0'0'11246'0'0,"0"0"-8041"0"0,0 0-2939 0 0,1 7-160 0 0,-1-3-20 0 0,0 1 1 0 0,0 0-1 0 0,0-1 1 0 0,-1 1-1 0 0,1-1 1 0 0,-1 1-1 0 0,0-1 0 0 0,-1 1 1 0 0,1-1-1 0 0,-1 1 1 0 0,0-1-1 0 0,0 0 1 0 0,0 0-1 0 0,-1 0 1 0 0,1 0-1 0 0,-1-1 1 0 0,0 1-1 0 0,0 0 1 0 0,0-1-1 0 0,0 0 0 0 0,-1 0 1 0 0,-2 2-87 0 0,-9 4 272 0 0,-1 2-867 0 0,10-6-6001 0 0,9-9 94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05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51 3756 0 0,'0'0'4260'0'0,"0"0"-1290"0"0,0 0-1316 0 0,0 0-101 0 0,0 0-150 0 0,0 0-453 0 0,0 0-402 0 0,0 0-252 0 0,-32-1 165 0 0,-64-23-2217 0 0,92 11-4857 0 0,10 1-1217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05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45 2552 0 0,'0'0'9553'0'0,"0"0"-8593"0"0,0 0-448 0 0,-49-7 440 0 0,23 3-236 0 0,-1-2-448 0 0,1 2-184 0 0,-1 0-84 0 0,1-1-1316 0 0,4 1-888 0 0,5 1-2348 0 0,6-4-2337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06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92 177 8837 0 0,'0'0'4324'0'0,"0"0"-3016"0"0,0 0-588 0 0,0 0 257 0 0,0 0-130 0 0,0 0-420 0 0,0 0-298 0 0,0 0-18 0 0,0 0 129 0 0,29-7 164 0 0,-25 4-433 0 0,-1 1-1 0 0,0-1 0 0 0,0 0 0 0 0,-1 0 0 0 0,1 0 0 0 0,0-1 1 0 0,-1 1-1 0 0,0 0 0 0 0,0-1 0 0 0,0 0 0 0 0,0 1 1 0 0,-1-1-1 0 0,0 0 0 0 0,1 0 0 0 0,-1 0 0 0 0,0 0 1 0 0,-1 0-1 0 0,1 0 0 0 0,-1 0 0 0 0,0 0 0 0 0,0-1 0 0 0,0 1 1 0 0,-1 0-1 0 0,1 0 0 0 0,-1 0 0 0 0,0 0 0 0 0,0 0 1 0 0,0 0-1 0 0,-1 0 0 0 0,1 1 0 0 0,-1-1 0 0 0,0 0 1 0 0,0 1-1 0 0,0-1 0 0 0,-1 1 0 0 0,1 0 0 0 0,-1 0 1 0 0,0 0-1 0 0,0 0 0 0 0,0 0 0 0 0,0 0 0 0 0,0 1 0 0 0,-1 0 1 0 0,1-1-1 0 0,-1 1 0 0 0,1 1 0 0 0,-1-1 0 0 0,0 0 1 0 0,0 1-1 0 0,0 0 0 0 0,0 0 0 0 0,0 0 0 0 0,0 0 1 0 0,0 1-1 0 0,0 0 0 0 0,0-1 0 0 0,0 1 0 0 0,0 1 0 0 0,-1-1 31 0 0,1 3 11 0 0,0 0 0 0 0,0 1 1 0 0,0-1-1 0 0,0 1 1 0 0,1-1-1 0 0,0 1 1 0 0,-1 1-1 0 0,1-1 0 0 0,1 0 1 0 0,-1 1-1 0 0,1-1 1 0 0,-1 1-1 0 0,1 0 1 0 0,1 0-1 0 0,-1 0 0 0 0,1 0 1 0 0,0 0-1 0 0,0 0 1 0 0,0 0-1 0 0,1 0 1 0 0,-1 0-1 0 0,1 0 0 0 0,0 1 1 0 0,1-1-1 0 0,0 0 1 0 0,-1 0-1 0 0,2 0 1 0 0,-1 0-1 0 0,0 0 1 0 0,1 0-1 0 0,0 0 0 0 0,0-1 1 0 0,1 1-1 0 0,1 2-12 0 0,38 25-997 0 0,-6-23-7303 0 0,-11-9 609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06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14645 0 0,'0'0'2861'0'0,"0"0"-2661"0"0,0 0-100 0 0,0 0 60 0 0,0 0-32 0 0,0 0-120 0 0,0 0-4 0 0,0 0-4 0 0,0 0-12 0 0,0 0-312 0 0,-9 6-208 0 0,9-6-228 0 0,0 0-489 0 0,3 0-1007 0 0,1 0-2000 0 0,4-5-2657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07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50 219 9109 0 0,'0'0'6696'0'0,"0"0"-5607"0"0,0 0-1121 0 0,0 0 48 0 0,6-5-6 0 0,-1 2-32 0 0,0 0 0 0 0,0 0 0 0 0,0 0 0 0 0,-1-1 0 0 0,1 0 0 0 0,-1 1 0 0 0,0-2 0 0 0,0 1 0 0 0,-1 0 0 0 0,1-1-1 0 0,-1 0 1 0 0,0 0 0 0 0,0 0 0 0 0,0 0 0 0 0,-1 0 0 0 0,0-1 0 0 0,0 1 0 0 0,0-1 0 0 0,-1 0 0 0 0,1 1 0 0 0,-1-1 0 0 0,-1 0 0 0 0,1 0 0 0 0,-1 1-1 0 0,0-1 1 0 0,-1 0 0 0 0,1 0 0 0 0,-1 1 0 0 0,0-1 0 0 0,0 0 0 0 0,-1 1 0 0 0,0-1 0 0 0,0 1 0 0 0,0-1 0 0 0,-1 1 0 0 0,1 0 0 0 0,-1 0 0 0 0,0 0-1 0 0,-3-2 23 0 0,4 5-9 0 0,1 1 0 0 0,-1 0-1 0 0,0 0 1 0 0,-1 0-1 0 0,1 0 1 0 0,0 0-1 0 0,0 0 1 0 0,0 0-1 0 0,0 1 1 0 0,-1-1-1 0 0,1 1 1 0 0,0-1-1 0 0,-1 1 1 0 0,1 0 0 0 0,0 0-1 0 0,-1 0 1 0 0,1 0-1 0 0,0 1 1 0 0,-1-1-1 0 0,1 0 1 0 0,0 1-1 0 0,0 0 1 0 0,-1-1-1 0 0,1 1 1 0 0,0 0-1 0 0,0 0 1 0 0,0 1-1 0 0,0-1 1 0 0,0 0 0 0 0,0 1-1 0 0,0-1 1 0 0,1 1-1 0 0,-1-1 1 0 0,0 1-1 0 0,1 0 1 0 0,-1 0-1 0 0,1 0 1 0 0,0 0-1 0 0,0 0 1 0 0,0 0-1 0 0,0 0 1 0 0,0 0-1 0 0,0 0 1 0 0,0 0 0 0 0,0 1-1 0 0,1-1 1 0 0,0 0-1 0 0,-1 2 10 0 0,-11 116 1161 0 0,49-83-1109 0 0,-19-32-2799 0 0,1-5-3669 0 0,-1-4-1207 0 0</inkml:trace>
  <inkml:trace contextRef="#ctx0" brushRef="#br0" timeOffset="1">229 238 13477 0 0,'0'0'2945'0'0,"0"0"-2945"0"0,0 0 0 0 0,0 0 500 0 0,0 0 84 0 0,0 0-284 0 0,0 0-80 0 0,0 0 40 0 0,0 0 36 0 0,0 0-48 0 0,3 3-248 0 0,-2-6-852 0 0,2 0-404 0 0,-2-1-465 0 0,2-1-339 0 0,-1 1-2192 0 0,2-8-2309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08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13489 0 0,'1'6'3403'0'0,"-6"228"-2099"0"0,7-209-2105 0 0,1-18-6170 0 0,-1-6 1267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24.7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8 1656 0 0,'0'0'16770'0'0,"0"0"-15650"0"0,0 0-1120 0 0,0 0-712 0 0,0 0 216 0 0,0 0 324 0 0,0 0 172 0 0,0 0-4 0 0,0 0-40 0 0,0 0-352 0 0,-18 22-224 0 0,12-18-1065 0 0,2-2-3455 0 0,-3-1-4905 0 0</inkml:trace>
  <inkml:trace contextRef="#ctx0" brushRef="#br0" timeOffset="1317.989">39 0 5853 0 0,'0'0'5624'0'0,"0"0"-3640"0"0,0 0-1360 0 0,0 0-144 0 0,0 0 316 0 0,0 0 84 0 0,0 0-291 0 0,0 0-325 0 0,0 0-264 0 0,0 0-164 0 0,-3 4-60 0 0,2-2-253 0 0,1-1-1111 0 0,0 1-948 0 0,-3 0-3792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34:16.5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2131 40 300 0 0,'0'0'5621'0'0,"0"0"-3573"0"0,0 0-1480 0 0,0 0-276 0 0,0 0-52 0 0,0 0-81 0 0,0 0-36 0 0,0 0 48 0 0,-5 0 199 0 0,-493-3 2909 0 0,-81-31-449 0 0,-446 35-2830 0 0,1001 1-1598 0 0,85-2-2429 0 0,-44 0 2919 0 0,31-1-3058 0 0,15-4-936 0 0</inkml:trace>
  <inkml:trace contextRef="#ctx0" brushRef="#br0" timeOffset="265.177">1600 75 10197 0 0,'0'0'1257'0'0,"-9"3"-1588"0"0,-43 5 936 0 0,-1-3 0 0 0,1-1 0 0 0,-1-3 0 0 0,0-2 0 0 0,1-3 0 0 0,-30-6-605 0 0,-18 1 323 0 0,-302-17 438 0 0,-139 17-761 0 0,500 15-506 0 0,41-6 348 0 0,0 0 1 0 0,1 1 0 0 0,-1-1 0 0 0,0 0 0 0 0,1 0 0 0 0,-1 0-1 0 0,0 1 1 0 0,0-1 0 0 0,1 0 0 0 0,-1 0 0 0 0,0 1 0 0 0,0-1-1 0 0,1 0 1 0 0,-1 1 0 0 0,0-1 0 0 0,0 0 0 0 0,0 1 0 0 0,1-1 0 0 0,-1 0-1 0 0,0 1 1 0 0,0-1 0 0 0,0 0 0 0 0,0 1 0 0 0,0-1 0 0 0,0 0-1 0 0,0 1 1 0 0,0-1 0 0 0,0 0 0 0 0,0 1 0 0 0,0-1 0 0 0,0 1-1 0 0,0-1 1 0 0,0 0 157 0 0,12 1-4215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08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173 136 10737 0 0,'0'0'8205'0'0,"0"0"-8205"0"0,0 0-456 0 0,0 0 360 0 0,0 0 96 0 0,-48-12 88 0 0,29 4-88 0 0,1-3-120 0 0,0 1-180 0 0,-2-1-44 0 0,4 0 72 0 0,4 1-104 0 0,0 0-60 0 0,5 1-281 0 0,4 0-467 0 0,3 2-516 0 0,7 0-2568 0 0,1 3-1929 0 0</inkml:trace>
  <inkml:trace contextRef="#ctx0" brushRef="#br0" timeOffset="1">150 56 3332 0 0,'0'0'7169'0'0,"0"0"-4653"0"0,0 0-2296 0 0,0 0 136 0 0,0 0 204 0 0,-51-9-560 0 0,31-1-332 0 0,-1-1-1572 0 0,3 2-2436 0 0,-3-8-2457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08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78 176 1120 0 0,'0'0'8522'0'0,"0"0"-5320"0"0,0 0-2751 0 0,0 0-332 0 0,0 0 88 0 0,0 0 96 0 0,0 0-68 0 0,0 0 41 0 0,0 0 294 0 0,3 3 424 0 0,-2-2-959 0 0,1-1 1 0 0,-1 1 0 0 0,1-1-1 0 0,-1 1 1 0 0,1-1-1 0 0,0 1 1 0 0,-1-1-1 0 0,1 0 1 0 0,0 0-1 0 0,-1 0 1 0 0,1 0 0 0 0,0 0-1 0 0,-1 0 1 0 0,1-1-1 0 0,0 1 1 0 0,-1 0-1 0 0,1-1 1 0 0,0 1 0 0 0,-1-1-1 0 0,1 0 1 0 0,-1 0-1 0 0,1 1 1 0 0,-1-1-1 0 0,1 0 1 0 0,-1 0 0 0 0,0 0-1 0 0,0 0 1 0 0,1-1-1 0 0,-1 1 1 0 0,0 0-1 0 0,0 0 1 0 0,0-1 0 0 0,0 1-1 0 0,0-1 1 0 0,-1 1-1 0 0,1-1 1 0 0,0 1-1 0 0,-1-1 1 0 0,1 1 0 0 0,-1-1-1 0 0,1 0 1 0 0,-1 1-1 0 0,0-1 1 0 0,0 0-1 0 0,1 1 1 0 0,-1-2-36 0 0,0-3-39 0 0,1 1-1 0 0,-1-1 1 0 0,0 1 0 0 0,0-1-1 0 0,0 1 1 0 0,-1-1 0 0 0,0 1-1 0 0,0-1 1 0 0,0 1 0 0 0,-1 0-1 0 0,0 0 1 0 0,0-1 0 0 0,0 1 0 0 0,-1 1-1 0 0,1-1 1 0 0,-1 0 0 0 0,-1 0-1 0 0,1 1 1 0 0,0 0 0 0 0,-1 0-1 0 0,0 0 1 0 0,0 0 0 0 0,0 0-1 0 0,-1 1 1 0 0,1 0 0 0 0,-1 0-1 0 0,1 0 1 0 0,-1 0 0 0 0,0 1-1 0 0,0 0 1 0 0,-1 0 0 0 0,0 0 39 0 0,3 4-11 0 0,0-1 0 0 0,0 2 0 0 0,0-1 0 0 0,0 0 0 0 0,0 0 1 0 0,1 1-1 0 0,-1 0 0 0 0,1-1 0 0 0,-1 1 0 0 0,1 0 0 0 0,0 0 0 0 0,0 1 0 0 0,0-1 1 0 0,1 0-1 0 0,-1 1 0 0 0,1-1 0 0 0,0 0 0 0 0,0 1 0 0 0,0 0 0 0 0,0-1 0 0 0,1 1 1 0 0,-1 0-1 0 0,1-1 0 0 0,0 1 0 0 0,0 0 0 0 0,0-1 0 0 0,1 4 11 0 0,-1-4 30 0 0,-1 3 15 0 0,0 1-1 0 0,1-1 1 0 0,0 0-1 0 0,0 0 1 0 0,0 0 0 0 0,1 1-1 0 0,-1-1 1 0 0,2 0-1 0 0,-1 0 1 0 0,1 0-1 0 0,0 0 1 0 0,0-1-1 0 0,0 1 1 0 0,1 0-1 0 0,0-1 1 0 0,0 0-1 0 0,0 1 1 0 0,2 0-45 0 0,44 16-5489 0 0,-26-21-1673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09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8 12805 0 0,'0'0'3168'0'0,"0"0"-3150"0"0,-6-1-278 0 0,1 1 304 0 0,4-1-61 0 0,-1 0 0 0 0,0 0 0 0 0,1 1 0 0 0,-1-1-1 0 0,0 0 1 0 0,1 1 0 0 0,-1 0 0 0 0,0-1 0 0 0,0 1 0 0 0,0 0-1 0 0,1 0 1 0 0,-1 0 0 0 0,0 0 0 0 0,0 0 0 0 0,0 0-1 0 0,1 1 1 0 0,-1-1 0 0 0,0 1 0 0 0,0-1 0 0 0,1 1 0 0 0,-1 0-1 0 0,0-1 1 0 0,1 1 0 0 0,-1 0 0 0 0,1 0 0 0 0,-1 0-1 0 0,1 0 1 0 0,-1 1 0 0 0,1-1 0 0 0,0 0 0 0 0,0 0-1 0 0,-1 1 1 0 0,1-1 0 0 0,0 1 0 0 0,0-1 0 0 0,0 1 0 0 0,1-1-1 0 0,-1 1 1 0 0,0 0 0 0 0,1 0 0 0 0,-1-1 0 0 0,1 1-1 0 0,-1 0 1 0 0,1 0 0 0 0,0-1 0 0 0,0 1 0 0 0,0 0 0 0 0,0 0-1 0 0,0 0 18 0 0,44 86 650 0 0,-39-82-603 0 0,0 1-1 0 0,0 0 0 0 0,-1 0 0 0 0,1 0 0 0 0,-2 0 0 0 0,1 1 0 0 0,-1-1 0 0 0,0 1 0 0 0,-1 0 0 0 0,1 0 0 0 0,-2 0 0 0 0,1 0 0 0 0,-1 1 0 0 0,0-1 0 0 0,-1 0 0 0 0,0 1-46 0 0,-29 14-648 0 0,5-31-6985 0 0,16-5 86 0 0</inkml:trace>
  <inkml:trace contextRef="#ctx0" brushRef="#br0" timeOffset="188.273">288 134 11341 0 0,'0'0'6321'0'0,"0"0"-6321"0"0,-41-3-396 0 0,16-7 348 0 0,-12-6 36 0 0,-11-4-812 0 0,-6-7-1297 0 0,11 5-2395 0 0,3-1-3317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09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3 162 7221 0 0,'0'0'10761'0'0,"0"0"-10761"0"0,0 0-348 0 0,0 0 324 0 0,0 0 24 0 0,0 0 224 0 0,0 0-64 0 0,0 0-48 0 0,0 0-28 0 0,0 0-32 0 0,-3 1-52 0 0,3-4-856 0 0,0 1-153 0 0,2-2-291 0 0,2 0-548 0 0,-3-3-900 0 0,2-1-504 0 0,1 0-1429 0 0</inkml:trace>
  <inkml:trace contextRef="#ctx0" brushRef="#br0" timeOffset="248.87">77 9 3088 0 0,'0'0'2185'0'0,"0"0"2471"0"0,7-2-3039 0 0,-1 0-1438 0 0,1 1-1 0 0,-1 0 0 0 0,1 0 1 0 0,-1 0-1 0 0,1 1 1 0 0,-1 0-1 0 0,1 0 0 0 0,-1 1 1 0 0,1-1-1 0 0,-1 1 0 0 0,1 1 1 0 0,-1-1-1 0 0,0 1 0 0 0,1 1 1 0 0,-1-1-1 0 0,0 1 1 0 0,0 0-1 0 0,-1 0 0 0 0,1 0 1 0 0,-1 1-1 0 0,1 0 0 0 0,-1 0 1 0 0,4 5-179 0 0,-9-7 16 0 0,0 0 1 0 0,0 0 0 0 0,-1 0-1 0 0,1 0 1 0 0,-1-1 0 0 0,1 1 0 0 0,-1 0-1 0 0,1 0 1 0 0,-1 0 0 0 0,0 0-1 0 0,0-1 1 0 0,0 1 0 0 0,0 0-1 0 0,0-1 1 0 0,0 1 0 0 0,0-1-1 0 0,-1 1 1 0 0,1-1 0 0 0,-1 1-1 0 0,1-1 1 0 0,-1 0 0 0 0,1 0-1 0 0,-1 0 1 0 0,0 0 0 0 0,1 0-1 0 0,-1 0 1 0 0,0 0 0 0 0,0-1-1 0 0,0 1 1 0 0,1-1 0 0 0,-1 1-1 0 0,0-1 1 0 0,0 0 0 0 0,0 0-1 0 0,0 1 1 0 0,0-1 0 0 0,0-1-1 0 0,0 1 1 0 0,0 0 0 0 0,0 0-1 0 0,0-1-15 0 0,-10 3-45 0 0,51 33-284 0 0,31 67-76 0 0,-69-100 425 0 0,0 0 0 0 0,0 1 0 0 0,0-1-1 0 0,-1 0 1 0 0,1 1 0 0 0,0-1 0 0 0,-1 1 0 0 0,0-1 0 0 0,1 1 0 0 0,-1-1 0 0 0,0 1 0 0 0,-1-1 0 0 0,1 0 0 0 0,0 1 0 0 0,0-1 0 0 0,-1 1 0 0 0,0-1 0 0 0,1 0 0 0 0,-1 1 0 0 0,0-1 0 0 0,0 0 0 0 0,0 0 0 0 0,-1 1 0 0 0,1-1 0 0 0,0 0 0 0 0,-1 0 0 0 0,0 0 0 0 0,1-1 0 0 0,-1 1 0 0 0,0 0 0 0 0,0-1 0 0 0,0 1 0 0 0,0-1 0 0 0,0 1 0 0 0,0-1 0 0 0,0 0-1 0 0,0 0 1 0 0,-1 0 0 0 0,1 0 0 0 0,0-1 0 0 0,-1 1 0 0 0,1 0 0 0 0,-1-1 0 0 0,1 0 0 0 0,0 1 0 0 0,-1-1 0 0 0,-1 0-21 0 0,-80-10 74 0 0,59-4-2977 0 0,11-8-4067 0 0,13 8 227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07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236 123 9109 0 0,'0'0'5420'0'0,"0"0"-5420"0"0,0 0 228 0 0,0 0 48 0 0,-37-5 276 0 0,16 1-312 0 0,0-1-164 0 0,-3-1-76 0 0,-1-1-24 0 0,1-1-492 0 0,1-1-164 0 0,2-2-440 0 0,4 1-168 0 0,4-1-808 0 0,8-1-704 0 0,1 5-1717 0 0,4-3 1657 0 0</inkml:trace>
  <inkml:trace contextRef="#ctx0" brushRef="#br0" timeOffset="249.575">95 1 1720 0 0,'0'0'524'0'0,"0"0"7805"0"0,0 0-6609 0 0,25 46-620 0 0,-20-29 104 0 0,-4 1-344 0 0,2 0-420 0 0,-3-2-228 0 0,0-2-56 0 0,-4 0-7 0 0,1-1-25 0 0,1-3-124 0 0,1-2-12 0 0,1-3-469 0 0,0 0-447 0 0,1-3-732 0 0,5-2-1008 0 0,1 0-2765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06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5 15193 0 0,'0'0'1750'0'0,"0"0"-1151"0"0,0 0-344 0 0,0 0-42 0 0,0 0-329 0 0,0 0-132 0 0,0 0 12 0 0,0 0 108 0 0,7 6 59 0 0,-2-1 86 0 0,-2-4-18 0 0,0 1 0 0 0,0 0-1 0 0,0 0 1 0 0,0 1-1 0 0,-1-1 1 0 0,1 0-1 0 0,0 1 1 0 0,-1 0-1 0 0,0-1 1 0 0,0 1-1 0 0,0 0 1 0 0,0 0 0 0 0,0 0-1 0 0,0 1 1 0 0,-1-1-1 0 0,0 0 1 0 0,1 0-1 0 0,-1 1 1 0 0,0-1-1 0 0,-1 1 1 0 0,1-1-1 0 0,-1 1 1 0 0,1 0 0 0 0,-1-1-1 0 0,0 1 1 0 0,-1-1-1 0 0,1 1 1 0 0,0-1-1 0 0,-1 1 1 0 0,0-1-1 0 0,0 1 1 0 0,0-1-1 0 0,0 1 1 0 0,-1-1 0 0 0,-1 3 1 0 0,-50 81 360 0 0,55-84-314 0 0,1 0 1 0 0,-1-1 0 0 0,1 1 0 0 0,-1-1 0 0 0,1 1 0 0 0,0-1 0 0 0,0 0-1 0 0,0 0 1 0 0,0 0 0 0 0,0 0 0 0 0,0 0 0 0 0,1-1 0 0 0,-1 0 0 0 0,1 0-1 0 0,-1 0 1 0 0,1 0 0 0 0,-1 0 0 0 0,1 0 0 0 0,-1-1 0 0 0,1 0 0 0 0,0 0-1 0 0,-1 0 1 0 0,1 0 0 0 0,0 0 0 0 0,1-1-47 0 0,17-5-1415 0 0,-3-8-4061 0 0,-13 8-699 0 0</inkml:trace>
  <inkml:trace contextRef="#ctx0" brushRef="#br0" timeOffset="246.489">347 18 3372 0 0,'0'0'9012'0'0,"0"0"-6514"0"0,0 0-2141 0 0,0 0-278 0 0,0 0-86 0 0,-6 8-27 0 0,-18 24 27 0 0,24-28 54 0 0,-1 0-1 0 0,0 0 0 0 0,1 0 1 0 0,0 0-1 0 0,0 0 1 0 0,0 0-1 0 0,0 1 1 0 0,1-1-1 0 0,-1 0 1 0 0,1 0-1 0 0,0 0 1 0 0,1 0-1 0 0,-1 0 0 0 0,1 0 1 0 0,-1-1-1 0 0,1 1 1 0 0,0 0-1 0 0,1-1 1 0 0,1 4-47 0 0,4 7 246 0 0,-7-12-257 0 0,0 0 0 0 0,1 0 0 0 0,-1 0 0 0 0,0 0 0 0 0,0 1 0 0 0,-1-1 0 0 0,1 0 0 0 0,0 0 0 0 0,-1 1 0 0 0,1-1 1 0 0,-1 0-1 0 0,0 1 0 0 0,0-1 0 0 0,0 0 0 0 0,0 1 0 0 0,0-1 0 0 0,0 0 0 0 0,-1 1 0 0 0,1-1 0 0 0,-1 0 0 0 0,0 1 0 0 0,1-1 0 0 0,-1 0 0 0 0,0 0 0 0 0,0 0 0 0 0,-1 0 0 0 0,1 0 1 0 0,0 0-1 0 0,-1 0 0 0 0,1 0 0 0 0,-1-1 0 0 0,1 1 0 0 0,-1 0 0 0 0,0-1 0 0 0,0 1 0 0 0,0-1 0 0 0,0 0 0 0 0,0 0 0 0 0,0 1 0 0 0,0-1 0 0 0,0-1 0 0 0,0 1 0 0 0,-1 0 1 0 0,1 0-1 0 0,0-1 0 0 0,-1 0 0 0 0,1 1 0 0 0,0-1 0 0 0,-1 0 0 0 0,1 0 0 0 0,0 0 0 0 0,-1 0 0 0 0,1-1 0 0 0,0 1 0 0 0,-1-1 0 0 0,1 1 0 0 0,0-1 0 0 0,0 0 0 0 0,-1 0 11 0 0,-14-8-2381 0 0,10-4-4254 0 0,6-1-102 0 0</inkml:trace>
  <inkml:trace contextRef="#ctx0" brushRef="#br0" timeOffset="498.597">558 28 16153 0 0,'0'0'1149'0'0,"0"0"-1149"0"0,0 0 0 0 0,-43-10 176 0 0,22 4-176 0 0,-3 2-372 0 0,-6 0-389 0 0,3 2-503 0 0,0 1-1584 0 0,8 0-3388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31.8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1705 64 312 0 0,'0'0'859'0'0,"0"0"854"0"0,0 0 802 0 0,0 0-1075 0 0,0 0-838 0 0,0 0-315 0 0,0 0 51 0 0,0 0 189 0 0,-7-1 52 0 0,-373-24 1578 0 0,92 10-1218 0 0,51-1-376 0 0,0 10-1 0 0,-119 17-562 0 0,157-12 431 0 0,198-2-58 0 0,10 4-3957 0 0,-2 0-976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32.8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0 556 0 0,'0'0'188'0'0,"0"0"-188"0"0,0 0-116 0 0,0 0-432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50.2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192 124 9641 0 0,'0'0'5540'0'0,"0"0"-4900"0"0,0 0 141 0 0,0 0-445 0 0,0 0-184 0 0,-45-7-152 0 0,24 5-8 0 0,-2 0-568 0 0,3-1-381 0 0,-1 0-127 0 0,4-1-468 0 0,5 0-2400 0 0,0-9-3097 0 0</inkml:trace>
  <inkml:trace contextRef="#ctx0" brushRef="#br0" timeOffset="1">199 12 9073 0 0,'0'0'4812'0'0,"0"0"-4228"0"0,0 0-280 0 0,0 0 388 0 0,-44 3-16 0 0,22-3-367 0 0,-4 0-225 0 0,4 0-32 0 0,-4 0-52 0 0,7-1-657 0 0,0-1-815 0 0,7 0-1324 0 0,3-7-4665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50.5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3 14573 0 0,'0'0'2461'0'0,"0"0"-2055"0"0,0 0-362 0 0,0 0-180 0 0,0 0-188 0 0,0 0 48 0 0,-4 0 200 0 0,-8-2 33 0 0,30 5 185 0 0,37 17 142 0 0,-52-17-260 0 0,-1 0 1 0 0,0 0-1 0 0,1 1 0 0 0,-1-1 1 0 0,-1 1-1 0 0,1-1 0 0 0,0 1 1 0 0,-1-1-1 0 0,0 1 1 0 0,0 0-1 0 0,0 0 0 0 0,0 0 1 0 0,0 0-1 0 0,-1-1 0 0 0,0 1 1 0 0,0 0-1 0 0,0 0 0 0 0,0 0 1 0 0,-1 0-1 0 0,1 0 1 0 0,-1 0-1 0 0,0 0 0 0 0,0-1 1 0 0,0 1-1 0 0,-1 0 0 0 0,1-1 1 0 0,-1 1-1 0 0,0-1 0 0 0,0 1 1 0 0,0-1-1 0 0,-1 0 1 0 0,1 0-1 0 0,-1 0 0 0 0,-2 2-24 0 0,-22 51 251 0 0,85-44 557 0 0,-40-12-1282 0 0,49-2 1083 0 0,-29-14-9100 0 0,-29 5 613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35:26.9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368 113 744 0 0,'0'0'872'0'0,"0"0"-416"0"0,0 0 1592 0 0,0 0-1316 0 0,0 0-732 0 0,0 0-236 0 0,0 0-104 0 0,0 0-152 0 0,0 0-460 0 0,0 0 12 0 0,-27-4 208 0 0,23 4-312 0 0</inkml:trace>
  <inkml:trace contextRef="#ctx0" brushRef="#br0" timeOffset="246.57">303 101 784 0 0,'0'0'517'0'0,"0"0"-109"0"0,0 0 279 0 0,0 0 821 0 0,6-2-671 0 0,34-10 1002 0 0,-42 10 451 0 0,4 2-9905 0 0,3-2 6360 0 0</inkml:trace>
  <inkml:trace contextRef="#ctx0" brushRef="#br0" timeOffset="951.839">739 90 5981 0 0,'0'0'2563'0'0,"0"0"-1504"0"0,0 0-664 0 0,0 0-289 0 0,0 0-61 0 0,-8-4 95 0 0,1 1-135 0 0,0-1 1 0 0,0 2-1 0 0,0-1 1 0 0,0 1-1 0 0,0 0 1 0 0,0 0-1 0 0,-1 1 1 0 0,1 0-1 0 0,-1 1 1 0 0,1-1-1 0 0,-1 1 1 0 0,1 1-1 0 0,-1-1 1 0 0,1 1-1 0 0,-1 1 1 0 0,1-1-1 0 0,0 1 0 0 0,-1 1 1 0 0,1-1-1 0 0,0 1 1 0 0,1 1-1 0 0,-1-1 1 0 0,0 1-1 0 0,-3 3-5 0 0,9-4 30 0 0,1 0 0 0 0,0 1-1 0 0,0-1 1 0 0,0 0 0 0 0,1 0-1 0 0,-1 0 1 0 0,1 0 0 0 0,-1 0-1 0 0,1 0 1 0 0,0 0 0 0 0,0 0-1 0 0,1 0 1 0 0,-1 0 0 0 0,1 0-1 0 0,-1 0 1 0 0,1-1 0 0 0,0 1-1 0 0,0-1 1 0 0,0 1 0 0 0,0-1-1 0 0,0 0 1 0 0,1 0 0 0 0,-1 0-1 0 0,1 0 1 0 0,-1 0 0 0 0,1-1-1 0 0,0 1 1 0 0,0-1 0 0 0,2 2-30 0 0,2 3 274 0 0,41 30 707 0 0,-34-26-619 0 0,1 0 0 0 0,-2 1 0 0 0,1 0 0 0 0,-2 1 0 0 0,1 0 0 0 0,-2 1 1 0 0,0 1-1 0 0,0 0 0 0 0,1 5-362 0 0,-10-17 12 0 0,-1 0 0 0 0,-1 0 0 0 0,1 1 1 0 0,0-1-1 0 0,0 0 0 0 0,-1 0 0 0 0,0 1 1 0 0,1-1-1 0 0,-1 1 0 0 0,0-1 0 0 0,0 0 1 0 0,0 1-1 0 0,0-1 0 0 0,-1 0 0 0 0,1 1 0 0 0,-1-1 1 0 0,1 0-1 0 0,-1 1 0 0 0,0-1 0 0 0,0 0 1 0 0,0 0-1 0 0,0 0 0 0 0,0 0 0 0 0,0 0 1 0 0,-1 0-1 0 0,1 0 0 0 0,-1 0 0 0 0,1 0 0 0 0,-1-1 1 0 0,0 1-1 0 0,0 0 0 0 0,0-1 0 0 0,0 0 1 0 0,0 1-1 0 0,0-1 0 0 0,0 0 0 0 0,0 0 0 0 0,0 0 1 0 0,0 0-1 0 0,-1-1 0 0 0,1 1 0 0 0,0-1 1 0 0,-1 1-1 0 0,-1-1-12 0 0,-109 15 552 0 0,102-15-694 0 0,-84-8-103 0 0,45-22-5365 0 0,45 21 911 0 0</inkml:trace>
  <inkml:trace contextRef="#ctx0" brushRef="#br0" timeOffset="1457.351">1021 1 7777 0 0,'0'0'3943'0'0,"4"8"-3061"0"0,5 22-245 0 0,-1 0 1 0 0,-1 1-1 0 0,-1-1 1 0 0,-2 1-1 0 0,-1 0 1 0 0,-1 0-1 0 0,-3 19-637 0 0,2 133-2223 0 0,10-159-5292 0 0,-2-20 1025 0 0</inkml:trace>
  <inkml:trace contextRef="#ctx0" brushRef="#br0" timeOffset="1765.953">1310 438 12537 0 0,'0'0'1740'0'0,"0"0"-1228"0"0,0 0-384 0 0,0 0 285 0 0,0 0 121 0 0,0 0-132 0 0,0 0-36 0 0,0 0 54 0 0,0 0-40 0 0,7-3-210 0 0,-4 1-215 0 0,1 1 0 0 0,0-1-1 0 0,-1 0 1 0 0,0 0 0 0 0,1 0 0 0 0,-1 0 0 0 0,0-1 0 0 0,0 1 0 0 0,0-1 0 0 0,0 0 0 0 0,-1 0 0 0 0,1 0 0 0 0,-1 0 0 0 0,0 0 0 0 0,0-1 0 0 0,0 1 0 0 0,0-1 0 0 0,-1 1 0 0 0,1-1 0 0 0,-1 0 0 0 0,0 0 0 0 0,0 0 0 0 0,0 1 0 0 0,0-1 0 0 0,-1 0-1 0 0,0 0 1 0 0,0 0 0 0 0,0 0 0 0 0,0 0 0 0 0,0 0 0 0 0,-1 0 0 0 0,0 0 0 0 0,0 0 0 0 0,0-1 45 0 0,1 3-34 0 0,0 1 1 0 0,0-1-1 0 0,-1 1 1 0 0,1-1-1 0 0,0 1 0 0 0,0-1 1 0 0,-1 1-1 0 0,1 0 0 0 0,-1-1 1 0 0,1 1-1 0 0,-1-1 0 0 0,0 1 1 0 0,1 0-1 0 0,-1 0 0 0 0,0-1 1 0 0,0 1-1 0 0,0 0 0 0 0,0 0 1 0 0,0 0-1 0 0,0 0 1 0 0,0 0-1 0 0,0 0 0 0 0,0 0 1 0 0,-1 1-1 0 0,1-1 0 0 0,0 0 1 0 0,-1 1-1 0 0,1-1 0 0 0,0 1 1 0 0,-1-1-1 0 0,1 1 0 0 0,-1 0 1 0 0,1-1-1 0 0,-1 1 0 0 0,1 0 1 0 0,0 0-1 0 0,-1 0 1 0 0,1 0-1 0 0,-1 0 0 0 0,1 0 1 0 0,-1 1-1 0 0,1-1 0 0 0,-1 0 1 0 0,1 1-1 0 0,0-1 0 0 0,-1 1 1 0 0,1-1-1 0 0,0 1 0 0 0,-1 0 1 0 0,1 0-1 0 0,0 0 0 0 0,0-1 1 0 0,0 1-1 0 0,0 0 0 0 0,0 0 1 0 0,0 1-1 0 0,0-1 1 0 0,0 0-1 0 0,0 0 0 0 0,0 0 1 0 0,0 2 33 0 0,-42 85 303 0 0,42-86-308 0 0,0 0-1 0 0,1 0 0 0 0,-1 0 0 0 0,0 0 0 0 0,1 0 1 0 0,-1 0-1 0 0,1 0 0 0 0,0 1 0 0 0,-1-1 1 0 0,1 0-1 0 0,0 0 0 0 0,1 1 0 0 0,-1-1 0 0 0,0 0 1 0 0,0 0-1 0 0,1 0 0 0 0,0 0 0 0 0,-1 1 0 0 0,1-1 1 0 0,0 0-1 0 0,0 0 0 0 0,0 0 0 0 0,0-1 1 0 0,0 1-1 0 0,1 0 0 0 0,-1 0 0 0 0,0 0 0 0 0,1-1 1 0 0,0 1-1 0 0,-1-1 0 0 0,2 2 6 0 0,49 1-5561 0 0,-34-8-384 0 0</inkml:trace>
  <inkml:trace contextRef="#ctx0" brushRef="#br0" timeOffset="2012.677">1640 88 7445 0 0,'4'9'5544'0'0,"3"13"-5091"0"0,-1 1 0 0 0,0 0 0 0 0,-2 0 1 0 0,-1 0-1 0 0,-1 0 0 0 0,0 1 1 0 0,-2-1-1 0 0,-1 1 0 0 0,-1-1 1 0 0,-2 6-454 0 0,4-26-125 0 0,1 44-1466 0 0,21-31-7083 0 0,-14-16 3838 0 0</inkml:trace>
  <inkml:trace contextRef="#ctx0" brushRef="#br0" timeOffset="2183.003">1773 278 6705 0 0,'0'0'5732'0'0,"0"0"-5732"0"0,0 0-132 0 0,-48-15-188 0 0,24 13 204 0 0,-3-1-460 0 0,6 1-1932 0 0,-7-3-3929 0 0</inkml:trace>
  <inkml:trace contextRef="#ctx0" brushRef="#br0" timeOffset="2668.699">2088 414 13073 0 0,'0'0'1692'0'0,"0"0"-1205"0"0,0 0-329 0 0,0 0-29 0 0,0 0-7 0 0,0 0-86 0 0,-3-8 0 0 0,-20-71 126 0 0,58 106-811 0 0,-25-18 817 0 0,-1 1 1 0 0,-1 0-1 0 0,0 1 0 0 0,-1 0 1 0 0,0 0-1 0 0,0 1 0 0 0,-1 0 1 0 0,-1 0-1 0 0,0 0 0 0 0,0 0 1 0 0,-2 1-1 0 0,1 0 0 0 0,0 9-168 0 0,-4-21 98 0 0,0-1 172 0 0,23-45-1319 0 0,-24 43 1053 0 0,1 0 0 0 0,0 0 0 0 0,0 1 0 0 0,0-1 0 0 0,1 0 0 0 0,-1 0 0 0 0,0 0 0 0 0,1 0 0 0 0,-1 1 0 0 0,1-1 0 0 0,-1 0 0 0 0,1 0 0 0 0,0 1 0 0 0,0-1 0 0 0,0 1 0 0 0,0-1 0 0 0,0 1 0 0 0,0-1 0 0 0,0 1 0 0 0,0-1 0 0 0,0 1 0 0 0,1 0 1 0 0,-1 0-1 0 0,1-1 0 0 0,-1 1 0 0 0,1 0 0 0 0,-1 1 0 0 0,1-1 0 0 0,0 0 0 0 0,-1 0 0 0 0,1 1 0 0 0,0-1 0 0 0,0 1 0 0 0,0-1 0 0 0,-1 1 0 0 0,1 0 0 0 0,0 0 0 0 0,0-1 0 0 0,0 1 0 0 0,0 1 0 0 0,-1-1 0 0 0,1 0 0 0 0,0 0 0 0 0,0 1 0 0 0,0-1 0 0 0,-1 1 0 0 0,1-1 0 0 0,0 1 0 0 0,-1 0 0 0 0,1 0 0 0 0,0 0 0 0 0,-1 0 0 0 0,1 0 0 0 0,0 1-4 0 0,33 49 466 0 0,-1-92-2185 0 0,-32 38 1737 0 0,0 1-1 0 0,0-1 1 0 0,0 1 0 0 0,0 0 0 0 0,0 0 0 0 0,1 0-1 0 0,-1 0 1 0 0,1 1 0 0 0,0-1 0 0 0,-1 1 0 0 0,1-1 0 0 0,0 1-1 0 0,0 0 1 0 0,0 0 0 0 0,0 0 0 0 0,0 0 0 0 0,0 1-1 0 0,0-1 1 0 0,0 1 0 0 0,0 0 0 0 0,0 0 0 0 0,0 0 0 0 0,0 0-1 0 0,0 0 1 0 0,0 1 0 0 0,0-1 0 0 0,0 1 0 0 0,0 0-1 0 0,0 0 1 0 0,0 0 0 0 0,0 0 0 0 0,-1 0 0 0 0,1 1 0 0 0,0 0-1 0 0,-1-1 1 0 0,1 1 0 0 0,-1 0 0 0 0,1 0 0 0 0,-1 0-1 0 0,0 0 1 0 0,0 1 0 0 0,0-1 0 0 0,0 1 0 0 0,-1-1 0 0 0,1 1-1 0 0,0 0 1 0 0,-1-1 0 0 0,0 1 0 0 0,0 0 0 0 0,0 0-1 0 0,0 0 1 0 0,0 0 0 0 0,-1 0 0 0 0,1 0 0 0 0,-1 0 0 0 0,0 0-1 0 0,1 0 1 0 0,-2 1-18 0 0,7 18-1511 0 0,14 1-6555 0 0,-13-19 3165 0 0</inkml:trace>
  <inkml:trace contextRef="#ctx0" brushRef="#br0" timeOffset="3024.46">2687 526 1056 0 0,'0'0'7399'0'0,"0"0"-4666"0"0,0 0-1828 0 0,7-2-133 0 0,-5 2-728 0 0,0 0 1 0 0,1 0-1 0 0,-1-1 1 0 0,0 1 0 0 0,0-1-1 0 0,1 1 1 0 0,-1-1 0 0 0,0 0-1 0 0,0 0 1 0 0,0 0-1 0 0,0 0 1 0 0,0 0 0 0 0,0-1-1 0 0,0 1 1 0 0,0-1 0 0 0,-1 1-1 0 0,1-1 1 0 0,0 0-1 0 0,-1 1 1 0 0,0-1 0 0 0,1 0-1 0 0,-1 0 1 0 0,0 0 0 0 0,0 0-1 0 0,0 0 1 0 0,0 0-1 0 0,0 0 1 0 0,0-1 0 0 0,-1 1-1 0 0,1 0 1 0 0,-1 0 0 0 0,1-1-1 0 0,-1 1 1 0 0,0 0-1 0 0,0-1 1 0 0,0 1 0 0 0,0 0-1 0 0,-1-1 1 0 0,1 1 0 0 0,0 0-1 0 0,-1 0 1 0 0,0-1-1 0 0,1 1 1 0 0,-1 0 0 0 0,-1-1-45 0 0,0 1-33 0 0,0 0-1 0 0,0 0 1 0 0,0 0 0 0 0,-1 1 0 0 0,1-1 0 0 0,0 0 0 0 0,-1 1 0 0 0,0 0 0 0 0,1-1-1 0 0,-1 1 1 0 0,0 0 0 0 0,0 1 0 0 0,1-1 0 0 0,-1 0 0 0 0,0 1 0 0 0,0-1-1 0 0,0 1 1 0 0,0 0 0 0 0,0 0 0 0 0,0 0 0 0 0,0 1 0 0 0,1-1 0 0 0,-1 1 0 0 0,0-1-1 0 0,0 1 1 0 0,0 0 0 0 0,1 0 0 0 0,-1 0 0 0 0,0 1 0 0 0,1-1 0 0 0,-1 0-1 0 0,1 1 1 0 0,-1 0 0 0 0,1 0 0 0 0,0-1 0 0 0,0 1 0 0 0,0 1 0 0 0,0-1 0 0 0,0 0-1 0 0,0 0 1 0 0,1 1 0 0 0,-1-1 0 0 0,1 1 0 0 0,-1-1 0 0 0,1 1 0 0 0,0 0 0 0 0,0 0-1 0 0,0-1 1 0 0,0 2 33 0 0,79 26 2804 0 0,-73-28-2843 0 0,1 0-1 0 0,-1 1 1 0 0,0-1 0 0 0,0 1 0 0 0,0 0-1 0 0,-1 0 1 0 0,1 1 0 0 0,-1 0 0 0 0,1 0 0 0 0,-1 0-1 0 0,0 0 1 0 0,-1 0 0 0 0,1 1 0 0 0,-1 0-1 0 0,0-1 1 0 0,0 1 0 0 0,2 4 39 0 0,-10 34-3202 0 0,3-41 1435 0 0,0-2-2917 0 0,2-4-793 0 0</inkml:trace>
  <inkml:trace contextRef="#ctx0" brushRef="#br0" timeOffset="3301.659">3075 478 12625 0 0,'0'0'1676'0'0,"0"0"-1702"0"0,0 0-370 0 0,-7 1 310 0 0,2 0 115 0 0,0 0 1 0 0,0 1-1 0 0,0-1 1 0 0,0 1 0 0 0,0 0-1 0 0,0 0 1 0 0,1 0-1 0 0,-1 1 1 0 0,1 0 0 0 0,0-1-1 0 0,0 2 1 0 0,0-1-1 0 0,0 0 1 0 0,0 1-1 0 0,1 0 1 0 0,-1 0 0 0 0,1 0-1 0 0,0 0 1 0 0,0 0-1 0 0,1 1 1 0 0,-1-1 0 0 0,1 1-1 0 0,0 0 1 0 0,0 0-1 0 0,1-1 1 0 0,-2 4-30 0 0,6-4 103 0 0,0-1 0 0 0,-1 0 1 0 0,1 0-1 0 0,0 0 0 0 0,1 0 0 0 0,-1 0 1 0 0,0-1-1 0 0,1 0 0 0 0,0 1 0 0 0,-1-1 1 0 0,1 0-1 0 0,0-1 0 0 0,0 1 0 0 0,0-1 1 0 0,0 0-1 0 0,0 0 0 0 0,0 0 0 0 0,0 0 1 0 0,1-1-1 0 0,-1 0 0 0 0,0 0 0 0 0,0 0 0 0 0,0 0 1 0 0,1-1-1 0 0,-1 1 0 0 0,0-1 0 0 0,3-1-103 0 0,3 2-300 0 0,29-7-2906 0 0,-17-11-4479 0 0,-10 1 1527 0 0</inkml:trace>
  <inkml:trace contextRef="#ctx0" brushRef="#br0" timeOffset="3610.026">3288 309 6977 0 0,'4'8'6317'0'0,"36"186"-2274"0"0,-42-175-4032 0 0,0 9 235 0 0,12-30-3033 0 0,26-12 311 0 0,47 85 5525 0 0,-65-10-3493 0 0,-18-60-691 0 0,3-5-2200 0 0,-1 1-1206 0 0</inkml:trace>
  <inkml:trace contextRef="#ctx0" brushRef="#br0" timeOffset="3860.595">3572 554 2812 0 0,'0'0'10873'0'0,"0"0"-9417"0"0,0 0-1356 0 0,0 0-84 0 0,0 0 384 0 0,0 0 16 0 0,0 0-87 0 0,0 0-117 0 0,11 39-100 0 0,-12-35-72 0 0,-2-1-40 0 0,2 0-276 0 0,-1-2-257 0 0,-1 0-359 0 0,2-1-412 0 0,1 0-588 0 0,0-2-480 0 0,0-3-3713 0 0</inkml:trace>
  <inkml:trace contextRef="#ctx0" brushRef="#br0" timeOffset="4109.221">3609 413 8477 0 0,'0'0'7304'0'0,"0"0"-7204"0"0,0 0-88 0 0,0 0-24 0 0,0 0-64 0 0,0 0-136 0 0,0 0-104 0 0,0 0-948 0 0,0 0-704 0 0,0 0-40 0 0,14 13-660 0 0,-14-11-2165 0 0</inkml:trace>
  <inkml:trace contextRef="#ctx0" brushRef="#br0" timeOffset="4262.963">3737 599 1200 0 0,'2'7'6447'0'0,"0"3"-5843"0"0,0-1 1 0 0,0 1-1 0 0,-1-1 0 0 0,0 1 1 0 0,0-1-1 0 0,-1 1 1 0 0,0-1-1 0 0,-1 1 1 0 0,0-1-1 0 0,-1 1 1 0 0,0-1-1 0 0,-3 9-604 0 0,5-17 271 0 0,0-31-381 0 0,-1 28 94 0 0,1 0 0 0 0,-1 0 0 0 0,1-1 0 0 0,-1 1 0 0 0,1 0 0 0 0,0 0 0 0 0,0 0 0 0 0,0 0 0 0 0,0 0 0 0 0,1 0 0 0 0,-1-1 0 0 0,1 1 0 0 0,-1 0 0 0 0,1 0 0 0 0,0 0 0 0 0,-1 0 1 0 0,1 0-1 0 0,0 0 0 0 0,0 1 0 0 0,1-1 0 0 0,-1 0 0 0 0,0 0 0 0 0,0 1 0 0 0,1-1 0 0 0,-1 1 0 0 0,1-1 0 0 0,0 1 0 0 0,-1 0 0 0 0,1-1 0 0 0,0 1 0 0 0,0 0 0 0 0,0 0 0 0 0,0 0 0 0 0,0 0 0 0 0,0 1 0 0 0,0-1 0 0 0,0 1 1 0 0,0-1-1 0 0,0 1 0 0 0,0-1 0 0 0,0 1 0 0 0,0 0 0 0 0,0 0 0 0 0,1 0 0 0 0,-1 0 0 0 0,0 1 0 0 0,0-1 0 0 0,0 1 0 0 0,0-1 0 0 0,0 1 0 0 0,0 0 0 0 0,0-1 0 0 0,0 1 0 0 0,0 0 0 0 0,0 0 16 0 0,3 5 98 0 0,1 0 0 0 0,-2 0-1 0 0,1 0 1 0 0,-1 0-1 0 0,1 1 1 0 0,-2-1 0 0 0,1 1-1 0 0,-1 0 1 0 0,0 0 0 0 0,0 0-1 0 0,-1 1 1 0 0,0-1 0 0 0,0 1-1 0 0,-1-1 1 0 0,0 1 0 0 0,-1 0-1 0 0,1-1 1 0 0,-1 7-98 0 0,2-8-2441 0 0,3-5-2874 0 0,0-3-806 0 0</inkml:trace>
  <inkml:trace contextRef="#ctx0" brushRef="#br0" timeOffset="4495.072">4016 708 5428 0 0,'0'0'6973'0'0,"0"0"-5740"0"0,0 0-1390 0 0,0 0 354 0 0,0 0 182 0 0,0 0 123 0 0,0 0-19 0 0,5 3-167 0 0,-3-2-263 0 0,-1 0 0 0 0,1 0-1 0 0,-1 1 1 0 0,1-1 0 0 0,0 0 0 0 0,0-1-1 0 0,0 1 1 0 0,-1 0 0 0 0,1 0 0 0 0,0-1-1 0 0,0 1 1 0 0,0-1 0 0 0,0 0 0 0 0,0 1-1 0 0,0-1 1 0 0,0 0 0 0 0,0 0 0 0 0,0-1-1 0 0,0 1 1 0 0,0 0 0 0 0,0 0 0 0 0,0-1-1 0 0,0 0 1 0 0,0 1 0 0 0,0-1 0 0 0,0 0-1 0 0,0 0 1 0 0,-1 0 0 0 0,1 0 0 0 0,0 0-1 0 0,-1 0 1 0 0,1 0 0 0 0,-1-1 0 0 0,1 1-1 0 0,-1 0 1 0 0,1-1 0 0 0,-1 0 0 0 0,0 1-1 0 0,0-1 1 0 0,0 0 0 0 0,0 1 0 0 0,0-1-1 0 0,0 0 1 0 0,0 0 0 0 0,-1 0 0 0 0,1 0-1 0 0,-1 0 1 0 0,1 0 0 0 0,-1 0 0 0 0,0-1-53 0 0,-49 28-2101 0 0,48-23 2142 0 0,-1 0 0 0 0,1 0-1 0 0,-1 0 1 0 0,1-1 0 0 0,0 1-1 0 0,-1 0 1 0 0,1 1 0 0 0,0-1-1 0 0,0 0 1 0 0,0 0 0 0 0,1 0-1 0 0,-1 1 1 0 0,1-1 0 0 0,-1 0-1 0 0,1 1 1 0 0,0-1 0 0 0,-1 0-1 0 0,1 1 1 0 0,1-1-1 0 0,-1 0 1 0 0,0 1 0 0 0,0-1-1 0 0,1 0 1 0 0,-1 1 0 0 0,1-1-1 0 0,0 0 1 0 0,0 0 0 0 0,0 0-1 0 0,0 1 1 0 0,0-1 0 0 0,0 0-1 0 0,1 0 1 0 0,-1-1 0 0 0,1 1-1 0 0,-1 0 1 0 0,1 0 0 0 0,0-1-1 0 0,-1 1 1 0 0,1-1-1 0 0,0 1 1 0 0,0-1 0 0 0,0 0-1 0 0,0 0 1 0 0,0 0 0 0 0,1 0-1 0 0,-1 0 1 0 0,2 0-41 0 0,57 28-542 0 0,-9-12-3649 0 0,-32-13-939 0 0,6-2-2773 0 0</inkml:trace>
  <inkml:trace contextRef="#ctx0" brushRef="#br0" timeOffset="4789.679">4617 1029 14873 0 0,'-10'-2'640'0'0,"-256"-41"-274"0"0,-1 12-1 0 0,-184 5-365 0 0,387 23 178 0 0,-1584-25 2264 0 0,331 51-1961 0 0,753 34-4575 0 0,548-56-609 0 0,3-4-3137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50.7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9277 0 0,'0'0'4209'0'0,"8"6"-3248"0"0,1 1-844 0 0,0 0 0 0 0,-1 1 0 0 0,0 0 0 0 0,0 0 0 0 0,-1 0 0 0 0,0 1-1 0 0,0 1 1 0 0,-1-1 0 0 0,0 1 0 0 0,-1 0 0 0 0,0 0 0 0 0,0 0 0 0 0,-1 1 0 0 0,-1 0 0 0 0,0-1-1 0 0,0 1 1 0 0,-1 1 0 0 0,0-1 0 0 0,-1 0 0 0 0,0 0 0 0 0,-1 1 0 0 0,0-1 0 0 0,-1 0 0 0 0,-1 0-1 0 0,1 1 1 0 0,-4 10-117 0 0,-37 61-201 0 0,17-53-3433 0 0,14-22-2452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51.0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169 10 15837 0 0,'0'0'2237'0'0,"0"0"-2225"0"0,0 0 48 0 0,0 0 200 0 0,0 0-164 0 0,0 0-96 0 0,-40 1-136 0 0,13 1-360 0 0,-1-1-584 0 0,1-1-973 0 0,3 0-2935 0 0,2-14-4533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51.2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0 14585 0 0,'0'0'3037'0'0,"0"0"-2689"0"0,0 0-224 0 0,0 0-124 0 0,-38 0 284 0 0,1 1-284 0 0,-11 0-212 0 0,3-1-1076 0 0,9 2-2517 0 0,5-5-5000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52.6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0 6869 0 0,'0'0'5508'0'0,"0"0"-4512"0"0,0 0 208 0 0,0 0-268 0 0,4 45-384 0 0,-4-32-248 0 0,-1 1-55 0 0,-2 2-61 0 0,-1-2-76 0 0,0 2-24 0 0,1-2 0 0 0,0-1 24 0 0,2-2 36 0 0,-2-1-100 0 0,3-1-48 0 0,3-4-884 0 0,1-1-1817 0 0,3-6-4175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52.8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1 4376 0 0,'0'0'8068'0'0,"0"0"-5535"0"0,0 0-2161 0 0,0 0-40 0 0,0 0 182 0 0,-4 6-153 0 0,-7 12-285 0 0,1 0 0 0 0,2 1 1 0 0,0 0-1 0 0,0 1 0 0 0,2-1 1 0 0,1 1-1 0 0,0 1 0 0 0,1-1 1 0 0,2 1-1 0 0,0-1 0 0 0,1 1 1 0 0,1 14-77 0 0,0-30 10 0 0,1 0 0 0 0,-1 0 0 0 0,1-1 0 0 0,0 1 0 0 0,1 0 0 0 0,-1-1 0 0 0,1 1 0 0 0,0-1 0 0 0,0 0 0 0 0,0 1 1 0 0,0-1-1 0 0,1 0 0 0 0,-1 0 0 0 0,1-1 0 0 0,0 1 0 0 0,1 0 0 0 0,-1-1 0 0 0,1 0 0 0 0,-1 0 0 0 0,1 0 0 0 0,0 0 1 0 0,4 1-11 0 0,40 4-5156 0 0,-34-14-133 0 0,5-11-1960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53.1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13705 0 0,'0'0'1923'0'0,"0"0"-1425"0"0,0 0-114 0 0,0 0-250 0 0,0 0-230 0 0,0 0-213 0 0,4 1-142 0 0,82 40 170 0 0,-84-40 311 0 0,-1 0 1 0 0,1 1-1 0 0,0-1 1 0 0,0 1-1 0 0,-1 0 1 0 0,1-1-1 0 0,-1 1 1 0 0,0 0-1 0 0,1 0 1 0 0,-1 0-1 0 0,0 0 1 0 0,0 0-1 0 0,0 0 1 0 0,0 1-1 0 0,-1-1 1 0 0,1 0-1 0 0,0 0 1 0 0,-1 0-1 0 0,0 1 1 0 0,1-1-1 0 0,-1 0 1 0 0,0 1-1 0 0,0-1 1 0 0,-1 0-1 0 0,1 1 1 0 0,0-1-1 0 0,-1 0 1 0 0,1 0-1 0 0,-1 1 1 0 0,0-1-1 0 0,0 0 0 0 0,1 0 1 0 0,-2 0-1 0 0,1 0 1 0 0,0 0-1 0 0,0 0 1 0 0,-1 0-1 0 0,1 0 1 0 0,-1-1-1 0 0,1 1 1 0 0,-2 0-31 0 0,-48 63 601 0 0,92-56 258 0 0,-33-9-886 0 0,47-2-447 0 0,-21-10-5161 0 0,-25 6 275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53.3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0 7717 0 0,'0'0'7522'0'0,"6"6"-5845"0"0,3 4-1663 0 0,-1 0-1 0 0,1 0 1 0 0,-2 1-1 0 0,1 0 0 0 0,-2 0 1 0 0,1 1-1 0 0,-2-1 1 0 0,1 2-1 0 0,-2-1 1 0 0,1 0-1 0 0,-2 1 0 0 0,0 0 1 0 0,0 0-1 0 0,-1 0 1 0 0,-1 0-1 0 0,0 0 1 0 0,-1 0-1 0 0,0 0 1 0 0,-1 1-1 0 0,0-1 0 0 0,-2 0 1 0 0,1 0-1 0 0,-1-1 1 0 0,-1 1-1 0 0,0-1 1 0 0,-1 1-1 0 0,-1-1 1 0 0,1 0-1 0 0,-2-1 0 0 0,0 0 1 0 0,0 0-1 0 0,-8 8-13 0 0,2-8-1947 0 0,4-8-3536 0 0,-1-8-4205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53.5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33 14969 0 0,'0'0'3041'0'0,"0"0"-3041"0"0,0 0-60 0 0,0 0 60 0 0,-52-3 184 0 0,27 1-184 0 0,-3 0-24 0 0,2-1-684 0 0,-1 0-529 0 0,8-1-1059 0 0,3-1-2428 0 0,6-6-2717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53.6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185 26 5380 0 0,'0'0'9293'0'0,"0"0"-8021"0"0,0 0-1004 0 0,0 0 569 0 0,0 0-365 0 0,0 0-224 0 0,0 0-124 0 0,-58-11-124 0 0,27 9-624 0 0,-3 1-969 0 0,8-1-1627 0 0,-10-8-6481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51.8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43 5641 0 0,'0'0'4729'0'0,"0"0"-2602"0"0,0 0-1221 0 0,0 0-329 0 0,0 0-254 0 0,0 0 67 0 0,0 7 187 0 0,-6 303 1164 0 0,6-292-2083 0 0,4-11-5485 0 0,1-11-351 0 0</inkml:trace>
  <inkml:trace contextRef="#ctx0" brushRef="#br0" timeOffset="265.577">67 1 8597 0 0,'0'0'2751'0'0,"8"0"-1839"0"0,0-1-762 0 0,0 1-1 0 0,0 0 1 0 0,0 1 0 0 0,0-1 0 0 0,0 2 0 0 0,0-1 0 0 0,0 1-1 0 0,0 0 1 0 0,-1 1 0 0 0,1 0 0 0 0,-1 0 0 0 0,1 0 0 0 0,-1 1-1 0 0,0 0 1 0 0,0 1 0 0 0,-1-1 0 0 0,0 1 0 0 0,1 1 0 0 0,-1-1-1 0 0,-1 1 1 0 0,1 0 0 0 0,-1 0 0 0 0,0 1 0 0 0,-1-1 0 0 0,0 1-1 0 0,2 3-149 0 0,-6-8 19 0 0,-1 1-1 0 0,1-1 0 0 0,-1 1 0 0 0,1-1 1 0 0,-1 0-1 0 0,0 1 0 0 0,0-1 0 0 0,0 0 1 0 0,0 0-1 0 0,0 1 0 0 0,0-1 0 0 0,-1 0 1 0 0,1 0-1 0 0,-1-1 0 0 0,1 1 0 0 0,-1 0 1 0 0,0 0-1 0 0,0-1 0 0 0,0 1 0 0 0,0-1 0 0 0,0 1 1 0 0,0-1-1 0 0,0 0 0 0 0,0 0 0 0 0,-1 0 1 0 0,1 0-1 0 0,0 0 0 0 0,-1-1 0 0 0,1 1 1 0 0,0-1-1 0 0,-1 1 0 0 0,1-1 0 0 0,-1 0 1 0 0,1 0-1 0 0,-1 0 0 0 0,-1 0-18 0 0,-55 4-2401 0 0,39-6-1363 0 0,-2-9-4087 0 0</inkml:trace>
  <inkml:trace contextRef="#ctx0" brushRef="#br0" timeOffset="560.658">467 325 5793 0 0,'0'0'5475'0'0,"0"0"-3013"0"0,0 0-1705 0 0,0 0-242 0 0,0 0-64 0 0,0 0-92 0 0,0 0 44 0 0,0 0-21 0 0,-7 6-70 0 0,3-1-261 0 0,-1 0 0 0 0,0 0 1 0 0,0-1-1 0 0,-1 0 0 0 0,1 0 1 0 0,-1 0-1 0 0,0-1 0 0 0,0 1 0 0 0,0-2 1 0 0,0 1-1 0 0,-1-1 0 0 0,1 1 1 0 0,-1-2-1 0 0,0 1 0 0 0,1-1 1 0 0,-1 0-1 0 0,0 0 0 0 0,0-1 0 0 0,1 0 1 0 0,-1 0-1 0 0,0-1 0 0 0,0 0 1 0 0,0 0-1 0 0,1 0 0 0 0,-1-1 0 0 0,1 0 1 0 0,-3-1-52 0 0,-26-28-558 0 0,25 4-4113 0 0,12 23 437 0 0,1 2-1949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35:48.7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5964 980 15909 0 0,'0'0'3085'0'0,"0"0"-2721"0"0,0 0-360 0 0,0 0 200 0 0,0 0 4 0 0,0 0-84 0 0,0 0-124 0 0,0 0-224 0 0,0 0 44 0 0,0 0 32 0 0,-1 4-248 0 0,1-4-588 0 0,0 1-1089 0 0,1 1-2395 0 0,4-2-2069 0 0</inkml:trace>
  <inkml:trace contextRef="#ctx0" brushRef="#br0" timeOffset="-384.419">5403 728 5196 0 0,'0'0'1839'0'0,"0"0"1174"0"0,0 0-1597 0 0,0 0-437 0 0,0 0 419 0 0,0 0-142 0 0,0 0-616 0 0,-3 32-392 0 0,-42 31-192 0 0,45-63-538 0 0,26-7-2176 0 0,76 11 1506 0 0,-94-2 1401 0 0,0 0-1 0 0,0 1 1 0 0,0 0 0 0 0,0 0-1 0 0,-1 1 1 0 0,1 0 0 0 0,-1 0 0 0 0,0 1-1 0 0,0 0 1 0 0,0 0 0 0 0,-1 1-1 0 0,0-1 1 0 0,0 1 0 0 0,0 1-1 0 0,-1-1 1 0 0,0 1 0 0 0,2 4-249 0 0,-5-8 58 0 0,-1 0 1 0 0,0 0-1 0 0,-1 0 1 0 0,1 0-1 0 0,-1 0 0 0 0,1 0 1 0 0,-1 0-1 0 0,0 0 1 0 0,0 0-1 0 0,0 1 1 0 0,-1-1-1 0 0,1 0 0 0 0,-1 0 1 0 0,1 0-1 0 0,-1 0 1 0 0,0 0-1 0 0,0-1 1 0 0,-1 1-1 0 0,1 0 0 0 0,0 0 1 0 0,-1-1-1 0 0,0 1 1 0 0,1-1-1 0 0,-1 1 1 0 0,0-1-1 0 0,-1 0 1 0 0,1 1-1 0 0,0-1 0 0 0,0 0 1 0 0,-1-1-1 0 0,1 1 1 0 0,-1 0-1 0 0,0-1 1 0 0,0 1-1 0 0,1-1 0 0 0,-1 0 1 0 0,0 0-1 0 0,0 0 1 0 0,0 0-1 0 0,0-1 1 0 0,0 1-1 0 0,0-1-58 0 0,-3 2-147 0 0,0 0-1 0 0,0 0 1 0 0,1-1 0 0 0,-1 1 0 0 0,0-1-1 0 0,0-1 1 0 0,0 1 0 0 0,0-1-1 0 0,0 0 1 0 0,0-1 0 0 0,0 1 0 0 0,0-1-1 0 0,0 0 1 0 0,0-1 0 0 0,0 1-1 0 0,0-1 1 0 0,1 0 0 0 0,-1-1 0 0 0,1 1-1 0 0,-1-1 1 0 0,-2-3 147 0 0,-5-20-5835 0 0,11 12-148 0 0</inkml:trace>
  <inkml:trace contextRef="#ctx0" brushRef="#br0" timeOffset="-153.029">5685 699 13905 0 0,'0'0'2464'0'0,"0"0"-2464"0"0,0 0-232 0 0,0 0 232 0 0,0 0 521 0 0,-51 4-161 0 0,29-4-200 0 0,-5 0-160 0 0,0 0-12 0 0,0 0-861 0 0,3 0-287 0 0,6 0-704 0 0,4 0-2884 0 0,5-4-3761 0 0</inkml:trace>
  <inkml:trace contextRef="#ctx0" brushRef="#br0" timeOffset="1343.07">6365 816 1720 0 0,'0'0'6500'0'0,"0"0"-3905"0"0,0 0-1946 0 0,0 0-309 0 0,0 0 40 0 0,0 0-24 0 0,0 0-85 0 0,0 0-87 0 0,0 0-66 0 0,36-5-635 0 0,-33 4 581 0 0,0 1 1 0 0,0 0 0 0 0,0-1-1 0 0,0 2 1 0 0,0-1 0 0 0,-1 0-1 0 0,1 0 1 0 0,0 1 0 0 0,0 0-1 0 0,0 0 1 0 0,0 0-1 0 0,0 0 1 0 0,-1 0 0 0 0,1 0-1 0 0,-1 0 1 0 0,1 1 0 0 0,-1 0-1 0 0,1-1 1 0 0,-1 1-1 0 0,0 0 1 0 0,0 0 0 0 0,1 0-1 0 0,-2 1 1 0 0,1-1 0 0 0,0 0-1 0 0,0 1 1 0 0,-1-1 0 0 0,1 1-1 0 0,-1-1 1 0 0,0 1-1 0 0,0 0 1 0 0,0 0 0 0 0,0-1-1 0 0,0 1 1 0 0,-1 0 0 0 0,1 0-1 0 0,-1 0 1 0 0,0 0 0 0 0,0 0-1 0 0,0 0 1 0 0,0 0-1 0 0,0 0 1 0 0,-1 0 0 0 0,1 0-1 0 0,-1-1 1 0 0,0 1 0 0 0,0 0-1 0 0,0 0 1 0 0,0 0 0 0 0,0-1-1 0 0,-1 1 1 0 0,0 1-65 0 0,-108 95 805 0 0,175-83 1373 0 0,-33-14-2357 0 0,56 1 144 0 0,-33-9-6326 0 0,-42 2-1024 0 0</inkml:trace>
  <inkml:trace contextRef="#ctx0" brushRef="#br0" timeOffset="2774.002">6867 563 8325 0 0,'0'0'3429'0'0,"0"0"-2641"0"0,0 0-608 0 0,0 0 57 0 0,0 0-210 0 0,17 9-23 0 0,-18 51 1644 0 0,-1-48-1534 0 0,0 0 0 0 0,0 1 0 0 0,2-1 1 0 0,-1 1-1 0 0,2 0 0 0 0,0-1 0 0 0,0 1 1 0 0,1-1-1 0 0,1 0 0 0 0,0 0 1 0 0,0 0-1 0 0,1 0 0 0 0,1 0 0 0 0,0-1 1 0 0,1 1-1 0 0,0-1 0 0 0,0-1 0 0 0,1 1 1 0 0,1-1-1 0 0,0-1 0 0 0,0 1 1 0 0,3 1-115 0 0,1-3 58 0 0,-2 16-359 0 0,-14-19 307 0 0,-1 1-1 0 0,1-1 1 0 0,0 1 0 0 0,1 0 0 0 0,-1 0-1 0 0,1 0 1 0 0,0 1 0 0 0,1-1-1 0 0,0 1 1 0 0,0-1 0 0 0,0 1 0 0 0,1 0-1 0 0,-1 0 1 0 0,2 0 0 0 0,-1 6-6 0 0,0-6 39 0 0,-14 313 1413 0 0,-19-222-2063 0 0,-5-77-7706 0 0,15-21-1125 0 0</inkml:trace>
  <inkml:trace contextRef="#ctx0" brushRef="#br0" timeOffset="1811.026">5475 469 12057 0 0,'0'0'2564'0'0,"0"0"-2564"0"0,0 0-824 0 0,0 0 824 0 0,0 0 228 0 0,-35 9 12 0 0,20-8-124 0 0,-1 1-68 0 0,-3-1-40 0 0,1 0-8 0 0,1-1-180 0 0,-1 0-836 0 0,1-1-432 0 0,3-4-1260 0 0,2 0-3229 0 0</inkml:trace>
  <inkml:trace contextRef="#ctx0" brushRef="#br0" timeOffset="2076.344">5341 406 5004 0 0,'0'0'5449'0'0,"0"0"-4609"0"0,0 0-428 0 0,39 42 164 0 0,-32-24 152 0 0,0 2-40 0 0,-2-2-192 0 0,-4 1-40 0 0,-1 0-340 0 0,0-1-116 0 0,0-1-736 0 0,0-3-832 0 0,0-2-2616 0 0,4-7-4093 0 0</inkml:trace>
  <inkml:trace contextRef="#ctx0" brushRef="#br0" timeOffset="9017.362">857 1529 5733 0 0,'0'0'4827'0'0,"0"0"-2593"0"0,0 0-1157 0 0,0 0-279 0 0,0 0-147 0 0,0 0-51 0 0,0 0-272 0 0,0 7-6 0 0,-3 14-238 0 0,0-1 0 0 0,-2 0 1 0 0,0-1-1 0 0,-1 1 0 0 0,-1-1 0 0 0,-1 0 0 0 0,-1-1 0 0 0,0 0 1 0 0,-2 0-1 0 0,0-1 0 0 0,-11 13-84 0 0,-29 56 372 0 0,49-79-748 0 0,3-8-6668 0 0,3-10-104 0 0</inkml:trace>
  <inkml:trace contextRef="#ctx0" brushRef="#br0" timeOffset="9187.098">681 1617 2752 0 0,'0'0'7698'0'0,"0"0"-5191"0"0,7 8-1882 0 0,12 10-238 0 0,-2 1-1 0 0,0 0 1 0 0,-2 1 0 0 0,0 1-1 0 0,-1 0 1 0 0,-1 1 0 0 0,-1 1 0 0 0,-1 0-1 0 0,-1 0 1 0 0,6 19-387 0 0,-16-37-582 0 0,-1-6-5942 0 0,-5-9-619 0 0</inkml:trace>
  <inkml:trace contextRef="#ctx0" brushRef="#br0" timeOffset="-9564.775">514 731 7433 0 0,'0'0'5599'0'0,"0"0"-4630"0"0,0 0-1201 0 0,-7 4 491 0 0,3 1-238 0 0,-1-2-1 0 0,0 1 1 0 0,0 0-1 0 0,0-1 1 0 0,0 0 0 0 0,-1-1-1 0 0,1 1 1 0 0,-1-1 0 0 0,0 0-1 0 0,0 0 1 0 0,0 0-1 0 0,0-1 1 0 0,0 0 0 0 0,0 0-1 0 0,0-1 1 0 0,0 0 0 0 0,0 0-1 0 0,0 0 1 0 0,0-1-1 0 0,0 0 1 0 0,0 0 0 0 0,0 0-1 0 0,0-1 1 0 0,0 0 0 0 0,0 0-1 0 0,1 0 1 0 0,-1-1-1 0 0,1 0 1 0 0,0 0 0 0 0,-1 0-1 0 0,1-1 1 0 0,1 0 0 0 0,-1 0-1 0 0,1 0 1 0 0,-1 0-1 0 0,1-1 1 0 0,0 1 0 0 0,1-1-1 0 0,-1 0 1 0 0,1 0 0 0 0,0-1-1 0 0,0 1 1 0 0,1-1-1 0 0,-1 0-20 0 0,1-108 904 0 0,0 112-918 0 0,0 0-1 0 0,0 1 0 0 0,0-1 0 0 0,-1 0 0 0 0,1 1 1 0 0,0 0-1 0 0,0-1 0 0 0,-1 1 0 0 0,1 0 0 0 0,-1 0 1 0 0,0 1-1 0 0,1-1 0 0 0,-1 0 0 0 0,1 1 0 0 0,-1 0 0 0 0,0-1 1 0 0,1 1-1 0 0,-1 0 0 0 0,0 0 0 0 0,1 1 0 0 0,-1-1 1 0 0,0 0-1 0 0,1 1 0 0 0,-1 0 0 0 0,0 0 0 0 0,1 0 1 0 0,-1 0-1 0 0,1 0 0 0 0,0 0 0 0 0,-1 0 0 0 0,1 1 0 0 0,0-1 1 0 0,0 1-1 0 0,0 0 0 0 0,0 0 0 0 0,0-1 0 0 0,0 1 1 0 0,0 1-1 0 0,1-1 0 0 0,-1 0 0 0 0,1 0 0 0 0,-1 2 15 0 0,0 1 18 0 0,0-1 0 0 0,0 1-1 0 0,1-1 1 0 0,0 1 0 0 0,0 0 0 0 0,0 0-1 0 0,1 0 1 0 0,-1-1 0 0 0,1 1-1 0 0,1 0 1 0 0,-1 0 0 0 0,0 0-1 0 0,1 0 1 0 0,0-1 0 0 0,0 1 0 0 0,1 0-1 0 0,-1-1 1 0 0,1 1 0 0 0,0-1-1 0 0,1 2-17 0 0,6 80 239 0 0,-12-83-156 0 0,0 0 0 0 0,1 0 0 0 0,-1 0 0 0 0,0 0 0 0 0,0-1 0 0 0,-1 1 0 0 0,1-1 0 0 0,0 0 0 0 0,-1 0 0 0 0,0 0 0 0 0,1 0 0 0 0,-1-1 0 0 0,0 1 0 0 0,0-1 0 0 0,0 0 0 0 0,0 0 0 0 0,0-1 0 0 0,0 1 1 0 0,0-1-1 0 0,0 0 0 0 0,0 0 0 0 0,0 0 0 0 0,0 0 0 0 0,0-1 0 0 0,0 1 0 0 0,0-1 0 0 0,-1-1-83 0 0,-66-18-5064 0 0,60 12-15 0 0,6-6-2814 0 0</inkml:trace>
  <inkml:trace contextRef="#ctx0" brushRef="#br0" timeOffset="-9316.645">871 819 13565 0 0,'0'0'2252'0'0,"0"0"-2052"0"0,0 0-200 0 0,0 0-164 0 0,0 0 116 0 0,0 0 48 0 0,0 0 200 0 0,-45 3-76 0 0,27-3-124 0 0,-4 0-496 0 0,3-2-524 0 0,2-2-696 0 0,3-2-828 0 0,5 2-3657 0 0</inkml:trace>
  <inkml:trace contextRef="#ctx0" brushRef="#br0" timeOffset="-9083.025">915 731 8837 0 0,'0'0'5176'0'0,"0"0"-4492"0"0,0 0-116 0 0,0 0-128 0 0,0 0-440 0 0,0 0-128 0 0,-40-4 120 0 0,22 1 4 0 0,-3 1 4 0 0,1 0-1020 0 0,-1-1-672 0 0,4-3-788 0 0,6 2-3581 0 0</inkml:trace>
  <inkml:trace contextRef="#ctx0" brushRef="#br0" timeOffset="-8815.65">1258 458 8353 0 0,'0'0'6268'0'0,"0"0"-4447"0"0,0 0-1493 0 0,0 0-128 0 0,0 0-411 0 0,0 0 5 0 0,0 0 104 0 0,-8 0 14 0 0,6 0 77 0 0,-1 0 1 0 0,1 0-1 0 0,-1 1 0 0 0,1-1 1 0 0,-1 1-1 0 0,1-1 0 0 0,0 1 1 0 0,-1 0-1 0 0,1 0 0 0 0,0 0 1 0 0,-1 1-1 0 0,1-1 1 0 0,0 0-1 0 0,0 1 0 0 0,0-1 1 0 0,0 1-1 0 0,0 0 0 0 0,1 0 1 0 0,-1 0-1 0 0,0 0 0 0 0,1 0 1 0 0,0 0-1 0 0,-1 0 1 0 0,1 0-1 0 0,0 0 0 0 0,0 1 1 0 0,0-1-1 0 0,0 1 0 0 0,1-1 1 0 0,-1 0-1 0 0,0 1 0 0 0,1-1 1 0 0,0 1-1 0 0,0 0 1 0 0,0-1-1 0 0,0 1 0 0 0,0-1 1 0 0,0 1-1 0 0,1-1 0 0 0,-1 1 1 0 0,1-1-1 0 0,-1 0 0 0 0,1 1 11 0 0,13 57 183 0 0,-11-56-146 0 0,-1 0 1 0 0,0 0-1 0 0,0 0 1 0 0,-1 0-1 0 0,1 0 1 0 0,-1 0-1 0 0,0 1 1 0 0,0-1-1 0 0,-1 0 1 0 0,1 1 0 0 0,-1-1-1 0 0,0 0 1 0 0,0 1-1 0 0,0-1 1 0 0,0 1-1 0 0,-1-1 1 0 0,0 0-1 0 0,0 1 1 0 0,0-1-1 0 0,-1 0 1 0 0,1 0-1 0 0,-1 0 1 0 0,0 0 0 0 0,0 0-1 0 0,0 0 1 0 0,-1-1-1 0 0,1 1 1 0 0,-1-1-1 0 0,0 1 1 0 0,0-1-1 0 0,0 0 1 0 0,-1 0-1 0 0,1 0 1 0 0,-1-1-1 0 0,1 1 1 0 0,-2-1-38 0 0,-81 22-1677 0 0,117 10 2019 0 0,-24-26-223 0 0,0-1 0 0 0,-1 2-1 0 0,0-1 1 0 0,0 1 0 0 0,-1 0-1 0 0,0 0 1 0 0,0 0 0 0 0,-1 1 0 0 0,0-1-1 0 0,-1 1 1 0 0,0 0 0 0 0,-1 0-1 0 0,0 1 1 0 0,0-1 0 0 0,-1 0-1 0 0,-1 1 1 0 0,0-1 0 0 0,0 0 0 0 0,-1 1-1 0 0,0-1 1 0 0,-1 0 0 0 0,-1 6-119 0 0,2-12-242 0 0,4 68 380 0 0,10-56-3232 0 0,13-8-4458 0 0,-13-8-326 0 0</inkml:trace>
  <inkml:trace contextRef="#ctx0" brushRef="#br0" timeOffset="-6457.194">2622 707 4396 0 0,'0'0'8637'0'0,"0"0"-6049"0"0,0 0-1990 0 0,0 0-188 0 0,0 0-295 0 0,0 0-227 0 0,0 0-73 0 0,0 0 11 0 0,30 8-201 0 0,-28-9 396 0 0,0 1-1 0 0,0 0 1 0 0,0 0-1 0 0,0 0 1 0 0,0 0 0 0 0,0 0-1 0 0,0 0 1 0 0,0 1-1 0 0,0-1 1 0 0,0 1 0 0 0,0-1-1 0 0,0 1 1 0 0,-1 0-1 0 0,1-1 1 0 0,0 1 0 0 0,0 0-1 0 0,0 0 1 0 0,-1 1-1 0 0,1-1 1 0 0,-1 0 0 0 0,1 0-1 0 0,-1 1 1 0 0,1-1-1 0 0,-1 1 1 0 0,0-1 0 0 0,0 1-1 0 0,0 0 1 0 0,0 0-1 0 0,0-1 1 0 0,0 1-1 0 0,0 0 1 0 0,0 0 0 0 0,-1 0-1 0 0,1 0 1 0 0,-1 0-1 0 0,1 0 1 0 0,-1 0 0 0 0,0 0-1 0 0,0 0 1 0 0,0 0-1 0 0,0 0 1 0 0,0 0 0 0 0,0 0-1 0 0,-1 0 1 0 0,1 0-1 0 0,-1 0 1 0 0,1 0 0 0 0,-1-1-1 0 0,0 1 1 0 0,1 0-1 0 0,-1 0 1 0 0,0 0-1 0 0,0-1 1 0 0,-1 1 0 0 0,1 0-1 0 0,0-1 1 0 0,0 1-1 0 0,-1-1 1 0 0,1 0 0 0 0,-1 1-1 0 0,-1 0-20 0 0,-15 6 43 0 0,18-8-39 0 0,1 1 0 0 0,-1-1 0 0 0,0 0 1 0 0,0 0-1 0 0,1 1 0 0 0,-1-1 1 0 0,0 0-1 0 0,0 0 0 0 0,1 1 1 0 0,-1-1-1 0 0,0 0 0 0 0,0 1 1 0 0,0-1-1 0 0,0 0 0 0 0,0 1 1 0 0,1-1-1 0 0,-1 0 0 0 0,0 1 1 0 0,0-1-1 0 0,0 0 0 0 0,0 1 1 0 0,0-1-1 0 0,0 0 0 0 0,0 1 1 0 0,0-1-1 0 0,0 1 0 0 0,0-1 1 0 0,-1 0-1 0 0,1 1 0 0 0,0-1 1 0 0,0 0-1 0 0,0 1 0 0 0,0-1 1 0 0,0 0-1 0 0,-1 1 0 0 0,1-1 1 0 0,0 0-1 0 0,0 0-4 0 0,76 31-206 0 0,-75-30 218 0 0,0-1-1 0 0,0 1 0 0 0,1-1 1 0 0,-1 1-1 0 0,0-1 0 0 0,0 1 1 0 0,0 0-1 0 0,0-1 0 0 0,0 1 1 0 0,0 0-1 0 0,0 0 0 0 0,-1 0 1 0 0,1 0-1 0 0,0 0 0 0 0,0 0 1 0 0,-1 0-1 0 0,1 0 0 0 0,-1 0 1 0 0,1 0-1 0 0,-1 0 0 0 0,1 0 0 0 0,-1 1 1 0 0,1-1-1 0 0,-1 0 0 0 0,0 0 1 0 0,0 0-1 0 0,0 1 0 0 0,0-1 1 0 0,0 0-1 0 0,0 0 0 0 0,0 1 1 0 0,0-1-1 0 0,0 0 0 0 0,0 0 1 0 0,-1 0-1 0 0,1 1 0 0 0,0-1 1 0 0,-1 0-1 0 0,1 0 0 0 0,-1 0 1 0 0,0 0-1 0 0,1 0 0 0 0,-1 0 1 0 0,0 0-1 0 0,1 0 0 0 0,-1 0 1 0 0,0 0-1 0 0,0 0 0 0 0,0 0 1 0 0,0-1-1 0 0,0 1 0 0 0,0 0 1 0 0,0-1-1 0 0,0 1 0 0 0,0-1 1 0 0,0 1-1 0 0,-1-1 0 0 0,1 1 1 0 0,0-1-1 0 0,0 0 0 0 0,0 1 1 0 0,-1-1-12 0 0,-63 18 433 0 0,23-25-4888 0 0,35 1-805 0 0,5-8-3236 0 0</inkml:trace>
  <inkml:trace contextRef="#ctx0" brushRef="#br0" timeOffset="-6146.387">2949 726 40 0 0,'0'0'11618'0'0,"0"0"-8043"0"0,0 0-2903 0 0,0 0-236 0 0,0 0 46 0 0,0 0-89 0 0,0 0-223 0 0,24-9-52 0 0,-21 10-112 0 0,0-1 1 0 0,-1 1-1 0 0,1 0 1 0 0,0 0-1 0 0,-1-1 1 0 0,1 2-1 0 0,-1-1 1 0 0,0 0 0 0 0,1 0-1 0 0,-1 1 1 0 0,0-1-1 0 0,0 1 1 0 0,0 0-1 0 0,0 0 1 0 0,0 0-1 0 0,0 0 1 0 0,0 0-1 0 0,-1 0 1 0 0,1 0 0 0 0,-1 1-1 0 0,1-1 1 0 0,-1 0-1 0 0,0 1 1 0 0,0-1-1 0 0,0 1 1 0 0,0-1-1 0 0,-1 1 1 0 0,1 0-1 0 0,-1-1 1 0 0,1 1 0 0 0,-1 0-1 0 0,0 0 1 0 0,0-1-1 0 0,0 1 1 0 0,-1 0-1 0 0,1-1 1 0 0,0 1-1 0 0,-1 0 1 0 0,0-1-1 0 0,0 1 1 0 0,0-1 0 0 0,0 1-1 0 0,0-1 1 0 0,0 1-1 0 0,-1-1 1 0 0,1 0-1 0 0,-1 0 1 0 0,1 1-1 0 0,-1-1 1 0 0,0 0-1 0 0,0 0 1 0 0,0-1 0 0 0,0 1-1 0 0,0 0 1 0 0,-2 0-7 0 0,-49 54 162 0 0,107-51 844 0 0,7-8-1826 0 0,-22-7-3250 0 0,-31 4-344 0 0,-5-5-3070 0 0</inkml:trace>
  <inkml:trace contextRef="#ctx0" brushRef="#br0" timeOffset="-4907.475">3734 934 13313 0 0,'0'0'3044'0'0,"0"0"-3044"0"0,0 0 0 0 0,0 0 89 0 0,-37 39 235 0 0,23-27-64 0 0,-3 0-72 0 0,-1-3-76 0 0,-1 2-112 0 0,0-2-424 0 0,0-1-493 0 0,1-1-975 0 0,8-2-3232 0 0,-3-5-3809 0 0</inkml:trace>
  <inkml:trace contextRef="#ctx0" brushRef="#br0" timeOffset="-5728.259">1661 202 2584 0 0,'0'0'6556'0'0,"0"0"-4590"0"0,0 0-1240 0 0,0 0 497 0 0,0 0 240 0 0,0 0-438 0 0,0 0-931 0 0,0 0-224 0 0,-7-3 93 0 0,7 3 14 0 0,-2-1 0 0 0,0-1 1 0 0,0 1-1 0 0,0 0 0 0 0,0 0 0 0 0,0 0 1 0 0,0 0-1 0 0,0 0 0 0 0,-1 0 0 0 0,1 1 1 0 0,0-1-1 0 0,-1 1 0 0 0,1 0 1 0 0,0-1-1 0 0,0 1 0 0 0,-1 0 0 0 0,1 0 1 0 0,0 0-1 0 0,-1 1 0 0 0,1-1 1 0 0,0 1-1 0 0,-1-1 0 0 0,1 1 0 0 0,0 0 1 0 0,0 0-1 0 0,0 0 0 0 0,0 0 0 0 0,0 0 1 0 0,0 0-1 0 0,-2 2 23 0 0,49 36 948 0 0,-42-39-923 0 0,1 1-1 0 0,-1 0 1 0 0,0 0-1 0 0,0 0 1 0 0,0 1-1 0 0,0-1 1 0 0,-1 1-1 0 0,1-1 1 0 0,0 1-1 0 0,-1 0 1 0 0,1 0-1 0 0,-1 0 1 0 0,1 1-1 0 0,-1-1 1 0 0,0 1 0 0 0,0-1-1 0 0,0 1 1 0 0,0-1-1 0 0,-1 1 1 0 0,1 0-1 0 0,-1 0 1 0 0,0 0-1 0 0,1 0 1 0 0,-1 0-1 0 0,0 0 1 0 0,-1 0-1 0 0,1 1 1 0 0,-1-1-1 0 0,1 0 1 0 0,-1 0-1 0 0,0 0 1 0 0,0 1-1 0 0,0-1 1 0 0,-1 0 0 0 0,1 0-1 0 0,-1 0 1 0 0,0 1-1 0 0,0-1 1 0 0,0 0-1 0 0,0 0 1 0 0,0 0-1 0 0,-1 0 1 0 0,1-1-1 0 0,-1 1 1 0 0,0 0-1 0 0,0-1 1 0 0,0 1-25 0 0,-75 24-178 0 0,23-27-4232 0 0,37-5-919 0 0,0-10-1643 0 0</inkml:trace>
  <inkml:trace contextRef="#ctx0" brushRef="#br0" timeOffset="-5479.43">1617 155 2644 0 0,'0'0'8925'0'0,"0"0"-8541"0"0,0 0 24 0 0,0 0 424 0 0,26 50 184 0 0,-25-34 96 0 0,-1 3-152 0 0,0 1-247 0 0,-4-2-281 0 0,0 2-208 0 0,0-1-112 0 0,-1-1-112 0 0,4-1-48 0 0,1-2-364 0 0,1 1-408 0 0,8 0-769 0 0,3-4-1647 0 0,-2-3-2872 0 0</inkml:trace>
  <inkml:trace contextRef="#ctx0" brushRef="#br0" timeOffset="-3582.644">4515 851 2704 0 0,'0'0'9309'0'0,"0"0"-6349"0"0,0 0-2086 0 0,0 0-99 0 0,0 0-303 0 0,0 0-186 0 0,-6 0-34 0 0,-235-7-1033 0 0,241 7 697 0 0,-20-3-1480 0 0,13-3-6072 0 0,13-4 69 0 0</inkml:trace>
  <inkml:trace contextRef="#ctx0" brushRef="#br0" timeOffset="-3334.782">4697 693 12389 0 0,'0'0'1965'0'0,"0"0"-1252"0"0,0 0-563 0 0,0 0-122 0 0,1 7 403 0 0,-7 208 973 0 0,11-185-3985 0 0,7-14-4777 0 0,3-11 217 0 0</inkml:trace>
  <inkml:trace contextRef="#ctx0" brushRef="#br0" timeOffset="-3100.978">4951 990 14309 0 0,'0'0'3805'0'0,"0"0"-3805"0"0,0 0-892 0 0,0 0 892 0 0,0 0 136 0 0,0 0-12 0 0,-31 42 24 0 0,22-28-12 0 0,-6 2 0 0 0,3 0-136 0 0,-1-1-968 0 0,5-3-3357 0 0,6-4-7776 0 0</inkml:trace>
  <inkml:trace contextRef="#ctx0" brushRef="#br0" timeOffset="10865.767">4427 1074 1760 0 0,'0'0'0'0'0</inkml:trace>
  <inkml:trace contextRef="#ctx0" brushRef="#br0" timeOffset="-7976.532">1671 577 8189 0 0,'0'0'5005'0'0,"0"0"-3856"0"0,1 7-979 0 0,10 202 3171 0 0,-12-206-3715 0 0,1 16-1100 0 0,2-9-5331 0 0,2-9-1208 0 0</inkml:trace>
  <inkml:trace contextRef="#ctx0" brushRef="#br0" timeOffset="-7785.018">1799 836 9925 0 0,'0'0'6204'0'0,"0"0"-5523"0"0,0 0-593 0 0,0 0 196 0 0,0 0 188 0 0,0 0-148 0 0,0 0-200 0 0,0 0-124 0 0,0 0-360 0 0,0 0-60 0 0,5 10-352 0 0,-5-7-777 0 0,1-1-1471 0 0,3-2-4297 0 0</inkml:trace>
  <inkml:trace contextRef="#ctx0" brushRef="#br0" timeOffset="-7489.617">1996 656 15029 0 0,'0'0'1757'0'0,"0"0"-1453"0"0,0 0-173 0 0,0 0 30 0 0,0 0-29 0 0,0 0-68 0 0,3-1-151 0 0,0 1 89 0 0,0 0 0 0 0,0 0 0 0 0,0 0 0 0 0,-1 1 1 0 0,1-1-1 0 0,0 1 0 0 0,0-1 0 0 0,0 1 0 0 0,-1 0 0 0 0,1 0 0 0 0,0 0 0 0 0,-1 0 1 0 0,1 1-1 0 0,-1-1 0 0 0,1 1 0 0 0,-1-1 0 0 0,0 1 0 0 0,0 0 0 0 0,0 0 0 0 0,0 0 1 0 0,0 0-1 0 0,0 0 0 0 0,0 1 0 0 0,-1-1 0 0 0,1 0 0 0 0,-1 1 0 0 0,1-1 0 0 0,-1 1 1 0 0,0 0-1 0 0,0-1 0 0 0,0 1 0 0 0,-1 0 0 0 0,1 0 0 0 0,-1-1 0 0 0,1 1 0 0 0,-1 0 0 0 0,0 0 1 0 0,0 0-1 0 0,0 0 0 0 0,0 0 0 0 0,-1-1 0 0 0,1 1 0 0 0,-1 0 0 0 0,0 0 0 0 0,0-1 1 0 0,0 1-1 0 0,0 0 0 0 0,0-1 0 0 0,-2 3-2 0 0,-62 78 181 0 0,67-81-154 0 0,-1 0-1 0 0,1 0 1 0 0,0-1-1 0 0,-1 1 1 0 0,1-1-1 0 0,0 1 1 0 0,0-1-1 0 0,0 1 1 0 0,0-1-1 0 0,0 0 1 0 0,1 0-1 0 0,-1 0 1 0 0,0 0 0 0 0,0-1-1 0 0,1 1 1 0 0,-1-1-1 0 0,0 1 1 0 0,1-1-1 0 0,-1 0 1 0 0,1 0-1 0 0,-1 0 1 0 0,0 0-1 0 0,1 0 1 0 0,-1 0-1 0 0,1-1 1 0 0,-1 1-1 0 0,0-1 1 0 0,1 0-27 0 0,2 1-20 0 0,7 0-235 0 0,49-4-885 0 0,-24-13-7851 0 0,-26 6 1226 0 0</inkml:trace>
  <inkml:trace contextRef="#ctx0" brushRef="#br0" timeOffset="-7226.654">2323 707 8129 0 0,'0'0'6835'0'0,"2"6"-5365"0"0,10 174-104 0 0,-5-157-3499 0 0,2-11-3488 0 0,2-8-1885 0 0</inkml:trace>
  <inkml:trace contextRef="#ctx0" brushRef="#br0" timeOffset="10601.282">2008 984 2728 0 0,'0'0'0'0'0,"0"0"-144"0"0,48 3-2440 0 0</inkml:trace>
  <inkml:trace contextRef="#ctx0" brushRef="#br0" timeOffset="101134.239">3040 1109 3756 0 0,'0'0'6249'0'0,"0"0"-5068"0"0,0 0-1697 0 0,0 0 252 0 0,-9 2 223 0 0,-383 163 896 0 0,342-148-971 0 0,-1-3 0 0 0,0-1 0 0 0,-1-3 0 0 0,0-3 0 0 0,-1-1 0 0 0,1-3 0 0 0,-1-3 0 0 0,0-1 0 0 0,0-3 1 0 0,1-2-1 0 0,0-2 0 0 0,0-3 0 0 0,1-2 0 0 0,0-2 0 0 0,1-2 0 0 0,1-3 0 0 0,1-1 0 0 0,1-3 0 0 0,1-2 0 0 0,1-2 0 0 0,1-1 116 0 0,12 5 68 0 0,2 0-1 0 0,1-2 0 0 0,1-1 0 0 0,1-2 0 0 0,1 0 0 0 0,-20-32-67 0 0,37 48 21 0 0,2 0-1 0 0,-1-1 1 0 0,2 1 0 0 0,0-1 0 0 0,0-1-1 0 0,1 1 1 0 0,1-1 0 0 0,1 0 0 0 0,0 0-1 0 0,1 0 1 0 0,0 0 0 0 0,1 0 0 0 0,1 0-1 0 0,0 0 1 0 0,1-1 0 0 0,1 1 0 0 0,1 0-1 0 0,0 0 1 0 0,1-3-21 0 0,5-6-58 0 0,0 0-1 0 0,2 0 1 0 0,1 1 0 0 0,1 0-1 0 0,0 1 1 0 0,2 0-1 0 0,1 1 1 0 0,0 1 0 0 0,1 1-1 0 0,2 0 1 0 0,-1 1-1 0 0,2 1 1 0 0,1 1 0 0 0,0 1-1 0 0,20-11 59 0 0,22-10 54 0 0,2 3 0 0 0,1 3 0 0 0,1 2 0 0 0,1 4 0 0 0,9 0-54 0 0,-19 8 118 0 0,1 3 0 0 0,0 2 0 0 0,1 2-1 0 0,-1 3 1 0 0,2 3 0 0 0,-1 3 0 0 0,0 2-1 0 0,0 2 1 0 0,0 4 0 0 0,-1 2 0 0 0,0 2 0 0 0,0 3-1 0 0,-2 3 1 0 0,0 2 0 0 0,-1 2 0 0 0,-1 3 0 0 0,-2 3-1 0 0,15 10-117 0 0,-43-21 17 0 0,0 1 0 0 0,-1 1 0 0 0,-1 1 1 0 0,-1 1-1 0 0,-1 1 0 0 0,-1 1 0 0 0,-1 0 0 0 0,-1 2 0 0 0,-1 0 0 0 0,-1 1 0 0 0,-1 1 0 0 0,-1 0 0 0 0,-2 1 0 0 0,-1 1 0 0 0,-1-1 0 0 0,-1 2 0 0 0,-2-1 0 0 0,-1 1 0 0 0,-1 0 0 0 0,-1 0 0 0 0,-2 8-17 0 0,-8-13 166 0 0,-1-1 0 0 0,-2 1 0 0 0,0-2 0 0 0,-2 1-1 0 0,0-1 1 0 0,-2-1 0 0 0,0 0 0 0 0,-1-1 0 0 0,-2 0 0 0 0,0-1-1 0 0,-1-1 1 0 0,-1-1 0 0 0,0 0 0 0 0,-2-1 0 0 0,0-1-1 0 0,0-1 1 0 0,-2-1 0 0 0,0-1 0 0 0,0-1 0 0 0,-22 8-166 0 0,-3 4 69 0 0,-2-3 0 0 0,-1-3 1 0 0,0-1-1 0 0,-1-2 1 0 0,-1-3-1 0 0,0-2 0 0 0,-1-3 1 0 0,0-1-1 0 0,0-3 1 0 0,0-3-1 0 0,-26-3-69 0 0,45-2-1922 0 0,13-5-3609 0 0,3-3-1810 0 0</inkml:trace>
  <inkml:trace contextRef="#ctx0" brushRef="#br0" timeOffset="102434.739">4840 1119 2632 0 0,'0'0'465'0'0,"0"0"314"0"0,0 0 273 0 0,0 0-250 0 0,0 0-119 0 0,0 0 64 0 0,-3 7 50 0 0,-5 6-462 0 0,0 0 0 0 0,0 0 0 0 0,-2-1 0 0 0,1 0 0 0 0,-2-1 0 0 0,1 0 0 0 0,-2 0 0 0 0,1-1-1 0 0,-1-1 1 0 0,-1 0 0 0 0,0 0 0 0 0,0-1 0 0 0,0-1 0 0 0,-1-1 0 0 0,0 0 0 0 0,-1 0 0 0 0,1-1 0 0 0,-11 1-335 0 0,-11 3 114 0 0,-1-1-1 0 0,-1-2 1 0 0,1-1 0 0 0,-1-3 0 0 0,0 0 0 0 0,0-3 0 0 0,-11-2-114 0 0,19-1 109 0 0,0-1 0 0 0,1-2 0 0 0,0-1 0 0 0,0-1 0 0 0,1-2 0 0 0,0 0 0 0 0,1-2 0 0 0,0-1 0 0 0,1-1 0 0 0,1-2 0 0 0,0 0 0 0 0,1-2 0 0 0,1 0 0 0 0,1-1 0 0 0,-19-23-109 0 0,25 25 43 0 0,1 0 0 0 0,1-1-1 0 0,0 0 1 0 0,1-1 0 0 0,1 0 0 0 0,2-2 0 0 0,0 1-1 0 0,0-1 1 0 0,2 0 0 0 0,1-1 0 0 0,1 0 0 0 0,1 0 0 0 0,1 0-1 0 0,1-1 1 0 0,1 1 0 0 0,1-1 0 0 0,1 0 0 0 0,1 1-1 0 0,1-1 1 0 0,3-11-43 0 0,1 2-28 0 0,2 0-1 0 0,2 1 0 0 0,1 0 1 0 0,1 1-1 0 0,2 0 0 0 0,1 1 1 0 0,1 0-1 0 0,2 1 0 0 0,0 1 1 0 0,2 1-1 0 0,2 1 0 0 0,0 1 1 0 0,1 0-1 0 0,2 2 0 0 0,0 1 1 0 0,22-14 28 0 0,-24 19-58 0 0,0 1 1 0 0,2 1 0 0 0,0 1-1 0 0,0 2 1 0 0,1 0 0 0 0,1 2 0 0 0,0 1-1 0 0,0 1 1 0 0,1 1 0 0 0,-1 1 0 0 0,2 2-1 0 0,-1 1 1 0 0,0 1 0 0 0,1 1-1 0 0,-1 2 1 0 0,1 1 0 0 0,-1 1 0 0 0,0 1-1 0 0,0 2 1 0 0,1 1 57 0 0,-4 0-68 0 0,0 1-1 0 0,-1 2 1 0 0,0 0 0 0 0,-1 1-1 0 0,0 1 1 0 0,-1 2 0 0 0,-1 0-1 0 0,0 1 1 0 0,0 1 0 0 0,-2 1-1 0 0,0 1 1 0 0,-1 0-1 0 0,-1 2 1 0 0,-1 0 0 0 0,0 1-1 0 0,-2 0 1 0 0,0 1 0 0 0,-2 1-1 0 0,1 2 69 0 0,4 1 48 0 0,0 1 0 0 0,-2 0 0 0 0,-1 1 0 0 0,-2 1 0 0 0,0 0 0 0 0,-2 1 0 0 0,-2 0 0 0 0,0 0 0 0 0,-2 1 0 0 0,-1 0 0 0 0,-2 0-1 0 0,-1 0 1 0 0,-1 1 0 0 0,-2-1 0 0 0,-1 0 0 0 0,-1 0 0 0 0,-2 0 0 0 0,-5 16-48 0 0,4-29 117 0 0,-1-1 0 0 0,-2 0 0 0 0,1 0 0 0 0,-2 0 0 0 0,0-1 0 0 0,-1-1 0 0 0,0 0-1 0 0,-2 0 1 0 0,0-1 0 0 0,0-1 0 0 0,-1 0 0 0 0,0-1 0 0 0,-2-1 0 0 0,1 0 0 0 0,-1-1 0 0 0,-5 2-117 0 0,-9 4 98 0 0,0 0 0 0 0,-1-2 1 0 0,-1-2-1 0 0,-1-1 0 0 0,1-1 1 0 0,-2-2-1 0 0,1-1 0 0 0,-1-2 0 0 0,0-1 1 0 0,0-1-1 0 0,0-2 0 0 0,-15-3-98 0 0,-22-12-1553 0 0,32-10-6329 0 0,31 7-775 0 0</inkml:trace>
  <inkml:trace contextRef="#ctx0" brushRef="#br0" timeOffset="103846.138">6354 1240 4712 0 0,'0'0'1897'0'0,"0"0"-411"0"0,2 7-1180 0 0,0-4-194 0 0,0 1 0 0 0,-1-1 0 0 0,0 0 0 0 0,0 1 0 0 0,0 0 0 0 0,0-1 0 0 0,-1 1 0 0 0,1-1-1 0 0,-1 1 1 0 0,0 0 0 0 0,0-1 0 0 0,0 1 0 0 0,-1 0 0 0 0,1-1 0 0 0,-1 1 0 0 0,0-1 0 0 0,0 1 0 0 0,0-1 0 0 0,0 1 0 0 0,-1-1 0 0 0,1 0 0 0 0,-1 1 0 0 0,0-1 0 0 0,0 0 0 0 0,0 0 0 0 0,-1 0 0 0 0,1-1 0 0 0,-1 1 0 0 0,1 0 0 0 0,-1-1 0 0 0,-1 1-112 0 0,-20 10 292 0 0,-1-1 0 0 0,0-1 0 0 0,-1-1 0 0 0,-1-1 0 0 0,1-1 0 0 0,-1-2 1 0 0,0 0-1 0 0,-1-2 0 0 0,0-1 0 0 0,1-1 0 0 0,-1-2 0 0 0,-12-1-292 0 0,8 2 221 0 0,-55 4-27 0 0,0-4 0 0 0,0-4-1 0 0,0-4 1 0 0,-10-5-194 0 0,68 7 54 0 0,1-1 0 0 0,0-2 0 0 0,0-1 0 0 0,1-1 0 0 0,0-1-1 0 0,0-1 1 0 0,1-1 0 0 0,1-2 0 0 0,1 0 0 0 0,0-2 0 0 0,1-1 0 0 0,0 0 0 0 0,2-2 0 0 0,-5-6-54 0 0,-2-6-6 0 0,2 0 1 0 0,1-2 0 0 0,1-1 0 0 0,3-1 0 0 0,0-1 0 0 0,3 0-1 0 0,0-2 1 0 0,-8-33 5 0 0,18 50-30 0 0,2 0 0 0 0,1 0 0 0 0,1-1 0 0 0,1 1 0 0 0,0-1 1 0 0,2 0-1 0 0,1 0 0 0 0,1 0 0 0 0,0 1 0 0 0,2-1 0 0 0,1 0 0 0 0,0 1 0 0 0,2 0 0 0 0,1 0 0 0 0,0 1 0 0 0,11-20 30 0 0,-4 13-20 0 0,2 2-1 0 0,2 0 1 0 0,0 1 0 0 0,1 1 0 0 0,1 1-1 0 0,2 0 1 0 0,0 2 0 0 0,1 0 0 0 0,1 2-1 0 0,1 1 1 0 0,1 0 0 0 0,0 2 0 0 0,1 1-1 0 0,1 2 1 0 0,0 0 0 0 0,6 0 20 0 0,15-3-33 0 0,0 2 0 0 0,2 2 0 0 0,-1 2 0 0 0,1 2 1 0 0,1 3-1 0 0,-1 2 0 0 0,1 2 0 0 0,-1 3 0 0 0,19 3 33 0 0,-7 1-28 0 0,0 3 0 0 0,0 2 0 0 0,-1 3 0 0 0,0 3-1 0 0,-2 2 1 0 0,0 3 0 0 0,-1 3 0 0 0,-1 2 0 0 0,-2 3-1 0 0,-1 2 1 0 0,-1 2 0 0 0,-2 3 0 0 0,-2 2 0 0 0,-1 2-1 0 0,-2 2 1 0 0,4 9 28 0 0,-17-13-16 0 0,-1 2 0 0 0,-2 1 0 0 0,-2 1 0 0 0,-1 1 0 0 0,-3 2 0 0 0,-2 0 0 0 0,-1 2 0 0 0,5 24 16 0 0,-20-54 40 0 0,-1 1-1 0 0,-1 1 1 0 0,-1-1-1 0 0,-1 1 0 0 0,-1-1 1 0 0,0 1-1 0 0,-1 0 0 0 0,-1 0 1 0 0,-1 0-1 0 0,-1 0 0 0 0,-1-1 1 0 0,-1 1-1 0 0,0-1 0 0 0,-1 0 1 0 0,-1 0-1 0 0,-1 0 0 0 0,-1-1 1 0 0,-1 0-1 0 0,0 0 0 0 0,-1-1 1 0 0,-1-1-1 0 0,0 1 0 0 0,-10 9-39 0 0,-4-5 170 0 0,-2-1 0 0 0,0-1 0 0 0,-1-1-1 0 0,0-1 1 0 0,-1-2 0 0 0,-1-1-1 0 0,-1-1 1 0 0,0-2 0 0 0,0-1 0 0 0,-1-1-1 0 0,-1-2 1 0 0,1-1 0 0 0,-1-2-1 0 0,0-1 1 0 0,-20-1-170 0 0,-38 2 74 0 0,0-5-1 0 0,0-4 0 0 0,0-3 1 0 0,0-5-1 0 0,1-3 1 0 0,-64-22-74 0 0,140 35-491 0 0,-11-3-616 0 0,10-3-3078 0 0,7-2-3896 0 0</inkml:trace>
  <inkml:trace contextRef="#ctx0" brushRef="#br0" timeOffset="108558.78">2327 1062 6289 0 0,'0'0'792'0'0,"0"0"-596"0"0,0 0-196 0 0,0 0-104 0 0,0 0-260 0 0,0 0 0 0 0,0 0 272 0 0,0 0-208 0 0,0 0-625 0 0,-13 24-819 0 0,9-21-776 0 0</inkml:trace>
  <inkml:trace contextRef="#ctx0" brushRef="#br0" timeOffset="108806.781">2252 1088 6021 0 0,'0'0'1636'0'0,"0"0"-1468"0"0,0 0-168 0 0,0 0-1312 0 0,0 0-861 0 0,0 0-579 0 0</inkml:trace>
  <inkml:trace contextRef="#ctx0" brushRef="#br0" timeOffset="109040.795">2103 1079 1992 0 0,'0'0'0'0'0,"0"0"-980"0"0,0 0 4 0 0</inkml:trace>
  <inkml:trace contextRef="#ctx0" brushRef="#br0" timeOffset="109256.281">1945 1027 1136 0 0,'8'0'452'0'0,"502"8"-1473"0"0,-192 4 2079 0 0,-107-17 3627 0 0,-210 5-4673 0 0,45-2 1361 0 0,-32 2-667 0 0,-33 4-665 0 0,-513 10 2853 0 0,-241-16-3047 0 0,1106-3-8968 0 0,-253 4 7175 0 0</inkml:trace>
  <inkml:trace contextRef="#ctx0" brushRef="#br0" timeOffset="109507.138">2808 1095 1540 0 0,'8'1'1156'0'0,"13"7"2180"0"0,-85-5-865 0 0,64-3-2473 0 0,-340-1 1711 0 0,-302 14-1385 0 0,680-10-7896 0 0,0-3 4610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49.4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0 7857 0 0,'0'0'4301'0'0,"0"0"-2951"0"0,0 0-955 0 0,0 0 51 0 0,0 0 225 0 0,-8 8-11 0 0,-7 7-446 0 0,0 2 0 0 0,2 0 0 0 0,0 0 0 0 0,1 1 0 0 0,0 1 0 0 0,2 0 0 0 0,0 1 0 0 0,-3 9-214 0 0,9-20 19 0 0,1 0 0 0 0,0 0 1 0 0,0 1-1 0 0,1-1 0 0 0,0 0 0 0 0,0 1 1 0 0,1 0-1 0 0,1-1 0 0 0,0 1 1 0 0,0 0-1 0 0,0-1 0 0 0,2 1 1 0 0,-1 0-1 0 0,1-1 0 0 0,0 0 0 0 0,1 1 1 0 0,0-1-1 0 0,1 0 0 0 0,-1 0 1 0 0,2 0-20 0 0,75 27-4610 0 0,-67-37-136 0 0,1-4-3288 0 0</inkml:trace>
  <inkml:trace contextRef="#ctx0" brushRef="#br0" timeOffset="249.412">425 171 7233 0 0,'0'0'5991'0'0,"0"0"-4670"0"0,0 0-961 0 0,0 0-53 0 0,-2 6 363 0 0,0 0-638 0 0,-1-1 0 0 0,0 1 0 0 0,0-1 1 0 0,-1 0-1 0 0,1 0 0 0 0,-1 0 0 0 0,0-1 0 0 0,0 1 0 0 0,-1-1 0 0 0,0 0 0 0 0,1 0 1 0 0,-1 0-1 0 0,0-1 0 0 0,-1 0 0 0 0,1 0 0 0 0,-1 0 0 0 0,1-1 0 0 0,-1 1 0 0 0,0-1 0 0 0,0-1 1 0 0,0 1-1 0 0,0-1 0 0 0,0 0 0 0 0,0 0 0 0 0,0-1 0 0 0,0 0 0 0 0,-1 0 0 0 0,1 0 1 0 0,0-1-1 0 0,0 0 0 0 0,0 0 0 0 0,0-1 0 0 0,0 1 0 0 0,0-1 0 0 0,0-1 0 0 0,1 1 0 0 0,-1-1 1 0 0,1 0-1 0 0,0 0 0 0 0,-1 0 0 0 0,-3-4-32 0 0,-26-56-2302 0 0,44 67-5418 0 0,0 2 2595 0 0</inkml:trace>
  <inkml:trace contextRef="#ctx0" brushRef="#br0" timeOffset="517.703">305 373 1500 0 0,'0'0'8802'0'0,"0"0"-5742"0"0,0 0-2236 0 0,0 0-15 0 0,0 0-7 0 0,0 0-278 0 0,0 8-186 0 0,-22 63 110 0 0,18-40-817 0 0,15-26-7758 0 0,0-10-448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48.9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 6201 0 0,'0'0'4815'0'0,"0"0"-2314"0"0,0 0-1326 0 0,0 0-513 0 0,0 0-246 0 0,0 0-150 0 0,0 0-181 0 0,0 0 75 0 0,-1 8 7 0 0,8 255 11 0 0,14-218-274 0 0,9-60-5728 0 0,-22 3 222 0 0</inkml:trace>
  <inkml:trace contextRef="#ctx0" brushRef="#br0" timeOffset="263.052">0 13 3740 0 0,'0'0'2613'0'0,"0"0"248"0"0,0 0-1192 0 0,0 0-703 0 0,0 0-278 0 0,9-1-82 0 0,-2 1-483 0 0,1 1 0 0 0,0-1 0 0 0,-1 1 0 0 0,1 1 0 0 0,-1 0 0 0 0,1 0 0 0 0,-1 0 0 0 0,0 1 1 0 0,0 0-1 0 0,0 0 0 0 0,0 1 0 0 0,0 0 0 0 0,-1 0 0 0 0,0 0 0 0 0,1 1 0 0 0,-2 0 0 0 0,5 5-123 0 0,-8-10 27 0 0,-1 1-1 0 0,1 0 0 0 0,-1-1 1 0 0,1 1-1 0 0,-1 0 0 0 0,0 0 1 0 0,1 0-1 0 0,-1 0 0 0 0,0 0 1 0 0,0 0-1 0 0,0 1 0 0 0,0-1 1 0 0,0 0-1 0 0,0 1 1 0 0,0-1-1 0 0,0 0 0 0 0,0 1 1 0 0,-1-1-1 0 0,1 1 0 0 0,0 0 1 0 0,-1-1-1 0 0,1 1 0 0 0,-1-1 1 0 0,0 1-1 0 0,0 0 0 0 0,1-1 1 0 0,-1 1-1 0 0,0 0 0 0 0,0-1 1 0 0,-1 1-1 0 0,1-1 0 0 0,0 1 1 0 0,-1 0-1 0 0,1-1 0 0 0,0 1 1 0 0,-1-1-1 0 0,0 1 0 0 0,1-1 1 0 0,-1 1-1 0 0,0-1 0 0 0,0 1 1 0 0,0-1-1 0 0,0 0 0 0 0,0 1 1 0 0,0-1-1 0 0,0 0 0 0 0,-1 0 1 0 0,1 0-1 0 0,0 0 0 0 0,0 0 1 0 0,-1 0-1 0 0,1 0 0 0 0,-1 0 1 0 0,1-1-1 0 0,-1 1 0 0 0,1-1 1 0 0,-1 1-1 0 0,0-1 1 0 0,1 1-1 0 0,-1-1 0 0 0,-1 0-26 0 0,-37 6-2107 0 0,12-8-4746 0 0,9-3-985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55.3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391 36 2116 0 0,'0'0'1187'0'0,"0"0"2298"0"0,0 0-1451 0 0,0 0-886 0 0,7-2 84 0 0,7 0-1341 0 0,11-4 4281 0 0,-56 4-1625 0 0,-12 3-2433 0 0,-8 3-175 0 0,1-3 1 0 0,0-3-1 0 0,-1-1 1 0 0,1-2-1 0 0,0-3 0 0 0,-6-3 61 0 0,57 11-20 0 0,-1 0-1 0 0,0 1 0 0 0,0-1 1 0 0,0 1-1 0 0,0-1 1 0 0,0 1-1 0 0,0-1 0 0 0,0 0 1 0 0,-1 1-1 0 0,1-1 1 0 0,0 1-1 0 0,0-1 0 0 0,0 1 1 0 0,0-1-1 0 0,0 0 1 0 0,-1 1-1 0 0,1-1 0 0 0,0 0 21 0 0,22 14-127 0 0,-15-8 127 0 0,0 1 0 0 0,-1-1 0 0 0,1 1 0 0 0,-1 0 1 0 0,-1 0-1 0 0,1 1 0 0 0,-1 0 0 0 0,-1 0 0 0 0,1 0 0 0 0,-1 0 0 0 0,-1 1 0 0 0,0 0 0 0 0,0-1 0 0 0,0 1 0 0 0,-1 0 0 0 0,-1 1 0 0 0,0-1 0 0 0,0 0 0 0 0,0 0 0 0 0,-1 0 1 0 0,-1 1-1 0 0,1-1 0 0 0,-2 0 0 0 0,1 0 0 0 0,-1 0 0 0 0,-1 0 0 0 0,1 0 0 0 0,-1 0 0 0 0,-1-1 0 0 0,0 1 0 0 0,0-1 0 0 0,-1 0 0 0 0,-3 5 0 0 0,5-9 13 0 0,-57 144 43 0 0,59-144-36 0 0,0 1 0 0 0,0 0-1 0 0,1 0 1 0 0,-1-1 0 0 0,1 1 0 0 0,0 0 0 0 0,1 0 0 0 0,-1-1-1 0 0,1 1 1 0 0,0 0 0 0 0,0-1 0 0 0,1 1 0 0 0,-1 0 0 0 0,1-1-1 0 0,0 0 1 0 0,0 1 0 0 0,1-1 0 0 0,-1 0 0 0 0,1 0 0 0 0,0 0-1 0 0,0-1 1 0 0,0 1 0 0 0,0-1 0 0 0,1 0 0 0 0,-1 1-1 0 0,1-1 1 0 0,0-1 0 0 0,0 1 0 0 0,0-1 0 0 0,0 1 0 0 0,3 0-20 0 0,16 4 174 0 0,1-1 0 0 0,0 0 0 0 0,-1-2 1 0 0,2-1-1 0 0,-1-1 0 0 0,0-1 0 0 0,0-1 1 0 0,0-1-1 0 0,1-1 0 0 0,-1-1 0 0 0,0-2 1 0 0,-1 0-1 0 0,1-1 0 0 0,9-5-174 0 0,54-19-1906 0 0,-87 28-1403 0 0,0 0-3288 0 0,-4-3-1780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57.0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0 12257 0 0,'-5'6'3681'0'0,"-7"7"-3556"0"0,0 0-1 0 0,1 1 1 0 0,0 0-1 0 0,1 0 1 0 0,1 1 0 0 0,1 0-1 0 0,0 1 1 0 0,0 0-1 0 0,2 0 1 0 0,0 1-1 0 0,1-1 1 0 0,0 1-1 0 0,2 1 1 0 0,0-1 0 0 0,1 0-1 0 0,0 1 1 0 0,2-1-1 0 0,0 7-124 0 0,39 36-337 0 0,-12-46-3915 0 0,-8-12-1914 0 0</inkml:trace>
  <inkml:trace contextRef="#ctx0" brushRef="#br0" timeOffset="265.063">202 215 12417 0 0,'0'0'3336'0'0,"0"0"-2919"0"0,0 0-316 0 0,0 0 82 0 0,0 0-229 0 0,0 0-217 0 0,7-2 45 0 0,-3 1 242 0 0,1 1 1 0 0,-1-1-1 0 0,1 1 1 0 0,0 0 0 0 0,-1 0-1 0 0,1 1 1 0 0,-1 0-1 0 0,1-1 1 0 0,-1 1-1 0 0,0 1 1 0 0,1-1-1 0 0,-1 1 1 0 0,0 0-1 0 0,0 0 1 0 0,0 0 0 0 0,0 0-1 0 0,0 0 1 0 0,0 1-1 0 0,-1 0 1 0 0,1 0-1 0 0,-1 0 1 0 0,0 0-1 0 0,0 1 1 0 0,0-1 0 0 0,0 1-1 0 0,-1 0 1 0 0,1-1-1 0 0,0 3-24 0 0,-2-3-31 0 0,0 0-1 0 0,0 0 1 0 0,-1 0-1 0 0,1 0 1 0 0,0 0-1 0 0,-1 0 1 0 0,0 0-1 0 0,0 0 1 0 0,0 0-1 0 0,0 0 1 0 0,0 0-1 0 0,-1 0 1 0 0,1 0-1 0 0,-1 0 1 0 0,0 0-1 0 0,0 0 1 0 0,0 0-1 0 0,0 0 1 0 0,0 0-1 0 0,-1 0 1 0 0,1-1-1 0 0,-1 1 1 0 0,0-1-1 0 0,0 1 1 0 0,0-1-1 0 0,0 0 1 0 0,0 1-1 0 0,0-1 1 0 0,-1 0-1 0 0,1-1 1 0 0,-1 1-1 0 0,1 0 1 0 0,-1-1-1 0 0,0 1 1 0 0,0-1-1 0 0,1 0 1 0 0,-1 0-1 0 0,0 0 1 0 0,0 0-1 0 0,0 0 1 0 0,0-1-1 0 0,0 0 1 0 0,-1 1-1 0 0,1-1 1 0 0,-1 0 31 0 0,-6 0-2809 0 0,4-4-2822 0 0</inkml:trace>
  <inkml:trace contextRef="#ctx0" brushRef="#br0" timeOffset="420.364">411 208 8413 0 0,'0'0'6976'0'0,"0"0"-5295"0"0,-4 8-1475 0 0,-4 8-76 0 0,1-6-84 0 0,1 1 0 0 0,0 1 0 0 0,1-1 0 0 0,0 1 0 0 0,0 0 0 0 0,2 0 0 0 0,-1 0-1 0 0,2 1 1 0 0,-1-1 0 0 0,2 1 0 0 0,0-1 0 0 0,0 5-46 0 0,19 6-336 0 0,2-17-3392 0 0,-1-8-2448 0 0</inkml:trace>
  <inkml:trace contextRef="#ctx0" brushRef="#br0" timeOffset="574.89">618 422 15269 0 0,'0'0'1745'0'0,"0"0"-1669"0"0,0 0-64 0 0,-39 32 472 0 0,20-20-236 0 0,3 1-76 0 0,-3-1-112 0 0,-2 2-44 0 0,4-2 80 0 0,2 1-96 0 0,2-4-352 0 0,0 0-480 0 0,9-4-901 0 0,3-2-2631 0 0,1-4-3029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56.6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62 5521 0 0,'0'0'9292'0'0,"0"0"-6657"0"0,0 0-2765 0 0,-2 9 64 0 0,-37 241 1049 0 0,47-231-1210 0 0,3-23-7241 0 0,-4-13-664 0 0</inkml:trace>
  <inkml:trace contextRef="#ctx0" brushRef="#br0" timeOffset="233.208">54 0 7221 0 0,'0'0'5606'0'0,"7"2"-4061"0"0,-1-1-1426 0 0,0 0 0 0 0,0 0-1 0 0,0 0 1 0 0,0 1 0 0 0,0 0 0 0 0,-1 0 0 0 0,1 1 0 0 0,-1-1-1 0 0,1 1 1 0 0,-1 0 0 0 0,0 1 0 0 0,0-1 0 0 0,0 1-1 0 0,-1 0 1 0 0,1 0 0 0 0,-1 1 0 0 0,0-1 0 0 0,0 1 0 0 0,0 0-1 0 0,-1 0 1 0 0,0 0 0 0 0,0 0 0 0 0,0 1 0 0 0,-1-1-1 0 0,1 1 1 0 0,-1 0 0 0 0,-1-1 0 0 0,2 6-119 0 0,-5-7 10 0 0,-1-1 0 0 0,1 0 0 0 0,-1 0 0 0 0,0 0 0 0 0,0-1 0 0 0,0 1 0 0 0,0-1 0 0 0,-1 1 0 0 0,1-1 0 0 0,0 0 0 0 0,-1 0 0 0 0,0-1 0 0 0,1 1 0 0 0,-1-1 0 0 0,0 0 0 0 0,0 0 0 0 0,0 0 0 0 0,0 0 0 0 0,0 0 0 0 0,0-1 0 0 0,-2 0-10 0 0,-29 2-4032 0 0,18-5-1824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9:03.2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4 4864 0 0,'0'0'3925'0'0,"0"0"-1982"0"0,0 0-1299 0 0,0 0-310 0 0,0 0 144 0 0,0 0 81 0 0,0 0-184 0 0,0 0-242 0 0,-4-1-89 0 0,-6-2 243 0 0,28 3-409 0 0,35 7 482 0 0,-51-7-307 0 0,1 1 0 0 0,-1 0 0 0 0,1 0 0 0 0,-1 1 1 0 0,0-1-1 0 0,0 0 0 0 0,0 1 0 0 0,0-1 0 0 0,0 1 0 0 0,0 0 0 0 0,0-1 0 0 0,0 1 1 0 0,0 0-1 0 0,-1 0 0 0 0,1 0 0 0 0,-1 1 0 0 0,0-1 0 0 0,1 0 0 0 0,-1 0 1 0 0,0 1-1 0 0,-1-1 0 0 0,1 1 0 0 0,0-1 0 0 0,0 1 0 0 0,-1-1 0 0 0,0 1 0 0 0,1-1 1 0 0,-1 1-1 0 0,0-1 0 0 0,0 1 0 0 0,-1 0 0 0 0,1-1 0 0 0,0 1 0 0 0,-1-1 0 0 0,0 1 1 0 0,1-1-1 0 0,-1 1 0 0 0,0-1 0 0 0,0 0 0 0 0,-1 1 0 0 0,1-1 0 0 0,0 0 0 0 0,-1 0 1 0 0,1 0-1 0 0,-1 0 0 0 0,0 0 0 0 0,1 0 0 0 0,-1 0 0 0 0,0-1 0 0 0,0 1 0 0 0,0-1 1 0 0,-1 1-1 0 0,1-1 0 0 0,-1 1-53 0 0,-3 3 83 0 0,4-4-81 0 0,0-1 1 0 0,-1 1-1 0 0,1 0 1 0 0,0 0-1 0 0,-1 0 1 0 0,1 0-1 0 0,0 1 1 0 0,0-1-1 0 0,0 1 1 0 0,0-1-1 0 0,0 1 0 0 0,0-1 1 0 0,0 1-1 0 0,1 0 1 0 0,-1 0-1 0 0,1 0 1 0 0,-1 0-1 0 0,1 0 1 0 0,0 0-1 0 0,-1 1 1 0 0,1-1-1 0 0,1 0 0 0 0,-1 1 1 0 0,0-1-1 0 0,0 0 1 0 0,1 1-1 0 0,-1-1 1 0 0,1 1-1 0 0,0-1 1 0 0,0 1-1 0 0,0-1 1 0 0,0 1-1 0 0,0-1 1 0 0,1 1-1 0 0,-1-1 0 0 0,1 1 1 0 0,-1-1-1 0 0,1 1 1 0 0,0-1-1 0 0,0 0 1 0 0,0 1-1 0 0,0-1 1 0 0,1 0-1 0 0,-1 0 1 0 0,0 0-1 0 0,1 0 0 0 0,0 0 1 0 0,-1 0-1 0 0,1-1 1 0 0,0 1-3 0 0,117 1 1543 0 0,-112-8-2298 0 0,-2-3-4915 0 0,-2-2-2151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9:03.4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1 11777 0 0,'0'0'2634'0'0,"0"0"-1953"0"0,8 8-408 0 0,1 1-113 0 0,0 1-1 0 0,0 0 0 0 0,-1 1 1 0 0,0 0-1 0 0,-1 1 0 0 0,0-1 1 0 0,-1 1-1 0 0,0 1 1 0 0,-1-1-1 0 0,0 1 0 0 0,-1 0 1 0 0,-1 0-1 0 0,1 6-159 0 0,-3-5-106 0 0,-2 0-1 0 0,0 0 1 0 0,-1-1-1 0 0,0 1 1 0 0,-1 0-1 0 0,0-1 1 0 0,-1 0 0 0 0,-1 1-1 0 0,0-2 1 0 0,-1 1-1 0 0,0-1 1 0 0,-1 0 0 0 0,0 0-1 0 0,-1 0 1 0 0,0-1-1 0 0,-1-1 1 0 0,0 1-1 0 0,-6 3 107 0 0,3-2-4976 0 0,-1-9-5281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9:03.6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 42 8797 0 0,'0'0'8521'0'0,"0"0"-7557"0"0,0 0-952 0 0,0 0 248 0 0,0 0 120 0 0,0 0-168 0 0,-54-5-212 0 0,32 2-64 0 0,-4 1-268 0 0,-1-2-196 0 0,5 1-180 0 0,4-2-501 0 0,5 0-1711 0 0,4-9-4524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9:03.8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1 10909 0 0,'0'0'3980'0'0,"0"0"-3752"0"0,0 0-180 0 0,0 0 472 0 0,0 0 136 0 0,-42 4-319 0 0,16-3-337 0 0,-1 0-325 0 0,-1-1-1443 0 0,4 0-2908 0 0,-3-4-5121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9:09.8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0 13013 0 0,'7'7'3193'0'0,"0"-2"-3104"0"0,0 2-1 0 0,0-1 1 0 0,-1 1 0 0 0,0 0-1 0 0,0 0 1 0 0,-1 1 0 0 0,0-1-1 0 0,0 1 1 0 0,-1 1-1 0 0,0-1 1 0 0,0 0 0 0 0,-1 1-1 0 0,0 0 1 0 0,-1 0 0 0 0,0 0-1 0 0,1 7-88 0 0,-3-6 37 0 0,-1 0-1 0 0,0 1 1 0 0,-1-1-1 0 0,0 0 1 0 0,0-1-1 0 0,-1 1 1 0 0,0 0-1 0 0,-1-1 1 0 0,0 0-1 0 0,0 0 1 0 0,-1 0-1 0 0,-1 0 0 0 0,1-1 1 0 0,-1 1-1 0 0,-1-2 1 0 0,-1 3-37 0 0,-52 34-3884 0 0,54-43-2005 0 0,6-9-2546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38:42.3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1246 0 2944 0 0,'0'0'798'0'0,"0"0"-420"0"0,0 0-145 0 0,0 0-51 0 0,0 0 229 0 0,0 0 856 0 0,0 0-121 0 0,0 0-374 0 0,-15 6 969 0 0,-212 16 1280 0 0,211-21-3018 0 0,-235 21-190 0 0,-1-11 0 0 0,-5-12 187 0 0,88-5-781 0 0,111 5-2439 0 0,78 1 1330 0 0,0 0-845 0 0</inkml:trace>
  <inkml:trace contextRef="#ctx0" brushRef="#br0" timeOffset="156.33">1115 99 3268 0 0,'-42'-11'7277'0'0,"-5"5"-7277"0"0,-11 0-92 0 0,0 5-60 0 0,-2 1 48 0 0,-2 0-156 0 0,-2 0-60 0 0,-5 3-472 0 0,0 2 80 0 0,-4 1-524 0 0,2 1-897 0 0,20-1-1115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9:10.3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29 179 5461 0 0,'0'0'4441'0'0,"0"0"-2299"0"0,0 0-1330 0 0,0 0-71 0 0,0 0 137 0 0,0 0 158 0 0,2 6-187 0 0,-16 158 1196 0 0,0-104-7813 0 0,11-49 2300 0 0,7-27-3613 0 0</inkml:trace>
  <inkml:trace contextRef="#ctx0" brushRef="#br0" timeOffset="168.709">155 135 5957 0 0,'0'0'6385'0'0,"8"3"-4566"0"0,-5-3-1755 0 0,-1 0 0 0 0,1 0 1 0 0,-1 1-1 0 0,1-1 1 0 0,-1 1-1 0 0,0 0 0 0 0,1-1 1 0 0,-1 1-1 0 0,1 0 1 0 0,-1 1-1 0 0,0-1 1 0 0,0 0-1 0 0,0 1 0 0 0,0-1 1 0 0,0 1-1 0 0,0 0 1 0 0,0-1-1 0 0,0 1 0 0 0,-1 0 1 0 0,1 0-1 0 0,-1 0 1 0 0,1 0-1 0 0,-1 0 0 0 0,0 1 1 0 0,0-1-1 0 0,0 0 1 0 0,0 1-1 0 0,0-1 0 0 0,0 1 1 0 0,-1-1-1 0 0,1 1 1 0 0,-1-1-1 0 0,0 1 1 0 0,1-1-1 0 0,-1 1 0 0 0,-1-1 1 0 0,1 1-1 0 0,0-1 1 0 0,0 1-1 0 0,-1-1 0 0 0,0 1 1 0 0,1-1-1 0 0,-1 1 1 0 0,0-1-1 0 0,0 0 0 0 0,0 1 1 0 0,-1-1-1 0 0,1 0-64 0 0,-72 36 191 0 0,23-42-6708 0 0,38-8-17 0 0</inkml:trace>
  <inkml:trace contextRef="#ctx0" brushRef="#br0" timeOffset="417.01">398 1 6109 0 0,'0'0'8562'0'0,"0"0"-6725"0"0,-3 8-1612 0 0,-23 56 577 0 0,19-54-759 0 0,1 0 0 0 0,0 0-1 0 0,1 1 1 0 0,0 0 0 0 0,1 0-1 0 0,0 0 1 0 0,1 1 0 0 0,0-1-1 0 0,0 1 1 0 0,2 0 0 0 0,-1-1-1 0 0,2 1 1 0 0,-1 0 0 0 0,2 0-1 0 0,-1 0 1 0 0,2 0-1 0 0,-1 0 1 0 0,2-1 0 0 0,0 1-1 0 0,0-1 1 0 0,1 0 0 0 0,0 1-1 0 0,1-2 1 0 0,4 8-43 0 0,8 1 86 0 0,5 8-3085 0 0,-20-26-1706 0 0,-2-6-2920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9:09.9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213 91 14821 0 0,'0'0'3069'0'0,"0"0"-2981"0"0,0 0-88 0 0,0 0 0 0 0,0 0 100 0 0,-38-2 60 0 0,16 2-160 0 0,-4 0 0 0 0,0 0-188 0 0,2 0-208 0 0,1 0-248 0 0,5 0-397 0 0,1-4-435 0 0,4-1-780 0 0,7 0-2432 0 0,6-9-2181 0 0</inkml:trace>
  <inkml:trace contextRef="#ctx0" brushRef="#br0" timeOffset="153.668">105 1 3100 0 0,'0'0'6525'0'0,"0"0"-1961"0"0,0 0-3692 0 0,42 38-52 0 0,-36-20 9 0 0,-3 2-341 0 0,-3 0-240 0 0,0-1-40 0 0,-7 3-72 0 0,-2-1 4 0 0,1 0-72 0 0,-2-4-68 0 0,4 0-200 0 0,-1-4-220 0 0,6-4-653 0 0,1-2-1035 0 0,0-3-2528 0 0,4-4-3705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9:09.0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5 1120 0 0,'0'0'2174'0'0,"0"0"1365"0"0,0 0-1713 0 0,0 0-545 0 0,0 0 190 0 0,0 0 27 0 0,0 0-107 0 0,0 0-260 0 0,-13-4-378 0 0,19 51-150 0 0,10 122 142 0 0,-3-144-962 0 0,4-15-4683 0 0,-1-9-2343 0 0</inkml:trace>
  <inkml:trace contextRef="#ctx0" brushRef="#br0" timeOffset="231.559">249 224 6521 0 0,'0'0'9905'0'0,"0"0"-9469"0"0,0 0-436 0 0,0 0 0 0 0,0 0 528 0 0,-29 39-144 0 0,17-30-136 0 0,-5 0-172 0 0,3 2-76 0 0,-3 0 4 0 0,3-2-4 0 0,1 1-120 0 0,6 0-192 0 0,0-3-444 0 0,5-2-1065 0 0,2-2-2787 0 0,2-4-3629 0 0</inkml:trace>
  <inkml:trace contextRef="#ctx0" brushRef="#br0" timeOffset="498.574">366 71 4136 0 0,'0'0'8062'0'0,"0"0"-5770"0"0,0 0-1905 0 0,0 0-194 0 0,0 0-306 0 0,6-2-90 0 0,-4 1 248 0 0,1 1 0 0 0,-1-1 0 0 0,0 1 0 0 0,1-1 0 0 0,-1 1 0 0 0,0 0 0 0 0,1 0 0 0 0,-1 0 0 0 0,0 0 0 0 0,1 0 0 0 0,-1 1 1 0 0,1-1-1 0 0,-1 1 0 0 0,0-1 0 0 0,0 1 0 0 0,1 0 0 0 0,-1 0 0 0 0,0 0 0 0 0,0 0 0 0 0,0 0 0 0 0,0 1 0 0 0,0-1 0 0 0,0 1 0 0 0,0-1 0 0 0,-1 1 0 0 0,1 0 0 0 0,0-1 0 0 0,-1 1 0 0 0,1 0 0 0 0,-1 0 0 0 0,0 0 0 0 0,0 0 0 0 0,0 0 0 0 0,0 1 1 0 0,0-1-1 0 0,0 0 0 0 0,0 0 0 0 0,-1 1 0 0 0,1-1 0 0 0,-1 0 0 0 0,0 1 0 0 0,1-1 0 0 0,-1 1-45 0 0,-56 147 795 0 0,122-143 19 0 0,9-41-296 0 0,-66 20-3930 0 0,-6-4-3780 0 0,-3 5-1022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9:07.7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2 110 432 0 0,'0'0'7214'0'0,"0"0"-3004"0"0,0 0-2709 0 0,0 0-897 0 0,0 0-148 0 0,0 0-12 0 0,-2 7-8 0 0,18 271 1147 0 0,-23-239-486 0 0,5-28-2337 0 0,3-15-4983 0 0,3-14-1331 0 0</inkml:trace>
  <inkml:trace contextRef="#ctx0" brushRef="#br0" timeOffset="245.822">87 110 3056 0 0,'0'0'7224'0'0,"0"0"-5151"0"0,8 0-1659 0 0,0 0-253 0 0,-1 0 1 0 0,1 1 0 0 0,-1 0-1 0 0,1 0 1 0 0,-1 1-1 0 0,1 0 1 0 0,-1 1 0 0 0,0-1-1 0 0,0 1 1 0 0,0 1 0 0 0,-1-1-1 0 0,1 1 1 0 0,-1 0 0 0 0,1 1-1 0 0,-1-1 1 0 0,-1 1 0 0 0,1 1-1 0 0,-1-1 1 0 0,0 1 0 0 0,0 0-1 0 0,1 2-161 0 0,-4-6 27 0 0,-1 1 0 0 0,1 0 0 0 0,-1-1 0 0 0,0 1 0 0 0,1 0 0 0 0,-1 0 0 0 0,-1 0 0 0 0,1 0 0 0 0,0 0 0 0 0,-1 0 0 0 0,1 0 0 0 0,-1 0-1 0 0,0 0 1 0 0,0 0 0 0 0,0 0 0 0 0,-1 0 0 0 0,1 0 0 0 0,-1 0 0 0 0,1 0 0 0 0,-1 0 0 0 0,0 0 0 0 0,0 0 0 0 0,-1 0 0 0 0,1-1 0 0 0,0 1-1 0 0,-1 0 1 0 0,0-1 0 0 0,1 1 0 0 0,-1-1 0 0 0,0 0 0 0 0,-1 1 0 0 0,1-1 0 0 0,0 0 0 0 0,0 0 0 0 0,-1-1 0 0 0,1 1 0 0 0,-1 0-1 0 0,0-1 1 0 0,1 1 0 0 0,-1-1 0 0 0,0 0 0 0 0,0 0 0 0 0,0 0-27 0 0,-57 6-3994 0 0,47-12-1179 0 0,3-8-2979 0 0</inkml:trace>
  <inkml:trace contextRef="#ctx0" brushRef="#br0" timeOffset="495.17">496 1 14025 0 0,'0'0'1652'0'0,"0"0"-1267"0"0,0 0-109 0 0,-6 7 189 0 0,-7 9-385 0 0,0 1 0 0 0,0 0-1 0 0,2 1 1 0 0,0 0 0 0 0,1 1 0 0 0,1 0 0 0 0,1 1 0 0 0,1 0-1 0 0,0 0 1 0 0,2 0 0 0 0,0 1 0 0 0,1 0 0 0 0,2 0-1 0 0,0 0 1 0 0,0 13-80 0 0,4-29 14 0 0,0 1 0 0 0,0 0 0 0 0,0-1 0 0 0,1 0 0 0 0,0 1 0 0 0,0-1 0 0 0,0 0 0 0 0,1 0 0 0 0,-1-1 0 0 0,1 1 0 0 0,0-1 0 0 0,1 0 0 0 0,-1 0 0 0 0,1 0 0 0 0,-1 0 0 0 0,1-1 0 0 0,1 0 0 0 0,1 2-14 0 0,39 2-8431 0 0,-34-12-254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9:23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28 5461 0 0,'0'0'5378'0'0,"0"0"-3089"0"0,0 0-1455 0 0,0 0-291 0 0,0 0 252 0 0,0 0 94 0 0,-8-1-355 0 0,-197-12-397 0 0,204 13-342 0 0,-7-3-19 0 0,8-1-3802 0 0,9-2-2582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9:23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19 10305 0 0,'0'0'1236'0'0,"0"0"-1120"0"0,-38-6 256 0 0,20 4 932 0 0,-4 0-440 0 0,0 1-532 0 0,-1-1-324 0 0,1 2-8 0 0,3 0-216 0 0,1-1-712 0 0,3 0-272 0 0,5-1-500 0 0,4 2-1228 0 0,6-1-3181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9:24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153 174 10845 0 0,'0'0'2018'0'0,"0"0"-1127"0"0,0 0-45 0 0,0 0 394 0 0,0 0-156 0 0,0 0-504 0 0,0 0-298 0 0,0 0-103 0 0,0 0-56 0 0,21-34-53 0 0,-19 30-103 0 0,0 1-1 0 0,-1-1 0 0 0,1 0 1 0 0,-1 0-1 0 0,0 1 1 0 0,0-1-1 0 0,0 0 0 0 0,0 0 1 0 0,-1 0-1 0 0,1 0 0 0 0,-1 0 1 0 0,0 0-1 0 0,0 0 1 0 0,-1 0-1 0 0,1 0 0 0 0,-1 0 1 0 0,0 0-1 0 0,0 0 0 0 0,0 0 1 0 0,0 1-1 0 0,-1-1 0 0 0,0 0 1 0 0,1 1-1 0 0,-1-1 1 0 0,-1 1-1 0 0,1 0 0 0 0,0 0 1 0 0,-1 0-1 0 0,0 0 0 0 0,0 0 1 0 0,1 0-1 0 0,-2 0 1 0 0,1 1-1 0 0,0 0 0 0 0,0 0 1 0 0,-1 0-1 0 0,1 0 0 0 0,-1 0 1 0 0,0 1-1 0 0,0-1 1 0 0,1 1-1 0 0,-1 0 0 0 0,0 0 1 0 0,0 0-1 0 0,0 1 0 0 0,0 0 1 0 0,0-1-1 0 0,0 1 0 0 0,0 1 1 0 0,-4 0 33 0 0,3 0-46 0 0,1 1 1 0 0,-1 1 0 0 0,0-1-1 0 0,1 1 1 0 0,0 0-1 0 0,0 0 1 0 0,0 0-1 0 0,0 0 1 0 0,0 1 0 0 0,0 0-1 0 0,1-1 1 0 0,0 2-1 0 0,0-1 1 0 0,0 0-1 0 0,0 0 1 0 0,1 1 0 0 0,0-1-1 0 0,-1 1 1 0 0,2 0-1 0 0,-1 0 1 0 0,1 0 0 0 0,-1 0-1 0 0,1 0 1 0 0,0 0-1 0 0,1 2 46 0 0,-1-4 24 0 0,0 0-1 0 0,1 1 1 0 0,-1-1-1 0 0,1 0 1 0 0,0 1-1 0 0,0-1 0 0 0,0 0 1 0 0,0 0-1 0 0,0 1 1 0 0,1-1-1 0 0,0 0 1 0 0,-1 0-1 0 0,1 1 1 0 0,0-1-1 0 0,1 0 1 0 0,-1 0-1 0 0,0 0 1 0 0,1 0-1 0 0,0-1 0 0 0,0 1 1 0 0,0 0-1 0 0,0-1 1 0 0,0 1-1 0 0,0-1 1 0 0,1 0-1 0 0,-1 0 1 0 0,1 0-1 0 0,-1 0 1 0 0,1 0-1 0 0,0 0 0 0 0,0-1 1 0 0,0 1-1 0 0,0-1 1 0 0,0 0-1 0 0,0 0 1 0 0,0 0-1 0 0,1 0 1 0 0,-1 0-1 0 0,2-1-23 0 0,-4 0-42 0 0,29 1-1077 0 0,-8-5-2600 0 0,0-4-2709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9:24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37 184 13789 0 0,'0'0'2677'0'0,"0"0"-2677"0"0,0 0 0 0 0,0 0 272 0 0,0 0 128 0 0,0 0-252 0 0,0 0-72 0 0,0 0-76 0 0,0 0-360 0 0,0 0-88 0 0,-29 12-485 0 0,27-11-915 0 0,-2-1-1404 0 0,3 0-2705 0 0</inkml:trace>
  <inkml:trace contextRef="#ctx0" brushRef="#br0" timeOffset="250.148">273 0 8961 0 0,'0'0'6337'0'0,"0"0"-5051"0"0,-6 6-930 0 0,-20 19-75 0 0,-67 86-374 0 0,94-109 117 0 0,1 0 0 0 0,-1 1 1 0 0,1-1-1 0 0,0 0 0 0 0,0 0 1 0 0,-1-1-1 0 0,1 1 0 0 0,1 0 1 0 0,-1-1-1 0 0,0 1 0 0 0,0-1 0 0 0,1 1 1 0 0,-1-1-1 0 0,0 0 0 0 0,1 0 1 0 0,0 0-1 0 0,-1-1 0 0 0,1 1 1 0 0,-1-1-1 0 0,1 1 0 0 0,0-1 1 0 0,-1 0-1 0 0,1 0 0 0 0,0 0 1 0 0,-1 0-1 0 0,1 0 0 0 0,0-1 1 0 0,-1 1-1 0 0,1-1 0 0 0,-1 0 1 0 0,1 1-1 0 0,-1-1 0 0 0,1-1 1 0 0,-1 1-1 0 0,3-1-24 0 0,2 0-39 0 0,0 1 0 0 0,0-1 0 0 0,-1 0 1 0 0,1-1-1 0 0,0 0 0 0 0,-1 0 0 0 0,0 0 0 0 0,0-1 0 0 0,0 0 0 0 0,0 0 1 0 0,0 0-1 0 0,-1-1 0 0 0,0 0 0 0 0,0 0 0 0 0,0 0 0 0 0,0-1 0 0 0,-1 1 1 0 0,0-1-1 0 0,0 0 0 0 0,-1-1 0 0 0,1 1 0 0 0,-1-2 39 0 0,-3 112 435 0 0,6 27-2069 0 0,-2-120-1900 0 0,3-3-3429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9:45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680 7 1540 0 0,'0'0'1650'0'0,"0"0"1703"0"0,0 0-1915 0 0,0 0-616 0 0,0 0-103 0 0,0 0-65 0 0,0 0-74 0 0,0 0-30 0 0,1 4 128 0 0,-1-1-594 0 0,-1-1-1 0 0,1 0 0 0 0,-1 1 1 0 0,0-1-1 0 0,1 0 0 0 0,-1 1 1 0 0,0-1-1 0 0,-1 0 0 0 0,1 0 1 0 0,0 0-1 0 0,-1 0 0 0 0,1 0 0 0 0,-1 0 1 0 0,1 0-1 0 0,-1-1 0 0 0,0 1 1 0 0,0-1-1 0 0,0 1 0 0 0,0-1 1 0 0,0 0-1 0 0,0 1 0 0 0,0-1 1 0 0,0 0-1 0 0,0 0 0 0 0,-1-1 0 0 0,1 1 1 0 0,0 0-1 0 0,-1-1 0 0 0,1 1 1 0 0,-1-1-1 0 0,1 0 0 0 0,0 0 1 0 0,-3 0-84 0 0,-97 16 451 0 0,51-11-368 0 0,0-3 0 0 0,0-2 0 0 0,0-2 0 0 0,0-2 0 0 0,0-3 0 0 0,1-2 0 0 0,0-2 0 0 0,-23-9-83 0 0,33-5 502 0 0,67 20-2726 0 0,-16 8 306 0 0,3 1-3604 0 0,-1-1-1165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8:55.837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12 4424 0 0,'0'0'6197'0'0,"0"0"-3558"0"0,0 0-1840 0 0,0 0-149 0 0,0 0-5 0 0,0 0-106 0 0,0 0-217 0 0,0 0-208 0 0,0 0-75 0 0,-5-10 81 0 0,12 9-95 0 0,0 1-1 0 0,0-1 0 0 0,0 2 1 0 0,0-1-1 0 0,0 1 1 0 0,0 0-1 0 0,0 0 0 0 0,0 1 1 0 0,-1 0-1 0 0,1 0 1 0 0,0 1-1 0 0,-1-1 1 0 0,0 1-1 0 0,1 1 0 0 0,-1-1 1 0 0,0 1-1 0 0,-1 1 1 0 0,1-1-1 0 0,-1 1 0 0 0,0-1 1 0 0,0 2-1 0 0,0-1 1 0 0,-1 0-1 0 0,0 1 0 0 0,0 0 1 0 0,0 0-1 0 0,-1 0 1 0 0,1 0-1 0 0,-2 1 1 0 0,1-1-1 0 0,1 5-24 0 0,-48 40 421 0 0,18-47-3626 0 0,21-8-742 0 0,4-8-4019 0 0</inkml:trace>
  <inkml:trace contextRef="#ctx0" brushRef="#br0" timeOffset="242.736">294 3 1488 0 0,'0'0'7712'0'0,"0"0"-3132"0"0,0 0-3265 0 0,0 0-917 0 0,0 0-106 0 0,0 0 146 0 0,0 0 95 0 0,-7 8-111 0 0,-1 2-309 0 0,2-4-86 0 0,0 0 0 0 0,1 0 0 0 0,0 0 0 0 0,0 1 1 0 0,0-1-1 0 0,1 1 0 0 0,0 1 0 0 0,0-1 1 0 0,1 0-1 0 0,0 1 0 0 0,0 0 0 0 0,1 0 0 0 0,0 0 1 0 0,0 0-1 0 0,1 4-27 0 0,2-10-47 0 0,0 0-1 0 0,1 0 1 0 0,0 0-1 0 0,-1 0 1 0 0,1 0 0 0 0,0 0-1 0 0,0 0 1 0 0,0-1-1 0 0,0 1 1 0 0,1-1 0 0 0,-1 1-1 0 0,0-1 1 0 0,0 0-1 0 0,1 0 1 0 0,-1 0-1 0 0,1 0 1 0 0,-1 0 0 0 0,1 0-1 0 0,0-1 1 0 0,-1 0-1 0 0,1 1 1 0 0,0-1 0 0 0,-1 0-1 0 0,1 0 1 0 0,-1 0-1 0 0,3-1 48 0 0,45-2-6726 0 0,-20-7-2262 0 0</inkml:trace>
  <inkml:trace contextRef="#ctx0" brushRef="#br1" timeOffset="51220.51">2232 272 1348 0 0,'0'0'532'0'0,"0"0"163"0"0,0 0 1298 0 0,0 0-568 0 0,0 0-727 0 0,0 0-270 0 0,0 0-224 0 0,0 0-128 0 0,0 0 179 0 0,-23 0 2377 0 0,-261-65-86 0 0,273 64-2577 0 0,0 0 1 0 0,0 1-1 0 0,0 0 1 0 0,0 1-1 0 0,0 0 0 0 0,0 0 1 0 0,0 2-1 0 0,1-1 1 0 0,-1 1-1 0 0,1 1 1 0 0,0 0-1 0 0,0 0 0 0 0,0 1 1 0 0,0 0-1 0 0,1 1 1 0 0,0 0-1 0 0,0 0 1 0 0,0 1-1 0 0,1 0 0 0 0,-6 7 31 0 0,-2-22 1679 0 0,-16-8-1656 0 0,0 2 0 0 0,-1 1 0 0 0,-1 2 0 0 0,0 1 0 0 0,-1 2 0 0 0,1 1 0 0 0,-1 2 0 0 0,-1 1 0 0 0,1 2 0 0 0,-1 1 0 0 0,1 2 0 0 0,-10 3-23 0 0,-195 19 62 0 0,161-12-5 0 0,-1-3 0 0 0,1-4 0 0 0,-63-6-57 0 0,112 0-141 0 0,-206-35-1668 0 0,235 36-1250 0 0,4 1-2260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38:44.4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770 54 1016 0 0,'0'0'5262'0'0,"-7"0"-3729"0"0,-6 1-1279 0 0,-302 7 3627 0 0,-3-41-4929 0 0,317 33 891 0 0,-37-12-1393 0 0,31-2-4056 0 0,14 10 2489 0 0</inkml:trace>
  <inkml:trace contextRef="#ctx0" brushRef="#br0" timeOffset="248.474">622 79 5336 0 0,'0'0'2825'0'0,"0"0"-2073"0"0,0 0-352 0 0,0 0 144 0 0,-58 8 796 0 0,2-8-516 0 0,-29-3-184 0 0,-12 1-412 0 0,-5-2-228 0 0,6-2-204 0 0,32 2-2740 0 0,0-3-5193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4:32.887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404 397 432 0 0,'0'0'949'0'0,"0"0"-508"0"0,0 0-233 0 0,0 0 17 0 0,0 0 24 0 0,0 0-96 0 0,-7 0 0 0 0,3 0-143 0 0,0 0 1 0 0,0 0-1 0 0,1 0 0 0 0,-1-1 0 0 0,1 1 0 0 0,-1-1 1 0 0,0 0-1 0 0,1 0 0 0 0,-1 0 0 0 0,1-1 0 0 0,0 1 0 0 0,-1-1 1 0 0,1 0-1 0 0,0 0 0 0 0,0 0 0 0 0,0 0 0 0 0,0-1 1 0 0,0 1-1 0 0,1-1 0 0 0,-1 1 0 0 0,1-1 0 0 0,0 0 1 0 0,-1 0-1 0 0,1 0 0 0 0,1 0 0 0 0,-1-1 0 0 0,0 1 0 0 0,1 0 1 0 0,-1-2-11 0 0,-5-12 381 0 0,1 0-1 0 0,1 0 1 0 0,0-1 0 0 0,1 0 0 0 0,1 0 0 0 0,1 0 0 0 0,0 0 0 0 0,1 0 0 0 0,2-6-381 0 0,3 14-3 0 0,1 0 0 0 0,1-1 1 0 0,-1 2-1 0 0,2-1 0 0 0,-1 1 0 0 0,1 0 1 0 0,1 0-1 0 0,0 1 0 0 0,0 0 1 0 0,1 0-1 0 0,-1 1 0 0 0,2 0 0 0 0,-1 0 1 0 0,1 1-1 0 0,0 1 0 0 0,6-3 3 0 0,7-7 730 0 0,26 44-1396 0 0,-35-15 809 0 0,-9-10-137 0 0,0-1-1 0 0,0 2 1 0 0,-1-1-1 0 0,1 1 1 0 0,-1-1 0 0 0,0 1-1 0 0,-1 0 1 0 0,1 1-1 0 0,-1-1 1 0 0,0 0 0 0 0,0 1-1 0 0,-1 0 1 0 0,1 0-1 0 0,-1 0 1 0 0,-1 0 0 0 0,1 0-1 0 0,-1 0 1 0 0,0 0-1 0 0,0 2-5 0 0,-3 3 43 0 0,0-1-1 0 0,-1 1 1 0 0,-1-1-1 0 0,1 0 1 0 0,-2 1-1 0 0,1-2 1 0 0,-1 1-1 0 0,-1-1 1 0 0,0 1-1 0 0,0-1 1 0 0,0-1-1 0 0,-1 1 1 0 0,-1-1-1 0 0,0-1 1 0 0,0 1-1 0 0,0-1 1 0 0,-1-1-1 0 0,0 0 1 0 0,-1 1-43 0 0,-9 9-852 0 0,-11 0-2883 0 0,19-16 711 0 0</inkml:trace>
  <inkml:trace contextRef="#ctx0" brushRef="#br0" timeOffset="20471.997">509 1492 860 0 0,'0'0'592'0'0,"0"0"-592"0"0,0 0-156 0 0,0 0-392 0 0</inkml:trace>
  <inkml:trace contextRef="#ctx0" brushRef="#br1" timeOffset="-96876.311">979 1469 860 0 0,'0'0'1121'0'0,"0"0"-455"0"0,0 0 125 0 0,8-2 1111 0 0,5-2-1468 0 0,0 0 0 0 0,-1-1 0 0 0,1-1 0 0 0,-1 0 0 0 0,0 0 0 0 0,-1-1 0 0 0,0-1 0 0 0,0 0 0 0 0,0-1-1 0 0,-1 0 1 0 0,0 0 0 0 0,-1-1 0 0 0,0 0 0 0 0,-1-1 0 0 0,0 0 0 0 0,0 0 0 0 0,-1 0 0 0 0,-1-1 0 0 0,0 0-1 0 0,1-4-433 0 0,-5 9 67 0 0,0-1 0 0 0,-1 0 0 0 0,0 1 0 0 0,0-1 0 0 0,-1 0-1 0 0,0 0 1 0 0,0 0 0 0 0,-1 1 0 0 0,1-1 0 0 0,-2 0-1 0 0,1 0 1 0 0,-1 1 0 0 0,-1-1 0 0 0,1 1 0 0 0,-3-5-67 0 0,-12-17-44 0 0,-2 1 1 0 0,-1 1 0 0 0,0 0-1 0 0,-2 2 1 0 0,-1 0 0 0 0,-1 2-1 0 0,-2 0 1 0 0,0 2 0 0 0,-1 1-1 0 0,-25-14 44 0 0,33 22-21 0 0,-1 0 1 0 0,0 2-1 0 0,-1 1 0 0 0,1 0 0 0 0,-2 2 0 0 0,1 0 0 0 0,-1 1 0 0 0,0 1 0 0 0,-1 2 1 0 0,1 0-1 0 0,-1 1 0 0 0,1 1 0 0 0,-1 1 0 0 0,1 2 0 0 0,-1 0 0 0 0,1 1 0 0 0,0 1 1 0 0,0 1-1 0 0,0 1 0 0 0,0 1 0 0 0,1 1 0 0 0,0 0 0 0 0,1 2 0 0 0,0 1 1 0 0,0 0-1 0 0,-14 12 21 0 0,-2 2-5 0 0,2 2 0 0 0,0 0 0 0 0,2 3 0 0 0,2 0 0 0 0,0 2 0 0 0,2 1 0 0 0,2 2 0 0 0,-8 13 5 0 0,30-40 14 0 0,-1 1 0 0 0,1-1 0 0 0,0 1 0 0 0,1-1 1 0 0,0 1-1 0 0,0 0 0 0 0,1 0 0 0 0,0 0 0 0 0,1 1 1 0 0,0-1-1 0 0,0 0 0 0 0,1 0 0 0 0,0 1 0 0 0,1-1 1 0 0,0 0-1 0 0,0 1 0 0 0,1-1 0 0 0,0 0 0 0 0,1 0 1 0 0,0 0-1 0 0,0-1 0 0 0,1 1 0 0 0,0-1 0 0 0,1 1 1 0 0,0-1-1 0 0,0-1 0 0 0,0 1 0 0 0,1-1 0 0 0,0 0 1 0 0,1 0-1 0 0,-1-1 0 0 0,2 1 0 0 0,-1-2 0 0 0,4 4-14 0 0,11 8 92 0 0,1-1 0 0 0,1-1-1 0 0,0-1 1 0 0,1-1 0 0 0,0-2-1 0 0,1 0 1 0 0,1-1-1 0 0,-1-2 1 0 0,1-1 0 0 0,1-1-1 0 0,-1-1 1 0 0,1-1 0 0 0,0-2-1 0 0,0 0 1 0 0,0-2 0 0 0,0-2-1 0 0,17-2-91 0 0,170-57-2534 0 0,-194 50-1947 0 0,0-7-3161 0 0</inkml:trace>
  <inkml:trace contextRef="#ctx0" brushRef="#br1" timeOffset="-96144.329">1133 843 4408 0 0,'0'0'771'0'0,"0"0"-181"0"0,0 0-216 0 0,0 0-213 0 0,0 0 97 0 0,0 0 353 0 0,0 0 280 0 0,0 0-56 0 0,43-4 763 0 0,676-225-552 0 0,-448 170-165 0 0,3 11 0 0 0,1 12 0 0 0,60 9-881 0 0,-133 10 237 0 0,-168 14-153 0 0,230-44 1200 0 0,-262 47-1278 0 0,-1 0 1 0 0,1 0-1 0 0,-1 0 1 0 0,0 0-1 0 0,1-1 1 0 0,-1 1-1 0 0,1 0 1 0 0,-1-1 0 0 0,0 1-1 0 0,1 0 1 0 0,-1-1-1 0 0,0 0 1 0 0,0 1-1 0 0,1-1 1 0 0,-1 0-1 0 0,0 0 1 0 0,0 0-1 0 0,0 1 1 0 0,0-1-1 0 0,0 0 1 0 0,0 0-1 0 0,0-1 1 0 0,0 1-1 0 0,0 0 1 0 0,-1 0-1 0 0,1 0 1 0 0,0 0 0 0 0,-1-1-1 0 0,1 1 1 0 0,-1 0-1 0 0,1-1 1 0 0,-1 1-1 0 0,0-1 1 0 0,0 1-1 0 0,1 0 1 0 0,-1-1-1 0 0,0 1 1 0 0,0-1-1 0 0,0 1 1 0 0,0 0-1 0 0,-1-1 1 0 0,1 1-1 0 0,0 0 1 0 0,-1-1-1 0 0,1 1 1 0 0,-1 0 0 0 0,1-1-1 0 0,-1 1 1 0 0,1 0-1 0 0,-1 0 1 0 0,0-1-1 0 0,0 1 1 0 0,0 0-1 0 0,1 0 1 0 0,-1 0-1 0 0,0 0 1 0 0,0 0-1 0 0,-1 0 1 0 0,1 0-1 0 0,0 1 1 0 0,0-1-1 0 0,0 0 1 0 0,-1 0-1 0 0,1 1 1 0 0,0-1 0 0 0,-1 1-8 0 0,-135-42-1472 0 0,172 76 1234 0 0,-18-22 535 0 0,-10-8-218 0 0,0 0 0 0 0,0 0 1 0 0,-1 0-1 0 0,0 1 0 0 0,0 0 0 0 0,0 0 1 0 0,0 1-1 0 0,-1 0 0 0 0,0-1 0 0 0,0 2 1 0 0,-1-1-1 0 0,0 1 0 0 0,0-1 0 0 0,0 1 1 0 0,-1 0-1 0 0,0 1 0 0 0,0-1 0 0 0,0 4-78 0 0,-6-6-55 0 0,0 0-1 0 0,0-1 0 0 0,-1 1 0 0 0,0-1 0 0 0,1 0 0 0 0,-2 0 0 0 0,1 0 0 0 0,0 0 0 0 0,-1-1 1 0 0,0 0-1 0 0,1 0 0 0 0,-1 0 0 0 0,-1 0 0 0 0,1-1 0 0 0,0 0 0 0 0,-1 0 0 0 0,1-1 0 0 0,-1 1 0 0 0,-2-1 56 0 0,-2 3-786 0 0,-18 5-2609 0 0,-6-2-4639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06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40 8749 0 0,'0'0'1919'0'0,"0"0"-951"0"0,0 0 16 0 0,0 0 112 0 0,0 0-311 0 0,0 0-225 0 0,0 0 64 0 0,-7-6-249 0 0,2 2-380 0 0,0 0-1 0 0,-1 0 1 0 0,0 1-1 0 0,0 0 1 0 0,0 0-1 0 0,0 1 1 0 0,0 0-1 0 0,0 0 1 0 0,-1 0-1 0 0,1 1 1 0 0,-1-1-1 0 0,0 2 1 0 0,1-1-1 0 0,-1 1 1 0 0,1 0-1 0 0,-1 0 1 0 0,0 1-1 0 0,1 0 1 0 0,-1 0-1 0 0,-4 2 6 0 0,9-4-28 0 0,0 1 1 0 0,1 0-1 0 0,-1-1 0 0 0,0 1 0 0 0,0 0 1 0 0,1 0-1 0 0,-1 0 0 0 0,0 0 0 0 0,0 0 1 0 0,0 0-1 0 0,1 0 0 0 0,-1 0 0 0 0,0 1 0 0 0,1-1 1 0 0,-1 1-1 0 0,0 0 0 0 0,1-1 0 0 0,-1 1 1 0 0,1 0-1 0 0,-1 0 0 0 0,1 0 0 0 0,-1 0 1 0 0,1 0-1 0 0,-1 0 0 0 0,1 0 0 0 0,0 1 1 0 0,0-1-1 0 0,0 0 0 0 0,0 1 0 0 0,0-1 1 0 0,0 1-1 0 0,0-1 0 0 0,0 1 0 0 0,0-1 0 0 0,1 1 1 0 0,-1 0-1 0 0,1-1 0 0 0,-1 1 0 0 0,1 0 1 0 0,0 0-1 0 0,-1-1 0 0 0,1 1 0 0 0,0 0 1 0 0,0 0-1 0 0,0-1 0 0 0,0 1 0 0 0,1 0 1 0 0,-1 0-1 0 0,0-1 0 0 0,1 1 0 0 0,0 0 1 0 0,-1-1-1 0 0,1 1 0 0 0,0 0 0 0 0,-1-1 1 0 0,1 1-1 0 0,0-1 0 0 0,1 1 28 0 0,207 135 1579 0 0,-208-136-1563 0 0,0 1 0 0 0,0 0 0 0 0,0 0-1 0 0,0-1 1 0 0,0 1 0 0 0,-1 0 0 0 0,1 0-1 0 0,-1 0 1 0 0,1 0 0 0 0,-1 0 0 0 0,1 0-1 0 0,-1 0 1 0 0,0 0 0 0 0,0 0 0 0 0,0 0-1 0 0,0 0 1 0 0,0 0 0 0 0,-1 0-1 0 0,1 0 1 0 0,-1 0 0 0 0,1 0 0 0 0,-1 0-1 0 0,0-1 1 0 0,1 1 0 0 0,-1 0 0 0 0,0 0-1 0 0,0 0 1 0 0,0-1 0 0 0,-1 1 0 0 0,1-1-1 0 0,0 1 1 0 0,-1-1 0 0 0,1 1 0 0 0,-1-1-1 0 0,1 0 1 0 0,-1 1 0 0 0,0-1 0 0 0,1 0-1 0 0,-1 0 1 0 0,0 0 0 0 0,0-1 0 0 0,0 1-1 0 0,1 0 1 0 0,-1-1 0 0 0,-1 1-16 0 0,-90 27 748 0 0,85-27-1077 0 0,-22 0-1038 0 0,13-5-4539 0 0,8-7-3440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07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1120 0 0,'0'0'11505'0'0,"0"0"-11261"0"0,0 0 88 0 0,0 0-228 0 0,0 0 696 0 0,8 43-16 0 0,-12-33-40 0 0,-3-2-232 0 0,0 2-203 0 0,-2 1-185 0 0,1-1-24 0 0,1-1-12 0 0,1-2 8 0 0,5-2-96 0 0,-2-3-641 0 0,3-2-719 0 0,0 0-1288 0 0,3-4-3236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07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12257 0 0,'0'0'2012'0'0,"0"0"-1592"0"0,0 0-420 0 0,0 0-116 0 0,0 0-72 0 0,0 0-348 0 0,0 0 284 0 0,0 0-1256 0 0,0 0-4260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07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55 11657 0 0,'0'0'1015'0'0,"0"0"-482"0"0,0 0-259 0 0,0 0 562 0 0,0 0 250 0 0,0 0-468 0 0,0 0-432 0 0,0 0-243 0 0,-3-7-166 0 0,-7-34-311 0 0,11 40 500 0 0,1 0 0 0 0,-1 0 0 0 0,0 1 0 0 0,1-1 0 0 0,-1 0 0 0 0,1 1 0 0 0,0-1 0 0 0,-1 1 0 0 0,1 0 0 0 0,-1-1 0 0 0,1 1 0 0 0,0 0 0 0 0,-1 0 0 0 0,1 0 0 0 0,-1 0 0 0 0,1 1 0 0 0,0-1 0 0 0,-1 0 0 0 0,1 1 0 0 0,-1-1 0 0 0,1 1 0 0 0,-1-1 0 0 0,1 1 0 0 0,-1 0 0 0 0,1-1 0 0 0,-1 1 0 0 0,0 0 0 0 0,1 0 0 0 0,-1 0 0 0 0,0 0 0 0 0,0 0 0 0 0,0 1 0 0 0,0-1 0 0 0,0 0 0 0 0,0 0 0 0 0,0 1 0 0 0,0-1 34 0 0,2 2 65 0 0,0 0 0 0 0,-1 0 0 0 0,1 0 0 0 0,-1 0 0 0 0,1 1 0 0 0,-1-1 0 0 0,0 1 0 0 0,-1-1 0 0 0,1 1 0 0 0,-1 0 0 0 0,1 0 0 0 0,-1-1 1 0 0,0 1-1 0 0,0 0 0 0 0,-1 0 0 0 0,1 0 0 0 0,-1 0 0 0 0,0 0 0 0 0,0 0 0 0 0,0 0 0 0 0,-1 0 0 0 0,1 0 0 0 0,-1 0 0 0 0,0 0 0 0 0,0 0 0 0 0,0 0 0 0 0,-1 1-65 0 0,9-57-96 0 0,-6 50 103 0 0,0-1 0 0 0,0 1 0 0 0,0 0 0 0 0,1 0 0 0 0,-1 0 0 0 0,0 0 0 0 0,1 0-1 0 0,-1 0 1 0 0,1 1 0 0 0,0-1 0 0 0,0 0 0 0 0,-1 1 0 0 0,1-1 0 0 0,0 1 0 0 0,0 0-1 0 0,1-1 1 0 0,-1 1 0 0 0,0 0 0 0 0,0 1 0 0 0,0-1 0 0 0,1 0 0 0 0,-1 0 0 0 0,0 1-1 0 0,1 0 1 0 0,-1-1 0 0 0,1 1 0 0 0,-1 0 0 0 0,0 0 0 0 0,1 0 0 0 0,-1 0 0 0 0,1 1-1 0 0,-1-1 1 0 0,0 1 0 0 0,1-1 0 0 0,-1 1 0 0 0,0 0 0 0 0,0 0 0 0 0,1 0 0 0 0,-1 0-1 0 0,0 0 1 0 0,0 1 0 0 0,0-1 0 0 0,0 1 0 0 0,0-1 0 0 0,-1 1 0 0 0,1 0 0 0 0,0-1-1 0 0,-1 1 1 0 0,1 0 0 0 0,-1 0 0 0 0,0 0 0 0 0,0 0 0 0 0,0 1 0 0 0,0-1 0 0 0,0 0-1 0 0,0 0 1 0 0,0 1 0 0 0,-1-1 0 0 0,1 0 0 0 0,-1 1 0 0 0,1-1 0 0 0,-1 0 0 0 0,0 1-1 0 0,0-1 1 0 0,0 1 0 0 0,-1-1 0 0 0,1 1-7 0 0,-1-4 0 0 0,1 0-1 0 0,-1 0 0 0 0,0 0 1 0 0,1 1-1 0 0,-1-1 1 0 0,0 0-1 0 0,1 0 1 0 0,-1 0-1 0 0,1 0 1 0 0,0 0-1 0 0,-1 0 0 0 0,1 0 1 0 0,0 0-1 0 0,0 0 1 0 0,-1 0-1 0 0,1 0 1 0 0,0 0-1 0 0,0 0 1 0 0,0 0-1 0 0,0 0 0 0 0,0 0 1 0 0,1 0-1 0 0,-1 0 1 0 0,0 0-1 0 0,0 0 1 0 0,1 0-1 0 0,-1 0 0 0 0,0 0 1 0 0,1 0-1 0 0,-1 0 1 0 0,1 0-1 0 0,-1 0 1 0 0,1 0-1 0 0,0 0 1 0 0,-1 1-1 0 0,1-1 0 0 0,0 0 1 0 0,0 1-1 0 0,-1-1 1 0 0,1 0-1 0 0,0 1 1 0 0,0-1-1 0 0,0 1 0 0 0,0-1 1 0 0,0 1-1 0 0,0-1 1 0 0,0 1-1 0 0,0 0 1 0 0,0-1-1 0 0,0 1 1 0 0,0 0-1 0 0,0 0 0 0 0,0 0 1 0 0,0 0-1 0 0,0 0 1 0 0,0 0-1 0 0,0 0 1 0 0,0 0-1 0 0,0 0 1 0 0,0 1-1 0 0,0-1 0 0 0,0 0 1 0 0,0 1-1 0 0,0-1 1 0 0,0 0-1 0 0,0 1 1 0 0,0 0-1 0 0,0-1 0 0 0,0 1 1 0 0,13 87-1134 0 0,-13-86-1489 0 0,0-2-3018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08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14705 0 0,'0'0'392'0'0,"0"0"-168"0"0,7 48-224 0 0,-7-23 352 0 0,0 4 12 0 0,0 1-32 0 0,-3-1-19 0 0,-1 1-153 0 0,1-1-72 0 0,-4-1-12 0 0,3 0-76 0 0,0-4-124 0 0,4-1-441 0 0,0-5-115 0 0,4-3-684 0 0,3-6-3120 0 0,7-9-4493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12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4304 0 0,'0'0'9857'0'0,"0"0"-8797"0"0,14 43-960 0 0,-14-27 404 0 0,0 0-12 0 0,-4 0-115 0 0,-1-4 23 0 0,-4 0 20 0 0,1-2-196 0 0,-1-3-112 0 0,1-2-112 0 0,2-2-200 0 0,-1-2-220 0 0,3-1-280 0 0,4-6-105 0 0,0 0-2251 0 0,3-18-9013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12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10965 0 0,'0'0'5945'0'0,"0"0"-5945"0"0,0 0-561 0 0,0 0-23 0 0,0 0 584 0 0,0 0 120 0 0,0 0-120 0 0,0 0-376 0 0,0 0-748 0 0,34 42-3000 0 0,-29-37-3081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12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14 6585 0 0,'0'0'6116'0'0,"2"8"-4739"0"0,3 37-965 0 0,-5-44-370 0 0,1 0-1 0 0,-1 0 0 0 0,1 0 0 0 0,-1 0 0 0 0,0 0 1 0 0,0 0-1 0 0,0-1 0 0 0,1 1 0 0 0,-1 0 0 0 0,0 0 1 0 0,0 0-1 0 0,0 0 0 0 0,0 0 0 0 0,0 0 1 0 0,-1 0-1 0 0,1 0 0 0 0,0 0 0 0 0,0 0 0 0 0,-1-1 1 0 0,1 1-1 0 0,0 0 0 0 0,-1 0 0 0 0,1 0 0 0 0,-1 0 1 0 0,1-1-1 0 0,-1 1 0 0 0,1 0 0 0 0,-1 0 0 0 0,0-1 1 0 0,1 1-1 0 0,-1 0 0 0 0,0-1 0 0 0,0 1 1 0 0,1-1-1 0 0,-1 1 0 0 0,0-1 0 0 0,0 0 0 0 0,0 1 1 0 0,0-1-1 0 0,1 0 0 0 0,-1 1 0 0 0,0-1 0 0 0,0 0 1 0 0,0 0-1 0 0,0 0 0 0 0,0 0 0 0 0,0 0 0 0 0,0 0 1 0 0,0 0-1 0 0,0 0 0 0 0,0 0 0 0 0,0 0 1 0 0,1 0-1 0 0,-1-1 0 0 0,0 1 0 0 0,0 0-41 0 0,-1-3-99 0 0,1 0 0 0 0,-1 1 1 0 0,1-1-1 0 0,0 0 0 0 0,0 0 0 0 0,0 0 0 0 0,0 0 0 0 0,1 0 0 0 0,-1 0 0 0 0,1 0 0 0 0,0 0 1 0 0,-1 0-1 0 0,1 0 0 0 0,1 0 0 0 0,-1 0 0 0 0,0 0 0 0 0,1 0 0 0 0,0 0 0 0 0,-1 0 0 0 0,1 0 0 0 0,1 0 1 0 0,-1 0-1 0 0,0 0 0 0 0,1 1 0 0 0,-1-1 0 0 0,1 0 0 0 0,0 1 0 0 0,-1-1 0 0 0,1 1 0 0 0,1 0 1 0 0,-1 0-1 0 0,0 0 0 0 0,0 0 0 0 0,2-1 99 0 0,0 3 66 0 0,0 0 1 0 0,0 0 0 0 0,1 0-1 0 0,-1 0 1 0 0,0 1-1 0 0,0-1 1 0 0,1 1 0 0 0,-1 0-1 0 0,0 1 1 0 0,0-1-1 0 0,0 1 1 0 0,0 0 0 0 0,-1 0-1 0 0,1 0 1 0 0,0 0-1 0 0,-1 0 1 0 0,1 1-1 0 0,-1 0 1 0 0,0 0 0 0 0,0 0-1 0 0,0 0 1 0 0,0 0-1 0 0,-1 0 1 0 0,1 1 0 0 0,-1-1-1 0 0,0 1 1 0 0,0 0-1 0 0,0 0 1 0 0,0 0 0 0 0,-1 0-1 0 0,0 0 1 0 0,0 0-1 0 0,0 0 1 0 0,0 0-1 0 0,0 0 1 0 0,-1 1 0 0 0,0-1-1 0 0,0 0 1 0 0,0 0-1 0 0,0 1 1 0 0,-1-1 0 0 0,0 0-1 0 0,1 0 1 0 0,-2 0-1 0 0,1 0 1 0 0,0 0 0 0 0,-3 4-67 0 0,-3-2-548 0 0,5-6-6032 0 0,3-7-1306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13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22 234 13565 0 0,'0'0'1429'0'0,"0"0"-1278"0"0,0 0 262 0 0,0 0 64 0 0,0 0-162 0 0,8 0-439 0 0,-16-58-2694 0 0,-10 100 3776 0 0,15-30-1234 0 0,14 15 2227 0 0,0-21-2243 0 0,90 111 1623 0 0,-98-117-1230 0 0,0 0-1 0 0,0 0 1 0 0,0 0-1 0 0,1 0 1 0 0,-1-1-1 0 0,0 1 1 0 0,0-1 0 0 0,0 0-1 0 0,-1 0 1 0 0,1 0-1 0 0,0 0 1 0 0,0-1-1 0 0,0 1 1 0 0,-1-1-1 0 0,1 1 1 0 0,-1-1-1 0 0,1 0 1 0 0,-1 0-1 0 0,0 0 1 0 0,0-1 0 0 0,0 1-1 0 0,0 0 1 0 0,0-1-101 0 0,1 0 60 0 0,9-9-146 0 0,-1-1 0 0 0,-1-1 0 0 0,0 1 0 0 0,-1-2 0 0 0,0 1 0 0 0,-1-1 0 0 0,-1-1 0 0 0,0 1 0 0 0,-1-1 0 0 0,-1 0 0 0 0,-1-1 0 0 0,0 1 0 0 0,-1-1 0 0 0,0 0 1 0 0,-2 0-1 0 0,0 0 0 0 0,-1 0 0 0 0,0 0 0 0 0,-3-11 86 0 0,3 26-20 0 0,-1 1 0 0 0,1 0 0 0 0,-1 0 0 0 0,1-1 0 0 0,-1 1 1 0 0,1 0-1 0 0,-1 0 0 0 0,0 0 0 0 0,1 0 0 0 0,-1 0 0 0 0,0 0 1 0 0,0 0-1 0 0,0 0 0 0 0,0 0 0 0 0,0 0 0 0 0,0 0 0 0 0,0 1 0 0 0,0-1 1 0 0,0 0-1 0 0,0 1 0 0 0,0-1 0 0 0,0 1 0 0 0,-1-1 0 0 0,1 1 1 0 0,0-1-1 0 0,0 1 0 0 0,-1 0 0 0 0,1 0 0 0 0,0 0 0 0 0,-1-1 0 0 0,1 1 1 0 0,0 1-1 0 0,-1-1 0 0 0,1 0 0 0 0,0 0 0 0 0,0 0 0 0 0,-1 1 1 0 0,1-1-1 0 0,0 0 0 0 0,0 1 0 0 0,-1-1 0 0 0,1 1 0 0 0,0 0 1 0 0,0-1-1 0 0,0 1 0 0 0,0 0 0 0 0,0 0 0 0 0,0 0 0 0 0,0 0 0 0 0,0 0 1 0 0,0 0-1 0 0,0 0 0 0 0,1 0 0 0 0,-1 0 0 0 0,0 0 0 0 0,1 0 1 0 0,-1 0-1 0 0,1 0 0 0 0,-1 1 0 0 0,1-1 0 0 0,-1 0 0 0 0,1 0 1 0 0,0 1-1 0 0,0-1 0 0 0,0 0 0 0 0,0 1 0 0 0,0 0 20 0 0,-5 6 39 0 0,0 0-1 0 0,1 0 0 0 0,1 0 1 0 0,-1 0-1 0 0,1 1 1 0 0,1-1-1 0 0,-1 1 0 0 0,1 0 1 0 0,1 0-1 0 0,0 0 1 0 0,0 0-1 0 0,1 0 0 0 0,0 0 1 0 0,1 0-1 0 0,-1 0 1 0 0,2 0-1 0 0,-1 0 0 0 0,1 0 1 0 0,1-1-1 0 0,0 1 1 0 0,0-1-1 0 0,0 1 0 0 0,1-1 1 0 0,1 0-1 0 0,-1 0 1 0 0,1-1-1 0 0,0 1 0 0 0,1-1 1 0 0,0 0-1 0 0,0-1 1 0 0,0 0-1 0 0,1 0-38 0 0,5 4-148 0 0,27 18-439 0 0,-11-18-3530 0 0,-11-9-2849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39:30.4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2835 151 3356 0 0,'-7'-1'361'0'0,"-498"-91"6196"0"0,175 58-4884 0 0,-294 10-1673 0 0,212 30-538 0 0,2-1-4364 0 0,388-5 2003 0 0</inkml:trace>
  <inkml:trace contextRef="#ctx0" brushRef="#br0" timeOffset="341.424">2505 104 3616 0 0,'-51'-1'1113'0'0,"-338"-6"3554"0"0,-192 19-2723 0 0,-426 38-2684 0 0,576-38-6611 0 0,385-11 4490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15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7201 0 0,'0'0'6204'0'0,"2"8"-4770"0"0,3 20-1202 0 0,-2-1 0 0 0,0 1 0 0 0,-2 0 0 0 0,-1 0 0 0 0,-2-1 0 0 0,0 1 1 0 0,-4 9-233 0 0,6-35-26 0 0,0-1 0 0 0,0 0 0 0 0,0 1 0 0 0,0-1 0 0 0,0 1 0 0 0,0-1 0 0 0,0 0 0 0 0,0 1 0 0 0,0-1 0 0 0,1 0 0 0 0,-1 1 0 0 0,1-1 0 0 0,-1 0 0 0 0,1 1 0 0 0,-1-1 1 0 0,1 0-1 0 0,0 0 0 0 0,-1 0 0 0 0,1 1 0 0 0,0-1 0 0 0,0 0 0 0 0,0 0 0 0 0,0 0 0 0 0,0 0 0 0 0,0-1 0 0 0,0 1 0 0 0,0 0 0 0 0,0 0 0 0 0,1-1 0 0 0,-1 1 0 0 0,0 0 1 0 0,0-1-1 0 0,1 1 0 0 0,-1-1 0 0 0,0 0 0 0 0,1 1 0 0 0,-1-1 0 0 0,1 0 0 0 0,-1 0 0 0 0,0 0 0 0 0,1 0 0 0 0,-1 0 0 0 0,0 0 0 0 0,1 0 0 0 0,-1-1 0 0 0,1 1 1 0 0,-1 0-1 0 0,0-1 0 0 0,0 1 0 0 0,1-1 0 0 0,-1 0 0 0 0,0 1 0 0 0,0-1 0 0 0,1 0 0 0 0,-1 1 0 0 0,0-1 0 0 0,0 0 0 0 0,0 0 0 0 0,0 0 0 0 0,0 0 0 0 0,0 0 0 0 0,-1 0 1 0 0,1-1-1 0 0,0 1 0 0 0,0 0 0 0 0,-1 0 0 0 0,1-1 26 0 0,1 0 39 0 0,0 0 1 0 0,1 1-1 0 0,-1-1 0 0 0,1 1 1 0 0,-1-1-1 0 0,1 1 1 0 0,-1 0-1 0 0,1 0 1 0 0,0 0-1 0 0,-1 0 0 0 0,1 1 1 0 0,0-1-1 0 0,0 1 1 0 0,0-1-1 0 0,-1 1 0 0 0,1 0 1 0 0,0 0-1 0 0,0 0 1 0 0,0 1-1 0 0,0-1 1 0 0,-1 1-1 0 0,1 0 0 0 0,0-1 1 0 0,0 1-1 0 0,-1 0 1 0 0,1 1-1 0 0,0-1-39 0 0,-2 1 38 0 0,-1 1 1 0 0,0-1-1 0 0,0 0 0 0 0,0 0 0 0 0,0 0 0 0 0,0 0 1 0 0,0 1-1 0 0,0-1 0 0 0,-1 0 0 0 0,1 0 1 0 0,-1 0-1 0 0,0 0 0 0 0,1 0 0 0 0,-1 0 0 0 0,0 0 1 0 0,0 0-1 0 0,0 0 0 0 0,0 0 0 0 0,-1-1 1 0 0,1 1-1 0 0,0 0 0 0 0,-1-1 0 0 0,0 1 0 0 0,1-1 1 0 0,-1 1-1 0 0,0-1 0 0 0,1 0 0 0 0,-1 0 1 0 0,0 0-1 0 0,0 0 0 0 0,0 0 0 0 0,0 0 0 0 0,0 0 1 0 0,0-1-1 0 0,0 1 0 0 0,0-1 0 0 0,-1 1 1 0 0,1-1-1 0 0,0 0 0 0 0,0 0 0 0 0,0 0 1 0 0,0 0-1 0 0,0 0 0 0 0,-1-1-38 0 0,-36 3-2866 0 0,31-7-2020 0 0,6-6-4478 0 0</inkml:trace>
  <inkml:trace contextRef="#ctx0" brushRef="#br0" timeOffset="250.379">303 366 14365 0 0,'0'0'1440'0'0,"0"0"-1340"0"0,6 41 405 0 0,-9-31 95 0 0,-1 0-80 0 0,-4-3-148 0 0,3-3-148 0 0,-2-1-76 0 0,1-1-12 0 0,0-2-12 0 0,2-2-12 0 0,0-2-112 0 0,0-5-248 0 0,0-3-420 0 0,4-5-1121 0 0,0 2-4271 0 0,4-18-3705 0 0</inkml:trace>
  <inkml:trace contextRef="#ctx0" brushRef="#br0" timeOffset="496.529">342 130 13449 0 0,'0'0'4553'0'0,"0"0"-4553"0"0,0 0-944 0 0,0 0 820 0 0,0 0 124 0 0,0 0 400 0 0,0 0-400 0 0,0 0 0 0 0,0 0-512 0 0,0 0-141 0 0,-2 8-175 0 0,0-8-1188 0 0,2 1-3728 0 0,2-3-1837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13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13717 0 0,'0'0'3002'0'0,"4"9"-3093"0"0,6 9 261 0 0,-1 0 1 0 0,-1 1 0 0 0,-1 0 0 0 0,0 1-1 0 0,-2 0 1 0 0,0 0 0 0 0,-2 0 0 0 0,0 0 0 0 0,-1 1-1 0 0,-1-1 1 0 0,0 0 0 0 0,-2 1 0 0 0,-1-1-1 0 0,-2 15-170 0 0,-5-21-2531 0 0,4-29-4096 0 0,3-6-1453 0 0</inkml:trace>
  <inkml:trace contextRef="#ctx0" brushRef="#br0" timeOffset="248.672">62 1 7553 0 0,'0'0'5470'0'0,"0"0"-3720"0"0,7 0-1574 0 0,-1 1-142 0 0,-1 1-1 0 0,1-1 1 0 0,-1 1-1 0 0,1 0 0 0 0,-1 0 1 0 0,0 0-1 0 0,0 1 1 0 0,0 0-1 0 0,0 0 0 0 0,-1 0 1 0 0,1 1-1 0 0,-1-1 1 0 0,1 1-1 0 0,-1 0 0 0 0,-1 0 1 0 0,1 1-1 0 0,-1-1 1 0 0,1 1-1 0 0,1 4-33 0 0,-2-7 16 0 0,-1-1 0 0 0,1 1 0 0 0,-1-1-1 0 0,0 1 1 0 0,0 0 0 0 0,1 0 0 0 0,-1 0 0 0 0,-1 0 0 0 0,1 1-1 0 0,0-1 1 0 0,0 0 0 0 0,-1 1 0 0 0,0-1 0 0 0,1 1 0 0 0,-1 0 0 0 0,0-1-1 0 0,0 1 1 0 0,0 0 0 0 0,-1 0 0 0 0,1-1 0 0 0,-1 1 0 0 0,1 0-1 0 0,-1 0 1 0 0,0 0 0 0 0,0 0 0 0 0,0 0 0 0 0,-1 0 0 0 0,1-1-1 0 0,-1 1 1 0 0,1 0 0 0 0,-1 0 0 0 0,0 0 0 0 0,0-1 0 0 0,0 1-1 0 0,-1-1 1 0 0,1 1 0 0 0,-1-1 0 0 0,1 1 0 0 0,-1-1 0 0 0,0 0-1 0 0,0 1 1 0 0,0-1 0 0 0,0 0 0 0 0,0 0 0 0 0,0-1 0 0 0,-1 1 0 0 0,1 0-1 0 0,0-1 1 0 0,-1 1 0 0 0,0-1 0 0 0,1 0 0 0 0,-1 0 0 0 0,-1 0-16 0 0,0-1-169 0 0,-37-6-4264 0 0,28-6-2397 0 0</inkml:trace>
  <inkml:trace contextRef="#ctx0" brushRef="#br0" timeOffset="545.765">332 279 1828 0 0,'0'0'800'0'0,"0"0"1640"0"0,0 0 1041 0 0,0 0-1220 0 0,0 0-340 0 0,0 0-173 0 0,7 0-614 0 0,-5 0-1097 0 0,0 0 0 0 0,1 0 1 0 0,-1 0-1 0 0,1 1 0 0 0,-1-1 0 0 0,1 1 1 0 0,-1-1-1 0 0,0 1 0 0 0,1 0 0 0 0,-1 0 1 0 0,0 0-1 0 0,0 0 0 0 0,0 1 0 0 0,0-1 1 0 0,0 1-1 0 0,0-1 0 0 0,0 1 0 0 0,0 0 1 0 0,0-1-1 0 0,-1 1 0 0 0,1 0 0 0 0,-1 0 1 0 0,1 0-1 0 0,-1 0 0 0 0,0 0 1 0 0,0 1-1 0 0,0-1 0 0 0,0 0 0 0 0,0 1 1 0 0,-1-1-1 0 0,1 0 0 0 0,0 1 0 0 0,-1-1 1 0 0,0 1-1 0 0,0-1 0 0 0,0 1 0 0 0,0-1 1 0 0,0 1-1 0 0,0-1 0 0 0,-1 0 0 0 0,1 1 1 0 0,-1-1-1 0 0,0 2-37 0 0,1-5 24 0 0,0 0 0 0 0,0 0 1 0 0,0 0-1 0 0,0 0 0 0 0,0 0 0 0 0,0 0 1 0 0,0 0-1 0 0,0 0 0 0 0,-1 0 0 0 0,1 0 1 0 0,0 0-1 0 0,-1 0 0 0 0,1 0 1 0 0,-1 1-1 0 0,1-1 0 0 0,-1 0 0 0 0,1 0 1 0 0,-1 0-1 0 0,0 1 0 0 0,1-1 0 0 0,-1 0 1 0 0,0 1-1 0 0,0-1 0 0 0,1 0 0 0 0,-1 1 1 0 0,0-1-1 0 0,0 1 0 0 0,0-1 0 0 0,0 1 1 0 0,0 0-1 0 0,0-1 0 0 0,0 1 0 0 0,0 0 1 0 0,1 0-1 0 0,-1 0 0 0 0,0-1 0 0 0,0 1 1 0 0,0 0-1 0 0,0 0 0 0 0,0 1 0 0 0,0-1 1 0 0,0 0-1 0 0,0 0 0 0 0,0 0 0 0 0,0 1 1 0 0,0-1-1 0 0,0 0 0 0 0,0 1 1 0 0,0-1-1 0 0,0 1 0 0 0,0-1 0 0 0,1 1 1 0 0,-1-1-1 0 0,0 1 0 0 0,0-1 0 0 0,1 1 1 0 0,-1 0-1 0 0,0 0 0 0 0,1-1 0 0 0,-1 2-24 0 0,3-10-147 0 0,1 0 0 0 0,1 1 1 0 0,0-1-1 0 0,0 1 0 0 0,0 0 0 0 0,1 0 0 0 0,0 0 0 0 0,0 0 0 0 0,1 1 0 0 0,0 0 0 0 0,0 0 0 0 0,0 1 0 0 0,1-1 0 0 0,2 0 147 0 0,67-23-9034 0 0,-62 28 5067 0 0</inkml:trace>
  <inkml:trace contextRef="#ctx0" brushRef="#br0" timeOffset="838.999">604 367 5440 0 0,'0'0'6790'0'0,"0"0"-4448"0"0,0 0-2020 0 0,0 0-166 0 0,0 0 137 0 0,0 0 40 0 0,6 3-128 0 0,-3-2-245 0 0,-1 0 0 0 0,1 0 0 0 0,-1 0 0 0 0,1 0 0 0 0,-1 0-1 0 0,1-1 1 0 0,-1 1 0 0 0,1-1 0 0 0,0 0 0 0 0,-1 0-1 0 0,1 0 1 0 0,0 0 0 0 0,-1 0 0 0 0,1 0 0 0 0,-1-1-1 0 0,1 0 1 0 0,-1 1 0 0 0,1-1 0 0 0,-1 0 0 0 0,1 0-1 0 0,-1 0 1 0 0,1 0 0 0 0,-1-1 0 0 0,0 1 0 0 0,0-1 0 0 0,0 1-1 0 0,0-1 1 0 0,0 0 0 0 0,0 0 0 0 0,0 0 0 0 0,0 0-1 0 0,-1 0 1 0 0,1 0 0 0 0,-1 0 0 0 0,0 0 0 0 0,1-1-1 0 0,-1 1 1 0 0,0-1 0 0 0,0 1 0 0 0,-1-1 0 0 0,1 1-1 0 0,0-1 1 0 0,-1 0 40 0 0,1 1-13 0 0,-1-1 0 0 0,0 1 0 0 0,1 0 0 0 0,-1 0 0 0 0,0 0 0 0 0,0 0 0 0 0,-1 0-1 0 0,1-1 1 0 0,0 1 0 0 0,-1 0 0 0 0,1 0 0 0 0,-1 0 0 0 0,0 0 0 0 0,0 0 0 0 0,0 0 0 0 0,0 0 0 0 0,0 0-1 0 0,0 0 1 0 0,0 1 0 0 0,0-1 0 0 0,-1 0 0 0 0,1 1 0 0 0,-1-1 0 0 0,1 1 0 0 0,-1-1 0 0 0,0 1 0 0 0,1 0-1 0 0,-1 0 1 0 0,0 0 0 0 0,0 0 0 0 0,0 0 0 0 0,0 0 0 0 0,0 0 0 0 0,0 1 0 0 0,0-1 0 0 0,0 1 0 0 0,0-1-1 0 0,-1 1 1 0 0,1 0 0 0 0,0 0 0 0 0,0 0 0 0 0,0 0 0 0 0,0 0 0 0 0,0 0 0 0 0,-1 1 0 0 0,1-1 0 0 0,0 1-1 0 0,-1 0 15 0 0,-1-1 37 0 0,0 0 0 0 0,0 1 1 0 0,1 0-1 0 0,-1 0 0 0 0,0 0 1 0 0,0 0-1 0 0,1 1 1 0 0,-1-1-1 0 0,1 1 0 0 0,-1 0 1 0 0,1 0-1 0 0,0 0 0 0 0,0 0 1 0 0,0 1-1 0 0,0-1 1 0 0,0 1-1 0 0,1 0 0 0 0,-1 0 1 0 0,1 0-1 0 0,-1 0 0 0 0,1 0 1 0 0,0 0-1 0 0,0 1 1 0 0,1-1-1 0 0,-1 1 0 0 0,1-1 1 0 0,-1 1-39 0 0,3-2 31 0 0,-1 0 0 0 0,1 0 1 0 0,0-1-1 0 0,0 1 0 0 0,-1-1 1 0 0,1 1-1 0 0,0 0 0 0 0,0-1 1 0 0,0 0-1 0 0,1 1 0 0 0,-1-1 1 0 0,0 0-1 0 0,0 1 0 0 0,1-1 1 0 0,-1 0-1 0 0,1 0 0 0 0,-1 0 1 0 0,1 0-1 0 0,-1 0 0 0 0,1-1 1 0 0,0 1-1 0 0,-1 0 0 0 0,1-1 1 0 0,0 1-1 0 0,0-1 0 0 0,-1 0 1 0 0,1 1-1 0 0,0-1 0 0 0,0 0 1 0 0,0 0-1 0 0,-1 0 0 0 0,1-1 1 0 0,0 1-32 0 0,42 2-2948 0 0,-39-2 2065 0 0,11-2-3357 0 0,3-7-1720 0 0</inkml:trace>
  <inkml:trace contextRef="#ctx0" brushRef="#br0" timeOffset="1152.852">844 98 692 0 0,'0'0'10819'0'0,"0"7"-7827"0"0,3 205-776 0 0,-3-212-2245 0 0,-1 1 1 0 0,1 0-1 0 0,0 0 0 0 0,0 0 1 0 0,0 0-1 0 0,0 0 1 0 0,0 0-1 0 0,0 0 0 0 0,1 0 1 0 0,-1 0-1 0 0,0 0 0 0 0,0 0 1 0 0,1 0-1 0 0,-1 0 1 0 0,0 0-1 0 0,1 0 0 0 0,-1 0 1 0 0,1 0-1 0 0,-1 0 0 0 0,1 0 1 0 0,0-1-1 0 0,-1 1 1 0 0,1 0-1 0 0,0-1 0 0 0,-1 1 1 0 0,1 0-1 0 0,0-1 0 0 0,0 1 1 0 0,0-1-1 0 0,0 1 1 0 0,0-1-1 0 0,-1 1 0 0 0,1-1 1 0 0,0 0-1 0 0,0 1 0 0 0,0-1 1 0 0,0 0-1 0 0,0 0 1 0 0,0 0-1 0 0,0 0 0 0 0,0 1 1 0 0,0-2-1 0 0,0 1 0 0 0,0 0 1 0 0,0 0-1 0 0,0 0 1 0 0,0 0-1 0 0,0-1 0 0 0,0 1 1 0 0,0 0-1 0 0,0-1 1 0 0,0 1-1 0 0,0-1 0 0 0,0 1 1 0 0,0-1-1 0 0,-1 1 0 0 0,1-1 1 0 0,0 0-1 0 0,0 1 1 0 0,-1-1-1 0 0,1 0 0 0 0,0 0 1 0 0,-1 1-1 0 0,1-2 29 0 0,14-4-614 0 0,-12 5 648 0 0,-1-1 0 0 0,0 1 0 0 0,1 0 0 0 0,-1 0 0 0 0,1 0 0 0 0,-1 0 0 0 0,1 0 0 0 0,-1 1 0 0 0,1-1 1 0 0,0 1-1 0 0,-1 0 0 0 0,1 0 0 0 0,0 0 0 0 0,0 0 0 0 0,-1 0 0 0 0,1 0 0 0 0,-1 1 0 0 0,1-1 0 0 0,0 1 0 0 0,-1 0 0 0 0,1 0 0 0 0,-1 0 0 0 0,1 0 0 0 0,-1 0 0 0 0,0 0 0 0 0,1 1 0 0 0,-1-1 0 0 0,0 1 0 0 0,0 0 0 0 0,0 0 0 0 0,0 0 0 0 0,0-1 0 0 0,-1 2 0 0 0,1-1 0 0 0,0 0 0 0 0,-1 0 0 0 0,0 0 0 0 0,1 1 0 0 0,-1-1 0 0 0,0 1 0 0 0,0 0-34 0 0,-4 1 78 0 0,0-1-1 0 0,-1 0 1 0 0,1 0-1 0 0,-1-1 1 0 0,0 1-1 0 0,0-1 1 0 0,0 0-1 0 0,0 0 1 0 0,0 0-1 0 0,0-1 1 0 0,-1 1-1 0 0,1-1 1 0 0,-1 0-1 0 0,1 0 1 0 0,-1 0-1 0 0,1-1 1 0 0,-1 0-1 0 0,1 0 1 0 0,-1 0-1 0 0,1 0 1 0 0,-1-1-1 0 0,1 1 1 0 0,-1-1-1 0 0,-1-1-77 0 0,3 2-11 0 0,-61-12-1208 0 0,27-7-6580 0 0,26 5-692 0 0</inkml:trace>
  <inkml:trace contextRef="#ctx0" brushRef="#br0" timeOffset="1975.766">1221 326 312 0 0,'0'0'2310'0'0,"0"0"2370"0"0,0 0-2196 0 0,0 0-1294 0 0,0 0-268 0 0,0-7-61 0 0,1 5-821 0 0,-1 0 0 0 0,1 0 0 0 0,-1 0 0 0 0,0 0 0 0 0,0 0 0 0 0,0 0 1 0 0,0 0-1 0 0,0 0 0 0 0,0 0 0 0 0,0 0 0 0 0,-1 0 0 0 0,1 0 0 0 0,-1 0 1 0 0,1 0-1 0 0,-1 0 0 0 0,0 0 0 0 0,0 0 0 0 0,0 0 0 0 0,0 0 1 0 0,0 1-1 0 0,0-1 0 0 0,-1 0 0 0 0,1 1 0 0 0,0-1 0 0 0,-1 1 0 0 0,1 0 1 0 0,-1-1-1 0 0,0 1 0 0 0,1 0 0 0 0,-1 0 0 0 0,0 0 0 0 0,0 0 0 0 0,0 0 1 0 0,0 0-1 0 0,0 1 0 0 0,0-1 0 0 0,0 1 0 0 0,0-1 0 0 0,0 1 1 0 0,0 0-1 0 0,0 0 0 0 0,0 0 0 0 0,0 0 0 0 0,0 0 0 0 0,0 0 0 0 0,0 0 1 0 0,0 1-1 0 0,0-1 0 0 0,0 1 0 0 0,-1 0-40 0 0,-1 3 36 0 0,0 0 1 0 0,0 0-1 0 0,0 0 1 0 0,0 1-1 0 0,1 0 1 0 0,0-1-1 0 0,0 1 1 0 0,0 0-1 0 0,1 1 1 0 0,0-1-1 0 0,0 0 1 0 0,0 1-1 0 0,0-1 0 0 0,1 1 1 0 0,0 0-1 0 0,0-1 1 0 0,1 1-1 0 0,0 0 1 0 0,0 0-1 0 0,0-1 1 0 0,0 1-1 0 0,2 4-36 0 0,0-8 71 0 0,1-1-1 0 0,0 0 1 0 0,0 1-1 0 0,0-1 1 0 0,0 0-1 0 0,0-1 1 0 0,0 1-1 0 0,0 0 1 0 0,0-1-1 0 0,0 0 1 0 0,1 1-1 0 0,-1-1 1 0 0,0-1-1 0 0,0 1 1 0 0,0 0-1 0 0,0-1 1 0 0,0 1 0 0 0,1-1-1 0 0,-1 0 1 0 0,0 0-1 0 0,-1 0 1 0 0,1-1-1 0 0,0 1 1 0 0,0-1-1 0 0,0 1 1 0 0,-1-1-1 0 0,1 0 1 0 0,-1 0-1 0 0,0 0 1 0 0,1 0-1 0 0,0-2-70 0 0,48-34-568 0 0,-55 85-713 0 0,-12 44 107 0 0,17-90-1376 0 0,1-3-2578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10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2480 0 0,'0'0'1979'0'0,"0"0"1395"0"0,0 0-1188 0 0,0 0-931 0 0,0 0-271 0 0,0 0-143 0 0,0 0-419 0 0,4 6-209 0 0,4 15 36 0 0,-1 0 1 0 0,-1 1-1 0 0,0-1 0 0 0,-2 1 1 0 0,0 0-1 0 0,-2 0 0 0 0,0 0 1 0 0,-2 1-1 0 0,-1 11-249 0 0,3-24-751 0 0,1-13-5493 0 0,-1-10-199 0 0</inkml:trace>
  <inkml:trace contextRef="#ctx0" brushRef="#br0" timeOffset="307.774">46 0 4940 0 0,'0'0'6334'0'0,"0"0"-4842"0"0,0 0-1284 0 0,0 0-93 0 0,4 8 139 0 0,-2-2-243 0 0,-1-1 1 0 0,1 0-1 0 0,0 0 0 0 0,1 0 0 0 0,-1 0 1 0 0,1 0-1 0 0,0-1 0 0 0,0 1 0 0 0,0-1 1 0 0,1 1-1 0 0,0-1 0 0 0,0 0 0 0 0,0-1 1 0 0,0 1-1 0 0,0-1 0 0 0,1 1 0 0 0,-1-1 1 0 0,1-1-1 0 0,0 1 0 0 0,0-1 0 0 0,0 0 1 0 0,0 0-1 0 0,0 0 0 0 0,1 0 0 0 0,-1-1 1 0 0,1 0-1 0 0,-1-1 0 0 0,1 1 0 0 0,-1-1 1 0 0,1 0-1 0 0,-1 0 0 0 0,1 0 0 0 0,-1-1 1 0 0,0 0-1 0 0,1 0 0 0 0,-1-1 0 0 0,0 1 1 0 0,1-1-1 0 0,0-1-11 0 0,81-82 95 0 0,-72 143 1273 0 0,-52 160-3 0 0,48-194-3627 0 0,7-18-5310 0 0,0-8 796 0 0</inkml:trace>
  <inkml:trace contextRef="#ctx0" brushRef="#br0" timeOffset="709.391">558 251 5440 0 0,'0'0'7223'0'0,"0"0"-5264"0"0,0 0-1720 0 0,0 0-110 0 0,0 0 218 0 0,0 0 15 0 0,0 0-59 0 0,0 0-64 0 0,13-13-830 0 0,-12 11 570 0 0,0-1 1 0 0,0 0-1 0 0,-1 1 1 0 0,1-1-1 0 0,-1 0 0 0 0,1 0 1 0 0,-1 1-1 0 0,0-1 1 0 0,0 0-1 0 0,0 0 0 0 0,-1 1 1 0 0,1-1-1 0 0,-1 0 0 0 0,1 0 1 0 0,-1 1-1 0 0,0-1 1 0 0,0 0-1 0 0,0 1 0 0 0,0-1 1 0 0,-1 1-1 0 0,1-1 0 0 0,-1 1 1 0 0,1 0-1 0 0,-1 0 1 0 0,0 0-1 0 0,0 0 0 0 0,0 0 1 0 0,0 0-1 0 0,0 0 0 0 0,0 0 1 0 0,0 1-1 0 0,-1-1 1 0 0,1 1-1 0 0,-1 0 0 0 0,1 0 1 0 0,-1 0-1 0 0,0 0 0 0 0,1 0 1 0 0,-1 0-1 0 0,0 1 1 0 0,1-1-1 0 0,-1 1 0 0 0,0 0 1 0 0,0 0-1 0 0,0 0 1 0 0,1 0-1 0 0,-1 0 0 0 0,0 1 1 0 0,0-1-1 0 0,1 1 0 0 0,-1 0 1 0 0,0-1-1 0 0,1 1 1 0 0,-1 1-1 0 0,1-1 0 0 0,-1 0 1 0 0,-1 2 20 0 0,1-2 30 0 0,1 0 0 0 0,0 0 1 0 0,-1 0-1 0 0,1 1 0 0 0,0-1 1 0 0,0 1-1 0 0,0-1 0 0 0,0 1 1 0 0,0 0-1 0 0,1-1 0 0 0,-1 1 1 0 0,0 0-1 0 0,1 0 1 0 0,-1 0-1 0 0,1 1 0 0 0,0-1 1 0 0,0 0-1 0 0,0 1 0 0 0,0-1 1 0 0,0 0-1 0 0,0 1 0 0 0,1-1 1 0 0,-1 1-1 0 0,1-1 0 0 0,0 1 1 0 0,-1-1-1 0 0,1 1 0 0 0,1-1 1 0 0,-1 1-1 0 0,0-1 0 0 0,0 1 1 0 0,1-1-1 0 0,-1 1 0 0 0,1-1 1 0 0,0 1-1 0 0,0-1 1 0 0,0 0-1 0 0,0 1 0 0 0,0-1 1 0 0,1 0-1 0 0,-1 0 0 0 0,1 0 1 0 0,-1 0-1 0 0,1 0 0 0 0,0 0 1 0 0,-1 0-1 0 0,1-1 0 0 0,0 1 1 0 0,0-1-1 0 0,1 1 0 0 0,-1-1 1 0 0,0 0-1 0 0,0 1 0 0 0,1-1 1 0 0,-1-1-1 0 0,0 1 0 0 0,1 0 1 0 0,0 0-31 0 0,73-18 459 0 0,-73 18-517 0 0,-1 1 0 0 0,0-1 0 0 0,0 1 0 0 0,0-1 0 0 0,0 1 0 0 0,0 0 0 0 0,0 0 0 0 0,-1 0 0 0 0,1 0 1 0 0,0 0-1 0 0,-1 0 0 0 0,0 1 0 0 0,1-1 0 0 0,-1 0 0 0 0,0 1 0 0 0,0-1 0 0 0,0 1 0 0 0,-1-1 1 0 0,1 1-1 0 0,-1 0 0 0 0,1-1 0 0 0,-1 1 0 0 0,0 0 0 0 0,0-1 0 0 0,0 1 0 0 0,0-1 0 0 0,-1 4 58 0 0,2 0-45 0 0,2 22 175 0 0,-2-21-9080 0 0,2-14 2685 0 0</inkml:trace>
  <inkml:trace contextRef="#ctx0" brushRef="#br0" timeOffset="957.036">699 244 1840 0 0,'0'0'9674'0'0,"0"0"-6377"0"0,0 0-2707 0 0,0 0-223 0 0,0 0-31 0 0,4 6-19 0 0,12 30 675 0 0,14-55 150 0 0,-21 13-1536 0 0,63-38-676 0 0,-20 25-5368 0 0,-43 18 769 0 0</inkml:trace>
  <inkml:trace contextRef="#ctx0" brushRef="#br0" timeOffset="1641.432">1162 292 3660 0 0,'0'0'718'0'0,"0"0"849"0"0,0 0-741 0 0,0 0-242 0 0,0 0 632 0 0,0 0 187 0 0,0 0-54 0 0,1-6-270 0 0,0 4-1069 0 0,-1 0 0 0 0,1 0 0 0 0,-1-1 0 0 0,0 1 0 0 0,0 0 0 0 0,0 0 0 0 0,-1 0 0 0 0,1 0 0 0 0,0 0 0 0 0,-1 0 0 0 0,1-1 0 0 0,-1 1 0 0 0,0 0 0 0 0,0 0 0 0 0,1 1 1 0 0,-1-1-1 0 0,-1 0 0 0 0,1 0 0 0 0,0 0 0 0 0,0 1 0 0 0,-1-1 0 0 0,1 0 0 0 0,-1 1 0 0 0,1-1 0 0 0,-1 1 0 0 0,0 0 0 0 0,1 0 0 0 0,-1-1 0 0 0,0 1 0 0 0,0 0 0 0 0,0 1 0 0 0,0-1 0 0 0,0 0 0 0 0,0 0 0 0 0,0 1 0 0 0,0-1 0 0 0,0 1 1 0 0,0 0-1 0 0,0 0 0 0 0,-1 0 0 0 0,1 0 0 0 0,0 0 0 0 0,0 0 0 0 0,0 0 0 0 0,-2 1-10 0 0,1-2 32 0 0,0 1 1 0 0,0 0-1 0 0,0 0 0 0 0,0 0 1 0 0,-1 0-1 0 0,1 0 0 0 0,0 1 1 0 0,0-1-1 0 0,0 1 1 0 0,0 0-1 0 0,0 0 0 0 0,0 0 1 0 0,0 0-1 0 0,0 0 0 0 0,1 1 1 0 0,-1 0-1 0 0,0-1 1 0 0,1 1-1 0 0,-1 0 0 0 0,1 0 1 0 0,0 0-1 0 0,-1 0 0 0 0,1 1 1 0 0,0-1-1 0 0,0 1 1 0 0,1-1-1 0 0,-1 1 0 0 0,0 0 1 0 0,1-1-1 0 0,0 1 0 0 0,-1 0 1 0 0,1 0-1 0 0,0 0 1 0 0,1 0-1 0 0,-1 0 0 0 0,1 0 1 0 0,-1 1-1 0 0,1-1 0 0 0,0 0 1 0 0,0 0-1 0 0,0 0 1 0 0,0 0-1 0 0,1 2-32 0 0,3-2 92 0 0,1 0-1 0 0,-1-1 1 0 0,1 1-1 0 0,-1-1 1 0 0,1 0 0 0 0,0 0-1 0 0,0-1 1 0 0,0 1-1 0 0,0-1 1 0 0,0 0-1 0 0,0-1 1 0 0,1 1 0 0 0,-1-1-1 0 0,0 0 1 0 0,0 0-1 0 0,0-1 1 0 0,0 1 0 0 0,1-1-1 0 0,-1 0 1 0 0,0-1-1 0 0,0 1 1 0 0,0-1 0 0 0,-1 0-1 0 0,1 0-91 0 0,13-5 146 0 0,-17 6-165 0 0,0 0 0 0 0,0 0 0 0 0,1 0 0 0 0,-1 0 1 0 0,0 0-1 0 0,0 1 0 0 0,1-1 0 0 0,-1 0 1 0 0,1 1-1 0 0,-1-1 0 0 0,1 1 0 0 0,-1-1 1 0 0,1 1-1 0 0,-1 0 0 0 0,1 0 0 0 0,-1 0 1 0 0,1 0-1 0 0,-1 0 0 0 0,1 0 0 0 0,-1 0 0 0 0,1 0 1 0 0,-1 0-1 0 0,1 1 0 0 0,-1-1 0 0 0,1 1 1 0 0,-1-1-1 0 0,1 1 0 0 0,-1-1 0 0 0,0 1 1 0 0,1 0-1 0 0,-1 0 0 0 0,0 0 0 0 0,0 0 1 0 0,1 0-1 0 0,-1 0 0 0 0,0 0 0 0 0,0 0 1 0 0,0 0-1 0 0,0 0 0 0 0,-1 1 0 0 0,1-1 0 0 0,0 0 1 0 0,0 1-1 0 0,-1-1 0 0 0,1 0 0 0 0,-1 1 1 0 0,1-1-1 0 0,-1 1 0 0 0,1 1 19 0 0,1 2 45 0 0,-1 1 1 0 0,1-1-1 0 0,-1 1 1 0 0,0-1-1 0 0,0 1 0 0 0,-1-1 1 0 0,0 1-1 0 0,0 0 1 0 0,0-1-1 0 0,-1 1 0 0 0,1 0 1 0 0,-2-1-1 0 0,1 1 1 0 0,0-1-1 0 0,-1 1 0 0 0,0-1 1 0 0,0 0-1 0 0,-1 0 1 0 0,1 0-1 0 0,-1 0 0 0 0,0 0 1 0 0,-1-1-1 0 0,1 1 1 0 0,-1-1-1 0 0,0 0 0 0 0,0 0 1 0 0,0 0-1 0 0,0 0 1 0 0,-1-1-1 0 0,1 0 0 0 0,-1 0 1 0 0,0 0-1 0 0,0 0 1 0 0,0-1-1 0 0,-1 0 0 0 0,1 0 1 0 0,0 0-1 0 0,-1-1 1 0 0,1 0-1 0 0,-1 0 0 0 0,0 0 1 0 0,1-1-1 0 0,-1 0 0 0 0,0 0 1 0 0,1 0-1 0 0,-2-1-45 0 0,-14-13-3443 0 0,19-1-2835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08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1 386 11309 0 0,'0'0'3262'0'0,"0"0"-2842"0"0,0 0-256 0 0,0 0 14 0 0,0 0 4 0 0,-1 6-129 0 0,1-4-57 0 0,0 0 0 0 0,0 0 0 0 0,1-1 0 0 0,-1 1 0 0 0,0 0 0 0 0,1 0 0 0 0,-1 0 0 0 0,1-1 0 0 0,0 1 0 0 0,-1 0 0 0 0,1-1 0 0 0,0 1 0 0 0,0 0 0 0 0,0-1 0 0 0,0 1 0 0 0,0-1 0 0 0,0 0 0 0 0,1 1 0 0 0,-1-1 0 0 0,0 0 0 0 0,1 0 0 0 0,-1 1 0 0 0,1-1 0 0 0,0 0 0 0 0,-1-1 0 0 0,1 1 0 0 0,-1 0 0 0 0,1 0 0 0 0,0-1 1 0 0,0 1-1 0 0,0-1 0 0 0,-1 1 0 0 0,1-1 0 0 0,0 0 0 0 0,0 0 0 0 0,0 0 0 0 0,0 0 0 0 0,-1 0 0 0 0,1 0 0 0 0,0 0 0 0 0,0-1 0 0 0,0 1 0 0 0,-1-1 0 0 0,1 1 0 0 0,0-1 0 0 0,0 0 0 0 0,0 0 4 0 0,1 1-11 0 0,0 1 1 0 0,0-1 0 0 0,0 0-1 0 0,0 0 1 0 0,0-1-1 0 0,0 1 1 0 0,0-1-1 0 0,0 1 1 0 0,0-1 0 0 0,-1 0-1 0 0,1 0 1 0 0,0 0-1 0 0,0 0 1 0 0,-1-1 0 0 0,1 1-1 0 0,-1-1 1 0 0,1 1-1 0 0,-1-1 1 0 0,1 0 0 0 0,-1 0-1 0 0,0 0 1 0 0,0-1-1 0 0,0 1 1 0 0,0 0 0 0 0,-1-1-1 0 0,1 1 1 0 0,-1-1-1 0 0,1 1 1 0 0,-1-1 0 0 0,0 0-1 0 0,0 0 1 0 0,0 1-1 0 0,0-1 1 0 0,0 0 0 0 0,-1 0-1 0 0,0 0 1 0 0,1 0-1 0 0,-1 0 1 0 0,0 0-1 0 0,0 0 1 0 0,-1 0 0 0 0,1 0-1 0 0,0 0 1 0 0,-1 0-1 0 0,0 0 1 0 0,0 0 10 0 0,-2 1 7 0 0,-1 1 1 0 0,1-1-1 0 0,0 1 1 0 0,-1 0-1 0 0,0 0 0 0 0,1 0 1 0 0,-1 0-1 0 0,1 0 0 0 0,-1 1 1 0 0,0 0-1 0 0,0 0 0 0 0,1 0 1 0 0,-1 0-1 0 0,0 1 1 0 0,1-1-1 0 0,-1 1 0 0 0,0 0 1 0 0,1 0-1 0 0,-1 0 0 0 0,1 0 1 0 0,-1 1-1 0 0,1 0 1 0 0,0-1-1 0 0,0 1 0 0 0,-1 1 1 0 0,1-1-1 0 0,1 0 0 0 0,-1 1 1 0 0,0-1-1 0 0,1 1 1 0 0,-1 0-1 0 0,1 0 0 0 0,0 0 1 0 0,0 0-1 0 0,0 0 0 0 0,0 0 1 0 0,0 1-1 0 0,1-1 0 0 0,-1 0 1 0 0,1 1-1 0 0,0 0 1 0 0,0-1-1 0 0,1 1 0 0 0,-1 0 1 0 0,1-1-1 0 0,-1 1 0 0 0,1 0 1 0 0,1-1-1 0 0,-1 1 1 0 0,0 0-1 0 0,1 0 0 0 0,0-1 1 0 0,-1 1-1 0 0,2 1-7 0 0,3 1 105 0 0,0-1 1 0 0,0 0-1 0 0,1-1 0 0 0,-1 1 0 0 0,1-1 0 0 0,0 0 1 0 0,1-1-1 0 0,-1 1 0 0 0,0-1 0 0 0,1 0 1 0 0,0-1-1 0 0,0 0 0 0 0,0 0 0 0 0,0 0 1 0 0,0-1-1 0 0,0 0 0 0 0,0 0 0 0 0,0-1 1 0 0,6 0-106 0 0,-1 2-451 0 0,32 1-914 0 0,-14-7-5264 0 0,-7-5-1970 0 0</inkml:trace>
  <inkml:trace contextRef="#ctx0" brushRef="#br0" timeOffset="758.901">746 1 8097 0 0,'0'0'5062'0'0,"0"0"-3482"0"0,0 0-1664 0 0,-7 10 212 0 0,-247 418 2009 0 0,237-402-1999 0 0,-78 161 252 0 0,96-176-1519 0 0,6-18-5022 0 0,4-11-3621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08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95 11717 0 0,'0'0'2336'0'0,"3"8"-1656"0"0,-1 4-418 0 0,1 1-1 0 0,-1-1 1 0 0,-1 1-1 0 0,0-1 1 0 0,-1 1-1 0 0,0 0 1 0 0,-1 0-1 0 0,-1-1 1 0 0,0 1-1 0 0,0-1 1 0 0,-3 6-262 0 0,-22 87-668 0 0,42-180-8200 0 0,-12-17 4084 0 0,-3 35 2742 0 0</inkml:trace>
  <inkml:trace contextRef="#ctx0" brushRef="#br0" timeOffset="171.782">30 39 2472 0 0,'39'-29'7670'0'0,"12"20"-4299"0"0,-47 9-3323 0 0,0 0-1 0 0,0 0 0 0 0,0 0 0 0 0,0 0 1 0 0,0 1-1 0 0,0 0 0 0 0,0-1 1 0 0,0 1-1 0 0,-1 1 0 0 0,1-1 0 0 0,0 1 1 0 0,-1-1-1 0 0,1 1 0 0 0,-1 0 1 0 0,1 0-1 0 0,-1 1 0 0 0,0-1 0 0 0,0 1 1 0 0,0-1-1 0 0,0 1 0 0 0,0 0 1 0 0,-1 0-1 0 0,1 0 0 0 0,-1 0 0 0 0,0 1 1 0 0,0-1-1 0 0,0 1 0 0 0,0-1 0 0 0,-1 1 1 0 0,1 0-1 0 0,-1 0 0 0 0,0-1 1 0 0,0 1-1 0 0,-1 0 0 0 0,1 0 0 0 0,-1 0 1 0 0,0 1-48 0 0,-1-1 33 0 0,0 0 0 0 0,-1 0 1 0 0,0 0-1 0 0,0 0 1 0 0,0 0-1 0 0,-1 0 0 0 0,1-1 1 0 0,-1 1-1 0 0,0-1 0 0 0,0 1 1 0 0,0-1-1 0 0,0 0 0 0 0,0 0 1 0 0,-1-1-1 0 0,1 1 1 0 0,-1-1-1 0 0,0 0 0 0 0,0 0 1 0 0,0 0-1 0 0,0 0 0 0 0,0 0 1 0 0,0-1-1 0 0,-1 0 0 0 0,-1 0-33 0 0,-38-3-7256 0 0,34-8-1323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16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7161 0 0,'29'96'7309'0'0,"-24"-74"-6841"0"0,-1 1 0 0 0,-1 0 1 0 0,-1 1-1 0 0,-1-1 0 0 0,-1 0 1 0 0,-1 1-1 0 0,-1-1 0 0 0,-4 15-468 0 0,4-14 71 0 0,-2 9-228 0 0,-1-19-5739 0 0,15-26-1586 0 0</inkml:trace>
  <inkml:trace contextRef="#ctx0" brushRef="#br0" timeOffset="1">168 419 12405 0 0,'0'0'4005'0'0,"0"0"-4005"0"0,4 37 0 0 0,-7-29 52 0 0,2 2 320 0 0,-2-4-84 0 0,0-2 108 0 0,0-1-136 0 0,2-2-260 0 0,-3-1-36 0 0,1 0-24 0 0,2 0 44 0 0,-2-3-32 0 0,3-4-52 0 0,-2-5-720 0 0,2-5-969 0 0,0 2-4159 0 0,2-20-3005 0 0</inkml:trace>
  <inkml:trace contextRef="#ctx0" brushRef="#br0" timeOffset="155.905">212 224 6989 0 0,'0'0'9264'0'0,"0"0"-8579"0"0,0 0-685 0 0,0 0-336 0 0,0 0 260 0 0,0 0-161 0 0,0 0-95 0 0,0 0-144 0 0,0 0-608 0 0,-21-41-1800 0 0,21 29-4917 0 0</inkml:trace>
  <inkml:trace contextRef="#ctx0" brushRef="#br0" timeOffset="619.241">367 59 2544 0 0,'0'0'-238'0'0,"0"0"23"0"0,0 0 384 0 0,0 0 351 0 0,0 0 626 0 0,0 0 1893 0 0,0 0-816 0 0,0 8-322 0 0,7 300 3254 0 0,-4-237-6010 0 0,8-73-1876 0 0,-2-5-2944 0 0,6-8-1308 0 0</inkml:trace>
  <inkml:trace contextRef="#ctx0" brushRef="#br0" timeOffset="865.858">471 302 5745 0 0,'0'0'8056'0'0,"0"0"-8056"0"0,0 0-136 0 0,-42 4 136 0 0,22-4 140 0 0,0-3-140 0 0,-1 0-64 0 0,0-1-524 0 0,3 0-1488 0 0,5-1-3641 0 0</inkml:trace>
  <inkml:trace contextRef="#ctx0" brushRef="#br0" timeOffset="7760.392">594 345 1540 0 0,'0'0'384'0'0,"0"0"148"0"0,0 0 1214 0 0,0 0 39 0 0,0 0-373 0 0,0 0 77 0 0,0-7 103 0 0,-3-40 2151 0 0,-1 51-963 0 0,-2 36-2603 0 0,34 93 314 0 0,-27-129-468 0 0,0-1 0 0 0,1 1 0 0 0,-1-1 0 0 0,0 0 0 0 0,1 0 0 0 0,0 0 1 0 0,0 0-1 0 0,0 0 0 0 0,0 0 0 0 0,0 0 0 0 0,1 0 0 0 0,-1-1 0 0 0,1 1 0 0 0,0-1 1 0 0,0 0-1 0 0,0 0 0 0 0,0 0 0 0 0,0 0 0 0 0,0 0 0 0 0,0-1 0 0 0,1 1 0 0 0,-1-1 0 0 0,0 0 1 0 0,1 0-1 0 0,-1 0 0 0 0,1-1 0 0 0,-1 1 0 0 0,1-1 0 0 0,0 0 0 0 0,-1 0 0 0 0,1 0 1 0 0,-1 0-1 0 0,1-1 0 0 0,0 1 0 0 0,-1-1 0 0 0,1 0-23 0 0,42-45 351 0 0,-42 106-511 0 0,-17 74 450 0 0,11-131-313 0 0,1 1 0 0 0,-1 0 0 0 0,1-1 0 0 0,-1 0-1 0 0,0 1 1 0 0,0-1 0 0 0,-1 0 0 0 0,1 0 0 0 0,-1 0 0 0 0,1 0-1 0 0,-1-1 1 0 0,0 1 0 0 0,0-1 0 0 0,0 1 0 0 0,0-1 0 0 0,-1 0-1 0 0,1 0 1 0 0,-1-1 0 0 0,1 1 0 0 0,-1-1 0 0 0,0 1 0 0 0,1-1-1 0 0,-1-1 1 0 0,0 1 0 0 0,0 0 0 0 0,0-1 0 0 0,1 0-1 0 0,-1 1 1 0 0,0-2 0 0 0,0 1 0 0 0,0 0 0 0 0,0-1 0 0 0,0 0 23 0 0,-75-20-238 0 0,33-10-5190 0 0,23 3-1970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27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55 102 872 0 0,'0'0'1015'0'0,"-1"-7"-440"0"0,-17-87 3638 0 0,-2 115-3595 0 0,5 251 1224 0 0,17-182-1479 0 0,38 836 2013 0 0,-39-861-1851 0 0,2-94-90 0 0,73-964-2847 0 0,-41 758 2262 0 0,-17 276 394 0 0,10 544 156 0 0,-24-344 344 0 0,12 73-207 0 0,-10-305 1737 0 0,-1-29-1834 0 0,3-38-867 0 0,-8 55 533 0 0,93-896-2272 0 0,-93 893 1909 0 0,5-28 1042 0 0,0 47-279 0 0,-13 380-1575 0 0,0-300 1422 0 0,4 0 0 0 0,4 0 1 0 0,5 0-1 0 0,3-1 0 0 0,5 9-353 0 0,22 1 1414 0 0,-37-145-9242 0 0,1 8 691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49.1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123 1 13921 0 0,'0'0'2318'0'0,"0"0"-1829"0"0,0 0-419 0 0,-7 7 31 0 0,-71 154-94 0 0,72-146 39 0 0,-1 0 1 0 0,2 1-1 0 0,0 0 0 0 0,1 0 1 0 0,0 0-1 0 0,2 0 1 0 0,0 1-1 0 0,0-1 1 0 0,2 1-1 0 0,0-1 1 0 0,1 1-1 0 0,0-1 1 0 0,2 1-1 0 0,0-1 1 0 0,0 0-1 0 0,2 0 1 0 0,0 0-1 0 0,1-1 1 0 0,0 1-1 0 0,1-1 1 0 0,7 9-47 0 0,22-3-1312 0 0,-7-24-5114 0 0,-9-8-2218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50.4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227 220 7401 0 0,'0'0'6626'0'0,"0"0"-4897"0"0,0 0-1812 0 0,0 0 25 0 0,0-6 44 0 0,-49-98-214 0 0,47 101 237 0 0,0 1 0 0 0,0 0 1 0 0,-1 0-1 0 0,1 0 0 0 0,0 0 0 0 0,-1 0 1 0 0,1 0-1 0 0,-1 1 0 0 0,1 0 0 0 0,-1-1 1 0 0,0 1-1 0 0,0 0 0 0 0,1 0 0 0 0,-1 0 1 0 0,0 0-1 0 0,0 1 0 0 0,0-1 1 0 0,0 1-1 0 0,0 0 0 0 0,0 0 0 0 0,0 0 1 0 0,0 0-1 0 0,0 0 0 0 0,0 1 0 0 0,0 0 1 0 0,0-1-1 0 0,0 1 0 0 0,0 0 0 0 0,1 0 1 0 0,-1 0-1 0 0,0 1 0 0 0,0-1 1 0 0,1 1-1 0 0,-1-1 0 0 0,1 1 0 0 0,0 0 1 0 0,-1 0-1 0 0,1 0 0 0 0,-1 1-9 0 0,-3 3 28 0 0,0-1 1 0 0,0 1-1 0 0,1 0 0 0 0,-1 0 1 0 0,1 0-1 0 0,1 1 0 0 0,-1 0 1 0 0,1 0-1 0 0,0 0 0 0 0,1 0 0 0 0,0 1 1 0 0,0-1-1 0 0,0 1 0 0 0,1 0 1 0 0,0 0-1 0 0,1 0 0 0 0,0 0 0 0 0,0 6-28 0 0,4-11 54 0 0,-1-1 0 0 0,1-1 0 0 0,0 1 0 0 0,0 0 0 0 0,1-1 0 0 0,-1 0-1 0 0,0 0 1 0 0,0 0 0 0 0,1 0 0 0 0,-1 0 0 0 0,1 0 0 0 0,-1-1-1 0 0,0 0 1 0 0,1 0 0 0 0,-1 0 0 0 0,1 0 0 0 0,-1 0 0 0 0,1-1 0 0 0,-1 1-1 0 0,1-1 1 0 0,-1 0 0 0 0,0 0 0 0 0,0 0 0 0 0,1-1 0 0 0,-1 1-1 0 0,0-1 1 0 0,0 0 0 0 0,0 0 0 0 0,0 0-54 0 0,73-52-96 0 0,-46 112-597 0 0,-14 22-818 0 0,-14-79 63 0 0,0-3-4331 0 0,2-7-2287 0 0</inkml:trace>
  <inkml:trace contextRef="#ctx0" brushRef="#br0" timeOffset="199.429">379 0 4364 0 0,'7'11'10042'0'0,"6"11"-9687"0"0,-1 0 1 0 0,-1 1-1 0 0,-1 1 1 0 0,-1-1-1 0 0,-1 2 1 0 0,-1-1-1 0 0,-2 1 1 0 0,0 0-1 0 0,-1 0 1 0 0,-2 2-356 0 0,-16 71 134 0 0,-64 38 29 0 0,-17-87-7665 0 0,65-47-2602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49.8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317 0 15233 0 0,'-7'5'890'0'0,"-286"124"-121"0"0,292-129-768 0 0,0 0 1 0 0,1 1 0 0 0,-1-1 0 0 0,0 0 0 0 0,0 1 0 0 0,1-1 0 0 0,-1 1 0 0 0,0-1 0 0 0,1 1 0 0 0,-1-1-1 0 0,0 1 1 0 0,1-1 0 0 0,-1 1 0 0 0,1 0 0 0 0,-1-1 0 0 0,1 1 0 0 0,-1 0 0 0 0,1-1 0 0 0,0 1 0 0 0,-1 0-1 0 0,1 0 1 0 0,0 0 0 0 0,0-1 0 0 0,-1 1 0 0 0,1 0 0 0 0,0 0 0 0 0,0 0 0 0 0,0-1 0 0 0,0 1 0 0 0,0 0 0 0 0,0 0-1 0 0,0 0 1 0 0,0 0 0 0 0,0-1 0 0 0,1 1 0 0 0,-1 0 0 0 0,0 0 0 0 0,0 0 0 0 0,1-1 0 0 0,-1 1 0 0 0,1 0-1 0 0,-1-1 1 0 0,0 1 0 0 0,1 0 0 0 0,-1-1 0 0 0,1 1 0 0 0,0 0 0 0 0,-1-1 0 0 0,1 1 0 0 0,-1-1 0 0 0,1 1-1 0 0,0-1 1 0 0,0 1 0 0 0,-1-1 0 0 0,1 0 0 0 0,0 1 0 0 0,0-1 0 0 0,-1 0 0 0 0,1 1 0 0 0,0-1 0 0 0,0 0-1 0 0,0 0 0 0 0,60 20 486 0 0,-52-18-517 0 0,190 52 72 0 0,-191-46-2022 0 0,-16-4-5700 0 0,-8-4 199 0 0</inkml:trace>
  <inkml:trace contextRef="#ctx0" brushRef="#br0" timeOffset="155.826">1 316 9837 0 0,'0'0'5406'0'0,"7"5"-4207"0"0,13 6-978 0 0,0 0 0 0 0,1-2 0 0 0,-1 0 0 0 0,2-1 0 0 0,-1-1 0 0 0,1-2 0 0 0,0 0 0 0 0,21 2-221 0 0,54 1-4812 0 0,-85-10-347 0 0,4-5-2960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38:54.0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3589 630 3180 0 0,'0'0'5175'0'0,"0"0"-4373"0"0,-8 0-808 0 0,-656-55 4297 0 0,-235 22-2684 0 0,-308 50-1607 0 0,989-12-266 0 0,-1-9 0 0 0,-2-10 266 0 0,182 5-2324 0 0,45-5-6617 0 0,17 4 5689 0 0</inkml:trace>
  <inkml:trace contextRef="#ctx0" brushRef="#br0" timeOffset="590.742">1611 0 2492 0 0,'0'0'1695'0'0,"0"0"-748"0"0,0 0-420 0 0,0 0 77 0 0,-4 8 156 0 0,-43 180 3508 0 0,21 120-2782 0 0,25-293-1441 0 0,-16 986 2424 0 0,12-461-1628 0 0,27 68-841 0 0,28 771 858 0 0,-38-1227-3753 0 0,-7-148-2337 0 0,-3-10-469 0 0</inkml:trace>
  <inkml:trace contextRef="#ctx0" brushRef="#br0" timeOffset="1134.639">744 10 4304 0 0,'0'0'2219'0'0,"0"0"-135"0"0,0 0-576 0 0,0 0-889 0 0,0 0-357 0 0,0 0-57 0 0,0 0 391 0 0,-3 9 220 0 0,-98 152 1802 0 0,6-67-4943 0 0,71-81-3557 0 0,15-12 662 0 0</inkml:trace>
  <inkml:trace contextRef="#ctx0" brushRef="#br0" timeOffset="1381.85">529 80 3952 0 0,'0'0'6353'0'0,"0"0"-5477"0"0,42 50 176 0 0,-22-28 292 0 0,2 6-152 0 0,1-1-224 0 0,-1 1-259 0 0,0-3-201 0 0,-4-4-268 0 0,-7 0-240 0 0,1-4-264 0 0,-4-2-753 0 0,-2-3-483 0 0,-2-3-652 0 0,-3-1-2264 0 0,3-8-3429 0 0</inkml:trace>
  <inkml:trace contextRef="#ctx0" brushRef="#br0" timeOffset="2404.48">588 945 2916 0 0,'0'0'6311'0'0,"0"0"-4190"0"0,0 0-1345 0 0,0 0-255 0 0,0 0-217 0 0,0 0-130 0 0,0 0-66 0 0,0 0-46 0 0,0-6-67 0 0,-1 4 2 0 0,1 1 0 0 0,0 0 0 0 0,0 0-1 0 0,0-1 1 0 0,0 1 0 0 0,0 0 0 0 0,1 0 0 0 0,-1 0 0 0 0,0-1 0 0 0,0 1 0 0 0,1 0 0 0 0,-1 0 0 0 0,1 0-1 0 0,-1-1 1 0 0,1 1 0 0 0,-1 0 0 0 0,1 0 0 0 0,0 0 0 0 0,0 0 0 0 0,-1 0 0 0 0,1 0 0 0 0,0 0 0 0 0,0 1-1 0 0,0-1 1 0 0,0 0 0 0 0,0 0 0 0 0,0 1 0 0 0,0-1 0 0 0,0 0 0 0 0,1 1 0 0 0,-1-1 0 0 0,0 1 0 0 0,0 0-1 0 0,0-1 1 0 0,1 1 0 0 0,-1 0 0 0 0,0 0 0 0 0,0 0 0 0 0,1 0 0 0 0,-1 0 0 0 0,0 0 0 0 0,0 0 0 0 0,1 0-1 0 0,-1 0 1 0 0,0 0 0 0 0,0 1 0 0 0,0-1 0 0 0,1 1 0 0 0,-1-1 0 0 0,0 1 0 0 0,0-1 0 0 0,0 1 0 0 0,0 0-1 0 0,0-1 1 0 0,0 1 0 0 0,0 0 0 0 0,0 0 0 0 0,0 0 0 0 0,0 0 0 0 0,0 0 0 0 0,-1 0 0 0 0,1 0-1 0 0,0 0 1 0 0,-1 0 0 0 0,1 0 0 0 0,-1 0 0 0 0,1 0 0 0 0,-1 0 0 0 0,1 1 3 0 0,3 1 44 0 0,0-1 1 0 0,-1 1 0 0 0,1 0-1 0 0,0 0 1 0 0,-1 0-1 0 0,0 0 1 0 0,0 0 0 0 0,0 1-1 0 0,0 0 1 0 0,0-1-1 0 0,-1 1 1 0 0,0 0-1 0 0,1 0 1 0 0,-2 0 0 0 0,1 1-1 0 0,0-1 1 0 0,-1 0-1 0 0,0 1 1 0 0,0-1-1 0 0,0 1 1 0 0,0-1 0 0 0,-1 1-1 0 0,0 0 1 0 0,0-1-1 0 0,0 1 1 0 0,0-1 0 0 0,-1 1-1 0 0,0-1 1 0 0,0 1-1 0 0,0-1 1 0 0,0 1-1 0 0,-1-1 1 0 0,0 0 0 0 0,0 1-1 0 0,0-1 1 0 0,0 0-1 0 0,-1-1 1 0 0,1 1 0 0 0,-1 0-1 0 0,0-1 1 0 0,0 1-1 0 0,0-1 1 0 0,-1 0-1 0 0,1 0 1 0 0,-2 0-45 0 0,1 0-702 0 0,-6 3-306 0 0,7-3-6038 0 0,3-3 2478 0 0</inkml:trace>
  <inkml:trace contextRef="#ctx0" brushRef="#br0" timeOffset="2606.107">757 984 2736 0 0,'0'0'6298'0'0,"0"0"-4242"0"0,0 0-1572 0 0,0 0-338 0 0,0 0 138 0 0,0 0 276 0 0,0 0 64 0 0,-7 5-109 0 0,4-4-493 0 0,1-1-1 0 0,-1 1 1 0 0,1 0-1 0 0,-1 0 0 0 0,1 0 1 0 0,0 1-1 0 0,-1-1 1 0 0,1 0-1 0 0,0 1 0 0 0,0-1 1 0 0,0 1-1 0 0,0 0 1 0 0,0 0-1 0 0,0 0 1 0 0,1 0-1 0 0,-1 0 0 0 0,1 0 1 0 0,-1 0-1 0 0,1 0 1 0 0,0 1-1 0 0,0-1 0 0 0,0 0 1 0 0,0 1-1 0 0,0-1 1 0 0,1 1-1 0 0,-1-1 1 0 0,1 1-1 0 0,-1 0 0 0 0,1-1 1 0 0,0 1-1 0 0,0-1 1 0 0,0 1-1 0 0,0 0 0 0 0,1-1 1 0 0,-1 1-1 0 0,1-1 1 0 0,-1 1-1 0 0,1-1 1 0 0,0 1-1 0 0,0-1 0 0 0,0 0 1 0 0,0 1-1 0 0,1-1 1 0 0,-1 0-1 0 0,1 0 0 0 0,-1 0 1 0 0,1 0-1 0 0,0 0 1 0 0,1 2-22 0 0,56 11-1859 0 0,-19-12-3402 0 0,-25-3-380 0 0</inkml:trace>
  <inkml:trace contextRef="#ctx0" brushRef="#br0" timeOffset="2762.302">948 1137 4440 0 0,'0'0'6089'0'0,"0"0"-5177"0"0,0 0 256 0 0,0 44 172 0 0,0-32-528 0 0,0 1-260 0 0,0-1-248 0 0,0-2-168 0 0,0 1-36 0 0,0-2-100 0 0,0-1-260 0 0,0 1-952 0 0,0-2-1096 0 0,1-2-3276 0 0</inkml:trace>
  <inkml:trace contextRef="#ctx0" brushRef="#br0" timeOffset="3262.051">646 1550 3980 0 0,'0'0'4499'0'0,"0"0"-2434"0"0,0 0-1439 0 0,0 0-484 0 0,0 0-2 0 0,0 0 86 0 0,0 0 58 0 0,0 0-52 0 0,29 14-421 0 0,-25-12 275 0 0,-1 0 1 0 0,0 0-1 0 0,0 0 0 0 0,0 1 0 0 0,0-1 1 0 0,0 1-1 0 0,0 0 0 0 0,0 0 0 0 0,-1 0 1 0 0,0 0-1 0 0,1 0 0 0 0,-1 1 0 0 0,0-1 1 0 0,-1 1-1 0 0,1-1 0 0 0,-1 1 0 0 0,1 0 1 0 0,-1-1-1 0 0,0 1 0 0 0,-1 0 0 0 0,1 0 1 0 0,-1 0-1 0 0,1 0 0 0 0,-1 0 0 0 0,0 0 1 0 0,-1 0-1 0 0,1 0 0 0 0,-1-1 0 0 0,1 1 1 0 0,-1 0-1 0 0,0 0 0 0 0,-1 0 0 0 0,1-1 1 0 0,-1 1-1 0 0,1 0 0 0 0,-1-1 0 0 0,0 0 1 0 0,0 1-1 0 0,-1-1 0 0 0,1 0 0 0 0,-1 0 1 0 0,0 0-1 0 0,1-1 0 0 0,-1 1 0 0 0,0 0 1 0 0,-1-1-1 0 0,-2 2-86 0 0,-35 13-862 0 0,13-12-3945 0 0,24-6 291 0 0,4-3-1358 0 0</inkml:trace>
  <inkml:trace contextRef="#ctx0" brushRef="#br0" timeOffset="3525.34">826 1630 8869 0 0,'0'0'2681'0'0,"0"0"-1838"0"0,0 0-684 0 0,0 0 280 0 0,0 0 309 0 0,-6 6 36 0 0,-44 66 417 0 0,117-42-2805 0 0,-54-28-876 0 0,-3-2-1963 0 0,6 1-2214 0 0</inkml:trace>
  <inkml:trace contextRef="#ctx0" brushRef="#br0" timeOffset="3790.216">1006 1766 3148 0 0,'0'0'8758'0'0,"0"0"-6365"0"0,0 0-2085 0 0,0 0-156 0 0,0 0-66 0 0,0 0-29 0 0,0 0 29 0 0,-5 1 80 0 0,6-1-150 0 0,-1 0 0 0 0,0 0 1 0 0,0 1-1 0 0,0-1 0 0 0,0 0 0 0 0,1 1 0 0 0,-1-1 1 0 0,0 0-1 0 0,0 0 0 0 0,0 1 0 0 0,0-1 0 0 0,0 0 1 0 0,0 1-1 0 0,0-1 0 0 0,0 0 0 0 0,0 1 0 0 0,0-1 0 0 0,0 1 1 0 0,0-1-1 0 0,0 0 0 0 0,0 1 0 0 0,0-1 0 0 0,0 0 1 0 0,0 0-1 0 0,0 1 0 0 0,0-1 0 0 0,0 0 0 0 0,-1 1 1 0 0,1-1-1 0 0,0 0 0 0 0,0 1 0 0 0,0-1 0 0 0,-1 0 0 0 0,1 0 1 0 0,0 1-1 0 0,0-1 0 0 0,-1 0 0 0 0,1 0 0 0 0,0 0 1 0 0,0 1-1 0 0,-1-1 0 0 0,1 0 0 0 0,0 0 0 0 0,-1 0 1 0 0,1 0-1 0 0,0 0 0 0 0,-1 0 0 0 0,1 1 0 0 0,0-1 0 0 0,-1 0 1 0 0,1 0-1 0 0,-1 0-16 0 0,24 36 47 0 0,-50 12 1339 0 0,1-20-986 0 0,68-16-380 0 0,-26-9-416 0 0,46 7-943 0 0,-20-6-7224 0 0,-31-4 1732 0 0</inkml:trace>
  <inkml:trace contextRef="#ctx0" brushRef="#br0" timeOffset="4051.785">838 2198 6521 0 0,'0'0'8100'0'0,"0"0"-6916"0"0,0 0-808 0 0,0 0-336 0 0,0 0-40 0 0,0 0-268 0 0,0 0 220 0 0,0 0-632 0 0,0 0-608 0 0,0 0-1064 0 0,-10 25-2772 0 0</inkml:trace>
  <inkml:trace contextRef="#ctx0" brushRef="#br0" timeOffset="4303.176">886 2373 9293 0 0,'0'0'3932'0'0,"0"0"-3884"0"0,0 0 28 0 0,0 0 244 0 0,0 0-320 0 0,0 0-40 0 0,0 0-444 0 0,0 0-680 0 0,0 0-1324 0 0,0 0-3689 0 0</inkml:trace>
  <inkml:trace contextRef="#ctx0" brushRef="#br0" timeOffset="4486.86">886 2599 6281 0 0,'0'0'5752'0'0,"0"0"-4856"0"0,0 0-832 0 0,0 0-12 0 0,0 0-52 0 0,0 0-344 0 0,0 0-504 0 0,-10 41-348 0 0,1-35-1288 0 0,2-1-2757 0 0,4 0 2309 0 0</inkml:trace>
  <inkml:trace contextRef="#ctx0" brushRef="#br0" timeOffset="4487.86">859 2777 2784 0 0,'0'0'180'0'0,"0"0"5561"0"0,0 0-4901 0 0,0 0-348 0 0,5 39 76 0 0,-5-30 88 0 0,-1-2 128 0 0,-3 1-104 0 0,-2-1-412 0 0,-1 0-268 0 0,1-3-284 0 0,-1 0-588 0 0,2-1-908 0 0,-1 0-2885 0 0</inkml:trace>
  <inkml:trace contextRef="#ctx0" brushRef="#br0" timeOffset="5154.946">641 3683 1096 0 0,'0'0'886'0'0,"0"0"798"0"0,0 0 123 0 0,0 0-651 0 0,0 0-146 0 0,0 0 0 0 0,0 0 108 0 0,0 0 61 0 0,0 0 27 0 0,-1-20 2720 0 0,11 22-3964 0 0,-1 1 0 0 0,0 0 0 0 0,0 0 0 0 0,0 1 0 0 0,0 0 0 0 0,-1 1 0 0 0,0-1 0 0 0,0 2 0 0 0,0-1 0 0 0,0 1 0 0 0,-1 0 0 0 0,0 1 0 0 0,0 0 0 0 0,-1 0-1 0 0,1 0 1 0 0,3 8 38 0 0,-9-13 28 0 0,1 0 0 0 0,-1 0 0 0 0,0 0 0 0 0,0 0 0 0 0,0 0 0 0 0,0 0 0 0 0,0 1 0 0 0,0-1 0 0 0,-1 0 0 0 0,1 0 0 0 0,-1 1 0 0 0,1-1 0 0 0,-1 1 0 0 0,0-1 0 0 0,0 0 0 0 0,0 1 0 0 0,0-1 0 0 0,-1 1 0 0 0,1-1 0 0 0,-1 0 0 0 0,1 1 0 0 0,-1-1 0 0 0,0 0 0 0 0,0 1 0 0 0,0-1 0 0 0,0 0 0 0 0,0 0 0 0 0,0 0 0 0 0,-1 0-1 0 0,1 0 1 0 0,-1 0 0 0 0,1 0 0 0 0,-1-1 0 0 0,0 1 0 0 0,0-1 0 0 0,0 1 0 0 0,0-1 0 0 0,0 1 0 0 0,0-1 0 0 0,0 0 0 0 0,0 0 0 0 0,0 0 0 0 0,-1 0 0 0 0,1-1 0 0 0,0 1 0 0 0,-1-1 0 0 0,1 1 0 0 0,-1-1-28 0 0,-48 8-6598 0 0,43-8 860 0 0</inkml:trace>
  <inkml:trace contextRef="#ctx0" brushRef="#br0" timeOffset="5385.169">873 3718 1684 0 0,'0'0'7100'0'0,"0"0"-5149"0"0,0 0-1403 0 0,0 0 401 0 0,-4 8 256 0 0,-26 122 1806 0 0,31-127-3114 0 0,-1 0 1 0 0,1 0-1 0 0,1 0 0 0 0,-1 0 1 0 0,0 0-1 0 0,1 0 0 0 0,-1 0 0 0 0,1-1 1 0 0,0 1-1 0 0,0-1 0 0 0,0 1 1 0 0,0-1-1 0 0,0 1 0 0 0,1-1 0 0 0,-1 0 1 0 0,1 0-1 0 0,-1 0 0 0 0,1-1 0 0 0,0 1 1 0 0,0-1-1 0 0,0 1 0 0 0,0-1 1 0 0,0 0-1 0 0,0 0 0 0 0,0 0 0 0 0,0 0 1 0 0,0-1-1 0 0,0 1 0 0 0,2-1 103 0 0,9 2-3335 0 0,-2-2-2995 0 0</inkml:trace>
  <inkml:trace contextRef="#ctx0" brushRef="#br0" timeOffset="5635.838">1053 3962 5368 0 0,'0'0'6209'0'0,"2"6"-4273"0"0,6 84 1881 0 0,-8-91-3917 0 0,0 0 0 0 0,0 0 0 0 0,0 0 0 0 0,0-1 1 0 0,0 1-1 0 0,0 0 0 0 0,0 0 0 0 0,0 0 1 0 0,0 0-1 0 0,1-1 0 0 0,-1 1 0 0 0,0 0 0 0 0,1 0 1 0 0,-1 0-1 0 0,1 0 0 0 0,-1 0 0 0 0,1 0 1 0 0,-1 0-1 0 0,1 0 0 0 0,0 0 0 0 0,0 0 0 0 0,-1 0 1 0 0,1 0-1 0 0,0 1 0 0 0,0-1 0 0 0,0 0 0 0 0,0 1 1 0 0,0-1-1 0 0,0 0 0 0 0,0 1 0 0 0,0-1 1 0 0,0 1-1 0 0,0-1 0 0 0,1 1 0 0 0,-1 0 0 0 0,0 0 1 0 0,0-1-1 0 0,0 1 0 0 0,0 0 0 0 0,1 0 1 0 0,-1 0-1 0 0,0 0 0 0 0,0 0 0 0 0,0 1 0 0 0,0-1 1 0 0,1 0-1 0 0,-1 0 0 0 0,0 1 0 0 0,0-1 1 0 0,0 1-1 0 0,0-1 0 0 0,1 1 100 0 0,52 34 684 0 0,-26 37 387 0 0,-33-38-7448 0 0,2-24-1026 0 0</inkml:trace>
  <inkml:trace contextRef="#ctx0" brushRef="#br0" timeOffset="6298.388">1127 4419 1004 0 0,'0'0'713'0'0,"9"-2"1486"0"0,6-1-1868 0 0,1 0 1 0 0,-1-2 0 0 0,0 0 0 0 0,0 0-1 0 0,-1-1 1 0 0,0-1 0 0 0,0-1 0 0 0,0 0-1 0 0,-1-1 1 0 0,0 0 0 0 0,-1-1-1 0 0,0 0 1 0 0,-1-1 0 0 0,0 0 0 0 0,0-1-1 0 0,1-2-331 0 0,-4 3 93 0 0,-1 0 0 0 0,1 0 0 0 0,-2-1 0 0 0,0 0-1 0 0,0 0 1 0 0,-1 0 0 0 0,0-1 0 0 0,-1 0-1 0 0,-1 0 1 0 0,0 0 0 0 0,-1 0 0 0 0,0 0 0 0 0,-1-1-1 0 0,0 1 1 0 0,-1-1 0 0 0,-1 1 0 0 0,0 0 0 0 0,-1-1-1 0 0,-3-11-92 0 0,-8-10-201 0 0,-1 0 0 0 0,-2 2 0 0 0,-1 0-1 0 0,-2 1 1 0 0,-1 0 0 0 0,-2 2 0 0 0,0 0 0 0 0,-3 2-1 0 0,0 1 1 0 0,-1 0 0 0 0,-2 2 0 0 0,0 2-1 0 0,-2 0 1 0 0,-1 2 0 0 0,0 1 0 0 0,-19-8 201 0 0,37 19 16 0 0,-1 1 1 0 0,1 0 0 0 0,-1 1 0 0 0,-1 0-1 0 0,1 1 1 0 0,-1 1 0 0 0,0 0 0 0 0,-1 1-1 0 0,1 1 1 0 0,-1 0 0 0 0,1 1 0 0 0,-1 1-1 0 0,0 0 1 0 0,0 2 0 0 0,0-1-1 0 0,1 2 1 0 0,-1 0 0 0 0,0 1 0 0 0,1 1-1 0 0,0 0 1 0 0,0 1 0 0 0,0 0 0 0 0,0 1-1 0 0,1 1 1 0 0,0 0 0 0 0,0 1 0 0 0,1 1-1 0 0,0 0 1 0 0,1 1 0 0 0,-12 11-17 0 0,12-5 60 0 0,0 2 1 0 0,2-1 0 0 0,-1 2-1 0 0,2-1 1 0 0,1 1 0 0 0,0 1-1 0 0,1-1 1 0 0,1 1 0 0 0,1 0-1 0 0,1 1 1 0 0,1-1 0 0 0,1 1-1 0 0,0 0 1 0 0,1-1 0 0 0,2 1 0 0 0,0 0-1 0 0,1 0 1 0 0,1-1 0 0 0,1 1-1 0 0,1-1 1 0 0,1 0 0 0 0,0 0-1 0 0,2-1 1 0 0,0 0 0 0 0,1 0-1 0 0,1-1 1 0 0,1 0 0 0 0,0-1-1 0 0,2 0 1 0 0,-1-1 0 0 0,2 0-1 0 0,0-1 1 0 0,1 0 0 0 0,1-2-1 0 0,0 1 1 0 0,1-2 0 0 0,0 0-1 0 0,1-2 1 0 0,13 7-61 0 0,5 0 396 0 0,1-1 0 0 0,0-1 1 0 0,1-3-1 0 0,1-1 0 0 0,0-2 1 0 0,0-1-1 0 0,1-2 0 0 0,0-2 0 0 0,23-2-396 0 0,-12-10-4940 0 0,-34-7-2429 0 0</inkml:trace>
  <inkml:trace contextRef="#ctx0" brushRef="#br0" timeOffset="7493.722">143 3980 116 0 0,'0'0'927'0'0,"0"0"-442"0"0,0 0-177 0 0,0 0 798 0 0,0 0 2317 0 0,0 0-1735 0 0,0 0-682 0 0,0 0-81 0 0,0 0-201 0 0,3-7-303 0 0,-2 13-350 0 0,-1 0 1 0 0,-1 1-1 0 0,1-1 0 0 0,-1 1 0 0 0,0-1 1 0 0,-1 0-1 0 0,1 1 0 0 0,-1-1 1 0 0,-1 0-1 0 0,1 0 0 0 0,-1 0 1 0 0,0 0-1 0 0,0-1 0 0 0,0 1 0 0 0,-1-1 1 0 0,0 0-1 0 0,0 0 0 0 0,-1 0 1 0 0,1-1-1 0 0,-1 1 0 0 0,0-1 1 0 0,0 0-1 0 0,0 0 0 0 0,-1-1 0 0 0,0 0 1 0 0,1 0-1 0 0,-1 0 0 0 0,0 0 1 0 0,0-1-1 0 0,-6 1-71 0 0,10-3-33 0 0,1-1 0 0 0,-1 0-1 0 0,0 0 1 0 0,0 0 0 0 0,0 1 0 0 0,1-2 0 0 0,-1 1 0 0 0,0 0 0 0 0,1 0-1 0 0,-1 0 1 0 0,1-1 0 0 0,-1 1 0 0 0,1-1 0 0 0,0 1 0 0 0,0-1-1 0 0,0 0 1 0 0,0 1 0 0 0,0-1 0 0 0,0 0 0 0 0,0 0 0 0 0,0 1 0 0 0,1-1-1 0 0,-1 0 1 0 0,1 0 0 0 0,-1 0 0 0 0,1 0 0 0 0,0 0 0 0 0,0 0-1 0 0,0 0 1 0 0,0 0 0 0 0,0 0 0 0 0,0 0 0 0 0,0 0 0 0 0,1 0 0 0 0,-1 0-1 0 0,1 0 1 0 0,-1 0 0 0 0,1 0 0 0 0,0 1 0 0 0,0-1 0 0 0,0 0 0 0 0,0 0-1 0 0,0 1 1 0 0,0-1 0 0 0,0 1 0 0 0,1-1 0 0 0,-1 1 0 0 0,0-1-1 0 0,1 1 1 0 0,0 0 0 0 0,-1-1 0 0 0,1 1 0 0 0,-1 0 0 0 0,3 0 33 0 0,7 1 174 0 0,1 1 0 0 0,-1 1 0 0 0,1 0 0 0 0,-1 0 0 0 0,0 2 0 0 0,0-1 0 0 0,0 1-1 0 0,0 1 1 0 0,-1 0 0 0 0,0 0 0 0 0,0 1 0 0 0,0 0 0 0 0,-1 1 0 0 0,0 0 0 0 0,0 0 0 0 0,0 1 0 0 0,-1 0 0 0 0,5 7-174 0 0,-1-4 282 0 0,-8-7-191 0 0,-1-1 44 0 0,-1 1-1 0 0,1-1 0 0 0,0 0 1 0 0,0 0-1 0 0,0 0 1 0 0,1-1-1 0 0,-1 1 0 0 0,1-1 1 0 0,-1 1-1 0 0,1-1 1 0 0,0 0-1 0 0,0-1 0 0 0,0 1 1 0 0,0-1-1 0 0,0 1 1 0 0,0-1-1 0 0,0-1 0 0 0,0 1 1 0 0,1 0-1 0 0,-1-1 1 0 0,0 0-1 0 0,0 0 1 0 0,1 0-1 0 0,-1-1 0 0 0,1 1-134 0 0,-4-5-125 0 0,0 1 1 0 0,-1 0-1 0 0,1 0 0 0 0,-1 0 0 0 0,0-1 0 0 0,0 1 0 0 0,0 0 0 0 0,0-1 1 0 0,-1 1-1 0 0,0 0 0 0 0,0 0 0 0 0,0 0 0 0 0,0 0 0 0 0,-1 0 0 0 0,1 0 1 0 0,-1 0-1 0 0,0 0 0 0 0,0 0 0 0 0,-1 1 0 0 0,1-1 0 0 0,-1 1 0 0 0,-1-1 125 0 0,-27-46-4480 0 0,18 29-346 0 0</inkml:trace>
  <inkml:trace contextRef="#ctx0" brushRef="#br0" timeOffset="24506.529">2201 123 5320 0 0,'0'0'5818'0'0,"0"0"-3824"0"0,0 0-1049 0 0,0 0-225 0 0,0 0-437 0 0,0 0-215 0 0,0 0 92 0 0,2 8 99 0 0,3 17-469 0 0,-1 1-1 0 0,-1 0 1 0 0,-1 0-1 0 0,-1 1 0 0 0,-2-1 1 0 0,-1 0-1 0 0,-4 24 211 0 0,4-46-4495 0 0,1-4-19 0 0</inkml:trace>
  <inkml:trace contextRef="#ctx0" brushRef="#br0" timeOffset="24771.782">2264 104 4180 0 0,'8'1'2481'0'0,"138"34"5239"0"0,-146-33-7690 0 0,0-1 0 0 0,-1 1 0 0 0,1-1 0 0 0,-1 1 1 0 0,0-1-1 0 0,1 1 0 0 0,-1-1 0 0 0,0 1 0 0 0,0-1 0 0 0,0 0 1 0 0,0 1-1 0 0,0-1 0 0 0,0 0 0 0 0,0 0 0 0 0,0 0 1 0 0,0 0-1 0 0,-1 0 0 0 0,1 0 0 0 0,0 0 0 0 0,-1 0 1 0 0,1-1-1 0 0,-1 1 0 0 0,1-1 0 0 0,-1 1 0 0 0,1-1 0 0 0,-1 1 1 0 0,1-1-1 0 0,-1 0 0 0 0,1 1 0 0 0,-1-1 0 0 0,0 0 1 0 0,1 0-1 0 0,-2-1-30 0 0,-105 9-4641 0 0,95-8 2917 0 0,-4 0-4328 0 0</inkml:trace>
  <inkml:trace contextRef="#ctx0" brushRef="#br0" timeOffset="25039.168">2521 49 6521 0 0,'0'0'5013'0'0,"0"0"-3709"0"0,-6 8-787 0 0,0 0-445 0 0,1 0 0 0 0,0 1-1 0 0,0-1 1 0 0,1 1-1 0 0,0 0 1 0 0,1 0 0 0 0,0 0-1 0 0,0 1 1 0 0,1-1 0 0 0,0 1-1 0 0,1 0 1 0 0,0-1 0 0 0,0 1-1 0 0,1 0 1 0 0,0 0 0 0 0,1-1-1 0 0,1 8-71 0 0,32 46-849 0 0,3-34-4350 0 0,-25-23-262 0 0</inkml:trace>
  <inkml:trace contextRef="#ctx0" brushRef="#br0" timeOffset="25461.43">2850 122 2872 0 0,'0'0'1109'0'0,"0"0"2489"0"0,0 0-1609 0 0,0 0-768 0 0,0 0-362 0 0,0 0-525 0 0,0 0-4 0 0,0 0 387 0 0,-3 8 241 0 0,-78 130 2260 0 0,7-53-6002 0 0,60-75-2903 0 0,8-10-127 0 0</inkml:trace>
  <inkml:trace contextRef="#ctx0" brushRef="#br0" timeOffset="25711.936">2694 171 6517 0 0,'0'0'4372'0'0,"0"0"-3408"0"0,0 0 60 0 0,48 47 212 0 0,-36-30-400 0 0,3 1-268 0 0,-4-1-220 0 0,2 0-144 0 0,-2 0-116 0 0,-1-3-76 0 0,-1 0 40 0 0,-1-1-52 0 0,2-2-8 0 0,0 0-760 0 0,-2-3-688 0 0,2-3-776 0 0,-3-1-2980 0 0</inkml:trace>
  <inkml:trace contextRef="#ctx0" brushRef="#br0" timeOffset="25962.729">3006 174 9609 0 0,'0'0'3812'0'0,"0"0"-3696"0"0,31 41 48 0 0,-22-21 396 0 0,1 5 24 0 0,-2 0-244 0 0,-5 1-100 0 0,-3-1-52 0 0,0 2 136 0 0,-9-1-324 0 0,-3 1-12 0 0,-1 0-152 0 0,-1 2-616 0 0,-4-1-868 0 0,5-6-1380 0 0,-4 0-5225 0 0</inkml:trace>
  <inkml:trace contextRef="#ctx0" brushRef="#br0" timeOffset="26567.889">2241 1011 3664 0 0,'0'0'6802'0'0,"0"0"-4219"0"0,0 0-1947 0 0,0 0-386 0 0,0 0 382 0 0,1 7 177 0 0,4 43 61 0 0,5 47 94 0 0,-7-31-3334 0 0,-4-65-4339 0 0,0-7 2022 0 0,-1-7 1243 0 0</inkml:trace>
  <inkml:trace contextRef="#ctx0" brushRef="#br0" timeOffset="26814.513">2232 966 1760 0 0,'0'0'6213'0'0,"6"0"-4528"0"0,3-1-1390 0 0,1 1-1 0 0,-1 1 1 0 0,1-1-1 0 0,-1 2 1 0 0,1-1-1 0 0,-1 1 1 0 0,0 1-1 0 0,0-1 1 0 0,0 1-1 0 0,0 1 1 0 0,0 0-1 0 0,-1 0 1 0 0,1 1-1 0 0,-1 0 1 0 0,0 0-1 0 0,-1 1 1 0 0,1 0-1 0 0,4 6-294 0 0,-11-11 17 0 0,-1 0-1 0 0,1 0 1 0 0,-1 1-1 0 0,1-1 1 0 0,-1 0-1 0 0,0 1 1 0 0,1-1-1 0 0,-1 0 1 0 0,0 1-1 0 0,0-1 1 0 0,0 1-1 0 0,0-1 1 0 0,0 0-1 0 0,0 1 1 0 0,0-1-1 0 0,-1 0 1 0 0,1 1-1 0 0,0-1 1 0 0,-1 0-1 0 0,1 1 1 0 0,-1-1-1 0 0,0 0 1 0 0,1 0-1 0 0,-1 1 1 0 0,0-1-1 0 0,0 0 1 0 0,1 0-1 0 0,-1 0 1 0 0,0 0-1 0 0,0 0 1 0 0,0 0-1 0 0,0 0 1 0 0,-1 0-1 0 0,1-1 1 0 0,0 1-1 0 0,0 0 1 0 0,0-1-1 0 0,-1 1 1 0 0,1-1-1 0 0,0 1 1 0 0,-1-1-1 0 0,1 0 1 0 0,0 1-1 0 0,-1-1 1 0 0,0 0-17 0 0,-65 14-1871 0 0,29-14-5305 0 0,20-3 521 0 0</inkml:trace>
  <inkml:trace contextRef="#ctx0" brushRef="#br0" timeOffset="27234.384">2597 935 3816 0 0,'0'0'5045'0'0,"0"0"-2468"0"0,0 0-1672 0 0,0 0-725 0 0,0 0 108 0 0,-2 7 362 0 0,-6 24 445 0 0,-16 106 1270 0 0,56-58-3616 0 0,-14-69-3175 0 0,-11-8-1321 0 0</inkml:trace>
  <inkml:trace contextRef="#ctx0" brushRef="#br0" timeOffset="27484.551">2637 1069 10129 0 0,'0'0'1809'0'0,"0"0"-1163"0"0,0 0-568 0 0,0 0-210 0 0,6-1-128 0 0,-1 0 299 0 0,-1 0-1 0 0,1 0 0 0 0,0 0 1 0 0,-1 1-1 0 0,1 0 0 0 0,0 0 1 0 0,0 0-1 0 0,-1 0 0 0 0,1 1 1 0 0,0 0-1 0 0,0 0 0 0 0,-1 0 1 0 0,1 0-1 0 0,-1 1 0 0 0,1-1 1 0 0,-1 1-1 0 0,0 1 0 0 0,0-1 1 0 0,0 0-1 0 0,0 1 0 0 0,0 0 0 0 0,0 0 1 0 0,-1 0-1 0 0,1 0 0 0 0,-1 1 1 0 0,0-1-1 0 0,0 1 0 0 0,0 0 1 0 0,-1 0-1 0 0,1 0 0 0 0,-1 0 1 0 0,0 1-1 0 0,0-1 0 0 0,0 0 1 0 0,-1 1-1 0 0,0 0 0 0 0,1-1 1 0 0,-1 3-39 0 0,-45 39 1771 0 0,1-38-7237 0 0,39-8 1371 0 0</inkml:trace>
  <inkml:trace contextRef="#ctx0" brushRef="#br0" timeOffset="27669.358">2850 1099 6765 0 0,'0'0'4307'0'0,"0"0"-3344"0"0,0 0-750 0 0,0 0 489 0 0,0 0 146 0 0,-6 7-97 0 0,4-5-707 0 0,0 0 0 0 0,0 0-1 0 0,0 0 1 0 0,0 0-1 0 0,0 0 1 0 0,1 0 0 0 0,-1 0-1 0 0,1 0 1 0 0,-1 1 0 0 0,1-1-1 0 0,0 1 1 0 0,0-1-1 0 0,0 1 1 0 0,0-1 0 0 0,0 1-1 0 0,1 0 1 0 0,-1-1 0 0 0,1 1-1 0 0,-1 0 1 0 0,1-1-1 0 0,0 1 1 0 0,0 0 0 0 0,1 0-1 0 0,-1-1 1 0 0,0 1 0 0 0,1 0-1 0 0,0-1 1 0 0,-1 1-1 0 0,1-1 1 0 0,0 1 0 0 0,0 0-1 0 0,1-1 1 0 0,-1 0 0 0 0,0 1-1 0 0,1-1 1 0 0,0 0-1 0 0,-1 0 1 0 0,1 0 0 0 0,0 0-1 0 0,0 0 1 0 0,0 0 0 0 0,0 0-1 0 0,1-1 1 0 0,1 2-44 0 0,21 7-1610 0 0,-7-8-2440 0 0,-11-2-1034 0 0</inkml:trace>
  <inkml:trace contextRef="#ctx0" brushRef="#br0" timeOffset="27854.685">2965 1225 5805 0 0,'0'0'7328'0'0,"0"0"-6856"0"0,0 0 304 0 0,10 41 484 0 0,-10-30-255 0 0,0-2-529 0 0,0 1-228 0 0,0-1-48 0 0,0 0-64 0 0,0-2-76 0 0,0 0-60 0 0,0-2-84 0 0,0 0-552 0 0,3-3-645 0 0,-3 0-919 0 0,1-2-2316 0 0,2-7-2589 0 0</inkml:trace>
  <inkml:trace contextRef="#ctx0" brushRef="#br0" timeOffset="28104.172">3164 1103 8857 0 0,'0'0'5528'0'0,"0"0"-5088"0"0,0 0-112 0 0,33 51 228 0 0,-28-31 60 0 0,2-2-151 0 0,-2 2-105 0 0,-4 0-236 0 0,-1 1-48 0 0,0-1 48 0 0,-1 1-124 0 0,-6 2-148 0 0,-2-2-364 0 0,-1 2-593 0 0,-3-2-907 0 0,5-7-2696 0 0,-10-1-4241 0 0</inkml:trace>
  <inkml:trace contextRef="#ctx0" brushRef="#br0" timeOffset="28353.058">2429 1821 4364 0 0,'0'0'6150'0'0,"0"0"-3605"0"0,0 0-1089 0 0,0 0-283 0 0,0 0-453 0 0,0 0-494 0 0,0 0-113 0 0,0 0 133 0 0,0 9-2 0 0,-2 18-344 0 0,0 83 958 0 0,13-45-3205 0 0,-11-64 1566 0 0,0-1-200 0 0,0-1-5098 0 0,0-9-1500 0 0</inkml:trace>
  <inkml:trace contextRef="#ctx0" brushRef="#br0" timeOffset="28552.444">2498 1727 4224 0 0,'0'0'6764'0'0,"0"0"-4452"0"0,8 0-1764 0 0,-5 0-460 0 0,0 0-1 0 0,0 1 1 0 0,1-1-1 0 0,-1 1 1 0 0,0-1 0 0 0,0 1-1 0 0,0 0 1 0 0,0 0-1 0 0,0 1 1 0 0,0-1 0 0 0,0 1-1 0 0,0-1 1 0 0,0 1-1 0 0,-1 0 1 0 0,1 0 0 0 0,0 0-1 0 0,-1 0 1 0 0,0 1-1 0 0,0-1 1 0 0,1 1 0 0 0,-1-1-1 0 0,-1 1 1 0 0,1 0 0 0 0,0-1-1 0 0,-1 1 1 0 0,1 0-1 0 0,-1 0 1 0 0,0 0 0 0 0,0 1-1 0 0,0-1 1 0 0,-1 0-1 0 0,1 0 1 0 0,-1 0 0 0 0,1 1-1 0 0,-1-1 1 0 0,0 0-1 0 0,0 1 1 0 0,-1-1 0 0 0,1 0-1 0 0,-1 2-87 0 0,-43 26-1135 0 0,7-33-4594 0 0,22-7-2295 0 0</inkml:trace>
  <inkml:trace contextRef="#ctx0" brushRef="#br0" timeOffset="28801.285">2783 1692 9881 0 0,'0'0'5792'0'0,"0"0"-5676"0"0,0 0-116 0 0,-22 38 452 0 0,9-21-23 0 0,0 4-105 0 0,-1 2-88 0 0,4 2-188 0 0,2 0-44 0 0,-1 1 48 0 0,5-1 60 0 0,4-1-4 0 0,0-2-108 0 0,9-1-456 0 0,3-5-737 0 0,2-2-991 0 0,-1-7-2436 0 0,5-7-3793 0 0</inkml:trace>
  <inkml:trace contextRef="#ctx0" brushRef="#br0" timeOffset="29052.077">2828 1846 7089 0 0,'0'0'2124'0'0,"0"0"-1673"0"0,0 0-354 0 0,0 0 155 0 0,8-1 48 0 0,-4 0-172 0 0,1 1 1 0 0,-1-1-1 0 0,1 1 1 0 0,-1 0 0 0 0,1 0-1 0 0,-1 0 1 0 0,1 1-1 0 0,-1 0 1 0 0,1 0-1 0 0,-1 0 1 0 0,0 0-1 0 0,1 0 1 0 0,-1 1-1 0 0,0 0 1 0 0,0 0-1 0 0,0 0 1 0 0,0 0-1 0 0,-1 1 1 0 0,1 0-1 0 0,0 0 1 0 0,-1 0-1 0 0,0 0 1 0 0,0 0-1 0 0,0 0 1 0 0,0 1-1 0 0,0 0 1 0 0,-1-1-1 0 0,1 1 1 0 0,-1 0-1 0 0,0 0 1 0 0,-1 0-1 0 0,2 4-128 0 0,-2-5 96 0 0,0 0-1 0 0,-1 1 1 0 0,0-1 0 0 0,1 0-1 0 0,-1 1 1 0 0,0-1-1 0 0,0 0 1 0 0,-1 1-1 0 0,1-1 1 0 0,-1 0 0 0 0,0 0-1 0 0,0 1 1 0 0,0-1-1 0 0,0 0 1 0 0,0 0 0 0 0,-1 0-1 0 0,1 0 1 0 0,-1 0-1 0 0,0 0 1 0 0,0-1-1 0 0,0 1 1 0 0,-2 2-96 0 0,-29 8-2792 0 0,27-13-703 0 0,3-3-3578 0 0</inkml:trace>
  <inkml:trace contextRef="#ctx0" brushRef="#br0" timeOffset="29236.956">3037 1884 4852 0 0,'0'0'5687'0'0,"0"0"-4026"0"0,0 0-1205 0 0,0 0 409 0 0,0 0 312 0 0,-7 7-202 0 0,2-2-814 0 0,0 0-88 0 0,-1 0 0 0 0,1 0 0 0 0,0 0 0 0 0,0 0 0 0 0,1 1 0 0 0,-1 0 0 0 0,1 0 0 0 0,0 0 0 0 0,1 1 0 0 0,0-1 0 0 0,0 1 0 0 0,0 0 0 0 0,1 0 0 0 0,0 0 0 0 0,-1 5-73 0 0,49 17-1375 0 0,-8-28-6492 0 0,-17-5 180 0 0</inkml:trace>
  <inkml:trace contextRef="#ctx0" brushRef="#br0" timeOffset="29453.408">3153 1992 9761 0 0,'0'0'4500'0'0,"0"0"-3862"0"0,0 0-598 0 0,0 0 210 0 0,0 0 12 0 0,0 0-74 0 0,0 0-82 0 0,6 3-38 0 0,2 1-11 0 0,-5-4-29 0 0,0 1-1 0 0,0 0 0 0 0,0 0 1 0 0,0 0-1 0 0,-1 0 0 0 0,1 0 1 0 0,0 1-1 0 0,0-1 0 0 0,-1 1 1 0 0,1-1-1 0 0,-1 1 0 0 0,1 0 1 0 0,-1 0-1 0 0,0 0 0 0 0,0 1 1 0 0,0-1-1 0 0,0 0 1 0 0,0 1-1 0 0,0-1 0 0 0,-1 1 1 0 0,1 0-1 0 0,-1 0 0 0 0,0-1 1 0 0,0 1-1 0 0,0 0 0 0 0,0 0 1 0 0,0 0-1 0 0,-1 0 0 0 0,1 0 1 0 0,-1 0-1 0 0,0 0 0 0 0,0 0 1 0 0,0 0-1 0 0,0 1 0 0 0,0-1 1 0 0,-1 0-1 0 0,0 0 1 0 0,0 1-28 0 0,-43 63 1254 0 0,88-57-1479 0 0,19-21-5254 0 0,-43 4-480 0 0</inkml:trace>
  <inkml:trace contextRef="#ctx0" brushRef="#br0" timeOffset="29657.384">3429 1916 13845 0 0,'0'0'2096'0'0,"20"38"-1944"0"0,-11-15 429 0 0,1 5-33 0 0,-2 4-88 0 0,0-1-164 0 0,-3-1-12 0 0,-5-1-136 0 0,0-1-36 0 0,-5-3-64 0 0,-3-1-48 0 0,-5-2-64 0 0,-4-3-344 0 0,0-2-696 0 0,3-6-1465 0 0,-10-8-6003 0 0</inkml:trace>
  <inkml:trace contextRef="#ctx0" brushRef="#br0" timeOffset="30119.336">2641 2767 16069 0 0,'0'0'1749'0'0,"0"0"-1749"0"0,0 0-424 0 0,0 0-284 0 0,0 0 163 0 0,0 0 285 0 0,0 0-156 0 0,0 0-796 0 0,0 0-1420 0 0,-27 42-1944 0 0,20-33-1289 0 0</inkml:trace>
  <inkml:trace contextRef="#ctx0" brushRef="#br0" timeOffset="30371.792">2682 3124 5308 0 0,'0'0'6377'0'0,"0"0"-5209"0"0,0 0-440 0 0,0 0-96 0 0,0 44-148 0 0,-6-33-484 0 0,-5-2-216 0 0,1-4-1208 0 0,1 0-2436 0 0,0-7-5273 0 0</inkml:trace>
  <inkml:trace contextRef="#ctx0" brushRef="#br0" timeOffset="30372.792">2692 3404 15749 0 0,'0'0'1605'0'0,"0"0"-1605"0"0,0 0-484 0 0,0 0 432 0 0,0 0-208 0 0,0 0-773 0 0,0 0-1823 0 0,0 0-5713 0 0</inkml:trace>
  <inkml:trace contextRef="#ctx0" brushRef="#br0" timeOffset="30790.117">2453 3893 6321 0 0,'0'0'5852'0'0,"1"9"-4834"0"0,61 289 3191 0 0,-56-215-5431 0 0,-19-126-8289 0 0,10 22 5622 0 0,1 1 1111 0 0</inkml:trace>
  <inkml:trace contextRef="#ctx0" brushRef="#br0" timeOffset="30961.12">2514 3908 1656 0 0,'0'0'2230'0'0,"0"0"2203"0"0,8-4-2492 0 0,-4 1-1780 0 0,0 1-1 0 0,0-1 1 0 0,0 1-1 0 0,0 0 1 0 0,1 0-1 0 0,-1 1 1 0 0,0-1-1 0 0,1 1 1 0 0,-1 0-1 0 0,1 0 1 0 0,-1 1-1 0 0,1-1 1 0 0,-1 1-1 0 0,1 0 1 0 0,0 0-1 0 0,-1 1 1 0 0,1-1-1 0 0,-1 1 1 0 0,1 0-1 0 0,-1 0 1 0 0,1 1-1 0 0,-1-1 1 0 0,0 1 0 0 0,0 0-1 0 0,0 0 1 0 0,0 0-1 0 0,0 1 1 0 0,0-1-1 0 0,0 1 1 0 0,-1 0-1 0 0,3 3-160 0 0,-4-4 30 0 0,0 0-1 0 0,0 0 1 0 0,0 0-1 0 0,0 1 1 0 0,0-1-1 0 0,0 1 1 0 0,-1-1-1 0 0,0 1 1 0 0,1 0-1 0 0,-1-1 1 0 0,0 1-1 0 0,0 0 0 0 0,0 0 1 0 0,-1 0-1 0 0,1 0 1 0 0,-1 0-1 0 0,0 0 1 0 0,1 0-1 0 0,-1 0 1 0 0,-1 0-1 0 0,1 0 1 0 0,0 0-1 0 0,-1 0 1 0 0,1 0-1 0 0,-1 0 1 0 0,0 0-1 0 0,0-1 1 0 0,0 1-1 0 0,0 0 1 0 0,-1 0-1 0 0,1-1 1 0 0,-1 1-1 0 0,0-1 1 0 0,0 1-1 0 0,1-1 1 0 0,-1 0-1 0 0,-1 0 1 0 0,1 0-1 0 0,0 0 1 0 0,-1 0-1 0 0,1 0 1 0 0,0-1-1 0 0,-1 1 1 0 0,0-1-1 0 0,1 1 1 0 0,-1-1-1 0 0,0 0 1 0 0,0 0-1 0 0,0-1 1 0 0,0 1-1 0 0,0 0 1 0 0,0-1-1 0 0,0 0 1 0 0,0 0-1 0 0,0 0 1 0 0,0 0-1 0 0,0 0 1 0 0,0 0-1 0 0,0-1-29 0 0,-1 2-251 0 0,-40-1-2245 0 0,17-10-5036 0 0,15-2 835 0 0</inkml:trace>
  <inkml:trace contextRef="#ctx0" brushRef="#br0" timeOffset="31165.106">2864 3856 7233 0 0,'0'0'5888'0'0,"0"0"-5884"0"0,0 42 836 0 0,-2-21 288 0 0,-2 4-124 0 0,-3 0-263 0 0,1 1-205 0 0,2 0-276 0 0,1-3-160 0 0,2 0-52 0 0,1-4 28 0 0,0 0-64 0 0,4-4-12 0 0,5-2-572 0 0,0-2-501 0 0,0-2-615 0 0,1-5-1172 0 0,-3 0-3200 0 0</inkml:trace>
  <inkml:trace contextRef="#ctx0" brushRef="#br0" timeOffset="31584.971">2899 4067 7233 0 0,'0'0'5293'0'0,"0"0"-3572"0"0,0 0-1316 0 0,0 0-70 0 0,0 0-129 0 0,0 0-253 0 0,0 0-262 0 0,8-6-120 0 0,-6 3 443 0 0,1 1 1 0 0,-1-1-1 0 0,1 1 0 0 0,0 0 0 0 0,0-1 1 0 0,0 1-1 0 0,0 1 0 0 0,0-1 1 0 0,0 0-1 0 0,1 1 0 0 0,-1 0 0 0 0,0 0 1 0 0,1 0-1 0 0,-1 0 0 0 0,1 0 1 0 0,-1 0-1 0 0,1 1 0 0 0,-1 0 0 0 0,1 0 1 0 0,0 0-1 0 0,-1 0 0 0 0,1 1 1 0 0,-1-1-1 0 0,1 1 0 0 0,-1 0 0 0 0,1 0 1 0 0,-1 0-1 0 0,0 0 0 0 0,1 1 1 0 0,-1-1-1 0 0,0 1 0 0 0,0 0 0 0 0,0 0 1 0 0,0 0-1 0 0,0 1-14 0 0,1 0 91 0 0,-1 1 0 0 0,1 0 0 0 0,-1 0 1 0 0,0 0-1 0 0,0 1 0 0 0,0-1 0 0 0,-1 1 0 0 0,0 0 0 0 0,1-1 0 0 0,-2 1 0 0 0,1 0 0 0 0,-1 0 1 0 0,1 0-1 0 0,-1 1 0 0 0,-1-1 0 0 0,1 0 0 0 0,-1 0 0 0 0,0 0 0 0 0,0 1 0 0 0,0-1 1 0 0,-1 0-1 0 0,0 0 0 0 0,0 0 0 0 0,0 0 0 0 0,0 0 0 0 0,-1 0 0 0 0,0 0 0 0 0,0 0 1 0 0,-1 0-1 0 0,1-1 0 0 0,-1 1 0 0 0,0-1 0 0 0,0 0 0 0 0,0 0 0 0 0,-1 0 0 0 0,0 0-91 0 0,49-68-4244 0 0,2-4 2979 0 0,-38 70 4651 0 0,-23 35-2553 0 0,11-30-457 0 0,2-5-362 0 0,0 1 1 0 0,0 0 0 0 0,0-1 0 0 0,1 1 0 0 0,-1 0 0 0 0,1 0 0 0 0,0-1-1 0 0,-1 1 1 0 0,1 0 0 0 0,1 0 0 0 0,-1 0 0 0 0,0-1 0 0 0,1 1 0 0 0,-1 0-1 0 0,1 0 1 0 0,0-1 0 0 0,0 1 0 0 0,0-1 0 0 0,0 1 0 0 0,0-1 0 0 0,0 1-1 0 0,1-1 1 0 0,-1 1 0 0 0,1-1 0 0 0,0 0 0 0 0,0 0 0 0 0,1 2-15 0 0,32 7-4798 0 0,-28-11 94 0 0,1-4-2377 0 0</inkml:trace>
  <inkml:trace contextRef="#ctx0" brushRef="#br0" timeOffset="31866.538">3277 4229 4316 0 0,'0'0'8202'0'0,"0"0"-5961"0"0,3 8-1623 0 0,11 84 1605 0 0,-2-152-5982 0 0,30 58 4056 0 0,-37 6-45 0 0,1 1 1 0 0,0 0-1 0 0,-1 0 0 0 0,0 0 1 0 0,-1 0-1 0 0,1 1 1 0 0,-1 0-1 0 0,0 0 0 0 0,0 0 1 0 0,0 0-1 0 0,-1 1 0 0 0,0-1 1 0 0,-1 1-1 0 0,1 0 1 0 0,0 3-253 0 0,3 30-6710 0 0,-6-54 336 0 0</inkml:trace>
  <inkml:trace contextRef="#ctx0" brushRef="#br0" timeOffset="32114.943">3631 4188 9233 0 0,'0'0'7108'0'0,"19"41"-6835"0"0,-15-15-121 0 0,-3 3 380 0 0,2 4-232 0 0,-3-1-140 0 0,-3-3-84 0 0,-2-2 36 0 0,-7-4-112 0 0,1-2-40 0 0,-5-2-404 0 0,2-5-380 0 0,-4-5-573 0 0,4-5-1703 0 0,-9-7-6485 0 0</inkml:trace>
  <inkml:trace contextRef="#ctx0" brushRef="#br0" timeOffset="46686.834">2752 1435 4472 0 0,'0'0'120'0'0,"0"0"1753"0"0,0 0-1129 0 0,0 0-744 0 0,0 0-156 0 0,0 0-184 0 0,0 0 184 0 0,0 0 104 0 0,0 0-92 0 0,0 0-400 0 0,-32-10-553 0 0,25 10-871 0 0,2 0-784 0 0</inkml:trace>
  <inkml:trace contextRef="#ctx0" brushRef="#br0" timeOffset="46921.899">2708 2268 4788 0 0,'0'0'0'0'0,"0"0"-312"0"0,0 0-260 0 0,0 0-1516 0 0</inkml:trace>
  <inkml:trace contextRef="#ctx0" brushRef="#br0" timeOffset="47124.815">2723 2870 3708 0 0,'0'0'0'0'0,"0"0"-612"0"0,4 40-692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49.3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311 0 14189 0 0,'-4'9'1910'0'0,"-19"29"-1645"0"0,-2-1 0 0 0,-2 0 0 0 0,-1-2 0 0 0,-1-2 1 0 0,-2 0-1 0 0,-1-2 0 0 0,-27 19-265 0 0,29-34-1267 0 0,12-25-6715 0 0,13-8 896 0 0</inkml:trace>
  <inkml:trace contextRef="#ctx0" brushRef="#br0" timeOffset="249.575">58 105 6281 0 0,'0'0'6847'0'0,"0"0"-5034"0"0,7 8-1514 0 0,182 236 2173 0 0,-165-223-3442 0 0,-5-15-4278 0 0,-8-11-1886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48.6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35 3616 0 0,'0'0'8728'0'0,"0"0"-6234"0"0,0 0-2139 0 0,1 7-153 0 0,48 246 1537 0 0,-50-160-1675 0 0,-3-110-7654 0 0,4-4-686 0 0</inkml:trace>
  <inkml:trace contextRef="#ctx0" brushRef="#br0" timeOffset="247.68">113 0 6217 0 0,'0'0'6900'0'0,"6"3"-5168"0"0,81 60-375 0 0,-85-61-1330 0 0,0 0 0 0 0,0 0-1 0 0,0 0 1 0 0,0 1 0 0 0,0-1-1 0 0,0 1 1 0 0,-1 0 0 0 0,1-1-1 0 0,-1 1 1 0 0,0 0 0 0 0,0 0-1 0 0,0 0 1 0 0,0 0 0 0 0,0 0-1 0 0,-1 0 1 0 0,1 0 0 0 0,-1 0-1 0 0,0 0 1 0 0,0 0 0 0 0,0 0-1 0 0,0 0 1 0 0,0 0 0 0 0,-1 0-1 0 0,0 0 1 0 0,1 0 0 0 0,-1 0-1 0 0,0 0 1 0 0,0 0 0 0 0,-1-1-1 0 0,1 1 1 0 0,-1 0 0 0 0,1-1-1 0 0,-1 1 1 0 0,0-1 0 0 0,-1 3-27 0 0,-52 24 32 0 0,14-28-6419 0 0,24-7-1174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51.4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2 2688 0 0,'0'0'532'0'0,"0"0"44"0"0,0 0-576 0 0,0 0-784 0 0,0 0-636 0 0,0 0 100 0 0</inkml:trace>
  <inkml:trace contextRef="#ctx0" brushRef="#br0" timeOffset="278.661">111 2 184 0 0,'-104'-2'7025'0'0,"104"3"-7125"0"0,0-1 1 0 0,1 0-1 0 0,-1 0 1 0 0,0 1 0 0 0,0-1-1 0 0,1 0 1 0 0,-1 1-1 0 0,0-1 1 0 0,0 1-1 0 0,1-1 1 0 0,-1 0 0 0 0,0 1-1 0 0,0-1 1 0 0,0 0-1 0 0,0 1 1 0 0,0-1-1 0 0,0 1 1 0 0,0-1-1 0 0,0 1 1 0 0,0-1 0 0 0,0 0-1 0 0,0 1 1 0 0,0-1-1 0 0,0 1 1 0 0,0-1-1 0 0,0 0 1 0 0,0 1 0 0 0,0-1-1 0 0,-1 1 1 0 0,1-1-1 0 0,0 0 1 0 0,0 1-1 0 0,0-1 1 0 0,-1 0 0 0 0,1 1-1 0 0,0-1 1 0 0,0 0-1 0 0,-1 1 1 0 0,1-1-1 0 0,0 0 1 0 0,-1 0 0 0 0,1 1-1 0 0,0-1 1 0 0,-1 0-1 0 0,1 0 1 0 0,0 0-1 0 0,-1 1 1 0 0,1-1 0 0 0,-1 0-1 0 0,1 0 1 0 0,0 0-1 0 0,-1 0 1 0 0,1 0-1 0 0,-1 0 1 0 0,1 0 0 0 0,-1 0 99 0 0,8 4-460 0 0,-6-3-553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1:01.1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2045 77 752 0 0,'0'0'0'0'0</inkml:trace>
  <inkml:trace contextRef="#ctx0" brushRef="#br0" timeOffset="632.864">2525 109 768 0 0,'0'0'544'0'0,"0"0"-366"0"0,0 0-20 0 0,-7 1 264 0 0,-209-21 4144 0 0,79-2-3936 0 0,109 20-477 0 0,1 1 0 0 0,-1 2 0 0 0,0 1 0 0 0,0 0 0 0 0,1 3 0 0 0,-1 0 0 0 0,1 1 0 0 0,0 2 0 0 0,1 1 0 0 0,0 1 0 0 0,0 1 0 0 0,1 1 1 0 0,-12 9-154 0 0,30-26 4201 0 0,-7-8-3449 0 0,-21-18-1506 0 0,-6 12 707 0 0,0 2 1 0 0,-2 1 0 0 0,0 2-1 0 0,0 3 1 0 0,-1 1 0 0 0,-1 2 0 0 0,1 2-1 0 0,-1 2 1 0 0,0 2 0 0 0,0 2 0 0 0,-26 4 46 0 0,-15-5-4 0 0,-771 11-1996 0 0,673-7-2548 0 0,141-3 726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1:04.9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42 2936 0 0,'0'0'4481'0'0,"0"0"-375"0"0,0 0-2203 0 0,0 0-668 0 0,0 0 6 0 0,0 0-90 0 0,0 0-389 0 0,0 0-452 0 0,-6-1-157 0 0,-198-25-1106 0 0,202 26 503 0 0,-14-3-1218 0 0,10-2-6075 0 0,8-2 279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1:05.2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51 11177 0 0,'0'0'2776'0'0,"0"0"-1700"0"0,0 0-572 0 0,0 0 108 0 0,-36-6 221 0 0,15 2-373 0 0,-3-1-300 0 0,-5 0-156 0 0,0 0-4 0 0,0 0-360 0 0,1 1-1133 0 0,2 0-1163 0 0,8 0-2900 0 0,1-4-1981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1:06.0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105 1 12377 0 0,'0'0'2634'0'0,"0"0"-1963"0"0,0 0-526 0 0,-5 7 118 0 0,-10 19-198 0 0,2 1 1 0 0,0 0-1 0 0,1 0 0 0 0,2 2 1 0 0,1-1-1 0 0,1 1 0 0 0,2 0 0 0 0,1 1 1 0 0,1 0-1 0 0,1 0 0 0 0,2 0 1 0 0,1 0-1 0 0,2 14-65 0 0,3-26-71 0 0,1 1 0 0 0,0 0 0 0 0,2-1 1 0 0,0 0-1 0 0,1-1 0 0 0,0 0 0 0 0,2 0 0 0 0,10 12 71 0 0,-14-19-2899 0 0,1-7-3249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1:08.3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289 1 4348 0 0,'0'0'7536'0'0,"0"0"-4875"0"0,0 0-2228 0 0,-3 7-111 0 0,1-2-224 0 0,0-1-1 0 0,-1 1 1 0 0,1 0-1 0 0,-1-1 0 0 0,0 1 1 0 0,0-1-1 0 0,-1 0 1 0 0,1 0-1 0 0,-1 0 1 0 0,0-1-1 0 0,0 1 1 0 0,0-1-1 0 0,0 0 1 0 0,-1 0-1 0 0,1 0 1 0 0,-1-1-1 0 0,0 1 1 0 0,0-1-1 0 0,0 0 1 0 0,0-1-1 0 0,0 1 1 0 0,0-1-1 0 0,0 0 1 0 0,-3 0-98 0 0,-2-1 25 0 0,0 0 0 0 0,1-1 0 0 0,-1 0 0 0 0,0 0 0 0 0,0-1 0 0 0,1 0 1 0 0,-1-1-1 0 0,1 0 0 0 0,0 0 0 0 0,0-1 0 0 0,0 0 0 0 0,0-1 0 0 0,1 0 1 0 0,0-1-1 0 0,0 1 0 0 0,0-1 0 0 0,1-1 0 0 0,-1 1 0 0 0,2-2 0 0 0,-1 1-25 0 0,47 48-11736 0 0,-28-24 7298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1:08.6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1136 0 0,'0'0'1850'0'0,"0"0"2678"0"0,0 0-1557 0 0,0 0-1266 0 0,0 0-263 0 0,3 8-225 0 0,3 101 1096 0 0,-6-106-2414 0 0,-10 81 584 0 0,27-63-3770 0 0,-9-21 72 0 0,4-5-3451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1:10.7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1 6433 0 0,'0'0'6224'0'0,"6"6"-4760"0"0,13 18-1277 0 0,-2 0 0 0 0,0 0 0 0 0,-1 2 0 0 0,-2 0 0 0 0,-1 0 0 0 0,-1 2 0 0 0,-1-1 0 0 0,-1 2 0 0 0,-2-1 0 0 0,-1 1 0 0 0,-1 0 0 0 0,-1 1 0 0 0,-2-1 0 0 0,-1 1 0 0 0,-1 0 0 0 0,-3 19-187 0 0,0-35 22 0 0,-1-1 0 0 0,-1 0 0 0 0,0 0 0 0 0,-1-1 0 0 0,0 1 1 0 0,-1-1-1 0 0,0 0 0 0 0,-1-1 0 0 0,0 1 0 0 0,-1-1 0 0 0,-1-1 0 0 0,1 0 0 0 0,-2 0 1 0 0,1 0-1 0 0,-3 1-22 0 0,-62 40-3274 0 0,52-43-1084 0 0,-3-6-3519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2:57.5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216 32 6081 0 0,'0'0'5976'0'0,"0"0"-4188"0"0,0 0-1000 0 0,0 0-460 0 0,0 0-76 0 0,0 0 176 0 0,0 0 88 0 0,-45-2 49 0 0,27-1-201 0 0,-3 1-252 0 0,1 1-108 0 0,-3 0 4 0 0,2-2-8 0 0,0 2-348 0 0,6-2-417 0 0,-1 0-531 0 0,6-1-1852 0 0,4-5-4985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1:09.5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325 18 3992 0 0,'0'0'5842'0'0,"0"0"-4436"0"0,0 0-967 0 0,0 0 393 0 0,0 0-68 0 0,0 0-328 0 0,0 0-218 0 0,0 0-50 0 0,-15-1 682 0 0,13-8-1949 0 0,1 4-2806 0 0,1 3-257 0 0</inkml:trace>
  <inkml:trace contextRef="#ctx0" brushRef="#br0" timeOffset="525.459">631 53 8445 0 0,'0'0'4504'0'0,"0"0"-3571"0"0,0 0-514 0 0,-2 7 189 0 0,0 2-519 0 0,0 0 0 0 0,-1 0 0 0 0,-1-1 0 0 0,0 1 0 0 0,0-1 0 0 0,0 0 0 0 0,-1 0 0 0 0,0-1 1 0 0,-1 1-1 0 0,1-1 0 0 0,-1 0 0 0 0,-1-1 0 0 0,0 1 0 0 0,0-1 0 0 0,0 0 0 0 0,0-1 0 0 0,-1 0 0 0 0,0 0 0 0 0,0-1 1 0 0,0 0-1 0 0,-1 0 0 0 0,1-1 0 0 0,-1 0 0 0 0,0-1 0 0 0,0 1 0 0 0,0-2 0 0 0,0 1 0 0 0,0-1 0 0 0,0-1 0 0 0,0 0 1 0 0,-1 0-1 0 0,-3-1-89 0 0,15 1-22 0 0,0 0 0 0 0,0-1 1 0 0,0 1-1 0 0,1 0 1 0 0,-1-1-1 0 0,0 0 0 0 0,0 1 1 0 0,0-1-1 0 0,0 0 1 0 0,0 0-1 0 0,0 0 0 0 0,0 0 1 0 0,0 0-1 0 0,0-1 0 0 0,-1 1 1 0 0,1-1-1 0 0,0 1 1 0 0,-1-1-1 0 0,1 0 0 0 0,-1 1 1 0 0,1-1-1 0 0,-1 0 1 0 0,0 0-1 0 0,0 0 0 0 0,0 0 1 0 0,0 0-1 0 0,0 0 1 0 0,-1 0-1 0 0,1 0 0 0 0,0 0 1 0 0,-1-1-1 0 0,0 1 1 0 0,1 0-1 0 0,-1 0 0 0 0,0-1 1 0 0,0 1-1 0 0,0 0 0 0 0,-1 0 1 0 0,1 0-1 0 0,0-1 1 0 0,-1 1-1 0 0,0 0 0 0 0,1 0 1 0 0,-1 0-1 0 0,0 0 1 0 0,0 0-1 0 0,0 0 0 0 0,0 0 1 0 0,-1 0-1 0 0,1 0 1 0 0,0 0-1 0 0,-1 1 0 0 0,1-1 1 0 0,-1 1-1 0 0,0-1 1 0 0,1 1-1 0 0,-1-1 0 0 0,0 1 1 0 0,0 0-1 0 0,0 0 0 0 0,-1-1 23 0 0,238 158 1313 0 0,-234-155-1290 0 0,1 0 0 0 0,0-1 0 0 0,-1 1 0 0 0,1-1 0 0 0,0 1 0 0 0,0-1 0 0 0,-1 1 0 0 0,1-1 0 0 0,0 0 0 0 0,0 0 0 0 0,0 0 0 0 0,-1 0 0 0 0,1 0 0 0 0,0 0 0 0 0,0 0 0 0 0,0-1 0 0 0,-1 1 0 0 0,1-1 0 0 0,0 1 0 0 0,-1-1 0 0 0,1 0 0 0 0,0 1 0 0 0,-1-1 0 0 0,1 0 0 0 0,-1 0 0 0 0,1 0 0 0 0,-1 0 0 0 0,1-1 0 0 0,-1 1 0 0 0,0 0 0 0 0,0 0 0 0 0,0-1 0 0 0,1 1 0 0 0,-1-1 0 0 0,-1 1 0 0 0,1-1 0 0 0,0 0 0 0 0,0 1 0 0 0,-1-1 0 0 0,1 0 0 0 0,0 1 0 0 0,-1-1 0 0 0,0 0 0 0 0,1 0 0 0 0,-1 0 0 0 0,0 1 0 0 0,0-1 0 0 0,0 0 0 0 0,0 0 0 0 0,0 0 0 0 0,-1 1 0 0 0,1-1 0 0 0,0 0 0 0 0,-1 0 0 0 0,0 1 0 0 0,0-2-24 0 0,-34-101-2620 0 0,17 81 378 0 0,3 11-3079 0 0,3 5-708 0 0</inkml:trace>
  <inkml:trace contextRef="#ctx0" brushRef="#br0" timeOffset="772.165">238 83 2764 0 0,'0'0'10757'0'0,"0"0"-9489"0"0,0 0-1168 0 0,0 0-60 0 0,0 0 424 0 0,0 0-24 0 0,-47-5-152 0 0,26 3-156 0 0,-2 0-120 0 0,1 2 48 0 0,-1-1-60 0 0,-2 0-12 0 0,4 0-544 0 0,2 0-512 0 0,1-2-660 0 0,8 3-2408 0 0,2-6-3841 0 0</inkml:trace>
  <inkml:trace contextRef="#ctx0" brushRef="#br0" timeOffset="1020.819">157 63 9049 0 0,'0'0'6964'0'0,"0"0"-6888"0"0,6 42-64 0 0,-6-25-12 0 0,-1 0 429 0 0,-4 0-241 0 0,1-1-124 0 0,0-2-64 0 0,0 0-264 0 0,2-2-177 0 0,-1 0-163 0 0,3-1-416 0 0,0-2-468 0 0,3-1-748 0 0,1-3-1936 0 0,5-5-2385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1:08.8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325 0 7597 0 0,'0'0'7353'0'0,"-7"0"-5669"0"0,-15 0-1660 0 0,-1 1 1 0 0,1 1 0 0 0,0 1 0 0 0,-1 1 0 0 0,2 1 0 0 0,-1 1-1 0 0,0 0 1 0 0,1 2 0 0 0,1 1 0 0 0,-1 0 0 0 0,-13 9-25 0 0,33-17 5 0 0,0 0 0 0 0,0 0 1 0 0,0-1-1 0 0,0 1 0 0 0,0 0 1 0 0,0 0-1 0 0,1 0 0 0 0,-1 0 1 0 0,0 0-1 0 0,1 0 0 0 0,-1 0 0 0 0,0 0 1 0 0,1 0-1 0 0,-1 0 0 0 0,1 0 1 0 0,-1 0-1 0 0,1 0 0 0 0,0 1 1 0 0,0-1-1 0 0,-1 0 0 0 0,1 0 0 0 0,0 0 1 0 0,0 1-1 0 0,0-1 0 0 0,0 0 1 0 0,0 0-1 0 0,1 0 0 0 0,-1 1 1 0 0,0-1-1 0 0,1 0 0 0 0,-1 0 1 0 0,0 0-1 0 0,1 0 0 0 0,-1 0 0 0 0,1 0 1 0 0,0 1-1 0 0,-1-1 0 0 0,1-1 1 0 0,0 1-1 0 0,0 0 0 0 0,-1 0 1 0 0,1 0-1 0 0,0 0 0 0 0,0 0 0 0 0,0-1 1 0 0,0 1-1 0 0,0 0 0 0 0,0-1 1 0 0,0 1-6 0 0,63 35 800 0 0,-51-30-848 0 0,102 61-1305 0 0,-110-61-78 0 0,-5-2-2494 0 0,0-2-2221 0 0</inkml:trace>
  <inkml:trace contextRef="#ctx0" brushRef="#br0" timeOffset="264.802">0 220 8069 0 0,'0'0'9377'0'0,"0"0"-9181"0"0,0 0-188 0 0,0 0-8 0 0,45 43 148 0 0,-26-31 28 0 0,6 0-40 0 0,1-1-52 0 0,-2 0-8 0 0,1-1-68 0 0,-1 0-8 0 0,-3-1 0 0 0,0 1-100 0 0,-2-1-480 0 0,-2-1-741 0 0,-2-1-1055 0 0,-4-4-2540 0 0,4-3-3957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1:06.5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231 1 6537 0 0,'0'0'5629'0'0,"0"0"-4150"0"0,0 0-1122 0 0,-3 7 270 0 0,-6 20-363 0 0,-1-1 0 0 0,-1 0 0 0 0,-2-1 0 0 0,-1 0 0 0 0,0-1 0 0 0,-2-1 1 0 0,-1 0-1 0 0,0-2 0 0 0,-2 0 0 0 0,-17 16-264 0 0,29-30-197 0 0,-17 15 42 0 0,8-23-5965 0 0,12-3 678 0 0</inkml:trace>
  <inkml:trace contextRef="#ctx0" brushRef="#br0" timeOffset="247.197">54 72 6097 0 0,'0'0'5897'0'0,"0"0"-4446"0"0,0 0-1227 0 0,5 8 295 0 0,11 20-137 0 0,2 0 0 0 0,2-2 0 0 0,0 0 0 0 0,1-1 1 0 0,2-1-1 0 0,0-1 0 0 0,8 4-382 0 0,-13-9 72 0 0,23 15-2655 0 0,-37-32-595 0 0,0-5-2800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1:05.5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29 2764 0 0,'0'0'7685'0'0,"0"0"-5395"0"0,0 0-1932 0 0,0 0-146 0 0,0 9 454 0 0,36 291 1516 0 0,-36-295-2032 0 0,0 19-451 0 0,-3-33-5111 0 0,2-1-742 0 0</inkml:trace>
  <inkml:trace contextRef="#ctx0" brushRef="#br0" timeOffset="218.165">51 21 4852 0 0,'0'0'4724'0'0,"0"0"-2758"0"0,8-4-960 0 0,-3 2-834 0 0,1-1 0 0 0,0 1 0 0 0,0 0 0 0 0,0 0 1 0 0,0 0-1 0 0,0 1 0 0 0,1 0 0 0 0,-1 0 0 0 0,0 1 0 0 0,1 0 0 0 0,-1 0 1 0 0,0 0-1 0 0,0 1 0 0 0,1 0 0 0 0,-1 0 0 0 0,0 1 0 0 0,0-1 0 0 0,0 1 1 0 0,0 1-1 0 0,0-1-172 0 0,74 57 288 0 0,-78-58-273 0 0,-1 1 1 0 0,0 0 0 0 0,1-1 0 0 0,-1 1-1 0 0,0 0 1 0 0,0 0 0 0 0,0 0 0 0 0,-1 0-1 0 0,1 0 1 0 0,0 0 0 0 0,-1 0 0 0 0,1 0-1 0 0,-1 1 1 0 0,0-1 0 0 0,1 0 0 0 0,-1 0-1 0 0,0 0 1 0 0,0 0 0 0 0,-1 1 0 0 0,1-1-1 0 0,0 0 1 0 0,-1 0 0 0 0,1 0 0 0 0,-1 0 0 0 0,0 0-1 0 0,0 0 1 0 0,0 0 0 0 0,0 0 0 0 0,0 0-1 0 0,0 0 1 0 0,0-1 0 0 0,-1 1 0 0 0,1 0-1 0 0,0-1 1 0 0,-1 1 0 0 0,0-1 0 0 0,1 1-1 0 0,-1-1 1 0 0,0 0 0 0 0,0 0 0 0 0,0 1-1 0 0,1-2 1 0 0,-3 2-16 0 0,-93 32 270 0 0,29-31-6241 0 0,52-4-168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1:42.6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1371 36 4500 0 0,'0'0'446'0'0,"0"0"-340"0"0,0 0-65 0 0,0 0-22 0 0,0 0 23 0 0,0 0 154 0 0,0 0 281 0 0,0 0 548 0 0,0 0-346 0 0,0 0-447 0 0,-2 6-59 0 0,2-4-110 0 0,0-1 1 0 0,-1 1-1 0 0,1 0 1 0 0,0 0-1 0 0,-1 0 0 0 0,0 0 1 0 0,1 0-1 0 0,-1-1 1 0 0,0 1-1 0 0,0 0 0 0 0,0 0 1 0 0,0-1-1 0 0,0 1 1 0 0,-1-1-1 0 0,1 1 1 0 0,0-1-1 0 0,-1 0 0 0 0,1 1 1 0 0,-1-1-1 0 0,1 0 1 0 0,-1 0-1 0 0,0 0 0 0 0,1 0 1 0 0,-1 0-1 0 0,0-1 1 0 0,0 1-1 0 0,0 0 0 0 0,1-1 1 0 0,-1 1-1 0 0,0-1 1 0 0,0 0-1 0 0,0 0 0 0 0,0 1 1 0 0,0-1-1 0 0,0 0 1 0 0,0-1-1 0 0,0 1 0 0 0,0 0 1 0 0,0-1-1 0 0,1 1 1 0 0,-1-1-1 0 0,-1 0-63 0 0,-96-30 2375 0 0,91 26-2400 0 0,0 1 0 0 0,0-1-1 0 0,0 2 1 0 0,0-1-1 0 0,-1 1 1 0 0,1 0-1 0 0,-1 1 1 0 0,0 0-1 0 0,0 1 1 0 0,0-1 0 0 0,0 2-1 0 0,0-1 1 0 0,0 1-1 0 0,0 1 1 0 0,0 0-1 0 0,0 0 1 0 0,0 0-1 0 0,0 1 1 0 0,0 1 0 0 0,1 0-1 0 0,-1 0 1 0 0,1 0-1 0 0,0 1 1 0 0,-1 1 25 0 0,8-5 26 0 0,0 0 0 0 0,0 1 1 0 0,0-1-1 0 0,0 1 1 0 0,0 0-1 0 0,0-1 0 0 0,0 1 1 0 0,0 0-1 0 0,1-1 0 0 0,-1 1 1 0 0,0 0-1 0 0,0 0 0 0 0,1 0 1 0 0,-1 0-1 0 0,0 0 0 0 0,1 0 1 0 0,-1 0-1 0 0,1 0 0 0 0,-1 0 1 0 0,1 0-1 0 0,-1 0 0 0 0,1 0 1 0 0,0 0-1 0 0,0 0 0 0 0,0 0 1 0 0,-1 0-1 0 0,1 1 0 0 0,0-1 1 0 0,0 0-1 0 0,1 0 0 0 0,-1 0 1 0 0,0 0-1 0 0,0 0 0 0 0,0 0 1 0 0,1 0-1 0 0,-1 1 0 0 0,1-1 1 0 0,-1 0-1 0 0,1 0 0 0 0,-1 0 1 0 0,1 0-1 0 0,-1-1 1 0 0,1 1-1 0 0,0 0 0 0 0,0 0 1 0 0,-1 0-1 0 0,1 0 0 0 0,0-1 1 0 0,0 1-1 0 0,0 0 0 0 0,0-1 1 0 0,0 1-1 0 0,0-1 0 0 0,0 1 1 0 0,0-1-1 0 0,0 1 0 0 0,0-1-26 0 0,-20-39-1093 0 0,10 36 1080 0 0,0 0-1 0 0,-1 0 1 0 0,1 1 0 0 0,-1 1 0 0 0,1 0-1 0 0,-1 0 1 0 0,1 0 0 0 0,-1 1 0 0 0,0 1 0 0 0,1 0-1 0 0,-1 0 1 0 0,0 1 0 0 0,1 0 0 0 0,0 1-1 0 0,-7 2 14 0 0,-47 7 189 0 0,8-10 86 0 0,0-3 0 0 0,-1-2 1 0 0,1-2-1 0 0,0-3 0 0 0,-19-6-275 0 0,-210-19 308 0 0,165 35 363 0 0,119-2-363 0 0,0 0 62 0 0,0 0-8 0 0,0 0-119 0 0,0 0-173 0 0,14 0-8238 0 0,-2 1 1682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1:43.4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757 17 1968 0 0,'0'0'-463'0'0,"0"0"293"0"0,0 0 340 0 0,0 0 100 0 0,0 0-53 0 0,-7 7 28 0 0,-21 21 142 0 0,-66-7 1458 0 0,87-18-1809 0 0,-1-1 0 0 0,0-1 0 0 0,0 0 0 0 0,0 0 0 0 0,0 0 0 0 0,0-1 0 0 0,0 0 0 0 0,1-1 0 0 0,-1 0 0 0 0,0 0 1 0 0,0-1-1 0 0,0 1 0 0 0,1-2 0 0 0,-1 1 0 0 0,1-1 0 0 0,-1 0 0 0 0,1-1 0 0 0,-4-2-36 0 0,-54-20 1472 0 0,62 26-1418 0 0,0-1 0 0 0,-1 1 0 0 0,1-1 0 0 0,0 1 0 0 0,-1 0 0 0 0,1 0 0 0 0,0 1 1 0 0,-1-1-1 0 0,1 1 0 0 0,0 0 0 0 0,-1-1 0 0 0,1 1 0 0 0,0 1 0 0 0,0-1 0 0 0,0 0 0 0 0,0 1 0 0 0,0 0 0 0 0,0-1 0 0 0,0 1 0 0 0,1 0 1 0 0,-1 1-1 0 0,0 0-54 0 0,-55 23 590 0 0,45-27-525 0 0,0 0 0 0 0,0 0 0 0 0,0-1-1 0 0,1-1 1 0 0,-1 0 0 0 0,1-1 0 0 0,0 0 0 0 0,0-1-1 0 0,0 0 1 0 0,1-1 0 0 0,-1 0 0 0 0,0-2-65 0 0,-43-19-326 0 0,2 43-2789 0 0,38-15-944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1:49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9 3800 0 0,'0'0'1985'0'0,"0"0"-1338"0"0,0 0-196 0 0,0 0-153 0 0,-6 0 6 0 0,-20-2 701 0 0,23 0-887 0 0,-1 1 0 0 0,0 0 0 0 0,0 0 1 0 0,0 0-1 0 0,0 1 0 0 0,0-1 0 0 0,-1 1 0 0 0,1 0 1 0 0,0 0-1 0 0,0 0 0 0 0,0 1 0 0 0,0 0 0 0 0,0-1 1 0 0,0 1-1 0 0,0 1 0 0 0,0-1 0 0 0,0 1 0 0 0,1-1 1 0 0,-1 1-1 0 0,0 0 0 0 0,1 0 0 0 0,0 1 0 0 0,-1-1 1 0 0,1 1-1 0 0,0-1 0 0 0,0 1 0 0 0,0 0 1 0 0,1 0-1 0 0,-1 0 0 0 0,1 1 0 0 0,-1-1 0 0 0,1 1 1 0 0,0-1-1 0 0,1 1 0 0 0,-1 0 0 0 0,0 2-118 0 0,-1 2 60 0 0,0 1-1 0 0,1 0 1 0 0,1 0-1 0 0,-1 0 1 0 0,2 0-1 0 0,-1 0 1 0 0,1 0-1 0 0,0 0 1 0 0,1 0-1 0 0,0 0 1 0 0,0-1-1 0 0,1 1 1 0 0,0 0-1 0 0,1 0 1 0 0,0-1-1 0 0,0 1 1 0 0,1-1-1 0 0,0 0 1 0 0,0 0-1 0 0,1-1 1 0 0,0 1-1 0 0,1-1 1 0 0,-1 0-1 0 0,1 0 1 0 0,1-1-1 0 0,-1 0 1 0 0,1 0-1 0 0,0 0 1 0 0,1-1-1 0 0,-1 0 1 0 0,1 0-1 0 0,0-1 1 0 0,0 0 0 0 0,0-1-1 0 0,1 1 1 0 0,-1-2-1 0 0,1 1 1 0 0,0-1-1 0 0,1 0-59 0 0,49 0 524 0 0,-80-30-1532 0 0,-12 16 36 0 0,49 36 807 0 0,68 43 2539 0 0,-85-64-2347 0 0,0-1 0 0 0,-1 0 0 0 0,1 0 1 0 0,-1 0-1 0 0,1 0 0 0 0,-1 0 0 0 0,1-1 1 0 0,-1 1-1 0 0,0 0 0 0 0,0-1 0 0 0,0 0 1 0 0,0 1-1 0 0,0-1 0 0 0,0 0 0 0 0,0 0 0 0 0,-1 0 1 0 0,1 0-1 0 0,0 0 0 0 0,-1-1 0 0 0,1 1 1 0 0,0-1-1 0 0,-1 1 0 0 0,1-1 0 0 0,-1 0 0 0 0,1 0 1 0 0,-1 0-1 0 0,1 0 0 0 0,-1 0-27 0 0,-8 2-136 0 0,-1 1-522 0 0,-3 2-1519 0 0,4-4-3768 0 0,2-1-1720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1:49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1 10409 0 0,'0'0'2242'0'0,"0"0"-1291"0"0,0 0-696 0 0,0 0-41 0 0,-7-1 246 0 0,-275 17-146 0 0,388 31-778 0 0,-102-46 491 0 0,-1 0-1 0 0,1 1 1 0 0,-1 0 0 0 0,1-1 0 0 0,-1 1 0 0 0,0 0 0 0 0,0 0 0 0 0,0 1-1 0 0,0-1 1 0 0,-1 1 0 0 0,1 0 0 0 0,0-1 0 0 0,-1 1 0 0 0,0 0 0 0 0,0 0-1 0 0,0 1 1 0 0,0-1 0 0 0,0 0 0 0 0,-1 1 0 0 0,1-1 0 0 0,-1 1 0 0 0,0-1 0 0 0,0 1-1 0 0,0-1 1 0 0,-1 1 0 0 0,1 0 0 0 0,-1 0 0 0 0,0-1 0 0 0,0 1 0 0 0,0 0-1 0 0,-1 0 1 0 0,1-1 0 0 0,-1 1 0 0 0,0 0 0 0 0,0-1 0 0 0,0 1 0 0 0,0-1 0 0 0,-1 1-1 0 0,1-1 1 0 0,-1 0 0 0 0,-2 3-27 0 0,-35 35 243 0 0,33-37-250 0 0,1 0-1 0 0,0-1 0 0 0,1 2 1 0 0,-1-1-1 0 0,1 0 0 0 0,-1 1 1 0 0,2 0-1 0 0,-1 0 0 0 0,0 0 0 0 0,1 1 1 0 0,0-1-1 0 0,0 1 0 0 0,1-1 1 0 0,-1 1-1 0 0,1 0 0 0 0,0 0 1 0 0,1 0-1 0 0,0 0 0 0 0,0 1 0 0 0,0 2 8 0 0,5-4 97 0 0,0 0-1 0 0,0 0 1 0 0,0 0 0 0 0,1-1-1 0 0,0 0 1 0 0,0 1-1 0 0,0-2 1 0 0,1 1-1 0 0,-1-1 1 0 0,1 1-1 0 0,0-1 1 0 0,0-1-1 0 0,0 1 1 0 0,0-1-1 0 0,0 0 1 0 0,1-1-1 0 0,-1 0 1 0 0,0 0-1 0 0,1 0 1 0 0,-1 0-1 0 0,1-1 1 0 0,-1 0 0 0 0,1-1-1 0 0,-1 1 1 0 0,1-1-1 0 0,-1-1 1 0 0,2 1-97 0 0,175-36 690 0 0,-182 36-1015 0 0,3 0-222 0 0,-2 1-6676 0 0,-2 0-1654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1:53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24 13105 0 0,'0'0'1944'0'0,"0"0"-1468"0"0,0 0-612 0 0,-6-1 83 0 0,-271-21-2542 0 0,295 49 2208 0 0,-8-18 517 0 0,-1 1 0 0 0,-1 0 0 0 0,1 0 0 0 0,-2 1 0 0 0,1 0 0 0 0,-2 1 0 0 0,1-1 0 0 0,-2 1 0 0 0,0 1 0 0 0,0-1 0 0 0,-1 1 0 0 0,0-1-1 0 0,-1 1 1 0 0,-1 0 0 0 0,0 1 0 0 0,-1-1 0 0 0,0 0 0 0 0,-1 0 0 0 0,0 1 0 0 0,-1-1 0 0 0,-1 0 0 0 0,-2 10-130 0 0,-2-4 80 0 0,-4 88 163 0 0,15-104-122 0 0,0 0 0 0 0,0 0 1 0 0,1 0-1 0 0,-1 0 0 0 0,0-1 0 0 0,1 0 0 0 0,0 0 0 0 0,-1-1 1 0 0,1 1-1 0 0,0-1 0 0 0,0 0 0 0 0,0-1 0 0 0,0 0 0 0 0,-1 0 0 0 0,1 0 1 0 0,0 0-1 0 0,0-1 0 0 0,0 0 0 0 0,1-1-121 0 0,-6 2 2 0 0,112-29 62 0 0,-69 6-4933 0 0,-38 18-1237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1:54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13121 0 0,'3'9'1236'0'0,"0"2"-1101"0"0,0 0-1 0 0,0 0 0 0 0,-1 0 0 0 0,0 0 0 0 0,-1 1 0 0 0,0-1 1 0 0,-1 0-1 0 0,0 1 0 0 0,-1-1 0 0 0,0 1 0 0 0,-1-1 1 0 0,0 0-1 0 0,-1 0 0 0 0,0 0 0 0 0,-1 0 0 0 0,0 0 1 0 0,0-1-1 0 0,-4 5-134 0 0,18-33-576 0 0,-9 15 496 0 0,1 0 0 0 0,-1 0 0 0 0,0 0 0 0 0,1 0-1 0 0,0 1 1 0 0,-1-1 0 0 0,1 1 0 0 0,0-1 0 0 0,0 1 0 0 0,1 0 0 0 0,-1 0 0 0 0,0 0 0 0 0,1 0-1 0 0,-1 0 1 0 0,1 0 0 0 0,0 0 0 0 0,-1 1 0 0 0,1 0 0 0 0,0-1 0 0 0,0 1 0 0 0,0 0-1 0 0,0 1 1 0 0,0-1 0 0 0,0 0 0 0 0,0 1 0 0 0,1-1 80 0 0,-1 1 42 0 0,0-1 0 0 0,-1 1 0 0 0,1 0 1 0 0,-1 0-1 0 0,1 0 0 0 0,0 0 0 0 0,-1 0 0 0 0,1 0 0 0 0,0 1 0 0 0,-1 0 1 0 0,1-1-1 0 0,-1 1 0 0 0,1 0 0 0 0,-1 0 0 0 0,1 0 0 0 0,-1 0 0 0 0,0 1 1 0 0,0-1-1 0 0,1 1 0 0 0,-1-1 0 0 0,0 1 0 0 0,0 0 0 0 0,-1 0 0 0 0,1 0 1 0 0,0 0-1 0 0,-1 0 0 0 0,1 0 0 0 0,-1 0 0 0 0,1 0 0 0 0,-1 1 0 0 0,0-1 1 0 0,0 1-1 0 0,0-1 0 0 0,0 1 0 0 0,-1-1 0 0 0,1 1 0 0 0,-1-1 0 0 0,1 1 1 0 0,-1 0-1 0 0,0-1 0 0 0,0 1 0 0 0,0-1 0 0 0,0 1 0 0 0,-1 0 0 0 0,1-1 1 0 0,-1 1-1 0 0,1-1 0 0 0,-1 1 0 0 0,0-1 0 0 0,0 1 0 0 0,0-1 0 0 0,-1 1 1 0 0,1-1-1 0 0,0 0 0 0 0,-1 0 0 0 0,1 0 0 0 0,-1 0 0 0 0,0 0 0 0 0,0 0 1 0 0,0 0-1 0 0,0 0 0 0 0,-1 0-42 0 0,-56 14-296 0 0,16-17-3461 0 0,13-4-3505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2:57.8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11 12077 0 0,'0'0'3228'0'0,"0"0"-2588"0"0,0 0-640 0 0,0 0-12 0 0,0 0 12 0 0,-61-7 112 0 0,35 5-104 0 0,-7 1-8 0 0,2 1-856 0 0,-1-1-1376 0 0,8 1-4448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1:53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12553 0 0,'0'0'2530'0'0,"1"6"-2011"0"0,3 8-560 0 0,-5-11 74 0 0,0 0 0 0 0,1-1 1 0 0,-1 1-1 0 0,1 0 0 0 0,0-1 0 0 0,0 1 0 0 0,0 0 0 0 0,0-1 1 0 0,0 1-1 0 0,0 0 0 0 0,1-1 0 0 0,0 1 0 0 0,-1 0 1 0 0,1-1-1 0 0,0 1 0 0 0,0-1 0 0 0,0 1 0 0 0,0-1 0 0 0,1 0 1 0 0,-1 1-1 0 0,1-1 0 0 0,0 0 0 0 0,-1 0 0 0 0,1 0 0 0 0,0 0 1 0 0,0 0-1 0 0,0-1 0 0 0,0 1 0 0 0,0-1 0 0 0,1 1 1 0 0,-1-1-1 0 0,0 0 0 0 0,1 1 0 0 0,-1-1 0 0 0,1 0 0 0 0,-1-1 1 0 0,1 1-1 0 0,0 0 0 0 0,-1-1 0 0 0,1 0 0 0 0,0 1 0 0 0,-1-1 1 0 0,1 0-1 0 0,0 0 0 0 0,-1-1 0 0 0,1 1 0 0 0,0-1 1 0 0,-1 1-1 0 0,1-1 0 0 0,0 0 0 0 0,-1 0 0 0 0,1 0 0 0 0,-1 0 1 0 0,0 0-1 0 0,1 0 0 0 0,1-2-33 0 0,31-40 62 0 0,-33 81-921 0 0,-3-28 973 0 0,-1 0 1 0 0,0 0 0 0 0,-1-1 0 0 0,0 1 0 0 0,0-1 0 0 0,-1 0 0 0 0,-1 0 0 0 0,1 0 0 0 0,-1-1 0 0 0,-1 1 0 0 0,0-1 0 0 0,-5 6-115 0 0,9-12-90 0 0,0 0 1 0 0,0 1-1 0 0,-1-1 1 0 0,1 0-1 0 0,-1 0 0 0 0,1 0 1 0 0,-1-1-1 0 0,0 1 1 0 0,0-1-1 0 0,1 1 1 0 0,-1-1-1 0 0,0 0 0 0 0,0 0 1 0 0,-1 0-1 0 0,1 0 1 0 0,0-1-1 0 0,0 1 1 0 0,0-1-1 0 0,0 0 0 0 0,-1 0 1 0 0,1 0-1 0 0,0 0 1 0 0,0-1-1 0 0,0 1 1 0 0,0-1-1 0 0,-2 0 90 0 0,-1-5-3547 0 0,4-5-5014 0 0</inkml:trace>
  <inkml:trace contextRef="#ctx0" brushRef="#br0" timeOffset="294.082">450 61 3920 0 0,'0'0'9786'0'0,"0"0"-7609"0"0,-7 2-1933 0 0,-162 59-570 0 0,169-59 342 0 0,0-1-1 0 0,0 1 1 0 0,1 0 0 0 0,-1 0 0 0 0,1 0 0 0 0,-1 0-1 0 0,1-1 1 0 0,0 1 0 0 0,-1 0 0 0 0,1-1 0 0 0,0 1-1 0 0,0-1 1 0 0,0 1 0 0 0,0-1 0 0 0,1 1 0 0 0,-1-1-1 0 0,0 1 1 0 0,0-1 0 0 0,1 0 0 0 0,-1 0 0 0 0,1 0-1 0 0,0 0 1 0 0,-1 0 0 0 0,1 0 0 0 0,-1 0 0 0 0,1 0-1 0 0,0-1 1 0 0,0 1 0 0 0,0-1 0 0 0,-1 1 0 0 0,1-1-1 0 0,0 0 1 0 0,0 0 0 0 0,0 0 0 0 0,0 0 0 0 0,-1 0-1 0 0,1 0 1 0 0,0 0 0 0 0,0 0 0 0 0,0-1 0 0 0,0 1-1 0 0,0-1-15 0 0,6 2-55 0 0,57 31-903 0 0,-105-21-8460 0 0,28-10 4601 0 0</inkml:trace>
  <inkml:trace contextRef="#ctx0" brushRef="#br0" timeOffset="542.409">263 213 4468 0 0,'0'0'4809'0'0,"0"0"-3281"0"0,0 0-692 0 0,0 0 148 0 0,0 0 128 0 0,0 0-388 0 0,0 0-344 0 0,0 0-156 0 0,49 42-32 0 0,-35-34-4 0 0,3-1-52 0 0,-3 2-72 0 0,0-2-52 0 0,-2-3-12 0 0,-2 1-412 0 0,0-3-864 0 0,-3 1-1204 0 0,1-3-4329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1:51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5428 0 0,'0'0'1013'0'0,"0"0"-1241"0"0,0 0 4 0 0,0 0 303 0 0,0 0 74 0 0,0 0 159 0 0,0 0 200 0 0,0 0 233 0 0,7-9 3179 0 0,-4 7-3846 0 0,0 1 0 0 0,-1 0 1 0 0,1 0-1 0 0,1 0 0 0 0,-1 0 1 0 0,0 1-1 0 0,0-1 0 0 0,0 1 0 0 0,0-1 1 0 0,0 1-1 0 0,0 0 0 0 0,1 1 1 0 0,-1-1-1 0 0,0 0 0 0 0,0 1 0 0 0,0 0 1 0 0,0-1-1 0 0,0 1 0 0 0,0 1 1 0 0,0-1-1 0 0,0 0 0 0 0,0 1 1 0 0,-1-1-1 0 0,1 1 0 0 0,0 0 0 0 0,-1 0 1 0 0,1 0-1 0 0,-1 0 0 0 0,0 0 1 0 0,0 1-1 0 0,0-1 0 0 0,0 1 0 0 0,0-1 1 0 0,0 1-1 0 0,-1 0 0 0 0,0 0 1 0 0,1-1-1 0 0,-1 1 0 0 0,0 0 1 0 0,0 0-1 0 0,0 1 0 0 0,-1-1 0 0 0,1 0 1 0 0,-1 0-1 0 0,0 0 0 0 0,1 0 1 0 0,-1 0-1 0 0,-1 1 0 0 0,1-1 0 0 0,0 0 1 0 0,-1 1-79 0 0,-59 47 618 0 0,30-43-5307 0 0,28-9 130 0 0,4-6-1610 0 0</inkml:trace>
  <inkml:trace contextRef="#ctx0" brushRef="#br0" timeOffset="260.108">171 4 10333 0 0,'0'0'1823'0'0,"0"0"-1168"0"0,0 0-337 0 0,0 0 67 0 0,0 0 181 0 0,0 0-59 0 0,-1 6-129 0 0,-6 15-348 0 0,5-19-67 0 0,0 0 0 0 0,0 0 0 0 0,1 1-1 0 0,-1-1 1 0 0,1 0 0 0 0,0 1 0 0 0,0-1 0 0 0,0 1 0 0 0,0 0 0 0 0,0-1 0 0 0,0 1 0 0 0,1 0 0 0 0,-1-1-1 0 0,1 1 1 0 0,0 0 0 0 0,-1 0 0 0 0,1-1 0 0 0,1 1 0 0 0,-1 0 0 0 0,0 0 0 0 0,1-1 0 0 0,-1 1-1 0 0,1 0 1 0 0,0-1 0 0 0,0 1 0 0 0,0-1 0 0 0,0 1 0 0 0,0-1 0 0 0,1 1 0 0 0,-1-1 0 0 0,1 0 0 0 0,0 1-1 0 0,-1-1 1 0 0,1 0 0 0 0,0 0 0 0 0,0-1 0 0 0,0 1 0 0 0,0 0 0 0 0,1-1 0 0 0,-1 1 0 0 0,0-1 0 0 0,1 1-1 0 0,-1-1 1 0 0,1 0 0 0 0,2 0 37 0 0,29 1-6714 0 0,-10-5 443 0 0</inkml:trace>
  <inkml:trace contextRef="#ctx0" brushRef="#br0" timeOffset="528.772">463 1 12405 0 0,'0'0'2148'0'0,"0"0"-1499"0"0,0 0-243 0 0,-8 4-85 0 0,-144 81-1260 0 0,149-84 723 0 0,83 10 1267 0 0,-75-10-1046 0 0,-1 0 0 0 0,1 0 0 0 0,0 1 1 0 0,-1 0-1 0 0,1 0 0 0 0,-1 0 0 0 0,0 0 0 0 0,0 1 0 0 0,0 0 0 0 0,0 0 0 0 0,0 0 0 0 0,0 0 0 0 0,-1 0 0 0 0,1 1 0 0 0,-1 0 0 0 0,0 0 0 0 0,0-1 0 0 0,-1 2 0 0 0,1-1 0 0 0,-1 0 0 0 0,0 0 0 0 0,0 1 0 0 0,1 2-5 0 0,-38 4-7398 0 0,24-11 2571 0 0</inkml:trace>
  <inkml:trace contextRef="#ctx0" brushRef="#br0" timeOffset="683.001">322 172 7893 0 0,'0'0'3192'0'0,"0"0"-2048"0"0,0 0-760 0 0,0 0 624 0 0,0 0-92 0 0,0 0-388 0 0,0 0-224 0 0,48 42-52 0 0,-34-34-52 0 0,-1 0-36 0 0,0-1-40 0 0,-1-1-72 0 0,1 0-52 0 0,-3-1-140 0 0,-2 0-664 0 0,2-4-1020 0 0,-4-1-3180 0 0,2 0-3385 0 0</inkml:trace>
  <inkml:trace contextRef="#ctx0" brushRef="#br0" timeOffset="959.444">786 137 5288 0 0,'0'0'8857'0'0,"0"0"-8453"0"0,0 0-292 0 0,0 0-112 0 0,0 0 644 0 0,-42 0-192 0 0,22 2-288 0 0,-2 0-164 0 0,-2 0-8 0 0,1-1-204 0 0,3 1-772 0 0,3-2-516 0 0,3 0-1284 0 0,6-2-3417 0 0</inkml:trace>
  <inkml:trace contextRef="#ctx0" brushRef="#br0" timeOffset="1113.188">724 99 236 0 0,'0'0'11477'0'0,"0"0"-10237"0"0,0 0-752 0 0,23 40 300 0 0,-22-28-168 0 0,-1 0-180 0 0,0 1-136 0 0,-4-3-92 0 0,-4 2-76 0 0,2-3 16 0 0,0-2-64 0 0,-1 0-20 0 0,3-2-68 0 0,-2-3-120 0 0,2-2-884 0 0,3 0-772 0 0,-2-1-3804 0 0,3-10-2189 0 0</inkml:trace>
  <inkml:trace contextRef="#ctx0" brushRef="#br0" timeOffset="1298.15">966 116 2692 0 0,'0'0'9674'0'0,"0"0"-7312"0"0,2 7-2071 0 0,-1-3-255 0 0,0 0 0 0 0,-1 0 1 0 0,1 0-1 0 0,-1 1 0 0 0,1-1 0 0 0,-1 0 0 0 0,-1 0 0 0 0,1 0 0 0 0,0 0 0 0 0,-1 0 0 0 0,0 1 0 0 0,0-1 0 0 0,0 0 0 0 0,-1-1 0 0 0,1 1 0 0 0,-1 0 0 0 0,0 0 0 0 0,0-1 0 0 0,0 1 0 0 0,-1-1 0 0 0,1 1 0 0 0,-1-1 0 0 0,0 0 1 0 0,0 0-1 0 0,0 0 0 0 0,0-1 0 0 0,0 1 0 0 0,0-1 0 0 0,-1 1 0 0 0,0-1-36 0 0,2-1-62 0 0,1 0 0 0 0,0 0 0 0 0,0 0 1 0 0,-1 0-1 0 0,1 0 0 0 0,0 0 0 0 0,-1-1 0 0 0,1 1 1 0 0,-1 0-1 0 0,1-1 0 0 0,-1 0 0 0 0,1 1 0 0 0,-1-1 0 0 0,0 0 1 0 0,1 0-1 0 0,-1 1 0 0 0,1-1 0 0 0,-1-1 0 0 0,0 1 1 0 0,1 0-1 0 0,-1 0 0 0 0,1 0 0 0 0,-1-1 0 0 0,1 1 1 0 0,-1-1-1 0 0,1 1 0 0 0,-1-1 0 0 0,1 0 0 0 0,-1 0 0 0 0,1 1 1 0 0,0-1-1 0 0,0 0 0 0 0,-1 0 0 0 0,1 0 0 0 0,0-1 1 0 0,0 1-1 0 0,0 0 0 0 0,0 0 0 0 0,0 0 0 0 0,0-1 1 0 0,0 1-1 0 0,1-1 0 0 0,-1 1 0 0 0,0 0 0 0 0,1-1 1 0 0,-1 1-1 0 0,1-1 0 0 0,-1 0 0 0 0,1 1 0 0 0,0-1 0 0 0,0 1 1 0 0,0-1-1 0 0,0 1 0 0 0,0-1 0 0 0,0 0 0 0 0,0 1 1 0 0,0-1-1 0 0,1 1 0 0 0,-1-1 0 0 0,1 1 0 0 0,-1-1 1 0 0,1 1-1 0 0,-1-1 0 0 0,1 1 0 0 0,0-1 0 0 0,0 1 0 0 0,0 0 1 0 0,0-1-1 0 0,0 1 62 0 0,41-30 1115 0 0,-32 29-775 0 0,0 2-1 0 0,0-1 1 0 0,0 2-1 0 0,1-1 1 0 0,-1 1-1 0 0,0 1 1 0 0,0 0-1 0 0,0 0 1 0 0,0 1-1 0 0,-1 0 1 0 0,1 1 0 0 0,-1 0-1 0 0,1 1 1 0 0,-1 0-1 0 0,-1 0 1 0 0,6 4-340 0 0,-29-39-53 0 0,2 16-1023 0 0,-3-1-1622 0 0,4 2-2732 0 0,-4-6-3617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1:58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82 14693 0 0,'0'0'781'0'0,"0"6"-557"0"0,-13 91 525 0 0,15-96-760 0 0,-1 0 0 0 0,1 0 0 0 0,0 0 0 0 0,0 0 0 0 0,0 0 0 0 0,-1 0 0 0 0,1 0 1 0 0,0-1-1 0 0,0 1 0 0 0,0-1 0 0 0,0 1 0 0 0,0-1 0 0 0,0 0 0 0 0,0 0 0 0 0,1 0 0 0 0,-1 0 0 0 0,0 0 0 0 0,0 0 0 0 0,0-1 1 0 0,0 1-1 0 0,0-1 0 0 0,0 1 0 0 0,0-1 0 0 0,-1 0 0 0 0,1 0 0 0 0,0 0 0 0 0,0 0 0 0 0,0 0 0 0 0,-1 0 0 0 0,1 0 1 0 0,-1-1-1 0 0,1 1 0 0 0,-1 0 0 0 0,1-1 0 0 0,-1 0 0 0 0,0 1 0 0 0,1-1 0 0 0,0-1 11 0 0,17-20-530 0 0,-19 21 542 0 0,1 1 1 0 0,-1-1-1 0 0,0 1 1 0 0,1-1-1 0 0,-1 1 0 0 0,1-1 1 0 0,-1 1-1 0 0,1-1 1 0 0,0 1-1 0 0,0 0 1 0 0,-1-1-1 0 0,1 1 1 0 0,0 0-1 0 0,0 0 0 0 0,0 0 1 0 0,0 0-1 0 0,1-1 1 0 0,-1 1-1 0 0,0 1 1 0 0,0-1-1 0 0,1 0 0 0 0,-1 0 1 0 0,1 0-1 0 0,-1 1 1 0 0,0-1-1 0 0,1 1 1 0 0,-1-1-1 0 0,1 1 1 0 0,-1 0-1 0 0,1-1 0 0 0,-1 1 1 0 0,1 0-1 0 0,0 0 1 0 0,-1 0-1 0 0,1 0 1 0 0,-1 0-1 0 0,1 1 0 0 0,-1-1 1 0 0,1 0-1 0 0,-1 1 1 0 0,1-1-1 0 0,-1 1 1 0 0,1-1-1 0 0,-1 1 1 0 0,0 0-1 0 0,1 0 0 0 0,-1-1 1 0 0,0 1-1 0 0,1 0 1 0 0,-1 0-1 0 0,0 0 1 0 0,0 1-1 0 0,0-1 1 0 0,0 0-1 0 0,0 0 0 0 0,0 0 1 0 0,0 1-1 0 0,-1-1 1 0 0,1 1-1 0 0,0 0-12 0 0,2 3 82 0 0,0 1 0 0 0,-1-1 0 0 0,0 0 0 0 0,0 1 0 0 0,-1-1 0 0 0,1 1 0 0 0,-1-1 0 0 0,0 1 0 0 0,-1 0 0 0 0,1-1 0 0 0,-1 1 0 0 0,0 0 0 0 0,-1-1 0 0 0,0 1 0 0 0,1 0 1 0 0,-2-1-1 0 0,1 1 0 0 0,0-1 0 0 0,-1 1 0 0 0,0-1 0 0 0,-1 0 0 0 0,1 0 0 0 0,-1 0 0 0 0,0 0 0 0 0,0 0 0 0 0,-1 0 0 0 0,1-1 0 0 0,-1 0 0 0 0,0 0 0 0 0,0 0 0 0 0,0 0 0 0 0,-1 0 0 0 0,1-1 0 0 0,-1 0 0 0 0,-3 2-82 0 0,-82 9-2547 0 0,75-20-889 0 0,1-10-5268 0 0</inkml:trace>
  <inkml:trace contextRef="#ctx0" brushRef="#br0" timeOffset="156.858">335 0 15625 0 0,'0'0'1093'0'0,"0"0"-1093"0"0,23 59 0 0 0,-19-32 76 0 0,-4 3 272 0 0,-4-1-124 0 0,-10 1-136 0 0,-13 6 36 0 0,0-5-124 0 0,-7 0-76 0 0,3-2-896 0 0,9-11-325 0 0,-5 6-5311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1:57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6705 0 0,'0'0'4706'0'0,"0"0"-2758"0"0,0 0-1535 0 0,0 0-208 0 0,0 0 274 0 0,0 9 109 0 0,2 213 661 0 0,3-210-2898 0 0,0-14-5394 0 0,1-7-478 0 0</inkml:trace>
  <inkml:trace contextRef="#ctx0" brushRef="#br0" timeOffset="265.315">64 32 2612 0 0,'0'0'5969'0'0,"0"0"-3470"0"0,0 0-1139 0 0,0 0-2 0 0,0 0-339 0 0,7-3-605 0 0,-5 3-406 0 0,0-1 1 0 0,1 0 0 0 0,-1 1 0 0 0,0 0-1 0 0,1-1 1 0 0,-1 1 0 0 0,0 0-1 0 0,1 0 1 0 0,-1 0 0 0 0,1 1-1 0 0,-1-1 1 0 0,0 1 0 0 0,1-1-1 0 0,-1 1 1 0 0,0 0 0 0 0,0-1 0 0 0,0 1-1 0 0,1 0 1 0 0,-1 1 0 0 0,0-1-1 0 0,0 0 1 0 0,0 1 0 0 0,-1-1-1 0 0,1 1 1 0 0,0-1 0 0 0,0 1-1 0 0,-1 0 1 0 0,1 0 0 0 0,-1 0 0 0 0,0 0-1 0 0,1 0 1 0 0,-1 0 0 0 0,0 0-1 0 0,0 0 1 0 0,0 0 0 0 0,-1 1-1 0 0,1-1 1 0 0,-1 0 0 0 0,1 0 0 0 0,-1 1-1 0 0,1-1 1 0 0,-1 1 0 0 0,0-1-1 0 0,0 0 1 0 0,-1 1 0 0 0,1-1-1 0 0,0 0 1 0 0,-1 1-9 0 0,0 0 1 0 0,0 0 0 0 0,-1 0 1 0 0,1 0-1 0 0,-1-1 0 0 0,0 1 0 0 0,1 0 0 0 0,-2-1 0 0 0,1 1 1 0 0,0-1-1 0 0,0 0 0 0 0,-1 0 0 0 0,1 0 0 0 0,-1 0 0 0 0,1 0 1 0 0,-1 0-1 0 0,0-1 0 0 0,0 1 0 0 0,0-1 0 0 0,0 0 0 0 0,0 0 1 0 0,0 0-1 0 0,0 0 0 0 0,0 0 0 0 0,-1-1 0 0 0,1 1 0 0 0,0-1 1 0 0,-2 0-2 0 0,-33 0-6327 0 0,24-5-1442 0 0</inkml:trace>
  <inkml:trace contextRef="#ctx0" brushRef="#br0" timeOffset="513.295">300 1 8293 0 0,'0'0'4593'0'0,"0"0"-3546"0"0,0 0-601 0 0,0 0 185 0 0,-6 6-90 0 0,-1 0-537 0 0,1-1 1 0 0,0 1-1 0 0,1 0 0 0 0,0 0 1 0 0,0 1-1 0 0,0 0 1 0 0,1 0-1 0 0,-1 0 1 0 0,2 0-1 0 0,-1 0 0 0 0,1 1 1 0 0,0 0-1 0 0,1-1 1 0 0,0 1-1 0 0,0 0 1 0 0,0 0-1 0 0,1 1 0 0 0,1-1 1 0 0,-1 0-1 0 0,1 0 1 0 0,1 0-1 0 0,-1 0 1 0 0,2 1-1 0 0,-1-1 0 0 0,1 0 1 0 0,0 0-1 0 0,0-1 1 0 0,3 6-5 0 0,27 7-3885 0 0,-16-15-1892 0 0</inkml:trace>
  <inkml:trace contextRef="#ctx0" brushRef="#br0" timeOffset="760.3">420 128 6189 0 0,'0'0'6453'0'0,"0"0"-4711"0"0,0 0-1518 0 0,0 0 107 0 0,0 0-27 0 0,0 0-290 0 0,7-3-337 0 0,-5 2 321 0 0,0 1 0 0 0,1-1 1 0 0,-1 0-1 0 0,1 1 0 0 0,-1-1 0 0 0,0 1 0 0 0,1 0 0 0 0,-1 0 1 0 0,1 0-1 0 0,-1 0 0 0 0,1 0 0 0 0,-1 1 0 0 0,0-1 1 0 0,1 1-1 0 0,-1 0 0 0 0,0-1 0 0 0,1 1 0 0 0,-1 0 0 0 0,0 0 1 0 0,0 0-1 0 0,0 1 0 0 0,0-1 0 0 0,0 0 0 0 0,0 1 1 0 0,0 0-1 0 0,0-1 0 0 0,-1 1 0 0 0,1 0 0 0 0,0 0 0 0 0,-1 0 1 0 0,0 0-1 0 0,1 0 0 0 0,-1 0 0 0 0,0 0 0 0 0,0 0 0 0 0,0 1 1 0 0,0-1-1 0 0,-1 0 0 0 0,1 1 0 0 0,-1-1 0 0 0,1 1 2 0 0,1 97 633 0 0,-34-73-3483 0 0,26-27-2383 0 0,3-3-2176 0 0</inkml:trace>
  <inkml:trace contextRef="#ctx0" brushRef="#br0" timeOffset="928.901">614 127 7565 0 0,'0'0'6383'0'0,"0"0"-4936"0"0,0 0-1257 0 0,0 0 151 0 0,-4 6 0 0 0,-3 6-234 0 0,2-6-109 0 0,0 0 0 0 0,0 1-1 0 0,1 0 1 0 0,0 0 0 0 0,1 0 0 0 0,-1 0 0 0 0,1 0-1 0 0,0 1 1 0 0,1 0 0 0 0,0-1 0 0 0,0 1 0 0 0,1 0-1 0 0,0 0 1 0 0,0 0 0 0 0,1 0 0 0 0,0 2 2 0 0,18 5-1691 0 0,-1-13-5488 0 0,-3-4-290 0 0</inkml:trace>
  <inkml:trace contextRef="#ctx0" brushRef="#br0" timeOffset="1098.683">772 271 13329 0 0,'0'0'1952'0'0,"0"0"-1952"0"0,0 0 0 0 0,0 0 188 0 0,0 0 316 0 0,-15 44-35 0 0,2-34-133 0 0,0 2-212 0 0,-1-1-48 0 0,0 0-76 0 0,1-1-16 0 0,-1-1-392 0 0,3-2-325 0 0,1-4-959 0 0,5-2-4276 0 0,5-2-2193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2:03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4364 0 0,'0'0'368'0'0,"0"0"1041"0"0,0 0-490 0 0,0 0-520 0 0,-8 0-13 0 0,-162 20 2165 0 0,89 21-3639 0 0,34 31-4586 0 0,46-65 3460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0:48.182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2394 903 10317 0 0,'0'0'7717'0'0,"0"0"-7717"0"0,0 0-332 0 0,0 0 332 0 0,0 0 36 0 0,-48-3-36 0 0,26-1-420 0 0,1 0-480 0 0,1-2-901 0 0,2 3-863 0 0,5-4-1668 0 0,2 3-1593 0 0</inkml:trace>
  <inkml:trace contextRef="#ctx0" brushRef="#br0" timeOffset="1">2363 784 784 0 0,'0'0'6765'0'0,"0"0"-497"0"0,0 0-4812 0 0,0 0-283 0 0,0 0-41 0 0,0 0-688 0 0,0 0-392 0 0,0 0-52 0 0,-49-15-8 0 0,18 13-372 0 0,-3 1-492 0 0,2 0-849 0 0,5 0-2267 0 0,-7-6-4409 0 0</inkml:trace>
  <inkml:trace contextRef="#ctx0" brushRef="#br0" timeOffset="-758.639">1417 464 14249 0 0,'0'0'1459'0'0,"0"0"-1080"0"0,0 0-299 0 0,0 0-101 0 0,-2 6-38 0 0,-10 42 48 0 0,4-26 78 0 0,1 1 0 0 0,1 0 0 0 0,1 0 0 0 0,2 1-1 0 0,0-1 1 0 0,1 1 0 0 0,2 0 0 0 0,0-1 0 0 0,1 1 0 0 0,2 0 0 0 0,1 6-67 0 0,11-2-389 0 0,1-16-4020 0 0,-7-9-1160 0 0</inkml:trace>
  <inkml:trace contextRef="#ctx0" brushRef="#br0" timeOffset="-496.007">1604 798 5521 0 0,'0'0'6663'0'0,"0"0"-4126"0"0,0 0-2015 0 0,0 0-118 0 0,0 0 198 0 0,0 0-118 0 0,0 0-282 0 0,0 0-165 0 0,0 0-30 0 0,5 1 14 0 0,-2-1-59 0 0,1-1 0 0 0,-1 1 0 0 0,1 0 0 0 0,-1-1 0 0 0,1 0 0 0 0,-1 0 0 0 0,1 0 0 0 0,-1 0 0 0 0,0-1 0 0 0,0 1 0 0 0,0-1 0 0 0,0 0 0 0 0,0 0 0 0 0,0 0 0 0 0,0 0 0 0 0,0-1 0 0 0,-1 1 0 0 0,1-1 0 0 0,-1 1 0 0 0,0-1 0 0 0,0 0 0 0 0,0 0 0 0 0,0 0 0 0 0,0 0 0 0 0,-1 0 0 0 0,1 0 0 0 0,-1-1 0 0 0,0 1 0 0 0,0 0 0 0 0,0-1 0 0 0,0 1 0 0 0,-1-1 0 0 0,0 1 0 0 0,1-1 0 0 0,-1 1 0 0 0,0-1 0 0 0,-1 1 0 0 0,1-1 0 0 0,0 1 0 0 0,-1-1 0 0 0,0 1 0 0 0,0-1 0 0 0,0 1 0 0 0,0 0 0 0 0,-1-1 0 0 0,1 1 0 0 0,-1 0 0 0 0,0 0 0 0 0,0 0 0 0 0,0 0 0 0 0,0 1 0 0 0,-1-1 0 0 0,1 0 0 0 0,-1 1 0 0 0,1 0 0 0 0,-1-1 0 0 0,0 1 0 0 0,0 0 0 0 0,0 1 0 0 0,0-1 0 0 0,0 0 0 0 0,0 1 0 0 0,-3-1 38 0 0,1 3 37 0 0,1 0-1 0 0,-1 0 1 0 0,1 1-1 0 0,-1 0 1 0 0,1 0 0 0 0,0 0-1 0 0,-1 0 1 0 0,1 1-1 0 0,0-1 1 0 0,0 1 0 0 0,1 0-1 0 0,-1 1 1 0 0,1-1-1 0 0,-1 0 1 0 0,1 1 0 0 0,0 0-1 0 0,0 0 1 0 0,1 0-1 0 0,-1 0 1 0 0,1 0 0 0 0,0 1-1 0 0,0-1 1 0 0,0 0-1 0 0,1 1 1 0 0,-1 0 0 0 0,1-1-1 0 0,0 1 1 0 0,1 0-1 0 0,-1 0 1 0 0,1-1 0 0 0,0 1-1 0 0,0 0 1 0 0,0 0-1 0 0,1 0 1 0 0,0-1 0 0 0,0 1-1 0 0,0 0 1 0 0,1 1-37 0 0,0-4 61 0 0,1-1 1 0 0,-1 1-1 0 0,1 0 0 0 0,0-1 1 0 0,0 1-1 0 0,-1-1 1 0 0,1 0-1 0 0,0 0 0 0 0,0 0 1 0 0,0 0-1 0 0,0-1 0 0 0,0 1 1 0 0,1-1-1 0 0,-1 0 1 0 0,0 0-1 0 0,0 0 0 0 0,0 0 1 0 0,0 0-1 0 0,0-1 1 0 0,0 0-1 0 0,0 1 0 0 0,0-1 1 0 0,0 0-1 0 0,0 0 1 0 0,0-1-1 0 0,0 1 0 0 0,-1 0 1 0 0,1-1-1 0 0,0 0 1 0 0,-1 0-1 0 0,1 0 0 0 0,-1 0 1 0 0,0 0-1 0 0,0 0 0 0 0,0 0 1 0 0,0-1-1 0 0,0 1 1 0 0,0-1-1 0 0,0-1-61 0 0,-1 3-38 0 0,1 1 0 0 0,-1-1-1 0 0,0 1 1 0 0,0-1 0 0 0,1 1 0 0 0,-1-1-1 0 0,0 1 1 0 0,0 0 0 0 0,1 0 0 0 0,-1 0 0 0 0,0 0-1 0 0,1 0 1 0 0,-1 0 0 0 0,0 0 0 0 0,1 0 0 0 0,-1 0-1 0 0,0 1 1 0 0,1-1 0 0 0,-1 0 0 0 0,0 1-1 0 0,0-1 1 0 0,1 1 0 0 0,-1 0 0 0 0,0-1 0 0 0,0 1-1 0 0,0 0 1 0 0,0 0 0 0 0,0-1 0 0 0,0 1-1 0 0,0 0 1 0 0,0 0 0 0 0,0 0 0 0 0,0 0 0 0 0,-1 0-1 0 0,1 1 1 0 0,0-1 0 0 0,-1 0 0 0 0,1 0 0 0 0,-1 0-1 0 0,1 1 1 0 0,-1-1 0 0 0,0 0 0 0 0,1 1-1 0 0,-1-1 1 0 0,0 0 0 0 0,0 1 38 0 0,24 64 11 0 0,-11-4-406 0 0,-6-72-8242 0 0,-1-4 1025 0 0</inkml:trace>
  <inkml:trace contextRef="#ctx0" brushRef="#br0" timeOffset="-247.329">1901 561 13181 0 0,'0'0'2448'0'0,"3"6"-1874"0"0,5 12-442 0 0,0 0 1 0 0,-1 1-1 0 0,-1-1 1 0 0,-1 1-1 0 0,-1 0 1 0 0,0 1-1 0 0,-1-1 1 0 0,-2 1-1 0 0,0-1 1 0 0,-1 1-1 0 0,-2 15-132 0 0,-49 128-344 0 0,35-144-1205 0 0,10-18-4744 0 0,4-8-2961 0 0</inkml:trace>
  <inkml:trace contextRef="#ctx0" brushRef="#br0" timeOffset="-1972.916">720 539 5805 0 0,'0'0'4477'0'0,"0"0"-2597"0"0,0 0-816 0 0,0 0-117 0 0,0 0-199 0 0,0 0 95 0 0,0 7-197 0 0,14 258-642 0 0,-5-282-9094 0 0,-1-6 1766 0 0</inkml:trace>
  <inkml:trace contextRef="#ctx0" brushRef="#br0" timeOffset="-1727.688">999 489 10637 0 0,'0'0'4194'0'0,"0"0"-2654"0"0,0 0-813 0 0,0 0-124 0 0,0 0-92 0 0,-9 0-123 0 0,-188 2 595 0 0,118 0-2956 0 0,2-1-4818 0 0,75-1 376 0 0</inkml:trace>
  <inkml:trace contextRef="#ctx0" brushRef="#br0" timeOffset="-1476.888">991 620 3968 0 0,'0'0'8213'0'0,"0"0"-7241"0"0,0 0-128 0 0,0 0 468 0 0,-54 13-252 0 0,29-12-523 0 0,-2 1-265 0 0,-4-1-208 0 0,0 1-60 0 0,2 0-4 0 0,0 1-548 0 0,5 1-661 0 0,6-1-1083 0 0,6 0-3696 0 0,8-3-1221 0 0</inkml:trace>
  <inkml:trace contextRef="#ctx0" brushRef="#br0" timeOffset="-1289.041">1120 807 7373 0 0,'0'0'7195'0'0,"0"0"-5445"0"0,0 0-1578 0 0,0 0 46 0 0,0 0 101 0 0,0 0-86 0 0,0 0-56 0 0,-6 6-41 0 0,-169 154-579 0 0,171-150-310 0 0,1-3-1206 0 0,0-3-4210 0 0,3-6-2040 0 0</inkml:trace>
  <inkml:trace contextRef="#ctx0" brushRef="#br0" timeOffset="-1023.977">954 869 4700 0 0,'0'0'7476'0'0,"0"0"-5329"0"0,0 0-1337 0 0,6 8-86 0 0,140 148 403 0 0,-143-154-1541 0 0,10 5-1665 0 0,-3-7-4241 0 0,1-6-1851 0 0</inkml:trace>
  <inkml:trace contextRef="#ctx0" brushRef="#br1" timeOffset="76465.835">402 761 1616 0 0,'0'0'860'0'0,"0"0"-122"0"0,-8-3-120 0 0,-83-21 1337 0 0,99 68 203 0 0,20-2-229 0 0,-13-34-4558 0 0,-15-8-1860 0 0</inkml:trace>
  <inkml:trace contextRef="#ctx0" brushRef="#br1" timeOffset="77335.354">817 1183 2744 0 0,'0'0'303'0'0,"0"0"-168"0"0,8 3-103 0 0,83 28 684 0 0,0-3-1 0 0,2-4 0 0 0,0-4 1 0 0,8-4-716 0 0,10-4 501 0 0,1-5 1 0 0,0-4-1 0 0,1-6 1 0 0,72-12-502 0 0,-133 9 187 0 0,0-3 0 0 0,-1-2 1 0 0,0-3-1 0 0,-1-1 0 0 0,-1-3 1 0 0,0-2-1 0 0,-2-2 0 0 0,0-2 1 0 0,-1-2-1 0 0,41-32-187 0 0,-79 53 63 0 0,0 0-1 0 0,-1 0 1 0 0,0-1 0 0 0,0 0-1 0 0,0 0 1 0 0,-1-1 0 0 0,0 1-1 0 0,0-1 1 0 0,-1-1 0 0 0,1 1 0 0 0,-2-1-1 0 0,1 0 1 0 0,-1 0 0 0 0,0 0-1 0 0,-1-1 1 0 0,0 1 0 0 0,0-1-1 0 0,-1 0 1 0 0,0 0 0 0 0,0 0-1 0 0,-1 0 1 0 0,-1 0 0 0 0,1 0 0 0 0,-1 0-1 0 0,-1 0 1 0 0,0 0 0 0 0,0 0-1 0 0,-1 0 1 0 0,0 0 0 0 0,0 0-1 0 0,-1 0 1 0 0,0 1 0 0 0,-1-1-1 0 0,-2-4-62 0 0,-28-35-411 0 0,-2 2 0 0 0,-2 1 0 0 0,-2 2 0 0 0,-2 2 0 0 0,-2 2-1 0 0,-1 2 1 0 0,-2 1 0 0 0,-1 3 0 0 0,-2 2 0 0 0,-38-17 411 0 0,-6-9 72 0 0,-3 5 0 0 0,-3 3 0 0 0,-1 5 0 0 0,-2 5 1 0 0,-2 4-1 0 0,-63-10-72 0 0,111 32 106 0 0,-1 4 0 0 0,0 2 0 0 0,0 2 1 0 0,-1 3-1 0 0,0 3 0 0 0,1 2 0 0 0,-1 2 1 0 0,1 4-1 0 0,1 1 0 0 0,0 4 0 0 0,0 1 1 0 0,1 4-1 0 0,-11 6-106 0 0,30-8 60 0 0,1 1-1 0 0,1 1 1 0 0,1 2 0 0 0,0 2-1 0 0,2 1 1 0 0,1 1 0 0 0,0 2 0 0 0,3 1-1 0 0,0 1 1 0 0,1 2 0 0 0,-18 29-60 0 0,33-43-34 0 0,1 0 0 0 0,0 1 1 0 0,1 1-1 0 0,2 0 1 0 0,-1 0-1 0 0,2 1 0 0 0,1 0 1 0 0,0 0-1 0 0,2 0 1 0 0,0 1-1 0 0,1 0 0 0 0,2-1 1 0 0,0 1-1 0 0,1 0 1 0 0,0 0-1 0 0,2 0 0 0 0,1 0 1 0 0,0-1-1 0 0,2 1 1 0 0,0-1-1 0 0,2 0 0 0 0,0-1 1 0 0,6 12 33 0 0,10 6 45 0 0,3 0 1 0 0,1-1-1 0 0,1-2 1 0 0,2-1-1 0 0,1-1 1 0 0,2-2-1 0 0,1-1 1 0 0,1-2-1 0 0,1-1 0 0 0,2-2 1 0 0,0-2-1 0 0,2-1 1 0 0,0-2-1 0 0,1-1 1 0 0,1-3-1 0 0,0-1 1 0 0,8-1-46 0 0,44 7-40 0 0,1-5 0 0 0,0-4 0 0 0,1-5 1 0 0,0-3-1 0 0,-1-4 0 0 0,53-10 40 0 0,-97 8-765 0 0,2 0-2495 0 0,-5-3-2734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9:29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4977 1319 3788 0 0,'0'0'413'0'0,"7"2"-192"0"0,168 17 6261 0 0,-170-19-6374 0 0,0-1 0 0 0,0 1 0 0 0,0-1 0 0 0,0 0 0 0 0,0-1-1 0 0,0 1 1 0 0,0-1 0 0 0,0 0 0 0 0,0 0 0 0 0,-1 0 0 0 0,1-1 0 0 0,-1 0 0 0 0,0 0 0 0 0,0 0 0 0 0,0 0-1 0 0,0-1 1 0 0,0 1 0 0 0,-1-1 0 0 0,1 0 0 0 0,-1 0 0 0 0,0 0 0 0 0,-1-1 0 0 0,1 1 0 0 0,-1-1 0 0 0,1 1-1 0 0,-1-1 1 0 0,-1 0 0 0 0,1 0 0 0 0,-1 0 0 0 0,0 0 0 0 0,0 0 0 0 0,0 0 0 0 0,-1 0 0 0 0,1-1-108 0 0,-4-14-6 0 0,-1 0 1 0 0,0 1 0 0 0,-2-1-1 0 0,0 1 1 0 0,-1 0 0 0 0,-1 0-1 0 0,0 1 1 0 0,-2 0 0 0 0,0 1-1 0 0,-1 0 1 0 0,-1 1 0 0 0,0 0-1 0 0,-1 0 1 0 0,-1 1 0 0 0,0 1-1 0 0,-1 1 1 0 0,-3-2 5 0 0,-3-5-5 0 0,-1 1-1 0 0,-1 1 1 0 0,0 0 0 0 0,-1 2 0 0 0,-1 1-1 0 0,-1 1 1 0 0,0 1 0 0 0,-6-1 5 0 0,23 11-21 0 0,-1-1 0 0 0,1 1 0 0 0,-1 1 0 0 0,0 0 0 0 0,0 0 0 0 0,0 1 0 0 0,0 0 0 0 0,0 0 0 0 0,0 2 0 0 0,0-1 0 0 0,0 1 0 0 0,0 0 0 0 0,0 1 0 0 0,0 0 0 0 0,0 1 0 0 0,0 0 0 0 0,1 1 0 0 0,0 0 0 0 0,-1 0 0 0 0,2 1 0 0 0,-1 0 0 0 0,0 0 0 0 0,1 1 0 0 0,0 0 0 0 0,0 2 21 0 0,-2 1 1 0 0,0 0 0 0 0,1 1 0 0 0,0 1 1 0 0,1 0-1 0 0,0 0 0 0 0,1 0 0 0 0,0 1 1 0 0,1 0-1 0 0,0 0 0 0 0,1 1 0 0 0,1-1 1 0 0,0 1-1 0 0,0 1 0 0 0,1-1 0 0 0,1 0 1 0 0,0 1-1 0 0,1-1 0 0 0,0 1 0 0 0,1-1 1 0 0,1 1-1 0 0,0-1 0 0 0,1 1 0 0 0,1 3-1 0 0,3-7 45 0 0,0-1 0 0 0,1 1 0 0 0,0-1 0 0 0,0-1 0 0 0,1 1 0 0 0,0-1 0 0 0,1-1 0 0 0,-1 1 0 0 0,2-1 0 0 0,-1-1 0 0 0,1 0 0 0 0,0 0 0 0 0,0-1 0 0 0,9 3-45 0 0,1 4 85 0 0,-8-6-352 0 0,116 60 1139 0 0,-82-50-2968 0 0,0-6-3406 0 0,-21-9-2163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09:11.971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637 49 7917 0 0,'0'0'5555'0'0,"0"0"-4629"0"0,0 0-681 0 0,0 0 72 0 0,8-2-157 0 0,-3 2-103 0 0,0-1 0 0 0,1 1 0 0 0,-1 0 1 0 0,1 0-1 0 0,-1 1 0 0 0,1-1 0 0 0,-1 1 0 0 0,0 0 0 0 0,0 1 0 0 0,1-1 1 0 0,-1 1-1 0 0,0 0 0 0 0,0 1 0 0 0,0-1 0 0 0,-1 1 0 0 0,1 0 0 0 0,-1 0 1 0 0,1 0-1 0 0,-1 1 0 0 0,0-1 0 0 0,0 1 0 0 0,-1 0 0 0 0,1 0 0 0 0,-1 1 1 0 0,0-1-1 0 0,0 1 0 0 0,1 1-57 0 0,-3-1 42 0 0,0 1 1 0 0,0-1-1 0 0,-1 1 1 0 0,1-1-1 0 0,-1 1 1 0 0,-1 0-1 0 0,1-1 1 0 0,-1 1-1 0 0,0-1 0 0 0,0 0 1 0 0,0 1-1 0 0,-1-1 1 0 0,0 0-1 0 0,0 0 1 0 0,0 1-1 0 0,-1-2 1 0 0,1 1-1 0 0,-1 0 1 0 0,0 0-1 0 0,-1-1 1 0 0,1 0-1 0 0,-1 0 0 0 0,0 0 1 0 0,0 0-1 0 0,0 0 1 0 0,0-1-1 0 0,-2 1-42 0 0,-36 46 136 0 0,97-42 1027 0 0,17-25-1418 0 0,-27-4-7436 0 0,-29 10 929 0 0</inkml:trace>
  <inkml:trace contextRef="#ctx0" brushRef="#br0" timeOffset="204.86">1062 0 6885 0 0,'0'0'7988'0'0,"5"6"-6160"0"0,2 1-1770 0 0,-1 0 1 0 0,-1 0-1 0 0,1 0 0 0 0,-1 1 1 0 0,-1 0-1 0 0,1 0 0 0 0,-1 0 1 0 0,-1 1-1 0 0,0-1 0 0 0,0 1 1 0 0,0 0-1 0 0,-1 0 0 0 0,0 0 1 0 0,-1 4-59 0 0,1 1 31 0 0,-1 0 1 0 0,-1 0 0 0 0,0 0 0 0 0,-1 0 0 0 0,0 0 0 0 0,-1 0 0 0 0,-1-1-1 0 0,0 1 1 0 0,-1-1 0 0 0,-1 1 0 0 0,0-1 0 0 0,0 0 0 0 0,-1-1 0 0 0,-3 5-32 0 0,-62 41-2615 0 0,61-55-1722 0 0,1-3-3971 0 0</inkml:trace>
  <inkml:trace contextRef="#ctx0" brushRef="#br0" timeOffset="1848.257">2784 436 10333 0 0,'0'0'6965'0'0,"0"0"-6913"0"0,-1 37-52 0 0,-8-27-112 0 0,1 2 112 0 0,-5-1 136 0 0,2-3 36 0 0,-2 0-156 0 0,0 0-16 0 0,4-2-212 0 0,0-1-112 0 0,1-2-236 0 0,2-1-185 0 0,2-2-351 0 0,1-1-596 0 0,3-5-720 0 0,0 0-3029 0 0</inkml:trace>
  <inkml:trace contextRef="#ctx0" brushRef="#br0" timeOffset="2095.892">2876 355 8749 0 0,'0'0'6036'0'0,"7"0"-4988"0"0,-3-1-1025 0 0,0 1-1 0 0,0-1 1 0 0,0 1 0 0 0,0 0 0 0 0,0 0 0 0 0,0 0-1 0 0,0 0 1 0 0,0 1 0 0 0,0 0 0 0 0,0 0-1 0 0,-1 0 1 0 0,1 0 0 0 0,0 1 0 0 0,0-1 0 0 0,-1 1-1 0 0,1 0 1 0 0,-1 0 0 0 0,1 0 0 0 0,-1 1 0 0 0,0-1-1 0 0,0 1 1 0 0,0 0 0 0 0,0-1 0 0 0,-1 1-1 0 0,1 1 1 0 0,-1-1 0 0 0,1 0 0 0 0,-1 1 0 0 0,0-1-1 0 0,-1 1 1 0 0,1-1 0 0 0,0 1 0 0 0,-1 0 0 0 0,0 0-1 0 0,0 0 1 0 0,0 0 0 0 0,-1 0 0 0 0,1 0 0 0 0,-1 1-23 0 0,-106 69 887 0 0,107-74-875 0 0,1 0 0 0 0,-1 0 0 0 0,1 0 1 0 0,-1 0-1 0 0,1 1 0 0 0,-1-1 0 0 0,1 0 0 0 0,-1 1 0 0 0,0-1 1 0 0,1 1-1 0 0,-1-1 0 0 0,1 1 0 0 0,-1 0 0 0 0,0-1 0 0 0,0 1 0 0 0,1 0 1 0 0,-1 0-1 0 0,0 0 0 0 0,0 0 0 0 0,0 0 0 0 0,0 0 0 0 0,0 1 1 0 0,0-1-1 0 0,0 0 0 0 0,0 0 0 0 0,-1 1 0 0 0,1-1 0 0 0,0 0 1 0 0,-1 1-1 0 0,1-1 0 0 0,-1 1 0 0 0,0-1 0 0 0,1 1 0 0 0,-1-1 0 0 0,0 1 1 0 0,0-1-1 0 0,0 1 0 0 0,0-1 0 0 0,0 1 0 0 0,0-1 0 0 0,0 1 1 0 0,-1-1-1 0 0,1 1 0 0 0,0-1 0 0 0,-1 0 0 0 0,0 1 0 0 0,1-1 1 0 0,-1 1-1 0 0,0-1 0 0 0,1 0 0 0 0,-1 0 0 0 0,0 1 0 0 0,0-1 0 0 0,0 0 1 0 0,0 0-1 0 0,0 0 0 0 0,0 0 0 0 0,0 0 0 0 0,-1 0 0 0 0,1 0 1 0 0,0-1-1 0 0,-1 1 0 0 0,1 0 0 0 0,0-1 0 0 0,-1 1 0 0 0,1 0 1 0 0,-1-1-1 0 0,0 1-12 0 0,83 2-476 0 0,-31-25-7797 0 0,-35 6 1766 0 0</inkml:trace>
  <inkml:trace contextRef="#ctx0" brushRef="#br0" timeOffset="2346.931">3196 308 13845 0 0,'14'41'1996'0'0,"-7"-2"-1996"0"0,-2 4 112 0 0,-5-5 104 0 0,0-3 149 0 0,-7-9-201 0 0,1-3-76 0 0,-3-1-28 0 0,0 4 40 0 0,-8 2 0 0 0,-5 3-76 0 0,0-3-24 0 0,-2-4-636 0 0,-3-4-725 0 0,6-7-999 0 0,-6-11-3912 0 0</inkml:trace>
  <inkml:trace contextRef="#ctx0" brushRef="#br0" timeOffset="1415.687">2310 33 9821 0 0,'0'0'6162'0'0,"-6"7"-5070"0"0,-4 1-1071 0 0,2 0 1 0 0,-1 1-1 0 0,1 1 1 0 0,1-1-1 0 0,0 1 1 0 0,0 1-1 0 0,1-1 1 0 0,0 1-1 0 0,1 0 1 0 0,0 1-1 0 0,1-1 1 0 0,0 1-1 0 0,1 0 0 0 0,0 0 1 0 0,1 0-1 0 0,0 0 1 0 0,1 0-1 0 0,0 0 1 0 0,1 1-1 0 0,1-1 1 0 0,0 0-1 0 0,0 0 1 0 0,1 0-1 0 0,1 0 1 0 0,0 0-1 0 0,0 0 1 0 0,2-1-1 0 0,-1 1 0 0 0,1-1 1 0 0,6 9-22 0 0,-10-19-75 0 0,16 15-1420 0 0,-2-11-6028 0 0,-3-9-999 0 0</inkml:trace>
  <inkml:trace contextRef="#ctx0" brushRef="#br0" timeOffset="1600.593">2437 190 5549 0 0,'0'0'8714'0'0,"0"0"-6671"0"0,0 0-1766 0 0,0 0-108 0 0,0 0-216 0 0,0 0-174 0 0,7 0 32 0 0,-4-1 204 0 0,1 1 0 0 0,-1 0 0 0 0,1 0-1 0 0,-1 0 1 0 0,0 0 0 0 0,1 0-1 0 0,-1 1 1 0 0,1 0 0 0 0,-1 0-1 0 0,0 0 1 0 0,1 0 0 0 0,-1 0-1 0 0,0 1 1 0 0,0-1 0 0 0,0 1 0 0 0,0 0-1 0 0,0 0 1 0 0,0 0 0 0 0,-1 0-1 0 0,1 0 1 0 0,-1 1 0 0 0,1-1-1 0 0,-1 1 1 0 0,0 0 0 0 0,0 0-1 0 0,0 0 1 0 0,-1-1 0 0 0,1 2 0 0 0,0-1-15 0 0,-80 32-429 0 0,110-6 468 0 0,40 42 894 0 0,-73-68-896 0 0,-1-1 0 0 0,0 1-1 0 0,0-1 1 0 0,0 0 0 0 0,0 0 0 0 0,0 1 0 0 0,0-2 0 0 0,-1 1 0 0 0,1 0-1 0 0,0 0 1 0 0,-1-1 0 0 0,0 1 0 0 0,1-1 0 0 0,-1 0 0 0 0,0 0 0 0 0,0 0-1 0 0,0 0 1 0 0,1 0 0 0 0,-1-1 0 0 0,0 1 0 0 0,0-1 0 0 0,0 0 0 0 0,0 0-1 0 0,0 0 1 0 0,0 0 0 0 0,0 0 0 0 0,0-1 0 0 0,0 0 0 0 0,-1 0-37 0 0,-44-7-664 0 0,22-9-4396 0 0,24 11-131 0 0,6-2-2228 0 0</inkml:trace>
  <inkml:trace contextRef="#ctx0" brushRef="#br0" timeOffset="887.634">1805 212 12165 0 0,'0'0'4038'0'0,"2"8"-3206"0"0,-4 132 106 0 0,-26-52-709 0 0,25-124-11258 0 0,6 10 4692 0 0</inkml:trace>
  <inkml:trace contextRef="#ctx0" brushRef="#br0" timeOffset="1152.95">1946 111 10113 0 0,'0'0'2601'0'0,"7"4"-1606"0"0,-4-3-911 0 0,1 0 1 0 0,-1 0-1 0 0,0 1 1 0 0,0-1-1 0 0,-1 1 1 0 0,1 0-1 0 0,0 0 1 0 0,0 0-1 0 0,-1 0 1 0 0,1 0-1 0 0,-1 0 1 0 0,0 1-1 0 0,0 0 1 0 0,1-1-1 0 0,-2 1 1 0 0,1 0-1 0 0,0 0 1 0 0,-1 0-1 0 0,1 0 1 0 0,-1 0 0 0 0,0 0-1 0 0,0 0 1 0 0,0 0-1 0 0,0 0 1 0 0,-1 1-1 0 0,1-1 1 0 0,-1 0-1 0 0,0 1 1 0 0,0-1-1 0 0,0 0 1 0 0,0 1-1 0 0,0-1 1 0 0,-1 0-1 0 0,0 1 1 0 0,0-1-1 0 0,0 0 1 0 0,0 0-1 0 0,0 0 1 0 0,0 0-1 0 0,-1 0 1 0 0,0 0-1 0 0,1 0 1 0 0,-3 2-85 0 0,-83 33-2 0 0,46-41-2984 0 0,30-2-801 0 0,3-8-3697 0 0</inkml:trace>
  <inkml:trace contextRef="#ctx0" brushRef="#br0" timeOffset="422.81">1537 311 8129 0 0,'0'0'7515'0'0,"0"0"-6029"0"0,-7 0-1216 0 0,-176-24-1128 0 0,166 11-2316 0 0,16-1-3763 0 0,4 7 1206 0 0</inkml:trace>
  <inkml:trace contextRef="#ctx0" brushRef="#br0" timeOffset="591.531">1423 246 1800 0 0,'0'0'5837'0'0,"0"0"-2861"0"0,0 0-1228 0 0,0 0-268 0 0,41 49-176 0 0,-37-35-348 0 0,-4 5-487 0 0,0-3-197 0 0,-6 2-72 0 0,-1-3-88 0 0,2 2-12 0 0,-1-3-100 0 0,-1 0 0 0 0,5-4-400 0 0,0 0-741 0 0,2-4-1011 0 0,2-2-2740 0 0,7-4-3777 0 0</inkml:trace>
  <inkml:trace contextRef="#ctx0" brushRef="#br0" timeOffset="-529.387">1 23 1892 0 0,'0'0'5279'0'0,"0"0"-764"0"0,0 0-2996 0 0,0 0-1001 0 0,0 0 72 0 0,0 0 16 0 0,0 0-284 0 0,6-3-272 0 0,-1 1-5 0 0,-1 1 1 0 0,0-1-1 0 0,1 1 1 0 0,-1 0-1 0 0,1 1 1 0 0,-1-1-1 0 0,1 1 1 0 0,-1 0-1 0 0,1 0 1 0 0,-1 0-1 0 0,1 1 1 0 0,-1 0 0 0 0,1-1-1 0 0,-1 1 1 0 0,0 1-1 0 0,1-1 1 0 0,-1 1-1 0 0,0 0 1 0 0,0 0-1 0 0,0 0 1 0 0,0 0-1 0 0,0 1 1 0 0,0 0-1 0 0,-1-1 1 0 0,2 3-46 0 0,-3-4 28 0 0,0 0 0 0 0,0 0 0 0 0,0 0 0 0 0,0 1 0 0 0,0-1 1 0 0,0 1-1 0 0,0 0 0 0 0,-1-1 0 0 0,1 1 0 0 0,-1 0 0 0 0,1 0 0 0 0,-1 0 0 0 0,0 0 1 0 0,1 0-1 0 0,-1 0 0 0 0,0 1 0 0 0,0-1 0 0 0,-1 0 0 0 0,1 1 0 0 0,0-1 0 0 0,-1 0 0 0 0,0 1 1 0 0,1-1-1 0 0,-1 1 0 0 0,0-1 0 0 0,0 0 0 0 0,0 1 0 0 0,-1-1 0 0 0,1 1 0 0 0,0-1 1 0 0,-1 0-1 0 0,0 1 0 0 0,1-1 0 0 0,-1 0 0 0 0,-1 1-28 0 0,-64 61 531 0 0,9-10-577 0 0,60-52 77 0 0,-1 1 0 0 0,1-2 0 0 0,0 1 0 0 0,0 0 0 0 0,0-1 0 0 0,0 1-1 0 0,0-1 1 0 0,0 0 0 0 0,1 0 0 0 0,-1 0 0 0 0,0 0 0 0 0,1-1 0 0 0,-1 1 0 0 0,0-1-1 0 0,1 0 1 0 0,-1 0 0 0 0,1 0 0 0 0,-1 0 0 0 0,0-1 0 0 0,1 0 0 0 0,-1 1-1 0 0,0-1 1 0 0,2-1-31 0 0,104-17 433 0 0,-86 13-3749 0 0,0 0-3628 0 0,-15 3-1629 0 0</inkml:trace>
  <inkml:trace contextRef="#ctx0" brushRef="#br0" timeOffset="-265.339">436 222 3952 0 0,'0'0'10200'0'0,"0"0"-7413"0"0,0 0-2581 0 0,0 0-22 0 0,-1 7 27 0 0,-44 72 340 0 0,17-45-4305 0 0,28-33-1538 0 0,0-4-3481 0 0</inkml:trace>
  <inkml:trace contextRef="#ctx0" brushRef="#br0" timeOffset="119698.737">317 1525 13489 0 0,'0'0'4125'0'0,"0"0"-4125"0"0,0 0-548 0 0,-50 0 512 0 0,19-6-28 0 0,-10-1-508 0 0,-1-1-1257 0 0,11 1-2275 0 0,-6-5-3769 0 0</inkml:trace>
  <inkml:trace contextRef="#ctx0" brushRef="#br0" timeOffset="119338.684">180 1714 5685 0 0,'0'0'5868'0'0,"0"0"-4470"0"0,-6-2-1476 0 0,-73-19-448 0 0,96 42-6915 0 0,-10-19 3099 0 0</inkml:trace>
  <inkml:trace contextRef="#ctx0" brushRef="#br0" timeOffset="119544.682">269 1659 9837 0 0,'0'0'3669'0'0,"0"0"-2505"0"0,0 0-909 0 0,0 0-33 0 0,0 0 201 0 0,0 0 86 0 0,0 0-98 0 0,-8 1-73 0 0,-159 1 279 0 0,99-26-4183 0 0,58 16 636 0 0,3 1-2250 0 0</inkml:trace>
  <inkml:trace contextRef="#ctx0" brushRef="#br0" timeOffset="125028.79">2453 1199 14465 0 0,'0'0'1623'0'0,"0"0"-1394"0"0,-10 0-185 0 0,6 0-25 0 0,-51 0-114 0 0,1 3-1 0 0,-1 2 0 0 0,1 2 0 0 0,1 3 0 0 0,-10 4 96 0 0,62-13 2 0 0,0 0-1 0 0,-1 0 1 0 0,1 0-1 0 0,0 0 1 0 0,0 1-1 0 0,0-1 1 0 0,0 0-1 0 0,0 1 0 0 0,0-1 1 0 0,0 1-1 0 0,0-1 1 0 0,1 1-1 0 0,-1-1 1 0 0,0 1-1 0 0,1-1 1 0 0,0 1-1 0 0,-1 0 0 0 0,1-1 1 0 0,0 1-1 0 0,0 0 1 0 0,-1-1-1 0 0,2 1 1 0 0,-1 0-1 0 0,0-1 1 0 0,0 1-1 0 0,0 0 0 0 0,1-1 1 0 0,-1 1-1 0 0,1 0 1 0 0,-1-1-1 0 0,1 1 1 0 0,0-1-1 0 0,-1 1 1 0 0,1-1-1 0 0,0 1 1 0 0,0-1-1 0 0,0 0 0 0 0,0 0 1 0 0,0 1-1 0 0,1-1 1 0 0,-1 0-1 0 0,0 0 1 0 0,0 0-1 0 0,1 0 1 0 0,-1 0-1 0 0,1 0 0 0 0,-1 0 1 0 0,1-1-1 0 0,-1 1 1 0 0,1-1-1 0 0,0 1 1 0 0,-1-1-1 0 0,1 1 1 0 0,-1-1-1 0 0,1 0 0 0 0,0 0-1 0 0,16 18 52 0 0,-11-11-14 0 0,-1 1-1 0 0,0 1 1 0 0,0-1 0 0 0,-1 1-1 0 0,0 0 1 0 0,-1 1-1 0 0,0-1 1 0 0,0 1 0 0 0,-1 0-1 0 0,-1-1 1 0 0,1 1-1 0 0,-1 1 1 0 0,-1-1 0 0 0,0 0-1 0 0,-1 0 1 0 0,0 0-1 0 0,0 1 1 0 0,-1-1 0 0 0,0 0-1 0 0,-1 0 1 0 0,0 0 0 0 0,-1 0-1 0 0,0 0 1 0 0,0 0-1 0 0,-1-1 1 0 0,0 0 0 0 0,-4 6-38 0 0,7-14 3 0 0,-1 1 15 0 0,1 0 1 0 0,-1 0-1 0 0,0 0 0 0 0,1 0 1 0 0,-1 0-1 0 0,1 0 0 0 0,-1 0 1 0 0,1 1-1 0 0,0-1 0 0 0,0 0 0 0 0,0 1 1 0 0,0-1-1 0 0,1 1 0 0 0,-1-1 1 0 0,1 1-1 0 0,-1-1 0 0 0,1 1 1 0 0,0 0-1 0 0,0-1 0 0 0,0 1 1 0 0,0-1-1 0 0,1 1 0 0 0,-1-1 1 0 0,1 1-1 0 0,-1-1 0 0 0,1 1 1 0 0,0-1-1 0 0,0 1 0 0 0,0-1 1 0 0,0 0-1 0 0,1 1 0 0 0,-1-1 1 0 0,1 0-1 0 0,-1 0 0 0 0,1 0 1 0 0,0 0-1 0 0,-1 0 0 0 0,1 0 1 0 0,0-1-1 0 0,0 1 0 0 0,0-1 1 0 0,1 1-1 0 0,-1-1 0 0 0,0 0 1 0 0,1 0-1 0 0,-1 0 0 0 0,0 0 1 0 0,1 0-1 0 0,-1 0-18 0 0,42 2 158 0 0,0-2 0 0 0,-1-1 0 0 0,1-3-1 0 0,0-1 1 0 0,-1-3 0 0 0,5-2-158 0 0,-15 4-118 0 0,-32 5-187 0 0,25-6-331 0 0,-19 4-1844 0 0,-5-1-3310 0 0,-6-2-3523 0 0</inkml:trace>
  <inkml:trace contextRef="#ctx0" brushRef="#br0" timeOffset="127437.893">1689 2038 1032 0 0,'0'0'409'0'0,"0"0"-86"0"0,0 0 777 0 0,0 0 2779 0 0,0 0-1430 0 0,0 0-1195 0 0,0 0-88 0 0,0 0-17 0 0,0 0-247 0 0,13-42 1762 0 0,-15 40-2671 0 0,1 0 0 0 0,-1 0 0 0 0,0 0-1 0 0,1 1 1 0 0,-1-1 0 0 0,0 1-1 0 0,0-1 1 0 0,0 1 0 0 0,0-1 0 0 0,0 1-1 0 0,0 0 1 0 0,0 0 0 0 0,-1 0-1 0 0,1 0 1 0 0,0 1 0 0 0,-1-1-1 0 0,1 0 1 0 0,0 1 0 0 0,-1 0 0 0 0,1-1-1 0 0,-1 1 1 0 0,1 0 0 0 0,-1 0-1 0 0,1 1 1 0 0,0-1 0 0 0,-1 0 0 0 0,1 1-1 0 0,0 0 1 0 0,-1-1 0 0 0,1 1-1 0 0,0 0 1 0 0,-1 0 0 0 0,1 0-1 0 0,0 1 1 0 0,0-1 0 0 0,0 0 0 0 0,0 1-1 0 0,0-1 1 0 0,1 1 0 0 0,-1 0-1 0 0,0-1 1 0 0,1 1 0 0 0,-1 0-1 0 0,1 0 1 0 0,0 0 0 0 0,-1 0 0 0 0,1 1-1 0 0,0-1 1 0 0,0 0 0 0 0,0 0-1 0 0,1 1 1 0 0,-1 0 7 0 0,-9 68 556 0 0,10-69-524 0 0,0-1 0 0 0,0 0 0 0 0,1 0 0 0 0,-1 0 1 0 0,0 0-1 0 0,0 0 0 0 0,0 1 0 0 0,1-1 1 0 0,-1 0-1 0 0,1 0 0 0 0,-1 0 0 0 0,1 0 1 0 0,-1 0-1 0 0,1 0 0 0 0,-1 0 0 0 0,1 0 1 0 0,0 0-1 0 0,0-1 0 0 0,-1 1 0 0 0,1 0 1 0 0,0 0-1 0 0,0 0 0 0 0,0-1 0 0 0,0 1 1 0 0,0-1-1 0 0,0 1 0 0 0,0-1 0 0 0,0 1 0 0 0,0-1 1 0 0,0 1-1 0 0,0-1 0 0 0,1 0 0 0 0,-1 0 1 0 0,0 1-1 0 0,0-1 0 0 0,0 0 0 0 0,0 0 1 0 0,0 0-1 0 0,1 0 0 0 0,-1-1 0 0 0,0 1 1 0 0,0 0-1 0 0,0 0 0 0 0,0-1 0 0 0,0 1 1 0 0,0 0-1 0 0,0-1 0 0 0,0 1 0 0 0,0-1 0 0 0,0 0 1 0 0,0 1-1 0 0,0-1 0 0 0,0 0 0 0 0,0 0 1 0 0,0 1-1 0 0,0-1 0 0 0,-1 0 0 0 0,1 0 1 0 0,0 0-33 0 0,46-71 75 0 0,-35 39-314 0 0,18 71-409 0 0,-3 23 1056 0 0,-15-34-1411 0 0,0-1-3473 0 0,-10-24-1718 0 0</inkml:trace>
  <inkml:trace contextRef="#ctx0" brushRef="#br0" timeOffset="127995.733">2142 1820 9277 0 0,'0'0'4418'0'0,"0"0"-3377"0"0,2 9-896 0 0,41 117 1331 0 0,-42-125-1453 0 0,0 0-1 0 0,-1 0 1 0 0,1 0 0 0 0,0 0-1 0 0,0 0 1 0 0,0 0 0 0 0,0 0-1 0 0,0-1 1 0 0,0 1 0 0 0,0 0-1 0 0,0-1 1 0 0,0 1 0 0 0,0-1 0 0 0,0 1-1 0 0,0-1 1 0 0,0 1 0 0 0,0-1-1 0 0,0 0 1 0 0,1 1 0 0 0,-1-1-1 0 0,0 0 1 0 0,0 0 0 0 0,1 0 0 0 0,-1 0-1 0 0,0 0 1 0 0,0 0 0 0 0,0 0-1 0 0,1-1 1 0 0,-1 1 0 0 0,0 0-1 0 0,0-1 1 0 0,0 1 0 0 0,0-1 0 0 0,0 1-1 0 0,0-1 1 0 0,0 1 0 0 0,0-1-1 0 0,0 0 1 0 0,0 1 0 0 0,0-1-1 0 0,0 0 1 0 0,0 0 0 0 0,0 0-1 0 0,0 0 1 0 0,-1 0 0 0 0,1 0 0 0 0,0 0-1 0 0,-1 0 1 0 0,1 0 0 0 0,-1 0-1 0 0,1 0 1 0 0,-1 0 0 0 0,0-1-1 0 0,1 1-22 0 0,24-63-1107 0 0,-25 64 1111 0 0,0 1 1 0 0,0 0-1 0 0,0-1 0 0 0,0 1 1 0 0,0-1-1 0 0,0 1 1 0 0,0 0-1 0 0,0-1 0 0 0,0 1 1 0 0,0-1-1 0 0,0 1 1 0 0,1-1-1 0 0,-1 1 0 0 0,0-1 1 0 0,0 1-1 0 0,1-1 1 0 0,-1 1-1 0 0,0-1 0 0 0,1 1 1 0 0,-1-1-1 0 0,1 1 1 0 0,-1-1-1 0 0,0 1 1 0 0,1-1-1 0 0,-1 0 0 0 0,1 1 1 0 0,-1-1-1 0 0,1 0 1 0 0,-1 0-1 0 0,1 1 0 0 0,0-1 1 0 0,-1 0-1 0 0,1 0 1 0 0,-1 0-1 0 0,1 0 0 0 0,-1 0 1 0 0,1 1-1 0 0,0-1 1 0 0,-1 0-1 0 0,1 0 0 0 0,-1 0 1 0 0,1-1-1 0 0,-1 1 1 0 0,1 0-1 0 0,0 0 0 0 0,-1 0 1 0 0,1 0-1 0 0,-1 0 1 0 0,1-1-1 0 0,-1 1 0 0 0,1 0 1 0 0,-1-1-1 0 0,1 1 1 0 0,-1 0-1 0 0,1-1 0 0 0,-1 1 1 0 0,1 0-1 0 0,-1-1 1 0 0,0 1-1 0 0,1-1 0 0 0,-1 1 1 0 0,1-1-5 0 0,19 56 302 0 0,-16 58 237 0 0,-5-110-575 0 0,0-1 0 0 0,0 1 0 0 0,0-1 0 0 0,0 0 0 0 0,0 0 0 0 0,0 1 0 0 0,-1-1 1 0 0,1 0-1 0 0,-1 0 0 0 0,0 0 0 0 0,0 0 0 0 0,1-1 0 0 0,-1 1 0 0 0,0 0 0 0 0,0-1 0 0 0,-1 1 0 0 0,1-1 1 0 0,0 0-1 0 0,0 0 0 0 0,-1 0 0 0 0,1 0 0 0 0,-1 0 0 0 0,1 0 0 0 0,0-1 0 0 0,-1 1 0 0 0,0-1 1 0 0,-1 0 35 0 0,-3 1-473 0 0,-19 1-1004 0 0,9-7-2521 0 0,1-6-3442 0 0</inkml:trace>
  <inkml:trace contextRef="#ctx0" brushRef="#br0" timeOffset="131518.412">4442 1380 13001 0 0,'0'0'3452'0'0,"0"0"-2979"0"0,-1 7-602 0 0,-1-4 151 0 0,1 0 1 0 0,-1 0 0 0 0,1 0-1 0 0,-1 0 1 0 0,1 0-1 0 0,0 0 1 0 0,0 0-1 0 0,1 0 1 0 0,-1 0-1 0 0,1 1 1 0 0,-1-1-1 0 0,1 0 1 0 0,0 0 0 0 0,0 1-1 0 0,1-1 1 0 0,-1 0-1 0 0,0 0 1 0 0,1 0-1 0 0,0 1 1 0 0,0-1-1 0 0,0 0 1 0 0,0 0 0 0 0,1 0-1 0 0,-1 0 1 0 0,1-1-1 0 0,-1 1 1 0 0,1 0-1 0 0,0-1 1 0 0,0 1-1 0 0,0-1 1 0 0,1 1-1 0 0,-1-1 1 0 0,1 0 0 0 0,-1 0-1 0 0,1 0 1 0 0,-1 0-1 0 0,1-1 1 0 0,0 1-1 0 0,0-1 1 0 0,0 0-1 0 0,0 1 1 0 0,0-1 0 0 0,0-1-1 0 0,0 1 1 0 0,1 0-1 0 0,-1-1 1 0 0,0 1-1 0 0,0-1 1 0 0,1 0-1 0 0,-1 0 1 0 0,2-1-23 0 0,43-50-1486 0 0,-19 106 2203 0 0,-8 93 547 0 0,-21-145-1292 0 0,0 1-1 0 0,0 0 0 0 0,-1-1 1 0 0,1 1-1 0 0,-1 0 0 0 0,0-1 0 0 0,0 1 1 0 0,-1-1-1 0 0,1 1 0 0 0,-1-1 1 0 0,1 0-1 0 0,-1 1 0 0 0,0-1 1 0 0,0 0-1 0 0,-1 0 0 0 0,1-1 0 0 0,0 1 1 0 0,-1 0-1 0 0,0-1 0 0 0,0 1 1 0 0,0-1-1 0 0,0 0 0 0 0,0 0 0 0 0,0 0 1 0 0,0-1-1 0 0,-1 1 0 0 0,1-1 1 0 0,-1 1-1 0 0,1-1 0 0 0,-1 0 1 0 0,1-1-1 0 0,-1 1 0 0 0,0-1 0 0 0,1 1 1 0 0,-1-1-1 0 0,0 0 0 0 0,-3-1 29 0 0,-34-4-1984 0 0,15-10-4224 0 0,8-6-2672 0 0</inkml:trace>
  <inkml:trace contextRef="#ctx0" brushRef="#br0" timeOffset="131771.082">4810 1346 16702 0 0,'0'0'1800'0'0,"23"64"-1800"0"0,-19-29-100 0 0,-4 0 100 0 0,-1-9 112 0 0,-8-7 8 0 0,-3 4-120 0 0,-8 6-120 0 0,-8 3-252 0 0,-3-2-456 0 0,-2-3-689 0 0,8-9-3899 0 0,-8-3-4845 0 0</inkml:trace>
  <inkml:trace contextRef="#ctx0" brushRef="#br0" timeOffset="130507.109">3713 1159 7081 0 0,'0'0'6218'0'0,"0"0"-4740"0"0,-4 9-1317 0 0,-7 14 65 0 0,1 1 0 0 0,2 0 0 0 0,0 1-1 0 0,2 0 1 0 0,0 0 0 0 0,2 1 0 0 0,1-1 0 0 0,1 1 0 0 0,1 0-1 0 0,1-1 1 0 0,2 4-226 0 0,24 23-123 0 0,-11-40-2236 0 0,4-6-3434 0 0,-3-6-3194 0 0</inkml:trace>
  <inkml:trace contextRef="#ctx0" brushRef="#br0" timeOffset="130767.595">3841 1353 5853 0 0,'0'0'4219'0'0,"0"0"-2260"0"0,0 0-1503 0 0,0 0-372 0 0,0 0-69 0 0,0 0 24 0 0,0 0 128 0 0,7-6 92 0 0,-6 4-216 0 0,1 0 0 0 0,0 0-1 0 0,0 0 1 0 0,0 1 0 0 0,0-1 0 0 0,0 0 0 0 0,0 1-1 0 0,1 0 1 0 0,-1-1 0 0 0,0 1 0 0 0,1 0-1 0 0,-1 0 1 0 0,1 0 0 0 0,-1 0 0 0 0,1 1-1 0 0,0-1 1 0 0,-1 1 0 0 0,1 0 0 0 0,0-1-1 0 0,-1 1 1 0 0,1 1 0 0 0,0-1 0 0 0,-1 0-1 0 0,1 0 1 0 0,-1 1 0 0 0,1 0 0 0 0,0-1-1 0 0,-1 1 1 0 0,1 0 0 0 0,-1 0 0 0 0,0 0-1 0 0,1 1 1 0 0,-1-1 0 0 0,0 1 0 0 0,0-1-1 0 0,1 1 1 0 0,-1 0 0 0 0,0 0-43 0 0,1-1 35 0 0,0 1 0 0 0,1-1 0 0 0,-1 1 0 0 0,0 0 0 0 0,-1 0 0 0 0,1 0 0 0 0,0 0 0 0 0,0 1 0 0 0,-1-1 0 0 0,0 1 0 0 0,1-1 0 0 0,-1 1 0 0 0,0 0 0 0 0,0 0 0 0 0,0 0 0 0 0,-1 0 0 0 0,1 0 0 0 0,-1 0 0 0 0,0 1 0 0 0,1-1 0 0 0,-2 0 0 0 0,1 1 0 0 0,0-1 0 0 0,-1 1 0 0 0,1-1 0 0 0,-1 1 0 0 0,0-1 0 0 0,0 1 0 0 0,0-1 0 0 0,-1 1 0 0 0,1-1 0 0 0,-1 0 0 0 0,0 1 0 0 0,0-1 0 0 0,0 0 0 0 0,0 1 0 0 0,-1-1 0 0 0,0 0 0 0 0,1 0 0 0 0,-1 0 0 0 0,0 0 0 0 0,0 0 0 0 0,0-1 0 0 0,-1 1 0 0 0,1 0 0 0 0,-1-1 0 0 0,1 0 0 0 0,-1 0 0 0 0,0 0 0 0 0,0 0 0 0 0,0 0 0 0 0,0 0 0 0 0,0-1 0 0 0,0 1 0 0 0,-1-1 0 0 0,0 0-35 0 0,-19 4-1140 0 0,10-8-4315 0 0,12-5-2586 0 0</inkml:trace>
  <inkml:trace contextRef="#ctx0" brushRef="#br0" timeOffset="131019.636">4084 1335 3512 0 0,'0'0'9264'0'0,"0"0"-6515"0"0,0 0-2391 0 0,-5 8-154 0 0,3-5-153 0 0,-4 6 17 0 0,0-1 1 0 0,0 2-1 0 0,1-1 1 0 0,0 0-1 0 0,1 1 1 0 0,0 0-1 0 0,0 0 1 0 0,1 0 0 0 0,1 1-1 0 0,0-1 1 0 0,0 1-1 0 0,0 8-68 0 0,43 10-817 0 0,-6-30-7840 0 0,-19-5 1171 0 0</inkml:trace>
  <inkml:trace contextRef="#ctx0" brushRef="#br0" timeOffset="131267.885">4280 1531 9169 0 0,'0'0'7052'0'0,"0"0"-6839"0"0,0 0-161 0 0,-26 46 96 0 0,14-32 64 0 0,-2-1-84 0 0,1 0-128 0 0,-1-2-364 0 0,-3 1-305 0 0,3-3-83 0 0,1-2-324 0 0,-1-2-760 0 0,4-1-2412 0 0,-3-4-3169 0 0</inkml:trace>
  <inkml:trace contextRef="#ctx0" brushRef="#br0" timeOffset="130072.568">3236 1281 15265 0 0,'1'6'1327'0'0,"20"173"-60"0"0,-19-103-8786 0 0,-2-87 287 0 0</inkml:trace>
  <inkml:trace contextRef="#ctx0" brushRef="#br0" timeOffset="130319.028">3334 1258 4304 0 0,'7'2'8154'0'0,"6"2"-7768"0"0,-1 1 0 0 0,0 0 0 0 0,0 1 0 0 0,-1 0-1 0 0,0 1 1 0 0,0 0 0 0 0,0 1 0 0 0,-1 0 0 0 0,0 1-1 0 0,0 0 1 0 0,6 9-386 0 0,-15-17 7 0 0,0 1 0 0 0,-1-1-1 0 0,1 1 1 0 0,-1 0 0 0 0,1-1-1 0 0,-1 1 1 0 0,0-1 0 0 0,1 1 0 0 0,-1 0-1 0 0,0-1 1 0 0,0 1 0 0 0,0 0-1 0 0,-1-1 1 0 0,1 1 0 0 0,0-1 0 0 0,0 1-1 0 0,-1 0 1 0 0,1-1 0 0 0,-1 1-1 0 0,0-1 1 0 0,1 1 0 0 0,-1-1-1 0 0,0 0 1 0 0,0 1 0 0 0,0-1 0 0 0,0 0-1 0 0,0 1 1 0 0,0-1 0 0 0,0 0-1 0 0,0 0 1 0 0,-1 0 0 0 0,1 0 0 0 0,0 0-1 0 0,-1 0 1 0 0,1 0 0 0 0,0-1-1 0 0,-1 1 1 0 0,1 0 0 0 0,-1-1-1 0 0,0 1 1 0 0,1-1 0 0 0,-1 1 0 0 0,1-1-1 0 0,-1 0 1 0 0,0 0 0 0 0,1 0-1 0 0,-2 0-6 0 0,-80 11-1666 0 0,78-11 1358 0 0,-34-6-7066 0 0,23-5-295 0 0</inkml:trace>
  <inkml:trace contextRef="#ctx0" brushRef="#br0" timeOffset="128967.142">3140 1950 1564 0 0,'0'0'10192'0'0,"0"0"-7073"0"0,0 0-2463 0 0,0 0-166 0 0,0 0 47 0 0,0 0-80 0 0,0 0-147 0 0,-7 0-74 0 0,-8 1-301 0 0,-103-2-335 0 0,46-23-5066 0 0,65 16 1023 0 0,6-6-1680 0 0</inkml:trace>
  <inkml:trace contextRef="#ctx0" brushRef="#br0" timeOffset="129139.221">3049 1872 4516 0 0,'0'0'7026'0'0,"5"6"-4073"0"0,-1 1-2872 0 0,0-1 0 0 0,-1 1 0 0 0,1 0 0 0 0,-1-1 1 0 0,-1 1-1 0 0,1 1 0 0 0,-1-1 0 0 0,0 0 0 0 0,-1 1 1 0 0,0-1-1 0 0,0 1 0 0 0,0-1 0 0 0,-1 1 0 0 0,-1-1 0 0 0,1 1 1 0 0,-1-1-1 0 0,0 1 0 0 0,-1-1 0 0 0,1 0 0 0 0,-2 1 1 0 0,1-1-1 0 0,-1 0 0 0 0,0 0 0 0 0,0 0 0 0 0,-1-1 1 0 0,-3 5-82 0 0,3-8-999 0 0,0-6-6841 0 0,7-8 437 0 0</inkml:trace>
  <inkml:trace contextRef="#ctx0" brushRef="#br0" timeOffset="129483.465">3469 1874 14497 0 0,'0'0'1693'0'0,"1"7"-1305"0"0,1-3-356 0 0,-1 0-1 0 0,-1 1 1 0 0,1-1 0 0 0,-1 1-1 0 0,1-1 1 0 0,-1 1-1 0 0,-1-1 1 0 0,1 1 0 0 0,0-1-1 0 0,-1 1 1 0 0,0-1-1 0 0,0 1 1 0 0,-1-1-1 0 0,1 0 1 0 0,-1 0 0 0 0,0 1-1 0 0,0-1 1 0 0,0-1-1 0 0,-1 1 1 0 0,1 0 0 0 0,-1 0-1 0 0,0-1 1 0 0,0 0-1 0 0,0 1 1 0 0,0-1 0 0 0,-4 2-32 0 0,4-2-8 0 0,1 0 1 0 0,-1 0 0 0 0,0 0 0 0 0,0-1 0 0 0,0 1-1 0 0,-1-1 1 0 0,1 0 0 0 0,0 0 0 0 0,-1 0-1 0 0,1 0 1 0 0,-1-1 0 0 0,0 0 0 0 0,0 1 0 0 0,1-1-1 0 0,-1 0 1 0 0,0-1 0 0 0,0 1 0 0 0,0-1 0 0 0,0 0-1 0 0,0 0 1 0 0,0 0 0 0 0,0 0 0 0 0,0-1-1 0 0,0 1 1 0 0,0-1 0 0 0,1 0 0 0 0,-1-1 0 0 0,0 1-1 0 0,0 0 1 0 0,1-1 0 0 0,-1 0 0 0 0,1 0 0 0 0,-1 0-1 0 0,1 0 1 0 0,0-1 0 0 0,0 1 0 0 0,0-1 0 0 0,0 0-1 0 0,1 0 1 0 0,-1 0 0 0 0,1 0 0 0 0,-1 0-1 0 0,1 0 1 0 0,0-2 7 0 0,1 4-5 0 0,1 0 0 0 0,0 0 0 0 0,0 0 0 0 0,0-1 0 0 0,0 1 0 0 0,0 0 0 0 0,0 0 0 0 0,0 0 0 0 0,0 0 0 0 0,1 0 0 0 0,-1 0 0 0 0,0 0 0 0 0,0 0 0 0 0,1 0 0 0 0,-1 0 0 0 0,1 0 0 0 0,-1 0 0 0 0,1 1 0 0 0,0-1 0 0 0,-1 0 0 0 0,1 0 0 0 0,0 0 0 0 0,-1 1-1 0 0,1-1 1 0 0,0 0 0 0 0,0 0 0 0 0,0 1 0 0 0,-1-1 0 0 0,1 1 0 0 0,0-1 0 0 0,0 1 0 0 0,0-1 0 0 0,0 1 0 0 0,0 0 0 0 0,0-1 0 0 0,0 1 0 0 0,0 0 0 0 0,0 0 0 0 0,0 0 0 0 0,0 0 0 0 0,1 0 0 0 0,-1 0 0 0 0,0 0 0 0 0,0 0 0 0 0,0 0 0 0 0,0 0 0 0 0,0 1 0 0 0,0-1 0 0 0,0 0 0 0 0,0 1 0 0 0,0-1 0 0 0,0 1 5 0 0,56 18 375 0 0,-15 6 87 0 0,-34-19-366 0 0,0 0-1 0 0,0-1 1 0 0,0 0-1 0 0,1 0 0 0 0,0-1 1 0 0,0 0-1 0 0,0 0 1 0 0,1-1-1 0 0,-1 0 1 0 0,1-1-1 0 0,-1 0 0 0 0,1-1 1 0 0,0 0-1 0 0,0 0 1 0 0,4-1-96 0 0,-13 0-18 0 0,1-1 0 0 0,-1 1 0 0 0,0-1 0 0 0,1 0 0 0 0,-1 1 0 0 0,0-1 0 0 0,1 0 1 0 0,-1 0-1 0 0,0 0 0 0 0,0 0 0 0 0,0 0 0 0 0,1 0 0 0 0,-1 0 0 0 0,0 0 0 0 0,-1 0 0 0 0,1-1 1 0 0,0 1-1 0 0,0 0 0 0 0,0-1 0 0 0,-1 1 0 0 0,1-1 0 0 0,-1 1 0 0 0,1 0 0 0 0,-1-1 0 0 0,1 1 1 0 0,-1-1-1 0 0,0 1 0 0 0,0-1 0 0 0,0 0 0 0 0,0 1 0 0 0,0-1 0 0 0,0 1 0 0 0,0-1 0 0 0,-1 1 0 0 0,1-1 1 0 0,0 1-1 0 0,-1-1 0 0 0,1 1 0 0 0,-1 0 0 0 0,0-1 0 0 0,1 1 0 0 0,-1 0 0 0 0,0-1 0 0 0,0 1 1 0 0,-1-1 17 0 0,-40-60-1769 0 0,-4 19-2403 0 0,24 25-1895 0 0</inkml:trace>
  <inkml:trace contextRef="#ctx0" brushRef="#br0" timeOffset="128315.541">2685 1793 9109 0 0,'0'0'6441'0'0,"-7"3"-5341"0"0,-11 2-1051 0 0,-113 60 35 0 0,132-62-66 0 0,-1 0 0 0 0,1 0-1 0 0,0-1 1 0 0,0 1 0 0 0,0 0 0 0 0,1 0 0 0 0,-1-1-1 0 0,0 1 1 0 0,1-1 0 0 0,0 1 0 0 0,0-1 0 0 0,0 0 0 0 0,0 1-1 0 0,0-1 1 0 0,0 0 0 0 0,0 0 0 0 0,0-1 0 0 0,1 1-1 0 0,-1 0 1 0 0,1-1 0 0 0,0 1 0 0 0,-1-1 0 0 0,1 0 0 0 0,0 0-1 0 0,0 0 1 0 0,0 0 0 0 0,-1-1 0 0 0,1 1 0 0 0,1-1-18 0 0,3 3-42 0 0,119 59-914 0 0,-118-53-312 0 0,-18-3-5416 0 0,1-6 774 0 0</inkml:trace>
  <inkml:trace contextRef="#ctx0" brushRef="#br0" timeOffset="128565.012">2508 2001 4972 0 0,'0'0'9469'0'0,"0"0"-8697"0"0,0 0-632 0 0,43 32 60 0 0,-20-22 376 0 0,2 1-19 0 0,4-1-121 0 0,-3-1-200 0 0,0-1-164 0 0,-4 0-72 0 0,-3-3-60 0 0,-2 0-240 0 0,-7-2-521 0 0,-6-1-1251 0 0,-3-2-3200 0 0,-2-2-3601 0 0</inkml:trace>
  <inkml:trace contextRef="#ctx0" brushRef="#br0" timeOffset="125726.031">884 1944 5124 0 0,'0'0'6760'0'0,"0"0"-4829"0"0,0 0-1436 0 0,0 0-156 0 0,0 0-17 0 0,0 0-103 0 0,0 0-116 0 0,0 0-58 0 0,0 0 92 0 0,3-4 31 0 0,0 2-133 0 0,0 1 0 0 0,0-1-1 0 0,-1 0 1 0 0,2 1 0 0 0,-1 0-1 0 0,0 0 1 0 0,0 0 0 0 0,0 0-1 0 0,0 1 1 0 0,1-1 0 0 0,-1 1-1 0 0,0-1 1 0 0,1 1 0 0 0,-1 1-1 0 0,0-1 1 0 0,1 0 0 0 0,-1 1-1 0 0,0-1 1 0 0,0 1 0 0 0,0 0 0 0 0,1 0-1 0 0,-1 0 1 0 0,0 1 0 0 0,0-1-1 0 0,0 1 1 0 0,-1-1 0 0 0,1 1-1 0 0,0 0 1 0 0,-1 0 0 0 0,1 0-1 0 0,-1 1 1 0 0,2 1-35 0 0,-3-3 2 0 0,1 1 1 0 0,-1 0-1 0 0,0-1 0 0 0,0 1 1 0 0,0 0-1 0 0,0 0 0 0 0,0 0 1 0 0,0 0-1 0 0,-1 0 0 0 0,1 0 1 0 0,-1 0-1 0 0,1 0 0 0 0,-1 0 1 0 0,0 0-1 0 0,1 0 1 0 0,-1 0-1 0 0,0 0 0 0 0,-1 0 1 0 0,1 0-1 0 0,0 0 0 0 0,0 1 1 0 0,-1-1-1 0 0,0 0 0 0 0,1 0 1 0 0,-1 0-1 0 0,0-1 0 0 0,0 1 1 0 0,0 0-1 0 0,0 0 0 0 0,0 0 1 0 0,0-1-1 0 0,0 1 1 0 0,-1 0-1 0 0,1-1 0 0 0,-1 1 1 0 0,1-1-1 0 0,-1 0 0 0 0,0 1 1 0 0,1-1-1 0 0,-1 0 0 0 0,0 0 1 0 0,0 0-1 0 0,0 0 0 0 0,0-1 1 0 0,0 1-1 0 0,0 0 0 0 0,-2-1-2 0 0,-35 14-3037 0 0,33-15-777 0 0,5-6-4266 0 0</inkml:trace>
  <inkml:trace contextRef="#ctx0" brushRef="#br0" timeOffset="125986.935">1097 1882 4408 0 0,'0'0'8200'0'0,"0"0"-6173"0"0,0 0-1793 0 0,0 0 276 0 0,-7 6 28 0 0,-53 67 4 0 0,59-71-532 0 0,0 0 0 0 0,-1 0 1 0 0,1 0-1 0 0,1 0 0 0 0,-1 0 0 0 0,0 0 0 0 0,0 0 0 0 0,1 0 1 0 0,-1 0-1 0 0,1 0 0 0 0,-1 0 0 0 0,1 0 0 0 0,0 1 0 0 0,0-1 0 0 0,0 0 1 0 0,0 0-1 0 0,1 0 0 0 0,-1 0 0 0 0,0 0 0 0 0,1 1 0 0 0,0-1 1 0 0,-1 0-1 0 0,1 0 0 0 0,0 0 0 0 0,0 0 0 0 0,0 0 0 0 0,0-1 0 0 0,1 1 1 0 0,-1 0-1 0 0,0 0 0 0 0,1-1 0 0 0,-1 1 0 0 0,1-1 0 0 0,-1 1 0 0 0,1-1 1 0 0,0 0-1 0 0,0 0 0 0 0,0 0 0 0 0,0 0 0 0 0,-1 0 0 0 0,1 0 1 0 0,1 0-1 0 0,-1 0 0 0 0,0-1 0 0 0,0 1 0 0 0,0-1 0 0 0,2 1-10 0 0,54 4-4724 0 0,-43-6-943 0 0</inkml:trace>
  <inkml:trace contextRef="#ctx0" brushRef="#br0" timeOffset="126253.849">1375 1843 6081 0 0,'0'0'7733'0'0,"0"0"-5858"0"0,0 0-1636 0 0,-7 2 16 0 0,-155 77 39 0 0,162-77-281 0 0,0 1 0 0 0,0-1 0 0 0,0 0 0 0 0,1 1 0 0 0,-1-1 0 0 0,1 0 1 0 0,-1 0-1 0 0,1 0 0 0 0,0 1 0 0 0,0-1 0 0 0,0 0 0 0 0,0 0 0 0 0,0 0 0 0 0,1 0 0 0 0,-1 0 1 0 0,1-1-1 0 0,-1 1 0 0 0,1 0 0 0 0,-1-1 0 0 0,1 1 0 0 0,0-1 0 0 0,0 1 0 0 0,0-1 0 0 0,0 0 0 0 0,0 0 1 0 0,0 0-1 0 0,0 0 0 0 0,0 0 0 0 0,1 0 0 0 0,-1-1 0 0 0,0 1 0 0 0,0-1 0 0 0,1 0 0 0 0,-1 1 1 0 0,0-1-1 0 0,1 0 0 0 0,-1 0 0 0 0,0 0 0 0 0,1-1 0 0 0,-1 1 0 0 0,0-1 0 0 0,1 1-13 0 0,6 2-60 0 0,80 26-1470 0 0,-86-24-443 0 0,-4-2-3942 0 0,-4-1-238 0 0</inkml:trace>
  <inkml:trace contextRef="#ctx0" brushRef="#br0" timeOffset="126411.133">1246 2034 5853 0 0,'0'0'8220'0'0,"0"0"-7600"0"0,0 0-456 0 0,0 0 476 0 0,0 0 28 0 0,0 0-339 0 0,48 28-205 0 0,-34-22-60 0 0,2 0-56 0 0,-2-2-8 0 0,-1 3-52 0 0,-5-1-120 0 0,-2 1-573 0 0,-2 1-607 0 0,0-3-876 0 0,-4-3-3112 0 0</inkml:trace>
  <inkml:trace contextRef="#ctx0" brushRef="#br0" timeOffset="123785.757">1424 1206 4028 0 0,'0'0'1096'0'0,"0"0"3601"0"0,0 0-4193 0 0,0 0-400 0 0,0 0 320 0 0,0 0 1044 0 0,0 0-116 0 0,0 0-428 0 0,0 0-416 0 0,16-18-484 0 0,-16 18-24 0 0,-3 0-176 0 0,3 0 0 0 0,-2 0 60 0 0,0 1-84 0 0,0 0-1188 0 0,-2 1-1280 0 0,1-2-4065 0 0</inkml:trace>
  <inkml:trace contextRef="#ctx0" brushRef="#br0" timeOffset="124392.896">1506 1185 4528 0 0,'0'0'4017'0'0,"0"0"-1773"0"0,0 0-1505 0 0,0 0-197 0 0,0 0 361 0 0,0 0 240 0 0,0 0-353 0 0,0 0-317 0 0,0 0-20 0 0,-5 1-5 0 0,-316-15 398 0 0,153 13-1512 0 0,174 0 664 0 0,0 1 1 0 0,1 0 0 0 0,-1 0-1 0 0,0 1 1 0 0,0 0 0 0 0,0 0 0 0 0,0 0-1 0 0,0 1 1 0 0,0 0 0 0 0,-1 0-1 0 0,1 0 1 0 0,0 1 0 0 0,-1 0 0 0 0,0 0-1 0 0,0 0 1 0 0,0 1 0 0 0,0 0 0 0 0,0 0-1 0 0,-1 0 1 0 0,1 0 0 0 0,-1 1-1 0 0,0 0 1 0 0,-1 0 0 0 0,1 0 0 0 0,-1 0-1 0 0,0 0 1 0 0,0 1 0 0 0,0-1 0 0 0,-1 1-1 0 0,0 0 1 0 0,0 0 0 0 0,-1 0-1 0 0,0 0 1 0 0,0 0 0 0 0,0 0 0 0 0,0 0-1 0 0,-1 0 1 0 0,0 0 0 0 0,0 0 0 0 0,-1 0-1 0 0,0 0 1 0 0,0 0 0 0 0,0 0-1 0 0,-2 3 3 0 0,-7 5 34 0 0,1-1 0 0 0,0 1 0 0 0,1 0 1 0 0,1 1-1 0 0,0 0 0 0 0,1 0 1 0 0,1 1-1 0 0,0 0 0 0 0,1-1 0 0 0,0 2 1 0 0,2-1-1 0 0,0 0 0 0 0,1 0 1 0 0,0 1-1 0 0,1-1 0 0 0,2 14-35 0 0,4-22 54 0 0,-1-1 0 0 0,1 0 0 0 0,0 0 0 0 0,0 0 0 0 0,1-1 0 0 0,-1 0 0 0 0,2 0 0 0 0,-1-1 0 0 0,1 1 0 0 0,-1-2 1 0 0,1 1-1 0 0,1-1 0 0 0,-1-1 0 0 0,1 1 0 0 0,-1-1 0 0 0,1-1 0 0 0,0 0 0 0 0,0 0 0 0 0,0 0 0 0 0,0-1 0 0 0,0-1 0 0 0,0 0 0 0 0,5 0-54 0 0,7 3 63 0 0,171 20 828 0 0,-109-20-6697 0 0,-83-3-876 0 0</inkml:trace>
  <inkml:trace contextRef="#ctx0" brushRef="#br1" timeOffset="185309.596">3081 2289 1056 0 0,'168'-12'6110'0'0,"87"13"-6925"0"0,33-2-516 0 0,-180 0 1985 0 0,0-5 0 0 0,0-4 1 0 0,-1-5-1 0 0,0-5 1 0 0,-1-4-1 0 0,-2-5 0 0 0,2-6-654 0 0,-34 6 94 0 0,-2-4-1 0 0,-1-2 1 0 0,-2-4-1 0 0,-1-2 1 0 0,-3-3-1 0 0,-1-3 1 0 0,3-7-94 0 0,-54 45 21 0 0,-1 1 1 0 0,0-2-1 0 0,-1 0 1 0 0,0 0-1 0 0,0 0 1 0 0,-1-1-1 0 0,0 0 1 0 0,-1-1-1 0 0,0 0 1 0 0,-1 0-1 0 0,-1-1 0 0 0,1 1 1 0 0,-2-1-1 0 0,0 0 1 0 0,-1 0-1 0 0,0-1 1 0 0,-1 1-1 0 0,0-1 1 0 0,-1 1-1 0 0,-1-1 1 0 0,0 1-1 0 0,-1-1 1 0 0,0 0-1 0 0,-1 1 1 0 0,-1-1-1 0 0,-1-5-21 0 0,-19-21 88 0 0,-2 1 0 0 0,-1 1 0 0 0,-2 1 1 0 0,-1 2-1 0 0,-2 1 0 0 0,-1 1 0 0 0,-2 1 0 0 0,-1 2 0 0 0,-2 2 0 0 0,0 1 1 0 0,-2 2-1 0 0,-1 2 0 0 0,-1 1 0 0 0,-26-9-88 0 0,-83-35-165 0 0,-2 6-1 0 0,-3 7 1 0 0,-2 7 0 0 0,-2 7-1 0 0,-1 7 1 0 0,-2 7 0 0 0,-4 6 165 0 0,-62-6 138 0 0,-2 10 0 0 0,0 10 0 0 0,0 11 0 0 0,0 9 0 0 0,2 10 0 0 0,0 10 0 0 0,-12 14-138 0 0,163-35 8 0 0,1 3 0 0 0,0 4 0 0 0,1 3 0 0 0,2 3 0 0 0,0 3 0 0 0,2 4 0 0 0,2 2-1 0 0,1 4 1 0 0,2 2 0 0 0,2 3 0 0 0,-47 45-8 0 0,72-55-32 0 0,2 2-1 0 0,2 2 0 0 0,1 1 1 0 0,2 1-1 0 0,2 2 1 0 0,2 1-1 0 0,1 1 1 0 0,3 1-1 0 0,2 2 1 0 0,2 0-1 0 0,-8 30 33 0 0,25-65 39 0 0,0 0 0 0 0,1 0 0 0 0,0 0 0 0 0,1 0 0 0 0,1 0 0 0 0,0 0-1 0 0,1 0 1 0 0,0 0 0 0 0,1 0 0 0 0,0 0 0 0 0,1 0 0 0 0,0-1 0 0 0,1 1 0 0 0,1-1 0 0 0,0 0 0 0 0,1 0 0 0 0,0 0 0 0 0,0-1-1 0 0,2 0 1 0 0,-1-1 0 0 0,1 1 0 0 0,1-1 0 0 0,0-1 0 0 0,0 1 0 0 0,1-2 0 0 0,0 1 0 0 0,4 1-39 0 0,35 19 172 0 0,1-3 1 0 0,2-1-1 0 0,1-3 1 0 0,0-2-1 0 0,2-3 1 0 0,0-2-1 0 0,0-2 1 0 0,2-3-1 0 0,49 2-172 0 0,388 51 994 0 0,-168-41-5741 0 0,-270-20 457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1:07.693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836 222 3160 0 0,'0'0'5753'0'0,"0"0"-4394"0"0,0 0-1157 0 0,0 0 322 0 0,0 0-21 0 0,0 0-154 0 0,0 0-157 0 0,0 0 8 0 0,0-3 114 0 0,0 0-305 0 0,1 0-1 0 0,-1 0 1 0 0,0 0 0 0 0,0 0 0 0 0,0 0-1 0 0,-1 0 1 0 0,1 0 0 0 0,-1 1 0 0 0,1-1 0 0 0,-1 0-1 0 0,0 0 1 0 0,0 1 0 0 0,0-1 0 0 0,0 0-1 0 0,-1 1 1 0 0,1-1 0 0 0,-1 1 0 0 0,0-1-1 0 0,1 1 1 0 0,-1 0 0 0 0,0 0 0 0 0,0 0 0 0 0,-1 0-1 0 0,1 0 1 0 0,0 0 0 0 0,-1 1 0 0 0,1-1-1 0 0,-1 1 1 0 0,1-1 0 0 0,-1 1 0 0 0,0 0-1 0 0,1 0 1 0 0,-1 0 0 0 0,0 1 0 0 0,0-1 0 0 0,0 1-1 0 0,0-1 1 0 0,0 1 0 0 0,0 0-9 0 0,-3 0 44 0 0,1 0-1 0 0,-1 1 1 0 0,1 0 0 0 0,-1 0 0 0 0,1 0-1 0 0,0 0 1 0 0,-1 1 0 0 0,1 0 0 0 0,0 0-1 0 0,0 0 1 0 0,0 1 0 0 0,1 0 0 0 0,-1 0 0 0 0,0 0-1 0 0,1 0 1 0 0,0 1 0 0 0,0-1 0 0 0,0 1-1 0 0,0 0 1 0 0,1 1 0 0 0,-1-1 0 0 0,1 0-1 0 0,0 1 1 0 0,0 0 0 0 0,1 0 0 0 0,0 0-1 0 0,-1 0 1 0 0,2 0 0 0 0,-1 0 0 0 0,1 1 0 0 0,-1-1-1 0 0,1 1 1 0 0,1-1 0 0 0,-1 0 0 0 0,1 1-1 0 0,0 4-43 0 0,0-7 68 0 0,1-1 0 0 0,-1 0 0 0 0,1 1 0 0 0,0-1 0 0 0,-1 0 0 0 0,1 1 0 0 0,0-1 0 0 0,0 0 0 0 0,0 0 0 0 0,1 0 0 0 0,-1 0 0 0 0,0 0 0 0 0,1 0 0 0 0,-1 0 0 0 0,1 0 0 0 0,0-1 0 0 0,0 1 0 0 0,0-1 0 0 0,-1 1-1 0 0,1-1 1 0 0,1 0 0 0 0,-1 1 0 0 0,0-1 0 0 0,0 0 0 0 0,0 0 0 0 0,1-1 0 0 0,-1 1 0 0 0,0 0 0 0 0,1-1 0 0 0,-1 0 0 0 0,0 1 0 0 0,1-1 0 0 0,-1 0 0 0 0,1 0 0 0 0,-1 0 0 0 0,0-1 0 0 0,2 1-68 0 0,89-17 705 0 0,-33-28-651 0 0,-42 81-1153 0 0,-3 12 1272 0 0,0 4-289 0 0,1-23-4437 0 0,-14-26-574 0 0</inkml:trace>
  <inkml:trace contextRef="#ctx0" brushRef="#br0" timeOffset="263.93">1045 478 8929 0 0,'0'0'6980'0'0,"0"0"-6664"0"0,-4 43-316 0 0,-4-29 116 0 0,3 2 97 0 0,-4-1-41 0 0,1-1-172 0 0,-2 0-361 0 0,0 0-587 0 0,-1-2-388 0 0,-2-3-940 0 0,2 0-1612 0 0,0-4-1733 0 0</inkml:trace>
  <inkml:trace contextRef="#ctx0" brushRef="#br0" timeOffset="-686.653">329 72 15573 0 0,'0'0'1139'0'0,"-6"3"-957"0"0,-307 98 359 0 0,312-100-538 0 0,1-1 0 0 0,-1 0 0 0 0,0 1 0 0 0,1-1 0 0 0,-1 1 0 0 0,1-1 0 0 0,-1 1 0 0 0,1-1 0 0 0,-1 1 0 0 0,1-1-1 0 0,0 1 1 0 0,-1-1 0 0 0,1 1 0 0 0,0 0 0 0 0,-1-1 0 0 0,1 1 0 0 0,0 0 0 0 0,0-1 0 0 0,-1 1 0 0 0,1 0 0 0 0,0-1 0 0 0,0 1 0 0 0,0 0 0 0 0,0 0 0 0 0,0-1 0 0 0,0 1 0 0 0,0 0 0 0 0,0-1 0 0 0,0 1 0 0 0,0 0 0 0 0,1-1 0 0 0,-1 1 0 0 0,0 0 0 0 0,0-1-1 0 0,1 1 1 0 0,-1 0 0 0 0,0-1 0 0 0,1 1 0 0 0,-1 0 0 0 0,1-1 0 0 0,-1 1 0 0 0,1-1 0 0 0,-1 1 0 0 0,1-1 0 0 0,-1 1 0 0 0,1-1 0 0 0,-1 0 0 0 0,1 1 0 0 0,0-1 0 0 0,-1 0 0 0 0,1 1 0 0 0,-1-1 0 0 0,1 0 0 0 0,0 0 0 0 0,-1 1 0 0 0,1-1 0 0 0,0 0 0 0 0,0 0 0 0 0,-1 0-1 0 0,1 0 1 0 0,0 0 0 0 0,-1 0 0 0 0,1 0 0 0 0,0 0 0 0 0,0 0-3 0 0,63 25 545 0 0,-55-22-605 0 0,178 71-878 0 0,-183-67-784 0 0,-5-6-5790 0 0,-7-4-360 0 0</inkml:trace>
  <inkml:trace contextRef="#ctx0" brushRef="#br0" timeOffset="-420.491">36 311 11417 0 0,'0'0'4632'0'0,"7"6"-3739"0"0,270 132-1237 0 0,-273-136-557 0 0,2 3-5082 0 0,-2-6-1775 0 0</inkml:trace>
  <inkml:trace contextRef="#ctx0" brushRef="#br1" timeOffset="75813.684">881 568 496 0 0,'0'0'1386'0'0,"0"0"683"0"0,0 0-155 0 0,0 0-1151 0 0,0 0-374 0 0,7-2 112 0 0,5-3-225 0 0,-2 0 0 0 0,1-1 0 0 0,0 0 0 0 0,-1-1 0 0 0,-1 0 0 0 0,1-1 0 0 0,-1 1 0 0 0,0-2 0 0 0,-1 1 1 0 0,1-2-1 0 0,-2 1 0 0 0,0-1 0 0 0,0 0 0 0 0,0 0 0 0 0,-1-1 0 0 0,-1 1 0 0 0,0-1 0 0 0,-1-1 0 0 0,1-2-276 0 0,-1 4 54 0 0,0-1 1 0 0,-1 0-1 0 0,-1 0 1 0 0,0 0-1 0 0,0 0 1 0 0,-1 0-1 0 0,-1 0 1 0 0,0 0-1 0 0,0-1 1 0 0,-1 1-1 0 0,0 0 0 0 0,-1 0 1 0 0,-1 0-1 0 0,1 0 1 0 0,-2 0-1 0 0,1 1 1 0 0,-2-1-1 0 0,1 1 1 0 0,-1 0-1 0 0,-1 0 1 0 0,-4-5-55 0 0,2 3-8 0 0,-1 0 1 0 0,0 1 0 0 0,-1 1 0 0 0,0-1 0 0 0,-1 2 0 0 0,0-1 0 0 0,0 1-1 0 0,-1 1 1 0 0,0 0 0 0 0,-1 1 0 0 0,0 0 0 0 0,0 1 0 0 0,0 1-1 0 0,-1 0 1 0 0,0 0 0 0 0,0 2 0 0 0,0-1 0 0 0,0 2 0 0 0,0 0 0 0 0,-1 1-1 0 0,1 0 1 0 0,-11 1 7 0 0,13 7-45 0 0,0 0 0 0 0,1 0-1 0 0,0 1 1 0 0,0 1 0 0 0,0 0-1 0 0,1 0 1 0 0,0 1 0 0 0,1 0-1 0 0,0 1 1 0 0,1 0 0 0 0,0 1-1 0 0,1-1 1 0 0,0 1 0 0 0,1 1-1 0 0,0-1 1 0 0,1 1 0 0 0,0 2 45 0 0,-14 21-17 0 0,13-24 16 0 0,1-7 5 0 0,1 0 0 0 0,-1 0-1 0 0,1 0 1 0 0,0 0 0 0 0,0 1-1 0 0,0 0 1 0 0,1 0 0 0 0,0 0-1 0 0,0 0 1 0 0,1 0 0 0 0,0 1-1 0 0,0-1 1 0 0,0 1 0 0 0,1-1-1 0 0,0 1 1 0 0,0 0 0 0 0,1 0-1 0 0,-1-1 1 0 0,2 1 0 0 0,-1 0 0 0 0,1 0-1 0 0,0-1 1 0 0,0 1 0 0 0,1 0-1 0 0,0-1 1 0 0,0 0 0 0 0,0 1-1 0 0,1-1 1 0 0,0 0 0 0 0,0 0-1 0 0,1 0 1 0 0,-1-1 0 0 0,1 1-1 0 0,1-1 1 0 0,4 5-4 0 0,75 17 718 0 0,-27-12-1543 0 0,-23 1-2967 0 0,-33-15-2187 0 0</inkml:trace>
  <inkml:trace contextRef="#ctx0" brushRef="#br1" timeOffset="76207.368">442 617 4120 0 0,'0'0'6962'0'0,"0"0"-4704"0"0,0 0-1815 0 0,0 0 11 0 0,0 0 341 0 0,0 0-65 0 0,0 0-379 0 0,0 0-264 0 0,13-10-609 0 0,-9 9 521 0 0,-1 1 1 0 0,0 0-1 0 0,0 0 0 0 0,1 0 0 0 0,-1 1 0 0 0,0-1 1 0 0,0 1-1 0 0,0-1 0 0 0,1 1 0 0 0,-1 0 0 0 0,0 0 1 0 0,0 1-1 0 0,0-1 0 0 0,-1 1 0 0 0,1-1 0 0 0,0 1 1 0 0,0 0-1 0 0,-1 0 0 0 0,1 0 0 0 0,-1 0 0 0 0,0 1 1 0 0,0-1-1 0 0,0 1 0 0 0,0-1 0 0 0,0 1 0 0 0,0 0 1 0 0,0 0-1 0 0,-1 0 0 0 0,0 0 0 0 0,1 0 0 0 0,-1 0 1 0 0,0 0-1 0 0,-1 0 0 0 0,1 0 0 0 0,0 0 0 0 0,-1 0 1 0 0,0 1-1 0 0,0-1 0 0 0,0 0 0 0 0,0 0 0 0 0,0 1 1 0 0,-1-1-1 0 0,1 0 0 0 0,-1 0 0 0 0,0 0 0 0 0,0 0 1 0 0,0 1-1 0 0,-1-2 0 0 0,1 1 0 0 0,0 0 0 0 0,-3 3 1 0 0,0-3 77 0 0,3-3-66 0 0,-1 0-1 0 0,1 0 1 0 0,-1 0-1 0 0,1 0 1 0 0,0 0 0 0 0,-1 0-1 0 0,1 1 1 0 0,-1-1 0 0 0,1 0-1 0 0,0 1 1 0 0,-1-1-1 0 0,1 1 1 0 0,0 0 0 0 0,0-1-1 0 0,-1 1 1 0 0,1 0-1 0 0,0 0 1 0 0,0 0 0 0 0,0 0-1 0 0,0 0 1 0 0,0 0-1 0 0,0 0 1 0 0,0 0 0 0 0,0 0-1 0 0,1 1 1 0 0,-1-1 0 0 0,0 0-1 0 0,1 0 1 0 0,-1 1-1 0 0,1-1 1 0 0,-1 0 0 0 0,1 1-1 0 0,0-1 1 0 0,-1 1-1 0 0,1-1 1 0 0,0 1 0 0 0,0-1-1 0 0,0 0 1 0 0,0 1-1 0 0,0-1 1 0 0,0 1 0 0 0,1-1-1 0 0,-1 0 1 0 0,0 1 0 0 0,1-1-1 0 0,-1 1 1 0 0,1-1-1 0 0,-1 0 1 0 0,1 0 0 0 0,0 1-1 0 0,0-1 1 0 0,-1 0-1 0 0,1 0 1 0 0,0 0 0 0 0,0 0-1 0 0,0 0 1 0 0,0 0-1 0 0,0 0 1 0 0,1 0 0 0 0,-1 0-1 0 0,0 0 1 0 0,0-1 0 0 0,0 1-1 0 0,1 0 1 0 0,-1-1-1 0 0,0 1 1 0 0,1-1 0 0 0,-1 0-1 0 0,1 1-10 0 0,116 13 962 0 0,-39-13-5343 0 0,-65-2-545 0 0,0-3-3175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2:30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253 516 1100 0 0,'0'0'692'0'0,"0"0"-692"0"0,0 0-312 0 0,0 0-512 0 0</inkml:trace>
  <inkml:trace contextRef="#ctx0" brushRef="#br0" timeOffset="886.127">395 5 1500 0 0,'0'0'660'0'0,"0"0"-126"0"0,0 0-25 0 0,0 0 718 0 0,0 0 247 0 0,0 0-508 0 0,0 0-271 0 0,0 0-247 0 0,-4-5-431 0 0,4 6 51 0 0,0-1 1 0 0,0 1-1 0 0,0 0 1 0 0,-1-1-1 0 0,1 1 0 0 0,0-1 1 0 0,0 1-1 0 0,-1-1 1 0 0,1 1-1 0 0,0-1 0 0 0,-1 1 1 0 0,1-1-1 0 0,0 1 1 0 0,-1-1-1 0 0,1 1 0 0 0,-1-1 1 0 0,1 0-1 0 0,-1 1 1 0 0,1-1-1 0 0,-1 0 0 0 0,1 1 1 0 0,-1-1-1 0 0,0 0 1 0 0,1 0-1 0 0,-1 1 0 0 0,1-1 1 0 0,-1 0-1 0 0,1 0 1 0 0,-1 0-1 0 0,0 0 0 0 0,1 0 1 0 0,-1 0-1 0 0,0 0 1 0 0,1 0-69 0 0,11 245 2990 0 0,-26 247 1206 0 0,11-306-3887 0 0,15 482-66 0 0,24-100 66 0 0,-37 158 326 0 0,25-396-411 0 0,-18-346-7208 0 0,0 4-1530 0 0</inkml:trace>
  <inkml:trace contextRef="#ctx0" brushRef="#br0" timeOffset="9593.685">0 1451 1536 0 0,'0'0'761'0'0,"0"0"-347"0"0,0 0 207 0 0,0 0 936 0 0,0 0-585 0 0,0 0-439 0 0,0 0-138 0 0,7 7-127 0 0,0-1-26 0 0,0 1 0 0 0,0-1 0 0 0,0-1 0 0 0,1 1-1 0 0,0-1 1 0 0,0-1 0 0 0,0 0 0 0 0,0 0 0 0 0,1 0-1 0 0,0-1 1 0 0,-1 0 0 0 0,1-1 0 0 0,0 0 0 0 0,1 0-1 0 0,5 0-241 0 0,36-26 3327 0 0,-51 24-3455 0 0,0 0-108 0 0,0 0-305 0 0,-5 0-3818 0 0,1 0 552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3:01.5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170 233 6341 0 0,'0'0'2158'0'0,"0"0"-1367"0"0,0 0-240 0 0,0 0 112 0 0,0 0-173 0 0,0 0-83 0 0,0 0 44 0 0,0 0 53 0 0,0 0-206 0 0,5-4-182 0 0,-3 1-104 0 0,1 1 1 0 0,0 0-1 0 0,-1 0 1 0 0,1-1-1 0 0,-1 1 1 0 0,1-1-1 0 0,-1 0 1 0 0,0 0-1 0 0,0 0 1 0 0,-1 0-1 0 0,1 0 1 0 0,-1 0-1 0 0,1 0 1 0 0,-1-1-1 0 0,0 1 1 0 0,0 0-1 0 0,0-1 1 0 0,-1 1-1 0 0,1-1 1 0 0,-1 1-1 0 0,0-1 1 0 0,0 1-1 0 0,0-1 1 0 0,0 1-1 0 0,-1-1 1 0 0,1 1-1 0 0,-1-1 1 0 0,0 1-1 0 0,0 0 1 0 0,0-1 0 0 0,-1 1-1 0 0,1 0 1 0 0,-1 0-1 0 0,1 0 1 0 0,-1 0-1 0 0,0 0 1 0 0,-3-2-13 0 0,2 2 10 0 0,-1 0 1 0 0,0 0 0 0 0,0 0-1 0 0,0 1 1 0 0,0 0 0 0 0,0 0-1 0 0,-1 0 1 0 0,1 0 0 0 0,-1 1-1 0 0,1 0 1 0 0,-1 0 0 0 0,0 0-1 0 0,1 0 1 0 0,-1 1 0 0 0,0 0-1 0 0,1 0 1 0 0,-1 0 0 0 0,0 0-1 0 0,1 1 1 0 0,-1 0 0 0 0,0 0-1 0 0,1 0 1 0 0,-1 0 0 0 0,1 1-1 0 0,-1 0 1 0 0,1 0 0 0 0,0 0-1 0 0,0 0 1 0 0,0 1 0 0 0,0-1-1 0 0,0 1 1 0 0,1 0 0 0 0,-1 0-1 0 0,1 1 1 0 0,0-1 0 0 0,0 1-1 0 0,0 0 1 0 0,0-1 0 0 0,1 1-1 0 0,-1 1 1 0 0,1-1 0 0 0,0 0-1 0 0,0 0 1 0 0,1 1 0 0 0,-1-1-1 0 0,1 1 1 0 0,0-1 0 0 0,0 1-1 0 0,0 3-10 0 0,0-5 90 0 0,-1 0 0 0 0,1 0 0 0 0,0-1-1 0 0,-1 1 1 0 0,1 0 0 0 0,1 1 0 0 0,-1-1-1 0 0,0 0 1 0 0,1 0 0 0 0,0 0 0 0 0,0 0 0 0 0,0 0-1 0 0,0 1 1 0 0,0-1 0 0 0,1 0 0 0 0,-1 0-1 0 0,1 0 1 0 0,0 0 0 0 0,0 0 0 0 0,0 0-1 0 0,0 0 1 0 0,0 0 0 0 0,1 0 0 0 0,-1-1 0 0 0,1 1-1 0 0,0 0 1 0 0,0-1 0 0 0,0 1 0 0 0,0-1-1 0 0,0 0 1 0 0,1 0 0 0 0,-1 0 0 0 0,0 0 0 0 0,1 0-1 0 0,0 0 1 0 0,-1-1 0 0 0,1 1 0 0 0,0-1-1 0 0,0 0 1 0 0,0 0 0 0 0,0 0 0 0 0,0 0-1 0 0,0 0 1 0 0,0-1 0 0 0,1 1 0 0 0,-1-1 0 0 0,0 0-1 0 0,0 0-89 0 0,4 0 19 0 0,-1-1-1 0 0,1 0 0 0 0,-1 0 0 0 0,1-1 1 0 0,-1 0-1 0 0,0 0 0 0 0,1-1 1 0 0,-1 1-1 0 0,-1-1 0 0 0,1-1 0 0 0,0 1 1 0 0,-1-1-1 0 0,1 0 0 0 0,-1 0 0 0 0,0 0 1 0 0,0-1-1 0 0,-1 0 0 0 0,0 0 1 0 0,1 0-1 0 0,-2-1 0 0 0,1 1 0 0 0,-1-1 1 0 0,1 0-1 0 0,-2 0 0 0 0,1 0 0 0 0,-1 0 1 0 0,1 0-1 0 0,-2-1 0 0 0,1 1 1 0 0,-1-1-1 0 0,0 1 0 0 0,0-1-18 0 0,18 51-1052 0 0,45 91 2398 0 0,-64-135-6289 0 0,0-2 3055 0 0,0 0-104 0 0,0-9-4460 0 0</inkml:trace>
  <inkml:trace contextRef="#ctx0" brushRef="#br0" timeOffset="250.278">412 0 156 0 0,'0'0'9745'0'0,"0"0"-7436"0"0,7 8-2088 0 0,4 5 184 0 0,0 1 1 0 0,-2 0-1 0 0,1 0 0 0 0,-2 1 0 0 0,0 0 1 0 0,-1 1-1 0 0,0 0 0 0 0,-1 0 0 0 0,-1 0 1 0 0,3 17-406 0 0,-7-20 136 0 0,0 0 0 0 0,-1 0 0 0 0,-1 0 0 0 0,0 0 0 0 0,0 1 0 0 0,-1-1 0 0 0,-1-1 0 0 0,0 1 0 0 0,-1 0 0 0 0,-1-1 0 0 0,0 1 0 0 0,0-1 0 0 0,-1-1 0 0 0,-1 2-136 0 0,-32 42-1603 0 0,-7-10-3312 0 0,27-33-6159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2:41.6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1945 52 10877 0 0,'0'0'1775'0'0,"0"0"-1556"0"0,-8-4-688 0 0,-27-7 620 0 0,0 2 0 0 0,-1 1 0 0 0,-1 1 0 0 0,1 3 0 0 0,-1 0 0 0 0,1 3 0 0 0,-1 1 0 0 0,-11 2-151 0 0,-65-3 372 0 0,-1332 0 1983 0 0,1432-1-2748 0 0,-6 0-448 0 0,10 4-3044 0 0,8 1-1644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2:42.1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1885 19 10605 0 0,'-7'-2'1044'0'0,"-69"-7"-652"0"0,0 4 0 0 0,0 2-1 0 0,-1 4 1 0 0,1 3 0 0 0,-27 7-392 0 0,86-9 87 0 0,-881-4 3018 0 0,719 16-2675 0 0,-1 0-520 0 0,61-10-3045 0 0,119-5-1630 0 0,6-7-3875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2:42.8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1811 41 11949 0 0,'0'0'935'0'0,"0"0"-1191"0"0,-7-2 30 0 0,-62-8 605 0 0,-1 2-1 0 0,0 4 1 0 0,0 2-1 0 0,-10 4-378 0 0,-3-1 290 0 0,-333 10 662 0 0,198-1-333 0 0,0-10-1 0 0,0-9 1 0 0,-34-13-619 0 0,238 19-256 0 0,-11-1 871 0 0,35 8-6908 0 0,12 1 141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2:43.4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1934 1 9309 0 0,'0'0'1865'0'0,"0"0"-1961"0"0,-7 0-388 0 0,-889 21 6256 0 0,80-4-5499 0 0,604-21-1343 0 0,211 4 626 0 0,-1-2-917 0 0,2 0-3872 0 0,2-6-3134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2:43.9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115 0 9069 0 0,'0'0'2372'0'0,"0"0"-2372"0"0,0 0-628 0 0,0 0 628 0 0,0 0 168 0 0,0 0 524 0 0,0 0-48 0 0,-40 28-236 0 0,27-20-204 0 0,1 0-152 0 0,-1 2-44 0 0,2 1-8 0 0,-1 1-12 0 0,4 1 8 0 0,4 2-856 0 0,2-3-1340 0 0,7 6-3257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3:51.0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1 652 0 0,'0'0'10446'0'0,"0"0"-7151"0"0,0 0-2776 0 0,0 0-308 0 0,0 0-41 0 0,-7 8 52 0 0,-3 5-87 0 0,1 0 0 0 0,1 0 0 0 0,0 1-1 0 0,1 0 1 0 0,1 0 0 0 0,0 1 0 0 0,0-1 0 0 0,2 1 0 0 0,0 1 0 0 0,0-1 0 0 0,2 1-135 0 0,0-6-155 0 0,-1 8 257 0 0,0 0 1 0 0,2 0-1 0 0,-1 0 0 0 0,2 0 0 0 0,1 0 0 0 0,0 1 0 0 0,1-1 0 0 0,1 0 0 0 0,1 1-102 0 0,41 35-4382 0 0,-34-51-1114 0 0,2-5-2389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3:51.6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78 106 1004 0 0,'0'0'307'0'0,"0"0"-180"0"0,0 0-31 0 0,0 0 77 0 0,0 0 373 0 0,0 0 974 0 0,0 0 963 0 0,0 0-900 0 0,0 0-747 0 0,8 0 3021 0 0,25 2-2749 0 0,-30-2-1067 0 0,-1 0-1 0 0,0 0 1 0 0,1 0 0 0 0,-1-1 0 0 0,0 1-1 0 0,0-1 1 0 0,0 1 0 0 0,1-1 0 0 0,-1 0-1 0 0,0 0 1 0 0,0 0 0 0 0,0 0 0 0 0,0 0-1 0 0,0 0 1 0 0,-1 0 0 0 0,1-1 0 0 0,0 1-1 0 0,0-1 1 0 0,-1 1 0 0 0,1-1 0 0 0,-1 0-1 0 0,1 0 1 0 0,-1 0 0 0 0,0 0 0 0 0,0 0-1 0 0,0 0 1 0 0,0 0 0 0 0,0 0-1 0 0,0 0 1 0 0,-1 0 0 0 0,1 0 0 0 0,-1 0-1 0 0,1-1 1 0 0,-1 1 0 0 0,0 0 0 0 0,0-1-1 0 0,0 1 1 0 0,0 0 0 0 0,0 0 0 0 0,-1-1-1 0 0,1 1 1 0 0,-1 0 0 0 0,1 0 0 0 0,-1 0-1 0 0,0 0 1 0 0,0-1 0 0 0,0 1 0 0 0,0 0-1 0 0,0 0 1 0 0,0 1 0 0 0,0-1 0 0 0,-1 0-1 0 0,1 0 1 0 0,-1 1 0 0 0,1-1 0 0 0,-1 0-1 0 0,0 1 1 0 0,0 0 0 0 0,0-1 0 0 0,0 1-1 0 0,0 0 1 0 0,0 0 0 0 0,0 0-41 0 0,-3-1-26 0 0,1 1-1 0 0,0 0 1 0 0,-1 0 0 0 0,1 0 0 0 0,-1 1-1 0 0,1-1 1 0 0,-1 1 0 0 0,1 0-1 0 0,-1 0 1 0 0,1 1 0 0 0,-1-1 0 0 0,1 1-1 0 0,-1 0 1 0 0,1 0 0 0 0,-1 1 0 0 0,1-1-1 0 0,0 1 1 0 0,0 0 0 0 0,0 0 0 0 0,0 0-1 0 0,0 1 1 0 0,0-1 0 0 0,1 1 0 0 0,-1 0-1 0 0,1 0 1 0 0,0 1 0 0 0,0-1-1 0 0,0 0 1 0 0,0 1 0 0 0,0 0 0 0 0,1 0-1 0 0,0 0 1 0 0,0 0 0 0 0,0 0 0 0 0,0 0-1 0 0,0 0 1 0 0,1 1 0 0 0,0-1 0 0 0,0 0-1 0 0,0 1 1 0 0,0 1 26 0 0,4-3 36 0 0,-1 0 0 0 0,1 0 0 0 0,0 0 0 0 0,0 0 0 0 0,0 0-1 0 0,0-1 1 0 0,1 1 0 0 0,-1-1 0 0 0,1 0 0 0 0,-1 0 0 0 0,1 0 0 0 0,0 0 0 0 0,0-1 0 0 0,-1 0 0 0 0,1 1 0 0 0,0-1-1 0 0,0-1 1 0 0,0 1 0 0 0,1-1 0 0 0,-1 1 0 0 0,0-1 0 0 0,0 0 0 0 0,0-1 0 0 0,0 1 0 0 0,0-1 0 0 0,0 0-1 0 0,0 0 1 0 0,0 0 0 0 0,0 0 0 0 0,0-1 0 0 0,0 1 0 0 0,-1-1 0 0 0,1 0 0 0 0,2-2-36 0 0,17-9 176 0 0,-23 12-186 0 0,1 0 1 0 0,0 0 0 0 0,0 0-1 0 0,0 0 1 0 0,0 0-1 0 0,0 1 1 0 0,0-1 0 0 0,0 0-1 0 0,0 1 1 0 0,0-1-1 0 0,0 0 1 0 0,0 1 0 0 0,0 0-1 0 0,0-1 1 0 0,1 1-1 0 0,-1 0 1 0 0,0-1 0 0 0,0 1-1 0 0,0 0 1 0 0,1 0 0 0 0,-1 0-1 0 0,0 0 1 0 0,0 0-1 0 0,1 0 1 0 0,-1 1 0 0 0,0-1-1 0 0,0 0 1 0 0,0 1-1 0 0,1-1 1 0 0,-1 0 0 0 0,0 1-1 0 0,0-1 1 0 0,0 1-1 0 0,0 0 1 0 0,0-1 0 0 0,0 1-1 0 0,0 0 1 0 0,0 0 0 0 0,0 0-1 0 0,0 0 1 0 0,-1 0-1 0 0,1-1 1 0 0,0 1 0 0 0,-1 1-1 0 0,1-1 1 0 0,0 0-1 0 0,-1 0 1 0 0,1 0 0 0 0,-1 0-1 0 0,0 0 1 0 0,1 0-1 0 0,-1 1 1 0 0,0-1 0 0 0,0 0-1 0 0,1 0 1 0 0,-1 1 0 0 0,0-1-1 0 0,0 0 10 0 0,1 4 81 0 0,1-1 0 0 0,0 1 0 0 0,-1-1 0 0 0,0 1 0 0 0,0 0 0 0 0,0 0 0 0 0,-1-1 0 0 0,1 1 0 0 0,-1 0 0 0 0,0 0 0 0 0,-1 0 0 0 0,1 0 0 0 0,-1-1 0 0 0,0 1 0 0 0,0 0 0 0 0,0 0 0 0 0,-1-1 0 0 0,0 1 0 0 0,0-1 0 0 0,0 0 0 0 0,0 1 0 0 0,-1-1 0 0 0,1 0 0 0 0,-1 0 0 0 0,0-1 0 0 0,-1 1 0 0 0,0 1-81 0 0,-82 28-2709 0 0,74-35-490 0 0,3-5-2953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3:51.9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 0 40 0 0,'0'0'9564'0'0,"0"0"-6872"0"0,0 0-2194 0 0,-5 7-185 0 0,-6 8 248 0 0,1-6-375 0 0,1 1-1 0 0,0 0 1 0 0,1 1-1 0 0,1 0 1 0 0,-1 0-1 0 0,2 0 1 0 0,0 1-1 0 0,0 0 1 0 0,1 0-1 0 0,0 1 1 0 0,1-1-1 0 0,1 1 1 0 0,0 0-1 0 0,0 0 1 0 0,2 0-1 0 0,-1 1 1 0 0,2-1-1 0 0,0 0 1 0 0,0 0-1 0 0,3 12-185 0 0,38 10-728 0 0,-22-33-2310 0 0,-1-7-3296 0 0,-1-7-944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3:53.0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187 65 16818 0 0,'0'0'1576'0'0,"0"0"-1576"0"0,0 0-916 0 0,0 0 692 0 0,-37-10 224 0 0,16 3 8 0 0,-2 1-8 0 0,-1 1-48 0 0,-1-5-901 0 0,2 3-1059 0 0,7 1-2508 0 0,-1-8-2281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3:53.1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182 25 13357 0 0,'0'0'3000'0'0,"0"0"-3000"0"0,0 0-12 0 0,0 0-104 0 0,0 0 116 0 0,0 0 100 0 0,0 0 241 0 0,-56-2-341 0 0,23-1-264 0 0,0-2-1097 0 0,6 1-2703 0 0,-6-6-5205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23:25.0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20 17066 0 0,'0'0'1056'0'0,"0"0"-1056"0"0,0 0-284 0 0,0 0 284 0 0,0 0 12 0 0,0 0-12 0 0,0 0 0 0 0,0 0-620 0 0,0 0-973 0 0,0 0-2443 0 0,-19 2-4809 0 0</inkml:trace>
  <inkml:trace contextRef="#ctx0" brushRef="#br0" timeOffset="853.05">14 0 1828 0 0,'0'0'554'0'0,"0"0"334"0"0,0 0 1367 0 0,0 0 1204 0 0,0 0-1639 0 0,0 0-728 0 0,0 0-68 0 0,0 0-169 0 0,-10 19 2926 0 0,8-27-8358 0 0,0 7-1535 0 0,2 11-755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2:58.7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29 152 3636 0 0,'0'0'5635'0'0,"0"0"-3473"0"0,0 0-1126 0 0,0 0-269 0 0,0 0-234 0 0,0 0-401 0 0,0 0 20 0 0,-1 6 255 0 0,16 162 3030 0 0,5-32-1864 0 0,-21-58-1507 0 0,-2-98-8311 0 0,3 10 1962 0 0</inkml:trace>
  <inkml:trace contextRef="#ctx0" brushRef="#br0" timeOffset="279.947">1 149 508 0 0,'0'0'7433'0'0,"0"0"-5381"0"0,0 0-1773 0 0,0 0-102 0 0,6-5-61 0 0,-1 1-54 0 0,0 1-1 0 0,0 0 1 0 0,0 1-1 0 0,0-1 1 0 0,1 1-1 0 0,-1 0 1 0 0,1 1-1 0 0,-1-1 1 0 0,1 1 0 0 0,0 0-1 0 0,0 0 1 0 0,-1 1-1 0 0,1 0 1 0 0,0 0-1 0 0,0 0 1 0 0,0 1 0 0 0,-1-1-1 0 0,1 1 1 0 0,0 1-1 0 0,-1-1 1 0 0,3 2-62 0 0,2-1 184 0 0,-1 0 19 0 0,1 0 1 0 0,-1 0-1 0 0,1 1 0 0 0,-1 0 1 0 0,0 1-1 0 0,0-1 1 0 0,0 2-1 0 0,0-1 1 0 0,-1 1-1 0 0,0 1 1 0 0,0 0-1 0 0,0 0 1 0 0,-1 0-1 0 0,1 1 1 0 0,-2 0-1 0 0,2 2-203 0 0,-10-5 60 0 0,0 1-1 0 0,0 0 1 0 0,0 0-1 0 0,0-1 1 0 0,-1 1-1 0 0,0-1 1 0 0,0 0-1 0 0,0 0 0 0 0,0 0 1 0 0,0 0-1 0 0,-1 0 1 0 0,0-1-1 0 0,0 1 1 0 0,0-1-1 0 0,0 0 1 0 0,-1-1-1 0 0,1 1 1 0 0,-1-1-1 0 0,1 0 0 0 0,-1 0 1 0 0,0 0-1 0 0,0 0 1 0 0,0-1-1 0 0,0 0 1 0 0,0 0-1 0 0,0 0 1 0 0,0-1-1 0 0,0 0 1 0 0,-6 0-60 0 0,-63 11-353 0 0,24-10-6622 0 0,39-2 353 0 0</inkml:trace>
  <inkml:trace contextRef="#ctx0" brushRef="#br0" timeOffset="619.996">517 1 11265 0 0,'0'0'107'0'0,"0"0"142"0"0,-4 7 193 0 0,-13 24 440 0 0,1 1-1 0 0,2 1 1 0 0,0 0-1 0 0,3 1 1 0 0,1 1-1 0 0,1-1 1 0 0,-2 28-882 0 0,8-50 82 0 0,2 1 0 0 0,0 0 1 0 0,0-1-1 0 0,1 1 0 0 0,1 0 0 0 0,0-1 0 0 0,1 1 1 0 0,0-1-1 0 0,1 1 0 0 0,0-1 0 0 0,1 0 1 0 0,0 0-1 0 0,1 0 0 0 0,1-1 0 0 0,-1 1 1 0 0,2-1-1 0 0,0-1 0 0 0,0 1 0 0 0,1-1 0 0 0,0-1 1 0 0,1 1-1 0 0,0-1 0 0 0,8 6-82 0 0,-14-12-369 0 0,28 17-211 0 0,-12-20-7715 0 0,-13-10 362 0 0</inkml:trace>
  <inkml:trace contextRef="#ctx0" brushRef="#br0" timeOffset="1071.053">1002 39 4136 0 0,'0'0'6526'0'0,"0"0"-4723"0"0,-3 7-1185 0 0,-121 209 4891 0 0,23-51-5452 0 0,100-163-337 0 0,-11 16-720 0 0,6-24-6319 0 0,5-7-275 0 0</inkml:trace>
  <inkml:trace contextRef="#ctx0" brushRef="#br0" timeOffset="1320.848">746 103 11161 0 0,'0'0'828'0'0,"0"0"-566"0"0,8 7 35 0 0,155 171 5013 0 0,-153-161-5397 0 0,46 65 1208 0 0,-12-38-4551 0 0,-37-42-3933 0 0,0-7 244 0 0</inkml:trace>
  <inkml:trace contextRef="#ctx0" brushRef="#br0" timeOffset="1910.033">1530 126 4852 0 0,'0'0'6707'0'0,"0"0"-4921"0"0,0 0-1626 0 0,0 0-76 0 0,0 0 637 0 0,-7 7 218 0 0,-290 137 1120 0 0,297-141-2066 0 0,0-1 0 0 0,0 0 1 0 0,0 0-1 0 0,0 1 0 0 0,0-1 1 0 0,1 0-1 0 0,-1 0 0 0 0,1 0 1 0 0,0 0-1 0 0,-1 1 0 0 0,1-1 0 0 0,0 0 1 0 0,0 0-1 0 0,0 0 0 0 0,1 0 1 0 0,-1-1-1 0 0,0 1 0 0 0,1 0 1 0 0,-1 0-1 0 0,1-1 0 0 0,0 1 1 0 0,-1-1-1 0 0,1 0 0 0 0,0 1 1 0 0,0-1-1 0 0,0 0 0 0 0,0 0 1 0 0,0 0-1 0 0,0 0 0 0 0,0 0 1 0 0,0-1-1 0 0,0 1 0 0 0,1-1 1 0 0,-1 1-1 0 0,0-1 0 0 0,0 0 1 0 0,1 0-1 0 0,-1 0 0 0 0,0 0 1 0 0,2 0 6 0 0,6 4-14 0 0,198 75 2161 0 0,-204-74-4209 0 0,-19-4-5338 0 0,-3-3 1256 0 0</inkml:trace>
  <inkml:trace contextRef="#ctx0" brushRef="#br0" timeOffset="2156.299">1216 414 8413 0 0,'0'0'2235'0'0,"0"0"-1641"0"0,8 4-78 0 0,205 76 6152 0 0,-204-74-7178 0 0,1 1-2690 0 0,-1-5-4769 0 0,0-3 1222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3:53.8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419 35 9941 0 0,'0'0'5125'0'0,"0"0"-4932"0"0,-6 1-749 0 0,-267-26 959 0 0,141 14-1496 0 0,140 15 1169 0 0,-1 0-1 0 0,1 1 1 0 0,-1 0-1 0 0,0 0 0 0 0,0 1 1 0 0,0 0-1 0 0,-1 0 1 0 0,0 0-1 0 0,0 1 0 0 0,0 0 1 0 0,-1 0-1 0 0,0 1 1 0 0,-1-1-1 0 0,1 1 1 0 0,-2 0-1 0 0,1 0 0 0 0,-1 0 1 0 0,0 1-1 0 0,-1-1 1 0 0,0 1-1 0 0,0 0 0 0 0,-1 0 1 0 0,0-1-1 0 0,0 1 1 0 0,-1 0-1 0 0,0 0 0 0 0,-1 0 1 0 0,0 0-1 0 0,-1-1 1 0 0,1 1-1 0 0,-2 0 1 0 0,1-1-1 0 0,-1 1 0 0 0,0-1 1 0 0,-1 0-1 0 0,-1 3-75 0 0,-23 38 74 0 0,19-37-74 0 0,0 1 0 0 0,2 0 0 0 0,-1 1 0 0 0,2-1 0 0 0,0 1 0 0 0,0 1 0 0 0,2-1 0 0 0,-1 1 0 0 0,2 0 0 0 0,0 0 0 0 0,1 0 0 0 0,1 0 0 0 0,0 12 0 0 0,4-21 94 0 0,1-1 1 0 0,1 0-1 0 0,-1 0 1 0 0,1 0 0 0 0,0 0-1 0 0,0-1 1 0 0,1 0 0 0 0,-1 0-1 0 0,1 0 1 0 0,0-1 0 0 0,0 0-1 0 0,0 0 1 0 0,0-1-1 0 0,0 1 1 0 0,1-1 0 0 0,-1 0-1 0 0,1-1 1 0 0,0 0 0 0 0,-1 0-1 0 0,1 0 1 0 0,0-1-1 0 0,0 0 1 0 0,-1 0 0 0 0,1-1-1 0 0,0 0 1 0 0,-1 0 0 0 0,1 0-1 0 0,2-2-94 0 0,5 3-11 0 0,167-26 1061 0 0,-112-7-6575 0 0,-58 22-760 0 0,6-7-2395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3:54.3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122 86 8309 0 0,'0'0'5374'0'0,"0"0"-5066"0"0,0 0-849 0 0,0 0 331 0 0,0 0 169 0 0,0 0 128 0 0,0 0 39 0 0,7 5 1621 0 0,-5-6-1760 0 0,-1 0 0 0 0,1 1 0 0 0,-1-1 0 0 0,1 0 0 0 0,-1 0 0 0 0,1 0 0 0 0,-1 0 0 0 0,1 0 1 0 0,-1-1-1 0 0,0 1 0 0 0,0 0 0 0 0,0 0 0 0 0,0-1 0 0 0,0 1 0 0 0,0-1 0 0 0,0 1 0 0 0,0-1 0 0 0,0 0 0 0 0,0 1 1 0 0,-1-1-1 0 0,1 1 0 0 0,-1-1 0 0 0,0 0 0 0 0,1 0 0 0 0,-1 1 0 0 0,0-1 0 0 0,0 0 0 0 0,0 0 0 0 0,0 1 0 0 0,0-1 1 0 0,0 0-1 0 0,-1 0 0 0 0,1 1 0 0 0,-1-1 0 0 0,1 0 0 0 0,-1 1 0 0 0,1-1 0 0 0,-1 0 0 0 0,0 1 0 0 0,0-1 1 0 0,0 1-1 0 0,0-1 0 0 0,0 1 0 0 0,0 0 0 0 0,0-1 0 0 0,-1 1 0 0 0,1 0 0 0 0,0 0 0 0 0,-1 0 0 0 0,0-1 13 0 0,-2 0-32 0 0,0-1 0 0 0,1 1-1 0 0,-1 0 1 0 0,0 1-1 0 0,0-1 1 0 0,0 1 0 0 0,0 0-1 0 0,0 0 1 0 0,0 0-1 0 0,0 0 1 0 0,-1 1 0 0 0,1-1-1 0 0,0 1 1 0 0,0 0-1 0 0,-1 1 1 0 0,1-1 0 0 0,0 1-1 0 0,0-1 1 0 0,0 1-1 0 0,0 1 1 0 0,0-1 0 0 0,-1 1 32 0 0,3-2 16 0 0,0 0 0 0 0,0 0 0 0 0,1 0 0 0 0,-1 1 0 0 0,0-1 0 0 0,0 1 0 0 0,0-1 0 0 0,1 1 0 0 0,-1 0 0 0 0,0 0 0 0 0,1 0-1 0 0,-1 0 1 0 0,1 0 0 0 0,-1 0 0 0 0,1 0 0 0 0,-1 0 0 0 0,1 1 0 0 0,0-1 0 0 0,-1 0 0 0 0,1 1 0 0 0,0-1 0 0 0,0 1 0 0 0,0-1 0 0 0,0 1 0 0 0,0 0 0 0 0,1-1 0 0 0,-1 1 0 0 0,0 0 0 0 0,1 0 0 0 0,-1 0 0 0 0,1-1 0 0 0,0 1 0 0 0,0 0 0 0 0,0 0 0 0 0,0 0 0 0 0,0 0 0 0 0,0 0 0 0 0,0-1 0 0 0,0 1 0 0 0,1 0 0 0 0,-1 0 0 0 0,1 0 0 0 0,-1-1 0 0 0,1 1 0 0 0,0 0 0 0 0,0 0 0 0 0,-1-1 0 0 0,1 1 0 0 0,0-1 0 0 0,1 1 0 0 0,-1-1 0 0 0,0 1 0 0 0,0-1 0 0 0,1 0 0 0 0,-1 0 0 0 0,0 1 0 0 0,1-1 0 0 0,0 0 0 0 0,-1 0 0 0 0,1 0 0 0 0,-1-1 0 0 0,1 1 0 0 0,0 0 0 0 0,0-1 0 0 0,-1 1 0 0 0,1-1 0 0 0,0 1 0 0 0,0-1 0 0 0,1 0-16 0 0,46-4 375 0 0,-46 3-381 0 0,1 0-1 0 0,-1 0 0 0 0,1 0 1 0 0,-1 1-1 0 0,1-1 0 0 0,-1 1 0 0 0,1 0 1 0 0,0 0-1 0 0,-1 0 0 0 0,1 0 1 0 0,-1 0-1 0 0,1 1 0 0 0,-1 0 1 0 0,1 0-1 0 0,-1 0 0 0 0,1 0 1 0 0,-1 0-1 0 0,0 1 0 0 0,1-1 1 0 0,-1 1-1 0 0,0 0 0 0 0,0 0 0 0 0,0 0 1 0 0,-1 0-1 0 0,1 1 0 0 0,0-1 1 0 0,1 3 6 0 0,-2-2 82 0 0,1 1-1 0 0,-1-1 1 0 0,0 1 0 0 0,0-1 0 0 0,-1 1 0 0 0,1 0 0 0 0,-1-1 0 0 0,1 1-1 0 0,-1 0 1 0 0,0 0 0 0 0,-1 0 0 0 0,1 0 0 0 0,-1 0 0 0 0,0 1 0 0 0,0-1 0 0 0,0 0-1 0 0,0 0 1 0 0,-1 0 0 0 0,1 0 0 0 0,-1 0 0 0 0,0 0 0 0 0,-1 0 0 0 0,1 0-1 0 0,-1-1 1 0 0,1 1 0 0 0,-1 0 0 0 0,0-1 0 0 0,-1 1 0 0 0,1-1 0 0 0,0 0-1 0 0,-1 0 1 0 0,0 0 0 0 0,0 0 0 0 0,-3 2-82 0 0,-88 28-3026 0 0,82-35-1820 0 0,3-6-4196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3:55.5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96 11357 0 0,'2'9'2910'0'0,"3"7"-2743"0"0,-1 0-1 0 0,-1 0 0 0 0,0 0 1 0 0,-2 0-1 0 0,0 1 0 0 0,0-1 0 0 0,-2 1 1 0 0,0-1-1 0 0,-1 1 0 0 0,0-1 1 0 0,-1 0-1 0 0,-1 0 0 0 0,-1 0 1 0 0,-1 2-167 0 0,-5-10-2328 0 0,0-17-5525 0 0,7-8 1710 0 0</inkml:trace>
  <inkml:trace contextRef="#ctx0" brushRef="#br0" timeOffset="1">82 0 6109 0 0,'0'0'5987'0'0,"6"3"-4524"0"0,56 49-790 0 0,-60-51-634 0 0,-1 0 0 0 0,0 0 0 0 0,1 1 0 0 0,-1-1 0 0 0,0 1 0 0 0,0-1-1 0 0,0 1 1 0 0,0-1 0 0 0,0 1 0 0 0,-1 0 0 0 0,1-1 0 0 0,0 1 0 0 0,-1 0-1 0 0,1 0 1 0 0,-1-1 0 0 0,0 1 0 0 0,0 0 0 0 0,1 0 0 0 0,-1 0-1 0 0,0 0 1 0 0,0-1 0 0 0,-1 1 0 0 0,1 0 0 0 0,0 0 0 0 0,-1 0 0 0 0,1-1-1 0 0,-1 1 1 0 0,1 0 0 0 0,-1-1 0 0 0,0 1 0 0 0,0 0 0 0 0,0-1-1 0 0,0 1 1 0 0,0-1 0 0 0,0 1 0 0 0,0-1 0 0 0,0 1 0 0 0,-1-1 0 0 0,1 0-1 0 0,0 0 1 0 0,-1 0 0 0 0,1 0 0 0 0,-1 0 0 0 0,0 0 0 0 0,1 0-1 0 0,-2 0-38 0 0,-47 4-1215 0 0,18-17-5566 0 0,19 1-302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3:55.7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1 8009 0 0,'0'0'3959'0'0,"-5"7"-3029"0"0,-5 5-698 0 0,2 0 1 0 0,-1 1-1 0 0,2 0 0 0 0,-1 0 1 0 0,2 0-1 0 0,0 1 0 0 0,1 0 1 0 0,0 1-1 0 0,1-1 0 0 0,0 1 1 0 0,1 0-1 0 0,1 0 0 0 0,1 0 1 0 0,0 0-1 0 0,1 4-232 0 0,22 6-640 0 0,2-19-5042 0 0,-7-6-1367 0 0</inkml:trace>
  <inkml:trace contextRef="#ctx0" brushRef="#br0" timeOffset="385.765">353 76 12465 0 0,'0'0'1290'0'0,"0"0"-1066"0"0,0 0-53 0 0,0 0 220 0 0,-5 8 93 0 0,-155 144 1762 0 0,147-139-2538 0 0,2-2-1342 0 0,3-6-2671 0 0,7-5-1198 0 0</inkml:trace>
  <inkml:trace contextRef="#ctx0" brushRef="#br0" timeOffset="634.521">202 83 10617 0 0,'0'0'1468'0'0,"0"0"-1468"0"0,0 0-52 0 0,22 46 52 0 0,-15-27 476 0 0,2 1 148 0 0,-3-1-176 0 0,1 0-168 0 0,-6-3-104 0 0,3 0-176 0 0,-4-3-116 0 0,2-2-340 0 0,2-3-284 0 0,0-2-428 0 0,3-1-880 0 0,-3-2-2929 0 0</inkml:trace>
  <inkml:trace contextRef="#ctx0" brushRef="#br0" timeOffset="898.196">459 34 7505 0 0,'0'0'8068'0'0,"0"0"-8068"0"0,36 45-328 0 0,-24-21 328 0 0,-3 2 504 0 0,-3 2-88 0 0,-3-2-123 0 0,-3 2-93 0 0,-4-3-104 0 0,-5 3 4 0 0,-3-2-100 0 0,-7 2-236 0 0,-1-2-557 0 0,-5-1-731 0 0,4-8-2380 0 0,-10 6-3965 0 0</inkml:trace>
  <inkml:trace contextRef="#ctx0" brushRef="#br0" timeOffset="3325.788">144 65 2740 0 0,'0'0'744'0'0,"0"0"1637"0"0,0 0 797 0 0,0 0-1721 0 0,0 0-531 0 0,0 0-90 0 0,0 0-208 0 0,0 0-321 0 0,4-1-273 0 0,1 1 56 0 0,1 1 0 0 0,-1 0-1 0 0,1-1 1 0 0,-1 2 0 0 0,1-1-1 0 0,-1 1 1 0 0,0-1 0 0 0,1 1-1 0 0,-1 1 1 0 0,0-1 0 0 0,-1 1 0 0 0,1 0-1 0 0,0 0 1 0 0,-1 0 0 0 0,1 1-1 0 0,-1 0 1 0 0,0-1 0 0 0,0 2-1 0 0,-1-1 1 0 0,1 0 0 0 0,-1 1-1 0 0,0-1 1 0 0,0 1 0 0 0,0 0 0 0 0,-1 0-1 0 0,0 0 1 0 0,0 0 0 0 0,0 1-1 0 0,-1-1 1 0 0,1 0 0 0 0,-1 1-1 0 0,0-1 1 0 0,-1 1 0 0 0,0 4-90 0 0,-40 29 290 0 0,2-29-5128 0 0,28-11-1254 0 0</inkml:trace>
  <inkml:trace contextRef="#ctx0" brushRef="#br0" timeOffset="3541.821">388 76 9865 0 0,'0'0'2813'0'0,"-5"6"-2084"0"0,-4 4-381 0 0,-59 84 1831 0 0,66-91-2159 0 0,1 0 0 0 0,0 0 0 0 0,-1 1-1 0 0,1-1 1 0 0,0 0 0 0 0,0 0 0 0 0,1 1 0 0 0,-1-1 0 0 0,1 0 0 0 0,0 1 0 0 0,0-1-1 0 0,0 0 1 0 0,0 1 0 0 0,0-1 0 0 0,1 0 0 0 0,-1 1 0 0 0,1-1 0 0 0,0 0-1 0 0,0 0 1 0 0,0 1 0 0 0,1-1 0 0 0,-1 0 0 0 0,1 0 0 0 0,-1 0 0 0 0,1-1-1 0 0,0 1 1 0 0,0 0 0 0 0,1-1 0 0 0,-1 1 0 0 0,0-1 0 0 0,1 0 0 0 0,-1 0 0 0 0,2 1-20 0 0,34 20-2477 0 0,-8-15-3334 0 0,1-5-2451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3:54.6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113 1 7989 0 0,'0'0'4833'0'0,"0"0"-4076"0"0,-7 8-353 0 0,-5 5-187 0 0,3-5-59 0 0,1 0 1 0 0,0 0-1 0 0,0 1 1 0 0,1 1-1 0 0,0-1 1 0 0,0 1-1 0 0,1 0 1 0 0,1 0-1 0 0,-1 1 1 0 0,2 0-1 0 0,-1 0 1 0 0,2 0 0 0 0,-1 0-1 0 0,2 1 1 0 0,-2 9-159 0 0,58 32-884 0 0,-3-39-5837 0 0,-27-13 444 0 0</inkml:trace>
  <inkml:trace contextRef="#ctx0" brushRef="#br0" timeOffset="169.738">387 108 4272 0 0,'0'0'9817'0'0,"0"0"-9753"0"0,0 0 164 0 0,-9 39-204 0 0,1-24 620 0 0,-5-1-76 0 0,-1 0-156 0 0,-3 0-31 0 0,-1 1-129 0 0,-4-3-92 0 0,4-2-160 0 0,0-1-236 0 0,1-4-521 0 0,3-2-591 0 0,5-3-1088 0 0,1 0-2692 0 0</inkml:trace>
  <inkml:trace contextRef="#ctx0" brushRef="#br0" timeOffset="433.705">293 115 3696 0 0,'0'0'11053'0'0,"0"0"-11053"0"0,0 0 180 0 0,20 51-16 0 0,-11-34 252 0 0,-5 3-92 0 0,0-2-36 0 0,3-1-44 0 0,-5 0-95 0 0,2-4-49 0 0,-3 0-100 0 0,6-2-313 0 0,-3-3-507 0 0,5-1-516 0 0,-2-5-1196 0 0,1 0-3240 0 0</inkml:trace>
  <inkml:trace contextRef="#ctx0" brushRef="#br0" timeOffset="683.138">624 47 14261 0 0,'0'0'924'0'0,"0"0"-812"0"0,26 46-112 0 0,-19-25 352 0 0,-1 3 100 0 0,-2 1-123 0 0,-4 1-117 0 0,0-2-124 0 0,-5 1 0 0 0,-4-1-36 0 0,-3-1 20 0 0,-5 1-24 0 0,0-5-48 0 0,-2-1-613 0 0,1-4-611 0 0,4-4-828 0 0,1-4-3900 0 0</inkml:trace>
  <inkml:trace contextRef="#ctx0" brushRef="#br0" timeOffset="3660.918">251 87 2036 0 0,'0'0'722'0'0,"0"0"-252"0"0,0 0 178 0 0,0 0 1153 0 0,0 0-157 0 0,0 0-592 0 0,0 0-224 0 0,0 0 1 0 0,5 2 2142 0 0,1-3-2860 0 0,1 1-1 0 0,-1-1 0 0 0,1 1 1 0 0,-1 1-1 0 0,0-1 0 0 0,1 1 0 0 0,-1 0 1 0 0,1 1-1 0 0,-1 0 0 0 0,0 0 1 0 0,0 0-1 0 0,0 0 0 0 0,0 1 1 0 0,-1 0-1 0 0,1 1 0 0 0,-1-1 1 0 0,1 1-1 0 0,-1 0 0 0 0,0 0 1 0 0,-1 0-1 0 0,1 1 0 0 0,-1 0 1 0 0,2 1-111 0 0,-6-5 30 0 0,1 1 1 0 0,0-1 0 0 0,0 0 0 0 0,0 1-1 0 0,-1-1 1 0 0,1 1 0 0 0,-1-1-1 0 0,1 0 1 0 0,-1 1 0 0 0,1-1-1 0 0,-1 1 1 0 0,0 0 0 0 0,0-1-1 0 0,0 1 1 0 0,0-1 0 0 0,0 1-1 0 0,0-1 1 0 0,0 1 0 0 0,0-1-1 0 0,-1 1 1 0 0,1-1 0 0 0,-1 1 0 0 0,1-1-1 0 0,-1 1 1 0 0,1-1 0 0 0,-1 0-1 0 0,0 1 1 0 0,0-1 0 0 0,0 0-1 0 0,0 1 1 0 0,0-1 0 0 0,0 0-1 0 0,0 0 1 0 0,0 0 0 0 0,0 0-1 0 0,0 0 1 0 0,-1 0 0 0 0,1 0-1 0 0,0-1 1 0 0,-1 1 0 0 0,1 0 0 0 0,0-1-1 0 0,-1 1 1 0 0,1-1 0 0 0,-1 1-1 0 0,1-1 1 0 0,-1 0 0 0 0,1 1-1 0 0,-1-1 1 0 0,1 0 0 0 0,-1 0-1 0 0,0 0 1 0 0,-1-1-31 0 0,-87 12-2125 0 0,84-11 1229 0 0,-4 0-1362 0 0,3-1-2427 0 0,-1-4-2516 0 0</inkml:trace>
  <inkml:trace contextRef="#ctx0" brushRef="#br0" timeOffset="3920.87">395 70 2804 0 0,'0'0'1375'0'0,"0"0"1135"0"0,0 0-1574 0 0,0 0-249 0 0,0 0 327 0 0,-4 7 154 0 0,0 0-899 0 0,1-3-126 0 0,0 0-1 0 0,-1 0 1 0 0,2 1-1 0 0,-1 0 1 0 0,0-1-1 0 0,1 1 1 0 0,0 0-1 0 0,0 0 0 0 0,1 0 1 0 0,-1 0-1 0 0,1 1 1 0 0,0-1-1 0 0,1 0 1 0 0,-1 1-1 0 0,1-1 1 0 0,0 0-1 0 0,0 1 1 0 0,1-1-1 0 0,-1 0 1 0 0,1 1-1 0 0,0-1 0 0 0,1 0 1 0 0,-1 0-1 0 0,1 0 1 0 0,0 0-1 0 0,2 2-142 0 0,76 44 429 0 0,-17-31-4416 0 0,-35-15-1117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3:57.0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1160 0 0,'0'0'1651'0'0,"0"0"2707"0"0,0 0-2884 0 0,0 0-1295 0 0,0 0 170 0 0,0 0 234 0 0,0 0 219 0 0,0 0 108 0 0,0 0-305 0 0,4 0-304 0 0,0 0-205 0 0,0 0 0 0 0,-1 0 0 0 0,1 0-1 0 0,0 1 1 0 0,0-1 0 0 0,0 1-1 0 0,0 0 1 0 0,0 0 0 0 0,0 0-1 0 0,-1 1 1 0 0,1-1 0 0 0,-1 1 0 0 0,1 0-1 0 0,-1 0 1 0 0,1 0 0 0 0,-1 0-1 0 0,0 1 1 0 0,0-1 0 0 0,0 1-1 0 0,-1 0 1 0 0,1 0 0 0 0,0 0-1 0 0,-1 0 1 0 0,0 0 0 0 0,0 1 0 0 0,0-1-1 0 0,0 1 1 0 0,-1-1 0 0 0,1 1-1 0 0,-1 0 1 0 0,0-1 0 0 0,0 1-1 0 0,0 0 1 0 0,0 0 0 0 0,-1 0-1 0 0,0 0 1 0 0,0 0 0 0 0,0 0 0 0 0,0 0-1 0 0,0 0 1 0 0,-1 0 0 0 0,0-1-1 0 0,1 1 1 0 0,-2 0 0 0 0,1 0-1 0 0,0 0 1 0 0,-1-1 0 0 0,0 1 0 0 0,1-1-1 0 0,-1 1 1 0 0,-2 1-96 0 0,-42 19-1309 0 0,27-26-6535 0 0,14-6-256 0 0</inkml:trace>
  <inkml:trace contextRef="#ctx0" brushRef="#br0" timeOffset="248.269">170 5 11581 0 0,'0'0'6281'0'0,"0"0"-6281"0"0,0 0-1356 0 0,0 0 875 0 0,0 0 481 0 0,-18 38 232 0 0,13-24-83 0 0,3 2-73 0 0,2 0-16 0 0,0 1 56 0 0,8-2 80 0 0,2 0 44 0 0,5 0-240 0 0,4-4-1017 0 0,-5-2-1587 0 0,13-6-4764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3:52.5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35 140 12745 0 0,'5'7'590'0'0,"2"3"-374"0"0,-1-1 1 0 0,0 1 0 0 0,0 0 0 0 0,-1 0 0 0 0,-1 1 0 0 0,0-1-1 0 0,0 1 1 0 0,-1 0 0 0 0,0 0 0 0 0,-1 1 0 0 0,0-1 0 0 0,-1 0 0 0 0,0 1-1 0 0,-1-1 1 0 0,0 1 0 0 0,-2 10-217 0 0,0-18-64 0 0,1 1 1 0 0,-1-1-1 0 0,1 0 1 0 0,-1 1-1 0 0,-1-1 1 0 0,1 0-1 0 0,-1 0 0 0 0,1 0 1 0 0,-1 0-1 0 0,0-1 1 0 0,0 1-1 0 0,-1-1 0 0 0,1 0 1 0 0,-1 0-1 0 0,1 0 1 0 0,-1 0-1 0 0,0-1 0 0 0,-4 3 64 0 0,-15-1-4827 0 0,12-7-2089 0 0</inkml:trace>
  <inkml:trace contextRef="#ctx0" brushRef="#br0" timeOffset="278.294">259 0 4892 0 0,'0'0'5271'0'0,"0"0"-3009"0"0,0 0-1630 0 0,0 0-236 0 0,0 0 38 0 0,0 0-308 0 0,7 6-51 0 0,1 2 176 0 0,0 1 0 0 0,0 0-1 0 0,-1 1 1 0 0,-1 0 0 0 0,1 0 0 0 0,-2 0 0 0 0,1 0-1 0 0,-1 1 1 0 0,-1 0 0 0 0,0 0 0 0 0,0 1 0 0 0,1 10-251 0 0,-3-10 50 0 0,0-1 0 0 0,-1 1 1 0 0,0 0-1 0 0,-1 0 0 0 0,-1 0 0 0 0,1-1 1 0 0,-2 1-1 0 0,0 0 0 0 0,0-1 1 0 0,-1 1-1 0 0,-1-1 0 0 0,1 0 1 0 0,-2 0-1 0 0,0 0 0 0 0,0-1 1 0 0,-1 1-1 0 0,0-1 0 0 0,-1-1 1 0 0,0 1-1 0 0,0-1 0 0 0,-3 2-50 0 0,-85 54-3628 0 0,83-60-1314 0 0,2-6-3770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3:52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2 6645 0 0,'0'0'7632'0'0,"0"0"-7632"0"0,0 0 12 0 0,0 0 232 0 0,-8 40 324 0 0,-2-27-64 0 0,-6-2-28 0 0,-2 2-7 0 0,0-1-185 0 0,-4 0-132 0 0,0-1-28 0 0,2-2-124 0 0,0-2-276 0 0,6-2-417 0 0,4-3-411 0 0,-1-2-708 0 0,5 0-1284 0 0,1-4-2621 0 0</inkml:trace>
  <inkml:trace contextRef="#ctx0" brushRef="#br0" timeOffset="184.958">68 0 10425 0 0,'0'0'588'0'0,"3"6"11"0"0,12 27 452 0 0,-9-14-650 0 0,2-1 0 0 0,1 0 0 0 0,0 0 0 0 0,1-1 0 0 0,1 0-1 0 0,0-1 1 0 0,1 0 0 0 0,9 7-401 0 0,2-9-1218 0 0,-5-14-3811 0 0,-8-7-1558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3:50.2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73 1656 0 0,'0'0'5145'0'0,"0"0"-1852"0"0,0 0-1747 0 0,0 0-319 0 0,0 0-181 0 0,0 0-467 0 0,0 5-564 0 0,-23 239 2806 0 0,30-233-5007 0 0,8-21-5317 0 0,-1-7-128 0 0</inkml:trace>
  <inkml:trace contextRef="#ctx0" brushRef="#br0" timeOffset="281.672">263 1 4892 0 0,'0'0'6149'0'0,"0"0"-5097"0"0,0 0-412 0 0,0 0 24 0 0,0 0-256 0 0,0 0-296 0 0,0 0 196 0 0,0 0 236 0 0,-40 9-4 0 0,15-3-264 0 0,-2 0-136 0 0,3 0-64 0 0,3-2-76 0 0,1-1-416 0 0,7-2-288 0 0,2-1-644 0 0,5-1-1424 0 0,5-2-3089 0 0</inkml:trace>
  <inkml:trace contextRef="#ctx0" brushRef="#br0" timeOffset="547.092">353 108 3148 0 0,'0'0'1276'0'0,"0"0"925"0"0,0 0-849 0 0,0 0 836 0 0,0 0-256 0 0,-54 20-604 0 0,30-16-464 0 0,-1-1-420 0 0,1 2-316 0 0,-4 0-120 0 0,4 1-8 0 0,1-2-592 0 0,6-1-1164 0 0,7-1-3384 0 0,8-2-2241 0 0</inkml:trace>
  <inkml:trace contextRef="#ctx0" brushRef="#br0" timeOffset="548.092">409 237 92 0 0,'0'0'12049'0'0,"0"0"-11845"0"0,0 0 52 0 0,0 0 88 0 0,0 0 576 0 0,-40 27-60 0 0,17-21-152 0 0,-5-1-268 0 0,-1 2-268 0 0,-2-1-120 0 0,2 0-52 0 0,-2-2-488 0 0,4-1-1104 0 0,9-3-2856 0 0,4-4-4925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3:28.459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1525 604 3940 0 0,'0'0'4798'0'0,"0"0"-3378"0"0,0 0-994 0 0,0 0 162 0 0,0 0-50 0 0,0 0-135 0 0,0 0-116 0 0,0 0-87 0 0,0 0-75 0 0,27-26 2857 0 0,-26 24-2989 0 0,0 1-1 0 0,0-1 0 0 0,0 0 0 0 0,-1 1 0 0 0,1-1 0 0 0,0 0 0 0 0,-1 0 1 0 0,0 1-1 0 0,1-1 0 0 0,-1 0 0 0 0,0 0 0 0 0,0 0 0 0 0,0 0 0 0 0,0 0 0 0 0,0 1 1 0 0,0-1-1 0 0,-1 0 0 0 0,1 0 0 0 0,-1 0 0 0 0,1 1 0 0 0,-1-1 0 0 0,0 0 1 0 0,0 1-1 0 0,1-1 0 0 0,-1 0 0 0 0,0 1 0 0 0,0-1 0 0 0,-1 1 0 0 0,1 0 1 0 0,0-1-1 0 0,0 1 0 0 0,-1 0 0 0 0,1-1 0 0 0,-1 1 0 0 0,1 0 0 0 0,-1 0 0 0 0,1 0 1 0 0,-1 1-1 0 0,0-1 0 0 0,1 0 0 0 0,-1 1 0 0 0,0-1 0 0 0,0 1 0 0 0,0-1 1 0 0,1 1 7 0 0,-85 1-1047 0 0,82 1 1077 0 0,1-1 1 0 0,0 1-1 0 0,0 0 0 0 0,0 0 0 0 0,1 0 0 0 0,-1 0 0 0 0,0 0 1 0 0,1 1-1 0 0,-1-1 0 0 0,1 1 0 0 0,0 0 0 0 0,0 0 0 0 0,0 0 0 0 0,0 0 1 0 0,0 0-1 0 0,1 0 0 0 0,-1 0 0 0 0,1 0 0 0 0,0 1 0 0 0,0-1 1 0 0,0 0-1 0 0,1 1 0 0 0,-1-1 0 0 0,1 1 0 0 0,-1-1 0 0 0,1 1 1 0 0,0-1-1 0 0,1 1 0 0 0,-1-1 0 0 0,1 1 0 0 0,-1-1 0 0 0,1 0 0 0 0,0 1 1 0 0,0-1-1 0 0,1 0 0 0 0,-1 0 0 0 0,1 1 0 0 0,-1-1 0 0 0,1 0 1 0 0,0 0-1 0 0,0-1 0 0 0,0 1 0 0 0,1 0 0 0 0,-1-1 0 0 0,1 1 0 0 0,-1-1 1 0 0,1 0-1 0 0,0 0 0 0 0,0 0 0 0 0,0 0 0 0 0,0 0 0 0 0,0-1 1 0 0,0 1-1 0 0,0-1 0 0 0,1 0 0 0 0,-1 0 0 0 0,1 0-30 0 0,1-1 37 0 0,0 0 0 0 0,-1-1 0 0 0,1 0 0 0 0,0 1 0 0 0,0-1 0 0 0,0-1 1 0 0,-1 1-1 0 0,1-1 0 0 0,0 0 0 0 0,-1 0 0 0 0,0 0 0 0 0,1-1 0 0 0,-1 1 0 0 0,0-1 0 0 0,0 0 0 0 0,-1 0 0 0 0,1 0 0 0 0,0-1 0 0 0,-1 0 0 0 0,0 1 0 0 0,0-1 0 0 0,0 0 0 0 0,-1 0 0 0 0,1-1 1 0 0,-1 1-1 0 0,0-1-37 0 0,19 52-1498 0 0,-19-40 1623 0 0,-1 1 0 0 0,0-1 0 0 0,0 1 0 0 0,-1 0 0 0 0,0-1 1 0 0,0 1-1 0 0,-1 0 0 0 0,0-1 0 0 0,-1 1 0 0 0,1-1 0 0 0,-1 0 0 0 0,-1 1 0 0 0,1-1 0 0 0,-1 0 0 0 0,-1 0 0 0 0,1-1 0 0 0,-1 1 0 0 0,0-1 1 0 0,-3 4-126 0 0,3-6-109 0 0,0 0 1 0 0,0 0-1 0 0,-1 0 1 0 0,0 0-1 0 0,1-1 1 0 0,-1 0-1 0 0,0 0 1 0 0,-1 0-1 0 0,1 0 1 0 0,0-1 0 0 0,-1 0-1 0 0,1 0 1 0 0,-1-1-1 0 0,0 1 1 0 0,0-1-1 0 0,1 0 1 0 0,-3-1 108 0 0,5 1-307 0 0,-21-4-7318 0 0,11-8-468 0 0</inkml:trace>
  <inkml:trace contextRef="#ctx0" brushRef="#br0" timeOffset="294.318">1871 435 13013 0 0,'0'0'186'0'0,"-5"7"199"0"0,-8 14-43 0 0,0 0 0 0 0,2 0 0 0 0,1 1 0 0 0,0 0 0 0 0,2 1 0 0 0,0 0 1 0 0,2 0-1 0 0,0 1 0 0 0,2 0 0 0 0,1 0 0 0 0,0 4-342 0 0,3-24-17 0 0,1 0-1 0 0,0 0 1 0 0,0 0 0 0 0,0 0-1 0 0,1 0 1 0 0,-1-1-1 0 0,1 1 1 0 0,0 0 0 0 0,0 0-1 0 0,0-1 1 0 0,0 0 0 0 0,1 1-1 0 0,-1-1 1 0 0,1 0 0 0 0,0 0-1 0 0,0 0 1 0 0,0-1 0 0 0,1 1-1 0 0,-1-1 1 0 0,0 1 0 0 0,1-1-1 0 0,0 0 1 0 0,-1 0-1 0 0,5 0 18 0 0,37-5-9816 0 0,-33-5 3610 0 0</inkml:trace>
  <inkml:trace contextRef="#ctx0" brushRef="#br0" timeOffset="-1639.11">558 522 4072 0 0,'0'0'282'0'0,"0"0"1112"0"0,0 0 1168 0 0,0 0-811 0 0,0 0-545 0 0,0 0-151 0 0,0 0-316 0 0,0 0-563 0 0,-5 30 1174 0 0,9 133 1114 0 0,0-109-6283 0 0,1-71-737 0 0,2 3-1488 0 0</inkml:trace>
  <inkml:trace contextRef="#ctx0" brushRef="#br0" timeOffset="-1390.345">758 476 6081 0 0,'0'0'2987'0'0,"0"0"-1294"0"0,0 0-351 0 0,0 0-33 0 0,0 0-378 0 0,0 0-203 0 0,0 0-130 0 0,-9 0-190 0 0,-35 0-340 0 0,-63-1 311 0 0,43-12-3631 0 0,63 13 2634 0 0,-4-2-239 0 0,4-1-3299 0 0,1 1-1045 0 0</inkml:trace>
  <inkml:trace contextRef="#ctx0" brushRef="#br0" timeOffset="-1155.849">796 650 3332 0 0,'0'0'6369'0'0,"0"0"-6021"0"0,0 0 324 0 0,0 0 524 0 0,0 0-68 0 0,-45 7-364 0 0,28-7-436 0 0,-1 1-252 0 0,-2 0-64 0 0,2-1-12 0 0,2 0-320 0 0,1 0-968 0 0,5 0-1464 0 0,1-3-3817 0 0</inkml:trace>
  <inkml:trace contextRef="#ctx0" brushRef="#br0" timeOffset="-906.835">874 735 4652 0 0,'0'0'5349'0'0,"0"0"-5101"0"0,0 0 604 0 0,0 0 188 0 0,0 0 112 0 0,-41 24-60 0 0,18-20-272 0 0,-4 1-340 0 0,-4-1-320 0 0,0-1-160 0 0,0 0-440 0 0,3-2-820 0 0,7-1-1040 0 0,-2-4-4004 0 0</inkml:trace>
  <inkml:trace contextRef="#ctx0" brushRef="#br0" timeOffset="-583.893">1201 358 4620 0 0,'0'0'2443'0'0,"0"0"-1451"0"0,-6-1-180 0 0,-190-31 2227 0 0,214 93-881 0 0,-16-32-1730 0 0,-1 1 1 0 0,-1-1-1 0 0,-2 0 1 0 0,0 1-1 0 0,-2-1 1 0 0,-2-1-1 0 0,-1 1-428 0 0,-12 191 263 0 0,20-215-218 0 0,0-1 0 0 0,0 1 0 0 0,1-1 0 0 0,-1 0 0 0 0,1 0 0 0 0,0 0 0 0 0,0 1 0 0 0,1-2 0 0 0,-1 1 0 0 0,1 0 0 0 0,0 0 0 0 0,0-1 0 0 0,0 0 0 0 0,0 1 0 0 0,1-1 0 0 0,-1 0 0 0 0,1-1 0 0 0,0 1 0 0 0,-1-1 0 0 0,1 0 0 0 0,1 1 0 0 0,-1-2 0 0 0,0 1 0 0 0,0 0 0 0 0,1-1 0 0 0,-1 0 0 0 0,1 0 0 0 0,-1 0 0 0 0,1-1 0 0 0,-1 1 0 0 0,1-1 0 0 0,-1 0 1 0 0,1-1-1 0 0,0 1 0 0 0,-1-1 0 0 0,1 0 0 0 0,1 0-45 0 0,32-10-3514 0 0,-5-8-4359 0 0,-14 1 268 0 0</inkml:trace>
  <inkml:trace contextRef="#ctx0" brushRef="#br0" timeOffset="3957.952">3734 837 16033 0 0,'0'0'0'0'0,"0"0"-764"0"0,0 0 764 0 0,-40-1 12 0 0,17-2 152 0 0,1-3-164 0 0,-6 1-264 0 0,4-2-848 0 0,5 0-2988 0 0,1-5-3837 0 0</inkml:trace>
  <inkml:trace contextRef="#ctx0" brushRef="#br0" timeOffset="4207.191">3752 711 6749 0 0,'0'0'9440'0'0,"0"0"-9440"0"0,0 0-364 0 0,0 0-64 0 0,0 0 428 0 0,-42-3 340 0 0,11 0-164 0 0,-10-2-176 0 0,0-2-1344 0 0,10 1-4000 0 0,-5-6-3861 0 0</inkml:trace>
  <inkml:trace contextRef="#ctx0" brushRef="#br0" timeOffset="2538.613">2745 573 11537 0 0,'0'0'1102'0'0,"0"0"-1004"0"0,0 0 237 0 0,0 0 223 0 0,-10 4 33 0 0,4 0-577 0 0,-1 0-1 0 0,0 0 1 0 0,0-1-1 0 0,-1 0 1 0 0,1-1 0 0 0,-1 0-1 0 0,1 0 1 0 0,-1 0-1 0 0,0-1 1 0 0,0 0-1 0 0,0-1 1 0 0,1 1-1 0 0,-1-2 1 0 0,0 1-1 0 0,0-1 1 0 0,0 0-1 0 0,1-1 1 0 0,-1 1 0 0 0,0-2-1 0 0,1 1 1 0 0,0-1-1 0 0,-1 0 1 0 0,1-1-1 0 0,0 1 1 0 0,1-1-1 0 0,-1-1-13 0 0,-13-25-1446 0 0,14 8-3905 0 0,6 18 1103 0 0</inkml:trace>
  <inkml:trace contextRef="#ctx0" brushRef="#br0" timeOffset="2799.269">2625 633 3664 0 0,'0'0'1784'0'0,"0"0"-180"0"0,0 0 21 0 0,1 7-157 0 0,-6 121 3353 0 0,3-109-4916 0 0,4-14-4232 0 0,0-5 68 0 0</inkml:trace>
  <inkml:trace contextRef="#ctx0" brushRef="#br0" timeOffset="3048.925">2904 490 116 0 0,'0'0'9987'0'0,"0"0"-7610"0"0,0 0-2128 0 0,0 0 232 0 0,5 7 116 0 0,1 2-390 0 0,-1 1 1 0 0,0-1-1 0 0,0 1 1 0 0,-1 0-1 0 0,0 0 1 0 0,-1 0 0 0 0,0 0-1 0 0,-1 1 1 0 0,0-1-1 0 0,0 1 1 0 0,-1-1-1 0 0,-1 1 1 0 0,0 0-1 0 0,0 0 1 0 0,-1-1 0 0 0,-1 3-208 0 0,-69 125 149 0 0,23-96-4756 0 0,38-38-1566 0 0</inkml:trace>
  <inkml:trace contextRef="#ctx0" brushRef="#br0" timeOffset="3710.964">3138 305 6081 0 0,'0'0'1051'0'0,"0"0"-725"0"0,0 0-25 0 0,0 0 493 0 0,0 0 353 0 0,0 0 104 0 0,0 0-220 0 0,0 0-434 0 0,-11-9-764 0 0,23 12 373 0 0,0-1 0 0 0,0 0-1 0 0,0 0 1 0 0,0-1-1 0 0,0-1 1 0 0,0 0-1 0 0,0 0 1 0 0,0-2-1 0 0,0 1 1 0 0,0-1-1 0 0,0-1 1 0 0,8-3-206 0 0,-18 38-833 0 0,-10 178 3936 0 0,10-164-2926 0 0,-3 1 0 0 0,-1-1 0 0 0,-3-1 0 0 0,-1 1 0 0 0,-2-1 0 0 0,-3 3-177 0 0,9-43 19 0 0,0-1 0 0 0,0 1 0 0 0,0 0 0 0 0,0 0-1 0 0,-1-1 1 0 0,1 1 0 0 0,-1-1 0 0 0,0 0 0 0 0,-1 0 0 0 0,1 0 0 0 0,-1 0 0 0 0,0-1-1 0 0,1 1 1 0 0,-2-1 0 0 0,1 0 0 0 0,0 0 0 0 0,-1 0 0 0 0,1-1 0 0 0,-1 0 0 0 0,0 0-1 0 0,0 0 1 0 0,0 0 0 0 0,0-1 0 0 0,0 0 0 0 0,0 0 0 0 0,0 0 0 0 0,0 0 0 0 0,0-1-1 0 0,-1 0-18 0 0,-57-27-4646 0 0,53 16-1482 0 0,1-7-1856 0 0</inkml:trace>
  <inkml:trace contextRef="#ctx0" brushRef="#br0" timeOffset="1919.842">2222 499 3636 0 0,'0'0'884'0'0,"0"0"2408"0"0,0 0-1538 0 0,0 0-589 0 0,0 0-36 0 0,0 0-388 0 0,-11 31 350 0 0,-3-9-763 0 0,0 0 0 0 0,-1 0 0 0 0,-1-2 0 0 0,-1 0 0 0 0,-1-1 0 0 0,-1 0 0 0 0,0-2 0 0 0,-8 5-328 0 0,17-16-1334 0 0,2-11-3476 0 0,7-1-446 0 0</inkml:trace>
  <inkml:trace contextRef="#ctx0" brushRef="#br0" timeOffset="2106.358">2094 507 4224 0 0,'0'0'3343'0'0,"0"0"-2315"0"0,5 7-119 0 0,33 59 2270 0 0,5 11 84 0 0,-5-35-3882 0 0,-22-32-2048 0 0,-3-6-3066 0 0,-1-4-1194 0 0</inkml:trace>
  <inkml:trace contextRef="#ctx0" brushRef="#br0" timeOffset="2260.019">2365 703 1448 0 0,'0'0'9373'0'0,"0"0"-9233"0"0,0 0 56 0 0,0 0 520 0 0,8 36 16 0 0,-12-26-92 0 0,-3 2-4 0 0,-3-1 60 0 0,-2 0-140 0 0,-3-1-176 0 0,-1 1-132 0 0,1-2-132 0 0,-1 0-116 0 0,3-4-528 0 0,3 0-940 0 0,4-3-1516 0 0,3-4-4317 0 0</inkml:trace>
  <inkml:trace contextRef="#ctx0" brushRef="#br0" timeOffset="9464.63">5064 387 1084 0 0,'0'0'5422'0'0,"0"0"-3677"0"0,0 0-1386 0 0,0 0 62 0 0,0 0 483 0 0,0 0 207 0 0,0 0-215 0 0,0 0-286 0 0,3-3 289 0 0,-374-9 1355 0 0,262-24-3529 0 0,234 153 1018 0 0,-106-101 276 0 0,-14-14 35 0 0,0 0 0 0 0,-1 0 1 0 0,1 1-1 0 0,-1 0 0 0 0,1 0 0 0 0,-1 0 0 0 0,0 1 0 0 0,0-1 0 0 0,0 1 1 0 0,0 0-1 0 0,-1 0 0 0 0,0 0 0 0 0,0 1 0 0 0,0-1 0 0 0,0 1 0 0 0,-1 0 0 0 0,1-1 1 0 0,-1 1-1 0 0,0 0 0 0 0,-1 1 0 0 0,1-1 0 0 0,-1 0 0 0 0,0 0 0 0 0,-1 1 0 0 0,1-1 1 0 0,-1 0-1 0 0,0 1 0 0 0,0-1 0 0 0,-1 0 0 0 0,1 1 0 0 0,-1-1 0 0 0,0 0 0 0 0,-1 0 1 0 0,1 0-1 0 0,-1 0 0 0 0,-2 5-54 0 0,-204 251 948 0 0,207-256-1328 0 0,11-16-8400 0 0,2 0 851 0 0</inkml:trace>
  <inkml:trace contextRef="#ctx0" brushRef="#br0" timeOffset="9744.261">5183 986 8657 0 0,'0'0'4055'0'0,"-8"0"-3558"0"0,-374-20 1667 0 0,200 6-1771 0 0,183 12-5117 0 0,11 0-785 0 0</inkml:trace>
  <inkml:trace contextRef="#ctx0" brushRef="#br0" timeOffset="11920.006">5959 459 13133 0 0,'0'0'1293'0'0,"0"0"-948"0"0,0 0-255 0 0,-8-2 207 0 0,-342-8-282 0 0,336 6 209 0 0,42 14-656 0 0,-19-6 482 0 0,0 0 0 0 0,0 0 0 0 0,-1 0 0 0 0,0 1 0 0 0,1 0 0 0 0,-2 1 1 0 0,1 0-1 0 0,0 0 0 0 0,-1 1 0 0 0,-1 0 0 0 0,1 0 0 0 0,-1 1 0 0 0,0-1 0 0 0,-1 1 1 0 0,1 1-1 0 0,-2-1 0 0 0,1 1 0 0 0,-1-1 0 0 0,-1 1 0 0 0,1 1 0 0 0,-2-1 0 0 0,1 0 1 0 0,-1 1-1 0 0,-1-1 0 0 0,1 1 0 0 0,-2 0 0 0 0,1-1 0 0 0,-1 1 0 0 0,-1 0 0 0 0,0-1 1 0 0,0 1-1 0 0,-1-1 0 0 0,0 1 0 0 0,-3 7-50 0 0,-145 186 441 0 0,149-202-436 0 0,1 0 0 0 0,-1 0 1 0 0,0 1-1 0 0,1-1 1 0 0,-1 0-1 0 0,1 0 1 0 0,-1 0-1 0 0,1 0 0 0 0,-1 1 1 0 0,1-1-1 0 0,0 0 1 0 0,0 1-1 0 0,-1-1 0 0 0,1 0 1 0 0,0 0-1 0 0,0 1 1 0 0,0-1-1 0 0,0 0 1 0 0,1 1-1 0 0,-1-1 0 0 0,0 0 1 0 0,1 0-1 0 0,-1 1 1 0 0,0-1-1 0 0,1 0 1 0 0,-1 0-1 0 0,1 0 0 0 0,0 0 1 0 0,-1 1-1 0 0,1-1 1 0 0,0 0-1 0 0,0 0 1 0 0,0 0-1 0 0,0-1 0 0 0,0 1 1 0 0,0 0-1 0 0,0 0 1 0 0,0 0-1 0 0,0-1 1 0 0,0 1-1 0 0,0-1 0 0 0,0 1 1 0 0,1-1-1 0 0,-1 1 1 0 0,0-1-1 0 0,0 1 0 0 0,1-1 1 0 0,-1 0-1 0 0,1 0-5 0 0,74 5 853 0 0,-62-6-816 0 0,273-38 924 0 0,-284 39-1286 0 0,9-2-560 0 0,-4 2-3290 0 0,-6 1-2533 0 0</inkml:trace>
  <inkml:trace contextRef="#ctx0" brushRef="#br0" timeOffset="12325.392">5712 1129 220 0 0,'0'0'8895'0'0,"0"0"-4906"0"0,0 0-3925 0 0,-2 7 3 0 0,3 102 1408 0 0,-1-107-1420 0 0,0 0 0 0 0,0 0 0 0 0,0 0 0 0 0,1 0 0 0 0,-1 0 1 0 0,0-1-1 0 0,1 1 0 0 0,0 0 0 0 0,-1 0 0 0 0,1 0 0 0 0,0 0 1 0 0,0 0-1 0 0,0-1 0 0 0,0 1 0 0 0,1 0 0 0 0,-1-1 0 0 0,0 1 0 0 0,1-1 1 0 0,-1 0-1 0 0,0 1 0 0 0,1-1 0 0 0,0 0 0 0 0,-1 0 0 0 0,1 0 0 0 0,0 0 1 0 0,0 0-1 0 0,0 0 0 0 0,-1 0 0 0 0,1-1 0 0 0,0 1 0 0 0,0-1 1 0 0,0 1-1 0 0,0-1 0 0 0,0 0 0 0 0,0 0 0 0 0,0 0 0 0 0,0 0 0 0 0,0 0 1 0 0,0 0-1 0 0,0 0 0 0 0,0-1 0 0 0,0 1 0 0 0,0-1 0 0 0,0 0 0 0 0,0 1 1 0 0,0-1-1 0 0,-1 0 0 0 0,1 0 0 0 0,0 0 0 0 0,0 0 0 0 0,-1 0 1 0 0,1-1-1 0 0,-1 1 0 0 0,1 0 0 0 0,0-1-55 0 0,25-32 571 0 0,-27 35-587 0 0,0-1 0 0 0,1 1 0 0 0,-1-1 0 0 0,0 1 0 0 0,0-1-1 0 0,0 1 1 0 0,0-1 0 0 0,0 1 0 0 0,1-1 0 0 0,-1 1-1 0 0,0-1 1 0 0,1 1 0 0 0,-1-1 0 0 0,0 1 0 0 0,1-1 0 0 0,-1 0-1 0 0,0 1 1 0 0,1-1 0 0 0,-1 0 0 0 0,0 1 0 0 0,1-1 0 0 0,-1 0-1 0 0,1 1 1 0 0,-1-1 0 0 0,1 0 0 0 0,-1 0 0 0 0,1 1-1 0 0,-1-1 1 0 0,1 0 0 0 0,-1 0 0 0 0,1 0 0 0 0,-1 0 0 0 0,1 0-1 0 0,-1 0 1 0 0,1 0 0 0 0,0 0 0 0 0,-1 0 0 0 0,1 0 0 0 0,-1 0-1 0 0,1 0 1 0 0,-1 0 0 0 0,1-1 0 0 0,-1 1 0 0 0,1 0-1 0 0,-1 0 1 0 0,1-1 16 0 0,2 7 33 0 0,0 1 0 0 0,-1-1 0 0 0,1 0 0 0 0,-1 1-1 0 0,-1-1 1 0 0,1 1 0 0 0,-1 0 0 0 0,0-1 0 0 0,-1 1 0 0 0,1 0-1 0 0,-1-1 1 0 0,-1 1 0 0 0,1 0 0 0 0,-1 0 0 0 0,0-1 0 0 0,-1 1-1 0 0,0-1 1 0 0,0 1 0 0 0,0-1 0 0 0,-1 0 0 0 0,1 1 0 0 0,-2-1-1 0 0,1-1 1 0 0,-1 1 0 0 0,0 0 0 0 0,0-1 0 0 0,0 0 0 0 0,-1 0-1 0 0,1 0 1 0 0,-1 0 0 0 0,-1-1 0 0 0,1 0 0 0 0,0 0 0 0 0,-1-1-1 0 0,0 1 1 0 0,0-1 0 0 0,-6 2-33 0 0,-72-17-3214 0 0,69-2-2100 0 0</inkml:trace>
  <inkml:trace contextRef="#ctx0" brushRef="#br0" timeOffset="11142.57">4766 1154 5565 0 0,'0'0'4470'0'0,"0"0"-2355"0"0,0 0-1324 0 0,0 0-313 0 0,0 0 29 0 0,0 0-84 0 0,0 0-137 0 0,0 0-81 0 0,4-2-158 0 0,0 0-29 0 0,-1 1 0 0 0,1 0 0 0 0,0 0 0 0 0,0 0 1 0 0,0 1-1 0 0,0-1 0 0 0,0 1 0 0 0,0 0 0 0 0,0 0 0 0 0,0 1 0 0 0,0-1 0 0 0,0 1 0 0 0,0 0 0 0 0,0 0 0 0 0,0 0 0 0 0,0 0 0 0 0,-1 0 0 0 0,1 1 0 0 0,0 0 0 0 0,-1 0 0 0 0,0 0 0 0 0,1 0 0 0 0,-1 1 0 0 0,0-1 0 0 0,0 1 0 0 0,0 0 0 0 0,0 0 0 0 0,-1 0 0 0 0,1 0 0 0 0,-1 0 0 0 0,0 0 0 0 0,1 3-18 0 0,-1-4-30 0 0,0 0-1 0 0,0 0 1 0 0,-1 0-1 0 0,1 0 1 0 0,-1 1-1 0 0,0-1 0 0 0,0 0 1 0 0,0 1-1 0 0,0-1 1 0 0,0 1-1 0 0,0 0 1 0 0,-1-1-1 0 0,1 1 1 0 0,-1 0-1 0 0,1-1 1 0 0,-1 1-1 0 0,0 0 0 0 0,0-1 1 0 0,-1 1-1 0 0,1 0 1 0 0,0-1-1 0 0,-1 1 1 0 0,0 0-1 0 0,1-1 1 0 0,-1 1-1 0 0,0-1 0 0 0,-1 1 1 0 0,1-1-1 0 0,0 0 1 0 0,-1 1-1 0 0,1-1 1 0 0,-1 0-1 0 0,1 0 1 0 0,-1 0-1 0 0,0 0 1 0 0,0 0-1 0 0,0-1 0 0 0,0 1 1 0 0,0 0-1 0 0,-1-1 1 0 0,1 0-1 0 0,0 1 1 0 0,-1-1-1 0 0,1 0 1 0 0,-1 0-1 0 0,1 0 0 0 0,-1-1 1 0 0,-2 1 30 0 0,4-1-275 0 0,-6 2-1624 0 0,3-3-2894 0 0,3-6-2238 0 0</inkml:trace>
  <inkml:trace contextRef="#ctx0" brushRef="#br0" timeOffset="11392.965">4985 1140 8673 0 0,'0'0'4350'0'0,"0"0"-3387"0"0,0 0-1058 0 0,0 0 345 0 0,-3 6 174 0 0,-2 3-301 0 0,2-7-103 0 0,1 0-1 0 0,-1 1 1 0 0,1-1-1 0 0,0 1 1 0 0,0-1 0 0 0,0 1-1 0 0,0 0 1 0 0,1 0-1 0 0,-1 0 1 0 0,1 0-1 0 0,-1 0 1 0 0,1 0-1 0 0,0 0 1 0 0,0 0-1 0 0,1 0 1 0 0,-1 1-1 0 0,1-1 1 0 0,-1 0 0 0 0,1 1-1 0 0,0-1 1 0 0,0 0-1 0 0,1 1 1 0 0,-1-1-1 0 0,1 0 1 0 0,-1 0-1 0 0,1 1 1 0 0,0-1-1 0 0,0 0 1 0 0,1 0-1 0 0,-1 0 1 0 0,1 0 0 0 0,-1 0-1 0 0,1 0 1 0 0,0-1-1 0 0,0 1 1 0 0,0 0-1 0 0,1-1 1 0 0,-1 0-1 0 0,0 1 1 0 0,1-1-1 0 0,0 0-19 0 0,25 5-1379 0 0,-6-7-3154 0 0,-1-3-3016 0 0</inkml:trace>
  <inkml:trace contextRef="#ctx0" brushRef="#br0" timeOffset="13815.764">6589 630 3616 0 0,'0'0'6186'0'0,"0"0"-5360"0"0,0 0-1146 0 0,0 0 650 0 0,0 0 222 0 0,0 0-72 0 0,22 16 3009 0 0,-21-17-3467 0 0,1 0 1 0 0,0 0-1 0 0,0 0 0 0 0,-1-1 0 0 0,1 1 0 0 0,-1 0 0 0 0,1 0 0 0 0,-1-1 0 0 0,1 1 0 0 0,-1-1 0 0 0,0 0 0 0 0,0 1 0 0 0,0-1 0 0 0,0 0 1 0 0,0 1-1 0 0,0-1 0 0 0,0 0 0 0 0,-1 0 0 0 0,1 0 0 0 0,-1 0 0 0 0,1 0 0 0 0,-1 0 0 0 0,0 0 0 0 0,0 0 0 0 0,1 0 0 0 0,-2 0 0 0 0,1 0 1 0 0,0 0-1 0 0,0 0 0 0 0,0 0 0 0 0,-1 0 0 0 0,1 0 0 0 0,-1 0 0 0 0,0 1 0 0 0,0-1 0 0 0,1 0 0 0 0,-1 0 0 0 0,0 0 0 0 0,-1 1 0 0 0,1-1 1 0 0,0 1-1 0 0,0-1 0 0 0,-1 1 0 0 0,1-1 0 0 0,-1 1 0 0 0,1 0 0 0 0,-1-1 0 0 0,1 1 0 0 0,-1 0 0 0 0,0 0 0 0 0,0 0 0 0 0,1 1 0 0 0,-2-1-22 0 0,-1-2-19 0 0,0 1 0 0 0,0 0 0 0 0,0 0-1 0 0,0 1 1 0 0,0-1 0 0 0,0 1-1 0 0,-1 0 1 0 0,1 0 0 0 0,-1 1 0 0 0,1-1-1 0 0,0 1 1 0 0,-1 0 0 0 0,1 0-1 0 0,-1 0 1 0 0,1 1 0 0 0,-1-1-1 0 0,1 1 1 0 0,0 0 0 0 0,-1 1 0 0 0,1-1-1 0 0,0 1 1 0 0,0-1 0 0 0,0 1-1 0 0,0 1 1 0 0,0-1 0 0 0,0 0-1 0 0,1 1 1 0 0,-1 0 0 0 0,1 0 0 0 0,0 0-1 0 0,0 0 1 0 0,0 1 0 0 0,0-1-1 0 0,0 1 1 0 0,1-1 0 0 0,0 1-1 0 0,-1 0 1 0 0,1 0 0 0 0,1 0 0 0 0,-1 0-1 0 0,1 1 1 0 0,-1-1 0 0 0,1 0-1 0 0,0 1 1 0 0,1-1 0 0 0,-1 1-1 0 0,1-1 1 0 0,0 0 0 0 0,0 1 0 0 0,0-1-1 0 0,1 1 1 0 0,0-1 0 0 0,0 1-1 0 0,0 0 20 0 0,-1-3 33 0 0,1 0 0 0 0,-1-1 0 0 0,0 1 0 0 0,1 0 0 0 0,0-1 0 0 0,-1 1 0 0 0,1-1 0 0 0,0 1 0 0 0,0-1 0 0 0,0 1 0 0 0,0-1 0 0 0,0 0 0 0 0,0 0 0 0 0,0 1 0 0 0,0-1 0 0 0,0 0 0 0 0,1 0 0 0 0,-1 0 0 0 0,0 0 0 0 0,1 0 0 0 0,-1 0 0 0 0,1-1 0 0 0,-1 1 0 0 0,1 0 0 0 0,0-1 0 0 0,-1 1 0 0 0,1-1-1 0 0,-1 0 1 0 0,1 1 0 0 0,0-1 0 0 0,-1 0 0 0 0,1 0 0 0 0,0 0 0 0 0,-1 0 0 0 0,1 0 0 0 0,0-1 0 0 0,-1 1 0 0 0,1 0 0 0 0,0-1 0 0 0,-1 1 0 0 0,1-1 0 0 0,0 0-33 0 0,68-29 671 0 0,-30-20-945 0 0,-14 94-1281 0 0,-23-39 1613 0 0,1 1-1 0 0,-1 0 1 0 0,-1 0 0 0 0,1 1-1 0 0,-1-1 1 0 0,0 1-1 0 0,-1-1 1 0 0,0 1 0 0 0,0-1-1 0 0,0 1 1 0 0,0 0 0 0 0,-1-1-1 0 0,0 1 1 0 0,-1 0-1 0 0,0-1 1 0 0,0 1 0 0 0,0 0-1 0 0,-1-1 1 0 0,0 1 0 0 0,0-1-1 0 0,0 0 1 0 0,-1 0-1 0 0,0 0 1 0 0,0 0 0 0 0,-1 0-1 0 0,1-1 1 0 0,-1 1-1 0 0,-1-1 1 0 0,1 0 0 0 0,-1 0-1 0 0,0-1 1 0 0,0 1 0 0 0,0-1-1 0 0,0 0 1 0 0,-1 0-1 0 0,0-1 1 0 0,0 0 0 0 0,0 0-1 0 0,0 0 1 0 0,-2 0-58 0 0,-13-2-1038 0 0,9-8-4828 0 0,7-9-3665 0 0</inkml:trace>
  <inkml:trace contextRef="#ctx0" brushRef="#br0" timeOffset="14095.283">6967 506 7525 0 0,'0'0'5294'0'0,"0"0"-4430"0"0,-4 8-474 0 0,-11 11-114 0 0,2 0 1 0 0,1 2 0 0 0,0 0-1 0 0,1 0 1 0 0,2 1-1 0 0,0 0 1 0 0,1 0 0 0 0,1 1-1 0 0,1 0 1 0 0,1 0 0 0 0,2 1-1 0 0,0-1 1 0 0,1 1-277 0 0,49 32-470 0 0,-21-49-2398 0 0,-1-7-3424 0 0,-5-5-1487 0 0</inkml:trace>
  <inkml:trace contextRef="#ctx0" brushRef="#br0" timeOffset="17116.458">9278 780 11717 0 0,'0'0'1526'0'0,"0"0"-1825"0"0,-1 6 115 0 0,-4 11 523 0 0,1 0 0 0 0,0 0 0 0 0,2 1 0 0 0,0-1 0 0 0,1 0 0 0 0,0 1 0 0 0,2-1 0 0 0,0 1 0 0 0,2 10-339 0 0,0-26 44 0 0,-1 1 0 0 0,1-1-1 0 0,0 1 1 0 0,-1-1-1 0 0,1 0 1 0 0,0 0-1 0 0,0 0 1 0 0,0-1-1 0 0,1 1 1 0 0,-1-1-1 0 0,0 0 1 0 0,1 0-1 0 0,-1 0 1 0 0,0 0-1 0 0,1 0 1 0 0,-1-1-1 0 0,1 0 1 0 0,-1 1 0 0 0,1-1-1 0 0,0-1 1 0 0,-1 1-1 0 0,1 0 1 0 0,-1-1-1 0 0,0 0 1 0 0,1 0-1 0 0,-1 0 1 0 0,1 0-1 0 0,-1 0 1 0 0,0-1-1 0 0,0 1 1 0 0,0-1-1 0 0,0 0 1 0 0,0 0-1 0 0,0 0 1 0 0,0 0 0 0 0,-1-1-1 0 0,1 1 1 0 0,-1-1-1 0 0,0 0 1 0 0,1 1-1 0 0,-1-1 1 0 0,0 0-1 0 0,-1 0 1 0 0,1 0-1 0 0,0-1-43 0 0,39-76 274 0 0,-39 146-1256 0 0,0-60 989 0 0,0 1 1 0 0,-1-1 0 0 0,1 1-1 0 0,-2 0 1 0 0,1-1-1 0 0,-1 1 1 0 0,0 0 0 0 0,0-1-1 0 0,0 1 1 0 0,-1 0 0 0 0,0-1-1 0 0,-1 1 1 0 0,1-1 0 0 0,-1 1-1 0 0,-1-1 1 0 0,1 0 0 0 0,-1 0-1 0 0,0 0 1 0 0,0 0 0 0 0,-1 0-1 0 0,0-1 1 0 0,0 1-1 0 0,0-1 1 0 0,-1 0 0 0 0,1 0-1 0 0,-1-1 1 0 0,0 0 0 0 0,-1 1-1 0 0,1-2 1 0 0,-1 1 0 0 0,0-1-1 0 0,0 1 1 0 0,0-2 0 0 0,0 1-1 0 0,0-1 1 0 0,-5 2-8 0 0,-29-11-4657 0 0,22-8-2134 0 0</inkml:trace>
  <inkml:trace contextRef="#ctx0" brushRef="#br0" timeOffset="17315.583">9726 758 15705 0 0,'18'42'1129'0'0,"-10"4"-1129"0"0,1-4 0 0 0,-9-9 188 0 0,0-9 36 0 0,-4-2-112 0 0,-8 4-104 0 0,-2 3 80 0 0,-5 3-28 0 0,-12 3-60 0 0,-12 3-472 0 0,4-9-921 0 0,6-7-2659 0 0,1-13-4505 0 0</inkml:trace>
  <inkml:trace contextRef="#ctx0" brushRef="#br0" timeOffset="16248.765">8725 609 14101 0 0,'0'0'343'0'0,"-3"8"-11"0"0,-6 10-7 0 0,2-6-191 0 0,1 0 1 0 0,-1 1 0 0 0,2 0 0 0 0,0 0 0 0 0,0 0 0 0 0,1 1 0 0 0,1-1-1 0 0,1 1 1 0 0,-1 0 0 0 0,2 0 0 0 0,0 0 0 0 0,1 0 0 0 0,0 0 0 0 0,1 0-1 0 0,1-1 1 0 0,0 2-135 0 0,16 8-2234 0 0,0-15-5222 0 0,-6-9-76 0 0</inkml:trace>
  <inkml:trace contextRef="#ctx0" brushRef="#br0" timeOffset="16495.701">8776 769 7673 0 0,'0'0'4533'0'0,"0"0"-3818"0"0,0 0-732 0 0,0 0-1 0 0,8-2-11 0 0,-3 1 34 0 0,0 0 1 0 0,0 0-1 0 0,0 1 1 0 0,0-1-1 0 0,0 1 1 0 0,0 0 0 0 0,0 0-1 0 0,0 1 1 0 0,0 0-1 0 0,0 0 1 0 0,0 0 0 0 0,0 0-1 0 0,0 1 1 0 0,0 0-1 0 0,-1 0 1 0 0,1 0-1 0 0,-1 0 1 0 0,1 1 0 0 0,-1 0-1 0 0,0 0 1 0 0,0 0-1 0 0,0 0 1 0 0,0 1 0 0 0,-1-1-6 0 0,-1-1 39 0 0,1 0 1 0 0,-1-1-1 0 0,0 1 1 0 0,0 0 0 0 0,0 0-1 0 0,0 1 1 0 0,0-1-1 0 0,0 0 1 0 0,-1 1 0 0 0,1-1-1 0 0,-1 1 1 0 0,0-1-1 0 0,0 1 1 0 0,0 0 0 0 0,0-1-1 0 0,0 1 1 0 0,0 0-1 0 0,-1 0 1 0 0,1 0 0 0 0,-1 0-1 0 0,0-1 1 0 0,0 1-1 0 0,0 0 1 0 0,0 0 0 0 0,-1 0-1 0 0,1 0 1 0 0,-1 0-1 0 0,1-1 1 0 0,-1 1 0 0 0,0 0-1 0 0,0 0 1 0 0,0-1-1 0 0,-1 1 1 0 0,1-1 0 0 0,-1 1-1 0 0,1-1 1 0 0,-1 1-1 0 0,0-1 1 0 0,0 0-1 0 0,0 0 1 0 0,0 0 0 0 0,0 0-1 0 0,0 0 1 0 0,-1-1-1 0 0,1 1 1 0 0,-1-1 0 0 0,1 1-1 0 0,-1-1 1 0 0,1 0-1 0 0,-1 0 1 0 0,0 0 0 0 0,0 0-1 0 0,1-1 1 0 0,-1 1-1 0 0,0-1 1 0 0,0 1 0 0 0,0-1-1 0 0,0 0 1 0 0,0 0-1 0 0,1 0 1 0 0,-2-1-40 0 0,-16 0-1562 0 0,9-7-2596 0 0,6 3-1792 0 0</inkml:trace>
  <inkml:trace contextRef="#ctx0" brushRef="#br0" timeOffset="16665.518">8985 769 10197 0 0,'0'0'1987'0'0,"0"0"-2101"0"0,0 0 157 0 0,-4 8 328 0 0,-41 127 1516 0 0,62-116-2157 0 0,-1-14-3122 0 0,-9-5-856 0 0</inkml:trace>
  <inkml:trace contextRef="#ctx0" brushRef="#br0" timeOffset="16851.164">9112 935 1760 0 0,'0'0'13005'0'0,"0"0"-12805"0"0,0 0 0 0 0,0 0-200 0 0,-16 45 268 0 0,7-36 144 0 0,-1 0-136 0 0,-3-3-96 0 0,0 0-39 0 0,-1-1-45 0 0,0 2-96 0 0,1-5-505 0 0,3 1-803 0 0,3-2-1188 0 0,3-1-3600 0 0</inkml:trace>
  <inkml:trace contextRef="#ctx0" brushRef="#br0" timeOffset="15750.177">8351 722 13685 0 0,'0'0'1299'0'0,"1"7"-815"0"0,1 6-395 0 0,0-1-1 0 0,-1 0 1 0 0,0 0-1 0 0,-1 1 1 0 0,-1-1 0 0 0,0 0-1 0 0,-1 0 1 0 0,0 0-1 0 0,-1 0 1 0 0,0 0-1 0 0,-1 0 1 0 0,0-1 0 0 0,-1 1-1 0 0,0-1 1 0 0,-1 0-1 0 0,0-1 1 0 0,0 1-1 0 0,-1-1 1 0 0,-1 0 0 0 0,-4 4-89 0 0,-7-22-7536 0 0,19-3 1048 0 0</inkml:trace>
  <inkml:trace contextRef="#ctx0" brushRef="#br0" timeOffset="15999.424">8370 672 10617 0 0,'0'0'1472'0'0,"8"0"-1117"0"0,-3 0-203 0 0,1 0-1 0 0,0 0 1 0 0,0 0-1 0 0,-1 1 1 0 0,1 0-1 0 0,0 0 0 0 0,0 0 1 0 0,-1 1-1 0 0,1 0 1 0 0,-1 0-1 0 0,0 0 0 0 0,0 1 1 0 0,1 0-1 0 0,-2 0 1 0 0,1 0-1 0 0,0 0 1 0 0,-1 1-1 0 0,1 0 0 0 0,-1 0 1 0 0,0 0-1 0 0,0 0 1 0 0,-1 1-1 0 0,1-1 0 0 0,-1 1 1 0 0,0 0-1 0 0,0 0 1 0 0,-1 0-1 0 0,1 1 0 0 0,-1-1 1 0 0,1 3-152 0 0,-4-5-4 0 0,0-1 0 0 0,0 0 0 0 0,0 1-1 0 0,0-1 1 0 0,0 0 0 0 0,0 0 0 0 0,0 0 0 0 0,-1 0 0 0 0,1 0 0 0 0,-1 0 0 0 0,0 0-1 0 0,1 0 1 0 0,-1-1 0 0 0,0 1 0 0 0,0-1 0 0 0,0 1 0 0 0,0-1 0 0 0,0 0 0 0 0,0 0-1 0 0,-1 0 1 0 0,1 0 0 0 0,0 0 0 0 0,-1 0 0 0 0,1-1 0 0 0,0 1 0 0 0,-1-1 0 0 0,1 1 0 0 0,-1-1-1 0 0,1 0 1 0 0,-1 0 0 0 0,1 0 0 0 0,-1-1 0 0 0,1 1 0 0 0,0 0 0 0 0,-1-1 0 0 0,1 1-1 0 0,0-1 1 0 0,-1 0 0 0 0,0-1 4 0 0,-60-18-6816 0 0,47 7-246 0 0</inkml:trace>
  <inkml:trace contextRef="#ctx0" brushRef="#br0" timeOffset="15269.278">7686 711 7537 0 0,'0'0'6528'0'0,"0"0"-5707"0"0,-5 6-986 0 0,4-4 170 0 0,-3 1 32 0 0,1 0 0 0 0,0 0 0 0 0,0 0 0 0 0,0 1 0 0 0,1 0 1 0 0,-1 0-1 0 0,1-1 0 0 0,0 1 0 0 0,0 1 0 0 0,0-1 0 0 0,0 0 0 0 0,1 0 0 0 0,0 1 0 0 0,0-1 0 0 0,0 0 0 0 0,0 1 0 0 0,1-1 0 0 0,0 1 0 0 0,0-1 0 0 0,0 1 0 0 0,0-1 0 0 0,1 1 0 0 0,0-1 0 0 0,0 2-37 0 0,3-4-34 0 0,1-1 0 0 0,0 1 0 0 0,0-1 0 0 0,0 0 0 0 0,0 0-1 0 0,0 0 1 0 0,0-1 0 0 0,0 0 0 0 0,0 0 0 0 0,0 0 0 0 0,0 0-1 0 0,0-1 1 0 0,0 0 0 0 0,0 0 0 0 0,0 0 0 0 0,-1-1-1 0 0,1 1 1 0 0,0-1 0 0 0,-1 0 0 0 0,1-1 0 0 0,-1 1 0 0 0,0-1-1 0 0,1 0 1 0 0,-1 0 0 0 0,-1 0 0 0 0,1-1 0 0 0,1-1 34 0 0,45-58 1493 0 0,-58 119-619 0 0,7-51-804 0 0,-1 7-16 0 0,0 0 1 0 0,0-1-1 0 0,-1 1 0 0 0,-1 0 0 0 0,0-1 1 0 0,-1 1-1 0 0,0-1 0 0 0,0-1 0 0 0,-1 1 1 0 0,-1-1-1 0 0,0 0 0 0 0,0 0 1 0 0,-1-1-1 0 0,0 0 0 0 0,0 0 0 0 0,-6 3-54 0 0,-12-6-1068 0 0,8-8-2505 0 0,4-7-2959 0 0</inkml:trace>
  <inkml:trace contextRef="#ctx0" brushRef="#br0" timeOffset="15503.934">8007 583 12317 0 0,'0'0'792'0'0,"7"8"-442"0"0,1 1-99 0 0,0 1 1 0 0,-1 0-1 0 0,0 0 0 0 0,0 1 0 0 0,-1 0 1 0 0,-1 0-1 0 0,0 1 0 0 0,-1-1 0 0 0,0 1 0 0 0,0 0 1 0 0,-1 0-1 0 0,-1 0 0 0 0,0 1 0 0 0,-1 4-251 0 0,-1-7 18 0 0,-1 0 0 0 0,0-1 1 0 0,-1 1-1 0 0,0 0 0 0 0,-1-1 0 0 0,0 0 0 0 0,-1 1 0 0 0,1-1 0 0 0,-2-1 0 0 0,1 1 1 0 0,-1-1-1 0 0,-1 1 0 0 0,1-1 0 0 0,-1-1 0 0 0,-1 1 0 0 0,1-1 0 0 0,-1 0 0 0 0,-1-1 1 0 0,-3 3-19 0 0,-67 22-5558 0 0,57-33-1489 0 0</inkml:trace>
  <inkml:trace contextRef="#ctx0" brushRef="#br0" timeOffset="14559.033">7135 665 4164 0 0,'0'0'5813'0'0,"0"0"-3908"0"0,0 0-1479 0 0,0 0-178 0 0,0 0 1 0 0,0 0-49 0 0,0 0-66 0 0,0 0-196 0 0,8-3-190 0 0,-4 1 250 0 0,1 1 1 0 0,-1-1 0 0 0,1 1-1 0 0,-1 0 1 0 0,1 0 0 0 0,-1 1 0 0 0,1 0-1 0 0,-1-1 1 0 0,1 1 0 0 0,-1 1 0 0 0,1-1-1 0 0,0 1 1 0 0,-1-1 0 0 0,1 1 0 0 0,-1 1-1 0 0,0-1 1 0 0,1 1 0 0 0,-1-1 0 0 0,0 1-1 0 0,0 0 1 0 0,0 1 0 0 0,0-1 0 0 0,0 1-1 0 0,-1 0 1 0 0,1 0 0 0 0,-1 0-1 0 0,3 3 3 0 0,-3-3 64 0 0,-1-1 1 0 0,0 1 0 0 0,-1-1 0 0 0,1 1 0 0 0,0 0 0 0 0,-1 0 0 0 0,0 0 0 0 0,1 0 0 0 0,-1 0 0 0 0,0 0 0 0 0,-1 0 0 0 0,1 0-1 0 0,0 1 1 0 0,-1-1 0 0 0,0 0 0 0 0,0 0 0 0 0,0 1 0 0 0,0-1 0 0 0,0 0 0 0 0,-1 0 0 0 0,1 0 0 0 0,-1 1 0 0 0,0-1 0 0 0,0 0 0 0 0,0 0-1 0 0,0 0 1 0 0,-1 0 0 0 0,1 0 0 0 0,-1-1 0 0 0,0 1 0 0 0,1 0 0 0 0,-1-1 0 0 0,-1 1 0 0 0,1-1 0 0 0,0 0 0 0 0,-1 1 0 0 0,1-1-1 0 0,-1 0 1 0 0,1-1 0 0 0,-1 1 0 0 0,0 0 0 0 0,0-1 0 0 0,0 1 0 0 0,0-1 0 0 0,0 0 0 0 0,0 0 0 0 0,-3 0-66 0 0,-60 13-3289 0 0,59-17-1118 0 0,4-8-3222 0 0</inkml:trace>
  <inkml:trace contextRef="#ctx0" brushRef="#br0" timeOffset="14743.763">7377 680 7385 0 0,'0'0'4246'0'0,"0"0"-3118"0"0,-7 7-639 0 0,-49 69 755 0 0,54-74-1263 0 0,1-1 1 0 0,0 0 0 0 0,0 1-1 0 0,0 0 1 0 0,0-1-1 0 0,0 1 1 0 0,0 0-1 0 0,0-1 1 0 0,1 1 0 0 0,-1 0-1 0 0,1 0 1 0 0,-1 0-1 0 0,1-1 1 0 0,-1 1-1 0 0,1 0 1 0 0,0 0 0 0 0,0 0-1 0 0,0 0 1 0 0,0 0-1 0 0,0 0 1 0 0,1-1 0 0 0,-1 1-1 0 0,1 0 1 0 0,-1 0-1 0 0,1 0 1 0 0,-1-1-1 0 0,1 1 1 0 0,0 0 0 0 0,0 0-1 0 0,0-1 1 0 0,0 1-1 0 0,0-1 1 0 0,0 1-1 0 0,1-1 1 0 0,-1 1 0 0 0,0-1-1 0 0,1 0 1 0 0,-1 0-1 0 0,1 0 1 0 0,-1 0-1 0 0,1 0 1 0 0,0 0 0 0 0,-1 0-1 0 0,1 0 1 0 0,0 0-1 0 0,0-1 1 0 0,-1 1 0 0 0,1-1-1 0 0,0 0 1 0 0,0 1-1 0 0,0-1 1 0 0,0 0-1 0 0,0 0 1 0 0,0 0 0 0 0,1 0 18 0 0,12 0-2647 0 0,-3 0-2268 0 0</inkml:trace>
  <inkml:trace contextRef="#ctx0" brushRef="#br0" timeOffset="14897.752">7504 820 2916 0 0,'0'0'10681'0'0,"0"0"-10421"0"0,0 0-252 0 0,-8 37 540 0 0,3-25-116 0 0,-4-1 32 0 0,-1 0-48 0 0,-4-1-40 0 0,-1 1-148 0 0,1-2-99 0 0,0 0 19 0 0,-3-2-148 0 0,4-1-1061 0 0,3-2-939 0 0,4-4-3708 0 0,6-5-2129 0 0</inkml:trace>
  <inkml:trace contextRef="#ctx0" brushRef="#br0" timeOffset="18493.318">10167 356 680 0 0,'0'0'0'0'0</inkml:trace>
  <inkml:trace contextRef="#ctx0" brushRef="#br0" timeOffset="18742.443">10167 356 1068 0 0,'-29'-25'701'0'0,"25"32"7016"0"0,6 22-7980 0 0,-1-25 1136 0 0,12 539 5946 0 0,-15-331-6598 0 0,21-96-2158 0 0,-20-131-5349 0 0,-6-11-327 0 0</inkml:trace>
  <inkml:trace contextRef="#ctx0" brushRef="#br0" timeOffset="20388.353">10163 356 5745 0 0,'0'0'2663'0'0,"0"0"-1968"0"0,0 0-1130 0 0,-7-2 129 0 0,-210-20 23 0 0,-335-33 2341 0 0,-296-6-1129 0 0,363 23-585 0 0,93 5 1226 0 0,-67 16-1570 0 0,-431 0 113 0 0,-181 26-171 0 0,463 9 84 0 0,-892 43 568 0 0,-351-105 7 0 0,817 23-365 0 0,1025 20-270 0 0,0 0 0 0 0,0 1 1 0 0,0 0-1 0 0,1 0 0 0 0,-1 1 0 0 0,0 0 0 0 0,0 0 1 0 0,0 1-1 0 0,0 1 0 0 0,1-1 0 0 0,-1 1 1 0 0,1 1-1 0 0,0-1 0 0 0,0 1 0 0 0,0 1 0 0 0,0 0 1 0 0,1 0-1 0 0,0 0 0 0 0,0 1 0 0 0,0 0 0 0 0,1 0 1 0 0,-1 1-1 0 0,2 0 0 0 0,-1 0 0 0 0,1 0 0 0 0,0 0 1 0 0,0 1-1 0 0,-2 8 34 0 0,-3 34 75 0 0,2 0 0 0 0,2 1 0 0 0,3 0 0 0 0,2 0 1 0 0,2 0-1 0 0,6 38-75 0 0,0 55 192 0 0,-14 211 904 0 0,9-340-1082 0 0,0 0-1 0 0,1 0 0 0 0,1 0 0 0 0,0 0 0 0 0,1-1 0 0 0,0 1 0 0 0,2-1 0 0 0,-1-1 1 0 0,2 1-1 0 0,0-1 0 0 0,0 0 0 0 0,1-1 0 0 0,1 0 0 0 0,0-1 0 0 0,0 1 0 0 0,1-2 1 0 0,1 0-1 0 0,0 0 0 0 0,0-1 0 0 0,1-1 0 0 0,3 2-13 0 0,23 13 48 0 0,1-2 1 0 0,0-2-1 0 0,1-2 0 0 0,2-1 0 0 0,-1-3 1 0 0,31 6-49 0 0,102 15 91 0 0,1-9 1 0 0,45-3-92 0 0,-55-6 54 0 0,2043 114-4 0 0,-2204-130-49 0 0,1956 79 884 0 0,-1163-57-1251 0 0,624 38 1793 0 0,-832-12-888 0 0,1-25 0 0 0,242-35-539 0 0,-689-10-2053 0 0,-138 15-1232 0 0,-4-7-3395 0 0</inkml:trace>
  <inkml:trace contextRef="#ctx0" brushRef="#br1" timeOffset="36881.159">5631 1678 1040 0 0,'0'0'570'0'0,"0"0"14"0"0,0 0 448 0 0,7 4 410 0 0,8 5-984 0 0,-1-1 0 0 0,2 0 0 0 0,-1 0 0 0 0,1-2 0 0 0,0 0 0 0 0,0-1 1 0 0,1-1-1 0 0,0 0 0 0 0,0-1 0 0 0,0-1 0 0 0,0-1 0 0 0,0 0 0 0 0,0-1 0 0 0,0-1 0 0 0,0 0 0 0 0,0-2 1 0 0,0 0-1 0 0,-1 0 0 0 0,1-2 0 0 0,-1 0 0 0 0,9-4-458 0 0,-6-2 95 0 0,1-1-1 0 0,-2-1 1 0 0,0 0-1 0 0,0-2 1 0 0,-1 0-1 0 0,-1-1 1 0 0,0 0 0 0 0,-1-1-1 0 0,-1-1 1 0 0,-1 0-1 0 0,-1-1 1 0 0,0-1-1 0 0,-1 0 1 0 0,-1 0 0 0 0,-2-1-1 0 0,1 0 1 0 0,-2 0-1 0 0,-1-1 1 0 0,-1 0-1 0 0,-1 0 1 0 0,0-1 0 0 0,-2 1-1 0 0,-1-3-94 0 0,2-36 91 0 0,-4 1-1 0 0,-2-1 0 0 0,-2 1 1 0 0,-3 0-1 0 0,-3 0 0 0 0,-2 1 1 0 0,-3 1-1 0 0,-5-7-90 0 0,10 32-81 0 0,-1 1 0 0 0,-2 0 0 0 0,-1 1 0 0 0,-1 1 0 0 0,-2 0 0 0 0,0 1-1 0 0,-3 1 1 0 0,0 1 0 0 0,-1 1 0 0 0,-2 0 0 0 0,-1 2 0 0 0,-26-20 81 0 0,1 4-209 0 0,-2 3 1 0 0,-1 1-1 0 0,-2 3 1 0 0,-1 3-1 0 0,-2 2 0 0 0,0 2 1 0 0,-2 3-1 0 0,-1 3 1 0 0,0 3-1 0 0,-2 2 1 0 0,1 2-1 0 0,-2 4 1 0 0,1 2-1 0 0,-1 3 0 0 0,0 3 1 0 0,-64 8 208 0 0,92-1-38 0 0,-1 2 0 0 0,1 2 0 0 0,1 2 0 0 0,0 0 0 0 0,0 3-1 0 0,2 1 1 0 0,0 1 0 0 0,0 2 0 0 0,2 1 0 0 0,0 2 0 0 0,2 0 0 0 0,0 3 0 0 0,2 0 0 0 0,1 1 0 0 0,1 2 0 0 0,1 1 0 0 0,1 0 0 0 0,2 2 0 0 0,1 1 0 0 0,1 0-1 0 0,-5 17 39 0 0,6-21 153 0 0,3 1-1 0 0,0 1 0 0 0,2 0 0 0 0,1 0 0 0 0,1 1 0 0 0,2 1 0 0 0,1-1 0 0 0,2 2 0 0 0,1-1 0 0 0,1 1 1 0 0,2-1-1 0 0,1 1 0 0 0,2 0 0 0 0,1 0 0 0 0,2 8-152 0 0,104 144 269 0 0,-96-169-234 0 0,255 278 1464 0 0,-232-261-1330 0 0,1-3-1 0 0,2-1 1 0 0,1-1-1 0 0,1-2 0 0 0,1-2 1 0 0,1-2-1 0 0,1-2 1 0 0,0-2-1 0 0,2-1 0 0 0,0-3 1 0 0,1-1-1 0 0,1-3 1 0 0,-1-1-1 0 0,2-3 0 0 0,-1-1 1 0 0,28-3-169 0 0,-13-1-343 0 0,139-4 870 0 0,-73-20-9335 0 0,-99 13-584 0 0</inkml:trace>
  <inkml:trace contextRef="#ctx0" brushRef="#br1" timeOffset="40974.922">4951 1839 820 0 0,'0'0'342'0'0,"0"0"-16"0"0,0 0-105 0 0,0 0 26 0 0,0 0 405 0 0,0 0 183 0 0,0 0-404 0 0,0 0-43 0 0,1 6 98 0 0,6 287 5267 0 0,80 148-2507 0 0,-74-386-2972 0 0,2-1-1 0 0,3-1 1 0 0,2-1-1 0 0,3-1 1 0 0,4 4-274 0 0,18 25 261 0 0,3-2 0 0 0,4-2 0 0 0,3-2 0 0 0,36 33-261 0 0,52 49 249 0 0,-70-79 36 0 0,3-5 1 0 0,3-2 0 0 0,4-4 0 0 0,2-4 0 0 0,3-3 0 0 0,35 14-286 0 0,-69-45 97 0 0,-2 2 1 0 0,-1 3-1 0 0,-1 2 0 0 0,-2 1 1 0 0,-2 3-1 0 0,23 26-97 0 0,38 16 297 0 0,-104-82-365 0 0,-1-1-1 0 0,1 1 0 0 0,-1-1 0 0 0,0 0 1 0 0,0 0-1 0 0,0 0 0 0 0,0 0 0 0 0,0-1 1 0 0,0 1-1 0 0,0 0 0 0 0,-1-1 0 0 0,1 1 1 0 0,-1-1-1 0 0,0 0 0 0 0,0 1 1 0 0,0-1-1 0 0,0 0 0 0 0,0 0 0 0 0,-1 0 1 0 0,1 0-1 0 0,-1 1 0 0 0,0-1 0 0 0,1 0 1 0 0,-1 0-1 0 0,-1 0 0 0 0,1 0 0 0 0,0 0 1 0 0,-1 0-1 0 0,0 0 0 0 0,1 1 0 0 0,-1-1 1 0 0,0 0-1 0 0,-1 0 69 0 0,2-10-107 0 0,71 112 1274 0 0,-70-98-1155 0 0,0 0 0 0 0,1 0 0 0 0,-1 0 0 0 0,0 0 1 0 0,0 0-1 0 0,0 1 0 0 0,0-1 0 0 0,0 0 1 0 0,-1 0-1 0 0,1 1 0 0 0,0-1 0 0 0,-1 1 0 0 0,1-1 1 0 0,-1 0-1 0 0,1 1 0 0 0,-1-1 0 0 0,0 1 0 0 0,1-1 1 0 0,-1 1-1 0 0,0 0 0 0 0,0-1 0 0 0,0 1 1 0 0,0-1-1 0 0,0 1 0 0 0,-1-1 0 0 0,1 1 0 0 0,0-1 1 0 0,-1 1-1 0 0,1-1 0 0 0,-1 1 0 0 0,1-1 0 0 0,-1 0 1 0 0,0 1-1 0 0,0-1 0 0 0,1 0 0 0 0,-1 1 0 0 0,0-1 1 0 0,0 0-1 0 0,0 0 0 0 0,0 0 0 0 0,-1 0 1 0 0,1 0-1 0 0,0 0 0 0 0,0 0 0 0 0,-1 0 0 0 0,1-1 1 0 0,0 1-1 0 0,-1 0 0 0 0,1-1 0 0 0,-1 1 0 0 0,1-1 1 0 0,-1 1-1 0 0,1-1 0 0 0,-1 0 0 0 0,1 0 1 0 0,-1 0-1 0 0,1 0 0 0 0,-1 0 0 0 0,1 0 0 0 0,-1 0 1 0 0,1 0-1 0 0,-1 0 0 0 0,0-1-12 0 0,-59-4 211 0 0,32 2-1477 0 0,-1 1-3675 0 0,26 2-1063 0 0</inkml:trace>
  <inkml:trace contextRef="#ctx0" brushRef="#br1" timeOffset="41944.151">7508 5979 1696 0 0,'0'0'6770'0'0,"0"0"-4806"0"0,0 0-1689 0 0,7-1-182 0 0,4 0 94 0 0,0 0 0 0 0,0-1 0 0 0,0-1-1 0 0,0 0 1 0 0,-1 0 0 0 0,1-1 0 0 0,-1 0 0 0 0,0-1-1 0 0,0 0 1 0 0,0-1 0 0 0,-1 0 0 0 0,0 0-1 0 0,0-1 1 0 0,-1-1 0 0 0,1 1 0 0 0,-2-1 0 0 0,1 0-1 0 0,-1-1 1 0 0,0 0 0 0 0,-1 0 0 0 0,0 0-1 0 0,0-1 1 0 0,-1 0 0 0 0,-1 0 0 0 0,4-11-187 0 0,7-17 17 0 0,-3-1 0 0 0,0 0 0 0 0,-3-1 0 0 0,-1 0 0 0 0,-3 0 0 0 0,1-30-17 0 0,6-79-123 0 0,-7 0 0 0 0,-7 0 1 0 0,-6 1-1 0 0,-18-88 123 0 0,19 204 12 0 0,0 1-1 0 0,-3 1 1 0 0,0 0 0 0 0,-2 0 0 0 0,-1 1 0 0 0,-2 0 0 0 0,0 1 0 0 0,-2 1-1 0 0,-1 1 1 0 0,-1 0 0 0 0,-1 1 0 0 0,-1 1 0 0 0,-4-1-12 0 0,11 12-24 0 0,0 0 1 0 0,-1 0 0 0 0,-1 2-1 0 0,1 0 1 0 0,-2 1-1 0 0,0 0 1 0 0,0 1-1 0 0,0 1 1 0 0,-1 1 0 0 0,0 1-1 0 0,-1 0 1 0 0,1 1-1 0 0,-1 1 1 0 0,0 1-1 0 0,0 1 1 0 0,-1 0-1 0 0,1 1 1 0 0,0 1 0 0 0,-1 1-1 0 0,1 1 1 0 0,0 1-1 0 0,-4 1 24 0 0,3 3-72 0 0,0 0 0 0 0,0 1-1 0 0,1 0 1 0 0,0 2 0 0 0,1 0 0 0 0,0 1-1 0 0,0 1 1 0 0,1 1 0 0 0,1 0-1 0 0,0 2 1 0 0,1-1 0 0 0,1 2-1 0 0,0 0 1 0 0,1 1 0 0 0,1 0-1 0 0,0 1 73 0 0,-26 42-443 0 0,3 2-1 0 0,3 1 0 0 0,3 2 1 0 0,-1 9 443 0 0,17-43 52 0 0,1 0 1 0 0,1 1 0 0 0,2 1 0 0 0,2 0-1 0 0,0 0 1 0 0,3 0 0 0 0,0 1-1 0 0,2-1 1 0 0,2 1 0 0 0,1 0 0 0 0,2 0-1 0 0,1-1 1 0 0,1 0 0 0 0,2 0-1 0 0,1 0 1 0 0,2-1 0 0 0,3 4-53 0 0,5 10 390 0 0,3-1 0 0 0,1 0 0 0 0,2-2 1 0 0,3-1-1 0 0,1-1 0 0 0,1-2 0 0 0,3-1 0 0 0,1-1 1 0 0,2-1-1 0 0,1-3 0 0 0,1 0 0 0 0,2-3 0 0 0,2-1 1 0 0,0-2-1 0 0,2-2 0 0 0,26 11-390 0 0,-67-35-100 0 0,54 16-957 0 0,-16-18-6238 0 0,-16-9-1774 0 0</inkml:trace>
  <inkml:trace contextRef="#ctx0" brushRef="#br1" timeOffset="48404.385">7156 5597 328 0 0,'0'0'2868'0'0,"0"0"-2100"0"0,0 0-260 0 0,0 0-376 0 0,0 0-132 0 0,0 0 0 0 0,0 0-120 0 0,0 0-176 0 0,0 0 84 0 0,-2 7-1232 0 0,4-5-188 0 0</inkml:trace>
  <inkml:trace contextRef="#ctx0" brushRef="#br1" timeOffset="48604.653">7561 5624 692 0 0,'0'0'2452'0'0,"0"0"-2452"0"0,0 0-288 0 0,0 0-1028 0 0,0 0-92 0 0</inkml:trace>
  <inkml:trace contextRef="#ctx0" brushRef="#br1" timeOffset="74205.215">7935 1171 3144 0 0,'0'0'1235'0'0,"0"0"-566"0"0,0 0-117 0 0,0 0-118 0 0,0 0-64 0 0,0 0-134 0 0,0 0-250 0 0,-11-7 38 0 0,-338 11 1664 0 0,-1 0-1620 0 0,-116-60 1663 0 0,350 57-1073 0 0,68-9-2771 0 0,42 4-937 0 0,5-5-2322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2:52.3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41 110 1488 0 0,'0'0'6367'0'0,"0"0"-4130"0"0,0 0-1056 0 0,0 0 21 0 0,0 0-78 0 0,0 0-110 0 0,0 0-138 0 0,-7-9-798 0 0,-7 273 3326 0 0,-1-197-2556 0 0,10-43-1654 0 0,6-28-4350 0 0,1-8-896 0 0,2-11-1753 0 0</inkml:trace>
  <inkml:trace contextRef="#ctx0" brushRef="#br0" timeOffset="312.764">370 1 640 0 0,'0'0'359'0'0,"0"0"-82"0"0,0 0-121 0 0,0 0-177 0 0,0 0-32 0 0,0 0 38 0 0,0 0 7 0 0,6 12-415 0 0,-4-12-93 0 0</inkml:trace>
  <inkml:trace contextRef="#ctx0" brushRef="#br0" timeOffset="560.32">370 1 912 0 0,'26'13'-199'0'0,"-10"-4"2446"0"0,1-1 5355 0 0,-53 3-2733 0 0,-174 19-2599 0 0,70-19-5026 0 0,133-11 560 0 0,6 0-769 0 0,3 0-1026 0 0</inkml:trace>
  <inkml:trace contextRef="#ctx0" brushRef="#br0" timeOffset="837.791">402 198 900 0 0,'0'0'7337'0'0,"0"0"-5088"0"0,0 0-1491 0 0,0 0 70 0 0,0 0-1 0 0,0 0-121 0 0,0 0-28 0 0,0 0 10 0 0,-7 3-72 0 0,-163 28 3263 0 0,96-24-5027 0 0,11-1-8831 0 0,78-8 1700 0 0</inkml:trace>
  <inkml:trace contextRef="#ctx0" brushRef="#br0" timeOffset="2052.372">394 458 1368 0 0,'0'0'1479'0'0,"0"0"902"0"0,0 0-95 0 0,0 0-557 0 0,0 0-242 0 0,0 0-368 0 0,0 0-560 0 0,0 0-430 0 0,0 0 0 0 0,-1 4 426 0 0,-7 16 2 0 0,0 0-1 0 0,-2-1 1 0 0,0 0-1 0 0,-1 0 1 0 0,-1-1-1 0 0,-1-1 1 0 0,0 0-1 0 0,-1-1 1 0 0,-8 7-557 0 0,-18 24 202 0 0,34-43-1105 0 0,5-7-7762 0 0,1-7 1061 0 0</inkml:trace>
  <inkml:trace contextRef="#ctx0" brushRef="#br0" timeOffset="2300.431">246 524 5184 0 0,'0'0'4367'0'0,"0"0"-2088"0"0,0 0-1176 0 0,0 0-347 0 0,6 6 112 0 0,72 108 3129 0 0,-39-52-3377 0 0,-20-39-4185 0 0,-18-23 98 0 0,0 0-3110 0 0</inkml:trace>
  <inkml:trace contextRef="#ctx0" brushRef="#br0" timeOffset="2656.952">723 180 2660 0 0,'0'0'1094'0'0,"0"0"2629"0"0,0 0-1427 0 0,0 0-826 0 0,0 0-506 0 0,0 0-543 0 0,0 0-246 0 0,0 0 390 0 0,-3 7 338 0 0,-6 8-614 0 0,1 0 1 0 0,1 1 0 0 0,0 0-1 0 0,1 0 1 0 0,1 0 0 0 0,0 1-1 0 0,2 0 1 0 0,0 0 0 0 0,1 0 0 0 0,0 0-1 0 0,1 0 1 0 0,1 1 0 0 0,1-1-1 0 0,1 0 1 0 0,0 0 0 0 0,4 16-290 0 0,27-6-1259 0 0,-19-24-1888 0 0,0-5-3402 0 0,-4-2-670 0 0</inkml:trace>
  <inkml:trace contextRef="#ctx0" brushRef="#br0" timeOffset="4559.883">1012 407 104 0 0,'0'0'1393'0'0,"0"0"-859"0"0,0 0-216 0 0,0 0 201 0 0,0 0-73 0 0,0 0 65 0 0,0 0 44 0 0,0 0 417 0 0,0 0 1342 0 0,4-1-882 0 0,56-32 4594 0 0,-71-15-5075 0 0,9 45-995 0 0,0-1-1 0 0,0 1 1 0 0,0 0 0 0 0,-1 0 0 0 0,1 0-1 0 0,-1 0 1 0 0,0 1 0 0 0,1-1 0 0 0,-1 1-1 0 0,-1-1 1 0 0,1 1 0 0 0,0 0 0 0 0,0 1-1 0 0,-1-1 1 0 0,1 0 0 0 0,-1 1 0 0 0,0 0-1 0 0,1 0 1 0 0,-1 0 0 0 0,0 0 0 0 0,0 0-1 0 0,1 1 1 0 0,-1 0 0 0 0,0 0 0 0 0,0 0-1 0 0,0 0 1 0 0,0 0 0 0 0,1 1 0 0 0,-1 0-1 0 0,0 0 1 0 0,0 0 0 0 0,1 0-1 0 0,-1 0 1 0 0,1 1 0 0 0,-1 0 0 0 0,1 0-1 0 0,-1 0 1 0 0,1 0 0 0 0,0 0 0 0 0,0 0-1 0 0,0 1 1 0 0,1 0 0 0 0,-4 2 44 0 0,0 7 50 0 0,1 1 1 0 0,0 0-1 0 0,1-1 1 0 0,0 1-1 0 0,1 1 1 0 0,0-1-1 0 0,1 0 1 0 0,1 1-1 0 0,0 0 1 0 0,1-1-1 0 0,0 1-50 0 0,2-11 56 0 0,0-1 0 0 0,0 1 0 0 0,0-1-1 0 0,0 0 1 0 0,1 0 0 0 0,-1 0 0 0 0,0 0 0 0 0,1 0-1 0 0,0-1 1 0 0,-1 1 0 0 0,1-1 0 0 0,0 1 0 0 0,0-1-1 0 0,0 0 1 0 0,0 0 0 0 0,0 0 0 0 0,0-1-1 0 0,0 1 1 0 0,0-1 0 0 0,0 0 0 0 0,0 0 0 0 0,0 0-1 0 0,1 0 1 0 0,-1 0 0 0 0,0 0 0 0 0,0-1-1 0 0,0 0 1 0 0,0 0 0 0 0,0 0 0 0 0,0 0 0 0 0,0 0-1 0 0,0 0 1 0 0,-1-1 0 0 0,1 1 0 0 0,0-1 0 0 0,-1 0-1 0 0,1 0 1 0 0,-1 0 0 0 0,0 0 0 0 0,0 0-1 0 0,1-1 1 0 0,0-1-56 0 0,1 1 17 0 0,0 0-1 0 0,-1-1 1 0 0,1 1-1 0 0,-1-1 1 0 0,0 0 0 0 0,0 0-1 0 0,0 0 1 0 0,0 0-1 0 0,-1 0 1 0 0,1-1-1 0 0,-1 1 1 0 0,0-1-1 0 0,-1 0 1 0 0,1 0 0 0 0,-1 1-1 0 0,0-1 1 0 0,0 0-1 0 0,-1 0 1 0 0,1 0-1 0 0,-1 0 1 0 0,0 0-1 0 0,0 0 1 0 0,-1-2-17 0 0,26 82-531 0 0,3 6 765 0 0,-20-89-9207 0 0,-4-3 988 0 0</inkml:trace>
  <inkml:trace contextRef="#ctx0" brushRef="#br0" timeOffset="4761.688">1263 250 11581 0 0,'0'0'1092'0'0,"0"0"-781"0"0,5 7 163 0 0,2 3-166 0 0,-1 0 1 0 0,0 1-1 0 0,-1-1 0 0 0,0 1 0 0 0,-1 0 1 0 0,0 1-1 0 0,0-1 0 0 0,-1 1 1 0 0,-1 0-1 0 0,0 0 0 0 0,-1-1 1 0 0,0 4-309 0 0,-39 128 510 0 0,2-89-3303 0 0,27-45-2196 0 0,-3-7-4601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4:44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1414 38 3804 0 0,'0'0'709'0'0,"0"0"-454"0"0,0 0 111 0 0,0 0 312 0 0,-9 0-69 0 0,-369-34 639 0 0,120 71-509 0 0,-124-44 1861 0 0,111 18-1690 0 0,158-27-5869 0 0,110 15 1289 0 0,3 1 381 0 0</inkml:trace>
  <inkml:trace contextRef="#ctx0" brushRef="#br0" timeOffset="758.05">1269 5 5549 0 0,'0'0'370'0'0,"0"0"-550"0"0,0 0 497 0 0,-7 2 254 0 0,-72 9 349 0 0,-1-4-1 0 0,0-3 0 0 0,0-4 1 0 0,-14-3-920 0 0,-13 0 102 0 0,-355-20-10 0 0,423 31-1014 0 0,18 6-3001 0 0,16-9 197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4:46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0 900 0 0,'0'0'0'0'0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5:04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429 431 300 0 0,'0'0'0'0'0,"0"0"-300"0"0</inkml:trace>
  <inkml:trace contextRef="#ctx0" brushRef="#br0" timeOffset="2589.741">1319 519 64 0 0,'0'0'687'0'0,"0"0"-175"0"0,0 0-222 0 0,0 0-158 0 0,0 0-38 0 0,0 0 135 0 0,0 0 347 0 0,0 0 768 0 0,0 0-434 0 0,0 0-334 0 0,-33 23 3431 0 0,-109-24-2193 0 0,62-7-1348 0 0,80 8-464 0 0,-2-1 73 0 0,0 1-1 0 0,1-1 0 0 0,-1 1 1 0 0,0 0-1 0 0,0 0 0 0 0,0-1 0 0 0,0 1 1 0 0,1 1-1 0 0,-1-1 0 0 0,0 0 1 0 0,0 0-1 0 0,0 1 0 0 0,1-1 0 0 0,-1 1 1 0 0,0-1-1 0 0,0 1 0 0 0,1 0 1 0 0,-1 0-1 0 0,1 0 0 0 0,-1 0 0 0 0,1 0 1 0 0,-1 0-1 0 0,1 0 0 0 0,-1 0 0 0 0,1 0 1 0 0,0 1-1 0 0,0-1 0 0 0,0 1 1 0 0,0-1-1 0 0,0 1 0 0 0,0-1 0 0 0,0 1 1 0 0,0 0-1 0 0,0-1 0 0 0,0 3-74 0 0,-1-9 40 0 0,-1 0 1 0 0,1 1-1 0 0,-1-1 0 0 0,-1 1 0 0 0,1 0 0 0 0,0 0 0 0 0,-1 0 1 0 0,0 0-1 0 0,0 1 0 0 0,0-1 0 0 0,0 1 0 0 0,-1 0 0 0 0,1 0 0 0 0,-1 1 1 0 0,0-1-1 0 0,0 1 0 0 0,0 0 0 0 0,-1 0-40 0 0,-10-3 68 0 0,-2 1 0 0 0,1 1 0 0 0,0 0 0 0 0,-1 2 0 0 0,1-1 0 0 0,-1 2 0 0 0,0 1 0 0 0,1 0 0 0 0,-1 1 0 0 0,1 1 0 0 0,-12 3-68 0 0,-56 4 68 0 0,53-8-18 0 0,-130-13 486 0 0,146-6-613 0 0,16 10-2578 0 0,4 1-3812 0 0,5-1-762 0 0</inkml:trace>
  <inkml:trace contextRef="#ctx0" brushRef="#br0" timeOffset="6550.478">367 472 588 0 0,'0'0'1466'0'0,"0"0"479"0"0,0 0-445 0 0,8 0-580 0 0,-2 1-627 0 0,-1 0 0 0 0,1 0 0 0 0,0-1 0 0 0,0 0 1 0 0,0 0-1 0 0,0-1 0 0 0,0 0 0 0 0,0 0 0 0 0,-1 0 1 0 0,1 0-1 0 0,0-1 0 0 0,-1 0 0 0 0,1-1 1 0 0,-1 1-1 0 0,0-1 0 0 0,0 0 0 0 0,0 0 0 0 0,0 0 1 0 0,0-1-1 0 0,-1 0 0 0 0,1 0 0 0 0,1-2-293 0 0,0-3 36 0 0,-1 0-1 0 0,0-1 1 0 0,0 1-1 0 0,-1-1 1 0 0,0 0-1 0 0,-1 0 1 0 0,0-1-1 0 0,0 1 1 0 0,-1-1-1 0 0,-1 1 1 0 0,0-1-1 0 0,0 0 1 0 0,-1 1-1 0 0,0-1 1 0 0,-1 0-1 0 0,0 1 1 0 0,-1-1-1 0 0,0 1 1 0 0,-1-1-1 0 0,0 1 1 0 0,-1 0-1 0 0,0 0 1 0 0,0 0-1 0 0,-1 1 1 0 0,0-1-1 0 0,-1 1 1 0 0,0 0-1 0 0,0 1 1 0 0,-1-1-1 0 0,0 1 1 0 0,-1 1-1 0 0,0-1 1 0 0,0 1-1 0 0,0 1 1 0 0,-7-5-36 0 0,7 3-55 0 0,0 0-1 0 0,0 1 1 0 0,0 0 0 0 0,-1 0-1 0 0,0 1 1 0 0,0 0 0 0 0,0 1 0 0 0,-1 0-1 0 0,0 0 1 0 0,0 1 0 0 0,0 1-1 0 0,-1-1 1 0 0,1 1 0 0 0,-1 1-1 0 0,0 0 1 0 0,1 1 0 0 0,-1 0 0 0 0,0 1-1 0 0,0 0 1 0 0,0 0 0 0 0,0 1-1 0 0,0 1 1 0 0,1-1 0 0 0,-1 2 0 0 0,0 0-1 0 0,1 0 1 0 0,0 1 0 0 0,0 0-1 0 0,0 1 1 0 0,0 0 0 0 0,1 0-1 0 0,0 1 1 0 0,-9 7 55 0 0,11-8-35 0 0,0 1 0 0 0,0 0 0 0 0,1 1 0 0 0,0 0 0 0 0,0 0 0 0 0,0 0-1 0 0,1 1 1 0 0,0-1 0 0 0,1 1 0 0 0,-1 0 0 0 0,2 1 0 0 0,-1-1 0 0 0,1 1 0 0 0,0-1 0 0 0,1 1 0 0 0,0 0 0 0 0,0 0-1 0 0,1 0 1 0 0,0 0 0 0 0,1 1 0 0 0,0-1 0 0 0,0 0 0 0 0,1 0 0 0 0,0 0 0 0 0,1 0 0 0 0,0 0 0 0 0,0 0-1 0 0,1 0 1 0 0,0-1 0 0 0,1 1 0 0 0,0-1 0 0 0,0 0 0 0 0,1 0 0 0 0,0 0 0 0 0,0-1 0 0 0,2 3 35 0 0,129 74 1487 0 0,-69-68-6027 0 0,-38-15-2043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5:09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1186 598 628 0 0,'0'0'767'0'0,"0"0"242"0"0,0 0 1009 0 0,0 0-388 0 0,0 0-635 0 0,0 0-271 0 0,0 0-58 0 0,0 0-185 0 0,3 6-98 0 0,9 21 16 0 0,-59-11 1909 0 0,-108-51-2212 0 0,111 63 1685 0 0,-144-68-1888 0 0,119 53 1004 0 0,48-15-816 0 0,-1 0 1 0 0,1-2 0 0 0,-1 0 0 0 0,1-2-1 0 0,0 0 1 0 0,1-1 0 0 0,0-1-1 0 0,0-1 1 0 0,0-1-82 0 0,-14 4-747 0 0,9 5-3672 0 0,14-2-1041 0 0</inkml:trace>
  <inkml:trace contextRef="#ctx0" brushRef="#br0" timeOffset="1653.187">322 556 148 0 0,'0'0'443'0'0,"0"0"-101"0"0,0 0-32 0 0,0 0-75 0 0,0 0-84 0 0,0 0 300 0 0,0 0 635 0 0,0 0-549 0 0,7-2-330 0 0,3-1-29 0 0,-1 0 1 0 0,1-1-1 0 0,-1 0 0 0 0,0 0 1 0 0,0-1-1 0 0,0 0 1 0 0,-1 0-1 0 0,0-1 1 0 0,0-1-1 0 0,0 1 1 0 0,-1-1-1 0 0,0 0 0 0 0,0-1 1 0 0,-1 0-1 0 0,0 0 1 0 0,0 0-1 0 0,-1-1 1 0 0,0 1-1 0 0,0-1 1 0 0,-1-1-1 0 0,0 1 1 0 0,-1 0-1 0 0,0-1 0 0 0,-1 0 1 0 0,0 0-1 0 0,0 0 1 0 0,-1 0-1 0 0,0 0 1 0 0,-1 0-1 0 0,0 0 1 0 0,-1-3-179 0 0,-1-2-15 0 0,0 1 1 0 0,-1-1 0 0 0,-1 1 0 0 0,0-1-1 0 0,-1 1 1 0 0,-1 1 0 0 0,0-1 0 0 0,0 1-1 0 0,-2 0 1 0 0,0 0 0 0 0,0 1 0 0 0,-1 0-1 0 0,0 0 1 0 0,-1 1 0 0 0,-1 1 0 0 0,0-1-1 0 0,0 2 1 0 0,-1-1 0 0 0,0 2 0 0 0,0 0-1 0 0,-1 0 1 0 0,0 1 0 0 0,-1 0 0 0 0,1 2-1 0 0,-1-1 1 0 0,0 2 0 0 0,-1 0 0 0 0,1 0-1 0 0,-1 1 1 0 0,-3 1 14 0 0,11 1-27 0 0,1 0 1 0 0,-1 0-1 0 0,0 1 0 0 0,0 0 1 0 0,0 0-1 0 0,0 1 0 0 0,0 0 1 0 0,0 0-1 0 0,0 1 0 0 0,1 0 1 0 0,-1 0-1 0 0,1 0 0 0 0,-1 1 0 0 0,1 0 1 0 0,0 0-1 0 0,0 1 0 0 0,0-1 1 0 0,0 1-1 0 0,1 1 0 0 0,-1-1 1 0 0,1 1-1 0 0,0 0 0 0 0,1 0 1 0 0,-1 0-1 0 0,1 1 0 0 0,0-1 0 0 0,0 1 1 0 0,1 0-1 0 0,-3 6 27 0 0,1 2 126 0 0,1 0-1 0 0,0 1 1 0 0,1-1-1 0 0,0 1 1 0 0,2-1-1 0 0,-1 1 1 0 0,2 0 0 0 0,0 0-1 0 0,1 0 1 0 0,0-1-1 0 0,1 1 1 0 0,1 0-1 0 0,0-1 1 0 0,1 0-1 0 0,0 1 1 0 0,2-2 0 0 0,-1 1-1 0 0,2-1 1 0 0,0 1-1 0 0,0-2 1 0 0,1 1-1 0 0,1-1 1 0 0,0 0-1 0 0,0-1 1 0 0,1 0 0 0 0,1-1-1 0 0,0 0 1 0 0,0 0-1 0 0,1-1 1 0 0,0-1-1 0 0,1 0 1 0 0,0-1-1 0 0,0 0 1 0 0,0-1 0 0 0,3 0-127 0 0,-15-5-39 0 0,85 11 330 0 0,-55-19-3354 0 0,-25 2-571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5:29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36 0 0,'0'0'548'0'0,"0"0"-120"0"0,0 50 44 0 0,0-37-276 0 0,1-6-40 0 0,2-7-80 0 0,1-1-76 0 0,-2-5-768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5:30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5175 47 28 0 0,'-2888'-25'1233'0'0,"2590"18"-1423"0"0,33-1 629 0 0,-453 2 1664 0 0,244 55-4005 0 0,433-43 1718 0 0,1 2 0 0 0,0 1 0 0 0,0 2 0 0 0,1 2 0 0 0,0 1 1 0 0,1 2-1 0 0,1 2 0 0 0,1 2 0 0 0,-12 9 184 0 0,33-11 101 0 0,0 0 1 0 0,2 1-1 0 0,1 0 1 0 0,0 1-1 0 0,1 1 0 0 0,1 0 1 0 0,1 0-1 0 0,1 1 1 0 0,1 0-1 0 0,1 1 1 0 0,1-1-1 0 0,1 1 0 0 0,1 0 1 0 0,1 0-1 0 0,1 0 1 0 0,1 0-1 0 0,1 1 0 0 0,1-1 1 0 0,4 18-102 0 0,47 581 969 0 0,17 627-1093 0 0,-67-1192 133 0 0,2 1 0 0 0,3-1 0 0 0,2 0 0 0 0,3-1-1 0 0,2-1 1 0 0,3 0 0 0 0,2-1 0 0 0,3 0 0 0 0,1-2 0 0 0,3-1 0 0 0,2-1-1 0 0,3-2 1 0 0,1-1 0 0 0,3-1 0 0 0,7 4-9 0 0,18 10-39 0 0,3-3 0 0 0,2-2 0 0 0,3-4 0 0 0,2-3 0 0 0,1-3 0 0 0,3-3 0 0 0,2-3 0 0 0,19 4 39 0 0,-32-18-1369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5:28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8091 827 192 0 0,'0'0'506'0'0,"0"0"-39"0"0,0 0-147 0 0,0 0-117 0 0,0 0 14 0 0,0 0 120 0 0,0 0 386 0 0,-2-4-30 0 0,-8-1-607 0 0,7 40-26 0 0,4 51 38 0 0,30 474 45 0 0,-40-278 36 0 0,-38 218-179 0 0,-15 132-3341 0 0,56-565 2590 0 0</inkml:trace>
  <inkml:trace contextRef="#ctx0" brushRef="#br0" timeOffset="865.68">8019 832 716 0 0,'0'0'270'0'0,"-8"-3"-254"0"0,-361-136 1655 0 0,-220-8-592 0 0,93 46-1328 0 0,-455-31 249 0 0,-1411-29 208 0 0,288 53-2979 0 0,1025 70 2172 0 0,929 35 258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5:46.6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891 67 2492 0 0,'0'0'3587'0'0,"0"0"-2229"0"0,0 0-804 0 0,0 0-332 0 0,0 0-57 0 0,0 0 394 0 0,-8-1 157 0 0,-199-29 1600 0 0,-1 9 0 0 0,-66 8-2316 0 0,81 11 68 0 0,200 9-674 0 0,14-4-4822 0 0,-2-3-975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5:48.2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1 6521 0 0,'0'0'1863'0'0,"0"0"-565"0"0,0 0-1014 0 0,0 0-285 0 0,0 0 69 0 0,0 0 59 0 0,-5 5 27 0 0,2 2-101 0 0,0-1 0 0 0,0 1-1 0 0,1 0 1 0 0,0-1-1 0 0,0 1 1 0 0,0 0 0 0 0,1 0-1 0 0,0 0 1 0 0,1 1 0 0 0,-1-1-1 0 0,1 0 1 0 0,1 0-1 0 0,-1 0 1 0 0,1 0 0 0 0,1 0-1 0 0,-1 0 1 0 0,2 3-53 0 0,6 18 281 0 0,1 0 0 0 0,2-1 1 0 0,1 0-1 0 0,0-1 0 0 0,2-1 0 0 0,2 0 1 0 0,0-1-1 0 0,1 0 0 0 0,1-2 0 0 0,1 0 1 0 0,1-1-1 0 0,1-2 0 0 0,1 0 0 0 0,1-1 1 0 0,0-1-1 0 0,23 11-281 0 0,-5-12 564 0 0,-45-47-1056 0 0,-61-34-634 0 0,75 106 309 0 0,44 85 2547 0 0,-100-103-1388 0 0,6-22-2953 0 0,34-1 1282 0 0,-13 0-3960 0 0</inkml:trace>
  <inkml:trace contextRef="#ctx0" brushRef="#br0" timeOffset="623.137">589 839 1528 0 0,'0'0'7113'0'0,"0"0"-4994"0"0,0 0-1531 0 0,0 0-130 0 0,0 0 58 0 0,0 0-71 0 0,0 0-50 0 0,0 0-84 0 0,0 0-123 0 0,0-3-127 0 0,0-1-77 0 0,-1 0 1 0 0,1 0-1 0 0,-1 1 0 0 0,0-1 1 0 0,-1 0-1 0 0,1 1 0 0 0,-1-1 0 0 0,1 1 1 0 0,-1 0-1 0 0,0-1 0 0 0,0 1 1 0 0,0 0-1 0 0,-1 0 0 0 0,1 0 1 0 0,-1 0-1 0 0,0 1 0 0 0,0-1 1 0 0,0 1-1 0 0,0 0 0 0 0,0-1 1 0 0,0 1-1 0 0,0 1 0 0 0,-1-1 1 0 0,1 0-1 0 0,-1 1 0 0 0,0 0 1 0 0,1 0-1 0 0,-1 0 0 0 0,0 0 0 0 0,1 0 1 0 0,-1 1-1 0 0,0 0 0 0 0,0 0 1 0 0,0 0-1 0 0,1 0 0 0 0,-1 0 1 0 0,0 1-1 0 0,0 0 0 0 0,0 0 1 0 0,1 0-1 0 0,-1 0 0 0 0,1 0 1 0 0,-1 1-1 0 0,1-1 0 0 0,-1 1 1 0 0,-2 2 15 0 0,4-2 45 0 0,1 0 1 0 0,-1 0-1 0 0,0 0 1 0 0,1 0 0 0 0,-1 1-1 0 0,1-1 1 0 0,0 0 0 0 0,0 1-1 0 0,0-1 1 0 0,0 1-1 0 0,0-1 1 0 0,0 1 0 0 0,1-1-1 0 0,-1 1 1 0 0,1 0 0 0 0,0-1-1 0 0,-1 1 1 0 0,1 0-1 0 0,1-1 1 0 0,-1 1 0 0 0,0 0-1 0 0,1-1 1 0 0,-1 1 0 0 0,1-1-1 0 0,0 1 1 0 0,0-1 0 0 0,0 1-1 0 0,0-1 1 0 0,0 1-1 0 0,0-1 1 0 0,1 0 0 0 0,-1 0-1 0 0,1 1 1 0 0,0-1 0 0 0,-1 0-1 0 0,1-1 1 0 0,0 1-1 0 0,0 0 1 0 0,0 0 0 0 0,1-1-1 0 0,-1 1 1 0 0,0-1 0 0 0,0 0-1 0 0,1 0 1 0 0,-1 0-1 0 0,1 0 1 0 0,-1 0 0 0 0,1 0-1 0 0,0-1 1 0 0,-1 1 0 0 0,1-1-1 0 0,0 0 1 0 0,-1 0 0 0 0,1 0-1 0 0,0 0 1 0 0,-1 0-1 0 0,1 0 1 0 0,-1-1 0 0 0,1 1-1 0 0,0-1 1 0 0,-1 0 0 0 0,1 0-1 0 0,-1 0 1 0 0,3-1-46 0 0,42-19 208 0 0,-29 63-205 0 0,-13-24-56 0 0,8 23-299 0 0,1-25-6226 0 0,-6-15-127 0 0</inkml:trace>
  <inkml:trace contextRef="#ctx0" brushRef="#br0" timeOffset="1198.862">744 816 4364 0 0,'0'0'4458'0'0,"0"0"-3007"0"0,0 0-797 0 0,0 0 93 0 0,0 0-33 0 0,0 0-169 0 0,0 0-133 0 0,7-2-197 0 0,-4 1-204 0 0,0 1 1 0 0,-1 0-1 0 0,1 0 1 0 0,0 0-1 0 0,0 0 1 0 0,-1 0-1 0 0,1 1 1 0 0,0-1-1 0 0,-1 1 1 0 0,1 0-1 0 0,0-1 1 0 0,-1 1-1 0 0,1 0 1 0 0,-1 1-1 0 0,1-1 1 0 0,-1 0-1 0 0,0 1 1 0 0,1-1-1 0 0,-1 1 1 0 0,0 0-1 0 0,0 0 1 0 0,0 0-1 0 0,0 0 1 0 0,-1 0-1 0 0,1 0 1 0 0,-1 0-1 0 0,1 1 1 0 0,-1-1-1 0 0,0 1 1 0 0,1-1-1 0 0,-1 1 1 0 0,0-1-1 0 0,-1 1 1 0 0,1-1-1 0 0,0 1 1 0 0,-1 0-1 0 0,0 0 1 0 0,1 0-12 0 0,-1 0 68 0 0,1 1 0 0 0,-1-1 0 0 0,0 1 0 0 0,0-1 0 0 0,0 1 0 0 0,0-1 0 0 0,0 0 0 0 0,-1 1 0 0 0,1-1 0 0 0,-1 1 0 0 0,0-1 0 0 0,0 0 1 0 0,-1 0-1 0 0,1 0 0 0 0,-1 1 0 0 0,1-1 0 0 0,-1 0 0 0 0,0-1 0 0 0,0 1 0 0 0,0 0 0 0 0,0-1 0 0 0,-1 1 0 0 0,1-1 0 0 0,-1 1 0 0 0,1-1 0 0 0,-1 0 1 0 0,0 0-1 0 0,0-1 0 0 0,-2 2-68 0 0,-40-2-4603 0 0,41-4-5 0 0,3-5-2152 0 0</inkml:trace>
  <inkml:trace contextRef="#ctx0" brushRef="#br0" timeOffset="1476.269">922 819 8293 0 0,'0'0'2799'0'0,"0"0"-1428"0"0,0 0-878 0 0,0 0 203 0 0,0 0 106 0 0,-8 6-237 0 0,1 0-493 0 0,4-5-70 0 0,1-1-1 0 0,-1 1 1 0 0,1 0-1 0 0,-1 0 0 0 0,1 0 1 0 0,0 1-1 0 0,-1-1 1 0 0,1 0-1 0 0,0 1 1 0 0,0 0-1 0 0,0-1 1 0 0,0 1-1 0 0,0 0 1 0 0,1 0-1 0 0,-1 0 1 0 0,1 0-1 0 0,-1 0 1 0 0,1 0-1 0 0,-1 1 0 0 0,1-1 1 0 0,0 1-1 0 0,0-1 1 0 0,0 0-1 0 0,1 1 1 0 0,-1-1-1 0 0,1 1 1 0 0,-1 0-1 0 0,1-1 1 0 0,0 1-1 0 0,0-1 1 0 0,0 1-1 0 0,0 0 1 0 0,0-1-1 0 0,1 1 0 0 0,-1-1 1 0 0,1 1-1 0 0,0-1 1 0 0,-1 1-1 0 0,1-1 1 0 0,0 1-1 0 0,1-1 1 0 0,0 3-2 0 0,41 23-2111 0 0,-8-15-2087 0 0,-5-5-1622 0 0</inkml:trace>
  <inkml:trace contextRef="#ctx0" brushRef="#br0" timeOffset="1632.494">1262 943 13581 0 0,'0'0'1972'0'0,"0"0"-1972"0"0,0 0 40 0 0,0 0-40 0 0,0 0 248 0 0,-49-5-60 0 0,29 3-12 0 0,-1-1-124 0 0,0-2-52 0 0,-2 1-784 0 0,5 0-72 0 0,1 0-288 0 0,3-1-544 0 0,5 1-1320 0 0,5 0-2533 0 0</inkml:trace>
  <inkml:trace contextRef="#ctx0" brushRef="#br0" timeOffset="1849.258">1194 899 7717 0 0,'0'0'2552'0'0,"0"0"-1480"0"0,19 39-276 0 0,-16-23 164 0 0,-3-1-108 0 0,0 1-220 0 0,-5-3-212 0 0,-2-1-184 0 0,2-2-148 0 0,0-1-88 0 0,1-2-364 0 0,3-3-104 0 0,-2-1-444 0 0,1-3-660 0 0,2 0-1020 0 0,0 0-1897 0 0</inkml:trace>
  <inkml:trace contextRef="#ctx0" brushRef="#br0" timeOffset="2101.136">1416 774 12897 0 0,'0'0'1677'0'0,"0"0"-1217"0"0,0 0-177 0 0,1 7-47 0 0,-5 132 1708 0 0,4-137-2037 0 0,1-1-1 0 0,-1 0 1 0 0,0 0 0 0 0,0 0 0 0 0,1 0-1 0 0,-1 0 1 0 0,0 0 0 0 0,1 0 0 0 0,0 0-1 0 0,-1 0 1 0 0,1 0 0 0 0,-1 0 0 0 0,1 0-1 0 0,0 0 1 0 0,0 0 0 0 0,-1 0-1 0 0,1 0 1 0 0,0-1 0 0 0,0 1 0 0 0,0 0-1 0 0,0-1 1 0 0,0 1 0 0 0,0-1 0 0 0,0 1-1 0 0,0-1 1 0 0,0 1 0 0 0,0-1 0 0 0,0 0-1 0 0,1 1 1 0 0,-1-1 0 0 0,0 0 0 0 0,0 0-1 0 0,0 0 1 0 0,0 0 0 0 0,0 0-1 0 0,1 0 1 0 0,-1 0 0 0 0,0 0 0 0 0,0-1-1 0 0,0 1 1 0 0,0 0 0 0 0,0-1 0 0 0,0 1-1 0 0,0-1 1 0 0,0 1 0 0 0,0-1 0 0 0,1 0 93 0 0,43 7 329 0 0,-44-5-274 0 0,0 0 0 0 0,0 0 0 0 0,0 0 0 0 0,0 0 1 0 0,-1 0-1 0 0,1 0 0 0 0,0 0 0 0 0,-1 0 1 0 0,1 0-1 0 0,-1 1 0 0 0,1-1 0 0 0,-1 0 1 0 0,1 0-1 0 0,-1 1 0 0 0,0-1 0 0 0,0 0 1 0 0,0 1-1 0 0,0-1 0 0 0,0 0 0 0 0,0 1 0 0 0,0-1 1 0 0,0 0-1 0 0,0 1 0 0 0,0-1 0 0 0,-1 0 1 0 0,1 0-1 0 0,-1 1 0 0 0,1-1 0 0 0,-1 0 1 0 0,1 0-1 0 0,-1 0 0 0 0,0 0 0 0 0,0 0 1 0 0,1 1-1 0 0,-1-1 0 0 0,0 0 0 0 0,0-1 0 0 0,0 1 1 0 0,0 0-1 0 0,0 0 0 0 0,0 0 0 0 0,0-1 1 0 0,0 1-1 0 0,-1 0 0 0 0,1-1 0 0 0,0 1 1 0 0,0-1-1 0 0,-1 1 0 0 0,1-1 0 0 0,0 0 0 0 0,0 0 1 0 0,-1 1-1 0 0,1-1 0 0 0,0 0 0 0 0,-1 0 1 0 0,1 0-1 0 0,0-1 0 0 0,-1 1 0 0 0,1 0 1 0 0,0 0-1 0 0,-1-1 0 0 0,1 1 0 0 0,0 0 1 0 0,0-1-1 0 0,0 0 0 0 0,-1 1 0 0 0,1-1 0 0 0,0 0 1 0 0,0 1-1 0 0,-1-2-55 0 0,-43-10-1170 0 0,19-4-5371 0 0,18 7-117 0 0</inkml:trace>
  <inkml:trace contextRef="#ctx0" brushRef="#br0" timeOffset="2379.335">1687 889 11625 0 0,'0'0'1438'0'0,"0"0"-1556"0"0,-3 6 264 0 0,2-4-110 0 0,-2 6 121 0 0,-1 0-1 0 0,1 0 1 0 0,0 0 0 0 0,0 0-1 0 0,1 0 1 0 0,1 0-1 0 0,-1 1 1 0 0,1-1-1 0 0,1 1 1 0 0,-1-1 0 0 0,1 1-1 0 0,1-1 1 0 0,0 3-157 0 0,2-9 6 0 0,0 0-1 0 0,0-1 1 0 0,1 1 0 0 0,-1-1 0 0 0,0 0 0 0 0,1 0 0 0 0,-1 0 0 0 0,1 0 0 0 0,0-1-1 0 0,-1 0 1 0 0,1 1 0 0 0,-1-1 0 0 0,1 0 0 0 0,0-1 0 0 0,-1 1 0 0 0,1-1-1 0 0,-1 1 1 0 0,1-1 0 0 0,-1 0 0 0 0,1 0 0 0 0,-1-1 0 0 0,0 1 0 0 0,1-1 0 0 0,-1 0-1 0 0,0 1 1 0 0,0-1 0 0 0,0-1 0 0 0,0 1 0 0 0,-1 0 0 0 0,3-3-6 0 0,-6 6 14 0 0,1 0 1 0 0,-1 0 0 0 0,1 1-1 0 0,-1-1 1 0 0,1 0 0 0 0,0 0-1 0 0,0 0 1 0 0,-1 0 0 0 0,1 1-1 0 0,0-1 1 0 0,0 0 0 0 0,0 0-1 0 0,0 0 1 0 0,1 0 0 0 0,-1 1-1 0 0,0-1 1 0 0,0 0 0 0 0,1 0-1 0 0,-1 0 1 0 0,1 0 0 0 0,-1 0-1 0 0,1 0 1 0 0,-1 1 0 0 0,1-1-1 0 0,-1-1 1 0 0,1 1-1 0 0,0 0 1 0 0,0 0 0 0 0,0 0-1 0 0,-1 0 1 0 0,1 0 0 0 0,0-1-1 0 0,0 1 1 0 0,0 0 0 0 0,0-1-1 0 0,0 1 1 0 0,0-1 0 0 0,1 1-1 0 0,-1-1 1 0 0,0 1 0 0 0,0-1-1 0 0,0 0 1 0 0,0 0 0 0 0,0 1-1 0 0,1-1 1 0 0,-1 0 0 0 0,0 0-1 0 0,0 0 1 0 0,0 0 0 0 0,1-1-1 0 0,-1 1 1 0 0,0 0 0 0 0,0 0-1 0 0,0-1 1 0 0,0 1 0 0 0,0 0-1 0 0,0-1 1 0 0,1 0 0 0 0,-1 1-1 0 0,0-1 1 0 0,0 1 0 0 0,-1-1-1 0 0,1 0 1 0 0,0 0-1 0 0,0 0 1 0 0,0 1 0 0 0,0-1-1 0 0,0 0-14 0 0,0 4 48 0 0,1 1 0 0 0,-1 0-1 0 0,0 0 1 0 0,0 0 0 0 0,0 0-1 0 0,-1 0 1 0 0,1 0-1 0 0,-1 0 1 0 0,0 0 0 0 0,0 0-1 0 0,-1 0 1 0 0,1 0 0 0 0,-1 0-1 0 0,0 0 1 0 0,0 0-1 0 0,0 0 1 0 0,0 0 0 0 0,-1 0-1 0 0,1 0 1 0 0,-1-1 0 0 0,0 1-1 0 0,0-1 1 0 0,-1 1-1 0 0,1-1 1 0 0,-1 0 0 0 0,1 0-1 0 0,-1 0 1 0 0,0 0 0 0 0,0-1-1 0 0,-1 1 1 0 0,1-1-1 0 0,0 1 1 0 0,-1-1 0 0 0,1 0-1 0 0,-1-1 1 0 0,0 1 0 0 0,0-1-1 0 0,1 1 1 0 0,-1-1-1 0 0,0 0 1 0 0,0-1 0 0 0,-2 1-48 0 0,-65-1-1680 0 0,27-15-6604 0 0,26 0-88 0 0</inkml:trace>
  <inkml:trace contextRef="#ctx0" brushRef="#br0" timeOffset="2658.936">2124 921 12673 0 0,'0'0'832'0'0,"0"0"-832"0"0,21 68 0 0 0,-16-23 60 0 0,-5 6 376 0 0,-5-4 80 0 0,-9-2-32 0 0,-7-6-172 0 0,-6-1-148 0 0,0-6-152 0 0,-12 2-12 0 0,-10-7-476 0 0,-5-7-704 0 0,-12-6-1352 0 0,20-10-2352 0 0</inkml:trace>
  <inkml:trace contextRef="#ctx0" brushRef="#br0" timeOffset="2888.131">243 584 16514 0 0,'0'0'1824'0'0,"0"57"-1824"0"0,0-16-272 0 0,0 7 64 0 0,-1-2 132 0 0,1-3 76 0 0,0 3 4 0 0,6-1 60 0 0,4 2 44 0 0,5-1-108 0 0,5-1-12 0 0,7-1-224 0 0,6-4-808 0 0,-4-11-1593 0 0,5-5-3687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5:54.8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137 101 2704 0 0,'0'0'933'0'0,"0"0"-471"0"0,0 0-194 0 0,0 0 289 0 0,0 0 864 0 0,0 0-253 0 0,0 0-312 0 0,0 0-79 0 0,4-6 2662 0 0,8-21-2248 0 0,-12 24-1224 0 0,-1 0 0 0 0,1-1 0 0 0,-1 1 0 0 0,1 0 1 0 0,-1 1-1 0 0,0-1 0 0 0,0 0 0 0 0,-1 0 0 0 0,1 0 0 0 0,-1 0 0 0 0,1 1 0 0 0,-1-1 0 0 0,0 1 1 0 0,0-1-1 0 0,0 1 0 0 0,0 0 0 0 0,0 0 0 0 0,0 0 0 0 0,-1 0 0 0 0,1 0 0 0 0,-1 0 1 0 0,1 1-1 0 0,-1-1 0 0 0,0 1 0 0 0,0 0 0 0 0,0 0 0 0 0,0 0 0 0 0,0 0 0 0 0,0 0 1 0 0,0 0-1 0 0,0 1 0 0 0,0 0 0 0 0,0-1 0 0 0,0 1 0 0 0,0 0 0 0 0,0 1 0 0 0,0-1 0 0 0,0 0 1 0 0,0 1-1 0 0,0 0 0 0 0,0 0 0 0 0,0 0 0 0 0,0 0 0 0 0,0 0 0 0 0,1 0 0 0 0,-1 1 1 0 0,0-1-1 0 0,1 1 0 0 0,-1 0 0 0 0,1 0 0 0 0,0 0 0 0 0,-1 0 0 0 0,1 0 0 0 0,-1 2 33 0 0,0 0 60 0 0,0 1 0 0 0,1 0 0 0 0,-1 0 0 0 0,1 0 0 0 0,0 1-1 0 0,0-1 1 0 0,1 0 0 0 0,0 1 0 0 0,0-1 0 0 0,0 1-1 0 0,0-1 1 0 0,1 1 0 0 0,0 0 0 0 0,0-1 0 0 0,1 1 0 0 0,-1-1-1 0 0,1 1 1 0 0,0-1 0 0 0,1 1 0 0 0,-1-1 0 0 0,1 1-1 0 0,0-1 1 0 0,1 0 0 0 0,-1 0 0 0 0,1 0-60 0 0,0-4 119 0 0,1-1-1 0 0,-1 1 1 0 0,0-1-1 0 0,0 0 1 0 0,1 0 0 0 0,-1 0-1 0 0,0 0 1 0 0,0 0-1 0 0,1-1 1 0 0,-1 0 0 0 0,0 1-1 0 0,0-1 1 0 0,0-1-1 0 0,0 1 1 0 0,0 0 0 0 0,0-1-1 0 0,0 1 1 0 0,0-1-1 0 0,0 0 1 0 0,-1 0 0 0 0,1 0-1 0 0,-1 0 1 0 0,1 0-1 0 0,-1-1 1 0 0,0 1 0 0 0,0-1-1 0 0,0 0 1 0 0,0 1-1 0 0,-1-1 1 0 0,1 0 0 0 0,-1 0-1 0 0,1 0 1 0 0,-1 0-119 0 0,11-13-73 0 0,-8 16 53 0 0,-1 0-1 0 0,1 0 1 0 0,0 0 0 0 0,0 1-1 0 0,-1 0 1 0 0,1-1-1 0 0,0 2 1 0 0,-1-1 0 0 0,1 0-1 0 0,-1 1 1 0 0,0-1 0 0 0,1 1-1 0 0,-1 0 1 0 0,0 0 0 0 0,0 0-1 0 0,0 1 1 0 0,0-1 0 0 0,-1 1-1 0 0,1-1 1 0 0,-1 1 0 0 0,1 0-1 0 0,-1 0 1 0 0,0 0 0 0 0,0 1-1 0 0,0-1 1 0 0,-1 0 0 0 0,1 1-1 0 0,-1-1 1 0 0,1 2 20 0 0,1-1 16 0 0,-1 0 0 0 0,1 0-1 0 0,-1 1 1 0 0,0 0 0 0 0,0-1 0 0 0,0 1 0 0 0,0 0-1 0 0,-1 0 1 0 0,0 0 0 0 0,0 0 0 0 0,0 0 0 0 0,-1 0 0 0 0,0 0-1 0 0,0 0 1 0 0,0 0 0 0 0,0 0 0 0 0,-1 0 0 0 0,0 0 0 0 0,0 0-1 0 0,0 0 1 0 0,-1 0 0 0 0,0-1 0 0 0,0 1 0 0 0,0 0 0 0 0,0-1-1 0 0,-1 1 1 0 0,1-1 0 0 0,-1 0 0 0 0,0 0 0 0 0,-1 0 0 0 0,1 0-1 0 0,-1-1 1 0 0,1 1 0 0 0,-1-1 0 0 0,0 0 0 0 0,0 0-1 0 0,-1 0 1 0 0,1-1 0 0 0,-1 1 0 0 0,1-1 0 0 0,-1 0 0 0 0,0-1-1 0 0,1 1 1 0 0,-1-1 0 0 0,0 0 0 0 0,-2 0-16 0 0,-59 9-814 0 0,22-18-4509 0 0,22-6-3519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3:04.8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29 1632 0 0,'0'0'5076'0'0,"0"0"-2231"0"0,0 0-1380 0 0,0 0-323 0 0,0 0-4 0 0,0 0 49 0 0,0 0-229 0 0,0 0-338 0 0,-4 1-289 0 0,-110-2 991 0 0,41-21-7429 0 0,64 15-70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5:56.6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1 14513 0 0,'0'0'773'0'0,"4"5"-722"0"0,4 8 125 0 0,-1 0 1 0 0,-1 1 0 0 0,0-1-1 0 0,-1 1 1 0 0,0 0-1 0 0,-1 1 1 0 0,-1-1 0 0 0,0 1-1 0 0,-1-1 1 0 0,-1 1 0 0 0,0 0-1 0 0,-1 0 1 0 0,0 0-1 0 0,-3 13-176 0 0,2-18-172 0 0,-1 1 0 0 0,0 0-1 0 0,0 0 1 0 0,-1-1 0 0 0,-1 1-1 0 0,0-1 1 0 0,0 0 0 0 0,-1 0-1 0 0,0-1 1 0 0,-1 1-1 0 0,0-1 1 0 0,0 0 0 0 0,-6 5 172 0 0,5-8-2303 0 0,2-4-2374 0 0,3-3-2384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5:57.6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1 11669 0 0,'0'0'1554'0'0,"0"0"-1672"0"0,-3 7-407 0 0,-16 47 1297 0 0,3 1 0 0 0,3 0 0 0 0,2 1 0 0 0,2 1 0 0 0,3 0 0 0 0,2 0 0 0 0,3 1-772 0 0,0-49 3 0 0,1 0 1 0 0,1 0 0 0 0,0 0 0 0 0,0 0-1 0 0,1 0 1 0 0,0 0 0 0 0,0 0-1 0 0,1 0 1 0 0,0-1 0 0 0,1 1 0 0 0,0-1-1 0 0,0 0 1 0 0,1 0 0 0 0,0 0-1 0 0,0-1 1 0 0,0 0 0 0 0,1 0 0 0 0,1 0-1 0 0,-1 0 1 0 0,1-1 0 0 0,0-1 0 0 0,0 1-1 0 0,1-1 1 0 0,0 0 0 0 0,-1 0-1 0 0,2-1 1 0 0,-1 0 0 0 0,0-1 0 0 0,1 0-1 0 0,0 0 1 0 0,4 0-4 0 0,11-9-6086 0 0,-12-9-1607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5:58.2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0 13341 0 0,'0'0'3605'0'0,"0"0"-3605"0"0,0 0-1429 0 0,0 0 1401 0 0,0 0 28 0 0,0 0 528 0 0,-54 12-147 0 0,27-10-157 0 0,-3-2-224 0 0,-2 2-188 0 0,-2-1-629 0 0,2-1-1119 0 0,6 0-3348 0 0,-2-7-3113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5:57.9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161 1 13789 0 0,'0'0'1446'0'0,"1"6"-1784"0"0,-3 15 495 0 0,-1 0 0 0 0,-1 0 0 0 0,-1-1 0 0 0,-1 1 0 0 0,-1-1 0 0 0,0 0 0 0 0,-1-1 0 0 0,-2 0 1 0 0,0 0-1 0 0,0-1 0 0 0,-2-1 0 0 0,0 1 0 0 0,-2-2 0 0 0,-3 4-157 0 0,11-12-119 0 0,-6 3-1298 0 0,8-12-5632 0 0,1-10 1734 0 0</inkml:trace>
  <inkml:trace contextRef="#ctx0" brushRef="#br0" timeOffset="169.489">1 52 12237 0 0,'0'0'1090'0'0,"4"6"-686"0"0,178 256 3870 0 0,-162-242-5620 0 0,-1-13-6450 0 0,-3-9-307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5:56.1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190 7 4760 0 0,'0'0'7439'0'0,"0"0"-5365"0"0,-4 6-1397 0 0,2-1-593 0 0,-1 0-1 0 0,0-1 1 0 0,0 1-1 0 0,0-1 1 0 0,-1 0-1 0 0,1 0 1 0 0,-1 0-1 0 0,0-1 1 0 0,0 1-1 0 0,0-1 1 0 0,-1 0-1 0 0,1 0 1 0 0,-1-1-1 0 0,0 1 1 0 0,0-1-1 0 0,0 0 1 0 0,0 0 0 0 0,0-1-1 0 0,0 1 1 0 0,0-1-1 0 0,-1 0 1 0 0,1-1-1 0 0,0 1 1 0 0,-1-1-1 0 0,0 0-83 0 0,-47-30-2000 0 0,37-8-5807 0 0,13 25 2164 0 0</inkml:trace>
  <inkml:trace contextRef="#ctx0" brushRef="#br0" timeOffset="247.792">98 86 5989 0 0,'0'0'1716'0'0,"0"0"-352"0"0,17 43 68 0 0,-16-29-196 0 0,3 4-184 0 0,-4-4-248 0 0,0 1-220 0 0,0-1-152 0 0,0 0-132 0 0,-1-1-120 0 0,-2-2-108 0 0,2 2 16 0 0,-1-3 52 0 0,2-2-140 0 0,-2-1-844 0 0,2-3-1028 0 0,0-2-2400 0 0,2-4-2793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5:55.0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 0 10965 0 0,'0'0'1792'0'0,"0"0"-1342"0"0,0 0-220 0 0,0 0 183 0 0,-6 8 96 0 0,-60 109 1275 0 0,61-109-1751 0 0,2 1-1 0 0,-1 0 0 0 0,1 0 0 0 0,0 0 0 0 0,1 0 0 0 0,0 0 0 0 0,1 0 0 0 0,0 1 0 0 0,0-1 0 0 0,1 0 0 0 0,0 1 0 0 0,0-1 0 0 0,1 0 0 0 0,1 1 0 0 0,0-1 0 0 0,0 0 0 0 0,0 0 0 0 0,1 0 0 0 0,1 0 0 0 0,-1-1 0 0 0,2 1 1 0 0,-1-1-1 0 0,1 0 0 0 0,0 0 0 0 0,1 0 0 0 0,-1-1 0 0 0,2 0 0 0 0,-1 0 0 0 0,1-1 0 0 0,5 5-32 0 0,41 14-2704 0 0,-16-19-4872 0 0,-17-8 751 0 0</inkml:trace>
  <inkml:trace contextRef="#ctx0" brushRef="#br0" timeOffset="246.806">440 110 1264 0 0,'0'0'0'0'0,"0"0"-900"0"0,0 0 536 0 0</inkml:trace>
  <inkml:trace contextRef="#ctx0" brushRef="#br0" timeOffset="430.762">440 110 8233 0 0,'-13'11'5139'0'0,"-13"38"-3138"0"0,7-11-1231 0 0,-96 105-1538 0 0,105-137-4965 0 0,7-5-285 0 0</inkml:trace>
  <inkml:trace contextRef="#ctx0" brushRef="#br0" timeOffset="618.078">307 140 8265 0 0,'0'0'1396'0'0,"0"0"-1084"0"0,26 37 708 0 0,-16-19 148 0 0,1 1-56 0 0,0 1-172 0 0,0-1-268 0 0,-1 0-216 0 0,0-1-232 0 0,-1-2-96 0 0,-2-1-80 0 0,0-1-48 0 0,0-2-88 0 0,1-3-744 0 0,1 0-804 0 0,-5-4-1472 0 0,6-3-3857 0 0</inkml:trace>
  <inkml:trace contextRef="#ctx0" brushRef="#br0" timeOffset="789.284">618 369 12009 0 0,'0'0'908'0'0,"0"0"-896"0"0,0 0 600 0 0,0 0 124 0 0,7 44-176 0 0,-14-34-44 0 0,1 1-16 0 0,-7 0-92 0 0,1 1-159 0 0,-2-1-73 0 0,-1-2-176 0 0,0-1-24 0 0,1-2-709 0 0,4-2-907 0 0,1-3-2348 0 0,7-5-3369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6:05.7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 0 2692 0 0,'0'0'6948'0'0,"0"0"-4155"0"0,6 9-1749 0 0,10 13-774 0 0,-2 1 0 0 0,0 0-1 0 0,-2 1 1 0 0,0 0 0 0 0,-2 1 0 0 0,-1 0-1 0 0,-1 0 1 0 0,-1 1 0 0 0,-1 1-1 0 0,-1-1 1 0 0,-2 1 0 0 0,0-1-1 0 0,-2 1 1 0 0,-1 0 0 0 0,-1 0 0 0 0,-1 0-1 0 0,-6 22-269 0 0,3-31 9 0 0,-2 0 0 0 0,0 0-1 0 0,-2-1 1 0 0,0 0 0 0 0,0-1-1 0 0,-2 1 1 0 0,0-2 0 0 0,0 0-1 0 0,-4 2-8 0 0,-48 29-3569 0 0,46-42-2051 0 0,-2-9-3247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6:09.9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1 13045 0 0,'0'0'1140'0'0,"0"0"-1194"0"0,4 6-114 0 0,4 9 342 0 0,0-1 0 0 0,-1 1 0 0 0,-1 1 0 0 0,-1-1 0 0 0,0 1 0 0 0,-1 0 0 0 0,0 0 0 0 0,-2 0 0 0 0,0 1 0 0 0,0-1 0 0 0,-2 1 0 0 0,0-1 0 0 0,-1 1 0 0 0,-1-1 0 0 0,0 1 0 0 0,-2 4-174 0 0,2-13-476 0 0,-1 0 1 0 0,1 0-1 0 0,-1-1 1 0 0,-1 0-1 0 0,1 0 1 0 0,-1 0-1 0 0,-1 0 0 0 0,1 0 1 0 0,-1-1-1 0 0,0 1 1 0 0,-1-1-1 0 0,1-1 1 0 0,-1 1-1 0 0,-2 0 476 0 0,-2 1-5977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6:10.3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 5701 0 0,'0'0'4591'0'0,"0"0"-3279"0"0,0 0-871 0 0,0 0 122 0 0,7 8-224 0 0,18 29 107 0 0,-1 0 0 0 0,-3 2 0 0 0,-1 1 0 0 0,-1 0 0 0 0,-3 1 0 0 0,-1 1-1 0 0,-2 1 1 0 0,-2 0 0 0 0,2 23-446 0 0,-9-53 24 0 0,-1 0 1 0 0,0 1-1 0 0,-1 0 0 0 0,0-1 0 0 0,-1 1 1 0 0,-1 0-1 0 0,0 0 0 0 0,-1 0 0 0 0,0 0 1 0 0,-2-1-1 0 0,1 1 0 0 0,-1-1 0 0 0,-1 1 0 0 0,-1-1 1 0 0,1 0-1 0 0,-2 0 0 0 0,0-1 0 0 0,-1 0 1 0 0,0 0-1 0 0,0 0 0 0 0,-1-1 0 0 0,-1 0 1 0 0,0-1-1 0 0,-1 0 0 0 0,0 0 0 0 0,-2 1-24 0 0,-29 15-1575 0 0,11-17-4944 0 0,11-12-2829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6:16.2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4744 0 0,'0'0'3284'0'0,"0"0"100"0"0,0 0-2619 0 0,1 6-507 0 0,-1 3 62 0 0,0 0 1 0 0,1 0-1 0 0,0 0 0 0 0,1 0 1 0 0,0 0-1 0 0,1 0 0 0 0,-1 0 1 0 0,2 0-1 0 0,-1-1 0 0 0,1 0 0 0 0,0 0 1 0 0,1 0-1 0 0,0 0 0 0 0,0-1 1 0 0,5 6-321 0 0,-8-13 31 0 0,1-1 0 0 0,-1 1 0 0 0,0 0 1 0 0,0-1-1 0 0,0 1 0 0 0,0-1 0 0 0,0 0 1 0 0,0 1-1 0 0,0-1 0 0 0,0 0 1 0 0,0 0-1 0 0,0 0 0 0 0,0-1 0 0 0,0 1 1 0 0,-1 0-1 0 0,1-1 0 0 0,0 1 0 0 0,-1-1 1 0 0,1 0-1 0 0,-1 1 0 0 0,0-1 1 0 0,1 0-1 0 0,-1 0 0 0 0,0 0 0 0 0,0 0 1 0 0,0 0-1 0 0,-1 0 0 0 0,1 0 0 0 0,0 0 1 0 0,-1 0-1 0 0,0 0 0 0 0,1-1 1 0 0,-1 1-1 0 0,0 0 0 0 0,0 0 0 0 0,0 0 1 0 0,0-1-1 0 0,0 1 0 0 0,-1 0 0 0 0,1 0 1 0 0,-1 0-32 0 0,24 180-296 0 0,-25-176 311 0 0,0 0 0 0 0,-1 0 1 0 0,0 0-1 0 0,1 0 0 0 0,-1-1 0 0 0,0 1 0 0 0,0-1 0 0 0,0 0 0 0 0,0 0 0 0 0,0 0 0 0 0,0 0 0 0 0,0 0 0 0 0,0-1 0 0 0,0 1 0 0 0,-1-1 0 0 0,1 0 0 0 0,0 0 1 0 0,0 0-1 0 0,0 0 0 0 0,0-1 0 0 0,-1 1 0 0 0,1-1 0 0 0,0 0 0 0 0,0 0 0 0 0,0 0 0 0 0,0 0 0 0 0,0-1 0 0 0,1 1 0 0 0,-1-1 0 0 0,0 1 0 0 0,1-1 1 0 0,-1 0-1 0 0,1 0 0 0 0,-1-1 0 0 0,1 1 0 0 0,0 0 0 0 0,0-1 0 0 0,0 1 0 0 0,0-1 0 0 0,0 0-15 0 0,1 2-29 0 0,1-1-1 0 0,-1 1 0 0 0,0 0 1 0 0,1 0-1 0 0,-1-1 1 0 0,1 1-1 0 0,0 0 1 0 0,-1-1-1 0 0,1 1 1 0 0,0 0-1 0 0,0-1 1 0 0,0 1-1 0 0,0 0 0 0 0,0-1 1 0 0,0 1-1 0 0,0-1 1 0 0,0 1-1 0 0,0 0 1 0 0,1-1-1 0 0,-1 1 1 0 0,1 0-1 0 0,-1-1 1 0 0,1 1-1 0 0,-1 0 1 0 0,1 0-1 0 0,0 0 0 0 0,-1-1 1 0 0,1 1-1 0 0,0 0 1 0 0,0 0-1 0 0,0 0 1 0 0,0 0-1 0 0,0 0 1 0 0,0 0-1 0 0,0 1 1 0 0,0-1-1 0 0,1 0 1 0 0,-1 1-1 0 0,0-1 0 0 0,0 0 1 0 0,1 1-1 0 0,-1-1 1 0 0,0 1-1 0 0,1 0 1 0 0,-1 0-1 0 0,0-1 1 0 0,1 1-1 0 0,-1 0 1 0 0,1 0-1 0 0,-1 0 1 0 0,0 0-1 0 0,1 0 0 0 0,0 1 30 0 0,81-5-2601 0 0,-81 4 2529 0 0,57 4-3107 0 0,3 2-2399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3:05.0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273 7 12717 0 0,'0'0'1692'0'0,"0"0"-1160"0"0,0 0-520 0 0,0 0 292 0 0,-49 0 136 0 0,18-3-164 0 0,-13 3-268 0 0,5 0-8 0 0,2 0-1084 0 0,7 0-1332 0 0,15 0-3268 0 0,-12-3-1113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6:14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15 3616 0 0,'0'0'7630'0'0,"0"0"-5271"0"0,2 11-2021 0 0,39 365 3583 0 0,-38-358-4363 0 0,6-20-4864 0 0,-6-4-341 0 0</inkml:trace>
  <inkml:trace contextRef="#ctx0" brushRef="#br0" timeOffset="328.217">37 1 4468 0 0,'0'0'6625'0'0,"0"0"-5218"0"0,0 0-1505 0 0,0 0 366 0 0,-2 7 217 0 0,0-3-401 0 0,0 0 1 0 0,1 1-1 0 0,-1-1 1 0 0,1 0-1 0 0,0 1 1 0 0,0-1-1 0 0,0 0 1 0 0,1 1-1 0 0,0-1 1 0 0,0 1 0 0 0,0-1-1 0 0,0 1 1 0 0,1-1-1 0 0,-1 1 1 0 0,1-1-1 0 0,0 1 1 0 0,1-1-1 0 0,-1 0 1 0 0,1 0-1 0 0,-1 0 1 0 0,1 0 0 0 0,1 0-1 0 0,-1 0 1 0 0,1 0-1 0 0,-1 0 1 0 0,1-1-1 0 0,0 0 1 0 0,0 1-1 0 0,0-1 1 0 0,1 0-1 0 0,-1 0 1 0 0,1-1 0 0 0,0 1-1 0 0,0-1 1 0 0,0 0-1 0 0,0 0 1 0 0,0 0-1 0 0,0 0 1 0 0,0-1-1 0 0,1 0 1 0 0,1 1-85 0 0,-2-3-39 0 0,0 1 0 0 0,-1-1 0 0 0,1 0 0 0 0,0 1 0 0 0,0-2-1 0 0,-1 1 1 0 0,1 0 0 0 0,-1-1 0 0 0,0 0 0 0 0,1 1 0 0 0,-1-2 0 0 0,0 1 0 0 0,0 0 0 0 0,0 0 0 0 0,0-1 0 0 0,0 0 0 0 0,-1 1 0 0 0,1-1 0 0 0,-1 0 0 0 0,0 0 0 0 0,0-1 0 0 0,0 1-1 0 0,0 0 1 0 0,0-3 39 0 0,-2 36-137 0 0,0 30 546 0 0,7-22-4611 0 0,2-22-1418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6:13.6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826 119 7021 0 0,'0'0'5675'0'0,"0"0"-4773"0"0,0 0-1249 0 0,0 0 503 0 0,-7 5 145 0 0,0-1-256 0 0,-1-1 0 0 0,1 0 1 0 0,-1 0-1 0 0,0 0 0 0 0,0-1 0 0 0,0-1 0 0 0,0 1 1 0 0,0-1-1 0 0,0 0 0 0 0,0-1 0 0 0,0 0 0 0 0,0 0 1 0 0,0-1-1 0 0,0 0 0 0 0,0 0 0 0 0,-4-2-45 0 0,-78-35-854 0 0,89 37 872 0 0,-31 35 380 0 0,24-30-338 0 0,-2 0 0 0 0,1 0 1 0 0,0-1-1 0 0,-1-1 0 0 0,1 1 0 0 0,-1-1 1 0 0,0-1-1 0 0,0 0 0 0 0,0 0 1 0 0,0-1-1 0 0,0-1 0 0 0,0 1 1 0 0,1-2-1 0 0,-1 1 0 0 0,0-1 1 0 0,1-1-1 0 0,-1 1 0 0 0,1-2 1 0 0,-1 1-1 0 0,1-1 0 0 0,1-1 1 0 0,-1 0-1 0 0,0 0 0 0 0,1-1 0 0 0,0 1 1 0 0,-6-8-61 0 0,-37 15-1083 0 0,36 0 1155 0 0,1-1 0 0 0,0-1 0 0 0,0 0 0 0 0,0-1 0 0 0,0 0 0 0 0,0-1-1 0 0,0-1 1 0 0,0 0 0 0 0,1-1 0 0 0,-1 0 0 0 0,1-1 0 0 0,0-1 0 0 0,1 0 0 0 0,-1-1 0 0 0,1 0 0 0 0,0-1 0 0 0,1 0-72 0 0,10 8-10 0 0,0-1 1 0 0,1 1-1 0 0,-1-1 0 0 0,1 1 1 0 0,-1-1-1 0 0,0 0 0 0 0,1 1 1 0 0,-1-1-1 0 0,1 0 0 0 0,0 1 1 0 0,-1-1-1 0 0,1 0 1 0 0,-1 1-1 0 0,1-1 0 0 0,0 0 1 0 0,0 0-1 0 0,-1 1 0 0 0,1-1 1 0 0,0 0-1 0 0,0 0 0 0 0,0 0 1 0 0,0 1-1 0 0,0-1 1 0 0,0 0-1 0 0,0 0 0 0 0,0 0 1 0 0,0 1-1 0 0,1-1 0 0 0,-1 0 1 0 0,0 0-1 0 0,0 1 0 0 0,1-1 1 0 0,-1 0-1 0 0,0 0 1 0 0,1 1-1 0 0,-1-1 0 0 0,1 0 1 0 0,-1 1-1 0 0,1-1 0 0 0,-1 1 1 0 0,1-1-1 0 0,-1 1 0 0 0,1-1 1 0 0,0 1-1 0 0,-1-1 1 0 0,1 1-1 0 0,0-1 0 0 0,-1 1 1 0 0,2-1 9 0 0,26-5-7389 0 0,-10 6-231 0 0</inkml:trace>
  <inkml:trace contextRef="#ctx0" brushRef="#br0" timeOffset="466.372">320 185 3300 0 0,'0'0'6139'0'0,"4"7"-3974"0"0,5 10-1826 0 0,0 0 0 0 0,-1 0 0 0 0,0 1 0 0 0,-2 1 0 0 0,0-1 0 0 0,-1 1 0 0 0,-1 0 0 0 0,0 0 1 0 0,-2 0-1 0 0,0 0 0 0 0,-1 1 0 0 0,-1-1 0 0 0,-1 0 0 0 0,-1 1 0 0 0,0-1 0 0 0,-2 0 0 0 0,-2 7-339 0 0,31-80-9563 0 0,5 28 8981 0 0,4 56 6023 0 0,-33-28-5359 0 0,0 0 1 0 0,0 0-1 0 0,0 0 1 0 0,0 0-1 0 0,-1 0 1 0 0,1 0-1 0 0,0 0 1 0 0,-1 0-1 0 0,1 0 0 0 0,-1 0 1 0 0,0 0-1 0 0,0 0 1 0 0,0 0-1 0 0,0 0 1 0 0,0 0-1 0 0,0 0 1 0 0,-1 0-1 0 0,1 0 1 0 0,0 0-1 0 0,-1 0 0 0 0,0 0 1 0 0,1 0-1 0 0,-1 0 1 0 0,0 0-1 0 0,0 0 1 0 0,0 0-1 0 0,0-1 1 0 0,-1 1-1 0 0,1 0 1 0 0,0-1-1 0 0,-1 1 1 0 0,1-1-1 0 0,-1 0 0 0 0,0 1 1 0 0,1-1-1 0 0,-1 0 1 0 0,0 0-1 0 0,0 0 1 0 0,1 0-1 0 0,-1 0 1 0 0,0 0-1 0 0,0-1 1 0 0,0 1-1 0 0,0-1 1 0 0,0 1-1 0 0,0-1 0 0 0,-1 0-82 0 0,-99-7 900 0 0,63-20-1651 0 0,30 14-1991 0 0,8 0-3613 0 0,6 3-1236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6:12.4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1384 0 0,'0'0'683'0'0,"0"0"-471"0"0,0 0-104 0 0,0 0 1001 0 0,0 0 2508 0 0,0 0-1085 0 0,0 0-1398 0 0,0 0-453 0 0,0 0-161 0 0,7 0 238 0 0,57 59-372 0 0,-63-57-346 0 0,1-1 1 0 0,-1 1-1 0 0,0-1 0 0 0,0 1 1 0 0,0 0-1 0 0,0-1 1 0 0,0 1-1 0 0,-1 0 0 0 0,1 0 1 0 0,-1 0-1 0 0,1-1 0 0 0,-1 1 1 0 0,1 0-1 0 0,-1 0 1 0 0,0 0-1 0 0,0 0 0 0 0,0 0 1 0 0,0 0-1 0 0,0 0 1 0 0,0 0-1 0 0,-1 0 0 0 0,1 0 1 0 0,-1-1-1 0 0,1 1 0 0 0,-1 0 1 0 0,0 0-1 0 0,0 0 1 0 0,1-1-1 0 0,-1 1 0 0 0,0 0 1 0 0,-1-1-1 0 0,1 1 1 0 0,0-1-1 0 0,0 1 0 0 0,-1-1 1 0 0,1 0-1 0 0,-1 1 0 0 0,1-1 1 0 0,-1 0-1 0 0,1 0 1 0 0,-1 0-1 0 0,0 0-40 0 0,-33 4 300 0 0,17-17-4884 0 0,16 2-1152 0 0</inkml:trace>
  <inkml:trace contextRef="#ctx0" brushRef="#br0" timeOffset="167.976">143 23 13773 0 0,'0'0'192'0'0,"0"0"-192"0"0,0 0-88 0 0,0 0 88 0 0,-17 39 252 0 0,14-27 4 0 0,3 1 20 0 0,0 0-112 0 0,1 0 64 0 0,8-1 48 0 0,3 1 40 0 0,2-3-64 0 0,1-1-252 0 0,-1-2-464 0 0,3-2-940 0 0,-7-3-1552 0 0,5-11-7661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6:11.6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0 1696 0 0,'0'0'3490'0'0,"0"0"872"0"0,0 0-2760 0 0,0 0-922 0 0,0 0-76 0 0,0 0-238 0 0,0 0-233 0 0,0 0 151 0 0,-2 8 419 0 0,-6 372 2728 0 0,8-364-3458 0 0,0 24-318 0 0,1-38-2554 0 0,2-25-3554 0 0,-1-3-1174 0 0</inkml:trace>
  <inkml:trace contextRef="#ctx0" brushRef="#br0" timeOffset="353.698">26 10 1460 0 0,'0'0'6054'0'0,"0"0"-4437"0"0,0 0-1404 0 0,0 0 121 0 0,0 0 141 0 0,0 0-220 0 0,0 0-87 0 0,0 0 46 0 0,0 0 298 0 0,0 5 142 0 0,-1-3-588 0 0,0 0 0 0 0,0 1 0 0 0,1-1 0 0 0,-1 1 1 0 0,1 0-1 0 0,0-1 0 0 0,0 1 0 0 0,0-1 0 0 0,0 1 0 0 0,0-1 1 0 0,1 1-1 0 0,-1-1 0 0 0,1 1 0 0 0,-1-1 0 0 0,1 1 0 0 0,0-1 0 0 0,0 1 1 0 0,0-1-1 0 0,0 0 0 0 0,0 0 0 0 0,1 1 0 0 0,-1-1 0 0 0,1 0 1 0 0,0 0-1 0 0,-1 0 0 0 0,1-1 0 0 0,0 1 0 0 0,0 0 0 0 0,0-1 1 0 0,0 1-1 0 0,0-1 0 0 0,1 0 0 0 0,-1 1 0 0 0,0-1 0 0 0,1 0 0 0 0,-1-1 1 0 0,0 1-1 0 0,1 0 0 0 0,-1-1 0 0 0,1 1 0 0 0,0-1 0 0 0,-1 0 1 0 0,1 1-1 0 0,-1-1 0 0 0,1-1 0 0 0,-1 1 0 0 0,1 0 0 0 0,-1-1 1 0 0,1 1-1 0 0,-1-1 0 0 0,1 0 0 0 0,-1 0 0 0 0,1 0 0 0 0,-1 0 1 0 0,0 0-1 0 0,0 0 0 0 0,1-1 0 0 0,-1 1 0 0 0,0-1 0 0 0,0 1 0 0 0,1-2-66 0 0,36-58 690 0 0,-31 117-952 0 0,-8-31 116 0 0,4 45 978 0 0,14-36-7267 0 0,-10-30-19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5:59.5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562 1 912 0 0,'0'0'11526'0'0,"0"0"-8875"0"0,0 0-3078 0 0,-5 7 414 0 0,-7 10 304 0 0,1 0-1 0 0,0 0 1 0 0,2 1 0 0 0,0 1 0 0 0,1-1 0 0 0,1 2 0 0 0,0-1-1 0 0,-1 13-290 0 0,6-25 33 0 0,0 1 0 0 0,1 0 0 0 0,0-1 0 0 0,0 1 0 0 0,1 0 0 0 0,0-1 0 0 0,0 1 0 0 0,1 0 0 0 0,0-1 0 0 0,0 1 0 0 0,1 0 0 0 0,0-1 0 0 0,0 0 0 0 0,1 1 0 0 0,0-1 0 0 0,0 0 0 0 0,1 0 0 0 0,0-1 0 0 0,0 1 0 0 0,0-1 0 0 0,1 0 0 0 0,0 0 0 0 0,0 0 0 0 0,1-1 0 0 0,1 1-33 0 0,21 15-1822 0 0,-8-10-2240 0 0,-6-5-2193 0 0</inkml:trace>
  <inkml:trace contextRef="#ctx0" brushRef="#br0" timeOffset="-745.462">15 88 4516 0 0,'0'0'8561'0'0,"0"0"-6667"0"0,0 0-2237 0 0,0 8 595 0 0,2 260 1103 0 0,-4-264-2654 0 0,0-3-2020 0 0,2-1-2133 0 0</inkml:trace>
  <inkml:trace contextRef="#ctx0" brushRef="#br0" timeOffset="-498.429">201 82 7917 0 0,'0'0'7540'0'0,"0"0"-7352"0"0,0 0-188 0 0,0 0 0 0 0,0 0 40 0 0,0 0 172 0 0,0 0 180 0 0,0 0-43 0 0,-48 6-137 0 0,24-3-212 0 0,-3 1-48 0 0,2-2-557 0 0,2 1-323 0 0,2-1-452 0 0,5-2-1216 0 0,5 0-2652 0 0</inkml:trace>
  <inkml:trace contextRef="#ctx0" brushRef="#br0" timeOffset="-247.856">267 222 10017 0 0,'0'0'1264'0'0,"0"0"-1112"0"0,0 0-152 0 0,0 0 696 0 0,0 0 96 0 0,-36 22-4 0 0,14-21-76 0 0,0 0-308 0 0,-4-1-224 0 0,0 0-180 0 0,2 0-660 0 0,1 0-1200 0 0,7 0-3128 0 0,8-4-2509 0 0</inkml:trace>
  <inkml:trace contextRef="#ctx0" brushRef="#br0" timeOffset="-246.856">326 371 10033 0 0,'0'0'596'0'0,"0"0"-340"0"0,0 0 592 0 0,0 0 140 0 0,-46 11-120 0 0,23-11-144 0 0,-3 0-256 0 0,-1-3-256 0 0,-3 1-124 0 0,3-1-88 0 0,0-1-704 0 0,6-1-1312 0 0,7 0-2956 0 0,1-5-2417 0 0</inkml:trace>
  <inkml:trace contextRef="#ctx0" brushRef="#br0" timeOffset="5483.544">884 101 1420 0 0,'0'0'8084'0'0,"0"0"-5872"0"0,0 0-1812 0 0,0 0 136 0 0,-5 8 228 0 0,-139 162 2976 0 0,124-151-3862 0 0,1-1-1042 0 0,4-8-2421 0 0,13-11-1210 0 0,-1-4-1895 0 0</inkml:trace>
  <inkml:trace contextRef="#ctx0" brushRef="#br0" timeOffset="5654.61">690 102 6833 0 0,'0'0'4020'0'0,"0"0"-3620"0"0,39 48 412 0 0,-24-23 288 0 0,6 4 80 0 0,-2 0-232 0 0,-2-1-220 0 0,-1-2-295 0 0,-4 0-185 0 0,-1-4-60 0 0,-3-2-88 0 0,-2-4-92 0 0,0-2-8 0 0,-2-3-320 0 0,0-4-625 0 0,-1-2-899 0 0,-2-4-2196 0 0,-1-8-3445 0 0</inkml:trace>
  <inkml:trace contextRef="#ctx0" brushRef="#br0" timeOffset="5870.889">1005 58 7081 0 0,'0'0'4392'0'0,"0"0"-3204"0"0,0 0-1032 0 0,0 0 63 0 0,7 8 169 0 0,2 2-202 0 0,-1 1 0 0 0,0 0 0 0 0,-1 0 0 0 0,0 1 0 0 0,-1 0 0 0 0,0 0 0 0 0,-1 0 0 0 0,0 1 0 0 0,-1 0-1 0 0,-1 0 1 0 0,2 11-186 0 0,-8 107 1061 0 0,-26-50-3283 0 0,22-71-872 0 0,-1-7-3700 0 0</inkml:trace>
  <inkml:trace contextRef="#ctx0" brushRef="#br0" timeOffset="11741.385">1080 638 1332 0 0,'0'0'632'0'0,"0"0"-196"0"0,0 0 634 0 0,0 0 567 0 0,0 0-523 0 0,0 0-220 0 0,0 0 130 0 0,0 0 16 0 0,-6-3-95 0 0,-91-9 1976 0 0,-160 72-1970 0 0,213-113-406 0 0,26 44-471 0 0,0 2-1 0 0,0 0 1 0 0,-1 2 0 0 0,0 0 0 0 0,-1 1 0 0 0,1 0 0 0 0,-1 2 0 0 0,1 0 0 0 0,-1 2 0 0 0,0 0 0 0 0,1 1-1 0 0,-1 1-73 0 0,-52-2 112 0 0,41-1-72 0 0,8 2-15 0 0,1-1 0 0 0,0-1 0 0 0,0 0 0 0 0,0-2 0 0 0,0 0 1 0 0,0-2-1 0 0,0 0 0 0 0,1-2 0 0 0,0 0 0 0 0,0-1 0 0 0,1-1 0 0 0,0-1 0 0 0,-2-3-25 0 0,0-20-816 0 0,43 25-4778 0 0,-10 10 271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6:08.2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0 13965 0 0,'0'0'1766'0'0,"0"0"-1792"0"0,-6 7 235 0 0,-4 7-5 0 0,2 0 0 0 0,-1 0 0 0 0,2 1 0 0 0,0 0 1 0 0,1 0-1 0 0,0 1 0 0 0,2 0 0 0 0,-1 0 0 0 0,2 0 0 0 0,0 4-204 0 0,1-9 52 0 0,1-1 0 0 0,0 0 1 0 0,0 1-1 0 0,1-1 0 0 0,1 1 0 0 0,0-1 1 0 0,0 1-1 0 0,1-1 0 0 0,0 0 0 0 0,1 0 1 0 0,0 0-1 0 0,0 0 0 0 0,1 0 0 0 0,1-1 1 0 0,0 0-1 0 0,1 2-52 0 0,57 35-2954 0 0,-50-46-4000 0 0,-3-5-9 0 0</inkml:trace>
  <inkml:trace contextRef="#ctx0" brushRef="#br0" timeOffset="265.112">378 143 3404 0 0,'0'0'8447'0'0,"0"0"-6823"0"0,0 6-1291 0 0,-1 1-147 0 0,1-1 0 0 0,-1 1-1 0 0,-1-1 1 0 0,1 1 0 0 0,-1-1 0 0 0,0 0 0 0 0,0 0 0 0 0,-1 0 0 0 0,0 0-1 0 0,0 0 1 0 0,0 0 0 0 0,-1-1 0 0 0,0 1 0 0 0,0-1 0 0 0,0 0-1 0 0,0-1 1 0 0,-1 1 0 0 0,0-1 0 0 0,0 1-186 0 0,-77 38 339 0 0,64-38-3571 0 0,-1-1-3323 0 0,18-4-640 0 0</inkml:trace>
  <inkml:trace contextRef="#ctx0" brushRef="#br0" timeOffset="1120.362">242 167 1668 0 0,'0'0'404'0'0,"0"0"-139"0"0,0 0 2 0 0,0 0 628 0 0,0 0 536 0 0,0 0-815 0 0,0 0-584 0 0,0 0-176 0 0,-33-26 6410 0 0,29 23-7309 0 0,9 44 2166 0 0,-6-37-1009 0 0,0 1 0 0 0,0-1-1 0 0,1 1 1 0 0,-1-1 0 0 0,1 1-1 0 0,0-1 1 0 0,1 1 0 0 0,-1-1-1 0 0,1 1 1 0 0,0-1 0 0 0,0 1-1 0 0,0-1 1 0 0,0 0 0 0 0,1 1-1 0 0,0-1 1 0 0,0 0 0 0 0,0 0 0 0 0,0 0-1 0 0,1 0 1 0 0,0-1 0 0 0,-1 1-1 0 0,1-1 1 0 0,1 1 0 0 0,-1-1-1 0 0,0 0 1 0 0,1 0 0 0 0,-1-1-1 0 0,1 1 1 0 0,0-1 0 0 0,0 1-1 0 0,0-1 1 0 0,0-1 0 0 0,0 1-1 0 0,1 0 1 0 0,-1-1 0 0 0,4 1-114 0 0,-2-13-5553 0 0,-6 6 365 0 0</inkml:trace>
  <inkml:trace contextRef="#ctx0" brushRef="#br0" timeOffset="1367.936">289 291 2752 0 0,'0'0'65'0'0,"0"0"594"0"0,0 0 1504 0 0,0 0-99 0 0,0 0-697 0 0,0 0-311 0 0,0 0-110 0 0,0 0-307 0 0,0 0-135 0 0,0 5 273 0 0,17 157 3007 0 0,-17-162-3828 0 0,3 10-1658 0 0,3-6-4284 0 0,-1-4-762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6:07.5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3544 0 0,'0'0'4587'0'0,"0"0"-1569"0"0,0 0-1703 0 0,0 0-1085 0 0,2 6-37 0 0,12 46 1262 0 0,24 154-175 0 0,-33-209-8021 0 0,3-7-552 0 0</inkml:trace>
  <inkml:trace contextRef="#ctx0" brushRef="#br0" timeOffset="282.294">216 6 4852 0 0,'0'0'8417'0'0,"0"0"-7273"0"0,0 0-1080 0 0,0 0-40 0 0,0 0 28 0 0,0 0 88 0 0,0 0 236 0 0,0 0 92 0 0,-44 4-56 0 0,26-3-184 0 0,-6-1-136 0 0,2 0-92 0 0,-1 0-468 0 0,3 0-412 0 0,3 0-744 0 0,5 0-1524 0 0,3-5-3845 0 0</inkml:trace>
  <inkml:trace contextRef="#ctx0" brushRef="#br0" timeOffset="566.35">284 117 8353 0 0,'0'0'5084'0'0,"0"0"-5084"0"0,0 0-80 0 0,0 0 80 0 0,0 0 652 0 0,0 0-120 0 0,0 0-40 0 0,-54 23-52 0 0,32-23-164 0 0,-4 0-136 0 0,-1 0-140 0 0,1 0-492 0 0,3-1-440 0 0,5-1-916 0 0,2 1-2652 0 0,9-3-2845 0 0</inkml:trace>
  <inkml:trace contextRef="#ctx0" brushRef="#br0" timeOffset="567.343">329 271 11729 0 0,'0'0'1764'0'0,"0"0"-1764"0"0,0 0 0 0 0,0 0 332 0 0,-37 12 264 0 0,16-12-28 0 0,-4 0-100 0 0,1 0-192 0 0,-6-4-164 0 0,3 1-48 0 0,1-1-64 0 0,-1-1-900 0 0,4 0-812 0 0,9-1-2632 0 0,1-5-3693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6:06.4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103 0 5184 0 0,'0'0'4977'0'0,"0"0"-3878"0"0,-5 8-836 0 0,-11 24 202 0 0,1 1 0 0 0,1 1 0 0 0,2 0 0 0 0,2 1 0 0 0,1 0 0 0 0,2 0 1 0 0,1 1-1 0 0,1 0 0 0 0,3 0 0 0 0,0 0 0 0 0,3 0 0 0 0,1 0 0 0 0,2 5-465 0 0,-2-25 67 0 0,0 0 0 0 0,1-1 0 0 0,1 1 0 0 0,1-1 0 0 0,0 0 0 0 0,1-1 0 0 0,0 1 0 0 0,1-1 0 0 0,1 0 0 0 0,0-1 0 0 0,1 1 0 0 0,1-2 0 0 0,0 1 0 0 0,0-2 0 0 0,8 8-67 0 0,9-7-690 0 0,-10-22-3953 0 0,-9-11-2801 0 0</inkml:trace>
  <inkml:trace contextRef="#ctx0" brushRef="#br0" timeOffset="314.949">466 207 1044 0 0,'0'0'1488'0'0,"0"0"829"0"0,0 0-509 0 0,0 0-632 0 0,0 0-74 0 0,0 0 90 0 0,0 0-93 0 0,0 6-155 0 0,0-2-786 0 0,-1 0 0 0 0,1 1-1 0 0,-1-1 1 0 0,0 0 0 0 0,0 0-1 0 0,0 0 1 0 0,-1-1 0 0 0,1 1-1 0 0,-1 0 1 0 0,0 0 0 0 0,0-1-1 0 0,0 1 1 0 0,-1-1-1 0 0,1 0 1 0 0,-1 0 0 0 0,0 0-1 0 0,0 0 1 0 0,0 0 0 0 0,0 0-1 0 0,0-1 1 0 0,-1 1 0 0 0,1-1-1 0 0,-1 0 1 0 0,1 0 0 0 0,-1-1-1 0 0,0 1 1 0 0,0-1-158 0 0,-5 2 109 0 0,1-1 0 0 0,-1 0 0 0 0,0 0 0 0 0,0-1 0 0 0,0 0 0 0 0,0-1 0 0 0,0 0 0 0 0,0 0 0 0 0,1-1 0 0 0,-1 0 0 0 0,0-1 0 0 0,0 0 1 0 0,0 0-1 0 0,1-1 0 0 0,-9-3-109 0 0,14 4-92 0 0,0 1 0 0 0,-1-1 1 0 0,1 0-1 0 0,0 0 1 0 0,0 0-1 0 0,0 0 0 0 0,1-1 1 0 0,-1 1-1 0 0,1-1 1 0 0,-1 0-1 0 0,1 0 0 0 0,0 0 1 0 0,0 0-1 0 0,0 0 0 0 0,0 0 1 0 0,0 0-1 0 0,1-1 1 0 0,0 1-1 0 0,-1-1 0 0 0,1 1 1 0 0,1-1-1 0 0,-1 0 1 0 0,0 1-1 0 0,1-1 0 0 0,0 1 1 0 0,0-1 91 0 0,9-7-5403 0 0,-1 11 257 0 0</inkml:trace>
  <inkml:trace contextRef="#ctx0" brushRef="#br0" timeOffset="582.058">330 369 4668 0 0,'0'0'4679'0'0,"0"0"-2721"0"0,0 0-1028 0 0,2 7 88 0 0,9 188 3433 0 0,-2-180-9501 0 0,-1-15-791 0 0</inkml:trace>
  <inkml:trace contextRef="#ctx0" brushRef="#br0" timeOffset="863.121">792 590 8081 0 0,'0'0'8060'0'0,"0"0"-8060"0"0,0 0-688 0 0,0 0 688 0 0,0 0 600 0 0,-41 9 21 0 0,16-9-249 0 0,1-3-196 0 0,-6-1-128 0 0,2 1-48 0 0,-2-2-792 0 0,6 2-621 0 0,7 0-1459 0 0,0-5-5813 0 0</inkml:trace>
  <inkml:trace contextRef="#ctx0" brushRef="#br0" timeOffset="16029.725">343 590 2592 0 0,'0'0'0'0'0,"0"0"0"0"0,0 0 428 0 0,0 0-428 0 0,0 0-220 0 0,0 0 24 0 0,0 0 12 0 0,0 0 172 0 0,0 0-132 0 0,0 0-272 0 0,0 0-848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5:56.8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195 141 15997 0 0,'0'0'941'0'0,"0"0"-941"0"0,0 0-1041 0 0,0 0 1029 0 0,0 0 12 0 0,0 0 124 0 0,-40 5-124 0 0,23-9-932 0 0,-2-3-1404 0 0,6 3-2892 0 0,-3-8-1793 0 0</inkml:trace>
  <inkml:trace contextRef="#ctx0" brushRef="#br0" timeOffset="1">263 42 13093 0 0,'0'0'4149'0'0,"0"0"-4149"0"0,0 0-200 0 0,0 0-124 0 0,0 0 324 0 0,0 0 184 0 0,-40-3 4 0 0,16-2-188 0 0,-10 1-340 0 0,3-3-1017 0 0,7 4-1843 0 0,-11-8-5869 0 0</inkml:trace>
  <inkml:trace contextRef="#ctx0" brushRef="#br0" timeOffset="30496.646">0 1 1384 0 0,'6'40'0'0'0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6:30.5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3308 110 1292 0 0,'0'0'1510'0'0,"0"0"2064"0"0,0 0-2779 0 0,0 0-1106 0 0,-6 1 504 0 0,-358 0 5190 0 0,322 5-5296 0 0,1 2 0 0 0,0 2 0 0 0,0 1 0 0 0,1 2 0 0 0,1 2 0 0 0,1 2 0 0 0,-1 1-87 0 0,-12-65 634 0 0,25 33-601 0 0,-1 1-1 0 0,0 1 0 0 0,-1 1 1 0 0,0 2-1 0 0,-1 0 0 0 0,0 2 0 0 0,0 1 1 0 0,0 2-1 0 0,-1 1 0 0 0,0 1 1 0 0,1 1-1 0 0,-1 2 0 0 0,0 0 1 0 0,1 3-1 0 0,-13 3-32 0 0,-461 24 130 0 0,286-36-25 0 0,1-9 0 0 0,-44-16-105 0 0,-548-22 1840 0 0,719 41-2178 0 0,99 10-4412 0 0,10-2-1194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3:05.7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637 71 1460 0 0,'0'0'209'0'0,"0"0"-385"0"0,0 0-72 0 0,0 0 472 0 0,0 0 381 0 0,0 0-353 0 0,0 0-50 0 0,0-1 1061 0 0,-4-2 8171 0 0,0 2-9337 0 0,-207-24 3355 0 0,71 10-2958 0 0,-24-2-474 0 0,56 9-4786 0 0,103 8 543 0 0,5 0-1756 0 0</inkml:trace>
  <inkml:trace contextRef="#ctx0" brushRef="#br0" timeOffset="293.629">139 33 11177 0 0,'0'0'579'0'0,"0"0"-376"0"0,0 0 215 0 0,5 6 212 0 0,136 157 3517 0 0,-138-152-4050 0 0,-1 0 0 0 0,0 0 0 0 0,-1 0 0 0 0,-1 0 0 0 0,0 0 0 0 0,0 0 0 0 0,-1 0 1 0 0,0 0-1 0 0,-1 0 0 0 0,0 0 0 0 0,-1 0 0 0 0,0-1 0 0 0,-1 1 0 0 0,0-1 0 0 0,-1 0 0 0 0,0 0 1 0 0,0 0-1 0 0,-1-1 0 0 0,0 0 0 0 0,-1 0 0 0 0,0 0 0 0 0,0-1 0 0 0,-1 0 0 0 0,-5 4-97 0 0,-92 130-1839 0 0,107-120-2159 0 0,14-15-3118 0 0,2-7 585 0 0</inkml:trace>
  <inkml:trace contextRef="#ctx0" brushRef="#br0" timeOffset="512.589">716 698 13565 0 0,'0'0'1375'0'0,"-9"0"-782"0"0,-462-8 1306 0 0,437 9-3998 0 0,11-1-5456 0 0,13-1-223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6:35.6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241 33 1736 0 0,'0'0'794'0'0,"0"0"-55"0"0,0 0 1254 0 0,0 0 552 0 0,0 0-750 0 0,0 0-521 0 0,0 0-112 0 0,0 0-225 0 0,0 0-305 0 0,-4 3 60 0 0,-4 7-275 0 0,6-4-273 0 0,-2 0-1 0 0,1-1 0 0 0,0 0 1 0 0,-1 0-1 0 0,0 0 0 0 0,-1 0 1 0 0,1-1-1 0 0,-1 0 0 0 0,1 1 1 0 0,-1-2-1 0 0,0 1 0 0 0,-1 0 1 0 0,1-1-1 0 0,-1 0 0 0 0,1-1 1 0 0,-1 1-1 0 0,0-1 0 0 0,0 0 1 0 0,0 0-1 0 0,0-1 0 0 0,-1 0 1 0 0,1 0-1 0 0,0 0 0 0 0,0-1 1 0 0,-5 0-144 0 0,6-1 14 0 0,1 1 0 0 0,0-2 0 0 0,-1 1 0 0 0,1 0 0 0 0,0-1 0 0 0,0 0 1 0 0,0 0-1 0 0,0 0 0 0 0,0 0 0 0 0,0-1 0 0 0,1 1 0 0 0,-1-1 0 0 0,1 0 0 0 0,-1 0 0 0 0,1 0 1 0 0,0-1-1 0 0,1 1 0 0 0,-1-1 0 0 0,0 0 0 0 0,1 1 0 0 0,0-1 0 0 0,0 0-14 0 0,-11-62-5715 0 0,18 63-1405 0 0,0 3 1357 0 0</inkml:trace>
  <inkml:trace contextRef="#ctx0" brushRef="#br0" timeOffset="248.092">66 116 4536 0 0,'0'0'4183'0'0,"0"0"-2814"0"0,0 0-625 0 0,0 0 344 0 0,-1 6-45 0 0,-11 115 2509 0 0,10-36-4966 0 0,2-78-1429 0 0,3-4-2826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6:34.3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243 10 156 0 0,'0'0'1265'0'0,"0"0"-370"0"0,0 0 643 0 0,0 0 2467 0 0,0 0-1516 0 0,0 0-1166 0 0,0 0-316 0 0,0 0-108 0 0,-17 31 1474 0 0,5-12-2196 0 0,0-1-1 0 0,-1-1 1 0 0,-1 0-1 0 0,-1 0 1 0 0,0-2 0 0 0,-1 0-1 0 0,0-1 1 0 0,-2 0-1 0 0,1-1 1 0 0,-2-1-1 0 0,1-1 1 0 0,-5 1-177 0 0,51-21-1479 0 0,-5-6-7210 0 0,-21 12 3436 0 0</inkml:trace>
  <inkml:trace contextRef="#ctx0" brushRef="#br0" timeOffset="263.027">0 0 9461 0 0,'0'0'1862'0'0,"0"0"-1365"0"0,0 0 132 0 0,4 6 277 0 0,158 251 3050 0 0,-157-247-4021 0 0,3 5-1252 0 0,-2-9-7401 0 0,-4-6 1507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6:31.1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208 128 2872 0 0,'0'0'-216'0'0,"0"0"418"0"0,0 0 418 0 0,0 0 1277 0 0,0 0-506 0 0,0 0-733 0 0,-2-6-143 0 0,-2-6-361 0 0,-40-53 2785 0 0,41 62-2902 0 0,-1 1-1 0 0,0 0 0 0 0,0 0 1 0 0,0 0-1 0 0,0 1 0 0 0,0-1 1 0 0,0 1-1 0 0,0 0 0 0 0,0 0 1 0 0,0 0-1 0 0,-1 0 0 0 0,1 1 1 0 0,0 0-1 0 0,-1 0 0 0 0,1 0 1 0 0,0 1-1 0 0,-1-1 1 0 0,1 1-1 0 0,0 0 0 0 0,0 0 1 0 0,0 0-1 0 0,0 1 0 0 0,0-1 1 0 0,0 1-1 0 0,0 0 0 0 0,0 0 1 0 0,0 1-1 0 0,1-1 0 0 0,0 1 1 0 0,-1 0-1 0 0,1 0 0 0 0,0 0 1 0 0,0 0-1 0 0,0 0 0 0 0,1 1 1 0 0,-1-1-1 0 0,1 1 0 0 0,0 0 1 0 0,0-1-1 0 0,0 1 0 0 0,0 0 1 0 0,1 0-1 0 0,0 1 0 0 0,-1-1 1 0 0,2 0-1 0 0,-1 0 0 0 0,0 1 1 0 0,1-1-1 0 0,0 0 0 0 0,0 0 1 0 0,0 1-1 0 0,0-1 1 0 0,1 1-37 0 0,2-2 89 0 0,-1 0 0 0 0,1-1 0 0 0,0 1 1 0 0,0-1-1 0 0,1 0 0 0 0,-1 0 0 0 0,0 0 1 0 0,1 0-1 0 0,-1-1 0 0 0,1 1 1 0 0,-1-1-1 0 0,1 0 0 0 0,0 0 0 0 0,0 0 1 0 0,-1-1-1 0 0,1 1 0 0 0,0-1 1 0 0,0 0-1 0 0,0 0 0 0 0,-1 0 0 0 0,1-1 1 0 0,0 1-1 0 0,0-1 0 0 0,0 0 1 0 0,-1 0-1 0 0,1 0 0 0 0,-1-1 0 0 0,1 1 1 0 0,-1-1-1 0 0,1 0 0 0 0,-1 0 0 0 0,0 0 1 0 0,0 0-1 0 0,0-1 0 0 0,0 1 1 0 0,0-1-1 0 0,0 0 0 0 0,-1 1 0 0 0,0-1 1 0 0,1-1-1 0 0,-1 1 0 0 0,0 0 1 0 0,1-2-90 0 0,-3 5-6 0 0,0 1 0 0 0,0-1 1 0 0,0 0-1 0 0,1 1 0 0 0,-1-1 1 0 0,0 1-1 0 0,0-1 0 0 0,0 0 1 0 0,1 1-1 0 0,-1-1 0 0 0,0 0 1 0 0,1 1-1 0 0,-1-1 0 0 0,0 0 1 0 0,1 0-1 0 0,-1 1 0 0 0,1-1 1 0 0,-1 0-1 0 0,0 0 0 0 0,1 0 1 0 0,-1 1-1 0 0,1-1 0 0 0,-1 0 1 0 0,0 0-1 0 0,1 0 0 0 0,-1 0 1 0 0,1 0-1 0 0,-1 0 1 0 0,1 0-1 0 0,-1 0 0 0 0,0 0 1 0 0,1 0-1 0 0,-1 0 0 0 0,1 0 1 0 0,-1 0-1 0 0,1 0 0 0 0,-1-1 1 0 0,0 1-1 0 0,1 0 0 0 0,-1 0 1 0 0,1 0-1 0 0,-1-1 0 0 0,0 1 1 0 0,1 0-1 0 0,-1 0 0 0 0,0-1 1 0 0,1 1-1 0 0,-1 0 0 0 0,0-1 1 0 0,1 1-1 0 0,-1 0 0 0 0,0-1 1 0 0,0 1-1 0 0,0 0 0 0 0,1-1 1 0 0,-1 1 5 0 0,4 10 97 0 0,-1-5-52 0 0,1 0 0 0 0,-1 0 0 0 0,1 1 0 0 0,-2-1 1 0 0,1 1-1 0 0,0-1 0 0 0,-1 1 0 0 0,0 0 1 0 0,-1 0-1 0 0,1 0 0 0 0,-1 1 0 0 0,0-1 0 0 0,-1 0 1 0 0,1 0-1 0 0,-1 1 0 0 0,-1-1 0 0 0,1 0 1 0 0,-1 0-1 0 0,0 0 0 0 0,0 1 0 0 0,-1-1 1 0 0,0 0-1 0 0,0-1 0 0 0,0 1 0 0 0,-1 0 0 0 0,0-1 1 0 0,0 1-1 0 0,0-1 0 0 0,-1 0 0 0 0,1 0 1 0 0,-1 0-1 0 0,-1 0 0 0 0,1-1 0 0 0,-1 1 0 0 0,1-1 1 0 0,-5 2-46 0 0,-101 6-2413 0 0,97-16-854 0 0,5-7-3370 0 0</inkml:trace>
  <inkml:trace contextRef="#ctx0" brushRef="#br0" timeOffset="387.42">394 1 2460 0 0,'0'0'1192'0'0,"0"0"1830"0"0,0 0-886 0 0,0 0-846 0 0,0 0-547 0 0,0 0-226 0 0,0 0-149 0 0,0 0 30 0 0,0 0 224 0 0,-2 4 89 0 0,-1 5-327 0 0,-63 178 3217 0 0,64-180-3570 0 0,0 1 1 0 0,1-1-1 0 0,0 0 0 0 0,1 1 1 0 0,-1-1-1 0 0,1 0 0 0 0,1 1 1 0 0,-1-1-1 0 0,1 0 0 0 0,1 1 1 0 0,-1-1-1 0 0,1 0 0 0 0,0 0 1 0 0,1 0-1 0 0,0 0 1 0 0,0-1-1 0 0,0 1 0 0 0,1-1 1 0 0,0 1-1 0 0,0-1 0 0 0,1 0 1 0 0,0-1-1 0 0,0 1 0 0 0,0-1 1 0 0,5 4-32 0 0,8 0-1450 0 0,-5-11-6023 0 0,-6-6-1052 0 0</inkml:trace>
  <inkml:trace contextRef="#ctx0" brushRef="#br0" timeOffset="1320.139">747 154 3300 0 0,'0'0'1154'0'0,"0"0"2219"0"0,0 0-1647 0 0,0 0-750 0 0,0 0-19 0 0,0 0-397 0 0,0 0-264 0 0,0 0 76 0 0,0 0 266 0 0,-5 4 114 0 0,-185 199 2224 0 0,183-198-3402 0 0,3-14-6028 0 0,6 2 1642 0 0</inkml:trace>
  <inkml:trace contextRef="#ctx0" brushRef="#br0" timeOffset="1584.891">584 164 4548 0 0,'0'0'2517'0'0,"0"0"577"0"0,0 0-1949 0 0,0 0-647 0 0,6 8 288 0 0,58 115 2818 0 0,-29-71-3656 0 0,2-33-5020 0 0,-26-16 497 0 0</inkml:trace>
  <inkml:trace contextRef="#ctx0" brushRef="#br0" timeOffset="1833.521">952 402 6369 0 0,'0'0'7140'0'0,"0"0"-7016"0"0,0 0 144 0 0,0 0-268 0 0,0 0 596 0 0,-33 45-228 0 0,21-36-104 0 0,-2 0-36 0 0,-3 1-140 0 0,2-1-40 0 0,-1 0 8 0 0,-1-1-56 0 0,3-3-656 0 0,-1-1-536 0 0,4-2-928 0 0,4-2-2772 0 0</inkml:trace>
  <inkml:trace contextRef="#ctx0" brushRef="#br0" timeOffset="2084.477">1268 230 8961 0 0,'0'0'4022'0'0,"0"0"-3273"0"0,0 0-346 0 0,-7 6 117 0 0,-2 0-408 0 0,-1 1 0 0 0,0-2 0 0 0,0 1 0 0 0,0-1 0 0 0,-1-1 0 0 0,1 0 0 0 0,-1 0 0 0 0,0-1 0 0 0,0 0 1 0 0,0-1-1 0 0,-1 0 0 0 0,-6-1-112 0 0,-44-28-2955 0 0,55 12-2929 0 0,7 6 383 0 0</inkml:trace>
  <inkml:trace contextRef="#ctx0" brushRef="#br0" timeOffset="2348.689">1168 322 3788 0 0,'0'0'4043'0'0,"0"0"-2453"0"0,0 0-367 0 0,0 7 65 0 0,-31 94 2677 0 0,23-77-4157 0 0,19-14-4929 0 0,-4-10 422 0 0</inkml:trace>
  <inkml:trace contextRef="#ctx0" brushRef="#br0" timeOffset="2349.689">1472 236 12449 0 0,'0'0'2732'0'0,"0"0"-2684"0"0,26 52 4 0 0,-21-27 388 0 0,0 3 52 0 0,-2 1-127 0 0,-3 1-81 0 0,-8 1-108 0 0,-3-1-52 0 0,-4 0-48 0 0,-5-1-76 0 0,-5-2-236 0 0,-2 0-413 0 0,0-4-487 0 0,6-6-1136 0 0,-7-6-4164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21:46.269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212 662 912 0 0,'0'0'5723'0'0,"0"0"-2320"0"0,0 0-1431 0 0,0 0-678 0 0,0 0-555 0 0,0 0-729 0 0,-1 8 238 0 0,-23 175 2251 0 0,22-135-2769 0 0,21-22-6841 0 0,-10-21 900 0 0</inkml:trace>
  <inkml:trace contextRef="#ctx0" brushRef="#br0" timeOffset="385.59">373 949 3220 0 0,'0'0'3374'0'0,"0"0"-2095"0"0,0 0-565 0 0,0 0 124 0 0,0 0 37 0 0,0 0-85 0 0,0 0-183 0 0,0 0-176 0 0,0 0-77 0 0,6 2 38 0 0,1 0-289 0 0,-1-1 0 0 0,1 0 0 0 0,-1 0-1 0 0,1 0 1 0 0,0-1 0 0 0,-1 0 0 0 0,1 0 0 0 0,0-1 0 0 0,0 0 0 0 0,-1 0 0 0 0,1 0-1 0 0,-1-1 1 0 0,1 0 0 0 0,-1 0 0 0 0,0-1 0 0 0,0 1 0 0 0,0-2 0 0 0,0 1 0 0 0,2-2-103 0 0,-4 3 32 0 0,0-1 1 0 0,-1 0 0 0 0,1 1 0 0 0,-1-1 0 0 0,1 0 0 0 0,-1-1-1 0 0,0 1 1 0 0,0 0 0 0 0,-1-1 0 0 0,1 0 0 0 0,-1 1-1 0 0,1-1 1 0 0,-1 0 0 0 0,-1 0 0 0 0,1-1 0 0 0,0 1-1 0 0,-1 0 1 0 0,0-1 0 0 0,0 1 0 0 0,0 0 0 0 0,-1-1-1 0 0,1 1 1 0 0,-1-1 0 0 0,0 1 0 0 0,-1-1 0 0 0,1 1-1 0 0,-1-1 1 0 0,1 1 0 0 0,-1-1 0 0 0,-1 1 0 0 0,1 0-1 0 0,-1 0 1 0 0,1-1 0 0 0,-1 1 0 0 0,0 0 0 0 0,-1 1-1 0 0,1-1 1 0 0,-1 0 0 0 0,0 1 0 0 0,0-1 0 0 0,0 1-1 0 0,0 0 1 0 0,0 0 0 0 0,-1 0 0 0 0,1 0 0 0 0,-1 1-1 0 0,0-1 1 0 0,0 1 0 0 0,0 0 0 0 0,0 0 0 0 0,0 0-1 0 0,0 1 1 0 0,-1 0 0 0 0,1-1 0 0 0,-3 1-33 0 0,1 1 13 0 0,1 1 0 0 0,-1-1 0 0 0,1 1 0 0 0,-1 0 0 0 0,1 1 0 0 0,-1-1 0 0 0,1 1 0 0 0,0 0 0 0 0,0 1 0 0 0,0-1 1 0 0,0 1-1 0 0,0 0 0 0 0,1 0 0 0 0,-1 0 0 0 0,1 1 0 0 0,0 0 0 0 0,0 0 0 0 0,0 0 0 0 0,0 0 0 0 0,1 0 0 0 0,-1 1 0 0 0,1 0 0 0 0,0-1 0 0 0,1 1 0 0 0,-1 0 1 0 0,1 0-1 0 0,0 1 0 0 0,1-1 0 0 0,-1 0 0 0 0,1 1 0 0 0,0-1 0 0 0,0 1 0 0 0,0-1 0 0 0,1 1 0 0 0,0 0 0 0 0,0-1 0 0 0,1 1 0 0 0,-1-1 0 0 0,1 1 0 0 0,0-1 0 0 0,1 1 1 0 0,-1-1-1 0 0,1 0 0 0 0,0 1 0 0 0,1-1 0 0 0,-1 0 0 0 0,1-1 0 0 0,0 1 0 0 0,0 0 0 0 0,0-1 0 0 0,1 1 0 0 0,0-1 0 0 0,0 0 0 0 0,0 0 0 0 0,0-1 0 0 0,0 1 1 0 0,1-1-1 0 0,0 0 0 0 0,1 1-13 0 0,-5-4-125 0 0,21 8 561 0 0,-9-11-5196 0 0,-9-8-3179 0 0</inkml:trace>
  <inkml:trace contextRef="#ctx0" brushRef="#br1" timeOffset="21046.255">875 1001 548 0 0,'0'0'742'0'0,"0"0"732"0"0,0 0 2171 0 0,0 0-1784 0 0,0 0-811 0 0,0 0-84 0 0,0 0 74 0 0,0 0-116 0 0,9 2 3595 0 0,-6-6-4502 0 0,0 0 1 0 0,1 0-1 0 0,-1-1 1 0 0,-1 1-1 0 0,1-1 1 0 0,-1 0-1 0 0,0 1 0 0 0,0-1 1 0 0,0-1-1 0 0,0 1 1 0 0,-1 0-1 0 0,0 0 1 0 0,0 0-1 0 0,-1-1 1 0 0,1 1-1 0 0,-1 0 0 0 0,0-1 1 0 0,-1 1-1 0 0,1 0 1 0 0,-1-1-1 0 0,0 1 1 0 0,0 0-1 0 0,-1 0 0 0 0,0 0 1 0 0,0 0-1 0 0,0 0 1 0 0,0 0-1 0 0,-1 0 1 0 0,1 1-1 0 0,-1-1 1 0 0,-1 1-1 0 0,1 0 0 0 0,0 0 1 0 0,-1 0-1 0 0,0 0 1 0 0,0 1-1 0 0,-3-3-17 0 0,2 4-37 0 0,-1 0-1 0 0,0 0 1 0 0,1 0-1 0 0,-1 1 1 0 0,0-1-1 0 0,0 1 1 0 0,0 1 0 0 0,0-1-1 0 0,0 1 1 0 0,0 0-1 0 0,0 1 1 0 0,0-1-1 0 0,0 1 1 0 0,1 0-1 0 0,-1 1 1 0 0,0-1-1 0 0,0 1 1 0 0,1 0-1 0 0,-1 1 1 0 0,1-1-1 0 0,0 1 1 0 0,0 0 0 0 0,0 1-1 0 0,0-1 1 0 0,0 1-1 0 0,1 0 1 0 0,-1 0-1 0 0,1 0 1 0 0,0 1-1 0 0,0-1 1 0 0,1 1-1 0 0,-1 0 1 0 0,1 0-1 0 0,0 1 1 0 0,1-1-1 0 0,-2 3 38 0 0,2-6 24 0 0,0 0 0 0 0,1 0 0 0 0,-1 0-1 0 0,1 0 1 0 0,-1 0 0 0 0,1 0-1 0 0,0 1 1 0 0,-1-1 0 0 0,1 0-1 0 0,0 1 1 0 0,1-1 0 0 0,-1 1-1 0 0,0-1 1 0 0,1 1 0 0 0,-1 0-1 0 0,1-1 1 0 0,0 1 0 0 0,0-1-1 0 0,0 1 1 0 0,0 0 0 0 0,0-1-1 0 0,1 1 1 0 0,-1-1 0 0 0,1 1-1 0 0,0-1 1 0 0,0 1 0 0 0,0-1-1 0 0,0 1 1 0 0,0-1 0 0 0,0 0-1 0 0,0 1 1 0 0,1-1 0 0 0,-1 0 0 0 0,1 0-1 0 0,0 0 1 0 0,0 0 0 0 0,0 0-1 0 0,0-1 1 0 0,0 1 0 0 0,0-1-1 0 0,0 1 1 0 0,0-1 0 0 0,0 0-1 0 0,1 1 1 0 0,-1-1 0 0 0,1 0-24 0 0,119 28 2004 0 0,-117-29-2497 0 0,28-3 1483 0 0,-21-9-7725 0 0,-12 6-137 0 0</inkml:trace>
  <inkml:trace contextRef="#ctx0" brushRef="#br1" timeOffset="47969.488">1870 1123 4700 0 0,'0'0'2135'0'0,"0"0"-438"0"0,0 0-518 0 0,0 0-481 0 0,6-2-1 0 0,86-46 1380 0 0,-89 46-2065 0 0,0 1 0 0 0,-1-1 1 0 0,1 0-1 0 0,-1 0 0 0 0,1 0 0 0 0,-1-1 1 0 0,0 1-1 0 0,0-1 0 0 0,0 1 0 0 0,0-1 1 0 0,-1 1-1 0 0,1-1 0 0 0,-1 0 1 0 0,1 0-1 0 0,-1 0 0 0 0,0 0 0 0 0,0 0 1 0 0,0 0-1 0 0,-1 0 0 0 0,1 0 0 0 0,-1 0 1 0 0,0-1-1 0 0,1 1 0 0 0,-1 0 0 0 0,-1 0 1 0 0,1 0-1 0 0,0-1 0 0 0,-1 1 0 0 0,0 0 1 0 0,0 0-1 0 0,1 0 0 0 0,-3-2-12 0 0,2 1-15 0 0,0 1 0 0 0,0 0 0 0 0,0-1-1 0 0,0 1 1 0 0,-1 0 0 0 0,0 0 0 0 0,1 0 0 0 0,-1 0-1 0 0,0 0 1 0 0,-1 0 0 0 0,1 1 0 0 0,0-1-1 0 0,-1 1 1 0 0,0 0 0 0 0,1-1 0 0 0,-1 1 0 0 0,0 0-1 0 0,0 1 1 0 0,0-1 0 0 0,0 0 0 0 0,-1 1 0 0 0,1 0-1 0 0,0-1 1 0 0,0 2 0 0 0,-1-1 0 0 0,1 0 0 0 0,-1 0-1 0 0,1 1 1 0 0,-1 0 0 0 0,1 0 0 0 0,-1 0-1 0 0,1 0 1 0 0,-1 1 0 0 0,1-1 0 0 0,-1 1 0 0 0,1 0-1 0 0,0 0 1 0 0,-1 0 15 0 0,-80 59 416 0 0,82-59-410 0 0,1 1 0 0 0,-1-1-1 0 0,1 1 1 0 0,0 0-1 0 0,-1 0 1 0 0,1 0 0 0 0,0 0-1 0 0,0 0 1 0 0,0 0 0 0 0,0 0-1 0 0,0 0 1 0 0,1 0-1 0 0,-1 0 1 0 0,1 0 0 0 0,-1 1-1 0 0,1-1 1 0 0,0 0-1 0 0,0 0 1 0 0,0 0 0 0 0,0 1-1 0 0,0-1 1 0 0,1 0-1 0 0,-1 0 1 0 0,0 0 0 0 0,1 1-1 0 0,0-1 1 0 0,-1 0-1 0 0,1 0 1 0 0,0 0 0 0 0,0 0-1 0 0,1 0 1 0 0,-1 0 0 0 0,0 0-1 0 0,0-1 1 0 0,1 1-1 0 0,-1 0 1 0 0,1-1 0 0 0,0 1-1 0 0,-1-1 1 0 0,1 0-1 0 0,0 1 1 0 0,0-1 0 0 0,1 0-6 0 0,64 42-2501 0 0,-17-22-5439 0 0,-31-15 4726 0 0</inkml:trace>
  <inkml:trace contextRef="#ctx0" brushRef="#br1" timeOffset="48310.789">2291 1154 5549 0 0,'0'0'3768'0'0,"0"0"-2557"0"0,0 0-890 0 0,0 0-154 0 0,0 0-39 0 0,7-3-94 0 0,-2 2 18 0 0,-1-1 1 0 0,1 1-1 0 0,-1-1 1 0 0,0 0 0 0 0,0 0-1 0 0,0 0 1 0 0,0-1-1 0 0,-1 0 1 0 0,1 1 0 0 0,0-1-1 0 0,-1-1 1 0 0,0 1-1 0 0,0 0 1 0 0,0-1 0 0 0,0 1-1 0 0,0-1 1 0 0,-1 0-1 0 0,0 0 1 0 0,0 0 0 0 0,0 0-1 0 0,0-1 1 0 0,-1 1-1 0 0,1 0 1 0 0,-1-1 0 0 0,0 1-1 0 0,0-1 1 0 0,-1-2-53 0 0,0 3 5 0 0,0 0 1 0 0,0 0-1 0 0,-1 0 0 0 0,0 0 1 0 0,0 0-1 0 0,0 1 1 0 0,0-1-1 0 0,-1 0 0 0 0,1 0 1 0 0,-1 1-1 0 0,0-1 1 0 0,0 1-1 0 0,0-1 0 0 0,-1 1 1 0 0,1 0-1 0 0,-1 0 1 0 0,1 0-1 0 0,-1 0 0 0 0,0 1 1 0 0,-1-1-1 0 0,1 1 1 0 0,0 0-1 0 0,-1 0 0 0 0,1 0 1 0 0,-1 0-1 0 0,1 0 0 0 0,-1 1 1 0 0,0 0-1 0 0,0-1 1 0 0,0 1-1 0 0,1 1 0 0 0,-1-1 1 0 0,0 1-1 0 0,0-1 1 0 0,0 1-1 0 0,0 0 0 0 0,0 1 1 0 0,0-1-1 0 0,0 1 1 0 0,0-1-1 0 0,0 1 0 0 0,0 1 1 0 0,0-1-1 0 0,0 0 1 0 0,1 1-1 0 0,-1 0 0 0 0,1 0 1 0 0,-1 0-1 0 0,1 0 1 0 0,0 0-1 0 0,0 1 0 0 0,-1-1 1 0 0,2 1-1 0 0,-1 0 1 0 0,0 0-1 0 0,1 0 0 0 0,-1 0 1 0 0,1 1-1 0 0,0-1 1 0 0,0 1-1 0 0,0-1 0 0 0,1 1 1 0 0,-1 0-1 0 0,1 0 1 0 0,-1 3-6 0 0,2-4 20 0 0,1 1 1 0 0,0-1 0 0 0,0 0 0 0 0,0 0 0 0 0,0 0 0 0 0,1 0 0 0 0,-1 0 0 0 0,1 0-1 0 0,-1 0 1 0 0,1-1 0 0 0,0 1 0 0 0,0-1 0 0 0,0 1 0 0 0,1-1 0 0 0,-1 0 0 0 0,1 1 0 0 0,-1-1-1 0 0,1-1 1 0 0,0 1 0 0 0,-1 0 0 0 0,1-1 0 0 0,0 1 0 0 0,1-1-21 0 0,41 23-3919 0 0,-29-18 664 0 0,5 1-1672 0 0</inkml:trace>
  <inkml:trace contextRef="#ctx0" brushRef="#br1" timeOffset="48638.454">2785 1133 2644 0 0,'0'0'6045'0'0,"0"0"-4375"0"0,0 0-1429 0 0,0 0-119 0 0,6-6 114 0 0,-3 5-187 0 0,-1-1 1 0 0,0 0 0 0 0,1 0 0 0 0,-1 0-1 0 0,0 0 1 0 0,0-1 0 0 0,0 1-1 0 0,-1 0 1 0 0,1-1 0 0 0,-1 1 0 0 0,1-1-1 0 0,-1 0 1 0 0,0 0 0 0 0,0 1-1 0 0,0-1 1 0 0,0 0 0 0 0,0 0 0 0 0,-1 0-1 0 0,1 0 1 0 0,-1 0 0 0 0,0 0-1 0 0,0 0 1 0 0,0 0 0 0 0,0 0 0 0 0,-1 0-1 0 0,1 0 1 0 0,-1 0 0 0 0,1 0-1 0 0,-1 1 1 0 0,0-1 0 0 0,0 0 0 0 0,-1 0-1 0 0,1 1 1 0 0,-1-1 0 0 0,1 0-1 0 0,-1 1 1 0 0,0-1-50 0 0,1 0-1 0 0,-1-1 0 0 0,0 1 1 0 0,0-1-1 0 0,0 1 0 0 0,0 0 0 0 0,-1 0 0 0 0,1 0 0 0 0,-1 0 0 0 0,0 0 0 0 0,0 0 0 0 0,0 1 1 0 0,0-1-1 0 0,0 1 0 0 0,0 0 0 0 0,-1 0 0 0 0,1 0 0 0 0,-1 1 0 0 0,0-1 0 0 0,1 1 0 0 0,-1 0 1 0 0,0 0-1 0 0,0 0 0 0 0,0 0 0 0 0,1 1 0 0 0,-1-1 0 0 0,0 1 0 0 0,0 0 0 0 0,0 0 0 0 0,0 1 1 0 0,0-1-1 0 0,0 1 0 0 0,0 0 0 0 0,0 0 0 0 0,1 0 0 0 0,-1 0 0 0 0,0 1 0 0 0,1 0 0 0 0,-1-1 1 0 0,1 1-1 0 0,0 0 0 0 0,-1 1 0 0 0,0 0 1 0 0,1 0 65 0 0,0 1-1 0 0,0-1 1 0 0,1 1 0 0 0,-1 0-1 0 0,1-1 1 0 0,-1 1 0 0 0,1 0 0 0 0,0 1-1 0 0,1-1 1 0 0,-1 0 0 0 0,1 0 0 0 0,0 1-1 0 0,0-1 1 0 0,0 1 0 0 0,1-1-1 0 0,-1 1 1 0 0,1-1 0 0 0,0 1 0 0 0,1-1-1 0 0,-1 1 1 0 0,1-1 0 0 0,0 1 0 0 0,0-1-1 0 0,0 1 1 0 0,0-1 0 0 0,1 0 0 0 0,0 0-1 0 0,0 1 1 0 0,0-1 0 0 0,0-1-1 0 0,1 1 1 0 0,-1 0 0 0 0,1-1 0 0 0,0 1-1 0 0,0-1 1 0 0,2 2-65 0 0,67 19-862 0 0,-72-28-6455 0 0,0-2 406 0 0</inkml:trace>
  <inkml:trace contextRef="#ctx0" brushRef="#br1" timeOffset="37502.16">1315 1043 7037 0 0,'0'0'936'0'0,"0"0"-740"0"0,0 0 204 0 0,0 0 392 0 0,0 0-468 0 0,0 0-120 0 0,0 0 432 0 0,0 0 264 0 0,0 0-40 0 0,4 7-592 0 0,0-7-88 0 0,2-2 24 0 0,3-1 128 0 0</inkml:trace>
  <inkml:trace contextRef="#ctx0" brushRef="#br1" timeOffset="38593.071">1314 1026 808 0 0,'0'0'385'0'0,"0"0"-101"0"0,0 0 525 0 0,0 0 1419 0 0,0 0-459 0 0,0 0-545 0 0,0 0-248 0 0,0 0-104 0 0,0 0 73 0 0,28-19 2566 0 0,-25 17-3467 0 0,1 0 1 0 0,-1 0 0 0 0,0-1 0 0 0,0 1-1 0 0,0-1 1 0 0,0 0 0 0 0,-1 0 0 0 0,1 0-1 0 0,-1 0 1 0 0,0 0 0 0 0,0-1 0 0 0,0 1-1 0 0,0-1 1 0 0,-1 1 0 0 0,1-1 0 0 0,-1 0-1 0 0,0 0 1 0 0,0 1 0 0 0,0-1 0 0 0,-1 0-1 0 0,1 0 1 0 0,-1 0 0 0 0,0 0 0 0 0,0 0-1 0 0,0 0 1 0 0,-1 0 0 0 0,1 0 0 0 0,-1 0-1 0 0,0 1 1 0 0,0-1 0 0 0,0 0 0 0 0,-1 0-1 0 0,1 1 1 0 0,-1-1 0 0 0,0 1 0 0 0,0-1-1 0 0,0 1 1 0 0,0 0 0 0 0,-1 0 0 0 0,0 0-1 0 0,-1-2-44 0 0,-2 0-32 0 0,0 1-1 0 0,1 0 1 0 0,-1 0-1 0 0,0 1 1 0 0,-1-1 0 0 0,1 1-1 0 0,-1 1 1 0 0,1-1-1 0 0,-1 1 1 0 0,0 0-1 0 0,0 1 1 0 0,0 0-1 0 0,0 0 1 0 0,0 0-1 0 0,0 1 1 0 0,0 0-1 0 0,0 0 1 0 0,0 1-1 0 0,0 0 1 0 0,0 0-1 0 0,0 0 1 0 0,0 1-1 0 0,0 0 1 0 0,1 1-1 0 0,-1 0 1 0 0,1 0-1 0 0,0 0 1 0 0,-1 0-1 0 0,1 1 1 0 0,1 0-1 0 0,-1 1 1 0 0,1-1-1 0 0,-1 1 1 0 0,1 0-1 0 0,1 0 1 0 0,-1 1-1 0 0,1-1 1 0 0,0 1-1 0 0,0 0 1 0 0,-1 3 32 0 0,4-8 35 0 0,0 1 0 0 0,0 1 0 0 0,0-1 0 0 0,0 0 0 0 0,0 0 0 0 0,0 0 0 0 0,1 0 0 0 0,-1 1 0 0 0,1-1 0 0 0,0 0 0 0 0,0 0 0 0 0,-1 1 0 0 0,1-1 0 0 0,1 0 0 0 0,-1 1 0 0 0,0-1 0 0 0,1 0 0 0 0,-1 0 0 0 0,1 1 0 0 0,-1-1 0 0 0,1 0 0 0 0,0 0 0 0 0,0 0 0 0 0,0 0 0 0 0,0 0 0 0 0,1 0 0 0 0,-1 0 0 0 0,0 0 0 0 0,1-1 0 0 0,-1 1 0 0 0,1 0 0 0 0,0-1 0 0 0,-1 1 0 0 0,1-1 0 0 0,0 0 0 0 0,0 1 0 0 0,0-1 0 0 0,0 0 0 0 0,0 0 0 0 0,0 0 0 0 0,1-1 0 0 0,-1 1 0 0 0,0 0 0 0 0,1-1-35 0 0,101 21 2022 0 0,-102-21-2264 0 0,55-13 914 0 0,-47-11-9622 0 0,-10 14-242 0 0</inkml:trace>
  <inkml:trace contextRef="#ctx0" brushRef="#br1" timeOffset="47596.006">1661 1118 952 0 0,'0'0'395'0'0,"0"0"71"0"0,0 0 1175 0 0,0 0-483 0 0,-5-6-233 0 0,-22-22 222 0 0,12 13 3247 0 0,2 63-1018 0 0,-66 50-2379 0 0,71-91-1215 0 0,-7 6-935 0 0,9-3-4626 0 0,6-10-686 0 0</inkml:trace>
  <inkml:trace contextRef="#ctx0" brushRef="#br1" timeOffset="79592.222">2208 1304 1500 0 0,'0'0'1088'0'0,"0"0"1098"0"0,0 0-1070 0 0,0 0-877 0 0,0 0-435 0 0,0 0-140 0 0,0 0 5 0 0,18 20 609 0 0,2-7-74 0 0,1 0 0 0 0,0-2 0 0 0,1-1-1 0 0,0-1 1 0 0,1 0 0 0 0,0-2 0 0 0,0-1 0 0 0,0 0 0 0 0,1-2 0 0 0,0-1 0 0 0,0 0 0 0 0,0-2 0 0 0,0-1-1 0 0,0-1 1 0 0,0-1 0 0 0,0-1 0 0 0,0-1 0 0 0,0-1-204 0 0,55-1 542 0 0,-59 5-511 0 0,20 3 78 0 0,1-2 1 0 0,0-1 0 0 0,0-3 0 0 0,0-1 0 0 0,-1-1 0 0 0,0-3 0 0 0,0-1-1 0 0,-1-2 1 0 0,0-2 0 0 0,-1-1 0 0 0,-1-2 0 0 0,0-2 0 0 0,-2-1 0 0 0,0-2-1 0 0,21-18-109 0 0,-47 31 52 0 0,0-1-1 0 0,-1-1 0 0 0,-1 1 1 0 0,0-1-1 0 0,0-1 0 0 0,-1 1 1 0 0,0-1-1 0 0,-1 0 0 0 0,-1 0 1 0 0,0-1-1 0 0,0 1 0 0 0,-2-1 1 0 0,1 0-1 0 0,-1 0 0 0 0,-1 0 1 0 0,-1 0-1 0 0,1 0 0 0 0,-2 0 0 0 0,0 0 1 0 0,-1 0-1 0 0,0 0 0 0 0,-1 0 1 0 0,0 0-1 0 0,-1 1 0 0 0,0-1 1 0 0,-1 1-1 0 0,-1 0 0 0 0,-1-1-51 0 0,-11-22-7 0 0,-1 1 0 0 0,-1 1 0 0 0,-2 1-1 0 0,-2 2 1 0 0,-1 0 0 0 0,-1 1-1 0 0,-1 1 1 0 0,-31-23 7 0 0,-23-9-285 0 0,-3 4-1 0 0,-2 3 0 0 0,-2 5 1 0 0,-2 3-1 0 0,-2 4 1 0 0,-76-22 285 0 0,19 17-101 0 0,-2 6 1 0 0,-1 8-1 0 0,-1 5 1 0 0,-2 8 0 0 0,0 6-1 0 0,-1 7 1 0 0,1 7-1 0 0,-121 17 101 0 0,180-9 7 0 0,0 4 0 0 0,1 4-1 0 0,1 4 1 0 0,-23 11-7 0 0,82-20 15 0 0,0 0 0 0 0,1 2 0 0 0,0 2 0 0 0,1 1 0 0 0,1 1 0 0 0,1 2 0 0 0,0 1 0 0 0,2 2 0 0 0,1 1 0 0 0,0 1 0 0 0,2 1 0 0 0,-13 18-15 0 0,27-29-12 0 0,0 1 0 0 0,1 1 0 0 0,0 0 0 0 0,2 1 0 0 0,0 0 0 0 0,1 0 0 0 0,1 1-1 0 0,1 0 1 0 0,0 0 0 0 0,1 1 0 0 0,2-1 0 0 0,0 1 0 0 0,0 0 0 0 0,2 0 0 0 0,1 0 0 0 0,0 0 0 0 0,2 0 0 0 0,0 0 0 0 0,1 0 0 0 0,1-1 0 0 0,1 1 0 0 0,1-1 0 0 0,0 0-1 0 0,2-1 1 0 0,0 1 0 0 0,1-1 0 0 0,0-1 0 0 0,2 0 0 0 0,0 0 0 0 0,1-1 0 0 0,0 0 0 0 0,4 1 12 0 0,26 26 107 0 0,2-3 0 0 0,2-2 1 0 0,1-1-1 0 0,2-3 0 0 0,1-2 0 0 0,2-2 1 0 0,0-3-1 0 0,2-2 0 0 0,1-2 0 0 0,1-2 0 0 0,5-2-107 0 0,98 25 467 0 0,2-8-1 0 0,1-6 0 0 0,62-1-466 0 0,425 32-1389 0 0,-371-46-2000 0 0,-209-15 1059 0 0,-15-2-773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23:38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32 5184 0 0,'0'0'4160'0'0,"0"0"-2480"0"0,0 0-945 0 0,0 0 46 0 0,0 0 122 0 0,0 0-181 0 0,0 0-247 0 0,-7-1-165 0 0,-205-3 322 0 0,201-6-1616 0 0,24-1-3995 0 0,-2 6-788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23:38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11909 0 0,'0'0'1314'0'0,"0"0"-714"0"0,3 7 37 0 0,17 152 2346 0 0,-3-63-3067 0 0,6-65-8760 0 0,-15-27 449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23:37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518 0 1172 0 0,'0'0'7177'0'0,"0"0"-5208"0"0,-6 2-1512 0 0,-326 109 2073 0 0,330-111-2524 0 0,-1 0 1 0 0,1 0-1 0 0,-1 1 0 0 0,1-1 0 0 0,-1 1 0 0 0,1 0 0 0 0,0-1 1 0 0,-1 1-1 0 0,1 0 0 0 0,0 0 0 0 0,0 1 0 0 0,-1-1 1 0 0,1 0-1 0 0,0 1 0 0 0,0 0 0 0 0,0-1 0 0 0,1 1 1 0 0,-1 0-1 0 0,0 0 0 0 0,1 0 0 0 0,-1 0 0 0 0,1 0 0 0 0,-1 0 1 0 0,1 0-1 0 0,0 1 0 0 0,0-1 0 0 0,0 0 0 0 0,0 1 1 0 0,1-1-1 0 0,-1 1 0 0 0,1-1 0 0 0,-1 1 0 0 0,1-1 0 0 0,0 1 1 0 0,0-1-1 0 0,0 1 0 0 0,0-1 0 0 0,0 1 0 0 0,1-1 1 0 0,-1 1-1 0 0,1-1 0 0 0,0 1 0 0 0,0-1 0 0 0,0 0 0 0 0,0 1 1 0 0,0-1-1 0 0,0 0 0 0 0,0 0 0 0 0,1 0 0 0 0,-1 0 1 0 0,1 0-1 0 0,-1 0 0 0 0,1 0 0 0 0,0 0 0 0 0,0 0-6 0 0,246 94 2751 0 0,-180-76-4607 0 0,-66-18 422 0 0,-3-2-3962 0 0,-12-3-162 0 0</inkml:trace>
  <inkml:trace contextRef="#ctx0" brushRef="#br0" timeOffset="245.234">1 273 6341 0 0,'0'0'5824'0'0,"0"0"-4589"0"0,7 4-1107 0 0,220 85 3707 0 0,-195-53-5008 0 0,-64-22-5435 0 0,2-15-414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18:44.973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2401 699 928 0 0,'0'0'902'0'0,"0"0"-175"0"0,0 0 411 0 0,0 0-601 0 0,7 4-430 0 0,-3-2-417 0 0,0 1 483 0 0,-1 0 0 0 0,1 0 1 0 0,0-1-1 0 0,0 0 1 0 0,0 1-1 0 0,1-2 0 0 0,-1 1 1 0 0,1 0-1 0 0,-1-1 1 0 0,1 0-1 0 0,-1 0 0 0 0,1 0 1 0 0,-1 0-1 0 0,1-1 1 0 0,0 0-1 0 0,-1 0 0 0 0,1 0 1 0 0,0-1-1 0 0,-1 1 0 0 0,1-1 1 0 0,0 0-1 0 0,-1-1 1 0 0,1 1-1 0 0,-1-1 0 0 0,1 0-173 0 0,4-3 159 0 0,-2 0 0 0 0,1 0 0 0 0,0-1 0 0 0,-1 0-1 0 0,0 0 1 0 0,-1-1 0 0 0,1 0 0 0 0,-1 0-1 0 0,0 0 1 0 0,-1-1 0 0 0,0 0 0 0 0,0 0 0 0 0,-1 0-1 0 0,0-1 1 0 0,0 0 0 0 0,-1 1 0 0 0,0-1 0 0 0,-1 0-1 0 0,0-1 1 0 0,0 1 0 0 0,-1-1-159 0 0,0-2-35 0 0,-1 1-1 0 0,0 0 1 0 0,-1 0 0 0 0,0 0 0 0 0,-1 0-1 0 0,0 0 1 0 0,-1 0 0 0 0,0 1-1 0 0,0-1 1 0 0,-1 1 0 0 0,-1 0 0 0 0,0 0-1 0 0,0 0 1 0 0,-1 0 0 0 0,0 1 0 0 0,-1 0-1 0 0,-5-6 36 0 0,3 4-65 0 0,0 1-1 0 0,-1 0 0 0 0,0 0 0 0 0,-1 1 0 0 0,0 1 1 0 0,-1 0-1 0 0,1 0 0 0 0,-1 1 0 0 0,-1 0 0 0 0,1 1 0 0 0,-1 1 1 0 0,0 0-1 0 0,-1 1 0 0 0,1 0 0 0 0,-1 1 0 0 0,0 0 1 0 0,0 1-1 0 0,0 1 0 0 0,0 0 0 0 0,0 1 66 0 0,7 5-38 0 0,0-1 0 0 0,1 2-1 0 0,0-1 1 0 0,0 1 0 0 0,0 0-1 0 0,0 0 1 0 0,1 0 0 0 0,0 1-1 0 0,0 0 1 0 0,1 0 0 0 0,0 0-1 0 0,0 1 1 0 0,1-1 0 0 0,0 1-1 0 0,0 0 1 0 0,0 0 0 0 0,1 0-1 0 0,1 0 1 0 0,-1 0-1 0 0,1 1 1 0 0,1-1 0 0 0,-1 0-1 0 0,2 1 1 0 0,-1-1 0 0 0,1 0-1 0 0,0 1 1 0 0,1-1 0 0 0,0 1 38 0 0,-1-2-66 0 0,0 0 1 0 0,0 0 0 0 0,1 0-1 0 0,0 0 1 0 0,0-1 0 0 0,1 1-1 0 0,0-1 1 0 0,0 0-1 0 0,0 1 1 0 0,1-1 0 0 0,0-1-1 0 0,0 1 1 0 0,1-1 0 0 0,-1 1-1 0 0,1-1 1 0 0,1 0 0 0 0,-1-1-1 0 0,0 0 1 0 0,1 1-1 0 0,0-2 1 0 0,0 1 0 0 0,0-1-1 0 0,3 2 66 0 0,-1-2-2909 0 0</inkml:trace>
  <inkml:trace contextRef="#ctx0" brushRef="#br0" timeOffset="481.177">2387 224 7525 0 0,'0'0'367'0'0,"0"0"-262"0"0,0-9-129 0 0,1-2 78 0 0,0 0-1 0 0,1 0 1 0 0,0-1-1 0 0,1 1 1 0 0,0 0-1 0 0,1 1 0 0 0,0-1 1 0 0,1 1-1 0 0,0-1 1 0 0,0 2-1 0 0,1-1 1 0 0,0 0-1 0 0,3-1-53 0 0,-3 5 5 0 0,0 0 0 0 0,1 0 0 0 0,0 0 0 0 0,1 1 0 0 0,-1 0 0 0 0,1 0 0 0 0,0 1-1 0 0,0 0 1 0 0,1 0 0 0 0,-1 1 0 0 0,1 0 0 0 0,0 1 0 0 0,0 0 0 0 0,-1 0 0 0 0,1 1 0 0 0,0 0 0 0 0,1 0 0 0 0,-1 1 0 0 0,0 1-1 0 0,0-1 1 0 0,0 1 0 0 0,0 1 0 0 0,5 1-5 0 0,199 75 804 0 0,-112-29 390 0 0,-104-110-823 0 0,47 107-771 0 0,-42-44 402 0 0,-1 1 0 0 0,0 0 1 0 0,1-1-1 0 0,-1 1 1 0 0,0 0-1 0 0,-1-1 0 0 0,1 1 1 0 0,-1 0-1 0 0,1 0 1 0 0,-1 0-1 0 0,0 0 0 0 0,0-1 1 0 0,0 1-1 0 0,0 0 1 0 0,0 0-1 0 0,-1 0 0 0 0,1 0 1 0 0,-1-1-1 0 0,0 1 1 0 0,0 0-1 0 0,0-1 0 0 0,0 1 1 0 0,0 0-1 0 0,-1-1 1 0 0,1 1-1 0 0,-1-1 0 0 0,0 0 1 0 0,1 0-1 0 0,-1 1 1 0 0,0-1-1 0 0,0 0 0 0 0,-1 0 1 0 0,-1 1-3 0 0,-41 12-2514 0 0,26-14-2097 0 0</inkml:trace>
  <inkml:trace contextRef="#ctx0" brushRef="#br0" timeOffset="-1196.399">574 731 900 0 0,'0'0'464'0'0,"0"0"-241"0"0,0 0 20 0 0,0 0 769 0 0,0 0 723 0 0,0 0-844 0 0,0 0-519 0 0,6-7-182 0 0,-3 4-227 0 0,3-2 121 0 0,0 0 1 0 0,0-1-1 0 0,0 0 1 0 0,-1 0-1 0 0,0-1 1 0 0,0 1-1 0 0,0-1 1 0 0,-1 0-1 0 0,0 0 1 0 0,-1-1-1 0 0,1 1 1 0 0,-1-1-1 0 0,-1 0 1 0 0,1 0-1 0 0,-1 0 1 0 0,-1 0-1 0 0,0 0 1 0 0,0 0-1 0 0,0 0 1 0 0,-1-1-1 0 0,0 1 1 0 0,-1 0-1 0 0,0 0 1 0 0,0 0-1 0 0,-2-6-84 0 0,-8-11 164 0 0,-1 1-1 0 0,-1 0 0 0 0,-1 1 1 0 0,-1 0-1 0 0,-1 2 0 0 0,-2-1 0 0 0,-18-17-163 0 0,31 33-21 0 0,-1 0 0 0 0,0 1-1 0 0,0 0 1 0 0,0 0-1 0 0,0 1 1 0 0,-1 0-1 0 0,0 0 1 0 0,0 0 0 0 0,0 1-1 0 0,0 0 1 0 0,0 0-1 0 0,-1 1 1 0 0,1 0-1 0 0,-1 0 1 0 0,0 1-1 0 0,1 0 1 0 0,-1 0 0 0 0,0 1-1 0 0,0 0 1 0 0,0 0-1 0 0,1 1 1 0 0,-1 0-1 0 0,0 0 1 0 0,0 1 0 0 0,1 0-1 0 0,-1 0 1 0 0,1 1-1 0 0,0 0 1 0 0,-6 3 21 0 0,6 2 29 0 0,-1 1 1 0 0,1 0 0 0 0,0 0-1 0 0,1 0 1 0 0,0 1-1 0 0,1 0 1 0 0,0 0 0 0 0,0 0-1 0 0,1 1 1 0 0,0-1 0 0 0,1 1-1 0 0,1 0 1 0 0,-1 0-1 0 0,2 0 1 0 0,-1 1 0 0 0,2-1-1 0 0,-1 0 1 0 0,2 1-1 0 0,-1-1 1 0 0,2 0 0 0 0,-1 0-1 0 0,1 0 1 0 0,1 0-1 0 0,0 0 1 0 0,1 0 0 0 0,0-1-1 0 0,1 1 1 0 0,0-1 0 0 0,1 1-30 0 0,-3-4 72 0 0,0-1 1 0 0,0 0-1 0 0,0 1 1 0 0,1-2 0 0 0,0 1-1 0 0,1 0 1 0 0,-1-1 0 0 0,1 0-1 0 0,0 0 1 0 0,0 0-1 0 0,1-1 1 0 0,-1 1 0 0 0,1-1-1 0 0,0 0 1 0 0,0-1 0 0 0,1 1-73 0 0,45 4-2962 0 0,-37-10-1504 0 0</inkml:trace>
  <inkml:trace contextRef="#ctx0" brushRef="#br0" timeOffset="-650.414">485 229 872 0 0,'0'0'542'0'0,"0"0"-72"0"0,0 0 263 0 0,0 0-440 0 0,6-7-115 0 0,110-125 2579 0 0,-106 124-2678 0 0,-1 0 0 0 0,1 1 0 0 0,1 0-1 0 0,-1 0 1 0 0,1 1 0 0 0,0 1 0 0 0,1 0-1 0 0,-1 0 1 0 0,1 1 0 0 0,0 0 0 0 0,0 1 0 0 0,0 1-1 0 0,1 0 1 0 0,-1 0 0 0 0,1 2 0 0 0,-1-1-1 0 0,1 1 1 0 0,-1 1 0 0 0,1 1 0 0 0,-1-1-1 0 0,0 2 1 0 0,0 0 0 0 0,0 0 0 0 0,0 1 0 0 0,0 0-1 0 0,-1 1 1 0 0,0 1 0 0 0,0 0 0 0 0,0 0-1 0 0,0 1 1 0 0,-1 0 0 0 0,-1 1 0 0 0,7 6-79 0 0,61 81 336 0 0,-88-109 2729 0 0,-11-16-3923 0 0,54 59 338 0 0,-30-27 562 0 0,0 0 0 0 0,-1 0 0 0 0,0 0 0 0 0,1 1 0 0 0,-1-1 0 0 0,0 0 0 0 0,0 1 0 0 0,0-1 0 0 0,0 0 0 0 0,0 1 0 0 0,-1-1 0 0 0,1 1 0 0 0,-1 0 0 0 0,0-1 0 0 0,0 1 0 0 0,1-1 0 0 0,-2 1 0 0 0,1-1 0 0 0,0 1 0 0 0,0 0 0 0 0,-1-1 0 0 0,0 1 0 0 0,1-1 0 0 0,-1 0 0 0 0,0 1 0 0 0,0-1 0 0 0,0 1 0 0 0,-1-1 0 0 0,1 0 0 0 0,0 0 0 0 0,-1 0 0 0 0,0 0 0 0 0,0 1-42 0 0,-34 17-3129 0 0,24-19-2780 0 0</inkml:trace>
  <inkml:trace contextRef="#ctx0" brushRef="#br0" timeOffset="90072.663">2120 1490 10649 0 0,'0'0'2475'0'0,"0"0"-1532"0"0,0 0-759 0 0,0 0-66 0 0,0 0 136 0 0,0 0 394 0 0,2 9 233 0 0,-27 126 1135 0 0,23-129-1952 0 0,-4 2-37 0 0,1-1 0 0 0,0 1 0 0 0,1 1 0 0 0,-1-1-1 0 0,2 1 1 0 0,-1-1 0 0 0,1 1 0 0 0,1 0 0 0 0,-1 0-1 0 0,2 0 1 0 0,-1 1 0 0 0,1-1 0 0 0,1 0 0 0 0,-1 1 0 0 0,2-1-1 0 0,-1 1 1 0 0,1-1 0 0 0,1 0 0 0 0,-1 0 0 0 0,2 0-1 0 0,-1 0 1 0 0,1 0 0 0 0,1 0 0 0 0,-1 0 0 0 0,2-1-1 0 0,-1 0 1 0 0,1 0 0 0 0,2 2-27 0 0,-3-6-112 0 0,41 27-892 0 0,-11-24-4872 0 0,-24-7-74 0 0</inkml:trace>
  <inkml:trace contextRef="#ctx0" brushRef="#br0" timeOffset="91526.226">3801 2000 12613 0 0,'0'0'4441'0'0,"0"0"-4441"0"0,0 0-1141 0 0,0 0 941 0 0,0 0 200 0 0,-37 2 0 0 0,20-7-40 0 0,0-2-588 0 0,0-1-1376 0 0,3 1-3052 0 0,4-13-2209 0 0</inkml:trace>
  <inkml:trace contextRef="#ctx0" brushRef="#br0" timeOffset="91774.214">3829 1856 7749 0 0,'0'0'7444'0'0,"0"0"-6564"0"0,0 0-551 0 0,0 0-317 0 0,0 0 140 0 0,0 0 308 0 0,0 0 0 0 0,-51-1-460 0 0,20-2-48 0 0,-3-1-1037 0 0,2-1-1023 0 0,6 1-4092 0 0,-5-9-1845 0 0</inkml:trace>
  <inkml:trace contextRef="#ctx0" brushRef="#br0" timeOffset="90910.057">3205 1716 8797 0 0,'0'0'6472'0'0,"0"0"-6472"0"0,0 0 76 0 0,0 0-76 0 0,0 0 628 0 0,-45 10-175 0 0,27-10-153 0 0,-3 0-176 0 0,0 0-48 0 0,-2-3-76 0 0,0 0-124 0 0,2-1-140 0 0,3-2-189 0 0,0-1-287 0 0,3 0-296 0 0,3-1-824 0 0,2-3-1992 0 0,6 3-2425 0 0</inkml:trace>
  <inkml:trace contextRef="#ctx0" brushRef="#br0" timeOffset="91155.609">3076 1771 4804 0 0,'0'0'5306'0'0,"0"0"-3482"0"0,3 8-854 0 0,0 0-631 0 0,0 0-1 0 0,-1 1 1 0 0,0 0 0 0 0,0-1-1 0 0,0 1 1 0 0,-1 0 0 0 0,-1 0-1 0 0,0-1 1 0 0,0 1 0 0 0,0 0 0 0 0,-1 0-1 0 0,-1 0 1 0 0,1-1 0 0 0,-4 9-339 0 0,-11 27 120 0 0,3-15-4385 0 0,12-27-682 0 0,0-5-3471 0 0</inkml:trace>
  <inkml:trace contextRef="#ctx0" brushRef="#br0" timeOffset="91340.68">3356 1652 9261 0 0,'0'0'3397'0'0,"8"4"-2692"0"0,-3 0-572 0 0,0-1 0 0 0,0 1-1 0 0,0 0 1 0 0,0 1 0 0 0,-1-1-1 0 0,1 1 1 0 0,-1 0 0 0 0,0 0-1 0 0,-1 0 1 0 0,1 0 0 0 0,-1 1-1 0 0,0-1 1 0 0,0 1 0 0 0,-1 0-1 0 0,0 0 1 0 0,0 0 0 0 0,0 0-1 0 0,0 5-132 0 0,1 4 169 0 0,-1 0 1 0 0,0 0-1 0 0,-1 1 0 0 0,-1-1 0 0 0,0 0 0 0 0,-1 0 0 0 0,-1 0 0 0 0,0 0 0 0 0,-1 0 0 0 0,-1 0 0 0 0,-1 3-169 0 0,2-11-194 0 0,0-1 0 0 0,0 1 0 0 0,0-1 1 0 0,-1 0-1 0 0,0 0 0 0 0,0 0 0 0 0,0-1 0 0 0,-1 1 1 0 0,0-1-1 0 0,0 0 0 0 0,-1 0 0 0 0,1-1 0 0 0,-1 0 1 0 0,0 0-1 0 0,0 0 0 0 0,-3 1 194 0 0,-2-2-3451 0 0,1-6-4736 0 0</inkml:trace>
  <inkml:trace contextRef="#ctx0" brushRef="#br0" timeOffset="90332.822">2637 1559 7705 0 0,'0'0'6938'0'0,"-1"7"-5862"0"0,-5 11-852 0 0,-1 1-1 0 0,-1-1 1 0 0,0-1-1 0 0,-2 0 1 0 0,0 0-1 0 0,0-1 1 0 0,-2 0-1 0 0,0 0 1 0 0,-1-2-1 0 0,0 1 1 0 0,-6 3-224 0 0,-26 32-1193 0 0,31-48-3922 0 0,7-23-3371 0 0,3 0 5102 0 0</inkml:trace>
  <inkml:trace contextRef="#ctx0" brushRef="#br0" timeOffset="90517.942">2432 1619 3696 0 0,'0'0'3000'0'0,"0"0"-158"0"0,7 5-1325 0 0,126 152 4490 0 0,-100-109-6005 0 0,-13-25-1011 0 0,-2-14-7157 0 0,-10-11 529 0 0</inkml:trace>
  <inkml:trace contextRef="#ctx0" brushRef="#br0" timeOffset="90674.238">2809 1886 6369 0 0,'0'0'7760'0'0,"0"0"-7328"0"0,0 0-356 0 0,0 0 328 0 0,0 0 400 0 0,-3 42-23 0 0,-5-35 43 0 0,-2 2-232 0 0,-4-2-308 0 0,-3 0-136 0 0,-4-3-24 0 0,-2 2-124 0 0,0-3-216 0 0,1-2-380 0 0,-1-1-408 0 0,5 0-533 0 0,1 0-2687 0 0,7-11-4477 0 0</inkml:trace>
  <inkml:trace contextRef="#ctx0" brushRef="#br0" timeOffset="89500.795">1415 1548 312 0 0,'0'0'452'0'0,"0"0"784"0"0,0 0 2764 0 0,0 0-1823 0 0,0 0-748 0 0,0-7-142 0 0,0 4-1154 0 0,0 1-1 0 0,0-1 1 0 0,0 1-1 0 0,0-1 1 0 0,0 1 0 0 0,-1-1-1 0 0,1 1 1 0 0,-1 0-1 0 0,0-1 1 0 0,1 1 0 0 0,-1 0-1 0 0,0 0 1 0 0,0-1 0 0 0,-1 1-1 0 0,1 0 1 0 0,0 0-1 0 0,-1 0 1 0 0,1 0 0 0 0,-1 1-1 0 0,0-1 1 0 0,1 0-1 0 0,-1 1 1 0 0,0-1 0 0 0,0 1-1 0 0,0-1 1 0 0,0 1-1 0 0,0 0 1 0 0,-1 0 0 0 0,1 0-1 0 0,0 0 1 0 0,0 0-1 0 0,-1 1 1 0 0,1-1 0 0 0,-1 0-1 0 0,1 1 1 0 0,0 0 0 0 0,-1 0-1 0 0,-1 0-132 0 0,-3-1 50 0 0,0 0 0 0 0,0 1 0 0 0,0 0 0 0 0,0 0 0 0 0,0 1 0 0 0,0 0 0 0 0,0 0 0 0 0,0 1 0 0 0,1 0 0 0 0,-1 0-1 0 0,0 0 1 0 0,1 1 0 0 0,0 0 0 0 0,0 0 0 0 0,-1 0 0 0 0,2 1 0 0 0,-1 0 0 0 0,0 0 0 0 0,1 1 0 0 0,0 0 0 0 0,0 0 0 0 0,0 0 0 0 0,1 0 0 0 0,0 1 0 0 0,0-1 0 0 0,0 1 0 0 0,0 0-1 0 0,1 0 1 0 0,0 1 0 0 0,1-1 0 0 0,-1 1 0 0 0,0 5-50 0 0,-1-8 11 0 0,0 1 0 0 0,1 1 0 0 0,0-1 0 0 0,0 0 0 0 0,0 1 0 0 0,1-1 0 0 0,0 1 0 0 0,0 0 0 0 0,0 0 0 0 0,1 0 0 0 0,0 0 0 0 0,0 0 0 0 0,0 0 0 0 0,1 0 0 0 0,0 0 0 0 0,0 0 0 0 0,0 0 0 0 0,1 0 0 0 0,0 0-1 0 0,0 0 1 0 0,1 0 0 0 0,-1 0 0 0 0,1 0 0 0 0,1 0 0 0 0,-1-1 0 0 0,1 1 0 0 0,0-1 0 0 0,0 0 0 0 0,0 0 0 0 0,1 0 0 0 0,0 0 0 0 0,0 0 0 0 0,0-1 0 0 0,1 0 0 0 0,-1 0 0 0 0,1 0 0 0 0,0 0 0 0 0,0-1 0 0 0,0 0 0 0 0,1 0 0 0 0,1 1-11 0 0,4-3 43 0 0,0 0 0 0 0,1 0 0 0 0,-1-1 1 0 0,0-1-1 0 0,0 0 0 0 0,0 0 0 0 0,0-1 1 0 0,0-1-1 0 0,0 1 0 0 0,0-2 0 0 0,-1 0 1 0 0,2-1-44 0 0,3 0 63 0 0,17 65-1595 0 0,-32-57 1583 0 0,1 0 0 0 0,0 1 0 0 0,0-1 0 0 0,0 0 0 0 0,1 0 1 0 0,-1 0-1 0 0,1 0 0 0 0,-1 0 0 0 0,1 0 0 0 0,0-1 0 0 0,0 1 0 0 0,0-1 1 0 0,1 1-1 0 0,-1-1 0 0 0,1 0 0 0 0,-1 1 0 0 0,1-1 0 0 0,0-1 1 0 0,0 1-1 0 0,0 0 0 0 0,0-1 0 0 0,0 1 0 0 0,0-1 0 0 0,0 0 0 0 0,0 0 1 0 0,0 0-1 0 0,1-1 0 0 0,-1 1 0 0 0,0-1 0 0 0,1 1 0 0 0,-1-1 1 0 0,0 0-1 0 0,1-1 0 0 0,-1 1 0 0 0,0 0 0 0 0,1-1 0 0 0,-1 0 1 0 0,0 0-1 0 0,0 0 0 0 0,0 0 0 0 0,0 0 0 0 0,0-1 0 0 0,0 1 0 0 0,3-3-51 0 0,-5 0 20 0 0,1 0-1 0 0,-1 0 0 0 0,0 0 0 0 0,0 0 0 0 0,0-1 0 0 0,0 1 0 0 0,-1 0 0 0 0,0-1 0 0 0,0 1 1 0 0,0 0-1 0 0,0-1 0 0 0,-1 1 0 0 0,1 0 0 0 0,-1-1 0 0 0,0 1 0 0 0,-1 0 0 0 0,1 0 0 0 0,-1 0 1 0 0,0 0-1 0 0,0 0 0 0 0,0 0 0 0 0,0 1 0 0 0,-1-1 0 0 0,1 1 0 0 0,-1-1 0 0 0,0 1 0 0 0,0 0 1 0 0,0 0-1 0 0,0 0 0 0 0,-1 0 0 0 0,1 1 0 0 0,-1-1 0 0 0,0 1-19 0 0,-26 10-2988 0 0,21 13-6043 0 0,6-14 2995 0 0</inkml:trace>
  <inkml:trace contextRef="#ctx0" brushRef="#br0" timeOffset="89809.828">1645 1763 1736 0 0,'0'0'6890'0'0,"0"0"-4384"0"0,0 0-1377 0 0,7 7-118 0 0,71 77 2331 0 0,-78-82-3267 0 0,0 1 0 0 0,1-1 1 0 0,0 0-1 0 0,-1 1 0 0 0,1-1 0 0 0,0 0 1 0 0,0 0-1 0 0,0 0 0 0 0,1 0 1 0 0,-1 0-1 0 0,0 0 0 0 0,1 0 1 0 0,-1 0-1 0 0,1 0 0 0 0,0-1 1 0 0,0 1-1 0 0,-1-1 0 0 0,1 1 1 0 0,0-1-1 0 0,0 0 0 0 0,1 0 1 0 0,-1 0-1 0 0,0 0 0 0 0,0 0 1 0 0,0 0-1 0 0,1 0 0 0 0,-1-1 1 0 0,0 1-1 0 0,1-1 0 0 0,-1 0 1 0 0,0 0-1 0 0,1 0 0 0 0,-1 0 1 0 0,1 0-1 0 0,-1 0 0 0 0,0 0 1 0 0,1-1-1 0 0,-1 1 0 0 0,0-1 1 0 0,0 0-1 0 0,1 0 0 0 0,-1 0 1 0 0,0 0-1 0 0,0 0 0 0 0,0 0 1 0 0,1-1-76 0 0,44-108 592 0 0,-36 66-1044 0 0,-10 40-205 0 0,0 7-9169 0 0,-1-2 4862 0 0</inkml:trace>
  <inkml:trace contextRef="#ctx0" brushRef="#br1" timeOffset="-153060.367">3404 2295 5977 0 0,'0'0'1762'0'0,"0"0"-1260"0"0,-8-1-696 0 0,-398 15 5312 0 0,-714-53-2396 0 0,938 27-2618 0 0,-100-12 138 0 0,284 17 497 0 0,43 0-4164 0 0,-5 7-920 0 0,0 2-1149 0 0</inkml:trace>
  <inkml:trace contextRef="#ctx0" brushRef="#br1" timeOffset="-152518.765">2077 2521 1056 0 0,'0'0'6683'0'0,"0"0"-3864"0"0,0 0-1963 0 0,0 0-420 0 0,0 0-18 0 0,0 0-85 0 0,0 0-230 0 0,0 0 44 0 0,-1 6 133 0 0,0-1-205 0 0,-1 0 0 0 0,0 0-1 0 0,0 1 1 0 0,-1-1 0 0 0,0 0 0 0 0,0-1-1 0 0,0 1 1 0 0,0 0 0 0 0,-1-1 0 0 0,1 0-1 0 0,-1 0 1 0 0,0 0 0 0 0,-1 0 0 0 0,1-1-1 0 0,-1 1 1 0 0,1-1 0 0 0,-1 0 0 0 0,0-1-1 0 0,0 1 1 0 0,0-1 0 0 0,-1 0 0 0 0,1 0-1 0 0,0-1 1 0 0,-2 1-75 0 0,4 0 7 0 0,-1-1 0 0 0,0 0 0 0 0,1 1 0 0 0,-1-1 0 0 0,0 0 0 0 0,0-1-1 0 0,0 1 1 0 0,1-1 0 0 0,-1 0 0 0 0,0 0 0 0 0,0 0 0 0 0,0 0 0 0 0,0 0 0 0 0,0-1 0 0 0,0 0 0 0 0,1 0-1 0 0,-1 0 1 0 0,0 0 0 0 0,1-1 0 0 0,-1 1 0 0 0,1-1 0 0 0,-1 0 0 0 0,1 0 0 0 0,0 0 0 0 0,0-1-1 0 0,0 1 1 0 0,0-1 0 0 0,0 1 0 0 0,0-1 0 0 0,1 0 0 0 0,-1 0 0 0 0,1 0 0 0 0,0-1 0 0 0,0 1 0 0 0,0-1-1 0 0,0-1-6 0 0,2 5-1 0 0,0 1 0 0 0,0-1-1 0 0,1 0 1 0 0,-1 1-1 0 0,0-1 1 0 0,1 1 0 0 0,-1-1-1 0 0,0 0 1 0 0,1 0-1 0 0,-1 1 1 0 0,1-1 0 0 0,-1 0-1 0 0,0 0 1 0 0,1 1-1 0 0,-1-1 1 0 0,1 0 0 0 0,-1 0-1 0 0,1 0 1 0 0,-1 0-1 0 0,1 0 1 0 0,-1 0 0 0 0,1 1-1 0 0,-1-1 1 0 0,1 0-1 0 0,-1 0 1 0 0,1-1 0 0 0,-1 1-1 0 0,1 0 1 0 0,-1 0-1 0 0,1 0 1 0 0,-1 0 0 0 0,0 0-1 0 0,1 0 1 0 0,-1-1-1 0 0,1 1 1 0 0,-1 0 0 0 0,1 0-1 0 0,-1-1 1 0 0,0 1-1 0 0,1 0 1 0 0,-1-1 0 0 0,0 1-1 0 0,1 0 1 0 0,-1-1 0 0 0,0 1-1 0 0,1 0 1 0 0,-1-1-1 0 0,0 1 1 0 0,0-1 0 0 0,1 1-1 0 0,-1-1 1 0 0,0 1-1 0 0,0-1 1 0 0,0 1 0 0 0,0-1-1 0 0,0 1 1 0 0,0-1-1 0 0,0 1 1 0 0,1-1 1 0 0,35 32-133 0 0,-32-28 161 0 0,-1 0 0 0 0,1 1 0 0 0,-1 0 0 0 0,0-1 0 0 0,0 1 0 0 0,0 0 1 0 0,-1 1-1 0 0,1-1 0 0 0,-1 0 0 0 0,0 1 0 0 0,0-1 0 0 0,0 1 0 0 0,-1 0 0 0 0,0-1 0 0 0,0 1 0 0 0,0 0 0 0 0,0 0 0 0 0,-1 0 0 0 0,0 0 1 0 0,0 0-1 0 0,0 0 0 0 0,-1 0 0 0 0,1-1 0 0 0,-1 1 0 0 0,0 0 0 0 0,-1 0 0 0 0,1 0 0 0 0,-1-1 0 0 0,0 1 0 0 0,0-1 0 0 0,-1 0 0 0 0,1 1 1 0 0,-1-1-1 0 0,0 0 0 0 0,0 0 0 0 0,0-1 0 0 0,0 1 0 0 0,-1-1 0 0 0,1 1 0 0 0,-1-1 0 0 0,0 0 0 0 0,0 0 0 0 0,0-1 0 0 0,-1 1 0 0 0,0-1-28 0 0,2-1 41 0 0,1 0-1 0 0,-1 0 0 0 0,1 0 1 0 0,-1 0-1 0 0,1-1 0 0 0,-1 0 1 0 0,1 1-1 0 0,-1-1 0 0 0,1 0 0 0 0,-1 0 1 0 0,0 0-1 0 0,1 0 0 0 0,-1-1 1 0 0,1 1-1 0 0,-1-1 0 0 0,1 0 0 0 0,-1 1 1 0 0,1-1-1 0 0,-1 0 0 0 0,1-1 1 0 0,0 1-1 0 0,-1 0 0 0 0,1-1 1 0 0,0 1-1 0 0,0-1 0 0 0,0 1 0 0 0,0-1 1 0 0,0 0-1 0 0,1 0 0 0 0,-1 0 1 0 0,0 0-1 0 0,1 0 0 0 0,0-1 0 0 0,-1 1 1 0 0,1 0-1 0 0,0-1 0 0 0,0 1 1 0 0,0 0-1 0 0,1-1 0 0 0,-1 0 1 0 0,0 1-1 0 0,1-1 0 0 0,0 0-40 0 0,-1-3 30 0 0,0 1 0 0 0,0-1 0 0 0,1 0 0 0 0,0 0 0 0 0,0 1 0 0 0,0-1 0 0 0,1 0 0 0 0,0 0 0 0 0,0 1 0 0 0,1-1 0 0 0,-1 1-1 0 0,1-1 1 0 0,0 1 0 0 0,1-1 0 0 0,-1 1 0 0 0,1 0 0 0 0,0 0 0 0 0,0 1 0 0 0,3-4-30 0 0,58-26-1804 0 0,-16 30-3206 0 0,-26 4-954 0 0</inkml:trace>
  <inkml:trace contextRef="#ctx0" brushRef="#br1" timeOffset="-151942.534">2326 2794 744 0 0,'0'0'472'0'0,"0"0"-115"0"0,0 0 100 0 0,0 0 1068 0 0,0 0 1083 0 0,0 0-787 0 0,0 0-543 0 0,0 0-124 0 0,0 0 56 0 0,-5 6 2369 0 0,-18 23-3041 0 0,-130 103 113 0 0,151-130-1651 0 0,3-6-7792 0 0,2-5 2598 0 0</inkml:trace>
  <inkml:trace contextRef="#ctx0" brushRef="#br1" timeOffset="-151691.468">2192 2810 3220 0 0,'0'0'5739'0'0,"0"0"-3629"0"0,5 6-1342 0 0,141 207 3947 0 0,-145-212-5101 0 0,1 2-449 0 0,0-3-5346 0 0,2-7-2765 0 0</inkml:trace>
  <inkml:trace contextRef="#ctx0" brushRef="#br1" timeOffset="-151090.256">2891 2692 1280 0 0,'0'0'7389'0'0,"0"0"-4670"0"0,0 0-1419 0 0,0 0-368 0 0,0 0-338 0 0,0 0-407 0 0,0 0-110 0 0,-6 4 86 0 0,0 1-165 0 0,-1 0 1 0 0,1-1-1 0 0,-1 0 0 0 0,-1 0 0 0 0,1 0 0 0 0,0-1 0 0 0,-1-1 0 0 0,0 1 0 0 0,1-1 1 0 0,-1 0-1 0 0,0-1 0 0 0,0 0 0 0 0,0 0 0 0 0,0-1 0 0 0,0 0 0 0 0,-1 0 1 0 0,1-1-1 0 0,0 0 0 0 0,0 0 0 0 0,1-1 0 0 0,-1 0 0 0 0,0 0 0 0 0,0-1 0 0 0,1 0 1 0 0,0 0-1 0 0,-7-4 2 0 0,15 7 15 0 0,0 0-1 0 0,0 1 1 0 0,-1-1 0 0 0,1 0 0 0 0,0 0 0 0 0,0 0 0 0 0,-1 0-1 0 0,1 1 1 0 0,0-1 0 0 0,0 0 0 0 0,0 0 0 0 0,-1 0 0 0 0,1-1-1 0 0,0 1 1 0 0,0 0 0 0 0,-1 0 0 0 0,1 0 0 0 0,0 0 0 0 0,0-1-1 0 0,-1 1 1 0 0,1 0 0 0 0,0-1 0 0 0,0 1 0 0 0,-1-1 0 0 0,1 1-1 0 0,-1-1 1 0 0,1 1 0 0 0,0-1 0 0 0,-1 1 0 0 0,1-1 0 0 0,-1 0-1 0 0,1 1 1 0 0,-1-1 0 0 0,1 1 0 0 0,-1-1 0 0 0,0 0 0 0 0,1 0-1 0 0,-1 1 1 0 0,0-1 0 0 0,0 0 0 0 0,1 0 0 0 0,-1 1 0 0 0,0-1-1 0 0,0 0 1 0 0,0 0 0 0 0,0 0 0 0 0,0 1 0 0 0,0-1 0 0 0,0 0-1 0 0,0 0 1 0 0,0 0 0 0 0,-1 1 0 0 0,1-1 0 0 0,0 0 0 0 0,0 0-1 0 0,-1 1 1 0 0,1-1 0 0 0,0 0 0 0 0,-1 1 0 0 0,1-1-15 0 0,4 3 26 0 0,0 0 1 0 0,0 1 0 0 0,0 0-1 0 0,-1-1 1 0 0,1 1 0 0 0,-1 0-1 0 0,1 1 1 0 0,-1-1 0 0 0,0 1-1 0 0,0-1 1 0 0,0 1 0 0 0,-1 0-1 0 0,0 0 1 0 0,1 0-1 0 0,-1 1 1 0 0,-1-1 0 0 0,1 0-1 0 0,-1 1 1 0 0,1-1 0 0 0,-1 1-1 0 0,0-1 1 0 0,-1 1 0 0 0,1 0-1 0 0,-1-1 1 0 0,0 1 0 0 0,0 0-1 0 0,-1-1 1 0 0,1 1 0 0 0,-1 0-1 0 0,0-1 1 0 0,0 1-1 0 0,-1-1 1 0 0,1 1 0 0 0,-1-1-1 0 0,0 0 1 0 0,0 0 0 0 0,0 0-1 0 0,-1 0 1 0 0,0 0 0 0 0,1 0-1 0 0,-1-1 1 0 0,-1 1 0 0 0,1-1-1 0 0,0 0 1 0 0,-1 0 0 0 0,1 0-1 0 0,-1 0 1 0 0,0-1-1 0 0,0 1 1 0 0,0-1 0 0 0,-1 0-1 0 0,1 0 1 0 0,0-1 0 0 0,-1 1-1 0 0,1-1 1 0 0,-1 0 0 0 0,1 0-1 0 0,-1 0 1 0 0,0-1 0 0 0,1 0-1 0 0,-1 0 1 0 0,-3 0-27 0 0,6-1 13 0 0,-1 0 1 0 0,1 0-1 0 0,0 0 0 0 0,0 0 0 0 0,-1 0 1 0 0,1 0-1 0 0,0-1 0 0 0,0 1 1 0 0,0-1-1 0 0,0 1 0 0 0,1-1 1 0 0,-1 0-1 0 0,0 0 0 0 0,1 0 1 0 0,-1 0-1 0 0,1 0 0 0 0,0 0 1 0 0,0 0-1 0 0,0 0 0 0 0,0-1 0 0 0,0 1 1 0 0,0 0-1 0 0,0-1 0 0 0,1 1 1 0 0,-1 0-1 0 0,1-1 0 0 0,0 1 1 0 0,0-1-1 0 0,-1 1 0 0 0,2-1 1 0 0,-1 1-1 0 0,0-1 0 0 0,0 1 1 0 0,1-1-1 0 0,0 1 0 0 0,-1-1-13 0 0,24-90 487 0 0,27 48-2087 0 0,-5 64-6380 0 0,-35-10 2471 0 0</inkml:trace>
  <inkml:trace contextRef="#ctx0" brushRef="#br1" timeOffset="-150746.512">3002 2916 1368 0 0,'0'0'1705'0'0,"0"0"1763"0"0,0 0-1422 0 0,0 0-325 0 0,0 0-131 0 0,0 0-351 0 0,0 0-559 0 0,0 0-540 0 0,2 4-14 0 0,-2-2-70 0 0,0 1 0 0 0,1-1 1 0 0,-1 0-1 0 0,0 0 0 0 0,0 1 0 0 0,0-1 0 0 0,0 0 0 0 0,-1 0 0 0 0,1 0 0 0 0,0 1 0 0 0,-1-1 0 0 0,0 0 0 0 0,1 0 0 0 0,-1 0 0 0 0,0 0 0 0 0,0 0 1 0 0,0 0-1 0 0,-1 0 0 0 0,1 0 0 0 0,0-1 0 0 0,-1 1 0 0 0,1 0 0 0 0,-1-1 0 0 0,1 1 0 0 0,-1-1 0 0 0,0 1 0 0 0,0-1 0 0 0,0 0 0 0 0,0 0 1 0 0,0 0-1 0 0,0 0 0 0 0,0 0 0 0 0,0 0 0 0 0,0 0 0 0 0,0-1 0 0 0,0 1 0 0 0,0-1 0 0 0,-1 0 0 0 0,1 0 0 0 0,0 1 0 0 0,0-1 0 0 0,0-1 0 0 0,-1 1 1 0 0,0 0-57 0 0,-2 0 33 0 0,1 1 1 0 0,0-1-1 0 0,-1 0 1 0 0,1 0-1 0 0,0 0 1 0 0,-1 0-1 0 0,1-1 1 0 0,0 0 0 0 0,0 0-1 0 0,-1 0 1 0 0,1 0-1 0 0,0-1 1 0 0,0 0-1 0 0,0 0 1 0 0,1 0 0 0 0,-1 0-1 0 0,0 0 1 0 0,1-1-1 0 0,-1 0 1 0 0,1 1-1 0 0,0-1 1 0 0,0-1-1 0 0,0 1 1 0 0,0 0 0 0 0,-1-3-34 0 0,-6-26-1606 0 0,7 10-3275 0 0,3 17-17 0 0</inkml:trace>
  <inkml:trace contextRef="#ctx0" brushRef="#br1" timeOffset="-150484.407">2929 3002 1120 0 0,'0'0'4869'0'0,"0"0"167"0"0,0 0-3660 0 0,10 40-340 0 0,-10-29-112 0 0,0-2-64 0 0,0 0-80 0 0,-2-1-151 0 0,-2 0-253 0 0,1 0-228 0 0,-1 0-72 0 0,3-1-28 0 0,1 1-48 0 0,-3 1-36 0 0,3-1-724 0 0,0 2-389 0 0,3-3-887 0 0,5 0-5336 0 0</inkml:trace>
  <inkml:trace contextRef="#ctx0" brushRef="#br1" timeOffset="-149350.282">2926 3283 1488 0 0,'0'0'637'0'0,"0"0"986"0"0,0 0-485 0 0,8 2-814 0 0,18 6-419 0 0,0-2-1 0 0,1 0 0 0 0,0-2 1 0 0,0-2-1 0 0,0 0 0 0 0,0-1 0 0 0,0-2 1 0 0,0-1-1 0 0,0-1 0 0 0,20-5 96 0 0,-16 1 189 0 0,-1-1 0 0 0,1-2 0 0 0,-2-1 0 0 0,1-1 0 0 0,-1-1 0 0 0,-1-2 0 0 0,-1-1-1 0 0,0-1 1 0 0,-1-1 0 0 0,-1-1 0 0 0,0-2 0 0 0,-2 0 0 0 0,0-2 0 0 0,-2 0 0 0 0,0-2-1 0 0,-2 0 1 0 0,-1-1 0 0 0,-1-1 0 0 0,-1 0 0 0 0,-1-1 0 0 0,-2-1 0 0 0,8-24-189 0 0,-6-3 25 0 0,-2 0 0 0 0,-3-1 1 0 0,-2-1-1 0 0,-3 1 0 0 0,-2-1 1 0 0,-3 0-1 0 0,-2 0 0 0 0,-3 1 1 0 0,-3-1-1 0 0,-2 1 0 0 0,-2 1 1 0 0,-3 0-1 0 0,-2 1 0 0 0,-3 0 1 0 0,-15-29-26 0 0,-11-15-1148 0 0,-4 3 1 0 0,-4 1-1 0 0,-4 3 1 0 0,-38-43 1147 0 0,47 72 269 0 0,-4 2 1 0 0,-2 2 0 0 0,-2 3-1 0 0,-3 2 1 0 0,-2 3 0 0 0,-2 3-1 0 0,-3 3 1 0 0,-1 2 0 0 0,-2 4-1 0 0,-15-4-269 0 0,-15 5 134 0 0,-2 5 0 0 0,-1 3 0 0 0,-1 6 0 0 0,-1 4 0 0 0,-1 4 0 0 0,-1 6 0 0 0,0 4 0 0 0,0 4 0 0 0,0 5 0 0 0,1 5 0 0 0,-1 5 0 0 0,-76 20-134 0 0,114-21-4 0 0,1 3 0 0 0,1 2 0 0 0,1 4 0 0 0,0 3 0 0 0,2 3 0 0 0,-57 32 4 0 0,94-44 88 0 0,1 1 0 0 0,1 1 1 0 0,0 2-1 0 0,2 0 0 0 0,0 2 1 0 0,1 0-1 0 0,1 2 0 0 0,1 0 0 0 0,1 1 1 0 0,1 1-1 0 0,1 1 0 0 0,1 0 1 0 0,2 1-1 0 0,1 1 0 0 0,0 0 1 0 0,-5 24-89 0 0,6 16 66 0 0,2 0 1 0 0,4 0-1 0 0,2 1 1 0 0,4-1 0 0 0,2 1-1 0 0,4-1 1 0 0,3 1 0 0 0,2-2-1 0 0,4 0 1 0 0,2 0-1 0 0,3-2 1 0 0,14 26-67 0 0,-10-22 52 0 0,3-2 0 0 0,4-1 0 0 0,2-2 0 0 0,3 0 0 0 0,2-3 0 0 0,4-1 0 0 0,2-2 0 0 0,2-3 0 0 0,52 50-52 0 0,-34-41 175 0 0,2-3 0 0 0,2-3 0 0 0,3-3 0 0 0,3-4 1 0 0,1-2-1 0 0,3-4 0 0 0,2-3 0 0 0,1-4 0 0 0,2-3 0 0 0,1-4 0 0 0,2-4 0 0 0,0-3 0 0 0,2-4 1 0 0,8-3-176 0 0,23-4-160 0 0,1-4 0 0 0,0-6 1 0 0,0-6-1 0 0,0-4 1 0 0,0-6-1 0 0,-1-5 0 0 0,-1-5 1 0 0,31-14 159 0 0,-94 19-2558 0 0,-10 2-2234 0 0</inkml:trace>
  <inkml:trace contextRef="#ctx0" brushRef="#br1" timeOffset="-138280.767">375 3080 5368 0 0,'0'0'3482'0'0,"0"0"-2456"0"0,0 0-874 0 0,0 0 80 0 0,0 0 246 0 0,0 0 58 0 0,0 0-200 0 0,-47 26 1894 0 0,-42 6-1249 0 0,66-26-944 0 0,0 1 0 0 0,0 1 0 0 0,1 2 0 0 0,0 0 0 0 0,1 1 0 0 0,0 1 0 0 0,1 1 0 0 0,-17 14-37 0 0,35-25-4 0 0,0-1 0 0 0,0 1 0 0 0,0 0 1 0 0,0 0-1 0 0,0 0 0 0 0,0 0 0 0 0,1 0 0 0 0,-1 0 1 0 0,1 0-1 0 0,0 0 0 0 0,-1 1 0 0 0,1-1 1 0 0,0 0-1 0 0,1 1 0 0 0,-1-1 0 0 0,0 1 0 0 0,1-1 1 0 0,-1 1-1 0 0,1 0 0 0 0,0-1 0 0 0,-1 1 0 0 0,1-1 1 0 0,1 1-1 0 0,-1 0 0 0 0,0-1 0 0 0,1 1 1 0 0,-1-1-1 0 0,1 1 0 0 0,0-1 0 0 0,-1 1 0 0 0,1-1 1 0 0,1 0-1 0 0,-1 1 0 0 0,0-1 0 0 0,1 0 1 0 0,-1 0-1 0 0,1 0 0 0 0,-1 0 0 0 0,1 0 0 0 0,1 1 4 0 0,90 59 265 0 0,-86-58-245 0 0,39 19 288 0 0,0-2-1 0 0,1-2 1 0 0,1-2 0 0 0,0-2-1 0 0,48 8-307 0 0,-177-46-10775 0 0,45 12 6066 0 0</inkml:trace>
  <inkml:trace contextRef="#ctx0" brushRef="#br1" timeOffset="-138030.361">24 3431 3360 0 0,'0'0'3522'0'0,"0"0"-1735"0"0,0 0-1431 0 0,0 0-98 0 0,0 0 637 0 0,3 7 401 0 0,5 2-936 0 0,0 1 0 0 0,0-2-1 0 0,1 1 1 0 0,0-1 0 0 0,1 0-1 0 0,0-1 1 0 0,0 0 0 0 0,0-1-1 0 0,1 0 1 0 0,0 0 0 0 0,4 0-360 0 0,84 57 44 0 0,-76-45-5784 0 0,-19-15 837 0 0</inkml:trace>
  <inkml:trace contextRef="#ctx0" brushRef="#br1" timeOffset="-137768.354">1028 3411 10677 0 0,'0'0'445'0'0,"0"0"-1231"0"0,0 0 553 0 0,0 0 826 0 0,0 0 81 0 0,-7-1-189 0 0,-285-24 2271 0 0,266 16-4373 0 0,13-3-2853 0 0,11 7-682 0 0</inkml:trace>
  <inkml:trace contextRef="#ctx0" brushRef="#br1" timeOffset="-137505.304">894 3345 10137 0 0,'0'0'1618'0'0,"0"0"-1200"0"0,0 0-269 0 0,1 8 280 0 0,-10 94 2741 0 0,13-28-2946 0 0,19-63-8489 0 0,-11-14 2297 0 0</inkml:trace>
  <inkml:trace contextRef="#ctx0" brushRef="#br1" timeOffset="-137252.309">1196 3360 12165 0 0,'0'0'2788'0'0,"0"0"-2788"0"0,0 0-188 0 0,0 0 188 0 0,2 50 628 0 0,-2-31-76 0 0,2 2-31 0 0,0 0-161 0 0,1 0-148 0 0,-3 0-88 0 0,1 0-124 0 0,-1-2-8 0 0,3-1-152 0 0,-3 2-228 0 0,0-2-557 0 0,0 1-823 0 0,0-5-1356 0 0,-7-3-3753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24:16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9293 0 0,'0'0'3738'0'0,"0"9"-3360"0"0,21 98 965 0 0,-20-104-1277 0 0,-1 1 0 0 0,1-1 1 0 0,0 1-1 0 0,1-1 0 0 0,-1 1 0 0 0,1-1 1 0 0,-1 0-1 0 0,1 1 0 0 0,0-1 0 0 0,0 0 1 0 0,0 0-1 0 0,1 0 0 0 0,-1-1 0 0 0,1 1 1 0 0,0-1-1 0 0,-1 1 0 0 0,1-1 0 0 0,0 0 1 0 0,0 0-1 0 0,1 0 0 0 0,-1 0 0 0 0,0-1 1 0 0,1 1-1 0 0,-1-1 0 0 0,1 0 0 0 0,-1 0 1 0 0,1 0-1 0 0,-1-1 0 0 0,1 1 1 0 0,1-1-67 0 0,-3 0 29 0 0,1-1 1 0 0,-1 0-1 0 0,0 0 0 0 0,1 0 1 0 0,-1 0-1 0 0,0 0 1 0 0,0-1-1 0 0,1 1 1 0 0,-1-1-1 0 0,0 1 1 0 0,0-1-1 0 0,-1 0 1 0 0,1 0-1 0 0,0 1 1 0 0,-1-2-1 0 0,1 1 1 0 0,-1 0-1 0 0,1 0 1 0 0,-1 0-1 0 0,0-1 1 0 0,0 1-1 0 0,0 0 1 0 0,0-1-1 0 0,-1 1 1 0 0,1-1-1 0 0,0 1 1 0 0,-1-1-1 0 0,0 1-29 0 0,4-10-175 0 0,28 50-334 0 0,-30-34 540 0 0,-1 0 0 0 0,1 0 0 0 0,-1 1 0 0 0,0-1 0 0 0,0 0 0 0 0,-1 1 0 0 0,1-1-1 0 0,-1 1 1 0 0,0-1 0 0 0,0 1 0 0 0,-1-1 0 0 0,1 1 0 0 0,-1-1 0 0 0,0 1 0 0 0,0-1 0 0 0,-1 0 0 0 0,1 0 0 0 0,-1 1 0 0 0,0-1 0 0 0,0 0 0 0 0,0 0 0 0 0,0-1 0 0 0,-1 1 0 0 0,0 0 0 0 0,0-1 0 0 0,0 0-1 0 0,0 0 1 0 0,0 1 0 0 0,0-2 0 0 0,-1 1 0 0 0,0 0 0 0 0,1-1 0 0 0,-4 2-31 0 0,-6 2-302 0 0,0 0 1 0 0,0-1-1 0 0,0-1 0 0 0,0 0 0 0 0,-1 0 1 0 0,1-1-1 0 0,-1-1 0 0 0,0-1 0 0 0,0 0 1 0 0,-8-1 301 0 0,-10 0-5464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24:13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2125 350 4136 0 0,'0'0'6768'0'0,"0"0"-4241"0"0,0 0-1932 0 0,0 0-374 0 0,0 0 289 0 0,-8-1 386 0 0,-223-33 301 0 0,245 30-7381 0 0,-5 1 374 0 0</inkml:trace>
  <inkml:trace contextRef="#ctx0" brushRef="#br0" timeOffset="248.52">2285 215 10125 0 0,'0'0'4752'0'0,"0"0"-4652"0"0,0 0-100 0 0,0 51 604 0 0,-3-35 192 0 0,1 2-159 0 0,2-1-201 0 0,-2 2-176 0 0,2 0-148 0 0,0 0-64 0 0,0 3-48 0 0,4 2-48 0 0,3 0-512 0 0,-1 4-605 0 0,-1-2-803 0 0,2-8-3472 0 0,-1-1-3249 0 0</inkml:trace>
  <inkml:trace contextRef="#ctx0" brushRef="#br0" timeOffset="-1133.363">682 387 5192 0 0,'0'0'3979'0'0,"0"0"-2630"0"0,0 0-797 0 0,0 0 104 0 0,0 0 178 0 0,0 0-83 0 0,0 0-201 0 0,0 0-187 0 0,-5 0-83 0 0,1-1-172 0 0,1 1 0 0 0,-1 0 0 0 0,1-1 0 0 0,0 0 0 0 0,-1 0 0 0 0,1 0 0 0 0,0 0 0 0 0,0 0 0 0 0,0-1 0 0 0,0 1 0 0 0,0-1 0 0 0,0 0 0 0 0,0 0 0 0 0,0 0 0 0 0,1 0 1 0 0,-1-1-1 0 0,1 1 0 0 0,0-1 0 0 0,0 1 0 0 0,-1-1 0 0 0,2 0 0 0 0,-1 0 0 0 0,0 0 0 0 0,1 0 0 0 0,-1 0 0 0 0,1 0 0 0 0,0 0 0 0 0,0 0 0 0 0,0-1 0 0 0,0 1 0 0 0,1-1-108 0 0,-3-20-64 0 0,1 0-1 0 0,1 0 1 0 0,2 0 0 0 0,0 0-1 0 0,1 0 1 0 0,2 0 0 0 0,1 0 0 0 0,0 1-1 0 0,7-18 65 0 0,-11 38-20 0 0,0-1 0 0 0,0 1-1 0 0,0 0 1 0 0,0 0 0 0 0,1 0-1 0 0,-1 0 1 0 0,1 0 0 0 0,0 0-1 0 0,0 0 1 0 0,0 1 0 0 0,0-1-1 0 0,0 1 1 0 0,0-1 0 0 0,1 1-1 0 0,-1 0 1 0 0,1 0 0 0 0,0 0-1 0 0,0 0 1 0 0,0 0 0 0 0,0 1-1 0 0,0-1 1 0 0,0 1 0 0 0,0 0-1 0 0,0 0 1 0 0,0 0 0 0 0,1 0-1 0 0,-1 0 1 0 0,0 1 0 0 0,0 0-1 0 0,1-1 1 0 0,-1 1 0 0 0,1 0 0 0 0,-1 1-1 0 0,0-1 1 0 0,1 1 0 0 0,-1-1-1 0 0,0 1 1 0 0,0 0 0 0 0,0 0-1 0 0,1 1 1 0 0,-1-1 0 0 0,2 2 20 0 0,2 0 9 0 0,0 1 0 0 0,-1-1 0 0 0,1 1 0 0 0,-1 1 0 0 0,0-1 0 0 0,0 1 1 0 0,-1 0-1 0 0,1 0 0 0 0,-1 1 0 0 0,0-1 0 0 0,0 1 0 0 0,-1 1 0 0 0,0-1 0 0 0,0 0 1 0 0,-1 1-1 0 0,1 0 0 0 0,-1 0 0 0 0,-1 0 0 0 0,1 0-9 0 0,-3-1 39 0 0,0 0 0 0 0,0-1 0 0 0,0 1 0 0 0,0 0 0 0 0,-1-1 0 0 0,0 1 0 0 0,-1-1-1 0 0,1 1 1 0 0,-1-1 0 0 0,0 1 0 0 0,0-1 0 0 0,-1 0 0 0 0,1 0 0 0 0,-1 0 0 0 0,0 0 0 0 0,-1-1 0 0 0,1 1 0 0 0,-1-1 0 0 0,0 0-1 0 0,0 0 1 0 0,0 0 0 0 0,0 0 0 0 0,-1-1 0 0 0,1 0 0 0 0,-1 0 0 0 0,0 0 0 0 0,0-1 0 0 0,0 1 0 0 0,-1-1 0 0 0,1 0 0 0 0,0-1-1 0 0,-1 1 1 0 0,0-1 0 0 0,-3 0-39 0 0,-76 4-3908 0 0,73-10-587 0 0,1-5-2425 0 0</inkml:trace>
  <inkml:trace contextRef="#ctx0" brushRef="#br0" timeOffset="-651.327">994 264 5228 0 0,'0'0'4280'0'0,"0"0"-2982"0"0,0 0-1159 0 0,0 0 156 0 0,0 0 733 0 0,0 0-93 0 0,0 0-392 0 0,0 0-288 0 0,8 1-205 0 0,125 19 486 0 0,-91-11-227 0 0,0-3 1 0 0,1-1 0 0 0,0-1-1 0 0,0-3 1 0 0,36-4-310 0 0,-78 3 2 0 0,0 0 1 0 0,0 0-1 0 0,0 0 1 0 0,-1 0-1 0 0,1 0 1 0 0,0 0-1 0 0,0 0 1 0 0,0 0 0 0 0,-1 0-1 0 0,1 0 1 0 0,0-1-1 0 0,0 1 1 0 0,-1 0-1 0 0,1-1 1 0 0,0 1-1 0 0,0 0 1 0 0,-1-1-1 0 0,1 1 1 0 0,0-1-1 0 0,-1 1 1 0 0,1-1-1 0 0,-1 0 1 0 0,1 1-1 0 0,-1-1 1 0 0,1 1-1 0 0,-1-1 1 0 0,1 0-1 0 0,-1 1 1 0 0,1-1 0 0 0,-1 0-1 0 0,0 0 1 0 0,0 1-1 0 0,1-1 1 0 0,-1 0-1 0 0,0 0 1 0 0,0 0-1 0 0,0 1 1 0 0,0-1-1 0 0,0 0 1 0 0,0 0-1 0 0,0 0 1 0 0,0 1-1 0 0,0-1 1 0 0,0 0-1 0 0,0 0 1 0 0,0 0-1 0 0,-1 1 1 0 0,1-1-1 0 0,0 0 1 0 0,-1 0 0 0 0,1 1-1 0 0,0-1 1 0 0,-1 0-1 0 0,1 1 1 0 0,-1-1-1 0 0,1 0 1 0 0,-1 1-1 0 0,0-1 1 0 0,1 1-1 0 0,-1-1 1 0 0,1 1-1 0 0,-1-1 1 0 0,0 1-1 0 0,0-1-2 0 0,-49-44-952 0 0,41 37 676 0 0,9 8 240 0 0,0-1-1 0 0,1 1 1 0 0,-1 0-1 0 0,0-1 1 0 0,0 1-1 0 0,1 0 1 0 0,-1-1-1 0 0,0 1 1 0 0,0 0-1 0 0,0-1 1 0 0,0 1-1 0 0,1-1 1 0 0,-1 1-1 0 0,0 0 1 0 0,0-1 36 0 0,46 31 326 0 0,-36-22-145 0 0,-2-3-18 0 0,0 0 0 0 0,0 1 0 0 0,-1 0 0 0 0,0 0 0 0 0,0 0 0 0 0,0 1 0 0 0,-1 0 0 0 0,0 0 0 0 0,-1 1 1 0 0,1 0-1 0 0,-1 0 0 0 0,-1 0 0 0 0,0 1 0 0 0,0-1 0 0 0,0 3-163 0 0,-6-6-94 0 0,-1-1 1 0 0,0 1-1 0 0,0-1 1 0 0,-1 0-1 0 0,1 0 1 0 0,-1 0 0 0 0,0 0-1 0 0,0-1 1 0 0,0 1-1 0 0,-1-1 1 0 0,1 0-1 0 0,-1-1 1 0 0,0 1 0 0 0,0-1-1 0 0,0 0 1 0 0,0 0-1 0 0,0 0 1 0 0,0-1-1 0 0,0 1 1 0 0,0-1 0 0 0,-1-1-1 0 0,1 1 1 0 0,0-1-1 0 0,-1 0 1 0 0,-3 0 93 0 0,8 0-95 0 0,-21 3-2888 0 0,4-3-2908 0 0</inkml:trace>
  <inkml:trace contextRef="#ctx0" brushRef="#br0" timeOffset="839.696">81 480 5288 0 0,'0'0'4979'0'0,"0"0"-4666"0"0,0 0-937 0 0,-2 8 319 0 0,3 313 3796 0 0,8-181-2083 0 0,48 945 3400 0 0,-25-553-3411 0 0,-32-445-3649 0 0,3-96-3041 0 0,-1 5 3285 0 0,2-8-4530 0 0</inkml:trace>
  <inkml:trace contextRef="#ctx0" brushRef="#br0" timeOffset="1398.139">3179 2816 11237 0 0,'6'0'470'0'0,"31"-4"-514"0"0,-38 3 24 0 0,1 1-1 0 0,-1 0 1 0 0,1 0-1 0 0,-1 0 1 0 0,1-1-1 0 0,0 1 1 0 0,-1 0-1 0 0,1 0 1 0 0,-1-1-1 0 0,1 1 0 0 0,0 0 1 0 0,-1-1-1 0 0,1 1 1 0 0,0 0-1 0 0,-1-1 1 0 0,1 1-1 0 0,0 0 1 0 0,-1-1-1 0 0,1 1 1 0 0,0-1-1 0 0,0 1 0 0 0,0-1 1 0 0,-1 1-1 0 0,1-1 1 0 0,0 1-1 0 0,0-1 1 0 0,0 1-1 0 0,0-1 1 0 0,0 1-1 0 0,0-1 1 0 0,0 1-1 0 0,0-1 0 0 0,0 1 1 0 0,0-1-1 0 0,0 1 1 0 0,0-1-1 0 0,0 1 1 0 0,1 0-1 0 0,-1-1 1 0 0,0 1-1 0 0,0-1 1 0 0,0 1-1 0 0,1-1 0 0 0,-1 1 1 0 0,0-1-1 0 0,1 1 1 0 0,-1 0-1 0 0,0-1 1 0 0,1 1-1 0 0,-1 0 1 0 0,0-1-1 0 0,1 1 1 0 0,-1 0-1 0 0,1 0 0 0 0,-1-1 1 0 0,1 1 20 0 0,-32-11 129 0 0,0 1 0 0 0,0 2 0 0 0,-1 1 0 0 0,0 2 0 0 0,0 1 0 0 0,0 1 0 0 0,-4 2-129 0 0,6-1 81 0 0,-1010-26 3705 0 0,-671 38-2375 0 0,1608-7-2735 0 0,99-11-3485 0 0,14-8-2304 0 0</inkml:trace>
  <inkml:trace contextRef="#ctx0" brushRef="#br0" timeOffset="2854.36">105 420 5136 0 0,'0'0'4322'0'0,"3"7"-3354"0"0,110 176 1981 0 0,-195-272-1639 0 0,7-12-1212 0 0,78 108-52 0 0,0 1 1 0 0,-1-1 0 0 0,0 0 0 0 0,0 1 0 0 0,-1-1-1 0 0,0 1 1 0 0,0-1 0 0 0,0 1 0 0 0,-1-1 0 0 0,-1 1-1 0 0,1 0 1 0 0,-1-1 0 0 0,-1 1 0 0 0,1-1 0 0 0,-1 1-1 0 0,0 0-46 0 0,-35 46-541 0 0,17-39-5621 0 0,6-11-2530 0 0</inkml:trace>
  <inkml:trace contextRef="#ctx0" brushRef="#br0" timeOffset="4641.252">3216 2684 13773 0 0,'0'0'1858'0'0,"0"0"-1451"0"0,0 0-290 0 0,0 0-11 0 0,0 0-256 0 0,5 1-60 0 0,2 3 306 0 0,1 0-1 0 0,-1 0 0 0 0,0 0 0 0 0,-1 1 0 0 0,1 0 0 0 0,-1 0 0 0 0,0 1 0 0 0,0 0 0 0 0,-1 0 1 0 0,0 0-1 0 0,0 1 0 0 0,0 0 0 0 0,-1 0 0 0 0,0 0 0 0 0,0 0 0 0 0,0 0 0 0 0,-1 1 0 0 0,-1 0 1 0 0,1 0-1 0 0,-1 0 0 0 0,0 0 0 0 0,-1 0 0 0 0,0 3-95 0 0,-4-5 29 0 0,-1 0 0 0 0,1 0 0 0 0,-2 0 0 0 0,1-1 0 0 0,-1 0 1 0 0,1 0-1 0 0,-1 0 0 0 0,-1 0 0 0 0,1-1 0 0 0,-1 0 0 0 0,1 0 0 0 0,-1-1 0 0 0,-1 1 0 0 0,1-1 1 0 0,0 0-1 0 0,-1-1 0 0 0,1 0 0 0 0,-1 0 0 0 0,0 0 0 0 0,-2 0-29 0 0,-10 5-371 0 0,9-3-325 0 0,-15 6-772 0 0,7-4-3884 0 0,11-5-2952 0 0</inkml:trace>
  <inkml:trace contextRef="#ctx0" brushRef="#br0" timeOffset="6386.143">747 608 7009 0 0,'0'0'7108'0'0,"0"0"-5792"0"0,0 0-1304 0 0,0 0-8 0 0,0 0 584 0 0,0 0-83 0 0,0 0-405 0 0,0 0-88 0 0,0 0-12 0 0,0 0 0 0 0,-16 28-200 0 0,12-20-861 0 0,1 0-927 0 0,0-1-3532 0 0,-1-2-2365 0 0</inkml:trace>
  <inkml:trace contextRef="#ctx0" brushRef="#br0" timeOffset="6538.74">778 850 7401 0 0,'0'0'9581'0'0,"0"0"-9149"0"0,0 0-432 0 0,0 0 0 0 0,0 0 460 0 0,0 0 132 0 0,0 0-332 0 0,0 0-260 0 0,0 0-888 0 0,0 0-144 0 0,1 7 215 0 0,2-7-267 0 0,0 0-1100 0 0,4 0-1968 0 0,-1 1-1193 0 0</inkml:trace>
  <inkml:trace contextRef="#ctx0" brushRef="#br0" timeOffset="6724.418">994 928 4316 0 0,'0'0'7625'0'0,"0"0"-5493"0"0,0 0-1692 0 0,0 0-236 0 0,0 0 60 0 0,0 0 76 0 0,0 0-340 0 0,0 0-48 0 0,0 0-368 0 0,0 0-852 0 0,-6 11-1848 0 0,-2-11-3645 0 0</inkml:trace>
  <inkml:trace contextRef="#ctx0" brushRef="#br0" timeOffset="6897.166">1090 1087 12553 0 0,'0'0'2492'0'0,"0"0"-2024"0"0,0 0 120 0 0,0 0 417 0 0,0 0 35 0 0,0 0-632 0 0,0 0-408 0 0,0 0-112 0 0,0 0-728 0 0,0 0-445 0 0,12 10-11 0 0,-10-8-904 0 0,2 0-2976 0 0,9-2-2469 0 0</inkml:trace>
  <inkml:trace contextRef="#ctx0" brushRef="#br0" timeOffset="7160.214">1376 1229 13181 0 0,'0'0'2152'0'0,"0"0"-2152"0"0,0 0-124 0 0,0 0 124 0 0,0 0 316 0 0,0 0-128 0 0,0 0-188 0 0,-42 16-1020 0 0,29-13-1388 0 0,3-1-3264 0 0,2 0-941 0 0</inkml:trace>
  <inkml:trace contextRef="#ctx0" brushRef="#br0" timeOffset="7161.214">1449 1416 5977 0 0,'0'0'7308'0'0,"0"0"-6124"0"0,0 0-1044 0 0,0 0 440 0 0,0 0-4 0 0,0 0-500 0 0,0 0-76 0 0,0 0-112 0 0,0 0-276 0 0,0 0-700 0 0,2 15-1016 0 0,-4-13-2540 0 0,2-2-1877 0 0</inkml:trace>
  <inkml:trace contextRef="#ctx0" brushRef="#br0" timeOffset="7423.337">1654 1550 3940 0 0,'0'0'9077'0'0,"0"0"-7057"0"0,0 0-1792 0 0,0 0 212 0 0,0 0 116 0 0,0 0-255 0 0,0 0-301 0 0,0 0-377 0 0,0 0-175 0 0,0 0-508 0 0,14 16-744 0 0,-15-16-2880 0 0,1 0-2793 0 0</inkml:trace>
  <inkml:trace contextRef="#ctx0" brushRef="#br0" timeOffset="7424.337">1916 1714 10333 0 0,'0'0'5272'0'0,"0"0"-5272"0"0,0 0-416 0 0,0 0 264 0 0,0 0 152 0 0,0 0 0 0 0,2 40-352 0 0,-8-35-1048 0 0,2-1-3164 0 0,0-4-2501 0 0</inkml:trace>
  <inkml:trace contextRef="#ctx0" brushRef="#br0" timeOffset="7656.483">2210 1964 7229 0 0,'0'0'4484'0'0,"0"0"-4216"0"0,0 0-268 0 0,0 0-268 0 0,0 0-672 0 0,0 0-1660 0 0,0 0-3861 0 0</inkml:trace>
  <inkml:trace contextRef="#ctx0" brushRef="#br0" timeOffset="7657.483">2381 2159 6597 0 0,'0'0'6508'0'0,"0"0"-5924"0"0,46 44-584 0 0,-36-33-112 0 0,-4 2-4 0 0,-2-4-36 0 0,-4-1-180 0 0,-4-2-948 0 0,1-1-3540 0 0,-6-5-2057 0 0</inkml:trace>
  <inkml:trace contextRef="#ctx0" brushRef="#br0" timeOffset="7844.398">2558 2410 5805 0 0,'0'0'9252'0'0,"0"0"-9176"0"0,0 0-76 0 0,0 0-64 0 0,40 39-112 0 0,-40-34 0 0 0,0 0-216 0 0,-4-1-1008 0 0,2-1-3564 0 0,-2-3-2425 0 0</inkml:trace>
  <inkml:trace contextRef="#ctx0" brushRef="#br0" timeOffset="7845.398">2783 2588 7129 0 0,'0'0'8520'0'0,"0"0"-7751"0"0,0 0-769 0 0,0 0-201 0 0,0 0 9 0 0,0 0-588 0 0,0 0-392 0 0,0 0-1412 0 0,0 0-6081 0 0</inkml:trace>
  <inkml:trace contextRef="#ctx0" brushRef="#br0" timeOffset="8871.75">569 523 104 0 0,'0'0'284'0'0,"0"0"-159"0"0,0 0 65 0 0,0 0 212 0 0,0 0 236 0 0,0 0 215 0 0,0 0-73 0 0,5 7-302 0 0,206 247 4182 0 0,160 98-2430 0 0,-116-144-1832 0 0,113 95-759 0 0,32 49 1340 0 0,-125-91-221 0 0,86 34 2381 0 0,-276-181-3523 0 0,-78-113-6126 0 0,-6-4 1711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3:07.2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440 484 364 0 0,'0'0'845'0'0,"0"0"-14"0"0,0 0 849 0 0,7 2-473 0 0,-4-1-1135 0 0,1 1 0 0 0,-1-1 0 0 0,0 0 0 0 0,1 0-1 0 0,-1-1 1 0 0,1 1 0 0 0,0-1 0 0 0,-1 0 0 0 0,1 1 0 0 0,-1-2-1 0 0,1 1 1 0 0,0 0 0 0 0,-1-1 0 0 0,1 1 0 0 0,-1-1 0 0 0,1 0-1 0 0,-1 0 1 0 0,0-1 0 0 0,1 1 0 0 0,-1-1 0 0 0,0 0 0 0 0,0 1 0 0 0,0-1-1 0 0,0-1 1 0 0,0 1 0 0 0,-1 0 0 0 0,1-1 0 0 0,0 1 0 0 0,-1-1-72 0 0,38-92 2285 0 0,-40 83-2400 0 0,1 1-1 0 0,-2-1 1 0 0,0 0-1 0 0,0 1 1 0 0,-1-1-1 0 0,0 1 1 0 0,-1-1 0 0 0,-1 1-1 0 0,1 0 1 0 0,-2 0-1 0 0,0 1 1 0 0,-2-4 115 0 0,-3-5-182 0 0,-1 0 0 0 0,-2 1 1 0 0,0 0-1 0 0,0 1 0 0 0,-2 1 1 0 0,0 0-1 0 0,-1 1 0 0 0,0 1 0 0 0,-1 0 1 0 0,-1 2-1 0 0,-3-2 182 0 0,13 9 68 0 0,0 2-1 0 0,0-1 1 0 0,-1 1 0 0 0,1 0 0 0 0,-1 1 0 0 0,0 0-1 0 0,0 0 1 0 0,0 1 0 0 0,0 0 0 0 0,0 1 0 0 0,0 0-1 0 0,0 0 1 0 0,0 1 0 0 0,0 0 0 0 0,0 1 0 0 0,1 0-1 0 0,-1 0 1 0 0,0 1 0 0 0,1 0 0 0 0,-1 0 0 0 0,1 1 0 0 0,0 0-1 0 0,0 0 1 0 0,1 1 0 0 0,-1 0 0 0 0,1 1 0 0 0,0 0-1 0 0,1 0 1 0 0,-1 0 0 0 0,1 1 0 0 0,-3 4-68 0 0,-2 1-96 0 0,0 0 1 0 0,1 1-1 0 0,0 1 1 0 0,1-1-1 0 0,0 2 1 0 0,2-1-1 0 0,-1 1 0 0 0,2 0 1 0 0,0 1-1 0 0,1-1 1 0 0,0 1-1 0 0,1 0 1 0 0,1 1-1 0 0,1-1 1 0 0,0 1-1 0 0,1 14 96 0 0,5-20 77 0 0,1 0 0 0 0,0-1 0 0 0,1 0 0 0 0,0 0 0 0 0,1 0 0 0 0,0-1 0 0 0,0 0 0 0 0,1-1 0 0 0,0 1 0 0 0,1-1 0 0 0,0-1 0 0 0,0 0 0 0 0,1 0 0 0 0,-1-1 0 0 0,1 0 0 0 0,1 0 0 0 0,-1-1 0 0 0,1-1 0 0 0,0 0-1 0 0,0 0 1 0 0,0-1 0 0 0,11 1-77 0 0,-18-2-32 0 0,11 4-82 0 0,19 5-6 0 0,-9-7-2944 0 0,-8-4-1596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24:18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47 11161 0 0,'0'0'2679'0'0,"0"0"-1640"0"0,0 0-709 0 0,0 0-39 0 0,0-6 2 0 0,4-30-121 0 0,-1 35-207 0 0,-1 0-1 0 0,1 0 0 0 0,-1 1 0 0 0,1 0 0 0 0,-1-1 0 0 0,1 1 0 0 0,-1 0 0 0 0,1 0 0 0 0,-1 0 0 0 0,1 0 0 0 0,-1 1 0 0 0,1-1 0 0 0,-1 1 0 0 0,1 0 0 0 0,-1-1 0 0 0,1 1 0 0 0,-1 0 1 0 0,0 1-1 0 0,1-1 0 0 0,-1 0 0 0 0,0 0 0 0 0,0 1 0 0 0,0 0 0 0 0,0-1 0 0 0,0 1 0 0 0,-1 0 0 0 0,1 0 0 0 0,0 0 0 0 0,-1 0 0 0 0,1 0 0 0 0,-1 0 0 0 0,1 2 36 0 0,54 108 1362 0 0,-55-109-1353 0 0,-1 0 0 0 0,1 0-1 0 0,-1 0 1 0 0,0 0 0 0 0,0 0-1 0 0,0 0 1 0 0,-1-1 0 0 0,1 1-1 0 0,-1 0 1 0 0,0 0 0 0 0,1 0-1 0 0,-1-1 1 0 0,0 1 0 0 0,-1 0-1 0 0,1-1 1 0 0,0 1 0 0 0,-1-1-1 0 0,1 1 1 0 0,-1-1-1 0 0,0 1 1 0 0,0-1 0 0 0,0 0-1 0 0,0 0 1 0 0,0 0 0 0 0,-1-1-1 0 0,1 1 1 0 0,0 0 0 0 0,-1-1-1 0 0,1 1 1 0 0,-1-1 0 0 0,0 0-1 0 0,1 0 1 0 0,-1 0 0 0 0,0 0-1 0 0,0 0 1 0 0,0-1 0 0 0,0 1-1 0 0,1-1 1 0 0,-1 0 0 0 0,0 0-1 0 0,0 0-8 0 0,-45-1-1401 0 0,26-19-6788 0 0,21 4 1255 0 0</inkml:trace>
  <inkml:trace contextRef="#ctx0" brushRef="#br0" timeOffset="281.897">230 120 7477 0 0,'0'0'8316'0'0,"0"0"-8316"0"0,0 0 48 0 0,-4 49 80 0 0,0-32 264 0 0,1-2-91 0 0,3 0-141 0 0,0-1-36 0 0,0 0 28 0 0,4-1-4 0 0,4-1-148 0 0,2 1-176 0 0,2-1-432 0 0,-1-3-325 0 0,0-1-443 0 0,-2-4-1876 0 0,5-6-5437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24:40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1 4972 0 0,'0'0'9573'0'0,"0"0"-9525"0"0,0 0-44 0 0,0 0-4 0 0,-44 30 508 0 0,27-19-232 0 0,-1-1-148 0 0,-4 2-76 0 0,0-3-48 0 0,-2-1-8 0 0,1-2-256 0 0,-2-2-344 0 0,4-3-232 0 0,2-1-532 0 0,2-3-972 0 0,7-5-784 0 0,5 1-1877 0 0</inkml:trace>
  <inkml:trace contextRef="#ctx0" brushRef="#br0" timeOffset="266.45">95 1 2996 0 0,'0'0'5377'0'0,"0"0"-1137"0"0,44 43-3716 0 0,-30-25-356 0 0,0 4 48 0 0,-1-2-172 0 0,-4-2-44 0 0,-4-1-392 0 0,-1-5-980 0 0,-1-2-1544 0 0,1-5-3721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24:38.808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2031 330 14741 0 0,'0'0'684'0'0,"0"0"-524"0"0,3 59-160 0 0,-3-33 140 0 0,-4 2 60 0 0,-3-3-76 0 0,1 1-48 0 0,-2-2-76 0 0,2 2-160 0 0,2 0-496 0 0,1-2-596 0 0,3-4-2784 0 0,4-3-4633 0 0</inkml:trace>
  <inkml:trace contextRef="#ctx0" brushRef="#br0" timeOffset="604.773">550 682 536 0 0,'0'0'4462'0'0,"0"0"-3221"0"0,0 0-1346 0 0,0 0-62 0 0,0 0 513 0 0,1 8 258 0 0,57 314 3708 0 0,-29-36-2381 0 0,-13 2 0 0 0,-17 199-1931 0 0,25-44 840 0 0,-3-211-153 0 0,-18-12-437 0 0,8-219-5270 0 0,-7-11-799 0 0</inkml:trace>
  <inkml:trace contextRef="#ctx0" brushRef="#br0" timeOffset="2281.663">244 643 2704 0 0,'0'0'7501'0'0,"0"0"-5238"0"0,0 0-1889 0 0,0 0-161 0 0,0 0 319 0 0,0 0 332 0 0,-7 4-76 0 0,-126 50 816 0 0,129-53-1724 0 0,-1-1 0 0 0,1 1 0 0 0,0-1 0 0 0,-1 0 1 0 0,1 0-1 0 0,-1-1 0 0 0,1 1 0 0 0,-1-1 0 0 0,1 0 0 0 0,0 0 0 0 0,-1 0 0 0 0,1-1 0 0 0,0 0 0 0 0,0 0 0 0 0,0 0 0 0 0,0 0 0 0 0,1 0 0 0 0,-1-1 0 0 0,0 1 0 0 0,1-1 0 0 0,-1-1 120 0 0,-3-7-3426 0 0,2-7-3244 0 0</inkml:trace>
  <inkml:trace contextRef="#ctx0" brushRef="#br0" timeOffset="2531.097">199 792 13301 0 0,'0'0'3209'0'0,"0"0"-2897"0"0,0 0-304 0 0,-8 43 80 0 0,0-32 36 0 0,2 1-12 0 0,1-3-24 0 0,-2-1-88 0 0,1-1-36 0 0,2 0-676 0 0,-3-2-345 0 0,5 1-1275 0 0,-1-3-3528 0 0,3-3-1385 0 0</inkml:trace>
  <inkml:trace contextRef="#ctx0" brushRef="#br0" timeOffset="1008.487">946 2888 2948 0 0,'0'0'7650'0'0,"9"0"-5860"0"0,929 48-1500 0 0,-451-14 3113 0 0,104-20-3403 0 0,-239-33 211 0 0,-353 19-347 0 0,1 0 0 0 0,-1 0 0 0 0,1 0 0 0 0,-1 0 1 0 0,1 0-1 0 0,-1 0 0 0 0,1 0 0 0 0,-1-1 0 0 0,1 1 0 0 0,-1 0 0 0 0,1 0 0 0 0,-1 0 0 0 0,1-1 0 0 0,-1 1 0 0 0,1 0 0 0 0,-1-1 0 0 0,1 1 0 0 0,0 0 1 0 0,-1-1-1 0 0,1 1 0 0 0,0-1 0 0 0,-1 1 0 0 0,1 0 0 0 0,0-1 0 0 0,-1 1 0 0 0,1-1 0 0 0,0 1 0 0 0,0-1 0 0 0,0 1 0 0 0,-1-1 0 0 0,1 1 0 0 0,0-1 1 0 0,0 1-1 0 0,0-1 0 0 0,0 1 0 0 0,0-1 0 0 0,0 1 0 0 0,0-1 0 0 0,0 1 0 0 0,0-1 0 0 0,0 1 0 0 0,0-1 0 0 0,0 0 0 0 0,1 1 0 0 0,-1-1 0 0 0,0 1 1 0 0,0 0-1 0 0,0-1 0 0 0,1 1 0 0 0,-1-1 136 0 0,-1 1-181 0 0,-16-7-4742 0 0</inkml:trace>
  <inkml:trace contextRef="#ctx0" brushRef="#br0" timeOffset="1414.533">3263 2852 2844 0 0,'0'0'7282'0'0,"0"0"-5889"0"0,0 0-1585 0 0,0 0 287 0 0,0 0 37 0 0,0 0 46 0 0,0 0-32 0 0,7 6 63 0 0,3 3-6 0 0,-1 0 0 0 0,0 1 0 0 0,0 0 0 0 0,0 0 0 0 0,-2 1 0 0 0,1 0 0 0 0,-1 0 0 0 0,-1 1 0 0 0,0 0 1 0 0,-1 0-1 0 0,0 1 0 0 0,-1-1 0 0 0,0 1 0 0 0,-1 0 0 0 0,0 2-203 0 0,-6-11-63 0 0,-1 1 0 0 0,1-1 1 0 0,-1 0-1 0 0,0 0 0 0 0,-1 0 1 0 0,1-1-1 0 0,-1 1 0 0 0,1-1 0 0 0,-1 0 1 0 0,0 0-1 0 0,0-1 0 0 0,0 1 1 0 0,-1-1-1 0 0,1-1 0 0 0,0 1 1 0 0,-1-1-1 0 0,1 1 0 0 0,-1-1 0 0 0,0-1 63 0 0,-5 3-1109 0 0,-9 2-3001 0 0,-2-1-2648 0 0</inkml:trace>
  <inkml:trace contextRef="#ctx0" brushRef="#br0" timeOffset="-1027.813">431 420 1436 0 0,'0'0'5562'0'0,"0"0"-3280"0"0,0 0-1274 0 0,0 0-163 0 0,0 0 53 0 0,0 0 118 0 0,0 0-116 0 0,0 0-242 0 0,-20-15 306 0 0,49-185-806 0 0,-25 181-378 0 0,37-111-327 0 0,-40 126 561 0 0,1 0 1 0 0,0 1-1 0 0,0 0 0 0 0,0-1 1 0 0,0 1-1 0 0,1 0 0 0 0,-1 0 1 0 0,1 1-1 0 0,0-1 0 0 0,0 0 1 0 0,0 1-1 0 0,0 0 0 0 0,0-1 1 0 0,0 1-1 0 0,1 0 0 0 0,-1 1 0 0 0,1-1 1 0 0,0 1-1 0 0,-1-1 0 0 0,1 1 1 0 0,0 0-1 0 0,0 1 0 0 0,-1-1 1 0 0,1 1-1 0 0,0-1 0 0 0,0 1 1 0 0,0 0-1 0 0,0 1 0 0 0,0-1 0 0 0,-1 1 1 0 0,1-1-1 0 0,3 2-14 0 0,-3-1 11 0 0,0 0 1 0 0,1 1-1 0 0,-1-1 1 0 0,0 1-1 0 0,0 0 1 0 0,0 0-1 0 0,0 0 0 0 0,-1 0 1 0 0,1 1-1 0 0,0 0 1 0 0,-1 0-1 0 0,0 0 0 0 0,0 0 1 0 0,0 0-1 0 0,0 1 1 0 0,0-1-1 0 0,-1 1 1 0 0,1 0-1 0 0,-1-1 0 0 0,0 1 1 0 0,0 0-1 0 0,0 1 1 0 0,-1-1-1 0 0,0 0 0 0 0,1 0 1 0 0,-2 1-1 0 0,1-1 1 0 0,0 0-1 0 0,-1 1 0 0 0,0-1 1 0 0,0 1-1 0 0,0-1 1 0 0,0 1-1 0 0,-1-1 1 0 0,0 1-1 0 0,0-1 0 0 0,0 0 1 0 0,0 0-1 0 0,-1 1 1 0 0,0-1-1 0 0,1 0 0 0 0,-1 0 1 0 0,-1 0-1 0 0,1-1 1 0 0,-1 1-1 0 0,1-1 0 0 0,-1 1 1 0 0,0-1-1 0 0,-1 0 1 0 0,1 0-1 0 0,-1 0-11 0 0,-110 54 836 0 0,61-53-3025 0 0,44-8-908 0 0,4-7-2944 0 0</inkml:trace>
  <inkml:trace contextRef="#ctx0" brushRef="#br0" timeOffset="-638.897">826 291 6689 0 0,'0'0'4492'0'0,"0"0"-3554"0"0,0 0-671 0 0,0 0 360 0 0,0 0-287 0 0,7 1-256 0 0,51 8 561 0 0,1-2 0 0 0,-1-3 0 0 0,1-3 0 0 0,45-5-645 0 0,-76-15 78 0 0,-66-9-828 0 0,23 18 436 0 0,72 49 162 0 0,-55-38 176 0 0,-1 0 0 0 0,1 0 0 0 0,-1 0 0 0 0,1 1 0 0 0,-1-1-1 0 0,1 0 1 0 0,-1 0 0 0 0,0 1 0 0 0,1-1 0 0 0,-1 1 0 0 0,0-1 0 0 0,0 1 0 0 0,0 0 0 0 0,0-1 0 0 0,-1 1 0 0 0,1 0 0 0 0,0-1 0 0 0,-1 1 0 0 0,1 0 0 0 0,-1 0 0 0 0,1 0 0 0 0,-1 0 0 0 0,0 0 0 0 0,0-1 0 0 0,0 1 0 0 0,0 0 0 0 0,0 0 0 0 0,0 0 0 0 0,-1 0 0 0 0,1 0 0 0 0,-1-1 0 0 0,1 1-1 0 0,-1 0 1 0 0,0 0 0 0 0,0 0 0 0 0,1-1 0 0 0,-1 1 0 0 0,0-1 0 0 0,0 1 0 0 0,-1-1 0 0 0,1 1 0 0 0,0-1 0 0 0,0 1 0 0 0,-1-1 0 0 0,1 0 0 0 0,-1 0 0 0 0,1 0 0 0 0,-1 0 0 0 0,0 0 0 0 0,1 0 0 0 0,-2 1-24 0 0,-43 20-556 0 0,14-13-5813 0 0,21-8-759 0 0</inkml:trace>
  <inkml:trace contextRef="#ctx0" brushRef="#br0" timeOffset="-373.416">1748 392 12953 0 0,'0'0'2196'0'0,"0"0"-2196"0"0,0 0-464 0 0,-45 1 464 0 0,13-2 552 0 0,-8-2-324 0 0,1 0-216 0 0,6-1-12 0 0,2 1-276 0 0,7-1-572 0 0,0-3-320 0 0,1 0-896 0 0,5-2-1080 0 0,6 0-1685 0 0,8-7 1681 0 0</inkml:trace>
  <inkml:trace contextRef="#ctx0" brushRef="#br0" timeOffset="-215.679">1574 293 4652 0 0,'0'0'5081'0'0,"0"0"-3445"0"0,48 43-892 0 0,-35-25 104 0 0,-5 3 40 0 0,-3-1-240 0 0,-5 0-80 0 0,0-1-304 0 0,-3-3-124 0 0,-3 1-64 0 0,2-3 12 0 0,0 0-88 0 0,-1-5-352 0 0,5-1-636 0 0,2-3-664 0 0,1-1-2288 0 0,11-9-3889 0 0</inkml:trace>
  <inkml:trace contextRef="#ctx0" brushRef="#br0" timeOffset="3808.721">2961 826 15341 0 0,'0'0'2201'0'0,"0"0"-2201"0"0,0 0-620 0 0,0 0 296 0 0,0 0 160 0 0,0 0 124 0 0,0 0 32 0 0,-41 11-33 0 0,28-4-743 0 0,1 2-1012 0 0,-2 1-1224 0 0,4-3-1884 0 0,0 2-937 0 0</inkml:trace>
  <inkml:trace contextRef="#ctx0" brushRef="#br0" timeOffset="3965.375">2817 969 7385 0 0,'0'0'8880'0'0,"0"0"-8491"0"0,0 0-389 0 0,0 0-509 0 0,0 0 509 0 0,0 0 148 0 0,0 0-23 0 0,0 0-125 0 0,0 0-4 0 0,-39 6-653 0 0,30-3-1083 0 0,4 0-2768 0 0,-3-2-2005 0 0</inkml:trace>
  <inkml:trace contextRef="#ctx0" brushRef="#br0" timeOffset="4136.569">2711 1110 9277 0 0,'0'0'5352'0'0,"0"0"-5352"0"0,0 0-252 0 0,0 0 128 0 0,0 0 124 0 0,-36 13 0 0 0,29-10 0 0 0,-2 2-572 0 0,-1 0-960 0 0,5 0-2460 0 0,-7-2-2257 0 0</inkml:trace>
  <inkml:trace contextRef="#ctx0" brushRef="#br0" timeOffset="4322.584">2494 1266 7373 0 0,'0'0'7276'0'0,"0"0"-7212"0"0,0 0-64 0 0,0 0-76 0 0,0 0 76 0 0,0 0 64 0 0,-37 27 24 0 0,29-20 24 0 0,-1 1-112 0 0,0 1-912 0 0,0 0-680 0 0,1 1-1204 0 0,2-4-2269 0 0</inkml:trace>
  <inkml:trace contextRef="#ctx0" brushRef="#br0" timeOffset="4494.839">2347 1463 7097 0 0,'0'0'4348'0'0,"0"0"-4168"0"0,0 0-180 0 0,0 0 452 0 0,0 0-336 0 0,-46 21-52 0 0,34-17 56 0 0,-2 2-120 0 0,0 1-1840 0 0,3-1-2852 0 0</inkml:trace>
  <inkml:trace contextRef="#ctx0" brushRef="#br0" timeOffset="4495.839">2123 1655 4608 0 0,'0'0'6357'0'0,"0"0"-6293"0"0,0 0 400 0 0,0 0 232 0 0,-38 22-312 0 0,28-16-244 0 0,-3-1 12 0 0,3 2-152 0 0,-5 2-364 0 0,1 0-1384 0 0,4-1-2352 0 0,-4 1-2165 0 0</inkml:trace>
  <inkml:trace contextRef="#ctx0" brushRef="#br0" timeOffset="4651.492">1866 1950 5184 0 0,'0'0'3201'0'0,"0"0"-2669"0"0,0 0-532 0 0,0 0-312 0 0,-35 44-676 0 0,22-36-1197 0 0,5-1-2227 0 0</inkml:trace>
  <inkml:trace contextRef="#ctx0" brushRef="#br0" timeOffset="4823.615">1597 2169 4196 0 0,'0'0'7341'0'0,"0"0"-6701"0"0,0 0-576 0 0,0 0 80 0 0,-41 36-4 0 0,27-26-140 0 0,0 0-308 0 0,-2 1-912 0 0,2-1-1044 0 0,-3 1-1789 0 0,6-4-343 0 0</inkml:trace>
  <inkml:trace contextRef="#ctx0" brushRef="#br0" timeOffset="4993.862">1312 2428 1316 0 0,'0'0'6145'0'0,"0"0"-3954"0"0,-7 5-1332 0 0,-36 24 1530 0 0,-2-1-4271 0 0,-90 64-7299 0 0,97-53 11800 0 0,6 6 6270 0 0,28-38-8847 0 0,-25 32 1135 0 0,-2-30-5147 0 0,21-11-2152 0 0</inkml:trace>
  <inkml:trace contextRef="#ctx0" brushRef="#br0" timeOffset="6781.558">2862 1589 5625 0 0,'0'0'4917'0'0,"0"0"-3270"0"0,0 0-1342 0 0,0 0-143 0 0,0 0 3 0 0,0 0 75 0 0,0 0 28 0 0,0 0-60 0 0,-1-4-130 0 0,-3-19-44 0 0,4 23 62 0 0,0 0 36 0 0,0 0-73 0 0,0 0-134 0 0,0 0-55 0 0,0 0-46 0 0,0 0-75 0 0,-1 13-187 0 0,2-10-5412 0 0,2-6 584 0 0,-6-6 3516 0 0</inkml:trace>
  <inkml:trace contextRef="#ctx0" brushRef="#br1" timeOffset="46579.12">3120 699 456 0 0,'0'0'445'0'0,"0"0"-147"0"0,0 0-12 0 0,0 0 570 0 0,0 0 1961 0 0,0 0-1421 0 0,0 0-597 0 0,0 0-109 0 0,1-11 4858 0 0,-77 87-3404 0 0,-59 37-1617 0 0,-43 75-92 0 0,40-13-53 0 0,-26-34 182 0 0,81-82-461 0 0,-162 169 19 0 0,179-160 1 0 0,-2-3 0 0 0,-3-4 0 0 0,-56 36-123 0 0,-251 194 125 0 0,248-186-45 0 0,-138 88 248 0 0,55-69-122 0 0,213-124-72 0 0,0 0 58 0 0,0 0 74 0 0,0 0 293 0 0,0 0 24 0 0,0 0-188 0 0,0 0-155 0 0,0 0-92 0 0,8-6-1990 0 0,6 2-5382 0 0,-11 3 4603 0 0,13-4-6969 0 0</inkml:trace>
  <inkml:trace contextRef="#ctx0" brushRef="#br1" timeOffset="47978.109">2552 372 1616 0 0,'0'0'57'0'0,"0"0"35"0"0,0 0 68 0 0,0 0 164 0 0,0 0 771 0 0,0 0 313 0 0,0 0-607 0 0,0 0-415 0 0,-19-3 2330 0 0,-53 188 1422 0 0,50-125-3795 0 0,-231 621 4027 0 0,74-231-3008 0 0,-244 578 740 0 0,346-842-1689 0 0,100-207-4275 0 0,3-19-6672 0 0,-13 19 3547 0 0</inkml:trace>
  <inkml:trace contextRef="#ctx0" brushRef="#br1" timeOffset="49094.116">4053 1334 5533 0 0,'0'0'4190'0'0,"0"0"-4100"0"0,0 0 42 0 0,-7 2 365 0 0,-161 32 1543 0 0,0-6 0 0 0,-117 1-2040 0 0,-52 8 784 0 0,-846 175 986 0 0,519-93 24 0 0,-215 85-1794 0 0,661-134-858 0 0,206-60-3442 0 0,21-9-1991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1:58.5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777 366 4592 0 0,'0'0'8441'0'0,"0"0"-8149"0"0,0 0-292 0 0,0 0 0 0 0,0 0 100 0 0,0 0 460 0 0,-38 1-128 0 0,16-5-216 0 0,-2-3-216 0 0,-3 0-444 0 0,2-1-664 0 0,3-4-608 0 0,7 1-868 0 0,6 1-3033 0 0</inkml:trace>
  <inkml:trace contextRef="#ctx0" brushRef="#br0" timeOffset="190.228">707 225 1148 0 0,'0'0'8429'0'0,"41"-2"-6225"0"0,-27 2-1344 0 0,-3 0 476 0 0,-2 0 144 0 0,-8 0-612 0 0,-1 0-868 0 0,-6 0-192 0 0,-6 0 192 0 0,-9 0 144 0 0,-10-3-144 0 0,-10 0-320 0 0,1-2-796 0 0,5-2-1124 0 0,12 1-3608 0 0</inkml:trace>
  <inkml:trace contextRef="#ctx0" brushRef="#br0" timeOffset="-555.78">4 25 2044 0 0,'0'0'1394'0'0,"0"0"1968"0"0,0 0-1575 0 0,0 0-767 0 0,0 0 59 0 0,0 0-220 0 0,0 0-477 0 0,1 7-40 0 0,35 308 4313 0 0,-32-224-4777 0 0,17-125-9441 0 0,-19 20 4724 0 0</inkml:trace>
  <inkml:trace contextRef="#ctx0" brushRef="#br0" timeOffset="-186.965">41 66 756 0 0,'0'0'3052'0'0,"0"0"-1213"0"0,-2-6-1139 0 0,2 3-766 0 0,0 0 226 0 0,-1 1-1 0 0,1-1 1 0 0,0 0-1 0 0,-1 1 0 0 0,1-1 1 0 0,-1 0-1 0 0,0 1 1 0 0,0-1-1 0 0,0 1 1 0 0,0 0-1 0 0,-1-1 0 0 0,1 1 1 0 0,-1 0-1 0 0,1-1 1 0 0,-1 1-1 0 0,0 0 1 0 0,0 0-1 0 0,0 1 0 0 0,0-1 1 0 0,0 0-1 0 0,0 1 1 0 0,0-1-1 0 0,-1 1 1 0 0,1-1-1 0 0,-3 0-159 0 0,10 52 2065 0 0,61 46 719 0 0,-65-94-2728 0 0,1-1 0 0 0,-1 1 0 0 0,1-1 0 0 0,0 1 0 0 0,-1-1 0 0 0,1 0 0 0 0,0 1 0 0 0,0-1 0 0 0,0 0 0 0 0,0 0 0 0 0,0-1 0 0 0,0 1 0 0 0,0 0 0 0 0,0-1 0 0 0,0 1 0 0 0,1-1 0 0 0,-1 1 0 0 0,0-1 0 0 0,0 0 0 0 0,0 0 0 0 0,1 0 0 0 0,-1-1 0 0 0,0 1 0 0 0,0 0 0 0 0,0-1 0 0 0,0 1 0 0 0,1-1 0 0 0,-1 0 0 0 0,0 0 0 0 0,0 1 0 0 0,0-2 0 0 0,-1 1 0 0 0,1 0 0 0 0,0 0 0 0 0,0 0 0 0 0,0-1 0 0 0,-1 1 0 0 0,1-1 0 0 0,-1 0 0 0 0,1 1 0 0 0,-1-1 0 0 0,0 0 0 0 0,0 0 0 0 0,0 0 0 0 0,0 0 0 0 0,0 0 0 0 0,0 0 0 0 0,0 0 0 0 0,0 0 0 0 0,-1 0-56 0 0,33-98-320 0 0,-19 144-752 0 0,-7-4 1358 0 0,8 34 303 0 0,7-35-5041 0 0,-17-36 246 0 0,2-3-2327 0 0</inkml:trace>
  <inkml:trace contextRef="#ctx0" brushRef="#br0" timeOffset="1665.612">334 432 116 0 0,'0'0'539'0'0,"0"0"-311"0"0,0 0-86 0 0,0 0 46 0 0,0 0 759 0 0,0 0 2426 0 0,0 0-1027 0 0,0 0-1141 0 0,-12 1 3343 0 0,82 55-4444 0 0,-69-55-92 0 0,0 1-1 0 0,0-1 1 0 0,-1 1-1 0 0,1-1 1 0 0,0 1-1 0 0,0-1 0 0 0,-1 1 1 0 0,1 0-1 0 0,-1-1 1 0 0,1 1-1 0 0,-1 0 1 0 0,0 0-1 0 0,0-1 1 0 0,0 1-1 0 0,0 0 1 0 0,0 0-1 0 0,0-1 1 0 0,0 1-1 0 0,0 0 1 0 0,-1 0-1 0 0,1-1 1 0 0,-1 1-1 0 0,1 0 0 0 0,-1-1 1 0 0,0 1-1 0 0,0-1 1 0 0,1 1-1 0 0,-1 0 1 0 0,0-1-1 0 0,0 0 1 0 0,-1 1-1 0 0,1-1 1 0 0,0 0-1 0 0,0 0 1 0 0,-1 1-1 0 0,1-1 1 0 0,-1 0-1 0 0,1 0 1 0 0,-1-1-1 0 0,1 1 0 0 0,-1 0 1 0 0,1 0-1 0 0,-1-1 1 0 0,0 1-1 0 0,1-1 1 0 0,-1 1-1 0 0,-1-1-11 0 0,-45 10-3181 0 0,37-10-1272 0 0</inkml:trace>
  <inkml:trace contextRef="#ctx0" brushRef="#br0" timeOffset="1912.456">471 428 9429 0 0,'0'0'1779'0'0,"0"0"-1099"0"0,0 0-270 0 0,0 0 64 0 0,0 0-99 0 0,0 0-171 0 0,0 0 164 0 0,0 0 87 0 0,-3 8-58 0 0,-3 4-268 0 0,4-10-100 0 0,0 1-1 0 0,-1 0 1 0 0,1-1-1 0 0,1 1 1 0 0,-1 0-1 0 0,0 0 1 0 0,1 0-1 0 0,-1 0 1 0 0,1 0-1 0 0,0 1 1 0 0,0-1-1 0 0,0 0 1 0 0,1 1-1 0 0,-1-1 1 0 0,1 0-1 0 0,-1 1 1 0 0,1-1-1 0 0,0 1 1 0 0,1-1 0 0 0,-1 0-1 0 0,1 1 1 0 0,-1-1-1 0 0,1 0 1 0 0,0 1-1 0 0,0-1 1 0 0,0 0-1 0 0,1 0 1 0 0,-1 0-1 0 0,1 0 1 0 0,0 0-1 0 0,0 0 1 0 0,2 2-29 0 0,126 15-4454 0 0,-90-23-856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02.1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451 51 4348 0 0,'0'0'4241'0'0,"0"0"-2773"0"0,0 0-901 0 0,0 0 409 0 0,0 0 355 0 0,0 0-145 0 0,0 0-623 0 0,-7-2-531 0 0,-436-46 663 0 0,457 53-691 0 0,-1 0 0 0 0,1 1 1 0 0,-1 0-1 0 0,0 1 0 0 0,0 1 1 0 0,-1 0-1 0 0,0 1 0 0 0,0 0 1 0 0,-1 0-1 0 0,0 2 0 0 0,-1-1 1 0 0,0 1-1 0 0,-1 1 0 0 0,0-1 1 0 0,-1 2-1 0 0,2 4-4 0 0,-8-7 46 0 0,-1 0 0 0 0,-1 1 0 0 0,0-1 0 0 0,0 1 0 0 0,-1-1 0 0 0,0 1-1 0 0,-1-1 1 0 0,0 1 0 0 0,0-1 0 0 0,-1 0 0 0 0,-1 0 0 0 0,0 0 0 0 0,0-1 0 0 0,-1 1 0 0 0,0-1 0 0 0,-1 0-1 0 0,1-1 1 0 0,-2 1 0 0 0,1-1 0 0 0,-4 3-46 0 0,0 0-9 0 0,2 1-1 0 0,0 0 1 0 0,1 0-1 0 0,0 1 1 0 0,0 0-1 0 0,1 0 1 0 0,1 1 0 0 0,1 0-1 0 0,0-1 1 0 0,0 1-1 0 0,1 2 10 0 0,3-13 18 0 0,0 0-1 0 0,1-1 1 0 0,-1 1-1 0 0,1 0 1 0 0,-1 0-1 0 0,1-1 1 0 0,0 1-1 0 0,0 0 0 0 0,0-1 1 0 0,0 1-1 0 0,1-1 1 0 0,-1 1-1 0 0,1-1 1 0 0,-1 1-1 0 0,1-1 1 0 0,0 0-1 0 0,0 0 1 0 0,0 0-1 0 0,0 0 1 0 0,0 0-1 0 0,0-1 1 0 0,1 1-1 0 0,-1-1 1 0 0,0 1-1 0 0,1-1 1 0 0,0 0-1 0 0,-1 0 1 0 0,1 0-1 0 0,0 0 1 0 0,-1 0-1 0 0,1-1 0 0 0,0 1 1 0 0,1-1-18 0 0,103 10 1152 0 0,-94-10-1043 0 0,-4 0-135 0 0,177-12 2021 0 0,-115-14-4227 0 0,-64 20-1391 0 0,-3 1-2699 0 0,2-4-1598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03.4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0 2764 0 0,'0'0'7139'0'0,"0"8"-5072"0"0,-27 142 1829 0 0,50-114-4448 0 0,6-29-4830 0 0,-19-7-206 0 0</inkml:trace>
  <inkml:trace contextRef="#ctx0" brushRef="#br0" timeOffset="168.18">124 75 7929 0 0,'0'0'5729'0'0,"0"0"-4491"0"0,0 0-1126 0 0,7 0-17 0 0,94 23-347 0 0,-98-23 280 0 0,0 1-1 0 0,-1 0 1 0 0,1 0-1 0 0,-1 0 0 0 0,1 1 1 0 0,-1-1-1 0 0,1 0 0 0 0,-1 1 1 0 0,0 0-1 0 0,0 0 1 0 0,0-1-1 0 0,0 1 0 0 0,0 0 1 0 0,0 0-1 0 0,-1 1 1 0 0,1-1-1 0 0,-1 0 0 0 0,1 1 1 0 0,-1-1-1 0 0,0 1 0 0 0,0-1 1 0 0,0 1-1 0 0,0-1 1 0 0,0 1-1 0 0,-1 0 0 0 0,1-1 1 0 0,-1 1-1 0 0,1 0 1 0 0,-1 0-1 0 0,0-1 0 0 0,0 1 1 0 0,-1 0-1 0 0,1 0 0 0 0,-1-1 1 0 0,1 1-1 0 0,-1 0 1 0 0,0-1-1 0 0,0 1 0 0 0,0-1 1 0 0,0 1-1 0 0,0-1 1 0 0,0 1-1 0 0,-1-1 0 0 0,1 0 1 0 0,-1 1-1 0 0,0-1 0 0 0,0 0 1 0 0,0 0-1 0 0,0 0 1 0 0,0-1-1 0 0,0 1 0 0 0,0 0 1 0 0,-1-1-1 0 0,0 1-27 0 0,-49 12-1496 0 0,20-17-6333 0 0,25-5 852 0 0</inkml:trace>
  <inkml:trace contextRef="#ctx0" brushRef="#br0" timeOffset="432.86">297 71 10453 0 0,'0'0'2217'0'0,"0"0"-2106"0"0,0 0-186 0 0,0 0 501 0 0,-4 7 153 0 0,1-4-519 0 0,0 0-1 0 0,1 0 0 0 0,-1 0 1 0 0,1 1-1 0 0,0-1 0 0 0,0 1 1 0 0,0 0-1 0 0,1 0 0 0 0,-1-1 1 0 0,1 1-1 0 0,0 0 1 0 0,0 0-1 0 0,0 0 0 0 0,1 0 1 0 0,-1 0-1 0 0,1 0 0 0 0,0 1 1 0 0,0-1-1 0 0,0 0 0 0 0,1 0 1 0 0,0 0-1 0 0,-1 0 0 0 0,2 0 1 0 0,-1 0-1 0 0,0 0 1 0 0,1-1-1 0 0,-1 1 0 0 0,1 0 1 0 0,0-1-1 0 0,0 1 0 0 0,1-1 1 0 0,-1 1-1 0 0,1-1 0 0 0,0 0 1 0 0,-1 0-1 0 0,3 1-59 0 0,72 17-4966 0 0,-61-21-147 0 0</inkml:trace>
  <inkml:trace contextRef="#ctx0" brushRef="#br0" timeOffset="433.86">552 23 7717 0 0,'0'0'7548'0'0,"0"0"-7548"0"0,22 37 148 0 0,-17-18-44 0 0,4 1 572 0 0,-5 2-71 0 0,-1 1-169 0 0,-3 0-76 0 0,0 0-124 0 0,-4 1-88 0 0,-8 0-36 0 0,-3-2-112 0 0,-5 1-260 0 0,0-2-524 0 0,-7-5-709 0 0,9-3-2455 0 0,-7-9-7197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02.9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36 11761 0 0,'0'0'2426'0'0,"2"7"-2355"0"0,54 218 4360 0 0,-60-163-5852 0 0,4-81-5831 0 0,0 8 1264 0 0</inkml:trace>
  <inkml:trace contextRef="#ctx0" brushRef="#br0" timeOffset="249.874">48 7 3236 0 0,'0'0'3862'0'0,"0"0"-1595"0"0,0 0-688 0 0,0 0-50 0 0,0 0-222 0 0,7-3-813 0 0,-3 2-442 0 0,0 0 1 0 0,0 1-1 0 0,0-1 1 0 0,-1 1 0 0 0,1 0-1 0 0,0 0 1 0 0,0 0-1 0 0,0 0 1 0 0,0 1-1 0 0,0 0 1 0 0,0 0-1 0 0,0 0 1 0 0,-1 0-1 0 0,1 0 1 0 0,0 1-1 0 0,-1 0 1 0 0,1 0-1 0 0,-1 0 1 0 0,0 0-1 0 0,1 0 1 0 0,-1 1-1 0 0,0-1 1 0 0,0 1-1 0 0,-1 0 1 0 0,1 0-1 0 0,-1 0 1 0 0,1 0-1 0 0,-1 1-52 0 0,52 66 1220 0 0,-53-69-1224 0 0,0 0 1 0 0,-1 0-1 0 0,1 1 1 0 0,0-1-1 0 0,-1 1 0 0 0,1-1 1 0 0,-1 0-1 0 0,1 1 1 0 0,-1-1-1 0 0,0 1 1 0 0,0-1-1 0 0,1 1 1 0 0,-1-1-1 0 0,0 1 0 0 0,-1-1 1 0 0,1 1-1 0 0,0-1 1 0 0,0 1-1 0 0,0-1 1 0 0,-1 1-1 0 0,1-1 0 0 0,-1 1 1 0 0,1-1-1 0 0,-1 0 1 0 0,0 1-1 0 0,0-1 1 0 0,1 0-1 0 0,-1 1 1 0 0,0-1-1 0 0,0 0 0 0 0,0 0 1 0 0,0 0-1 0 0,-1 0 1 0 0,1 0-1 0 0,0 0 1 0 0,0 0-1 0 0,0 0 1 0 0,-1-1-1 0 0,1 1 0 0 0,0 0 1 0 0,-1-1-1 0 0,1 1 1 0 0,-1-1-1 0 0,1 1 1 0 0,-1-1-1 0 0,1 0 0 0 0,-1 0 1 0 0,1 0-1 0 0,-1 1 1 0 0,1-1-1 0 0,-1-1 1 0 0,1 1-1 0 0,-1 0 1 0 0,0 0 3 0 0,-33 0-1214 0 0,10-9-2472 0 0,4-6-2597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02.4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 11101 0 0,'0'0'1638'0'0,"0"0"-1610"0"0,0 0 139 0 0,0 0 170 0 0,0 0-123 0 0,0 0-266 0 0,9-1-186 0 0,-2 0 306 0 0,-1 0 0 0 0,1 0 0 0 0,0 1 0 0 0,0 0 1 0 0,0 0-1 0 0,0 0 0 0 0,0 1 0 0 0,-1 0 0 0 0,1 1 1 0 0,0 0-1 0 0,-1 0 0 0 0,1 0 0 0 0,-1 1 0 0 0,0-1 1 0 0,0 2-1 0 0,0-1 0 0 0,0 1 0 0 0,0 0 0 0 0,-1 0 1 0 0,1 0-1 0 0,-1 1 0 0 0,0-1 0 0 0,-1 2 0 0 0,1-1 1 0 0,-1 0-1 0 0,0 1 0 0 0,3 4-68 0 0,-8-7 19 0 0,1 0 0 0 0,-1 0 0 0 0,0 0-1 0 0,0 0 1 0 0,0 0 0 0 0,0 0 0 0 0,0 0 0 0 0,0 0 0 0 0,-1-1-1 0 0,0 1 1 0 0,1-1 0 0 0,-1 1 0 0 0,0-1 0 0 0,0 1 0 0 0,0-1-1 0 0,0 0 1 0 0,-1 0 0 0 0,1 0 0 0 0,-1 0 0 0 0,1-1 0 0 0,-1 1-1 0 0,0-1 1 0 0,1 1 0 0 0,-1-1 0 0 0,-2 1-19 0 0,-46 15-5423 0 0,38-18-905 0 0</inkml:trace>
  <inkml:trace contextRef="#ctx0" brushRef="#br0" timeOffset="261.644">222 0 13745 0 0,'0'0'811'0'0,"0"0"-1379"0"0,0 0 623 0 0,-6 8 487 0 0,2-3-422 0 0,1-2-66 0 0,0-1-1 0 0,0 1 1 0 0,0 0 0 0 0,0 0-1 0 0,0 0 1 0 0,0 0-1 0 0,1 0 1 0 0,0 1 0 0 0,-1-1-1 0 0,2 1 1 0 0,-1 0 0 0 0,0 0-1 0 0,1-1 1 0 0,-1 1-1 0 0,1 0 1 0 0,0 0 0 0 0,0 0-1 0 0,1 1 1 0 0,-1-1 0 0 0,1 0-1 0 0,0 0 1 0 0,0 0-1 0 0,0 0 1 0 0,1 0 0 0 0,-1 0-1 0 0,1 1 1 0 0,0-1 0 0 0,0 0-1 0 0,1-1 1 0 0,-1 1-1 0 0,1 0 1 0 0,0 0 0 0 0,0-1-1 0 0,0 1 1 0 0,0-1 0 0 0,3 4-54 0 0,68 19-1558 0 0,-19-26-4018 0 0,-19-6-1610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05.2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61 928 0 0,'0'0'4784'0'0,"0"0"-1829"0"0,0 0-1058 0 0,0 0-159 0 0,0 0-92 0 0,0 0-261 0 0,0 0-338 0 0,0 0-403 0 0,-23-7-548 0 0,14 7-194 0 0,-92-9-910 0 0,71-4-2706 0 0,7-9-3625 0 0,17 12 2666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05.4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 45 888 0 0,'0'0'7445'0'0,"0"0"-5221"0"0,0 0-784 0 0,0 0 504 0 0,0 0-128 0 0,0 0-871 0 0,0 0-833 0 0,0 0-112 0 0,0 0-136 0 0,0 0 24 0 0,-66-23 36 0 0,35 18-1069 0 0,6 2-3679 0 0,-8-10-5465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3:07.6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326 487 680 0 0,'0'0'937'0'0,"7"0"423"0"0,0 2-1221 0 0,0-1 0 0 0,0-1 0 0 0,0 1-1 0 0,0-1 1 0 0,0-1 0 0 0,0 1 0 0 0,0-1 0 0 0,0 0 0 0 0,0-1 0 0 0,0 1 0 0 0,-1-1-1 0 0,1-1 1 0 0,-1 1 0 0 0,1-1 0 0 0,-1-1 0 0 0,0 1 0 0 0,0-1 0 0 0,0 0 0 0 0,0 0-1 0 0,-1 0 1 0 0,0-1 0 0 0,0 0 0 0 0,0 0 0 0 0,-1-1 0 0 0,1 1 0 0 0,-1-1 0 0 0,0 0-1 0 0,-1 0 1 0 0,0 0 0 0 0,0 0 0 0 0,0-1 0 0 0,0 1 0 0 0,-1-1 0 0 0,0 0 0 0 0,-1 0-1 0 0,0 1 1 0 0,0-1 0 0 0,0 0 0 0 0,-1 0 0 0 0,0 0 0 0 0,0 0 0 0 0,0 0 0 0 0,-1 0-1 0 0,-1-3-138 0 0,-7-11-441 0 0,0 0-1 0 0,-2 0 1 0 0,-1 1-1 0 0,0 1 1 0 0,-1 0-1 0 0,-1 0 1 0 0,-1 2-1 0 0,-1 0 1 0 0,0 0-1 0 0,-1 2 1 0 0,-1 0-1 0 0,0 1 1 0 0,-1 0-1 0 0,-1 2 1 0 0,-9-5 441 0 0,21 14 28 0 0,0 0 1 0 0,1 0-1 0 0,-1 1 1 0 0,0 0-1 0 0,0 0 1 0 0,0 1 0 0 0,-1 0-1 0 0,1 0 1 0 0,0 1-1 0 0,0 0 1 0 0,0 0-1 0 0,-1 1 1 0 0,1 0-1 0 0,0 1 1 0 0,0 0-1 0 0,0 0 1 0 0,0 1-1 0 0,1 0 1 0 0,-1 0-1 0 0,1 0 1 0 0,0 1-1 0 0,-1 1 1 0 0,2-1-1 0 0,-1 1 1 0 0,0 0-1 0 0,1 0 1 0 0,0 1-1 0 0,1 0 1 0 0,-1 0-1 0 0,1 0 1 0 0,0 1-1 0 0,0 0 1 0 0,1 0-1 0 0,0 0 1 0 0,0 0-1 0 0,1 1 1 0 0,0-1-1 0 0,0 1 1 0 0,-1 5-29 0 0,2-6-62 0 0,0 0 0 0 0,0 0 1 0 0,1 1-1 0 0,0-1 0 0 0,0 0 0 0 0,1 1 1 0 0,0-1-1 0 0,0 1 0 0 0,1-1 0 0 0,-1 0 1 0 0,2 1-1 0 0,-1-1 0 0 0,1 0 0 0 0,0 0 0 0 0,1 0 1 0 0,-1 0-1 0 0,1 0 0 0 0,1-1 0 0 0,-1 1 1 0 0,1-1-1 0 0,0 0 0 0 0,1 0 0 0 0,-1 0 1 0 0,1 0-1 0 0,1-1 0 0 0,-1 0 0 0 0,1 0 0 0 0,-1-1 1 0 0,1 1-1 0 0,1-1 0 0 0,5 3 62 0 0,5 4-1598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08.6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949 727 456 0 0,'6'0'5947'0'0,"13"-2"-5609"0"0,0 0 1 0 0,-1-2-1 0 0,1 0 1 0 0,-1-1-1 0 0,0-1 1 0 0,0 0-1 0 0,-1-1 1 0 0,0-1 0 0 0,0-1-1 0 0,-1-1 1 0 0,0 0-1 0 0,-1-1 1 0 0,0 0-1 0 0,-1-1 1 0 0,0-1 0 0 0,0 0-1 0 0,-2-1 1 0 0,0-1-1 0 0,0 0-338 0 0,-9 8-6 0 0,-1 0 1 0 0,0-1-1 0 0,-1 1 0 0 0,0 0 0 0 0,0 0 1 0 0,0-1-1 0 0,-1 1 0 0 0,0 0 0 0 0,0-1 1 0 0,-1 1-1 0 0,0 0 0 0 0,0-1 0 0 0,-1 1 1 0 0,0 0-1 0 0,0 0 0 0 0,-1 0 1 0 0,0 0-1 0 0,0 1 0 0 0,0-1 0 0 0,-1 1 1 0 0,0 0-1 0 0,-4-5 6 0 0,-111-119-444 0 0,85 101 317 0 0,-1 2-1 0 0,-2 2 0 0 0,0 1 1 0 0,-2 1-1 0 0,-1 3 1 0 0,0 1-1 0 0,-1 2 0 0 0,-1 2 1 0 0,0 1-1 0 0,-2 3 0 0 0,1 1 1 0 0,-1 2-1 0 0,0 2 1 0 0,-1 2-1 0 0,1 2 0 0 0,-1 2 1 0 0,1 2-1 0 0,-26 5 128 0 0,54-5 17 0 0,1 1 1 0 0,0 0-1 0 0,0 1 0 0 0,0 1 0 0 0,0 0 0 0 0,1 1 0 0 0,0 1 0 0 0,0 0 0 0 0,0 1 1 0 0,1 0-1 0 0,0 1 0 0 0,1 1 0 0 0,0 0 0 0 0,0 0 0 0 0,1 1 0 0 0,1 1 0 0 0,0 0 1 0 0,0 0-1 0 0,1 1 0 0 0,1 0 0 0 0,0 0 0 0 0,1 1 0 0 0,0 0 0 0 0,1 1 1 0 0,1-1-1 0 0,0 1 0 0 0,1 0 0 0 0,1 1 0 0 0,0-1 0 0 0,1 0 0 0 0,0 1 0 0 0,2 0 1 0 0,0-1-1 0 0,0 1 0 0 0,2-1 0 0 0,0 2-17 0 0,1-2 137 0 0,1-1 0 0 0,1 0-1 0 0,0 1 1 0 0,1-2 0 0 0,1 1 0 0 0,0-1 0 0 0,0 0 0 0 0,1 0-1 0 0,1-1 1 0 0,0 0 0 0 0,1-1 0 0 0,0 0 0 0 0,1 0 0 0 0,0-1-1 0 0,1-1 1 0 0,0 1 0 0 0,0-2 0 0 0,1 0 0 0 0,0-1 0 0 0,6 3-137 0 0,18 8 491 0 0,1-2 1 0 0,0-1 0 0 0,1-2 0 0 0,1-2-1 0 0,0-2 1 0 0,39 5-492 0 0,3-3 518 0 0,0-3 0 0 0,1-3 0 0 0,0-5 0 0 0,73-8-518 0 0,-153 8-126 0 0,67-17-566 0 0,-43-17-6930 0 0,-28 14 550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10.9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12 980 0 0,'0'0'-142'0'0,"0"0"197"0"0,-7 1-10 0 0,-27 9 93 0 0,40-15 4680 0 0,6-3 1126 0 0,1 1-3291 0 0,60 4-3071 0 0,-69 5 483 0 0,1 0 0 0 0,-1 0 0 0 0,1 0 0 0 0,-1 0 0 0 0,0 1 0 0 0,0-1 0 0 0,0 1 0 0 0,0 0 0 0 0,-1 1 0 0 0,1-1 1 0 0,-1 1-1 0 0,0-1 0 0 0,0 1 0 0 0,0 0 0 0 0,0 0 0 0 0,-1 0 0 0 0,1 1 0 0 0,-1-1 0 0 0,0 1 0 0 0,-1-1 0 0 0,1 1 0 0 0,-1 0 1 0 0,0-1-1 0 0,0 1 0 0 0,0 0 0 0 0,0 0 0 0 0,-1 0 0 0 0,0 0 0 0 0,0-1 0 0 0,-1 1 0 0 0,1 0 0 0 0,-1 0 0 0 0,0 0 0 0 0,0-1 1 0 0,-1 1-1 0 0,1 0 0 0 0,-1-1 0 0 0,0 1 0 0 0,0-1 0 0 0,-1 0 0 0 0,1 1 0 0 0,-1-1 0 0 0,0-1 0 0 0,0 1 0 0 0,0 0 0 0 0,-1-1 1 0 0,-1 2-66 0 0,-26 37 824 0 0,204-46-888 0 0,-162 7-681 0 0,-2 0-5221 0 0,-7-3 834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11.8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151 1 3056 0 0,'0'0'5793'0'0,"0"0"-4190"0"0,0 0-1406 0 0,0 0 120 0 0,7 3-37 0 0,0 1-85 0 0,1 1 0 0 0,-1 0 0 0 0,0 1 0 0 0,0-1 0 0 0,0 1 0 0 0,-1 1 0 0 0,0-1 0 0 0,0 1 0 0 0,-1 0 0 0 0,0 1 0 0 0,0-1 0 0 0,-1 1 0 0 0,0 0 0 0 0,0 0 0 0 0,0 0 0 0 0,-1 1 0 0 0,-1-1 0 0 0,0 1 0 0 0,0-1 0 0 0,0 1 0 0 0,-1 0 0 0 0,0 0 0 0 0,-1 0 0 0 0,0 0 0 0 0,0 1-195 0 0,-1-2-49 0 0,1 0 0 0 0,-1-1 0 0 0,0 1 0 0 0,-1 0 0 0 0,1-1-1 0 0,-2 1 1 0 0,1-1 0 0 0,-1 0 0 0 0,0 0 0 0 0,0 0 0 0 0,-1 0 0 0 0,0 0 0 0 0,0-1 0 0 0,-1 1 0 0 0,0-1 0 0 0,0-1 0 0 0,0 1 0 0 0,-1-1 0 0 0,-5 5 49 0 0,-73 32-2566 0 0,22-26-2890 0 0,14-11-1711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10.4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371 343 3332 0 0,'0'0'7254'0'0,"0"0"-4883"0"0,0 0-1699 0 0,0 0 421 0 0,0 0 188 0 0,0 0-224 0 0,0 0-332 0 0,0 0-399 0 0,-7-1-204 0 0,-233-6-1660 0 0,248-4-8008 0 0,9-4 2397 0 0</inkml:trace>
  <inkml:trace contextRef="#ctx0" brushRef="#br0" timeOffset="1983.072">82 1 4424 0 0,'0'0'8193'0'0,"0"0"-6403"0"0,-6 7-2059 0 0,-4 10 439 0 0,0 0 0 0 0,1 1 0 0 0,0 1 0 0 0,2 0 0 0 0,0 0 0 0 0,1 0 0 0 0,1 1 0 0 0,1 0 1 0 0,1 0-1 0 0,0 0 0 0 0,2 0 0 0 0,0 0 0 0 0,1 10-170 0 0,1-22-42 0 0,1 1 1 0 0,-1 0-1 0 0,1 0 1 0 0,1-1-1 0 0,0 1 1 0 0,0-1 0 0 0,0 1-1 0 0,1-1 1 0 0,0-1-1 0 0,1 1 1 0 0,0 0-1 0 0,0-1 1 0 0,1 0-1 0 0,0 0 1 0 0,6 5 41 0 0,40 22-8214 0 0,-31-29 701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11.2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31 10785 0 0,'0'0'3238'0'0,"0"0"-2788"0"0,0 0-699 0 0,0 0-38 0 0,0 0 137 0 0,0 0 176 0 0,-5 2-20 0 0,1 0 82 0 0,3-2-93 0 0,0 0 0 0 0,0 0 0 0 0,0 0 1 0 0,1 0-1 0 0,-1 0 0 0 0,0 0 0 0 0,0 0 1 0 0,0 0-1 0 0,0 0 0 0 0,0 1 0 0 0,1-1 1 0 0,-1 0-1 0 0,0 1 0 0 0,0-1 0 0 0,0 0 1 0 0,1 1-1 0 0,-1-1 0 0 0,0 1 0 0 0,0-1 1 0 0,1 1-1 0 0,-1 0 0 0 0,1-1 0 0 0,-1 1 1 0 0,0 0-1 0 0,1-1 0 0 0,-1 1 0 0 0,1 0 1 0 0,0 0-1 0 0,-1-1 0 0 0,1 1 0 0 0,0 0 1 0 0,-1 0-1 0 0,1 0 0 0 0,0-1 0 0 0,0 1 1 0 0,-1 0-1 0 0,1 0 0 0 0,0 0 0 0 0,0 0 1 0 0,0 0-1 0 0,0 0 0 0 0,0-1 0 0 0,1 1 1 0 0,-1 0-1 0 0,0 0 0 0 0,0 0 0 0 0,1 0 1 0 0,-1 0-1 0 0,0-1 0 0 0,1 1 0 0 0,-1 0 1 0 0,0 0-1 0 0,1-1 0 0 0,-1 1 0 0 0,1 0 1 0 0,0-1-1 0 0,-1 1 0 0 0,1 0 0 0 0,0-1 1 0 0,-1 1-1 0 0,1-1 0 0 0,0 1 0 0 0,0 0 5 0 0,35 19 554 0 0,-28-16-371 0 0,1 0 0 0 0,-1 0 0 0 0,0 0 0 0 0,0 1 0 0 0,0 0 0 0 0,-1 1 1 0 0,0 0-1 0 0,0 0 0 0 0,0 1 0 0 0,-1-1 0 0 0,0 1 0 0 0,0 1 0 0 0,-1-1 0 0 0,0 1 1 0 0,3 7-184 0 0,-7-13 28 0 0,-1 1 1 0 0,0-1 0 0 0,0 1-1 0 0,0-1 1 0 0,0 1 0 0 0,0 0 0 0 0,-1-1-1 0 0,1 1 1 0 0,-1-1 0 0 0,0 1-1 0 0,1-1 1 0 0,-1 0 0 0 0,0 1-1 0 0,-1-1 1 0 0,1 0 0 0 0,0 0 0 0 0,-1 1-1 0 0,1-1 1 0 0,-1 0 0 0 0,1 0-1 0 0,-1-1 1 0 0,0 1 0 0 0,0 0 0 0 0,0-1-1 0 0,0 1 1 0 0,0-1 0 0 0,0 1-1 0 0,-1-1 1 0 0,1 0 0 0 0,0 0 0 0 0,-1 0-1 0 0,1 0 1 0 0,0 0 0 0 0,-3 0-29 0 0,-25 1-2752 0 0,3-15-4327 0 0,14-4-974 0 0</inkml:trace>
  <inkml:trace contextRef="#ctx0" brushRef="#br0" timeOffset="216.916">264 0 10817 0 0,'0'0'5629'0'0,"0"0"-5629"0"0,0 0 124 0 0,0 0-288 0 0,0 0 164 0 0,0 0 0 0 0,0 0 188 0 0,-49 4-40 0 0,19-1-148 0 0,-2 3-413 0 0,-2-2-947 0 0,14-1-1736 0 0,-7-4-4877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14.1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0 14853 0 0,'0'0'2545'0'0,"0"0"-2545"0"0,0 0-484 0 0,0 0 484 0 0,0 0 288 0 0,0 0 72 0 0,0 0-40 0 0,0 0-232 0 0,0 0-88 0 0,0 0-424 0 0,4 14-520 0 0,-8-14-629 0 0,0 0-3019 0 0,1-8-3809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14.8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314 101 8505 0 0,'0'0'8649'0'0,"0"0"-8597"0"0,0 0-52 0 0,0 0-524 0 0,0 0 524 0 0,0 0 484 0 0,-71 11 12 0 0,22-6-196 0 0,-5-1-240 0 0,6-1-60 0 0,12-3-656 0 0,13 0-697 0 0,5-5-1275 0 0,4 0-3832 0 0</inkml:trace>
  <inkml:trace contextRef="#ctx0" brushRef="#br0" timeOffset="1">109 1 14425 0 0,'0'0'2641'0'0,"0"0"-2405"0"0,0 0-36 0 0,39 49 172 0 0,-38-29-12 0 0,-1 1-76 0 0,-1-2-88 0 0,-7 3-48 0 0,0 1-64 0 0,-5 0-84 0 0,3-2-900 0 0,1-6-1169 0 0,-4-2-5819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14.3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62 11461 0 0,'0'0'1629'0'0,"7"0"-1435"0"0,-4-1-116 0 0,1 0-1 0 0,0 1 1 0 0,-1-1 0 0 0,1 1 0 0 0,0 0-1 0 0,0 0 1 0 0,-1 0 0 0 0,1 0 0 0 0,0 1-1 0 0,0 0 1 0 0,-1-1 0 0 0,1 1 0 0 0,-1 1-1 0 0,1-1 1 0 0,-1 0 0 0 0,1 1 0 0 0,-1 0-1 0 0,0 0 1 0 0,1 0 0 0 0,-1 0 0 0 0,0 0 0 0 0,-1 0-1 0 0,1 1 1 0 0,0 0 0 0 0,-1-1 0 0 0,1 1-1 0 0,-1 0 1 0 0,0 0 0 0 0,0 1 0 0 0,0-1-1 0 0,0 0 1 0 0,-1 1 0 0 0,1-1 0 0 0,-1 1-1 0 0,0-1 1 0 0,0 1 0 0 0,0-1 0 0 0,0 1-1 0 0,-1 0 1 0 0,0 0 0 0 0,0-1 0 0 0,0 1-1 0 0,0 0 1 0 0,0 0 0 0 0,-1 1-78 0 0,-72 89 1272 0 0,134-81-79 0 0,-8-21-1778 0 0,-22-10-7638 0 0,-19 2-333 0 0</inkml:trace>
  <inkml:trace contextRef="#ctx0" brushRef="#br0" timeOffset="249.016">370 1 13301 0 0,'0'0'2387'0'0,"0"0"-1781"0"0,8 7-421 0 0,-1-2 10 0 0,0 2-1 0 0,0-1 1 0 0,0 1 0 0 0,-1 0-1 0 0,0 1 1 0 0,0-1 0 0 0,-1 1 0 0 0,0 1-1 0 0,0-1 1 0 0,-1 0 0 0 0,0 1 0 0 0,0 0-1 0 0,-1 0 1 0 0,0 0 0 0 0,-1 1-1 0 0,0-1 1 0 0,0 3-195 0 0,-2-2 43 0 0,-1 0-1 0 0,0 0 1 0 0,0 0-1 0 0,-1 0 1 0 0,0 0-1 0 0,-1-1 1 0 0,0 1 0 0 0,0-1-1 0 0,-1 0 1 0 0,-1 0-1 0 0,1 0 1 0 0,-1 0-1 0 0,-1-1 1 0 0,0 0-1 0 0,0 0 1 0 0,0 0-1 0 0,-2 0-42 0 0,-55 36-3232 0 0,49-40-749 0 0,0-8-4702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13.5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0 5076 0 0,'0'0'7226'0'0,"0"0"-5376"0"0,0 0-2031 0 0,-8 5 10 0 0,4-3 240 0 0,0 1 0 0 0,0 0 0 0 0,0 1 1 0 0,0-1-1 0 0,1 1 0 0 0,-1-1 0 0 0,1 1 0 0 0,0 0 0 0 0,0 1 0 0 0,0-1 1 0 0,1 0-1 0 0,-1 1 0 0 0,1 0 0 0 0,0-1 0 0 0,0 1 0 0 0,1 0 0 0 0,0 0 1 0 0,-1 0-1 0 0,2 0 0 0 0,-1 0 0 0 0,0 2-69 0 0,-2 11 308 0 0,-1-1-201 0 0,0 1 1 0 0,1-1-1 0 0,0 0 1 0 0,2 1-1 0 0,0-1 1 0 0,1 1 0 0 0,0 0-1 0 0,2-1 1 0 0,0 1-1 0 0,1-1 1 0 0,1 0-1 0 0,0 0 1 0 0,2 0 0 0 0,2 6-108 0 0,8-3-1626 0 0,0-13-4193 0 0,0-9-1770 0 0</inkml:trace>
  <inkml:trace contextRef="#ctx0" brushRef="#br0" timeOffset="297.527">297 299 9157 0 0,'0'0'6200'0'0,"0"0"-5516"0"0,0 0-1140 0 0,0 0 476 0 0,0 0 164 0 0,0 0 50 0 0,0 0 34 0 0,5 3 35 0 0,-4-2-306 0 0,1 0 1 0 0,0 0 0 0 0,0 0 0 0 0,0 0-1 0 0,0-1 1 0 0,0 1 0 0 0,0-1 0 0 0,0 1-1 0 0,0-1 1 0 0,0 0 0 0 0,0 0 0 0 0,1 1-1 0 0,-1-1 1 0 0,0-1 0 0 0,0 1 0 0 0,0 0-1 0 0,0-1 1 0 0,0 1 0 0 0,0-1 0 0 0,0 1-1 0 0,0-1 1 0 0,0 0 0 0 0,0 0 0 0 0,0 0-1 0 0,0 0 1 0 0,-1 0 0 0 0,1 0 0 0 0,0-1-1 0 0,-1 1 1 0 0,1 0 0 0 0,-1-1 0 0 0,1 1-1 0 0,-1-1 1 0 0,0 0 0 0 0,1 0 0 0 0,-1 1-1 0 0,0-1 1 0 0,0-1 2 0 0,2 0-33 0 0,-1 1 0 0 0,1-1 0 0 0,-1 1 0 0 0,0-1 0 0 0,1 0 0 0 0,-1 0 0 0 0,-1 0 0 0 0,1 0 0 0 0,0 0 0 0 0,-1-1 0 0 0,0 1 0 0 0,1 0 0 0 0,-1-1 0 0 0,-1 1 0 0 0,1-1 0 0 0,0 1 0 0 0,-1-1-1 0 0,0 1 1 0 0,0-1 0 0 0,0 1 0 0 0,0-1 0 0 0,0 0 0 0 0,-1 1 0 0 0,0-1 0 0 0,1 1 0 0 0,-1 0 0 0 0,-1-1 0 0 0,1 1 0 0 0,0 0 0 0 0,-1-1 0 0 0,0 1 0 0 0,0 0 0 0 0,1 0 0 0 0,-2 0 0 0 0,1 1 0 0 0,0-1 0 0 0,-1 0 0 0 0,1 1 0 0 0,-1 0 0 0 0,0-1 0 0 0,0 1 0 0 0,0 0 0 0 0,0 0-1 0 0,0 1 1 0 0,0-1 0 0 0,0 1 0 0 0,0-1 0 0 0,-1 1 0 0 0,1 0 0 0 0,-1 0 0 0 0,1 1 0 0 0,-1-1 0 0 0,1 1 0 0 0,-1 0 0 0 0,1-1 0 0 0,-2 2 33 0 0,0 1 62 0 0,-1 0 1 0 0,1 0-1 0 0,0 1 0 0 0,0 0 0 0 0,1 0 1 0 0,-1 0-1 0 0,0 1 0 0 0,1-1 0 0 0,0 1 1 0 0,0 0-1 0 0,0 0 0 0 0,0 1 1 0 0,1-1-1 0 0,0 1 0 0 0,0 0 0 0 0,0 0 1 0 0,0 0-1 0 0,1 0 0 0 0,0 0 0 0 0,0 0 1 0 0,0 1-1 0 0,0-1 0 0 0,1 1 0 0 0,0 1-62 0 0,16 70-539 0 0,38-56-3431 0 0,-34-22-2965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16.1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108 1 12733 0 0,'0'0'2666'0'0,"0"0"-1602"0"0,0 0-592 0 0,0 0-236 0 0,0 0-257 0 0,-7 5 166 0 0,-60 95 334 0 0,60-80-419 0 0,0 0 0 0 0,2 1 1 0 0,0 0-1 0 0,1 0 0 0 0,2 0 1 0 0,0 0-1 0 0,1 0 0 0 0,1 0 0 0 0,1 1 1 0 0,1-1-1 0 0,0 0 0 0 0,2 0 1 0 0,2 4-61 0 0,36 13-807 0 0,-2-43-7492 0 0,-17-13-193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3:20.0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19 9325 0 0,'0'0'2074'0'0,"0"0"-1270"0"0,0 0-559 0 0,0 0-102 0 0,0 0-30 0 0,0 0-64 0 0,0 0-274 0 0,7 0-33 0 0,-2 0 349 0 0,1 0 1 0 0,-1 0-1 0 0,1 0 1 0 0,-1 1-1 0 0,1 0 1 0 0,-1 0-1 0 0,1 1 1 0 0,-1-1-1 0 0,0 1 1 0 0,0 0-1 0 0,0 1 1 0 0,0-1-1 0 0,0 1 1 0 0,-1 0-1 0 0,1 0 1 0 0,-1 1 0 0 0,1-1-1 0 0,-1 1 1 0 0,-1 0-1 0 0,1 0 1 0 0,0 0-1 0 0,-1 1 1 0 0,0-1-1 0 0,0 1 1 0 0,0 0-1 0 0,-1 0 1 0 0,1 0-1 0 0,-1 0 1 0 0,0 0-1 0 0,-1 0 1 0 0,1 1-1 0 0,-1-1 1 0 0,0 0-1 0 0,0 1 1 0 0,-1 3-92 0 0,-65 51 1643 0 0,8-46-6855 0 0,50-16 295 0 0,6-7-2070 0 0</inkml:trace>
  <inkml:trace contextRef="#ctx0" brushRef="#br0" timeOffset="245.886">259 7 6917 0 0,'0'0'4941'0'0,"0"0"-3339"0"0,-8 5-1089 0 0,-68 57 1221 0 0,74-61-1699 0 0,0 1 0 0 0,1-1 0 0 0,-1 0 1 0 0,1 1-1 0 0,-1 0 0 0 0,1-1 1 0 0,-1 1-1 0 0,1 0 0 0 0,0 0 1 0 0,0 0-1 0 0,0-1 0 0 0,0 1 0 0 0,0 0 1 0 0,1 0-1 0 0,-1 1 0 0 0,0-1 1 0 0,1 0-1 0 0,0 0 0 0 0,-1 0 1 0 0,1 0-1 0 0,0 0 0 0 0,0 0 0 0 0,0 1 1 0 0,1-1-1 0 0,-1 0 0 0 0,0 0 1 0 0,1 0-1 0 0,-1 0 0 0 0,1 0 1 0 0,0 0-1 0 0,0 0 0 0 0,0 0 0 0 0,0 0 1 0 0,0 0-1 0 0,0 0 0 0 0,0 0 1 0 0,0-1-1 0 0,1 1 0 0 0,-1-1 1 0 0,1 1-1 0 0,0-1 0 0 0,-1 1 0 0 0,1-1 1 0 0,0 0-1 0 0,0 0 0 0 0,-1 0 1 0 0,1 0-1 0 0,0 0 0 0 0,1 0-35 0 0,86 20 275 0 0,-30-24-5130 0 0,-47-1 692 0 0,4-7-2818 0 0</inkml:trace>
  <inkml:trace contextRef="#ctx0" brushRef="#br0" timeOffset="540.587">656 0 12833 0 0,'0'0'1605'0'0,"0"0"-1086"0"0,0 0 107 0 0,-9 7 146 0 0,-189 119 722 0 0,197-126-1496 0 0,1 1 0 0 0,-1-1-1 0 0,1 0 1 0 0,-1 1 0 0 0,1-1 0 0 0,-1 1 0 0 0,1-1-1 0 0,-1 1 1 0 0,1-1 0 0 0,0 1 0 0 0,-1-1 0 0 0,1 1-1 0 0,0-1 1 0 0,0 1 0 0 0,-1 0 0 0 0,1-1 0 0 0,0 1-1 0 0,0-1 1 0 0,0 1 0 0 0,0 0 0 0 0,0-1 0 0 0,0 1-1 0 0,0-1 1 0 0,0 1 0 0 0,0 0 0 0 0,0-1 0 0 0,0 1-1 0 0,0 0 1 0 0,0-1 0 0 0,0 1 0 0 0,0-1 0 0 0,1 1-1 0 0,-1 0 1 0 0,0-1 0 0 0,1 1 0 0 0,-1-1 0 0 0,0 1-1 0 0,1-1 1 0 0,-1 1 0 0 0,0-1 0 0 0,1 1 0 0 0,-1-1-1 0 0,1 0 1 0 0,-1 1 0 0 0,1-1 0 0 0,-1 1 0 0 0,1-1 0 0 0,-1 0-1 0 0,1 0 1 0 0,0 1 0 0 0,-1-1 0 0 0,1 0 0 0 0,-1 0-1 0 0,1 0 1 0 0,0 1 0 0 0,-1-1 0 0 0,1 0 0 0 0,-1 0-1 0 0,1 0 1 0 0,0 0 0 0 0,-1 0 0 0 0,1 0 0 0 0,0-1-1 0 0,-1 1 1 0 0,1 0 0 0 0,-1 0 0 0 0,1 0 0 0 0,0-1 2 0 0,68 17 378 0 0,-50-13-430 0 0,103 34-188 0 0,-117-33-1339 0 0,-10 0-6787 0 0,-2-4 2793 0 0</inkml:trace>
  <inkml:trace contextRef="#ctx0" brushRef="#br0" timeOffset="787.986">482 253 7141 0 0,'0'0'3731'0'0,"0"0"-2867"0"0,0 0-308 0 0,0 0 729 0 0,0 0 185 0 0,8 4-362 0 0,139 35 1475 0 0,-36-14-5650 0 0,-102-23-505 0 0,0-2-3339 0 0</inkml:trace>
  <inkml:trace contextRef="#ctx0" brushRef="#br0" timeOffset="1270.479">1042 211 1200 0 0,'0'0'4664'0'0,"0"0"-799"0"0,0 0-2688 0 0,0 0-775 0 0,0 0 131 0 0,0 0-92 0 0,0 0-99 0 0,0 0-69 0 0,0 0-105 0 0,6-4-128 0 0,-4 3-29 0 0,0 0 0 0 0,0 0-1 0 0,0 0 1 0 0,0-1 0 0 0,-1 1 0 0 0,1 0-1 0 0,0-1 1 0 0,-1 0 0 0 0,1 1 0 0 0,-1-1 0 0 0,0 0-1 0 0,1 0 1 0 0,-1 0 0 0 0,0 0 0 0 0,0 1-1 0 0,0-2 1 0 0,0 1 0 0 0,-1 0 0 0 0,1 0-1 0 0,-1 0 1 0 0,1 0 0 0 0,-1 0 0 0 0,1-1-1 0 0,-1 1 1 0 0,0 0 0 0 0,0 0 0 0 0,0-1-1 0 0,-1 1 1 0 0,1 0 0 0 0,0 0 0 0 0,-1 0-1 0 0,0 0 1 0 0,1-1 0 0 0,-1 1 0 0 0,0 0-1 0 0,0 0 1 0 0,0 0 0 0 0,0 0 0 0 0,0 1-1 0 0,-1-1 1 0 0,1 0 0 0 0,-1 0 0 0 0,1 1-1 0 0,-1-1 1 0 0,1 1 0 0 0,-1-1 0 0 0,0 1-1 0 0,0 0 1 0 0,0 0 0 0 0,0-1 0 0 0,0 1-1 0 0,0 1 1 0 0,-1-2-11 0 0,-1 1 49 0 0,-1 0-1 0 0,1 0 0 0 0,-1 0 1 0 0,1 1-1 0 0,-1 0 0 0 0,1 0 1 0 0,-1 0-1 0 0,0 0 0 0 0,1 0 1 0 0,-1 1-1 0 0,1 0 1 0 0,-1 0-1 0 0,1 0 0 0 0,-1 1 1 0 0,1 0-1 0 0,0-1 0 0 0,0 1 1 0 0,0 1-1 0 0,0-1 0 0 0,0 1 1 0 0,0-1-1 0 0,1 1 1 0 0,-1 0-1 0 0,1 1 0 0 0,0-1 1 0 0,0 0-1 0 0,0 1 0 0 0,0 0 1 0 0,1-1-1 0 0,-1 1 0 0 0,1 0 1 0 0,0 1-1 0 0,0-1 0 0 0,1 0 1 0 0,-1 0-1 0 0,1 1 1 0 0,0-1-1 0 0,0 1 0 0 0,0-1 1 0 0,1 1-1 0 0,-1 0 0 0 0,1-1 1 0 0,0 1-1 0 0,1-1 0 0 0,-1 1 1 0 0,1-1-1 0 0,0 1-48 0 0,1-2 109 0 0,1-1 0 0 0,0 0-1 0 0,0 0 1 0 0,0 0 0 0 0,0 0-1 0 0,0-1 1 0 0,0 1 0 0 0,1-1-1 0 0,-1 0 1 0 0,0 0 0 0 0,1 0-1 0 0,-1 0 1 0 0,1-1 0 0 0,-1 1 0 0 0,1-1-1 0 0,0 0 1 0 0,-1 0 0 0 0,1 0-1 0 0,-1 0 1 0 0,1-1 0 0 0,-1 0-1 0 0,1 1 1 0 0,-1-1 0 0 0,0 0 0 0 0,1-1-1 0 0,-1 1 1 0 0,0-1 0 0 0,0 1-1 0 0,0-1 1 0 0,0 0 0 0 0,0 0-1 0 0,0 0 1 0 0,1-1-109 0 0,43-54-297 0 0,3 94-443 0 0,-15 44 858 0 0,-27-45-3340 0 0,-6-29-2283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17.4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122 1 16201 0 0,'0'0'777'0'0,"-3"9"-1291"0"0,-36 73 1658 0 0,25-59-944 0 0,2 1-1 0 0,1 0 0 0 0,1 1 0 0 0,1 0 1 0 0,1 0-1 0 0,2 1 0 0 0,-4 23-199 0 0,28 6-1777 0 0,16-34-4989 0 0,-13-20-542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17.6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52 141 9501 0 0,'0'0'5879'0'0,"0"0"-5110"0"0,0 0-636 0 0,0 0 97 0 0,0 0-24 0 0,0 0 12 0 0,0 0-4 0 0,3 5 12 0 0,-2-3-229 0 0,0-1 1 0 0,0 0 0 0 0,0 1-1 0 0,0-1 1 0 0,1 0 0 0 0,-1 0 0 0 0,0 0-1 0 0,0 0 1 0 0,1 0 0 0 0,-1 0-1 0 0,1 0 1 0 0,-1 0 0 0 0,1 0-1 0 0,-1-1 1 0 0,1 1 0 0 0,-1 0 0 0 0,1-1-1 0 0,0 0 1 0 0,-1 1 0 0 0,1-1-1 0 0,0 0 1 0 0,-1 0 0 0 0,1 0 0 0 0,0 0-1 0 0,-1 0 1 0 0,1 0 0 0 0,0 0-1 0 0,-1-1 1 0 0,1 1 0 0 0,0 0 0 0 0,-1-1-1 0 0,1 0 1 0 0,-1 1 0 0 0,1-1-1 0 0,-1 0 1 0 0,1 0 0 0 0,-1 0-1 0 0,1 0 1 0 0,-1 0 0 0 0,0 0 0 0 0,0 0-1 0 0,0 0 1 0 0,1-1 0 0 0,-1 1-1 0 0,0 0 1 0 0,0-1 0 0 0,-1 1 0 0 0,1-1-1 0 0,0 1 1 0 0,0-1 0 0 0,-1 1-1 0 0,1-1 1 0 0,-1 1 0 0 0,1-1-1 0 0,-1 0 1 0 0,0 1 0 0 0,0-2 2 0 0,2 0-11 0 0,0 0-1 0 0,0-1 1 0 0,-1 1-1 0 0,0-1 1 0 0,1 1 0 0 0,-1-1-1 0 0,-1 0 1 0 0,1 1-1 0 0,-1-1 1 0 0,1 0 0 0 0,-1 0-1 0 0,0 1 1 0 0,0-1 0 0 0,-1 0-1 0 0,1 0 1 0 0,-1 1-1 0 0,1-1 1 0 0,-1 0 0 0 0,-1 1-1 0 0,1-1 1 0 0,0 1-1 0 0,-1-1 1 0 0,0 1 0 0 0,1 0-1 0 0,-2 0 1 0 0,1-1 0 0 0,0 1-1 0 0,0 1 1 0 0,-1-1-1 0 0,0 0 1 0 0,1 1 0 0 0,-1-1-1 0 0,0 1 1 0 0,0 0 0 0 0,0 0-1 0 0,-1 0 1 0 0,1 0-1 0 0,0 0 1 0 0,-1 1 0 0 0,1 0-1 0 0,-1 0 1 0 0,-2-1 11 0 0,1 4-12 0 0,1 0 1 0 0,-1 0 0 0 0,1 1-1 0 0,0 0 1 0 0,0-1-1 0 0,0 1 1 0 0,0 1-1 0 0,1-1 1 0 0,-1 0-1 0 0,1 1 1 0 0,0 0-1 0 0,0 0 1 0 0,0 0 0 0 0,1 0-1 0 0,-1 0 1 0 0,1 1-1 0 0,0-1 1 0 0,0 1-1 0 0,1-1 1 0 0,-1 1-1 0 0,1 0 1 0 0,0-1-1 0 0,0 1 1 0 0,0 0 0 0 0,1 0-1 0 0,0 0 1 0 0,0 0-1 0 0,0 0 1 0 0,1 0-1 0 0,-1-1 1 0 0,1 1-1 0 0,0 0 1 0 0,1 0 0 0 0,-1-1-1 0 0,1 1 1 0 0,0 0-1 0 0,0-1 1 0 0,0 0-1 0 0,1 1 1 0 0,0 0 11 0 0,-2-5-78 0 0,12 10-2151 0 0,-1-6-1989 0 0,7-3-3334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17.9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4 9037 0 0,'0'0'8657'0'0,"0"0"-7965"0"0,0 0-692 0 0,0 0-308 0 0,0 0 120 0 0,0 0 164 0 0,0 0 24 0 0,0 0 148 0 0,0 0-148 0 0,0 0-396 0 0,-7 9-524 0 0,2-9-817 0 0,4-1-2991 0 0,1-11-3361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19.5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102 1 14301 0 0,'0'0'-100'0'0,"-4"7"64"0"0,4-6 53 0 0,-17 32 549 0 0,2 0 0 0 0,2 1 1 0 0,1 0-1 0 0,1 1 0 0 0,2 1 1 0 0,2 0-1 0 0,1 0 0 0 0,2 0 0 0 0,0 10-566 0 0,43 45-205 0 0,21-67-7020 0 0,-39-29 457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19.8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0 13449 0 0,'0'0'1444'0'0,"0"0"-1104"0"0,11 53-124 0 0,-8-32 552 0 0,-1 3-19 0 0,-2-1-65 0 0,0 0-100 0 0,0-1-228 0 0,-5 2-172 0 0,3-3-96 0 0,-3-2-16 0 0,1-3-72 0 0,1-2-72 0 0,2-4-556 0 0,-2-3-688 0 0,3-3-897 0 0,3-3-2675 0 0,7-6-3765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20.0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7 174 12105 0 0,'0'0'3458'0'0,"0"0"-3204"0"0,3 6-558 0 0,2 2 128 0 0,-5-6 208 0 0,0 0-1 0 0,1-1 1 0 0,-1 1-1 0 0,1 0 0 0 0,-1-1 1 0 0,1 1-1 0 0,0-1 0 0 0,-1 1 1 0 0,1-1-1 0 0,0 1 1 0 0,0-1-1 0 0,0 0 0 0 0,0 1 1 0 0,0-1-1 0 0,1 0 0 0 0,-1 0 1 0 0,0 0-1 0 0,1 0 0 0 0,-1 0 1 0 0,0 0-1 0 0,1 0 1 0 0,-1 0-1 0 0,1-1 0 0 0,-1 1 1 0 0,1 0-1 0 0,0-1 0 0 0,-1 0 1 0 0,1 1-1 0 0,0-1 0 0 0,-1 0 1 0 0,1 0-1 0 0,0 0 1 0 0,-1 0-1 0 0,1 0 0 0 0,0 0 1 0 0,-1 0-1 0 0,1 0 0 0 0,0-1 1 0 0,-1 1-1 0 0,1-1 0 0 0,0 1 1 0 0,-1-1-32 0 0,7-3-41 0 0,-1-1 1 0 0,0 1 0 0 0,-1-1-1 0 0,1 0 1 0 0,-1-1 0 0 0,0 0-1 0 0,0 0 1 0 0,-1 0 0 0 0,0-1-1 0 0,0 1 1 0 0,0-1-1 0 0,-1-1 1 0 0,0 1 0 0 0,0 0-1 0 0,-1-1 1 0 0,0 0 0 0 0,0 0-1 0 0,-1 0 1 0 0,0 0 0 0 0,-1 0-1 0 0,1 0 1 0 0,-2-1-1 0 0,1 1 1 0 0,-1-7 40 0 0,-1 13 21 0 0,-1-1-1 0 0,1 0 0 0 0,-1 1 1 0 0,0-1-1 0 0,0 1 1 0 0,1 0-1 0 0,-1-1 0 0 0,-1 1 1 0 0,1 0-1 0 0,0 0 1 0 0,-1 0-1 0 0,1 1 1 0 0,-1-1-1 0 0,1 0 0 0 0,-1 1 1 0 0,0 0-1 0 0,1 0 1 0 0,-1 0-1 0 0,0 0 1 0 0,0 0-1 0 0,0 0 0 0 0,0 1 1 0 0,0-1-1 0 0,0 1 1 0 0,0 0-1 0 0,0 0 0 0 0,0 0 1 0 0,0 0-1 0 0,0 0 1 0 0,0 1-1 0 0,0 0 1 0 0,0-1-1 0 0,0 1 0 0 0,0 0 1 0 0,1 0-1 0 0,-1 1 1 0 0,0-1-1 0 0,1 1 0 0 0,-1-1 1 0 0,1 1-1 0 0,-1 0 1 0 0,1 0-1 0 0,0 0 1 0 0,-1 0-1 0 0,1 0 0 0 0,0 0 1 0 0,1 1-1 0 0,-1-1 1 0 0,0 1-1 0 0,1-1 1 0 0,-2 4-21 0 0,-40 88 314 0 0,58-56-2867 0 0,-4-32-1247 0 0,8-5-4261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20.8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0 12837 0 0,'0'0'3662'0'0,"0"0"-4289"0"0,-5 8 190 0 0,3-3 484 0 0,-17 26 350 0 0,1 0 0 0 0,2 2 1 0 0,2 0-1 0 0,0 1 0 0 0,3 0 0 0 0,0 1 0 0 0,3 0 0 0 0,-1 8-397 0 0,26 32-1012 0 0,25-44-6869 0 0,-21-30 31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21.1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60 132 14985 0 0,'0'0'1191'0'0,"0"0"-1558"0"0,0 0-20 0 0,0 0 405 0 0,0 0 292 0 0,4 3-36 0 0,-2-2-324 0 0,0-1-1 0 0,-1 1 0 0 0,1 0 1 0 0,0-1-1 0 0,0 1 1 0 0,0-1-1 0 0,-1 0 1 0 0,1 0-1 0 0,0 1 0 0 0,0-1 1 0 0,0 0-1 0 0,0-1 1 0 0,0 1-1 0 0,0 0 0 0 0,-1 0 1 0 0,1-1-1 0 0,0 1 1 0 0,0-1-1 0 0,0 0 1 0 0,-1 1-1 0 0,1-1 0 0 0,0 0 1 0 0,-1 0-1 0 0,1 0 1 0 0,-1 0-1 0 0,1-1 1 0 0,-1 1-1 0 0,1 0 0 0 0,-1 0 1 0 0,0-1-1 0 0,0 1 1 0 0,0-1-1 0 0,1 1 0 0 0,-2-1 1 0 0,1 0-1 0 0,0 1 1 0 0,0-1-1 0 0,0 0 1 0 0,-1 0-1 0 0,1 0 0 0 0,-1 1 1 0 0,1-1-1 0 0,-1-2 51 0 0,2 2 39 0 0,-1 0 0 0 0,1 0 0 0 0,-1 0 0 0 0,0-1 0 0 0,1 1 0 0 0,-1 0 0 0 0,0-1-1 0 0,0 1 1 0 0,-1-1 0 0 0,1 0 0 0 0,-1 1 0 0 0,1-1 0 0 0,-1 1 0 0 0,0-1 0 0 0,0 0 0 0 0,0 1 0 0 0,0-1 0 0 0,0 1-1 0 0,0-1 1 0 0,-1 0 0 0 0,0 1 0 0 0,1-1 0 0 0,-1 1 0 0 0,0-1 0 0 0,0 1 0 0 0,0 0 0 0 0,0-1 0 0 0,-1 1-1 0 0,1 0 1 0 0,-1 0 0 0 0,1 0 0 0 0,-1 0 0 0 0,0 0 0 0 0,0 0 0 0 0,0 0 0 0 0,0 0 0 0 0,0 1 0 0 0,0-1-1 0 0,0 1 1 0 0,-1 0 0 0 0,1 0 0 0 0,-1-1 0 0 0,1 2 0 0 0,0-1 0 0 0,-1 0 0 0 0,0 0 0 0 0,1 1 0 0 0,-1-1 0 0 0,1 1-1 0 0,-1 0 1 0 0,0 0 0 0 0,1 0 0 0 0,-1 0 0 0 0,1 0 0 0 0,-1 1 0 0 0,0-1 0 0 0,1 1 0 0 0,-1-1 0 0 0,1 1-1 0 0,-1 0 1 0 0,1 0 0 0 0,0 0 0 0 0,-3 2-39 0 0,1 0 43 0 0,0 0 0 0 0,1 0-1 0 0,-1 1 1 0 0,1-1 0 0 0,-1 1 0 0 0,1 0-1 0 0,0 0 1 0 0,1 0 0 0 0,-1 0 0 0 0,1 1-1 0 0,-1-1 1 0 0,1 1 0 0 0,1-1-1 0 0,-1 1 1 0 0,1 0 0 0 0,-1-1 0 0 0,1 1-1 0 0,1 0 1 0 0,-1 0 0 0 0,1 0 0 0 0,0 0-1 0 0,0 0 1 0 0,0 0 0 0 0,1 0 0 0 0,0 4-43 0 0,52 18-8950 0 0,-28-28 543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21.2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9 153 16265 0 0,'0'0'3997'0'0,"0"0"-3997"0"0,0 0-956 0 0,0 0 652 0 0,0 0 304 0 0,0 0 232 0 0,0 0-24 0 0,0 0-56 0 0,0 0-152 0 0,0 0-576 0 0,-8 9-324 0 0,8-11-664 0 0,0-3-873 0 0,0 0-4747 0 0</inkml:trace>
  <inkml:trace contextRef="#ctx0" brushRef="#br0" timeOffset="326.339">191 1 13817 0 0,'0'0'3324'0'0,"0"0"-3063"0"0,0 0-680 0 0,0 0 202 0 0,6 4 146 0 0,4 3 79 0 0,0 0 0 0 0,-1 1 1 0 0,0 0-1 0 0,-1 1 0 0 0,1-1 0 0 0,-2 2 0 0 0,1-1 1 0 0,-1 1-1 0 0,-1 0 0 0 0,0 1 0 0 0,0-1 1 0 0,0 4-9 0 0,-6-13 5 0 0,0 0 1 0 0,-1 0 0 0 0,1 1 0 0 0,0-1 0 0 0,-1 0 0 0 0,1 0 0 0 0,0 0 0 0 0,-1 0 0 0 0,0 0 0 0 0,1 0 0 0 0,-1 0 0 0 0,1 0 0 0 0,-1-1-1 0 0,0 1 1 0 0,0 0 0 0 0,1 0 0 0 0,-1 0 0 0 0,0-1 0 0 0,0 1 0 0 0,0-1 0 0 0,0 1 0 0 0,0 0 0 0 0,0-1 0 0 0,0 0 0 0 0,0 1 0 0 0,0-1-1 0 0,0 1 1 0 0,0-1 0 0 0,0 0 0 0 0,-1 0 0 0 0,1 0 0 0 0,0 0 0 0 0,0 0 0 0 0,0 0 0 0 0,0 0 0 0 0,0 0 0 0 0,0 0 0 0 0,0 0-1 0 0,-1-1 1 0 0,1 1 0 0 0,0 0 0 0 0,0-1 0 0 0,0 1 0 0 0,0-1 0 0 0,0 1 0 0 0,0-1-6 0 0,1 1-6 0 0,1 1 0 0 0,-1-1 0 0 0,0 0 0 0 0,0 1 0 0 0,1-1 0 0 0,-1 0 0 0 0,0 1 0 0 0,0-1-1 0 0,0 0 1 0 0,0 1 0 0 0,1-1 0 0 0,-1 0 0 0 0,0 1 0 0 0,0-1 0 0 0,0 0 0 0 0,0 1 0 0 0,0-1 0 0 0,0 1 0 0 0,0-1 0 0 0,0 0 0 0 0,0 1 0 0 0,0-1 0 0 0,0 0 0 0 0,0 1 0 0 0,-1-1 0 0 0,1 1-1 0 0,0-1 1 0 0,0 0 0 0 0,0 1 0 0 0,0-1 0 0 0,-1 0 0 0 0,1 1 6 0 0,8 3 120 0 0,1 1 0 0 0,-2 0 0 0 0,1 0 0 0 0,-1 1 0 0 0,0 0 0 0 0,0 1 1 0 0,0-1-1 0 0,-1 1 0 0 0,0 1 0 0 0,0-1 0 0 0,-1 1 0 0 0,0 0 0 0 0,0 0 0 0 0,-1 0 0 0 0,0 1 0 0 0,-1 0 0 0 0,0 0 0 0 0,0-1 0 0 0,1 8-120 0 0,-7-12 43 0 0,0-1-1 0 0,0 0 1 0 0,0-1 0 0 0,0 1 0 0 0,0 0-1 0 0,-1-1 1 0 0,1 0 0 0 0,-1 1-1 0 0,0-2 1 0 0,1 1 0 0 0,-1 0-1 0 0,0-1 1 0 0,0 1 0 0 0,0-1 0 0 0,0 0-1 0 0,0-1 1 0 0,-1 1 0 0 0,1-1-1 0 0,0 1 1 0 0,0-1 0 0 0,0-1-1 0 0,0 1 1 0 0,-1 0 0 0 0,1-1-1 0 0,0 0 1 0 0,0 0 0 0 0,0 0-43 0 0,-86-23-1516 0 0,37-6-3401 0 0,41 16-1388 0 0,8-7-1263 0 0</inkml:trace>
  <inkml:trace contextRef="#ctx0" brushRef="#br0" timeOffset="572.541">631 68 15485 0 0,'16'45'1409'0'0,"-12"-2"-1337"0"0,-4 3 388 0 0,-4-2 24 0 0,-3-3-124 0 0,-4-3-140 0 0,-8 0-72 0 0,1-6-48 0 0,-5-7-100 0 0,-8 1-260 0 0,-10-4-752 0 0,3-2-929 0 0,-3-4-5023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20.3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40 256 3968 0 0,'0'0'10206'0'0,"0"0"-7801"0"0,0 0-2397 0 0,0 0 217 0 0,0 0 330 0 0,6 2 26 0 0,-4-1-569 0 0,0 0 0 0 0,1 0 1 0 0,-1-1-1 0 0,1 1 0 0 0,-1-1 0 0 0,1 1 1 0 0,-1-1-1 0 0,1 0 0 0 0,-1 0 1 0 0,1 0-1 0 0,-1 0 0 0 0,1-1 0 0 0,-1 1 1 0 0,1-1-1 0 0,-1 1 0 0 0,1-1 1 0 0,-1 0-1 0 0,0 0 0 0 0,1 0 0 0 0,-1 0 1 0 0,0 0-1 0 0,0-1 0 0 0,0 1 1 0 0,0-1-1 0 0,0 1 0 0 0,0-1 1 0 0,0 0-1 0 0,-1 0 0 0 0,1 0 0 0 0,0 0 1 0 0,-1 0-1 0 0,0 0 0 0 0,1 0 1 0 0,-1 0-1 0 0,0 0 0 0 0,0-1 0 0 0,0 1 1 0 0,-1-1-1 0 0,1 0-12 0 0,1 0-16 0 0,0 1 0 0 0,-1-1 0 0 0,1 1 0 0 0,-1-1-1 0 0,0 0 1 0 0,0 0 0 0 0,0 1 0 0 0,0-1 0 0 0,-1 0 0 0 0,1 0 0 0 0,-1 0 0 0 0,0 0 0 0 0,0 0-1 0 0,0 0 1 0 0,0 0 0 0 0,0 0 0 0 0,0 0 0 0 0,-1 0 0 0 0,0 1 0 0 0,1-1 0 0 0,-1 0 0 0 0,0 0 0 0 0,0 0-1 0 0,-1 1 1 0 0,1-1 0 0 0,0 1 0 0 0,-1-1 0 0 0,0 1 0 0 0,0-1 0 0 0,1 1 0 0 0,-1 0 0 0 0,-1 0-1 0 0,1 0 1 0 0,0 0 0 0 0,0 0 0 0 0,-1 1 0 0 0,1-1 0 0 0,-1 1 0 0 0,1-1 0 0 0,-1 1 0 0 0,0 0-1 0 0,0 0 1 0 0,1 0 0 0 0,-1 0 0 0 0,0 1 0 0 0,0-1 0 0 0,0 1 0 0 0,0-1 0 0 0,0 1 0 0 0,0 0-1 0 0,0 0 1 0 0,0 1 0 0 0,0-1 0 0 0,1 1 0 0 0,-1-1 0 0 0,0 1 0 0 0,0 0 0 0 0,0 0 0 0 0,1 0-1 0 0,-1 0 1 0 0,0 1 0 0 0,-2 1 16 0 0,3-1-3 0 0,-1 0 0 0 0,0 0 0 0 0,1 0 0 0 0,0 0 0 0 0,0 1 0 0 0,-1-1 0 0 0,1 1 0 0 0,1 0 0 0 0,-1 0 0 0 0,0-1 0 0 0,1 1 0 0 0,-1 0 0 0 0,1 0 0 0 0,0 1 0 0 0,0-1 0 0 0,0 0 0 0 0,1 0 0 0 0,-1 0 0 0 0,1 1 0 0 0,-1-1 0 0 0,1 0 0 0 0,0 1 0 0 0,0-1 0 0 0,1 0 0 0 0,-1 0 0 0 0,1 1 0 0 0,-1-1 0 0 0,1 0 0 0 0,0 0 0 0 0,1 0 0 0 0,-1 0 0 0 0,0 0 0 0 0,2 2 3 0 0,39 19-5713 0 0,-31-23 226 0 0</inkml:trace>
  <inkml:trace contextRef="#ctx0" brushRef="#br0" timeOffset="201.539">347 0 8917 0 0,'0'0'4989'0'0,"5"6"-3920"0"0,4 3-921 0 0,-2-1 0 0 0,1 1 0 0 0,-1 0 0 0 0,-1 1-1 0 0,0-1 1 0 0,0 1 0 0 0,0 1 0 0 0,-2-1 0 0 0,1 1 0 0 0,-1 0 0 0 0,-1 0 0 0 0,0 0 0 0 0,0 0 0 0 0,-1 0 0 0 0,-1 1 0 0 0,0-1 0 0 0,-1 1 0 0 0,0 0 0 0 0,0-1 0 0 0,-1 1 0 0 0,-1-1 0 0 0,0 0 0 0 0,0 1 0 0 0,-1-1 0 0 0,-1 0 0 0 0,0 0-1 0 0,0-1 1 0 0,-1 1 0 0 0,0-1 0 0 0,-1 0 0 0 0,0 0 0 0 0,-1-1 0 0 0,0 0 0 0 0,-8 8-148 0 0,-46 24-1009 0 0,14-32-5349 0 0,31-13-3172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3:18.1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22 177 1096 0 0,'0'0'705'0'0,"0"0"30"0"0,0 0 1025 0 0,0 0 70 0 0,0 0-305 0 0,0 0 58 0 0,0 0-137 0 0,0 0-208 0 0,-4-5-134 0 0,-13-6 892 0 0,24 49 36 0 0,-1-9-2215 0 0,-6-28 187 0 0,5 20 0 0 0,-2-1-1 0 0,0 1 1 0 0,-1 0 0 0 0,-1 0-1 0 0,-1 0 1 0 0,-1 0 0 0 0,-1 0-1 0 0,-3 14-3 0 0,1-51-9971 0 0,4-3 3050 0 0</inkml:trace>
  <inkml:trace contextRef="#ctx0" brushRef="#br0" timeOffset="235.183">2 112 3556 0 0,'0'0'4673'0'0,"0"0"-3039"0"0,0 0-964 0 0,0 0-202 0 0,0 0-178 0 0,8-4-139 0 0,-4 2-101 0 0,0 0 0 0 0,0 0 0 0 0,0 1-1 0 0,1 0 1 0 0,-1 0 0 0 0,0 0 0 0 0,1 0 0 0 0,-1 0-1 0 0,1 1 1 0 0,-1 0 0 0 0,1 0 0 0 0,-1 0-1 0 0,0 1 1 0 0,1-1 0 0 0,-1 1 0 0 0,1 0 0 0 0,-1 0-1 0 0,0 1 1 0 0,0-1 0 0 0,0 1 0 0 0,0 0-1 0 0,0 0 1 0 0,3 2-50 0 0,72 67 2083 0 0,-77-69-2043 0 0,-1 0 0 0 0,0 0 0 0 0,0 0 0 0 0,0 0 0 0 0,0 0 0 0 0,0 0 0 0 0,-1 0 0 0 0,1 1 0 0 0,0-1-1 0 0,-1 0 1 0 0,0 1 0 0 0,0-1 0 0 0,1 0 0 0 0,-1 1 0 0 0,-1-1 0 0 0,1 0 0 0 0,0 1 0 0 0,0-1 0 0 0,-1 0-1 0 0,0 1 1 0 0,1-1 0 0 0,-1 0 0 0 0,0 0 0 0 0,0 0 0 0 0,0 0 0 0 0,0 0 0 0 0,0 0 0 0 0,-1 0 0 0 0,1 0-1 0 0,-1 0 1 0 0,1 0 0 0 0,-1-1 0 0 0,0 1 0 0 0,1-1 0 0 0,-1 1 0 0 0,0-1 0 0 0,0 0 0 0 0,0 1 0 0 0,0-1-1 0 0,0 0 1 0 0,-1 0 0 0 0,1-1 0 0 0,-2 2-40 0 0,-69 20-533 0 0,22-23-6805 0 0,36-5-281 0 0</inkml:trace>
  <inkml:trace contextRef="#ctx0" brushRef="#br0" timeOffset="531.406">400 0 6081 0 0,'0'0'3012'0'0,"0"0"-1361"0"0,0 0-1325 0 0,0 0-37 0 0,-4 7 374 0 0,-8 19-104 0 0,1 0-1 0 0,1 0 1 0 0,1 1 0 0 0,1 1-1 0 0,1-1 1 0 0,2 1-1 0 0,1 1 1 0 0,1-1-1 0 0,1 0 1 0 0,2 20-559 0 0,38 32 309 0 0,-5-65-7018 0 0,-26-15 1162 0 0</inkml:trace>
  <inkml:trace contextRef="#ctx0" brushRef="#br0" timeOffset="827.475">450 218 1032 0 0,'0'0'5067'0'0,"0"0"-2602"0"0,0 0-1556 0 0,0 0-266 0 0,0 0-89 0 0,0 0-228 0 0,0 0-183 0 0,8-4-105 0 0,-4 1 43 0 0,0 1-1 0 0,0 1 1 0 0,0-1 0 0 0,1 1-1 0 0,-1-1 1 0 0,1 1 0 0 0,-1 1-1 0 0,1-1 1 0 0,-1 0 0 0 0,1 1-1 0 0,0 0 1 0 0,-1 0 0 0 0,1 1-1 0 0,-1-1 1 0 0,1 1 0 0 0,-1 0-1 0 0,1 0 1 0 0,-1 0 0 0 0,1 1 0 0 0,-1 0-1 0 0,0 0 1 0 0,0 0 0 0 0,0 0-1 0 0,0 0 1 0 0,0 1 0 0 0,0 0-1 0 0,-1 0 1 0 0,1 0-81 0 0,-1 0 120 0 0,-1-1 0 0 0,1 1 0 0 0,0-1-1 0 0,-1 1 1 0 0,0 0 0 0 0,0 0 0 0 0,1 0 0 0 0,-2 0 0 0 0,1 1 0 0 0,0-1 0 0 0,-1 0-1 0 0,1 1 1 0 0,-1-1 0 0 0,0 1 0 0 0,0 0 0 0 0,-1-1 0 0 0,1 1 0 0 0,-1 0 0 0 0,0-1-1 0 0,0 1 1 0 0,0 0 0 0 0,0 0 0 0 0,-1-1 0 0 0,1 1 0 0 0,-1 0 0 0 0,0-1 0 0 0,0 1-1 0 0,0-1 1 0 0,-1 1 0 0 0,1-1 0 0 0,-1 0 0 0 0,0 1 0 0 0,0-1 0 0 0,0 0 0 0 0,-1 1-120 0 0,-53 18-2895 0 0,46-27-4811 0 0,8-7 675 0 0</inkml:trace>
  <inkml:trace contextRef="#ctx0" brushRef="#br0" timeOffset="1077.615">674 178 10041 0 0,'0'0'2073'0'0,"0"0"-1026"0"0,0 0-678 0 0,0 0-188 0 0,0 0 149 0 0,0 0 342 0 0,0 0 79 0 0,-6 8-204 0 0,-1 1-448 0 0,1-2-31 0 0,0 0-1 0 0,1 0 1 0 0,0 1-1 0 0,0-1 1 0 0,0 1-1 0 0,1 1 1 0 0,0-1-1 0 0,1 0 1 0 0,0 1-1 0 0,0 0 1 0 0,1 0-1 0 0,0 0 1 0 0,0 8-68 0 0,5-12 25 0 0,1-1 1 0 0,0 0 0 0 0,0 0 0 0 0,0-1 0 0 0,0 1 0 0 0,1-1 0 0 0,0 0-1 0 0,-1 0 1 0 0,1-1 0 0 0,0 1 0 0 0,1-1 0 0 0,-1 0 0 0 0,0 0-1 0 0,0-1 1 0 0,1 1 0 0 0,-1-1 0 0 0,1-1 0 0 0,-1 1 0 0 0,1-1 0 0 0,0 0-1 0 0,-1 0 1 0 0,5-1-26 0 0,0 2-680 0 0,34-3-435 0 0,-26-17-7301 0 0,-15 2 1071 0 0</inkml:trace>
  <inkml:trace contextRef="#ctx0" brushRef="#br0" timeOffset="1328.916">883 130 9037 0 0,'0'0'3301'0'0,"6"8"-2515"0"0,0-2-596 0 0,0 1 0 0 0,0-1 0 0 0,-1 1 0 0 0,0 0-1 0 0,0 1 1 0 0,-1-1 0 0 0,0 1 0 0 0,0 0 0 0 0,-1 0 0 0 0,0 0 0 0 0,0 0 0 0 0,-1 1 0 0 0,0-1 0 0 0,-1 1 0 0 0,1-1 0 0 0,-2 1 0 0 0,1-1-1 0 0,-1 1 1 0 0,-1 0 0 0 0,1-1 0 0 0,-1 1 0 0 0,-1 0 0 0 0,0-1 0 0 0,0 0 0 0 0,-1 1 0 0 0,1-1 0 0 0,-2 0 0 0 0,-1 4-190 0 0,-79 66-63 0 0,14-44-4469 0 0,40-28-1926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19.1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271 105 13209 0 0,'0'0'2444'0'0,"0"0"-2444"0"0,0 0-108 0 0,0 0 104 0 0,0 0-44 0 0,0 0 48 0 0,0 0 440 0 0,0 0 117 0 0,0 0-109 0 0,-55 13-72 0 0,17-9-168 0 0,-11-4-60 0 0,4 0-148 0 0,10-4-808 0 0,12-2-925 0 0,12 2-2663 0 0,-3-14-4021 0 0</inkml:trace>
  <inkml:trace contextRef="#ctx0" brushRef="#br0" timeOffset="155.605">160 0 9337 0 0,'0'0'7381'0'0,"0"0"-7193"0"0,44 54-100 0 0,-36-31 408 0 0,-2 3-124 0 0,-5-1-64 0 0,-1-2-84 0 0,-1-1 8 0 0,-3-2-72 0 0,-2-1 12 0 0,-1-1-60 0 0,3-4-12 0 0,-2 2-100 0 0,3-5-160 0 0,2-1-1036 0 0,1-5-929 0 0,1-2-2331 0 0,15-6-4213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18.1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84 12597 0 0,'0'0'1630'0'0,"0"0"-1405"0"0,0 0-381 0 0,0 0-199 0 0,0 0 229 0 0,0 0 170 0 0,-3 6-24 0 0,3-5-21 0 0,-2 2 27 0 0,0 0 0 0 0,0 1 0 0 0,0-1 0 0 0,0 1 0 0 0,1-1 0 0 0,0 1 0 0 0,0 0 0 0 0,0 0 0 0 0,0-1 1 0 0,0 1-1 0 0,1 0 0 0 0,-1 0 0 0 0,1 0 0 0 0,0 0 0 0 0,1 0 0 0 0,-1-1 0 0 0,1 1 0 0 0,-1 0 0 0 0,1 0 0 0 0,0 0 0 0 0,0-1 1 0 0,1 1-1 0 0,-1 0 0 0 0,1-1 0 0 0,0 1 0 0 0,0-1 0 0 0,1 1-26 0 0,33 35 804 0 0,24 44 1564 0 0,-60-80-2405 0 0,-1-1-1 0 0,1 0 1 0 0,0 0 0 0 0,-1 1 0 0 0,0-1 0 0 0,1 0 0 0 0,-1 0 0 0 0,0 0 0 0 0,0 0 0 0 0,0 0 0 0 0,0 0 0 0 0,-1 0 0 0 0,1 0-1 0 0,0-1 1 0 0,-1 1 0 0 0,1 0 0 0 0,-1-1 0 0 0,0 1 0 0 0,0-1 0 0 0,1 1 0 0 0,-1-1 0 0 0,0 0 0 0 0,0 0 0 0 0,0 0 0 0 0,0 0 0 0 0,0 0-1 0 0,-1-1 1 0 0,1 1 0 0 0,0 0 0 0 0,0-1 0 0 0,0 0 0 0 0,-1 1 0 0 0,1-1 0 0 0,0 0 0 0 0,0 0 0 0 0,-1 0 0 0 0,1-1 0 0 0,0 1-1 0 0,-2-1 38 0 0,-5-4-2684 0 0,4-10-3238 0 0</inkml:trace>
  <inkml:trace contextRef="#ctx0" brushRef="#br0" timeOffset="168.034">370 82 15865 0 0,'0'0'2681'0'0,"0"0"-2681"0"0,0 0-468 0 0,0 0 256 0 0,0 0 212 0 0,-51 2 408 0 0,19-2-136 0 0,-9 1-272 0 0,2-1-408 0 0,5 0-660 0 0,5 0-841 0 0,17-3-3975 0 0,-2-9-3337 0 0</inkml:trace>
  <inkml:trace contextRef="#ctx0" brushRef="#br0" timeOffset="340.399">589 0 15469 0 0,'28'41'1473'0'0,"-12"-4"-1465"0"0,-6 7 432 0 0,-6-12 192 0 0,-4-5-112 0 0,0-4-4 0 0,-4-2-112 0 0,-5 5-184 0 0,-4 2-36 0 0,-2 6-60 0 0,-6-3-28 0 0,-2-4-96 0 0,-4-2 0 0 0,0-4-428 0 0,-4-5-616 0 0,0-3-676 0 0,6-6-2917 0 0,-7-7-7168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16.9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216 198 9581 0 0,'0'0'4722'0'0,"0"0"-3882"0"0,0 0-584 0 0,0 0 249 0 0,0 0 118 0 0,0 0-30 0 0,0 0-128 0 0,13 10 136 0 0,-72-81-1261 0 0,58 68 643 0 0,-2-1-1 0 0,1 1 1 0 0,0 0-1 0 0,-1 0 1 0 0,1 1-1 0 0,-1-1 1 0 0,0 1-1 0 0,0-1 0 0 0,0 1 1 0 0,0 0-1 0 0,0 0 1 0 0,-1 0-1 0 0,1 0 1 0 0,-1 1-1 0 0,1-1 1 0 0,-1 1-1 0 0,0 0 1 0 0,1 0-1 0 0,-1 0 1 0 0,0 1-1 0 0,0-1 1 0 0,1 1-1 0 0,-1 0 1 0 0,0 0-1 0 0,0 0 0 0 0,0 1 1 0 0,1-1-1 0 0,-1 1 1 0 0,0 0-1 0 0,1 0 1 0 0,-1 0-1 0 0,0 1 1 0 0,1-1-1 0 0,-1 1 1 0 0,1 0-1 0 0,0 0 1 0 0,0 0-1 0 0,0 0 1 0 0,0 0-1 0 0,0 1 1 0 0,0 0-1 0 0,0-1 0 0 0,1 1 1 0 0,-1 0-1 0 0,1 0 1 0 0,0 0-1 0 0,0 1 1 0 0,0-1-1 0 0,1 0 1 0 0,-1 1-1 0 0,0 3 18 0 0,0-5 41 0 0,0 1-1 0 0,1 0 1 0 0,0-1 0 0 0,0 1-1 0 0,0 0 1 0 0,0 0 0 0 0,0 0-1 0 0,0 0 1 0 0,1 0 0 0 0,-1 0-1 0 0,1 0 1 0 0,0 0 0 0 0,0 0-1 0 0,0 0 1 0 0,1 0 0 0 0,-1 0-1 0 0,1 0 1 0 0,-1 0-1 0 0,1 0 1 0 0,0 0 0 0 0,0 0-1 0 0,0 0 1 0 0,1 0 0 0 0,-1-1-1 0 0,1 1 1 0 0,-1-1 0 0 0,1 1-1 0 0,0-1 1 0 0,0 1 0 0 0,0-1-1 0 0,0 0 1 0 0,1 1-41 0 0,45 7-2513 0 0,-34-13-926 0 0,7-10-3630 0 0</inkml:trace>
  <inkml:trace contextRef="#ctx0" brushRef="#br0" timeOffset="278.678">367 1 9169 0 0,'5'6'6127'0'0,"1"2"-5979"0"0,0-1 0 0 0,0 1 1 0 0,0 0-1 0 0,-1 0 0 0 0,0 1 0 0 0,-1 0 0 0 0,0 0 1 0 0,0 0-1 0 0,-1 0 0 0 0,0 1 0 0 0,-1-1 1 0 0,0 1-1 0 0,0-1 0 0 0,-1 1 0 0 0,0 0 0 0 0,-1 0 1 0 0,0-1-1 0 0,-1 1 0 0 0,0 0 0 0 0,0 0 0 0 0,-1-1 1 0 0,0 1-1 0 0,-1-1 0 0 0,0 1 0 0 0,-1-1 0 0 0,0 0 1 0 0,0 0-1 0 0,-2 1-148 0 0,-48 57-311 0 0,8-43-7575 0 0,35-26-1279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16.4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18 5124 0 0,'0'0'8587'0'0,"0"0"-7535"0"0,0 0-1600 0 0,0 0 547 0 0,-5 6 109 0 0,2-3-82 0 0,1-1 0 0 0,0 0-1 0 0,0 1 1 0 0,0-1 0 0 0,0 1 0 0 0,0 0-1 0 0,1 0 1 0 0,-1 0 0 0 0,1 0 0 0 0,0 0-1 0 0,0 0 1 0 0,0 0 0 0 0,0 0 0 0 0,0 0-1 0 0,1 0 1 0 0,-1 0 0 0 0,1 1 0 0 0,0-1 0 0 0,0 0-1 0 0,0 0 1 0 0,1 1 0 0 0,-1-1 0 0 0,1 0-1 0 0,-1 0 1 0 0,1 0 0 0 0,0 0 0 0 0,0 0-1 0 0,1 0 1 0 0,-1 0 0 0 0,1 0 0 0 0,-1 0 0 0 0,1 0-1 0 0,0-1 1 0 0,0 1 0 0 0,0-1 0 0 0,0 1-1 0 0,1 0-25 0 0,7 5 379 0 0,-8-8-335 0 0,1 0-1 0 0,-1 1 1 0 0,1 0 0 0 0,-1 0 0 0 0,1-1-1 0 0,-1 1 1 0 0,1 1 0 0 0,-1-1 0 0 0,0 0-1 0 0,0 1 1 0 0,1-1 0 0 0,-1 1 0 0 0,0-1-1 0 0,-1 1 1 0 0,1 0 0 0 0,0 0-1 0 0,0 0 1 0 0,-1 0 0 0 0,1 0 0 0 0,-1 0-1 0 0,0 1 1 0 0,1-1 0 0 0,-1 0 0 0 0,0 1-1 0 0,-1-1 1 0 0,1 1 0 0 0,0-1 0 0 0,-1 1-1 0 0,1-1 1 0 0,-1 1 0 0 0,0 0 0 0 0,0-1-1 0 0,0 1 1 0 0,0-1 0 0 0,0 1-1 0 0,0 0 1 0 0,-1-1 0 0 0,1 1 0 0 0,-1-1-1 0 0,0 1 1 0 0,0-1 0 0 0,0 0 0 0 0,0 1-1 0 0,0-1 1 0 0,-1 0 0 0 0,1 1 0 0 0,0-1-1 0 0,-1 0 1 0 0,0 0 0 0 0,0 0 0 0 0,1-1-1 0 0,-3 2-43 0 0,-86 7-2499 0 0,80-16-2106 0 0,4-9-4655 0 0</inkml:trace>
  <inkml:trace contextRef="#ctx0" brushRef="#br0" timeOffset="247.042">294 22 4212 0 0,'0'0'11525'0'0,"0"0"-10108"0"0,0 0-1153 0 0,0 0-264 0 0,0 0-444 0 0,0 0 344 0 0,0 0 100 0 0,-56-16 72 0 0,32 15-72 0 0,-6 1-48 0 0,-1 0-276 0 0,0 0-1265 0 0,8 0-3863 0 0,2-4-3965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23.9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304 216 8977 0 0,'0'0'4400'0'0,"0"0"-2861"0"0,0 0-998 0 0,0 0-60 0 0,0 0-58 0 0,0 0-134 0 0,0 0-135 0 0,-10-1 193 0 0,-21-4-474 0 0,-117-23 1224 0 0,57-3-6194 0 0,82 23-482 0 0,7-6-1866 0 0</inkml:trace>
  <inkml:trace contextRef="#ctx0" brushRef="#br0" timeOffset="283.356">326 65 10937 0 0,'0'0'5404'0'0,"0"0"-5291"0"0,0 0-113 0 0,0 0-269 0 0,0 0 269 0 0,0 0 469 0 0,-55-20-233 0 0,18 12-236 0 0,-13-1-112 0 0,-1 1 104 0 0,2 3-280 0 0,9 0-1021 0 0,17 3-1667 0 0,2-5-4753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27.1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362 356 5076 0 0,'0'0'4426'0'0,"0"0"-2728"0"0,0 0-902 0 0,0 0 209 0 0,0 0 97 0 0,0 0-243 0 0,0 0-456 0 0,-5 28-56 0 0,4-18-189 0 0,-1 0-1 0 0,-1-1 1 0 0,1 1 0 0 0,-2-1-1 0 0,1 0 1 0 0,-1 1 0 0 0,-1-2-1 0 0,1 1 1 0 0,-2 0 0 0 0,1-1-1 0 0,-1 0 1 0 0,0 0 0 0 0,-2 1-158 0 0,14-11-2 0 0,0 1 1 0 0,0 0 0 0 0,0 1 0 0 0,1-1 0 0 0,-1 1-1 0 0,0 0 1 0 0,1 1 0 0 0,-1-1 0 0 0,0 1-1 0 0,0 1 1 0 0,0-1 0 0 0,1 1 0 0 0,-2 0 0 0 0,1 1-1 0 0,0-1 1 0 0,0 1 0 0 0,-1 0 0 0 0,1 0-1 0 0,-1 1 1 0 0,0 0 0 0 0,0 0 0 0 0,0 0 0 0 0,-1 0-1 0 0,0 1 1 0 0,1 0 0 0 0,-2 0 0 0 0,1 0-1 0 0,0 0 1 0 0,-1 0 0 0 0,1 4 1 0 0,-2-8 26 0 0,-1 0 0 0 0,0 0 0 0 0,1 1 0 0 0,-1-1 0 0 0,0 1 0 0 0,0-1 0 0 0,0 1 0 0 0,0-1 0 0 0,0 1 0 0 0,0 0 0 0 0,-1-1 0 0 0,1 1 0 0 0,-1 0 0 0 0,1 0 0 0 0,-1-1 0 0 0,1 1 0 0 0,-1 0 0 0 0,0 0-1 0 0,0 0 1 0 0,0-1 0 0 0,0 1 0 0 0,0 0 0 0 0,0 0 0 0 0,-1 0 0 0 0,1 0 0 0 0,0-1 0 0 0,-1 1 0 0 0,0 0 0 0 0,1 0 0 0 0,-1-1 0 0 0,0 1 0 0 0,0 0 0 0 0,0-1 0 0 0,0 1 0 0 0,0-1 0 0 0,0 0 0 0 0,0 1 0 0 0,-1-1 0 0 0,1 0 0 0 0,0 1 0 0 0,-1-1 0 0 0,1 0 0 0 0,-1 0 0 0 0,0 0 0 0 0,1 0 0 0 0,-1-1 0 0 0,0 1 0 0 0,1 0 0 0 0,-1-1 0 0 0,0 1 0 0 0,0-1 0 0 0,1 1 0 0 0,-3-1-26 0 0,-101 1 550 0 0,99-3-935 0 0,-41-13-667 0 0,25-5-5537 0 0,20 5-441 0 0</inkml:trace>
  <inkml:trace contextRef="#ctx0" brushRef="#br0" timeOffset="249.312">650 363 13073 0 0,'0'0'2596'0'0,"0"0"-2596"0"0,0 0-300 0 0,0 0 300 0 0,-38-7 652 0 0,9-2-95 0 0,-10-1-309 0 0,1 1-196 0 0,4 2-52 0 0,4 1 0 0 0,9 2-645 0 0,1 1-815 0 0,2-1-1728 0 0,7 0-5201 0 0</inkml:trace>
  <inkml:trace contextRef="#ctx0" brushRef="#br0" timeOffset="511.819">802 628 3828 0 0,'0'0'4539'0'0,"0"0"-2420"0"0,0 0-1239 0 0,0 0-74 0 0,0 0 67 0 0,0 0-131 0 0,0 0-209 0 0,0 0-140 0 0,0 0-9 0 0,5 5 92 0 0,-4-3-440 0 0,0 0-1 0 0,1-1 0 0 0,0 1 1 0 0,-1-1-1 0 0,1 1 0 0 0,0-1 1 0 0,0 1-1 0 0,0-1 0 0 0,0 0 1 0 0,0 0-1 0 0,0 0 0 0 0,0 0 1 0 0,0 0-1 0 0,0 0 0 0 0,0-1 1 0 0,1 1-1 0 0,-1-1 0 0 0,0 1 1 0 0,0-1-1 0 0,1 0 0 0 0,-1 0 0 0 0,0 0 1 0 0,1 0-1 0 0,-1-1 0 0 0,0 1 1 0 0,0 0-1 0 0,1-1 0 0 0,-1 0 1 0 0,0 1-1 0 0,0-1 0 0 0,0 0 1 0 0,0 0-1 0 0,0 0 0 0 0,0-1 1 0 0,0 1-1 0 0,0 0 0 0 0,0-1 1 0 0,0 1-1 0 0,-1-1 0 0 0,1 0 1 0 0,-1 1-1 0 0,1-1 0 0 0,-1 0 1 0 0,1-2-36 0 0,0 1-31 0 0,0 0 0 0 0,0 0 0 0 0,0 0 1 0 0,-1-1-1 0 0,1 1 0 0 0,-1-1 0 0 0,0 1 0 0 0,0-1 1 0 0,0 0-1 0 0,-1 1 0 0 0,1-1 0 0 0,-1 0 1 0 0,0 1-1 0 0,0-1 0 0 0,0 0 0 0 0,-1 0 1 0 0,1 1-1 0 0,-1-1 0 0 0,0 0 0 0 0,0 1 0 0 0,0-1 1 0 0,0 1-1 0 0,-1-1 0 0 0,1 1 0 0 0,-1 0 1 0 0,0 0-1 0 0,0 0 0 0 0,0 0 0 0 0,0 0 1 0 0,-1 0-1 0 0,1 0 0 0 0,-1 0 0 0 0,0 1 1 0 0,0 0-1 0 0,0-1 0 0 0,0 1 0 0 0,0 0 0 0 0,0 1 1 0 0,-1-1-1 0 0,1 0 0 0 0,0 1 0 0 0,-1 0 1 0 0,1 0-1 0 0,-1 0 0 0 0,0 0 0 0 0,1 0 1 0 0,-1 1-1 0 0,0 0 0 0 0,0 0 0 0 0,1 0 0 0 0,-1 0 1 0 0,0 0-1 0 0,1 1 0 0 0,-1 0 0 0 0,0-1 1 0 0,1 1-1 0 0,-1 1 0 0 0,1-1 0 0 0,-1 0 1 0 0,1 1-1 0 0,0 0 0 0 0,-1 0 31 0 0,1 1 58 0 0,0-1 0 0 0,-1 1 0 0 0,1 0 0 0 0,1 0 0 0 0,-1 0 0 0 0,0 1 0 0 0,1-1 0 0 0,0 1-1 0 0,0-1 1 0 0,0 1 0 0 0,0 0 0 0 0,0 0 0 0 0,1 0 0 0 0,0 0 0 0 0,0 0 0 0 0,0 0 0 0 0,0 0 0 0 0,1 0 0 0 0,-1 1 0 0 0,1-1 0 0 0,0 0 0 0 0,0 0-1 0 0,1 0 1 0 0,-1 1 0 0 0,1-1 0 0 0,0 0 0 0 0,0 0 0 0 0,0 0 0 0 0,1 0 0 0 0,-1 0 0 0 0,1 0 0 0 0,0-1 0 0 0,0 1 0 0 0,1-1 0 0 0,-1 1 0 0 0,1-1 0 0 0,-1 0-1 0 0,1 0 1 0 0,0 0 0 0 0,0 0 0 0 0,1 0 0 0 0,-1-1 0 0 0,0 1 0 0 0,1-1 0 0 0,1 1-58 0 0,1 1-304 0 0,27 17-1746 0 0,-7-12-4235 0 0,1-6-2771 0 0</inkml:trace>
  <inkml:trace contextRef="#ctx0" brushRef="#br0" timeOffset="7234.223">370 58 4516 0 0,'0'0'5180'0'0,"0"0"-3061"0"0,0 0-1300 0 0,0 0-98 0 0,0 0 219 0 0,0 0 0 0 0,0 0-418 0 0,-9-2-494 0 0,-13-5-88 0 0,-1 2 1 0 0,-1 0-1 0 0,1 1 0 0 0,-1 2 1 0 0,1 0-1 0 0,-1 2 0 0 0,0 0 1 0 0,1 2-1 0 0,-9 1 60 0 0,31-3-3 0 0,0 1 1 0 0,0-1-1 0 0,0 0 0 0 0,0 1 0 0 0,0-1 1 0 0,0 1-1 0 0,0-1 0 0 0,0 1 1 0 0,0-1-1 0 0,0 1 0 0 0,0-1 0 0 0,1 1 1 0 0,-1 0-1 0 0,0 0 0 0 0,0-1 1 0 0,1 1-1 0 0,-1 0 0 0 0,0 0 0 0 0,1 0 1 0 0,-1 0-1 0 0,1 0 0 0 0,-1 0 1 0 0,1 0-1 0 0,0 0 0 0 0,-1 0 0 0 0,1 0 1 0 0,0 0-1 0 0,0 0 0 0 0,-1 0 1 0 0,1 0-1 0 0,0 0 0 0 0,0 0 0 0 0,0 0 1 0 0,1 0-1 0 0,-1 0 0 0 0,0 0 0 0 0,0 0 1 0 0,0 0-1 0 0,1 0 0 0 0,-1 0 1 0 0,1 0-1 0 0,-1 0 0 0 0,0 0 0 0 0,1 0 1 0 0,0 0-1 0 0,-1 0 0 0 0,1 0 1 0 0,0 0-1 0 0,-1-1 0 0 0,1 1 0 0 0,0 0 1 0 0,0-1-1 0 0,0 1 0 0 0,0 0 3 0 0,55 51 668 0 0,-42-40-782 0 0,40 57 267 0 0,-53-68-135 0 0,0 1 0 0 0,-1 0 1 0 0,1 0-1 0 0,-1 0 0 0 0,1 0 1 0 0,-1-1-1 0 0,0 1 1 0 0,1 0-1 0 0,-1 0 0 0 0,0 0 1 0 0,0 0-1 0 0,-1 0 0 0 0,1 0 1 0 0,0 0-1 0 0,-1-1 0 0 0,1 1 1 0 0,-1 0-1 0 0,1 0 0 0 0,-1 0 1 0 0,0-1-1 0 0,0 1 1 0 0,0 0-1 0 0,0-1 0 0 0,0 1 1 0 0,0-1-1 0 0,0 1 0 0 0,-1-1 1 0 0,1 1-1 0 0,0-1 0 0 0,-1 0 1 0 0,1 0-1 0 0,-1 0 1 0 0,1 0-1 0 0,-1 0 0 0 0,0 0 1 0 0,0 0-1 0 0,1 0 0 0 0,-1-1 1 0 0,0 1-1 0 0,0-1 0 0 0,0 1 1 0 0,1-1-1 0 0,-1 0 1 0 0,-1 1-19 0 0,-112 2 362 0 0,78-16-2738 0 0,7-8-3302 0 0,16 2-1162 0 0</inkml:trace>
  <inkml:trace contextRef="#ctx0" brushRef="#br0" timeOffset="7436.09">229 1 6109 0 0,'0'0'5184'0'0,"0"0"-5180"0"0,0 0 480 0 0,14 55 568 0 0,-11-35-8 0 0,-3 2-144 0 0,0 1-20 0 0,-4 0-147 0 0,-4 0-245 0 0,-2 2-140 0 0,-6-2-88 0 0,6-2-124 0 0,-2 3-136 0 0,5-3-408 0 0,-1 1-821 0 0,8-3-955 0 0,0-4-3420 0 0,9-1-2593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37.6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189 122 8929 0 0,'0'0'6540'0'0,"0"0"-6540"0"0,0 0-508 0 0,0 0 508 0 0,0 0 616 0 0,0 0-100 0 0,-44 8-300 0 0,25-7-216 0 0,1-1-240 0 0,-3 0-892 0 0,3-3-568 0 0,5 0-2552 0 0,2-10-3221 0 0</inkml:trace>
  <inkml:trace contextRef="#ctx0" brushRef="#br0" timeOffset="1">220 1 7161 0 0,'0'0'7428'0'0,"0"0"-6884"0"0,0 0-544 0 0,0 0-188 0 0,0 0 188 0 0,0 0 428 0 0,-51 8-140 0 0,11-5-288 0 0,-8-1-580 0 0,7-2-1552 0 0,2-1-5989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38.6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474 1 11101 0 0,'0'0'5446'0'0,"0"0"-4275"0"0,0 0-1813 0 0,-11 0 106 0 0,-451 30-981 0 0,607 26 2607 0 0,-140-53-1062 0 0,-1 0 0 0 0,0 0-1 0 0,0 1 1 0 0,-1-1-1 0 0,1 1 1 0 0,-1 0-1 0 0,1 0 1 0 0,-1 0 0 0 0,-1 0-1 0 0,1 1 1 0 0,0-1-1 0 0,-1 1 1 0 0,0-1 0 0 0,0 1-1 0 0,0 0 1 0 0,-1 0-1 0 0,0 0 1 0 0,0 0-1 0 0,0 0 1 0 0,0 0 0 0 0,-1 0-1 0 0,0 0 1 0 0,0 1-1 0 0,0-1 1 0 0,-1 0-1 0 0,0 0 1 0 0,0 0 0 0 0,0 0-1 0 0,0 0 1 0 0,-1 0-1 0 0,0 1-27 0 0,-115 234 766 0 0,116-237-741 0 0,0 1 1 0 0,0-1 0 0 0,0 1 0 0 0,0-1 0 0 0,1 1 0 0 0,-1 0 0 0 0,1-1 0 0 0,0 1-1 0 0,0 0 1 0 0,0-1 0 0 0,1 1 0 0 0,-1 0 0 0 0,1-1 0 0 0,0 1 0 0 0,0-1-1 0 0,0 1 1 0 0,1-1 0 0 0,-1 1 0 0 0,1-1 0 0 0,0 0 0 0 0,0 0 0 0 0,0 0-1 0 0,0 0 1 0 0,0 0 0 0 0,0 0 0 0 0,1 0 0 0 0,0-1 0 0 0,-1 1 0 0 0,1-1-1 0 0,0 0 1 0 0,0 0 0 0 0,1 0 0 0 0,-1 0 0 0 0,0-1 0 0 0,0 1 0 0 0,1-1-1 0 0,-1 0 1 0 0,1 0 0 0 0,-1 0 0 0 0,1 0 0 0 0,0-1 0 0 0,0 1-26 0 0,158 0 1214 0 0,-22-43-956 0 0,-113 26-3663 0 0,-5-4-3438 0 0,-9 6-2917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36.5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2492 0 0,'0'0'6654'0'0,"0"0"-4093"0"0,0 0-1539 0 0,0 0-293 0 0,5 9-170 0 0,9 17-230 0 0,0 1 1 0 0,-2 0-1 0 0,-2 1 1 0 0,0 0 0 0 0,-2 1-1 0 0,-1 0 1 0 0,-1 0-1 0 0,-1 0 1 0 0,-2 1 0 0 0,-1 0-1 0 0,-2 28-329 0 0,-4 11-1160 0 0,12-89-5477 0 0,-6 8 1192 0 0</inkml:trace>
  <inkml:trace contextRef="#ctx0" brushRef="#br0" timeOffset="353.638">34 50 3436 0 0,'0'0'2987'0'0,"0"0"-667"0"0,0 0-1593 0 0,0 0-363 0 0,0 0 416 0 0,2 8 182 0 0,0-1-645 0 0,36 93 1584 0 0,-37-97-1846 0 0,0 0 1 0 0,0-1-1 0 0,0 1 0 0 0,0-1 1 0 0,1 1-1 0 0,-1-1 1 0 0,1 0-1 0 0,0 1 0 0 0,0-1 1 0 0,0 0-1 0 0,0 0 0 0 0,0 0 1 0 0,0 0-1 0 0,0-1 1 0 0,0 1-1 0 0,1-1 0 0 0,-1 1 1 0 0,1-1-1 0 0,-1 0 1 0 0,1 0-1 0 0,0 0 0 0 0,-1 0 1 0 0,1 0-1 0 0,0-1 1 0 0,0 1-1 0 0,-1-1 0 0 0,1 1 1 0 0,0-1-1 0 0,0 0 1 0 0,0 0-1 0 0,-1-1 0 0 0,1 1 1 0 0,0-1-1 0 0,0 1 1 0 0,0-1-1 0 0,-1 0 0 0 0,1 0-55 0 0,1-2 7 0 0,-1 0 0 0 0,0 0 0 0 0,0-1 0 0 0,0 1-1 0 0,0-1 1 0 0,0 0 0 0 0,-1 0 0 0 0,0 0-1 0 0,1 0 1 0 0,-2 0 0 0 0,1 0 0 0 0,0 0-1 0 0,-1-1 1 0 0,0 1 0 0 0,0-1 0 0 0,0 1-1 0 0,0-1 1 0 0,-1 1 0 0 0,0-1 0 0 0,0 0 0 0 0,0 1-1 0 0,-1-1 1 0 0,1 1 0 0 0,-1-1 0 0 0,0 1-1 0 0,0-1 1 0 0,-2-3-7 0 0,0-30-325 0 0,24 83-298 0 0,6 97 383 0 0,-18-126-5158 0 0,-1-15-1658 0 0</inkml:trace>
  <inkml:trace contextRef="#ctx0" brushRef="#br0" timeOffset="603.581">536 236 3572 0 0,'0'0'6666'0'0,"0"0"-5218"0"0,0 0-1147 0 0,0 0 420 0 0,-3 7-4 0 0,0-3-627 0 0,-1 1 0 0 0,0 0 0 0 0,1-1 1 0 0,-1 0-1 0 0,-1 0 0 0 0,1 0 0 0 0,-1 0 1 0 0,1-1-1 0 0,-1 1 0 0 0,0-1 1 0 0,0 0-1 0 0,-1-1 0 0 0,1 1 0 0 0,0-1 1 0 0,-1 0-1 0 0,0-1 0 0 0,1 1 1 0 0,-1-1-1 0 0,0 0 0 0 0,-5 0-90 0 0,8 0-163 0 0,-1 0 0 0 0,0 0 0 0 0,0-1 0 0 0,0 1 0 0 0,0-1 1 0 0,1 0-1 0 0,-1 0 0 0 0,0 0 0 0 0,0 0 0 0 0,0-1 0 0 0,0 0 0 0 0,1 1 0 0 0,-1-1 0 0 0,0-1 0 0 0,0 1 0 0 0,1 0 1 0 0,-1-1-1 0 0,1 0 0 0 0,0 0 0 0 0,-1 0 0 0 0,1 0 0 0 0,0-1 0 0 0,0 1 0 0 0,0-1 0 0 0,0 1 0 0 0,1-1 0 0 0,-1 0 0 0 0,1 0 1 0 0,0-1-1 0 0,0 1 0 0 0,0 0 0 0 0,0-1 0 0 0,0 1 0 0 0,1-1 0 0 0,0 1 0 0 0,-1-1 0 0 0,1 0 0 0 0,1 0 0 0 0,-1 0 0 0 0,0-1 163 0 0,40 5-4649 0 0,-31 6 2521 0 0</inkml:trace>
  <inkml:trace contextRef="#ctx0" brushRef="#br0" timeOffset="851.454">412 335 940 0 0,'0'0'2844'0'0,"0"0"2193"0"0,0 0-3433 0 0,0 0-188 0 0,23 46-240 0 0,-19-32-360 0 0,-3-1-168 0 0,-1 2-156 0 0,0 1-176 0 0,0-2-176 0 0,0 1-52 0 0,-1-3-88 0 0,1-3-192 0 0,0-1-768 0 0,0-4-704 0 0,0-2-2760 0 0,1-5-3801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42.4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4864 0 0,'0'0'7990'0'0,"0"6"-6410"0"0,24 146 883 0 0,-24-151-2440 0 0,1 0-1 0 0,-1 0 1 0 0,1 0 0 0 0,0 0-1 0 0,0 0 1 0 0,0 0 0 0 0,0 0 0 0 0,0 0-1 0 0,0 0 1 0 0,0 0 0 0 0,0 0-1 0 0,0-1 1 0 0,0 1 0 0 0,0 0 0 0 0,0-1-1 0 0,1 1 1 0 0,-1-1 0 0 0,0 0-1 0 0,0 1 1 0 0,1-1 0 0 0,-1 0 0 0 0,0 1-1 0 0,1-1 1 0 0,-1 0 0 0 0,0 0 0 0 0,1 0-1 0 0,-1 0 1 0 0,0-1 0 0 0,0 1-1 0 0,1 0 1 0 0,-1 0 0 0 0,0-1 0 0 0,1 1-1 0 0,-1-1 1 0 0,0 1 0 0 0,0-1-1 0 0,0 1 1 0 0,0-1 0 0 0,1 0 0 0 0,-1 0-1 0 0,0 0 1 0 0,0 1 0 0 0,0-1-1 0 0,-1 0 1 0 0,1 0 0 0 0,0 0 0 0 0,0 0-1 0 0,0-1 1 0 0,-1 1 0 0 0,1 0-1 0 0,0-1-22 0 0,38-59-697 0 0,-34 47 591 0 0,-5 13 118 0 0,0 0-1 0 0,-1 0 0 0 0,1 0 1 0 0,0 0-1 0 0,0 0 1 0 0,0 0-1 0 0,0 0 0 0 0,0 0 1 0 0,0 0-1 0 0,0 0 0 0 0,0 0 1 0 0,0 0-1 0 0,0 0 1 0 0,1 1-1 0 0,-1-1 0 0 0,0 0 1 0 0,1 0-1 0 0,-1 0 0 0 0,1 0 1 0 0,-1 0-1 0 0,1 0 1 0 0,-1 1-1 0 0,1-1 0 0 0,-1 0 1 0 0,1 0-1 0 0,0 1 0 0 0,-1-1 1 0 0,1 1-1 0 0,0-1 1 0 0,0 0-1 0 0,0 1 0 0 0,-1-1 1 0 0,1 1-1 0 0,0 0 0 0 0,0-1 1 0 0,0 1-1 0 0,0 0 1 0 0,0-1-1 0 0,0 1 0 0 0,0 0 1 0 0,0 0-1 0 0,0 0 0 0 0,0 0 1 0 0,-1 0-1 0 0,1 0 1 0 0,0 0-1 0 0,0 0 0 0 0,0 0 1 0 0,0 0-1 0 0,0 1 0 0 0,0-1 1 0 0,0 0-1 0 0,0 1 1 0 0,0-1-1 0 0,0 1 0 0 0,-1-1 1 0 0,1 1-1 0 0,0-1 0 0 0,0 1 1 0 0,-1-1-1 0 0,1 1 1 0 0,0 0-1 0 0,0-1 0 0 0,-1 1 1 0 0,1 0-12 0 0,3 4 107 0 0,0 0 0 0 0,0 0 1 0 0,-1 0-1 0 0,0 0 0 0 0,0 0 1 0 0,0 1-1 0 0,-1 0 0 0 0,1-1 1 0 0,-1 1-1 0 0,-1 0 0 0 0,1 0 1 0 0,-1 0-1 0 0,0 0 0 0 0,0 0 1 0 0,-1 0-1 0 0,0 0 0 0 0,0 1 1 0 0,0-1-1 0 0,-1 0 0 0 0,0 0 1 0 0,0 0-1 0 0,-1 0 1 0 0,1 0-1 0 0,-1 0 0 0 0,0-1 1 0 0,-1 1-1 0 0,0 0 0 0 0,-2 3-107 0 0,2-4-83 0 0,-1 0 0 0 0,0-1 0 0 0,0 0 0 0 0,0 1 0 0 0,0-1 0 0 0,-1-1 0 0 0,1 1 0 0 0,-1-1 0 0 0,0 0 0 0 0,0 0 0 0 0,0 0 0 0 0,-1-1 0 0 0,1 1 0 0 0,0-1 0 0 0,-1-1 0 0 0,0 1 0 0 0,1-1 0 0 0,-1 0-1 0 0,0 0 1 0 0,-2 0 83 0 0,4-1-270 0 0,-22 1-2515 0 0,8-5-2451 0 0,-4-10-5481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2:44:17.6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0 7629 0 0,'0'0'4929'0'0,"-2"7"-4202"0"0,-13 30-256 0 0,2 0 0 0 0,2 1 1 0 0,1 0-1 0 0,2 1 0 0 0,2 0 0 0 0,1 1 0 0 0,2-1 0 0 0,2 11-471 0 0,1-44-11 0 0,1-1 0 0 0,0 1-1 0 0,0 0 1 0 0,1 0 0 0 0,0-1-1 0 0,0 1 1 0 0,0-1 0 0 0,0 0-1 0 0,1 1 1 0 0,0-1 0 0 0,0 0-1 0 0,0-1 1 0 0,1 1 0 0 0,0 0-1 0 0,0-1 1 0 0,0 0-1 0 0,0 0 1 0 0,1 0 0 0 0,-1-1-1 0 0,1 1 1 0 0,1-1 11 0 0,46 17-4948 0 0,-37-18-1207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43.9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266 52 15969 0 0,'0'0'2317'0'0,"0"0"-2157"0"0,0 0-112 0 0,0 0-48 0 0,0 0-12 0 0,0 0-124 0 0,-52-14 64 0 0,25 10-40 0 0,-4 1 0 0 0,0 1-84 0 0,-2-1-912 0 0,2-1-729 0 0,6-2-1091 0 0,2-2-2020 0 0,10 1-249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44.2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130 41 684 0 0,'0'0'4837'0'0,"0"0"-2225"0"0,45-20-668 0 0,-33 15 0 0 0,-4 0-68 0 0,-4 2-308 0 0,-2 2-123 0 0,-4 0-613 0 0,-5-1-832 0 0,-7 2-560 0 0,-4 0 164 0 0,-5 0 184 0 0,-6 0-129 0 0,0 0-767 0 0,0 0-1024 0 0,8 0-2104 0 0,-8-4-2617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43.0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11 3544 0 0,'0'0'2029'0'0,"0"0"-971"0"0,0 0-876 0 0,0 0-120 0 0,0 0 276 0 0,0 0 468 0 0,0 0 619 0 0,0 0 406 0 0,0 0-247 0 0,-12 2 986 0 0,14-3-2592 0 0,0-1-1 0 0,0 1 0 0 0,0 0 1 0 0,0 0-1 0 0,1 0 0 0 0,-1 0 0 0 0,0 0 1 0 0,1 0-1 0 0,-1 0 0 0 0,1 1 0 0 0,-1 0 1 0 0,0-1-1 0 0,1 1 0 0 0,-1 0 0 0 0,1 0 1 0 0,-1 0-1 0 0,1 0 0 0 0,-1 1 1 0 0,1-1-1 0 0,-1 1 0 0 0,1-1 0 0 0,-1 1 1 0 0,1 0-1 0 0,-1 0 0 0 0,0 0 0 0 0,0 0 1 0 0,1 0-1 0 0,-1 1 0 0 0,0-1 1 0 0,0 1-1 0 0,0-1 0 0 0,-1 1 0 0 0,1 0 1 0 0,0 0-1 0 0,-1 0 0 0 0,1 0 0 0 0,-1 0 1 0 0,1 0-1 0 0,-1 0 0 0 0,0 0 1 0 0,0 0-1 0 0,0 1 0 0 0,0-1 0 0 0,0 0 1 0 0,-1 1-1 0 0,1-1 0 0 0,-1 1 0 0 0,1-1 1 0 0,-1 1-1 0 0,0-1 0 0 0,0 1 1 0 0,0-1-1 0 0,0 1 0 0 0,-1-1 0 0 0,1 1 1 0 0,-1-1-1 0 0,1 1 0 0 0,-1-1 0 0 0,0 0 1 0 0,0 1-1 0 0,0-1 0 0 0,0 0 1 0 0,0 0-1 0 0,-1 0 0 0 0,1 0 0 0 0,-1 0 1 0 0,1 0-1 0 0,-2 1 23 0 0,-14 7-5948 0 0,10-12-1488 0 0</inkml:trace>
  <inkml:trace contextRef="#ctx0" brushRef="#br0" timeOffset="247.678">157 0 352 0 0,'0'0'13145'0'0,"0"0"-12813"0"0,0 0-332 0 0,0 0-176 0 0,0 0 176 0 0,11 39 632 0 0,-11-26 16 0 0,2 3 4 0 0,-2 0-100 0 0,3 1-344 0 0,-2 0-107 0 0,0-1-29 0 0,6-1-72 0 0,-1-3-189 0 0,3 0-351 0 0,0-3-480 0 0,8-3-1132 0 0,-5-3-3576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39.2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15 10093 0 0,'0'0'2589'0'0,"0"0"-1437"0"0,0 0-203 0 0,0 0-72 0 0,0 0-784 0 0,2 7 280 0 0,0 1-175 0 0,32 92 714 0 0,-33-98-875 0 0,0 0-1 0 0,0 0 0 0 0,0 0 1 0 0,0 0-1 0 0,0 0 1 0 0,0 0-1 0 0,0 0 0 0 0,0-1 1 0 0,1 1-1 0 0,-1 0 1 0 0,1-1-1 0 0,0 1 0 0 0,-1-1 1 0 0,1 0-1 0 0,0 0 0 0 0,0 1 1 0 0,-1-1-1 0 0,1 0 1 0 0,0-1-1 0 0,0 1 0 0 0,0 0 1 0 0,0 0-1 0 0,1-1 0 0 0,-1 1 1 0 0,0-1-1 0 0,0 0 1 0 0,0 0-1 0 0,0 0 0 0 0,0 0 1 0 0,1 0-1 0 0,-1 0 0 0 0,0 0 1 0 0,0-1-1 0 0,0 1 1 0 0,0-1-1 0 0,0 1 0 0 0,0-1 1 0 0,0 0-1 0 0,0 0 0 0 0,0 0 1 0 0,0 0-1 0 0,0 0 1 0 0,-1 0-1 0 0,1-1 0 0 0,0 1 1 0 0,0-1-37 0 0,30-78 148 0 0,-19 100-1059 0 0,-7-12 1000 0 0,-1 1 1 0 0,-1-1-1 0 0,1 1 0 0 0,-1 0 1 0 0,-1 0-1 0 0,0 1 1 0 0,0-1-1 0 0,-1 1 0 0 0,0 0 1 0 0,0-1-1 0 0,-1 1 0 0 0,-1 0 1 0 0,0 0-1 0 0,0 0 0 0 0,-1 0 1 0 0,0-1-1 0 0,0 1 0 0 0,-1 0 1 0 0,-1-1-1 0 0,0 1 1 0 0,0-1-1 0 0,-1 0 0 0 0,0 0 1 0 0,0 0-1 0 0,-1 0 0 0 0,0-1 1 0 0,-1 0-1 0 0,1 0 0 0 0,-2 0 1 0 0,1-1-1 0 0,-1 0 1 0 0,0 0-1 0 0,-1-1 0 0 0,-4 4-89 0 0,11-9-9 0 0,0 0-1 0 0,0 0 1 0 0,-1 0-1 0 0,1 0 1 0 0,0 0-1 0 0,0 0 0 0 0,0 0 1 0 0,-1-1-1 0 0,1 1 1 0 0,-1 0-1 0 0,1-1 1 0 0,0 1-1 0 0,-1-1 1 0 0,1 0-1 0 0,-1 1 1 0 0,1-1-1 0 0,-1 0 1 0 0,1 0-1 0 0,-1 0 0 0 0,1 0 1 0 0,-1 0-1 0 0,1 0 1 0 0,-1 0-1 0 0,1-1 1 0 0,-1 1-1 0 0,1 0 1 0 0,-1-1-1 0 0,1 1 1 0 0,0-1-1 0 0,-1 0 0 0 0,1 1 1 0 0,0-1-1 0 0,-1 0 1 0 0,1 0-1 0 0,0 0 1 0 0,0 0-1 0 0,0 0 1 0 0,0 0-1 0 0,0 0 1 0 0,0 0-1 0 0,0-1 0 0 0,0 1 1 0 0,0 0-1 0 0,0-1 1 0 0,1 1-1 0 0,-1 0 1 0 0,1-1-1 0 0,-1 1 1 0 0,1-1-1 0 0,-1 1 1 0 0,1-1-1 0 0,0 1 1 0 0,0-1-1 0 0,0 1 0 0 0,0-1 10 0 0,30-82-1164 0 0,111-8-855 0 0,-73 65-1934 0 0,-19 9-3618 0 0</inkml:trace>
  <inkml:trace contextRef="#ctx0" brushRef="#br0" timeOffset="1616.519">476 39 5016 0 0,'0'0'6974'0'0,"0"0"-5368"0"0,0 0-1155 0 0,1 7 207 0 0,11 132 3396 0 0,-12-77-6140 0 0,-1-17-4999 0 0,1-49 2373 0 0</inkml:trace>
  <inkml:trace contextRef="#ctx0" brushRef="#br0" timeOffset="1866.222">446 7 4272 0 0,'0'0'5496'0'0,"0"0"-3534"0"0,7-2-1559 0 0,5 0-153 0 0,0 1 0 0 0,0 0 0 0 0,0 0-1 0 0,1 1 1 0 0,-1 1 0 0 0,0 0 0 0 0,0 0 0 0 0,0 1-1 0 0,0 1 1 0 0,0 0 0 0 0,0 1 0 0 0,-1 0 0 0 0,0 1-1 0 0,0 0 1 0 0,0 1 0 0 0,0 0 0 0 0,-1 0 0 0 0,4 4-250 0 0,-14-10 2 0 0,1 1 1 0 0,-1 0 0 0 0,0-1 0 0 0,1 1 0 0 0,-1 0 0 0 0,1-1 0 0 0,-1 1 0 0 0,0 0 0 0 0,0 0 0 0 0,1-1 0 0 0,-1 1 0 0 0,0 0 0 0 0,0 0 0 0 0,0-1 0 0 0,0 1 0 0 0,0 0 0 0 0,0 0 0 0 0,0 0 0 0 0,0-1-1 0 0,0 1 1 0 0,0 0 0 0 0,0 0 0 0 0,-1-1 0 0 0,1 1 0 0 0,0 0 0 0 0,0 0 0 0 0,-1-1 0 0 0,1 1 0 0 0,0 0 0 0 0,-1-1 0 0 0,1 1 0 0 0,-1-1 0 0 0,1 1 0 0 0,-1 0 0 0 0,1-1 0 0 0,-1 1 0 0 0,0-1 0 0 0,1 1-1 0 0,-1-1 1 0 0,0 0 0 0 0,1 1 0 0 0,-1-1 0 0 0,0 1 0 0 0,1-1 0 0 0,-1 0 0 0 0,0 0 0 0 0,0 0 0 0 0,1 1 0 0 0,-1-1 0 0 0,0 0 0 0 0,0 0 0 0 0,0 0 0 0 0,1 0 0 0 0,-1 0 0 0 0,0 0 0 0 0,0 0 0 0 0,1-1-1 0 0,-1 1 1 0 0,0 0 0 0 0,0 0 0 0 0,0-1-3 0 0,-54 7-465 0 0,55-6 464 0 0,-20 1-676 0 0,-18-1-1250 0 0,11-3-2931 0 0,2-5-3207 0 0</inkml:trace>
  <inkml:trace contextRef="#ctx0" brushRef="#br0" timeOffset="2114.95">860 9 6249 0 0,'0'0'5281'0'0,"0"0"-3654"0"0,0 0-1426 0 0,0 0 162 0 0,0 0 206 0 0,-7 8 128 0 0,0 1-552 0 0,1 1 1 0 0,-1 0-1 0 0,1 1 0 0 0,1-1 0 0 0,0 1 0 0 0,1 0 0 0 0,0 1 0 0 0,0-1 0 0 0,1 1 0 0 0,1-1 1 0 0,0 1-1 0 0,1 0 0 0 0,0 0 0 0 0,0 0 0 0 0,2 0 0 0 0,-1-1 0 0 0,2 5-145 0 0,32 14-2430 0 0,-3-33-5748 0 0,-18-9 1848 0 0</inkml:trace>
  <inkml:trace contextRef="#ctx0" brushRef="#br0" timeOffset="2471.249">982 97 3420 0 0,'0'0'6591'0'0,"0"0"-4731"0"0,2 8-1007 0 0,-2-6-744 0 0,30 94 2399 0 0,-30-95-2487 0 0,0 1 1 0 0,0 0-1 0 0,1-1 0 0 0,-1 1 0 0 0,1 0 1 0 0,-1-1-1 0 0,1 1 0 0 0,0-1 1 0 0,0 1-1 0 0,-1-1 0 0 0,1 0 0 0 0,0 1 1 0 0,0-1-1 0 0,0 0 0 0 0,0 0 1 0 0,1 1-1 0 0,-1-1 0 0 0,0 0 0 0 0,0 0 1 0 0,1 0-1 0 0,-1 0 0 0 0,1-1 1 0 0,-1 1-1 0 0,1 0 0 0 0,-1-1 0 0 0,1 1 1 0 0,-1 0-1 0 0,1-1 0 0 0,0 0 1 0 0,-1 1-1 0 0,1-1 0 0 0,-1 0 0 0 0,1 0 1 0 0,0 0-1 0 0,-1 0 0 0 0,1 0 1 0 0,0-1-1 0 0,-1 1 0 0 0,1 0 0 0 0,0-1 1 0 0,-1 1-1 0 0,1-1 0 0 0,-1 1 1 0 0,1-1-1 0 0,-1 0 0 0 0,1 0 0 0 0,-1 0 1 0 0,0 0-1 0 0,1 0 0 0 0,-1 0 1 0 0,0 0-1 0 0,0 0 0 0 0,0 0 0 0 0,0-1 1 0 0,0 1-1 0 0,0 0 0 0 0,0-1 1 0 0,0 1-1 0 0,0-1 0 0 0,0 0-21 0 0,18-78-490 0 0,4 144 1591 0 0,-11 87 1387 0 0,-12-148-2487 0 0,0 1 0 0 0,0-1-1 0 0,-1 1 1 0 0,1-1-1 0 0,-1 0 1 0 0,0 0-1 0 0,0 1 1 0 0,0-1-1 0 0,0 0 1 0 0,0 0 0 0 0,-1 0-1 0 0,1 0 1 0 0,-1 0-1 0 0,0 0 1 0 0,0 0-1 0 0,0-1 1 0 0,0 1 0 0 0,-1-1-1 0 0,1 1 1 0 0,0-1-1 0 0,-1 0 1 0 0,0 0-1 0 0,0 0 1 0 0,1 0 0 0 0,-1-1-1 0 0,0 1 1 0 0,-1-1-1 0 0,1 0 1 0 0,0 1-1 0 0,0-1 1 0 0,0-1 0 0 0,-1 1-1 0 0,1 0 1 0 0,0-1-1 0 0,-1 0 1 0 0,1 0-1 0 0,0 0 1 0 0,-1 0-1 0 0,1 0 1 0 0,-1-1 0 0 0,1 1-1 0 0,-2-2 0 0 0,1 0-119 0 0,0-1 1 0 0,1 0-1 0 0,-1 0 1 0 0,1-1-1 0 0,0 1 0 0 0,0-1 1 0 0,0 1-1 0 0,0-1 0 0 0,1 0 1 0 0,0 0-1 0 0,-1 0 0 0 0,2 0 1 0 0,-1-1-1 0 0,0 1 0 0 0,1-1 1 0 0,-1 1-1 0 0,1-1 1 0 0,1 1-1 0 0,-1-1 0 0 0,1 1 1 0 0,-1-1-1 0 0,1 0 0 0 0,1 1 1 0 0,-1-1-1 0 0,1 0 0 0 0,-1 1 1 0 0,1-1-1 0 0,1 1 0 0 0,-1-1 1 0 0,1 1-1 0 0,-1 0 0 0 0,1-1 1 0 0,0 1-1 0 0,1 0 1 0 0,-1 0-1 0 0,1 0 0 0 0,0 1 1 0 0,0-1-1 0 0,0 1 0 0 0,0-1 1 0 0,1 1-1 0 0,1-1 119 0 0,82-52-4926 0 0,-61 47 426 0 0</inkml:trace>
  <inkml:trace contextRef="#ctx0" brushRef="#br0" timeOffset="2735.04">1322 60 14605 0 0,'0'0'2077'0'0,"0"0"-2077"0"0,0 0 0 0 0,40 51 272 0 0,-27-27 228 0 0,-4 3-92 0 0,-2 1-76 0 0,-5 2-60 0 0,-2 1-160 0 0,-10 1-68 0 0,-8 1-44 0 0,-12 6-256 0 0,-15 0-600 0 0,5-9-997 0 0,-10-7-4035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46.0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952 876 536 0 0,'0'0'277'0'0,"0"0"-145"0"0,0 0-50 0 0,7 3 458 0 0,122 25 5261 0 0,-103-28-5428 0 0,0-1 1 0 0,-1-1-1 0 0,1 0 0 0 0,-1-3 0 0 0,0 0 1 0 0,0-1-1 0 0,0-1 0 0 0,-1-2 0 0 0,0 0 0 0 0,0-2 1 0 0,20-12-374 0 0,-34 18 52 0 0,-1 0 1 0 0,0-1 0 0 0,0-1-1 0 0,0 1 1 0 0,-1-1 0 0 0,0 0-1 0 0,0-1 1 0 0,0 0-1 0 0,-1-1 1 0 0,-1 1 0 0 0,1-1-1 0 0,-2 0 1 0 0,1-1 0 0 0,-1 1-1 0 0,0-1 1 0 0,-1 0-1 0 0,0-1 1 0 0,-1 1 0 0 0,0-1-1 0 0,-1 1 1 0 0,0-1 0 0 0,-1 0-1 0 0,0 0 1 0 0,0 1-1 0 0,-1-1 1 0 0,-1 0 0 0 0,0 0-1 0 0,0 0 1 0 0,-1 0 0 0 0,0 1-1 0 0,-1-1 1 0 0,0 0-53 0 0,-13-19-123 0 0,-2 1 0 0 0,-1 1 0 0 0,0 1 0 0 0,-2 0 0 0 0,-2 1 0 0 0,0 2 0 0 0,-1 0 0 0 0,-2 2 0 0 0,0 0 1 0 0,-1 2-1 0 0,-1 1 0 0 0,-1 2 0 0 0,-19-9 123 0 0,-2-2-21 0 0,0 3 0 0 0,-2 1 0 0 0,0 3 0 0 0,-2 3 0 0 0,0 1 0 0 0,-1 4 0 0 0,0 1 0 0 0,-1 3 0 0 0,-41-1 21 0 0,70 8 34 0 0,1 1 0 0 0,0 1 0 0 0,0 1 1 0 0,-1 2-1 0 0,1 0 0 0 0,0 2 0 0 0,1 1 0 0 0,-1 1 0 0 0,1 1 0 0 0,0 1 0 0 0,1 1 0 0 0,0 1 0 0 0,1 1 0 0 0,0 2 0 0 0,1 0 0 0 0,1 1 0 0 0,0 1 0 0 0,1 1 0 0 0,0 1 0 0 0,2 1 0 0 0,-13 16-34 0 0,22-24 76 0 0,0 1 0 0 0,1 0 1 0 0,0 1-1 0 0,1 0 0 0 0,0 0 1 0 0,1 1-1 0 0,1 0 0 0 0,0 0 1 0 0,1 0-1 0 0,0 1 1 0 0,1-1-1 0 0,1 1 0 0 0,0-1 1 0 0,1 1-1 0 0,1 0 0 0 0,0 0 1 0 0,1 0-1 0 0,1 0 0 0 0,0-1 1 0 0,1 1-1 0 0,0-1 0 0 0,2 0 1 0 0,-1 1-1 0 0,2-2 0 0 0,0 1 1 0 0,0-1-1 0 0,1 0 0 0 0,1 0 1 0 0,0-1-1 0 0,1 0 0 0 0,0 0 1 0 0,1-1-1 0 0,0 0 0 0 0,9 6-76 0 0,24 10 388 0 0,2-3-1 0 0,0-1 1 0 0,1-2-1 0 0,1-3 0 0 0,1-1 1 0 0,1-3-1 0 0,0-2 1 0 0,0-1-1 0 0,1-3 1 0 0,1-3-1 0 0,-1-1 0 0 0,49-4-387 0 0,-45 4 167 0 0,-22 0-265 0 0,0-1-1 0 0,1-1 0 0 0,0-2 1 0 0,-1-2-1 0 0,1-1 1 0 0,-1-1-1 0 0,0-2 0 0 0,27-8 99 0 0,-23-12-3085 0 0,-22-1-5269 0 0,-10 1 1085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48.6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1 11609 0 0,'0'0'2420'0'0,"0"0"-1794"0"0,-5 7-469 0 0,-7 15 239 0 0,1 1 0 0 0,1 1 0 0 0,1 0 0 0 0,1 0 0 0 0,1 1 0 0 0,1 0 0 0 0,2 0 0 0 0,0 0 0 0 0,2 0 0 0 0,1 1 0 0 0,1 19-396 0 0,1-35-65 0 0,1-1 1 0 0,0 1 0 0 0,0-1 0 0 0,1 0-1 0 0,1 0 1 0 0,-1 0 0 0 0,1 0-1 0 0,1 0 1 0 0,-1-1 0 0 0,2 0-1 0 0,-1 0 1 0 0,1 0 0 0 0,0-1-1 0 0,1 0 1 0 0,2 3 64 0 0,43 33-7745 0 0,-28-29-2349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09.4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725 721 2648 0 0,'0'0'5311'0'0,"0"0"-3809"0"0,8-1-1257 0 0,21-3-113 0 0,1-1 0 0 0,-1-2 0 0 0,0-1 0 0 0,0-1 0 0 0,-1-2 0 0 0,0 0 0 0 0,-1-2 0 0 0,0-1 0 0 0,-1-1 0 0 0,-1-1 0 0 0,-1-2 0 0 0,0 0 0 0 0,1-3-132 0 0,-17 14 61 0 0,-1-1 1 0 0,0 0 0 0 0,0 0-1 0 0,-1-1 1 0 0,0 0 0 0 0,-1 0-1 0 0,0 0 1 0 0,0-1 0 0 0,-1 0 0 0 0,0 0-1 0 0,0 0 1 0 0,-1 0 0 0 0,-1 0-1 0 0,0-1 1 0 0,0 1 0 0 0,-1-1-1 0 0,0 1 1 0 0,-1-1 0 0 0,0 0-1 0 0,-1 1 1 0 0,0-1 0 0 0,-1 1-1 0 0,0-1 1 0 0,0 1 0 0 0,-1 0-1 0 0,-1 0 1 0 0,1 0 0 0 0,-2 0-1 0 0,1 0 1 0 0,-2 1 0 0 0,1 0 0 0 0,-1 0-1 0 0,0 0 1 0 0,-1 1 0 0 0,0 0-1 0 0,0 0 1 0 0,-2 0-62 0 0,-21-15-92 0 0,-1 2 0 0 0,0 1 0 0 0,-2 1 0 0 0,0 2-1 0 0,-2 1 1 0 0,1 1 0 0 0,-2 2 0 0 0,0 2 0 0 0,0 1 0 0 0,-1 2 0 0 0,0 2 0 0 0,0 1 0 0 0,-1 2 0 0 0,1 1 0 0 0,-1 2 0 0 0,0 2-1 0 0,-23 4 93 0 0,41-5-21 0 0,0 1 0 0 0,0 1-1 0 0,0 1 1 0 0,0 1-1 0 0,0 0 1 0 0,1 1-1 0 0,0 2 1 0 0,0 0-1 0 0,1 1 1 0 0,0 0-1 0 0,1 1 1 0 0,0 2-1 0 0,0-1 1 0 0,1 2-1 0 0,1 0 1 0 0,0 1-1 0 0,1 1 1 0 0,0 0 0 0 0,1 1-1 0 0,1 0 1 0 0,1 1-1 0 0,0 0 1 0 0,1 1-1 0 0,1 0 1 0 0,1 0-1 0 0,0 1 1 0 0,1 0-1 0 0,1 1 1 0 0,1 0-1 0 0,-1 10 22 0 0,3-15 95 0 0,0 0-1 0 0,1 0 1 0 0,1 1-1 0 0,0-1 0 0 0,1 0 1 0 0,1 1-1 0 0,0-1 1 0 0,1 0-1 0 0,1 0 0 0 0,0 0 1 0 0,1 0-1 0 0,1 0 1 0 0,0-1-1 0 0,1 1 0 0 0,0-2 1 0 0,1 1-1 0 0,1-1 1 0 0,0 0-1 0 0,1 0 0 0 0,0-1 1 0 0,1 0-1 0 0,0-1 1 0 0,1 0-1 0 0,0 0 0 0 0,1-1 1 0 0,0-1-1 0 0,1 0 1 0 0,0-1-1 0 0,0 0 1 0 0,1-1-1 0 0,0 0 0 0 0,7 1-94 0 0,19-1 356 0 0,1-3-1 0 0,0-1 1 0 0,0-2-1 0 0,1-1 0 0 0,-1-3 1 0 0,0-1-1 0 0,-1-2 1 0 0,1-2-1 0 0,-1-1 1 0 0,-1-3-1 0 0,8-4-355 0 0,-41 15-177 0 0,20-8-1076 0 0,-10 1-2607 0 0,-4-5-3638 0 0</inkml:trace>
  <inkml:trace contextRef="#ctx0" brushRef="#br0" timeOffset="40019.372">483 649 6321 0 0,'0'0'7376'0'0,"0"0"-6084"0"0,0 0-1052 0 0,0 0-188 0 0,0 0 112 0 0,0 0-28 0 0,0 0 92 0 0,0 0-92 0 0,0 0-136 0 0,0 0-1308 0 0,5 7-384 0 0,-4-10-4848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46.7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404 243 12137 0 0,'0'0'2368'0'0,"0"0"-2188"0"0,0 0-168 0 0,0 0 292 0 0,-41-4 8 0 0,20 1-48 0 0,-6-1-148 0 0,1 3-116 0 0,0-1-64 0 0,2 2 60 0 0,1 0 4 0 0,2 0 76 0 0,7 0-76 0 0,2 0-604 0 0,7 0-560 0 0,5-1-1176 0 0,0-1-2208 0 0,8-8-2497 0 0</inkml:trace>
  <inkml:trace contextRef="#ctx0" brushRef="#br0" timeOffset="1415.711">57 0 5641 0 0,'0'0'7660'0'0,"0"0"-7336"0"0,0 0-320 0 0,-36 52 680 0 0,26-22 84 0 0,3 12-12 0 0,3 5-23 0 0,4-2-85 0 0,0-8-152 0 0,7-11-112 0 0,-1-6-188 0 0,2 4-84 0 0,5 2-28 0 0,4 1-84 0 0,6-3-592 0 0,1-3-524 0 0,-3-6-1201 0 0,14-7-4755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47.0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1 13981 0 0,'0'0'1834'0'0,"0"0"-1516"0"0,0 0-230 0 0,0 0 139 0 0,0 0-113 0 0,0 0-238 0 0,-6 0-11 0 0,-16 0 75 0 0,129 22 64 0 0,-105-22 16 0 0,0 1 0 0 0,1 0-1 0 0,-1 0 1 0 0,0 0 0 0 0,0 0 0 0 0,0 0-1 0 0,0 0 1 0 0,0 1 0 0 0,0-1-1 0 0,-1 1 1 0 0,1-1 0 0 0,0 1 0 0 0,-1 0-1 0 0,1 0 1 0 0,-1-1 0 0 0,0 1 0 0 0,1 0-1 0 0,-1 0 1 0 0,0 0 0 0 0,0 1-1 0 0,0-1 1 0 0,-1 0 0 0 0,1 0 0 0 0,0 0-1 0 0,-1 1 1 0 0,1-1 0 0 0,-1 0 0 0 0,0 1-1 0 0,0-1 1 0 0,0 0 0 0 0,0 1-1 0 0,0-1 1 0 0,-1 0 0 0 0,1 0 0 0 0,-1 1-1 0 0,1-1 1 0 0,-1 0 0 0 0,0 0-1 0 0,0 1 1 0 0,0-1 0 0 0,0 0 0 0 0,0 0-1 0 0,0 0 1 0 0,-1 0 0 0 0,1-1 0 0 0,0 1-1 0 0,-2 1-19 0 0,-78 98 759 0 0,82-99-710 0 0,1 0-1 0 0,-1 0 1 0 0,1 0-1 0 0,0 0 1 0 0,-1-1-1 0 0,1 1 1 0 0,0 0-1 0 0,0-1 1 0 0,0 0 0 0 0,0 1-1 0 0,0-1 1 0 0,1 0-1 0 0,-1 0 1 0 0,0 0-1 0 0,1 0 1 0 0,-1-1-1 0 0,0 1 1 0 0,1-1 0 0 0,-1 1-1 0 0,1-1 1 0 0,-1 0-1 0 0,1 0 1 0 0,-1 0-1 0 0,1 0 1 0 0,-1 0-1 0 0,1-1 1 0 0,-1 1 0 0 0,0-1-1 0 0,1 0 1 0 0,0 0-49 0 0,4 1-10 0 0,77-5-208 0 0,-57-2-2641 0 0,-2-4-3966 0 0,-10 0-1657 0 0</inkml:trace>
  <inkml:trace contextRef="#ctx0" brushRef="#br0" timeOffset="280.945">432 185 5288 0 0,'0'0'8175'0'0,"0"0"-6531"0"0,0 0-1271 0 0,0 0 183 0 0,0 0 22 0 0,0 0-76 0 0,0 0-196 0 0,5 0-228 0 0,-4 1-100 0 0,1-1-1 0 0,-1 1 1 0 0,1-1 0 0 0,-1 0-1 0 0,1 1 1 0 0,-1-1-1 0 0,1 0 1 0 0,-1 0-1 0 0,1 0 1 0 0,-1 0-1 0 0,1-1 1 0 0,-1 1 0 0 0,1 0-1 0 0,0 0 1 0 0,-1-1-1 0 0,0 1 1 0 0,1-1-1 0 0,-1 0 1 0 0,1 1 0 0 0,-1-1-1 0 0,0 0 1 0 0,1 0-1 0 0,-1 0 1 0 0,0 0-1 0 0,0 0 1 0 0,0 0-1 0 0,0 0 1 0 0,0 0 0 0 0,0-1-1 0 0,0 1 1 0 0,0 0-1 0 0,0 0 1 0 0,0-1-1 0 0,-1 1 1 0 0,1-1 0 0 0,-1 1-1 0 0,1-1 1 0 0,-1 1-1 0 0,1-1 1 0 0,-1 1-1 0 0,0-1 1 0 0,0 1-1 0 0,0-1 1 0 0,0 1 0 0 0,0-1-1 0 0,0 1 1 0 0,0-1-1 0 0,0 0 1 0 0,-1 1-1 0 0,1-1 1 0 0,0 1 0 0 0,-1-1-1 0 0,0 1 1 0 0,1 0-1 0 0,-1-1 1 0 0,0 1-1 0 0,1 0 1 0 0,-1-1 0 0 0,0 1-1 0 0,0 0 1 0 0,0 0-1 0 0,0 0 1 0 0,-1-1 22 0 0,1 0-17 0 0,-1 0 0 0 0,0-1 0 0 0,0 1 0 0 0,0 0 0 0 0,0 0 0 0 0,0 0 0 0 0,-1 1 0 0 0,1-1 0 0 0,-1 0 0 0 0,1 1 0 0 0,-1-1 0 0 0,1 1 0 0 0,-1 0 0 0 0,0 0 0 0 0,0 0 0 0 0,1 0 0 0 0,-1 1 0 0 0,0-1 1 0 0,0 1-1 0 0,0 0 0 0 0,0-1 0 0 0,0 1 0 0 0,0 0 0 0 0,0 1 0 0 0,0-1 0 0 0,0 1 0 0 0,1-1 0 0 0,-1 1 0 0 0,0 0 0 0 0,0 0 0 0 0,1 0 0 0 0,-1 0 0 0 0,0 1 0 0 0,1-1 0 0 0,-1 1 0 0 0,1-1 0 0 0,-1 1 0 0 0,1 0 0 0 0,0 0 0 0 0,0 0 0 0 0,0 0 0 0 0,0 0 0 0 0,0 1 0 0 0,1-1 0 0 0,-1 0 0 0 0,1 1 1 0 0,-1 0-1 0 0,1-1 0 0 0,0 1 0 0 0,0 0 0 0 0,0-1 0 0 0,0 2 17 0 0,4 64 545 0 0,15-57-2730 0 0,11-9-3538 0 0,-4-6-1987 0 0</inkml:trace>
  <inkml:trace contextRef="#ctx0" brushRef="#br0" timeOffset="592.382">676 188 5336 0 0,'0'0'6418'0'0,"0"0"-4930"0"0,0 0-1372 0 0,0 0 185 0 0,0 0 155 0 0,0 0 6 0 0,0 0-47 0 0,0 0-54 0 0,5 3 43 0 0,13 12 130 0 0,9-54 777 0 0,-26 36-1330 0 0,-1 0 1 0 0,0 1 0 0 0,0-1 0 0 0,0 0-1 0 0,0 0 1 0 0,0 0 0 0 0,-1 0-1 0 0,1 1 1 0 0,-1-1 0 0 0,0 0 0 0 0,0 0-1 0 0,0 1 1 0 0,0-1 0 0 0,0 1 0 0 0,-1-1-1 0 0,1 1 1 0 0,-1-1 0 0 0,1 1 0 0 0,-1 0-1 0 0,0 0 1 0 0,0-1 0 0 0,0 2-1 0 0,0-1 1 0 0,0 0 0 0 0,-1 0 0 0 0,1 1-1 0 0,0-1 1 0 0,-1 1 0 0 0,1-1 0 0 0,-1 1-1 0 0,0 0 1 0 0,1 0 0 0 0,-1 0 0 0 0,0 1-1 0 0,0-1 1 0 0,0 1 0 0 0,1-1-1 0 0,-1 1 1 0 0,0 0 0 0 0,0 0 0 0 0,0 0-1 0 0,0 1 1 0 0,1-1 0 0 0,-1 1 0 0 0,0-1-1 0 0,0 1 1 0 0,1 0 0 0 0,-1 0 0 0 0,0 0-1 0 0,1 0 1 0 0,-1 1 0 0 0,1-1-1 0 0,-1 1 1 0 0,1 0 0 0 0,0-1 0 0 0,0 1-1 0 0,0 0 1 0 0,0 0 0 0 0,0 0 0 0 0,0 1-1 0 0,0-1 1 0 0,1 0 0 0 0,-1 1 18 0 0,1 0 13 0 0,0-1 1 0 0,0 0-1 0 0,0 1 1 0 0,1-1-1 0 0,-1 1 1 0 0,1-1-1 0 0,-1 1 1 0 0,1-1-1 0 0,0 1 1 0 0,0-1-1 0 0,0 1 1 0 0,0-1-1 0 0,1 1 1 0 0,-1-1-1 0 0,1 1 1 0 0,-1-1 0 0 0,1 0-1 0 0,0 1 1 0 0,0-1-1 0 0,0 0 1 0 0,0 0-1 0 0,1 1 1 0 0,-1-1-1 0 0,0 0 1 0 0,1 0-1 0 0,0 0 1 0 0,-1-1-1 0 0,1 1 1 0 0,0 0-1 0 0,0 0 1 0 0,0-1-1 0 0,0 0 1 0 0,0 1-1 0 0,0-1 1 0 0,0 0-1 0 0,1 0 1 0 0,-1 0-1 0 0,1 0-13 0 0,44 1-7203 0 0,-27-8 758 0 0</inkml:trace>
  <inkml:trace contextRef="#ctx0" brushRef="#br0" timeOffset="824.297">916 4 6097 0 0,'0'0'7856'0'0,"0"0"-7856"0"0,0 0 100 0 0,30 48-8 0 0,-24-25 628 0 0,-1 0 112 0 0,-2 2-39 0 0,-3-1-193 0 0,-3 2-80 0 0,-5 0-236 0 0,-6 1-112 0 0,-6 0-84 0 0,-5 0-88 0 0,-11-2-456 0 0,-9-2-688 0 0,-11-6-433 0 0,9-7-2983 0 0,3-10-5597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9T02:32:50.3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83 123 5092 0 0,'0'0'6449'0'0,"0"0"-5302"0"0,0 0-1169 0 0,0 0 489 0 0,0 0 126 0 0,0 0-118 0 0,38 3 805 0 0,-36-4-1270 0 0,0 0 0 0 0,1 0 0 0 0,-1 0 0 0 0,-1 0 0 0 0,1 0 0 0 0,0 0-1 0 0,0-1 1 0 0,0 1 0 0 0,-1-1 0 0 0,1 1 0 0 0,0-1 0 0 0,-1 1-1 0 0,0-1 1 0 0,1 0 0 0 0,-1 0 0 0 0,0 0 0 0 0,0 0 0 0 0,0 0 0 0 0,0 0-1 0 0,0 0 1 0 0,0 0 0 0 0,-1 0 0 0 0,1 0 0 0 0,-1-1 0 0 0,0 1-1 0 0,1 0 1 0 0,-1 0 0 0 0,0-1 0 0 0,0 1 0 0 0,0 0 0 0 0,-1 0 0 0 0,1-1-1 0 0,-1 1 1 0 0,1 0 0 0 0,-1 0 0 0 0,0 0 0 0 0,1 0 0 0 0,-1 0 0 0 0,0 0-1 0 0,0 0 1 0 0,-1 0 0 0 0,1 0 0 0 0,0 0 0 0 0,-1 0 0 0 0,1 1-1 0 0,-1-1 1 0 0,1 1 0 0 0,-1-1-10 0 0,-2-2-100 0 0,1 1 0 0 0,-1 0 0 0 0,0 0 0 0 0,0 0 0 0 0,0 0 0 0 0,0 0 0 0 0,0 1 0 0 0,0 0 0 0 0,-1 0 0 0 0,1 0 0 0 0,-1 1 0 0 0,1-1 0 0 0,-1 1 0 0 0,0 0 0 0 0,0 0 0 0 0,1 1 0 0 0,-1-1 1 0 0,0 1-1 0 0,0 0 0 0 0,0 1 0 0 0,0-1 0 0 0,-4 2 100 0 0,6 2 58 0 0,-1 0 1 0 0,1 1-1 0 0,0 0 1 0 0,0-1-1 0 0,1 1 1 0 0,-1 0-1 0 0,1 0 1 0 0,0 1 0 0 0,1-1-1 0 0,-1 0 1 0 0,1 1-1 0 0,0-1 1 0 0,0 1-1 0 0,1-1 1 0 0,-1 1-1 0 0,1-1 1 0 0,1 1-1 0 0,-1-1 1 0 0,1 1-1 0 0,0-1 1 0 0,1 3-59 0 0,11 11-933 0 0,3-14-5349 0 0,-2-6-1443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16AB4-BCC4-4058-A11C-22DADC6BAC9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2D475-CA7F-4BD4-809A-E9B3E854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20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406F9-BC5E-D1E5-DA5C-3F925525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>
            <a:extLst>
              <a:ext uri="{FF2B5EF4-FFF2-40B4-BE49-F238E27FC236}">
                <a16:creationId xmlns:a16="http://schemas.microsoft.com/office/drawing/2014/main" id="{045AA555-3B5A-AB52-9BFC-A8C5A51329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80579" name="Rectangle 3">
            <a:extLst>
              <a:ext uri="{FF2B5EF4-FFF2-40B4-BE49-F238E27FC236}">
                <a16:creationId xmlns:a16="http://schemas.microsoft.com/office/drawing/2014/main" id="{A9048A8D-D8E5-6D6E-0DD3-38592520EB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3263"/>
            <a:ext cx="6172200" cy="3473450"/>
          </a:xfrm>
          <a:ln cap="flat"/>
        </p:spPr>
      </p:sp>
    </p:spTree>
    <p:extLst>
      <p:ext uri="{BB962C8B-B14F-4D97-AF65-F5344CB8AC3E}">
        <p14:creationId xmlns:p14="http://schemas.microsoft.com/office/powerpoint/2010/main" val="973802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805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3263"/>
            <a:ext cx="6172200" cy="3473450"/>
          </a:xfrm>
          <a:ln cap="flat"/>
        </p:spPr>
      </p:sp>
    </p:spTree>
    <p:extLst>
      <p:ext uri="{BB962C8B-B14F-4D97-AF65-F5344CB8AC3E}">
        <p14:creationId xmlns:p14="http://schemas.microsoft.com/office/powerpoint/2010/main" val="540969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805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3263"/>
            <a:ext cx="6172200" cy="3473450"/>
          </a:xfrm>
          <a:ln cap="flat"/>
        </p:spPr>
      </p:sp>
    </p:spTree>
    <p:extLst>
      <p:ext uri="{BB962C8B-B14F-4D97-AF65-F5344CB8AC3E}">
        <p14:creationId xmlns:p14="http://schemas.microsoft.com/office/powerpoint/2010/main" val="1884206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805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3263"/>
            <a:ext cx="6172200" cy="3473450"/>
          </a:xfrm>
          <a:ln cap="flat"/>
        </p:spPr>
      </p:sp>
    </p:spTree>
    <p:extLst>
      <p:ext uri="{BB962C8B-B14F-4D97-AF65-F5344CB8AC3E}">
        <p14:creationId xmlns:p14="http://schemas.microsoft.com/office/powerpoint/2010/main" val="1724752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C0504D"/>
              </a:buClr>
            </a:pPr>
            <a:fld id="{140001C2-9267-4555-B60F-CD81912A0DD7}" type="slidenum">
              <a:rPr lang="en-US">
                <a:solidFill>
                  <a:prstClr val="black"/>
                </a:solidFill>
              </a:rPr>
              <a:pPr>
                <a:buClr>
                  <a:srgbClr val="C0504D"/>
                </a:buClr>
              </a:pPr>
              <a:t>53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700088"/>
            <a:ext cx="6194425" cy="3484562"/>
          </a:xfrm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38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169738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5805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3263"/>
            <a:ext cx="6172200" cy="3473450"/>
          </a:xfrm>
          <a:ln cap="flat"/>
        </p:spPr>
      </p:sp>
    </p:spTree>
    <p:extLst>
      <p:ext uri="{BB962C8B-B14F-4D97-AF65-F5344CB8AC3E}">
        <p14:creationId xmlns:p14="http://schemas.microsoft.com/office/powerpoint/2010/main" val="2311898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5805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3263"/>
            <a:ext cx="6172200" cy="3473450"/>
          </a:xfrm>
          <a:ln cap="flat"/>
        </p:spPr>
      </p:sp>
    </p:spTree>
    <p:extLst>
      <p:ext uri="{BB962C8B-B14F-4D97-AF65-F5344CB8AC3E}">
        <p14:creationId xmlns:p14="http://schemas.microsoft.com/office/powerpoint/2010/main" val="3053782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782192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562915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805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3263"/>
            <a:ext cx="6172200" cy="3473450"/>
          </a:xfrm>
          <a:ln cap="flat"/>
        </p:spPr>
      </p:sp>
    </p:spTree>
    <p:extLst>
      <p:ext uri="{BB962C8B-B14F-4D97-AF65-F5344CB8AC3E}">
        <p14:creationId xmlns:p14="http://schemas.microsoft.com/office/powerpoint/2010/main" val="96882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C0504D"/>
              </a:buClr>
            </a:pPr>
            <a:fld id="{140001C2-9267-4555-B60F-CD81912A0DD7}" type="slidenum">
              <a:rPr lang="en-US">
                <a:solidFill>
                  <a:prstClr val="black"/>
                </a:solidFill>
              </a:rPr>
              <a:pPr>
                <a:buClr>
                  <a:srgbClr val="C0504D"/>
                </a:buClr>
              </a:pPr>
              <a:t>38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7988" y="700088"/>
            <a:ext cx="6194425" cy="3484562"/>
          </a:xfrm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805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9100" y="703263"/>
            <a:ext cx="6172200" cy="3473450"/>
          </a:xfrm>
          <a:ln cap="flat"/>
        </p:spPr>
      </p:sp>
    </p:spTree>
    <p:extLst>
      <p:ext uri="{BB962C8B-B14F-4D97-AF65-F5344CB8AC3E}">
        <p14:creationId xmlns:p14="http://schemas.microsoft.com/office/powerpoint/2010/main" val="2540828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48418"/>
            <a:ext cx="6858000" cy="1046663"/>
          </a:xfrm>
        </p:spPr>
        <p:txBody>
          <a:bodyPr anchor="b"/>
          <a:lstStyle>
            <a:lvl1pPr algn="ctr">
              <a:defRPr sz="3600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96645"/>
            <a:ext cx="6858000" cy="1241822"/>
          </a:xfrm>
        </p:spPr>
        <p:txBody>
          <a:bodyPr/>
          <a:lstStyle>
            <a:lvl1pPr marL="0" indent="0" algn="ctr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96169A15-83D5-374D-8114-65A610BB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0045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43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5096" y="1098671"/>
            <a:ext cx="5035292" cy="62439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45096" y="638129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5096" y="1778794"/>
            <a:ext cx="5035292" cy="23847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B87FA-C788-0C43-A60C-5EB49C9779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2879679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24" y="833232"/>
            <a:ext cx="4407083" cy="102286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4224" y="399987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224" y="1884528"/>
            <a:ext cx="4407083" cy="24814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B87FA-C788-0C43-A60C-5EB49C9779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2058" y="1200150"/>
            <a:ext cx="2743200" cy="2743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28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252" y="808793"/>
            <a:ext cx="2749209" cy="117832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68" y="2003332"/>
            <a:ext cx="2749454" cy="404813"/>
          </a:xfrm>
        </p:spPr>
        <p:txBody>
          <a:bodyPr anchor="ctr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756" y="808793"/>
            <a:ext cx="2514599" cy="3750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8149" y="808794"/>
            <a:ext cx="2514599" cy="37507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4563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89" y="810931"/>
            <a:ext cx="6591807" cy="8118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406536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107" y="1870384"/>
            <a:ext cx="3206494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36503" y="1870384"/>
            <a:ext cx="3206494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8918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6800" y="1215744"/>
            <a:ext cx="2749209" cy="117832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6800" y="2390362"/>
            <a:ext cx="2749454" cy="404813"/>
          </a:xfrm>
        </p:spPr>
        <p:txBody>
          <a:bodyPr anchor="ctr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479" y="335543"/>
            <a:ext cx="5035292" cy="117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8479" y="1801202"/>
            <a:ext cx="5035292" cy="117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728A0-FBA7-A944-9FC3-D964968E5F8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48479" y="3262454"/>
            <a:ext cx="5035292" cy="117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050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0" y="810931"/>
            <a:ext cx="6466444" cy="8118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406536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107" y="1865585"/>
            <a:ext cx="2575872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84064" y="1865585"/>
            <a:ext cx="2575872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9CB098-C913-FF47-8D6F-4433AECCD9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17021" y="1865585"/>
            <a:ext cx="2575872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907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778" y="271067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127153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453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173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173" y="2568553"/>
            <a:ext cx="2651760" cy="21418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87767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DFEEC4C-3952-3241-AFFA-9FF6C2A44C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3487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33487" y="2603479"/>
            <a:ext cx="2651760" cy="20989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0131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7BD52A3-D0F5-C34B-B923-D91286004F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851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9CB098-C913-FF47-8D6F-4433AECCD9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45851" y="2603479"/>
            <a:ext cx="2651760" cy="20989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579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778" y="271067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127153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453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173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12F6D154-7CC0-C540-AA65-63CBA5A000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8385" y="2690383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87767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DFEEC4C-3952-3241-AFFA-9FF6C2A44C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3487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2EB95A51-2BFE-CF45-AF89-35310B6F25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45699" y="2690382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0131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7BD52A3-D0F5-C34B-B923-D91286004F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851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50A9B9C3-F6C3-E14E-B1BC-001989E7BF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58063" y="2690381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03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426" y="211044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063485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8453" y="1708482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105" y="1941489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EF3CB1-11C9-364F-BB5B-A911A25998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9146" y="2693575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69273" y="1708481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4B1F5A97-5AAD-B944-ACE3-759382926F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96483" y="1943551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D467BC90-669B-E145-A934-88F0093AEA0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738524" y="2695637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0093" y="1708481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20F56272-45A8-464E-A2EF-92E963522C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88744" y="1943551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91AC9B6C-283F-8246-AA1C-A18DA4F7E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30785" y="2695637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6ABE50-ACB3-F540-B07F-B7E5E31B4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30912" y="1708483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EEAAA06-A9FA-5C44-BDE5-45762EF595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69564" y="1941489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AB995A1D-84D4-B04C-B7C1-C51D005CC92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11605" y="2693575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321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Google Shape;9;p2">
            <a:extLst>
              <a:ext uri="{FF2B5EF4-FFF2-40B4-BE49-F238E27FC236}">
                <a16:creationId xmlns:a16="http://schemas.microsoft.com/office/drawing/2014/main" id="{1FCF44F6-5A3D-E048-9544-889B53C3B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36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B5004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oogle Shape;9;p2">
            <a:extLst>
              <a:ext uri="{FF2B5EF4-FFF2-40B4-BE49-F238E27FC236}">
                <a16:creationId xmlns:a16="http://schemas.microsoft.com/office/drawing/2014/main" id="{9276374E-D2D9-DC42-A494-8AC9A165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0045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2548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Google Shape;9;p2">
            <a:extLst>
              <a:ext uri="{FF2B5EF4-FFF2-40B4-BE49-F238E27FC236}">
                <a16:creationId xmlns:a16="http://schemas.microsoft.com/office/drawing/2014/main" id="{2BECEAAE-95DE-7F48-A1B5-8653118BC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1932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2">
            <a:extLst>
              <a:ext uri="{FF2B5EF4-FFF2-40B4-BE49-F238E27FC236}">
                <a16:creationId xmlns:a16="http://schemas.microsoft.com/office/drawing/2014/main" id="{BCD90D5E-D7AC-014B-B622-1C4522500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008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Google Shape;9;p2">
            <a:extLst>
              <a:ext uri="{FF2B5EF4-FFF2-40B4-BE49-F238E27FC236}">
                <a16:creationId xmlns:a16="http://schemas.microsoft.com/office/drawing/2014/main" id="{2085C8BE-71C8-A94B-B44D-4219E253C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2979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oogle Shape;9;p2">
            <a:extLst>
              <a:ext uri="{FF2B5EF4-FFF2-40B4-BE49-F238E27FC236}">
                <a16:creationId xmlns:a16="http://schemas.microsoft.com/office/drawing/2014/main" id="{C1E125B7-055E-5047-97D9-F27D7CEBE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718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0063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87372-0917-854E-8E17-C067520FD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75625"/>
            <a:ext cx="4024312" cy="404813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3473"/>
            <a:ext cx="7886700" cy="30492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569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38" y="732462"/>
            <a:ext cx="7886700" cy="752851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87372-0917-854E-8E17-C067520FD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638" y="283978"/>
            <a:ext cx="4024312" cy="404813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38" y="1583473"/>
            <a:ext cx="7886700" cy="15418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FE203F3-27C1-6942-B96E-19FD27429A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220872"/>
            <a:ext cx="9144000" cy="19226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5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021" y="811348"/>
            <a:ext cx="4023953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938" y="406953"/>
            <a:ext cx="4024312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021" y="2067339"/>
            <a:ext cx="8303872" cy="25653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93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1" y="880520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8" y="476125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1" y="476125"/>
            <a:ext cx="5035292" cy="2095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A4D5AD4-5321-1C4A-B2C2-36ACAEAE06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220872"/>
            <a:ext cx="9144000" cy="19226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0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0" y="2689542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2285147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2285147"/>
            <a:ext cx="5035292" cy="2095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A4D5AD4-5321-1C4A-B2C2-36ACAEAE06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1922628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1BD809E3-AD6A-7B4C-A433-216B2CAC2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1140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35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1" y="1215743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8" y="811348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1" y="811349"/>
            <a:ext cx="5035292" cy="1760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657601" y="2750585"/>
            <a:ext cx="5035292" cy="1760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219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528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9095"/>
            <a:ext cx="7886700" cy="3453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4918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0" r:id="rId3"/>
    <p:sldLayoutId id="2147483679" r:id="rId4"/>
    <p:sldLayoutId id="2147483682" r:id="rId5"/>
    <p:sldLayoutId id="2147483669" r:id="rId6"/>
    <p:sldLayoutId id="2147483668" r:id="rId7"/>
    <p:sldLayoutId id="2147483681" r:id="rId8"/>
    <p:sldLayoutId id="2147483670" r:id="rId9"/>
    <p:sldLayoutId id="2147483683" r:id="rId10"/>
    <p:sldLayoutId id="2147483684" r:id="rId11"/>
    <p:sldLayoutId id="2147483674" r:id="rId12"/>
    <p:sldLayoutId id="2147483672" r:id="rId13"/>
    <p:sldLayoutId id="2147483671" r:id="rId14"/>
    <p:sldLayoutId id="2147483673" r:id="rId15"/>
    <p:sldLayoutId id="2147483675" r:id="rId16"/>
    <p:sldLayoutId id="2147483680" r:id="rId17"/>
    <p:sldLayoutId id="2147483677" r:id="rId18"/>
    <p:sldLayoutId id="2147483663" r:id="rId19"/>
    <p:sldLayoutId id="2147483664" r:id="rId20"/>
    <p:sldLayoutId id="2147483665" r:id="rId21"/>
    <p:sldLayoutId id="2147483666" r:id="rId22"/>
    <p:sldLayoutId id="2147483667" r:id="rId2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bg2">
            <a:lumMod val="25000"/>
          </a:schemeClr>
        </a:buClr>
        <a:buSzPct val="85000"/>
        <a:buFont typeface="Arial" panose="020B0604020202020204" pitchFamily="34" charset="0"/>
        <a:buChar char="•"/>
        <a:defRPr sz="16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>
            <a:lumMod val="25000"/>
          </a:schemeClr>
        </a:buClr>
        <a:buSzPct val="85000"/>
        <a:buFont typeface="Courier New" panose="02070309020205020404" pitchFamily="49" charset="0"/>
        <a:buChar char="o"/>
        <a:defRPr sz="14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>
            <a:lumMod val="25000"/>
          </a:schemeClr>
        </a:buClr>
        <a:buSzPct val="85000"/>
        <a:buFont typeface="Wingdings" pitchFamily="2" charset="2"/>
        <a:buChar char="§"/>
        <a:defRPr sz="12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6.png"/><Relationship Id="rId18" Type="http://schemas.openxmlformats.org/officeDocument/2006/relationships/customXml" Target="../ink/ink168.xml"/><Relationship Id="rId26" Type="http://schemas.openxmlformats.org/officeDocument/2006/relationships/customXml" Target="../ink/ink172.xml"/><Relationship Id="rId39" Type="http://schemas.openxmlformats.org/officeDocument/2006/relationships/image" Target="../media/image179.png"/><Relationship Id="rId3" Type="http://schemas.openxmlformats.org/officeDocument/2006/relationships/image" Target="../media/image2710.png"/><Relationship Id="rId21" Type="http://schemas.openxmlformats.org/officeDocument/2006/relationships/image" Target="../media/image170.png"/><Relationship Id="rId34" Type="http://schemas.openxmlformats.org/officeDocument/2006/relationships/customXml" Target="../ink/ink176.xml"/><Relationship Id="rId12" Type="http://schemas.openxmlformats.org/officeDocument/2006/relationships/customXml" Target="../ink/ink165.xml"/><Relationship Id="rId17" Type="http://schemas.openxmlformats.org/officeDocument/2006/relationships/image" Target="../media/image168.png"/><Relationship Id="rId25" Type="http://schemas.openxmlformats.org/officeDocument/2006/relationships/image" Target="../media/image172.png"/><Relationship Id="rId33" Type="http://schemas.openxmlformats.org/officeDocument/2006/relationships/image" Target="../media/image176.png"/><Relationship Id="rId38" Type="http://schemas.openxmlformats.org/officeDocument/2006/relationships/customXml" Target="../ink/ink178.xml"/><Relationship Id="rId2" Type="http://schemas.openxmlformats.org/officeDocument/2006/relationships/image" Target="../media/image1510.png"/><Relationship Id="rId16" Type="http://schemas.openxmlformats.org/officeDocument/2006/relationships/customXml" Target="../ink/ink167.xml"/><Relationship Id="rId20" Type="http://schemas.openxmlformats.org/officeDocument/2006/relationships/customXml" Target="../ink/ink169.xml"/><Relationship Id="rId29" Type="http://schemas.openxmlformats.org/officeDocument/2006/relationships/image" Target="../media/image174.png"/><Relationship Id="rId41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64.xml"/><Relationship Id="rId11" Type="http://schemas.openxmlformats.org/officeDocument/2006/relationships/image" Target="../media/image1372.png"/><Relationship Id="rId24" Type="http://schemas.openxmlformats.org/officeDocument/2006/relationships/customXml" Target="../ink/ink171.xml"/><Relationship Id="rId32" Type="http://schemas.openxmlformats.org/officeDocument/2006/relationships/customXml" Target="../ink/ink175.xml"/><Relationship Id="rId37" Type="http://schemas.openxmlformats.org/officeDocument/2006/relationships/image" Target="../media/image178.png"/><Relationship Id="rId40" Type="http://schemas.openxmlformats.org/officeDocument/2006/relationships/customXml" Target="../ink/ink179.xml"/><Relationship Id="rId5" Type="http://schemas.openxmlformats.org/officeDocument/2006/relationships/image" Target="../media/image1710.png"/><Relationship Id="rId15" Type="http://schemas.openxmlformats.org/officeDocument/2006/relationships/image" Target="../media/image167.png"/><Relationship Id="rId23" Type="http://schemas.openxmlformats.org/officeDocument/2006/relationships/image" Target="../media/image171.png"/><Relationship Id="rId28" Type="http://schemas.openxmlformats.org/officeDocument/2006/relationships/customXml" Target="../ink/ink173.xml"/><Relationship Id="rId36" Type="http://schemas.openxmlformats.org/officeDocument/2006/relationships/customXml" Target="../ink/ink177.xml"/><Relationship Id="rId19" Type="http://schemas.openxmlformats.org/officeDocument/2006/relationships/image" Target="../media/image169.png"/><Relationship Id="rId31" Type="http://schemas.openxmlformats.org/officeDocument/2006/relationships/image" Target="../media/image175.png"/><Relationship Id="rId4" Type="http://schemas.openxmlformats.org/officeDocument/2006/relationships/image" Target="../media/image1610.png"/><Relationship Id="rId14" Type="http://schemas.openxmlformats.org/officeDocument/2006/relationships/customXml" Target="../ink/ink166.xml"/><Relationship Id="rId22" Type="http://schemas.openxmlformats.org/officeDocument/2006/relationships/customXml" Target="../ink/ink170.xml"/><Relationship Id="rId27" Type="http://schemas.openxmlformats.org/officeDocument/2006/relationships/image" Target="../media/image173.png"/><Relationship Id="rId30" Type="http://schemas.openxmlformats.org/officeDocument/2006/relationships/customXml" Target="../ink/ink174.xml"/><Relationship Id="rId35" Type="http://schemas.openxmlformats.org/officeDocument/2006/relationships/image" Target="../media/image177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0.xml"/><Relationship Id="rId117" Type="http://schemas.openxmlformats.org/officeDocument/2006/relationships/customXml" Target="../ink/ink236.xml"/><Relationship Id="rId21" Type="http://schemas.openxmlformats.org/officeDocument/2006/relationships/image" Target="../media/image187.png"/><Relationship Id="rId42" Type="http://schemas.openxmlformats.org/officeDocument/2006/relationships/customXml" Target="../ink/ink198.xml"/><Relationship Id="rId47" Type="http://schemas.openxmlformats.org/officeDocument/2006/relationships/image" Target="../media/image200.png"/><Relationship Id="rId63" Type="http://schemas.openxmlformats.org/officeDocument/2006/relationships/image" Target="../media/image208.png"/><Relationship Id="rId68" Type="http://schemas.openxmlformats.org/officeDocument/2006/relationships/customXml" Target="../ink/ink211.xml"/><Relationship Id="rId84" Type="http://schemas.openxmlformats.org/officeDocument/2006/relationships/customXml" Target="../ink/ink219.xml"/><Relationship Id="rId89" Type="http://schemas.openxmlformats.org/officeDocument/2006/relationships/image" Target="../media/image221.png"/><Relationship Id="rId112" Type="http://schemas.openxmlformats.org/officeDocument/2006/relationships/image" Target="../media/image231.png"/><Relationship Id="rId133" Type="http://schemas.openxmlformats.org/officeDocument/2006/relationships/image" Target="../media/image240.png"/><Relationship Id="rId138" Type="http://schemas.openxmlformats.org/officeDocument/2006/relationships/customXml" Target="../ink/ink247.xml"/><Relationship Id="rId16" Type="http://schemas.openxmlformats.org/officeDocument/2006/relationships/customXml" Target="../ink/ink185.xml"/><Relationship Id="rId107" Type="http://schemas.openxmlformats.org/officeDocument/2006/relationships/customXml" Target="../ink/ink231.xml"/><Relationship Id="rId11" Type="http://schemas.openxmlformats.org/officeDocument/2006/relationships/image" Target="../media/image182.png"/><Relationship Id="rId32" Type="http://schemas.openxmlformats.org/officeDocument/2006/relationships/customXml" Target="../ink/ink193.xml"/><Relationship Id="rId37" Type="http://schemas.openxmlformats.org/officeDocument/2006/relationships/image" Target="../media/image195.png"/><Relationship Id="rId53" Type="http://schemas.openxmlformats.org/officeDocument/2006/relationships/image" Target="../media/image203.png"/><Relationship Id="rId58" Type="http://schemas.openxmlformats.org/officeDocument/2006/relationships/customXml" Target="../ink/ink206.xml"/><Relationship Id="rId74" Type="http://schemas.openxmlformats.org/officeDocument/2006/relationships/customXml" Target="../ink/ink214.xml"/><Relationship Id="rId79" Type="http://schemas.openxmlformats.org/officeDocument/2006/relationships/image" Target="../media/image216.png"/><Relationship Id="rId102" Type="http://schemas.openxmlformats.org/officeDocument/2006/relationships/image" Target="../media/image226.png"/><Relationship Id="rId123" Type="http://schemas.openxmlformats.org/officeDocument/2006/relationships/customXml" Target="../ink/ink239.xml"/><Relationship Id="rId128" Type="http://schemas.openxmlformats.org/officeDocument/2006/relationships/customXml" Target="../ink/ink242.xml"/><Relationship Id="rId144" Type="http://schemas.openxmlformats.org/officeDocument/2006/relationships/customXml" Target="../ink/ink250.xml"/><Relationship Id="rId149" Type="http://schemas.openxmlformats.org/officeDocument/2006/relationships/image" Target="../media/image248.png"/><Relationship Id="rId5" Type="http://schemas.openxmlformats.org/officeDocument/2006/relationships/image" Target="../media/image2110.png"/><Relationship Id="rId90" Type="http://schemas.openxmlformats.org/officeDocument/2006/relationships/customXml" Target="../ink/ink222.xml"/><Relationship Id="rId95" Type="http://schemas.openxmlformats.org/officeDocument/2006/relationships/customXml" Target="../ink/ink225.xml"/><Relationship Id="rId22" Type="http://schemas.openxmlformats.org/officeDocument/2006/relationships/customXml" Target="../ink/ink188.xml"/><Relationship Id="rId27" Type="http://schemas.openxmlformats.org/officeDocument/2006/relationships/image" Target="../media/image190.png"/><Relationship Id="rId43" Type="http://schemas.openxmlformats.org/officeDocument/2006/relationships/image" Target="../media/image198.png"/><Relationship Id="rId48" Type="http://schemas.openxmlformats.org/officeDocument/2006/relationships/customXml" Target="../ink/ink201.xml"/><Relationship Id="rId64" Type="http://schemas.openxmlformats.org/officeDocument/2006/relationships/customXml" Target="../ink/ink209.xml"/><Relationship Id="rId69" Type="http://schemas.openxmlformats.org/officeDocument/2006/relationships/image" Target="../media/image211.png"/><Relationship Id="rId113" Type="http://schemas.openxmlformats.org/officeDocument/2006/relationships/customXml" Target="../ink/ink234.xml"/><Relationship Id="rId118" Type="http://schemas.openxmlformats.org/officeDocument/2006/relationships/image" Target="../media/image95.png"/><Relationship Id="rId134" Type="http://schemas.openxmlformats.org/officeDocument/2006/relationships/customXml" Target="../ink/ink245.xml"/><Relationship Id="rId139" Type="http://schemas.openxmlformats.org/officeDocument/2006/relationships/image" Target="../media/image243.png"/><Relationship Id="rId80" Type="http://schemas.openxmlformats.org/officeDocument/2006/relationships/customXml" Target="../ink/ink217.xml"/><Relationship Id="rId85" Type="http://schemas.openxmlformats.org/officeDocument/2006/relationships/image" Target="../media/image219.png"/><Relationship Id="rId3" Type="http://schemas.openxmlformats.org/officeDocument/2006/relationships/image" Target="../media/image1910.png"/><Relationship Id="rId12" Type="http://schemas.openxmlformats.org/officeDocument/2006/relationships/customXml" Target="../ink/ink183.xml"/><Relationship Id="rId17" Type="http://schemas.openxmlformats.org/officeDocument/2006/relationships/image" Target="../media/image185.png"/><Relationship Id="rId25" Type="http://schemas.openxmlformats.org/officeDocument/2006/relationships/image" Target="../media/image189.png"/><Relationship Id="rId33" Type="http://schemas.openxmlformats.org/officeDocument/2006/relationships/image" Target="../media/image193.png"/><Relationship Id="rId38" Type="http://schemas.openxmlformats.org/officeDocument/2006/relationships/customXml" Target="../ink/ink196.xml"/><Relationship Id="rId46" Type="http://schemas.openxmlformats.org/officeDocument/2006/relationships/customXml" Target="../ink/ink200.xml"/><Relationship Id="rId59" Type="http://schemas.openxmlformats.org/officeDocument/2006/relationships/image" Target="../media/image206.png"/><Relationship Id="rId67" Type="http://schemas.openxmlformats.org/officeDocument/2006/relationships/image" Target="../media/image210.png"/><Relationship Id="rId103" Type="http://schemas.openxmlformats.org/officeDocument/2006/relationships/customXml" Target="../ink/ink229.xml"/><Relationship Id="rId108" Type="http://schemas.openxmlformats.org/officeDocument/2006/relationships/image" Target="../media/image229.png"/><Relationship Id="rId116" Type="http://schemas.openxmlformats.org/officeDocument/2006/relationships/image" Target="../media/image233.png"/><Relationship Id="rId124" Type="http://schemas.openxmlformats.org/officeDocument/2006/relationships/image" Target="../media/image236.png"/><Relationship Id="rId129" Type="http://schemas.openxmlformats.org/officeDocument/2006/relationships/image" Target="../media/image238.png"/><Relationship Id="rId137" Type="http://schemas.openxmlformats.org/officeDocument/2006/relationships/image" Target="../media/image242.png"/><Relationship Id="rId20" Type="http://schemas.openxmlformats.org/officeDocument/2006/relationships/customXml" Target="../ink/ink187.xml"/><Relationship Id="rId41" Type="http://schemas.openxmlformats.org/officeDocument/2006/relationships/image" Target="../media/image197.png"/><Relationship Id="rId54" Type="http://schemas.openxmlformats.org/officeDocument/2006/relationships/customXml" Target="../ink/ink204.xml"/><Relationship Id="rId62" Type="http://schemas.openxmlformats.org/officeDocument/2006/relationships/customXml" Target="../ink/ink208.xml"/><Relationship Id="rId70" Type="http://schemas.openxmlformats.org/officeDocument/2006/relationships/customXml" Target="../ink/ink212.xml"/><Relationship Id="rId75" Type="http://schemas.openxmlformats.org/officeDocument/2006/relationships/image" Target="../media/image214.png"/><Relationship Id="rId83" Type="http://schemas.openxmlformats.org/officeDocument/2006/relationships/image" Target="../media/image218.png"/><Relationship Id="rId88" Type="http://schemas.openxmlformats.org/officeDocument/2006/relationships/customXml" Target="../ink/ink221.xml"/><Relationship Id="rId91" Type="http://schemas.openxmlformats.org/officeDocument/2006/relationships/image" Target="../media/image23.png"/><Relationship Id="rId96" Type="http://schemas.openxmlformats.org/officeDocument/2006/relationships/image" Target="../media/image223.png"/><Relationship Id="rId111" Type="http://schemas.openxmlformats.org/officeDocument/2006/relationships/customXml" Target="../ink/ink233.xml"/><Relationship Id="rId132" Type="http://schemas.openxmlformats.org/officeDocument/2006/relationships/customXml" Target="../ink/ink244.xml"/><Relationship Id="rId140" Type="http://schemas.openxmlformats.org/officeDocument/2006/relationships/customXml" Target="../ink/ink248.xml"/><Relationship Id="rId145" Type="http://schemas.openxmlformats.org/officeDocument/2006/relationships/image" Target="../media/image24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80.xml"/><Relationship Id="rId15" Type="http://schemas.openxmlformats.org/officeDocument/2006/relationships/image" Target="../media/image184.png"/><Relationship Id="rId23" Type="http://schemas.openxmlformats.org/officeDocument/2006/relationships/image" Target="../media/image188.png"/><Relationship Id="rId28" Type="http://schemas.openxmlformats.org/officeDocument/2006/relationships/customXml" Target="../ink/ink191.xml"/><Relationship Id="rId36" Type="http://schemas.openxmlformats.org/officeDocument/2006/relationships/customXml" Target="../ink/ink195.xml"/><Relationship Id="rId49" Type="http://schemas.openxmlformats.org/officeDocument/2006/relationships/image" Target="../media/image201.png"/><Relationship Id="rId57" Type="http://schemas.openxmlformats.org/officeDocument/2006/relationships/image" Target="../media/image205.png"/><Relationship Id="rId106" Type="http://schemas.openxmlformats.org/officeDocument/2006/relationships/image" Target="../media/image228.png"/><Relationship Id="rId114" Type="http://schemas.openxmlformats.org/officeDocument/2006/relationships/image" Target="../media/image232.png"/><Relationship Id="rId119" Type="http://schemas.openxmlformats.org/officeDocument/2006/relationships/customXml" Target="../ink/ink237.xml"/><Relationship Id="rId127" Type="http://schemas.openxmlformats.org/officeDocument/2006/relationships/customXml" Target="../ink/ink241.xml"/><Relationship Id="rId10" Type="http://schemas.openxmlformats.org/officeDocument/2006/relationships/customXml" Target="../ink/ink182.xml"/><Relationship Id="rId31" Type="http://schemas.openxmlformats.org/officeDocument/2006/relationships/image" Target="../media/image192.png"/><Relationship Id="rId44" Type="http://schemas.openxmlformats.org/officeDocument/2006/relationships/customXml" Target="../ink/ink199.xml"/><Relationship Id="rId52" Type="http://schemas.openxmlformats.org/officeDocument/2006/relationships/customXml" Target="../ink/ink203.xml"/><Relationship Id="rId60" Type="http://schemas.openxmlformats.org/officeDocument/2006/relationships/customXml" Target="../ink/ink207.xml"/><Relationship Id="rId65" Type="http://schemas.openxmlformats.org/officeDocument/2006/relationships/image" Target="../media/image209.png"/><Relationship Id="rId73" Type="http://schemas.openxmlformats.org/officeDocument/2006/relationships/image" Target="../media/image213.png"/><Relationship Id="rId78" Type="http://schemas.openxmlformats.org/officeDocument/2006/relationships/customXml" Target="../ink/ink216.xml"/><Relationship Id="rId81" Type="http://schemas.openxmlformats.org/officeDocument/2006/relationships/image" Target="../media/image217.png"/><Relationship Id="rId86" Type="http://schemas.openxmlformats.org/officeDocument/2006/relationships/customXml" Target="../ink/ink220.xml"/><Relationship Id="rId94" Type="http://schemas.openxmlformats.org/officeDocument/2006/relationships/image" Target="../media/image222.png"/><Relationship Id="rId99" Type="http://schemas.openxmlformats.org/officeDocument/2006/relationships/customXml" Target="../ink/ink227.xml"/><Relationship Id="rId101" Type="http://schemas.openxmlformats.org/officeDocument/2006/relationships/customXml" Target="../ink/ink228.xml"/><Relationship Id="rId122" Type="http://schemas.openxmlformats.org/officeDocument/2006/relationships/image" Target="../media/image235.png"/><Relationship Id="rId130" Type="http://schemas.openxmlformats.org/officeDocument/2006/relationships/customXml" Target="../ink/ink243.xml"/><Relationship Id="rId135" Type="http://schemas.openxmlformats.org/officeDocument/2006/relationships/image" Target="../media/image241.png"/><Relationship Id="rId143" Type="http://schemas.openxmlformats.org/officeDocument/2006/relationships/image" Target="../media/image245.png"/><Relationship Id="rId148" Type="http://schemas.openxmlformats.org/officeDocument/2006/relationships/customXml" Target="../ink/ink252.xml"/><Relationship Id="rId4" Type="http://schemas.openxmlformats.org/officeDocument/2006/relationships/image" Target="../media/image2010.png"/><Relationship Id="rId9" Type="http://schemas.openxmlformats.org/officeDocument/2006/relationships/image" Target="../media/image94.png"/><Relationship Id="rId13" Type="http://schemas.openxmlformats.org/officeDocument/2006/relationships/image" Target="../media/image183.png"/><Relationship Id="rId18" Type="http://schemas.openxmlformats.org/officeDocument/2006/relationships/customXml" Target="../ink/ink186.xml"/><Relationship Id="rId39" Type="http://schemas.openxmlformats.org/officeDocument/2006/relationships/image" Target="../media/image196.png"/><Relationship Id="rId109" Type="http://schemas.openxmlformats.org/officeDocument/2006/relationships/customXml" Target="../ink/ink232.xml"/><Relationship Id="rId34" Type="http://schemas.openxmlformats.org/officeDocument/2006/relationships/customXml" Target="../ink/ink194.xml"/><Relationship Id="rId50" Type="http://schemas.openxmlformats.org/officeDocument/2006/relationships/customXml" Target="../ink/ink202.xml"/><Relationship Id="rId55" Type="http://schemas.openxmlformats.org/officeDocument/2006/relationships/image" Target="../media/image204.png"/><Relationship Id="rId76" Type="http://schemas.openxmlformats.org/officeDocument/2006/relationships/customXml" Target="../ink/ink215.xml"/><Relationship Id="rId97" Type="http://schemas.openxmlformats.org/officeDocument/2006/relationships/customXml" Target="../ink/ink226.xml"/><Relationship Id="rId104" Type="http://schemas.openxmlformats.org/officeDocument/2006/relationships/image" Target="../media/image227.png"/><Relationship Id="rId120" Type="http://schemas.openxmlformats.org/officeDocument/2006/relationships/image" Target="../media/image234.png"/><Relationship Id="rId125" Type="http://schemas.openxmlformats.org/officeDocument/2006/relationships/customXml" Target="../ink/ink240.xml"/><Relationship Id="rId141" Type="http://schemas.openxmlformats.org/officeDocument/2006/relationships/image" Target="../media/image244.png"/><Relationship Id="rId146" Type="http://schemas.openxmlformats.org/officeDocument/2006/relationships/customXml" Target="../ink/ink251.xml"/><Relationship Id="rId7" Type="http://schemas.openxmlformats.org/officeDocument/2006/relationships/image" Target="../media/image181.png"/><Relationship Id="rId71" Type="http://schemas.openxmlformats.org/officeDocument/2006/relationships/image" Target="../media/image212.png"/><Relationship Id="rId92" Type="http://schemas.openxmlformats.org/officeDocument/2006/relationships/customXml" Target="../ink/ink223.xml"/><Relationship Id="rId2" Type="http://schemas.openxmlformats.org/officeDocument/2006/relationships/image" Target="../media/image1810.png"/><Relationship Id="rId29" Type="http://schemas.openxmlformats.org/officeDocument/2006/relationships/image" Target="../media/image191.png"/><Relationship Id="rId24" Type="http://schemas.openxmlformats.org/officeDocument/2006/relationships/customXml" Target="../ink/ink189.xml"/><Relationship Id="rId40" Type="http://schemas.openxmlformats.org/officeDocument/2006/relationships/customXml" Target="../ink/ink197.xml"/><Relationship Id="rId45" Type="http://schemas.openxmlformats.org/officeDocument/2006/relationships/image" Target="../media/image199.png"/><Relationship Id="rId66" Type="http://schemas.openxmlformats.org/officeDocument/2006/relationships/customXml" Target="../ink/ink210.xml"/><Relationship Id="rId87" Type="http://schemas.openxmlformats.org/officeDocument/2006/relationships/image" Target="../media/image220.png"/><Relationship Id="rId110" Type="http://schemas.openxmlformats.org/officeDocument/2006/relationships/image" Target="../media/image230.png"/><Relationship Id="rId115" Type="http://schemas.openxmlformats.org/officeDocument/2006/relationships/customXml" Target="../ink/ink235.xml"/><Relationship Id="rId131" Type="http://schemas.openxmlformats.org/officeDocument/2006/relationships/image" Target="../media/image239.png"/><Relationship Id="rId136" Type="http://schemas.openxmlformats.org/officeDocument/2006/relationships/customXml" Target="../ink/ink246.xml"/><Relationship Id="rId61" Type="http://schemas.openxmlformats.org/officeDocument/2006/relationships/image" Target="../media/image207.png"/><Relationship Id="rId82" Type="http://schemas.openxmlformats.org/officeDocument/2006/relationships/customXml" Target="../ink/ink218.xml"/><Relationship Id="rId19" Type="http://schemas.openxmlformats.org/officeDocument/2006/relationships/image" Target="../media/image186.png"/><Relationship Id="rId14" Type="http://schemas.openxmlformats.org/officeDocument/2006/relationships/customXml" Target="../ink/ink184.xml"/><Relationship Id="rId30" Type="http://schemas.openxmlformats.org/officeDocument/2006/relationships/customXml" Target="../ink/ink192.xml"/><Relationship Id="rId35" Type="http://schemas.openxmlformats.org/officeDocument/2006/relationships/image" Target="../media/image194.png"/><Relationship Id="rId56" Type="http://schemas.openxmlformats.org/officeDocument/2006/relationships/customXml" Target="../ink/ink205.xml"/><Relationship Id="rId77" Type="http://schemas.openxmlformats.org/officeDocument/2006/relationships/image" Target="../media/image215.png"/><Relationship Id="rId100" Type="http://schemas.openxmlformats.org/officeDocument/2006/relationships/image" Target="../media/image225.png"/><Relationship Id="rId105" Type="http://schemas.openxmlformats.org/officeDocument/2006/relationships/customXml" Target="../ink/ink230.xml"/><Relationship Id="rId126" Type="http://schemas.openxmlformats.org/officeDocument/2006/relationships/image" Target="../media/image237.png"/><Relationship Id="rId147" Type="http://schemas.openxmlformats.org/officeDocument/2006/relationships/image" Target="../media/image247.png"/><Relationship Id="rId8" Type="http://schemas.openxmlformats.org/officeDocument/2006/relationships/customXml" Target="../ink/ink181.xml"/><Relationship Id="rId51" Type="http://schemas.openxmlformats.org/officeDocument/2006/relationships/image" Target="../media/image202.png"/><Relationship Id="rId72" Type="http://schemas.openxmlformats.org/officeDocument/2006/relationships/customXml" Target="../ink/ink213.xml"/><Relationship Id="rId93" Type="http://schemas.openxmlformats.org/officeDocument/2006/relationships/customXml" Target="../ink/ink224.xml"/><Relationship Id="rId98" Type="http://schemas.openxmlformats.org/officeDocument/2006/relationships/image" Target="../media/image224.png"/><Relationship Id="rId121" Type="http://schemas.openxmlformats.org/officeDocument/2006/relationships/customXml" Target="../ink/ink238.xml"/><Relationship Id="rId142" Type="http://schemas.openxmlformats.org/officeDocument/2006/relationships/customXml" Target="../ink/ink2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0.png"/><Relationship Id="rId2" Type="http://schemas.openxmlformats.org/officeDocument/2006/relationships/image" Target="../media/image22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10.png"/><Relationship Id="rId5" Type="http://schemas.openxmlformats.org/officeDocument/2006/relationships/image" Target="../media/image2510.png"/><Relationship Id="rId4" Type="http://schemas.openxmlformats.org/officeDocument/2006/relationships/image" Target="../media/image2410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64.xml"/><Relationship Id="rId21" Type="http://schemas.openxmlformats.org/officeDocument/2006/relationships/image" Target="../media/image257.png"/><Relationship Id="rId34" Type="http://schemas.openxmlformats.org/officeDocument/2006/relationships/customXml" Target="../ink/ink268.xml"/><Relationship Id="rId42" Type="http://schemas.openxmlformats.org/officeDocument/2006/relationships/customXml" Target="../ink/ink272.xml"/><Relationship Id="rId47" Type="http://schemas.openxmlformats.org/officeDocument/2006/relationships/image" Target="../media/image270.png"/><Relationship Id="rId50" Type="http://schemas.openxmlformats.org/officeDocument/2006/relationships/customXml" Target="../ink/ink276.xml"/><Relationship Id="rId55" Type="http://schemas.openxmlformats.org/officeDocument/2006/relationships/image" Target="../media/image274.png"/><Relationship Id="rId63" Type="http://schemas.openxmlformats.org/officeDocument/2006/relationships/image" Target="../media/image278.png"/><Relationship Id="rId68" Type="http://schemas.openxmlformats.org/officeDocument/2006/relationships/customXml" Target="../ink/ink285.xml"/><Relationship Id="rId76" Type="http://schemas.openxmlformats.org/officeDocument/2006/relationships/customXml" Target="../ink/ink289.xml"/><Relationship Id="rId84" Type="http://schemas.openxmlformats.org/officeDocument/2006/relationships/customXml" Target="../ink/ink293.xml"/><Relationship Id="rId89" Type="http://schemas.openxmlformats.org/officeDocument/2006/relationships/image" Target="../media/image291.png"/><Relationship Id="rId97" Type="http://schemas.openxmlformats.org/officeDocument/2006/relationships/image" Target="../media/image295.png"/><Relationship Id="rId7" Type="http://schemas.openxmlformats.org/officeDocument/2006/relationships/image" Target="../media/image250.png"/><Relationship Id="rId71" Type="http://schemas.openxmlformats.org/officeDocument/2006/relationships/image" Target="../media/image282.png"/><Relationship Id="rId92" Type="http://schemas.openxmlformats.org/officeDocument/2006/relationships/customXml" Target="../ink/ink297.xml"/><Relationship Id="rId2" Type="http://schemas.openxmlformats.org/officeDocument/2006/relationships/image" Target="../media/image2711.png"/><Relationship Id="rId16" Type="http://schemas.openxmlformats.org/officeDocument/2006/relationships/customXml" Target="../ink/ink259.xml"/><Relationship Id="rId29" Type="http://schemas.openxmlformats.org/officeDocument/2006/relationships/image" Target="../media/image261.png"/><Relationship Id="rId11" Type="http://schemas.openxmlformats.org/officeDocument/2006/relationships/image" Target="../media/image252.png"/><Relationship Id="rId24" Type="http://schemas.openxmlformats.org/officeDocument/2006/relationships/customXml" Target="../ink/ink263.xml"/><Relationship Id="rId32" Type="http://schemas.openxmlformats.org/officeDocument/2006/relationships/customXml" Target="../ink/ink267.xml"/><Relationship Id="rId37" Type="http://schemas.openxmlformats.org/officeDocument/2006/relationships/image" Target="../media/image265.png"/><Relationship Id="rId40" Type="http://schemas.openxmlformats.org/officeDocument/2006/relationships/customXml" Target="../ink/ink271.xml"/><Relationship Id="rId45" Type="http://schemas.openxmlformats.org/officeDocument/2006/relationships/image" Target="../media/image269.png"/><Relationship Id="rId53" Type="http://schemas.openxmlformats.org/officeDocument/2006/relationships/image" Target="../media/image273.png"/><Relationship Id="rId58" Type="http://schemas.openxmlformats.org/officeDocument/2006/relationships/customXml" Target="../ink/ink280.xml"/><Relationship Id="rId66" Type="http://schemas.openxmlformats.org/officeDocument/2006/relationships/customXml" Target="../ink/ink284.xml"/><Relationship Id="rId74" Type="http://schemas.openxmlformats.org/officeDocument/2006/relationships/customXml" Target="../ink/ink288.xml"/><Relationship Id="rId79" Type="http://schemas.openxmlformats.org/officeDocument/2006/relationships/image" Target="../media/image286.png"/><Relationship Id="rId87" Type="http://schemas.openxmlformats.org/officeDocument/2006/relationships/image" Target="../media/image290.png"/><Relationship Id="rId5" Type="http://schemas.openxmlformats.org/officeDocument/2006/relationships/image" Target="../media/image249.png"/><Relationship Id="rId61" Type="http://schemas.openxmlformats.org/officeDocument/2006/relationships/image" Target="../media/image277.png"/><Relationship Id="rId82" Type="http://schemas.openxmlformats.org/officeDocument/2006/relationships/customXml" Target="../ink/ink292.xml"/><Relationship Id="rId90" Type="http://schemas.openxmlformats.org/officeDocument/2006/relationships/customXml" Target="../ink/ink296.xml"/><Relationship Id="rId95" Type="http://schemas.openxmlformats.org/officeDocument/2006/relationships/image" Target="../media/image294.png"/><Relationship Id="rId19" Type="http://schemas.openxmlformats.org/officeDocument/2006/relationships/image" Target="../media/image256.png"/><Relationship Id="rId14" Type="http://schemas.openxmlformats.org/officeDocument/2006/relationships/customXml" Target="../ink/ink258.xml"/><Relationship Id="rId22" Type="http://schemas.openxmlformats.org/officeDocument/2006/relationships/customXml" Target="../ink/ink262.xml"/><Relationship Id="rId27" Type="http://schemas.openxmlformats.org/officeDocument/2006/relationships/image" Target="../media/image260.png"/><Relationship Id="rId30" Type="http://schemas.openxmlformats.org/officeDocument/2006/relationships/customXml" Target="../ink/ink266.xml"/><Relationship Id="rId35" Type="http://schemas.openxmlformats.org/officeDocument/2006/relationships/image" Target="../media/image264.png"/><Relationship Id="rId43" Type="http://schemas.openxmlformats.org/officeDocument/2006/relationships/image" Target="../media/image268.png"/><Relationship Id="rId48" Type="http://schemas.openxmlformats.org/officeDocument/2006/relationships/customXml" Target="../ink/ink275.xml"/><Relationship Id="rId56" Type="http://schemas.openxmlformats.org/officeDocument/2006/relationships/customXml" Target="../ink/ink279.xml"/><Relationship Id="rId64" Type="http://schemas.openxmlformats.org/officeDocument/2006/relationships/customXml" Target="../ink/ink283.xml"/><Relationship Id="rId69" Type="http://schemas.openxmlformats.org/officeDocument/2006/relationships/image" Target="../media/image281.png"/><Relationship Id="rId77" Type="http://schemas.openxmlformats.org/officeDocument/2006/relationships/image" Target="../media/image285.png"/><Relationship Id="rId8" Type="http://schemas.openxmlformats.org/officeDocument/2006/relationships/customXml" Target="../ink/ink255.xml"/><Relationship Id="rId51" Type="http://schemas.openxmlformats.org/officeDocument/2006/relationships/image" Target="../media/image272.png"/><Relationship Id="rId72" Type="http://schemas.openxmlformats.org/officeDocument/2006/relationships/customXml" Target="../ink/ink287.xml"/><Relationship Id="rId80" Type="http://schemas.openxmlformats.org/officeDocument/2006/relationships/customXml" Target="../ink/ink291.xml"/><Relationship Id="rId85" Type="http://schemas.openxmlformats.org/officeDocument/2006/relationships/image" Target="../media/image289.png"/><Relationship Id="rId93" Type="http://schemas.openxmlformats.org/officeDocument/2006/relationships/image" Target="../media/image293.png"/><Relationship Id="rId98" Type="http://schemas.openxmlformats.org/officeDocument/2006/relationships/customXml" Target="../ink/ink300.xml"/><Relationship Id="rId3" Type="http://schemas.openxmlformats.org/officeDocument/2006/relationships/image" Target="../media/image2810.png"/><Relationship Id="rId12" Type="http://schemas.openxmlformats.org/officeDocument/2006/relationships/customXml" Target="../ink/ink257.xml"/><Relationship Id="rId17" Type="http://schemas.openxmlformats.org/officeDocument/2006/relationships/image" Target="../media/image255.png"/><Relationship Id="rId25" Type="http://schemas.openxmlformats.org/officeDocument/2006/relationships/image" Target="../media/image259.png"/><Relationship Id="rId33" Type="http://schemas.openxmlformats.org/officeDocument/2006/relationships/image" Target="../media/image263.png"/><Relationship Id="rId38" Type="http://schemas.openxmlformats.org/officeDocument/2006/relationships/customXml" Target="../ink/ink270.xml"/><Relationship Id="rId46" Type="http://schemas.openxmlformats.org/officeDocument/2006/relationships/customXml" Target="../ink/ink274.xml"/><Relationship Id="rId59" Type="http://schemas.openxmlformats.org/officeDocument/2006/relationships/image" Target="../media/image276.png"/><Relationship Id="rId67" Type="http://schemas.openxmlformats.org/officeDocument/2006/relationships/image" Target="../media/image280.png"/><Relationship Id="rId20" Type="http://schemas.openxmlformats.org/officeDocument/2006/relationships/customXml" Target="../ink/ink261.xml"/><Relationship Id="rId41" Type="http://schemas.openxmlformats.org/officeDocument/2006/relationships/image" Target="../media/image267.png"/><Relationship Id="rId54" Type="http://schemas.openxmlformats.org/officeDocument/2006/relationships/customXml" Target="../ink/ink278.xml"/><Relationship Id="rId62" Type="http://schemas.openxmlformats.org/officeDocument/2006/relationships/customXml" Target="../ink/ink282.xml"/><Relationship Id="rId70" Type="http://schemas.openxmlformats.org/officeDocument/2006/relationships/customXml" Target="../ink/ink286.xml"/><Relationship Id="rId75" Type="http://schemas.openxmlformats.org/officeDocument/2006/relationships/image" Target="../media/image284.png"/><Relationship Id="rId83" Type="http://schemas.openxmlformats.org/officeDocument/2006/relationships/image" Target="../media/image288.png"/><Relationship Id="rId88" Type="http://schemas.openxmlformats.org/officeDocument/2006/relationships/customXml" Target="../ink/ink295.xml"/><Relationship Id="rId91" Type="http://schemas.openxmlformats.org/officeDocument/2006/relationships/image" Target="../media/image292.png"/><Relationship Id="rId96" Type="http://schemas.openxmlformats.org/officeDocument/2006/relationships/customXml" Target="../ink/ink29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54.xml"/><Relationship Id="rId15" Type="http://schemas.openxmlformats.org/officeDocument/2006/relationships/image" Target="../media/image254.png"/><Relationship Id="rId23" Type="http://schemas.openxmlformats.org/officeDocument/2006/relationships/image" Target="../media/image258.png"/><Relationship Id="rId28" Type="http://schemas.openxmlformats.org/officeDocument/2006/relationships/customXml" Target="../ink/ink265.xml"/><Relationship Id="rId36" Type="http://schemas.openxmlformats.org/officeDocument/2006/relationships/customXml" Target="../ink/ink269.xml"/><Relationship Id="rId49" Type="http://schemas.openxmlformats.org/officeDocument/2006/relationships/image" Target="../media/image271.png"/><Relationship Id="rId57" Type="http://schemas.openxmlformats.org/officeDocument/2006/relationships/image" Target="../media/image275.png"/><Relationship Id="rId10" Type="http://schemas.openxmlformats.org/officeDocument/2006/relationships/customXml" Target="../ink/ink256.xml"/><Relationship Id="rId31" Type="http://schemas.openxmlformats.org/officeDocument/2006/relationships/image" Target="../media/image262.png"/><Relationship Id="rId44" Type="http://schemas.openxmlformats.org/officeDocument/2006/relationships/customXml" Target="../ink/ink273.xml"/><Relationship Id="rId52" Type="http://schemas.openxmlformats.org/officeDocument/2006/relationships/customXml" Target="../ink/ink277.xml"/><Relationship Id="rId60" Type="http://schemas.openxmlformats.org/officeDocument/2006/relationships/customXml" Target="../ink/ink281.xml"/><Relationship Id="rId65" Type="http://schemas.openxmlformats.org/officeDocument/2006/relationships/image" Target="../media/image279.png"/><Relationship Id="rId73" Type="http://schemas.openxmlformats.org/officeDocument/2006/relationships/image" Target="../media/image283.png"/><Relationship Id="rId78" Type="http://schemas.openxmlformats.org/officeDocument/2006/relationships/customXml" Target="../ink/ink290.xml"/><Relationship Id="rId81" Type="http://schemas.openxmlformats.org/officeDocument/2006/relationships/image" Target="../media/image287.png"/><Relationship Id="rId86" Type="http://schemas.openxmlformats.org/officeDocument/2006/relationships/customXml" Target="../ink/ink294.xml"/><Relationship Id="rId94" Type="http://schemas.openxmlformats.org/officeDocument/2006/relationships/customXml" Target="../ink/ink298.xml"/><Relationship Id="rId99" Type="http://schemas.openxmlformats.org/officeDocument/2006/relationships/image" Target="../media/image296.png"/><Relationship Id="rId4" Type="http://schemas.openxmlformats.org/officeDocument/2006/relationships/customXml" Target="../ink/ink253.xml"/><Relationship Id="rId9" Type="http://schemas.openxmlformats.org/officeDocument/2006/relationships/image" Target="../media/image251.png"/><Relationship Id="rId13" Type="http://schemas.openxmlformats.org/officeDocument/2006/relationships/image" Target="../media/image253.png"/><Relationship Id="rId18" Type="http://schemas.openxmlformats.org/officeDocument/2006/relationships/customXml" Target="../ink/ink260.xml"/><Relationship Id="rId39" Type="http://schemas.openxmlformats.org/officeDocument/2006/relationships/image" Target="../media/image2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customXml" Target="../ink/ink304.xml"/><Relationship Id="rId18" Type="http://schemas.openxmlformats.org/officeDocument/2006/relationships/image" Target="../media/image302.png"/><Relationship Id="rId3" Type="http://schemas.openxmlformats.org/officeDocument/2006/relationships/image" Target="../media/image3010.png"/><Relationship Id="rId7" Type="http://schemas.openxmlformats.org/officeDocument/2006/relationships/customXml" Target="../ink/ink301.xml"/><Relationship Id="rId12" Type="http://schemas.openxmlformats.org/officeDocument/2006/relationships/image" Target="../media/image299.png"/><Relationship Id="rId17" Type="http://schemas.openxmlformats.org/officeDocument/2006/relationships/customXml" Target="../ink/ink306.xml"/><Relationship Id="rId2" Type="http://schemas.openxmlformats.org/officeDocument/2006/relationships/image" Target="../media/image2910.png"/><Relationship Id="rId16" Type="http://schemas.openxmlformats.org/officeDocument/2006/relationships/image" Target="../media/image301.png"/><Relationship Id="rId20" Type="http://schemas.openxmlformats.org/officeDocument/2006/relationships/image" Target="../media/image3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10.png"/><Relationship Id="rId11" Type="http://schemas.openxmlformats.org/officeDocument/2006/relationships/customXml" Target="../ink/ink303.xml"/><Relationship Id="rId5" Type="http://schemas.openxmlformats.org/officeDocument/2006/relationships/image" Target="../media/image3110.png"/><Relationship Id="rId15" Type="http://schemas.openxmlformats.org/officeDocument/2006/relationships/customXml" Target="../ink/ink305.xml"/><Relationship Id="rId10" Type="http://schemas.openxmlformats.org/officeDocument/2006/relationships/image" Target="../media/image298.png"/><Relationship Id="rId19" Type="http://schemas.openxmlformats.org/officeDocument/2006/relationships/customXml" Target="../ink/ink307.xml"/><Relationship Id="rId4" Type="http://schemas.openxmlformats.org/officeDocument/2006/relationships/image" Target="../media/image3710.png"/><Relationship Id="rId9" Type="http://schemas.openxmlformats.org/officeDocument/2006/relationships/customXml" Target="../ink/ink302.xml"/><Relationship Id="rId14" Type="http://schemas.openxmlformats.org/officeDocument/2006/relationships/image" Target="../media/image300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9.png"/><Relationship Id="rId21" Type="http://schemas.openxmlformats.org/officeDocument/2006/relationships/customXml" Target="../ink/ink317.xml"/><Relationship Id="rId42" Type="http://schemas.openxmlformats.org/officeDocument/2006/relationships/image" Target="../media/image322.png"/><Relationship Id="rId63" Type="http://schemas.openxmlformats.org/officeDocument/2006/relationships/customXml" Target="../ink/ink338.xml"/><Relationship Id="rId84" Type="http://schemas.openxmlformats.org/officeDocument/2006/relationships/customXml" Target="../ink/ink349.xml"/><Relationship Id="rId138" Type="http://schemas.openxmlformats.org/officeDocument/2006/relationships/customXml" Target="../ink/ink376.xml"/><Relationship Id="rId159" Type="http://schemas.openxmlformats.org/officeDocument/2006/relationships/customXml" Target="../ink/ink387.xml"/><Relationship Id="rId170" Type="http://schemas.openxmlformats.org/officeDocument/2006/relationships/image" Target="../media/image383.png"/><Relationship Id="rId191" Type="http://schemas.openxmlformats.org/officeDocument/2006/relationships/customXml" Target="../ink/ink403.xml"/><Relationship Id="rId205" Type="http://schemas.openxmlformats.org/officeDocument/2006/relationships/customXml" Target="../ink/ink410.xml"/><Relationship Id="rId226" Type="http://schemas.openxmlformats.org/officeDocument/2006/relationships/image" Target="../media/image413.png"/><Relationship Id="rId107" Type="http://schemas.openxmlformats.org/officeDocument/2006/relationships/image" Target="../media/image354.png"/><Relationship Id="rId11" Type="http://schemas.openxmlformats.org/officeDocument/2006/relationships/customXml" Target="../ink/ink312.xml"/><Relationship Id="rId32" Type="http://schemas.openxmlformats.org/officeDocument/2006/relationships/image" Target="../media/image317.png"/><Relationship Id="rId53" Type="http://schemas.openxmlformats.org/officeDocument/2006/relationships/customXml" Target="../ink/ink333.xml"/><Relationship Id="rId74" Type="http://schemas.openxmlformats.org/officeDocument/2006/relationships/customXml" Target="../ink/ink344.xml"/><Relationship Id="rId128" Type="http://schemas.openxmlformats.org/officeDocument/2006/relationships/customXml" Target="../ink/ink371.xml"/><Relationship Id="rId149" Type="http://schemas.openxmlformats.org/officeDocument/2006/relationships/customXml" Target="../ink/ink382.xml"/><Relationship Id="rId5" Type="http://schemas.openxmlformats.org/officeDocument/2006/relationships/customXml" Target="../ink/ink309.xml"/><Relationship Id="rId95" Type="http://schemas.openxmlformats.org/officeDocument/2006/relationships/image" Target="../media/image348.png"/><Relationship Id="rId160" Type="http://schemas.openxmlformats.org/officeDocument/2006/relationships/image" Target="../media/image378.png"/><Relationship Id="rId181" Type="http://schemas.openxmlformats.org/officeDocument/2006/relationships/customXml" Target="../ink/ink398.xml"/><Relationship Id="rId216" Type="http://schemas.openxmlformats.org/officeDocument/2006/relationships/image" Target="../media/image407.png"/><Relationship Id="rId22" Type="http://schemas.openxmlformats.org/officeDocument/2006/relationships/image" Target="../media/image89.png"/><Relationship Id="rId27" Type="http://schemas.openxmlformats.org/officeDocument/2006/relationships/customXml" Target="../ink/ink320.xml"/><Relationship Id="rId43" Type="http://schemas.openxmlformats.org/officeDocument/2006/relationships/customXml" Target="../ink/ink328.xml"/><Relationship Id="rId48" Type="http://schemas.openxmlformats.org/officeDocument/2006/relationships/image" Target="../media/image325.png"/><Relationship Id="rId64" Type="http://schemas.openxmlformats.org/officeDocument/2006/relationships/image" Target="../media/image333.png"/><Relationship Id="rId69" Type="http://schemas.openxmlformats.org/officeDocument/2006/relationships/image" Target="../media/image335.png"/><Relationship Id="rId113" Type="http://schemas.openxmlformats.org/officeDocument/2006/relationships/image" Target="../media/image357.png"/><Relationship Id="rId118" Type="http://schemas.openxmlformats.org/officeDocument/2006/relationships/customXml" Target="../ink/ink366.xml"/><Relationship Id="rId134" Type="http://schemas.openxmlformats.org/officeDocument/2006/relationships/customXml" Target="../ink/ink374.xml"/><Relationship Id="rId139" Type="http://schemas.openxmlformats.org/officeDocument/2006/relationships/image" Target="../media/image368.png"/><Relationship Id="rId80" Type="http://schemas.openxmlformats.org/officeDocument/2006/relationships/customXml" Target="../ink/ink347.xml"/><Relationship Id="rId85" Type="http://schemas.openxmlformats.org/officeDocument/2006/relationships/image" Target="../media/image343.png"/><Relationship Id="rId150" Type="http://schemas.openxmlformats.org/officeDocument/2006/relationships/image" Target="../media/image373.png"/><Relationship Id="rId155" Type="http://schemas.openxmlformats.org/officeDocument/2006/relationships/customXml" Target="../ink/ink385.xml"/><Relationship Id="rId171" Type="http://schemas.openxmlformats.org/officeDocument/2006/relationships/customXml" Target="../ink/ink393.xml"/><Relationship Id="rId176" Type="http://schemas.openxmlformats.org/officeDocument/2006/relationships/image" Target="../media/image386.png"/><Relationship Id="rId192" Type="http://schemas.openxmlformats.org/officeDocument/2006/relationships/image" Target="../media/image395.png"/><Relationship Id="rId197" Type="http://schemas.openxmlformats.org/officeDocument/2006/relationships/customXml" Target="../ink/ink406.xml"/><Relationship Id="rId206" Type="http://schemas.openxmlformats.org/officeDocument/2006/relationships/image" Target="../media/image402.png"/><Relationship Id="rId227" Type="http://schemas.openxmlformats.org/officeDocument/2006/relationships/customXml" Target="../ink/ink421.xml"/><Relationship Id="rId201" Type="http://schemas.openxmlformats.org/officeDocument/2006/relationships/customXml" Target="../ink/ink408.xml"/><Relationship Id="rId222" Type="http://schemas.openxmlformats.org/officeDocument/2006/relationships/image" Target="../media/image411.png"/><Relationship Id="rId12" Type="http://schemas.openxmlformats.org/officeDocument/2006/relationships/image" Target="../media/image308.png"/><Relationship Id="rId17" Type="http://schemas.openxmlformats.org/officeDocument/2006/relationships/customXml" Target="../ink/ink315.xml"/><Relationship Id="rId33" Type="http://schemas.openxmlformats.org/officeDocument/2006/relationships/customXml" Target="../ink/ink323.xml"/><Relationship Id="rId38" Type="http://schemas.openxmlformats.org/officeDocument/2006/relationships/image" Target="../media/image320.png"/><Relationship Id="rId59" Type="http://schemas.openxmlformats.org/officeDocument/2006/relationships/customXml" Target="../ink/ink336.xml"/><Relationship Id="rId103" Type="http://schemas.openxmlformats.org/officeDocument/2006/relationships/image" Target="../media/image352.png"/><Relationship Id="rId108" Type="http://schemas.openxmlformats.org/officeDocument/2006/relationships/customXml" Target="../ink/ink361.xml"/><Relationship Id="rId124" Type="http://schemas.openxmlformats.org/officeDocument/2006/relationships/customXml" Target="../ink/ink369.xml"/><Relationship Id="rId129" Type="http://schemas.openxmlformats.org/officeDocument/2006/relationships/image" Target="../media/image363.png"/><Relationship Id="rId54" Type="http://schemas.openxmlformats.org/officeDocument/2006/relationships/image" Target="../media/image328.png"/><Relationship Id="rId70" Type="http://schemas.openxmlformats.org/officeDocument/2006/relationships/customXml" Target="../ink/ink342.xml"/><Relationship Id="rId75" Type="http://schemas.openxmlformats.org/officeDocument/2006/relationships/image" Target="../media/image338.png"/><Relationship Id="rId91" Type="http://schemas.openxmlformats.org/officeDocument/2006/relationships/image" Target="../media/image346.png"/><Relationship Id="rId96" Type="http://schemas.openxmlformats.org/officeDocument/2006/relationships/customXml" Target="../ink/ink355.xml"/><Relationship Id="rId140" Type="http://schemas.openxmlformats.org/officeDocument/2006/relationships/customXml" Target="../ink/ink377.xml"/><Relationship Id="rId145" Type="http://schemas.openxmlformats.org/officeDocument/2006/relationships/customXml" Target="../ink/ink380.xml"/><Relationship Id="rId161" Type="http://schemas.openxmlformats.org/officeDocument/2006/relationships/customXml" Target="../ink/ink388.xml"/><Relationship Id="rId166" Type="http://schemas.openxmlformats.org/officeDocument/2006/relationships/image" Target="../media/image381.png"/><Relationship Id="rId182" Type="http://schemas.openxmlformats.org/officeDocument/2006/relationships/image" Target="../media/image389.png"/><Relationship Id="rId187" Type="http://schemas.openxmlformats.org/officeDocument/2006/relationships/customXml" Target="../ink/ink401.xml"/><Relationship Id="rId217" Type="http://schemas.openxmlformats.org/officeDocument/2006/relationships/customXml" Target="../ink/ink41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5.png"/><Relationship Id="rId212" Type="http://schemas.openxmlformats.org/officeDocument/2006/relationships/image" Target="../media/image405.png"/><Relationship Id="rId23" Type="http://schemas.openxmlformats.org/officeDocument/2006/relationships/customXml" Target="../ink/ink318.xml"/><Relationship Id="rId28" Type="http://schemas.openxmlformats.org/officeDocument/2006/relationships/image" Target="../media/image315.png"/><Relationship Id="rId49" Type="http://schemas.openxmlformats.org/officeDocument/2006/relationships/customXml" Target="../ink/ink331.xml"/><Relationship Id="rId114" Type="http://schemas.openxmlformats.org/officeDocument/2006/relationships/customXml" Target="../ink/ink364.xml"/><Relationship Id="rId119" Type="http://schemas.openxmlformats.org/officeDocument/2006/relationships/image" Target="../media/image95.png"/><Relationship Id="rId44" Type="http://schemas.openxmlformats.org/officeDocument/2006/relationships/image" Target="../media/image323.png"/><Relationship Id="rId60" Type="http://schemas.openxmlformats.org/officeDocument/2006/relationships/image" Target="../media/image331.png"/><Relationship Id="rId65" Type="http://schemas.openxmlformats.org/officeDocument/2006/relationships/customXml" Target="../ink/ink339.xml"/><Relationship Id="rId81" Type="http://schemas.openxmlformats.org/officeDocument/2006/relationships/image" Target="../media/image341.png"/><Relationship Id="rId86" Type="http://schemas.openxmlformats.org/officeDocument/2006/relationships/customXml" Target="../ink/ink350.xml"/><Relationship Id="rId130" Type="http://schemas.openxmlformats.org/officeDocument/2006/relationships/customXml" Target="../ink/ink372.xml"/><Relationship Id="rId135" Type="http://schemas.openxmlformats.org/officeDocument/2006/relationships/image" Target="../media/image366.png"/><Relationship Id="rId151" Type="http://schemas.openxmlformats.org/officeDocument/2006/relationships/customXml" Target="../ink/ink383.xml"/><Relationship Id="rId156" Type="http://schemas.openxmlformats.org/officeDocument/2006/relationships/image" Target="../media/image376.png"/><Relationship Id="rId177" Type="http://schemas.openxmlformats.org/officeDocument/2006/relationships/customXml" Target="../ink/ink396.xml"/><Relationship Id="rId198" Type="http://schemas.openxmlformats.org/officeDocument/2006/relationships/image" Target="../media/image398.png"/><Relationship Id="rId172" Type="http://schemas.openxmlformats.org/officeDocument/2006/relationships/image" Target="../media/image384.png"/><Relationship Id="rId193" Type="http://schemas.openxmlformats.org/officeDocument/2006/relationships/customXml" Target="../ink/ink404.xml"/><Relationship Id="rId202" Type="http://schemas.openxmlformats.org/officeDocument/2006/relationships/image" Target="../media/image400.png"/><Relationship Id="rId207" Type="http://schemas.openxmlformats.org/officeDocument/2006/relationships/customXml" Target="../ink/ink411.xml"/><Relationship Id="rId223" Type="http://schemas.openxmlformats.org/officeDocument/2006/relationships/customXml" Target="../ink/ink419.xml"/><Relationship Id="rId228" Type="http://schemas.openxmlformats.org/officeDocument/2006/relationships/image" Target="../media/image414.png"/><Relationship Id="rId13" Type="http://schemas.openxmlformats.org/officeDocument/2006/relationships/customXml" Target="../ink/ink313.xml"/><Relationship Id="rId18" Type="http://schemas.openxmlformats.org/officeDocument/2006/relationships/image" Target="../media/image311.png"/><Relationship Id="rId39" Type="http://schemas.openxmlformats.org/officeDocument/2006/relationships/customXml" Target="../ink/ink326.xml"/><Relationship Id="rId109" Type="http://schemas.openxmlformats.org/officeDocument/2006/relationships/image" Target="../media/image355.png"/><Relationship Id="rId34" Type="http://schemas.openxmlformats.org/officeDocument/2006/relationships/image" Target="../media/image318.png"/><Relationship Id="rId50" Type="http://schemas.openxmlformats.org/officeDocument/2006/relationships/image" Target="../media/image326.png"/><Relationship Id="rId55" Type="http://schemas.openxmlformats.org/officeDocument/2006/relationships/customXml" Target="../ink/ink334.xml"/><Relationship Id="rId76" Type="http://schemas.openxmlformats.org/officeDocument/2006/relationships/customXml" Target="../ink/ink345.xml"/><Relationship Id="rId97" Type="http://schemas.openxmlformats.org/officeDocument/2006/relationships/image" Target="../media/image349.png"/><Relationship Id="rId104" Type="http://schemas.openxmlformats.org/officeDocument/2006/relationships/customXml" Target="../ink/ink359.xml"/><Relationship Id="rId120" Type="http://schemas.openxmlformats.org/officeDocument/2006/relationships/customXml" Target="../ink/ink367.xml"/><Relationship Id="rId125" Type="http://schemas.openxmlformats.org/officeDocument/2006/relationships/image" Target="../media/image362.png"/><Relationship Id="rId141" Type="http://schemas.openxmlformats.org/officeDocument/2006/relationships/image" Target="../media/image369.png"/><Relationship Id="rId146" Type="http://schemas.openxmlformats.org/officeDocument/2006/relationships/image" Target="../media/image371.png"/><Relationship Id="rId167" Type="http://schemas.openxmlformats.org/officeDocument/2006/relationships/customXml" Target="../ink/ink391.xml"/><Relationship Id="rId188" Type="http://schemas.openxmlformats.org/officeDocument/2006/relationships/image" Target="../media/image393.png"/><Relationship Id="rId7" Type="http://schemas.openxmlformats.org/officeDocument/2006/relationships/customXml" Target="../ink/ink310.xml"/><Relationship Id="rId71" Type="http://schemas.openxmlformats.org/officeDocument/2006/relationships/image" Target="../media/image336.png"/><Relationship Id="rId92" Type="http://schemas.openxmlformats.org/officeDocument/2006/relationships/customXml" Target="../ink/ink353.xml"/><Relationship Id="rId162" Type="http://schemas.openxmlformats.org/officeDocument/2006/relationships/image" Target="../media/image379.png"/><Relationship Id="rId183" Type="http://schemas.openxmlformats.org/officeDocument/2006/relationships/customXml" Target="../ink/ink399.xml"/><Relationship Id="rId213" Type="http://schemas.openxmlformats.org/officeDocument/2006/relationships/customXml" Target="../ink/ink414.xml"/><Relationship Id="rId218" Type="http://schemas.openxmlformats.org/officeDocument/2006/relationships/image" Target="../media/image408.png"/><Relationship Id="rId2" Type="http://schemas.openxmlformats.org/officeDocument/2006/relationships/image" Target="../media/image3030.png"/><Relationship Id="rId29" Type="http://schemas.openxmlformats.org/officeDocument/2006/relationships/customXml" Target="../ink/ink321.xml"/><Relationship Id="rId24" Type="http://schemas.openxmlformats.org/officeDocument/2006/relationships/image" Target="../media/image313.png"/><Relationship Id="rId40" Type="http://schemas.openxmlformats.org/officeDocument/2006/relationships/image" Target="../media/image321.png"/><Relationship Id="rId45" Type="http://schemas.openxmlformats.org/officeDocument/2006/relationships/customXml" Target="../ink/ink329.xml"/><Relationship Id="rId66" Type="http://schemas.openxmlformats.org/officeDocument/2006/relationships/image" Target="../media/image334.png"/><Relationship Id="rId87" Type="http://schemas.openxmlformats.org/officeDocument/2006/relationships/image" Target="../media/image344.png"/><Relationship Id="rId110" Type="http://schemas.openxmlformats.org/officeDocument/2006/relationships/customXml" Target="../ink/ink362.xml"/><Relationship Id="rId115" Type="http://schemas.openxmlformats.org/officeDocument/2006/relationships/image" Target="../media/image358.png"/><Relationship Id="rId131" Type="http://schemas.openxmlformats.org/officeDocument/2006/relationships/image" Target="../media/image364.png"/><Relationship Id="rId136" Type="http://schemas.openxmlformats.org/officeDocument/2006/relationships/customXml" Target="../ink/ink375.xml"/><Relationship Id="rId157" Type="http://schemas.openxmlformats.org/officeDocument/2006/relationships/customXml" Target="../ink/ink386.xml"/><Relationship Id="rId178" Type="http://schemas.openxmlformats.org/officeDocument/2006/relationships/image" Target="../media/image387.png"/><Relationship Id="rId61" Type="http://schemas.openxmlformats.org/officeDocument/2006/relationships/customXml" Target="../ink/ink337.xml"/><Relationship Id="rId82" Type="http://schemas.openxmlformats.org/officeDocument/2006/relationships/customXml" Target="../ink/ink348.xml"/><Relationship Id="rId152" Type="http://schemas.openxmlformats.org/officeDocument/2006/relationships/image" Target="../media/image374.png"/><Relationship Id="rId173" Type="http://schemas.openxmlformats.org/officeDocument/2006/relationships/customXml" Target="../ink/ink394.xml"/><Relationship Id="rId194" Type="http://schemas.openxmlformats.org/officeDocument/2006/relationships/image" Target="../media/image396.png"/><Relationship Id="rId199" Type="http://schemas.openxmlformats.org/officeDocument/2006/relationships/customXml" Target="../ink/ink407.xml"/><Relationship Id="rId203" Type="http://schemas.openxmlformats.org/officeDocument/2006/relationships/customXml" Target="../ink/ink409.xml"/><Relationship Id="rId208" Type="http://schemas.openxmlformats.org/officeDocument/2006/relationships/image" Target="../media/image403.png"/><Relationship Id="rId229" Type="http://schemas.openxmlformats.org/officeDocument/2006/relationships/customXml" Target="../ink/ink422.xml"/><Relationship Id="rId19" Type="http://schemas.openxmlformats.org/officeDocument/2006/relationships/customXml" Target="../ink/ink316.xml"/><Relationship Id="rId224" Type="http://schemas.openxmlformats.org/officeDocument/2006/relationships/image" Target="../media/image412.png"/><Relationship Id="rId14" Type="http://schemas.openxmlformats.org/officeDocument/2006/relationships/image" Target="../media/image309.png"/><Relationship Id="rId30" Type="http://schemas.openxmlformats.org/officeDocument/2006/relationships/image" Target="../media/image316.png"/><Relationship Id="rId35" Type="http://schemas.openxmlformats.org/officeDocument/2006/relationships/customXml" Target="../ink/ink324.xml"/><Relationship Id="rId56" Type="http://schemas.openxmlformats.org/officeDocument/2006/relationships/image" Target="../media/image329.png"/><Relationship Id="rId77" Type="http://schemas.openxmlformats.org/officeDocument/2006/relationships/image" Target="../media/image339.png"/><Relationship Id="rId100" Type="http://schemas.openxmlformats.org/officeDocument/2006/relationships/customXml" Target="../ink/ink357.xml"/><Relationship Id="rId105" Type="http://schemas.openxmlformats.org/officeDocument/2006/relationships/image" Target="../media/image353.png"/><Relationship Id="rId126" Type="http://schemas.openxmlformats.org/officeDocument/2006/relationships/customXml" Target="../ink/ink370.xml"/><Relationship Id="rId147" Type="http://schemas.openxmlformats.org/officeDocument/2006/relationships/customXml" Target="../ink/ink381.xml"/><Relationship Id="rId168" Type="http://schemas.openxmlformats.org/officeDocument/2006/relationships/image" Target="../media/image382.png"/><Relationship Id="rId8" Type="http://schemas.openxmlformats.org/officeDocument/2006/relationships/image" Target="../media/image306.png"/><Relationship Id="rId51" Type="http://schemas.openxmlformats.org/officeDocument/2006/relationships/customXml" Target="../ink/ink332.xml"/><Relationship Id="rId72" Type="http://schemas.openxmlformats.org/officeDocument/2006/relationships/customXml" Target="../ink/ink343.xml"/><Relationship Id="rId93" Type="http://schemas.openxmlformats.org/officeDocument/2006/relationships/image" Target="../media/image347.png"/><Relationship Id="rId98" Type="http://schemas.openxmlformats.org/officeDocument/2006/relationships/customXml" Target="../ink/ink356.xml"/><Relationship Id="rId121" Type="http://schemas.openxmlformats.org/officeDocument/2006/relationships/image" Target="../media/image360.png"/><Relationship Id="rId142" Type="http://schemas.openxmlformats.org/officeDocument/2006/relationships/customXml" Target="../ink/ink378.xml"/><Relationship Id="rId163" Type="http://schemas.openxmlformats.org/officeDocument/2006/relationships/customXml" Target="../ink/ink389.xml"/><Relationship Id="rId184" Type="http://schemas.openxmlformats.org/officeDocument/2006/relationships/image" Target="../media/image390.png"/><Relationship Id="rId189" Type="http://schemas.openxmlformats.org/officeDocument/2006/relationships/customXml" Target="../ink/ink402.xml"/><Relationship Id="rId219" Type="http://schemas.openxmlformats.org/officeDocument/2006/relationships/customXml" Target="../ink/ink417.xml"/><Relationship Id="rId3" Type="http://schemas.openxmlformats.org/officeDocument/2006/relationships/customXml" Target="../ink/ink308.xml"/><Relationship Id="rId214" Type="http://schemas.openxmlformats.org/officeDocument/2006/relationships/image" Target="../media/image406.png"/><Relationship Id="rId230" Type="http://schemas.openxmlformats.org/officeDocument/2006/relationships/image" Target="../media/image415.png"/><Relationship Id="rId25" Type="http://schemas.openxmlformats.org/officeDocument/2006/relationships/customXml" Target="../ink/ink319.xml"/><Relationship Id="rId46" Type="http://schemas.openxmlformats.org/officeDocument/2006/relationships/image" Target="../media/image324.png"/><Relationship Id="rId67" Type="http://schemas.openxmlformats.org/officeDocument/2006/relationships/customXml" Target="../ink/ink340.xml"/><Relationship Id="rId116" Type="http://schemas.openxmlformats.org/officeDocument/2006/relationships/customXml" Target="../ink/ink365.xml"/><Relationship Id="rId137" Type="http://schemas.openxmlformats.org/officeDocument/2006/relationships/image" Target="../media/image367.png"/><Relationship Id="rId158" Type="http://schemas.openxmlformats.org/officeDocument/2006/relationships/image" Target="../media/image377.png"/><Relationship Id="rId20" Type="http://schemas.openxmlformats.org/officeDocument/2006/relationships/image" Target="../media/image312.png"/><Relationship Id="rId41" Type="http://schemas.openxmlformats.org/officeDocument/2006/relationships/customXml" Target="../ink/ink327.xml"/><Relationship Id="rId62" Type="http://schemas.openxmlformats.org/officeDocument/2006/relationships/image" Target="../media/image332.png"/><Relationship Id="rId83" Type="http://schemas.openxmlformats.org/officeDocument/2006/relationships/image" Target="../media/image342.png"/><Relationship Id="rId88" Type="http://schemas.openxmlformats.org/officeDocument/2006/relationships/customXml" Target="../ink/ink351.xml"/><Relationship Id="rId111" Type="http://schemas.openxmlformats.org/officeDocument/2006/relationships/image" Target="../media/image356.png"/><Relationship Id="rId132" Type="http://schemas.openxmlformats.org/officeDocument/2006/relationships/customXml" Target="../ink/ink373.xml"/><Relationship Id="rId153" Type="http://schemas.openxmlformats.org/officeDocument/2006/relationships/customXml" Target="../ink/ink384.xml"/><Relationship Id="rId174" Type="http://schemas.openxmlformats.org/officeDocument/2006/relationships/image" Target="../media/image385.png"/><Relationship Id="rId179" Type="http://schemas.openxmlformats.org/officeDocument/2006/relationships/customXml" Target="../ink/ink397.xml"/><Relationship Id="rId195" Type="http://schemas.openxmlformats.org/officeDocument/2006/relationships/customXml" Target="../ink/ink405.xml"/><Relationship Id="rId209" Type="http://schemas.openxmlformats.org/officeDocument/2006/relationships/customXml" Target="../ink/ink412.xml"/><Relationship Id="rId190" Type="http://schemas.openxmlformats.org/officeDocument/2006/relationships/image" Target="../media/image394.png"/><Relationship Id="rId204" Type="http://schemas.openxmlformats.org/officeDocument/2006/relationships/image" Target="../media/image401.png"/><Relationship Id="rId220" Type="http://schemas.openxmlformats.org/officeDocument/2006/relationships/image" Target="../media/image409.png"/><Relationship Id="rId225" Type="http://schemas.openxmlformats.org/officeDocument/2006/relationships/customXml" Target="../ink/ink420.xml"/><Relationship Id="rId15" Type="http://schemas.openxmlformats.org/officeDocument/2006/relationships/customXml" Target="../ink/ink314.xml"/><Relationship Id="rId36" Type="http://schemas.openxmlformats.org/officeDocument/2006/relationships/image" Target="../media/image319.png"/><Relationship Id="rId57" Type="http://schemas.openxmlformats.org/officeDocument/2006/relationships/customXml" Target="../ink/ink335.xml"/><Relationship Id="rId106" Type="http://schemas.openxmlformats.org/officeDocument/2006/relationships/customXml" Target="../ink/ink360.xml"/><Relationship Id="rId127" Type="http://schemas.openxmlformats.org/officeDocument/2006/relationships/image" Target="../media/image204.png"/><Relationship Id="rId10" Type="http://schemas.openxmlformats.org/officeDocument/2006/relationships/image" Target="../media/image307.png"/><Relationship Id="rId31" Type="http://schemas.openxmlformats.org/officeDocument/2006/relationships/customXml" Target="../ink/ink322.xml"/><Relationship Id="rId52" Type="http://schemas.openxmlformats.org/officeDocument/2006/relationships/image" Target="../media/image327.png"/><Relationship Id="rId73" Type="http://schemas.openxmlformats.org/officeDocument/2006/relationships/image" Target="../media/image337.png"/><Relationship Id="rId78" Type="http://schemas.openxmlformats.org/officeDocument/2006/relationships/customXml" Target="../ink/ink346.xml"/><Relationship Id="rId94" Type="http://schemas.openxmlformats.org/officeDocument/2006/relationships/customXml" Target="../ink/ink354.xml"/><Relationship Id="rId99" Type="http://schemas.openxmlformats.org/officeDocument/2006/relationships/image" Target="../media/image350.png"/><Relationship Id="rId101" Type="http://schemas.openxmlformats.org/officeDocument/2006/relationships/image" Target="../media/image351.png"/><Relationship Id="rId122" Type="http://schemas.openxmlformats.org/officeDocument/2006/relationships/customXml" Target="../ink/ink368.xml"/><Relationship Id="rId143" Type="http://schemas.openxmlformats.org/officeDocument/2006/relationships/customXml" Target="../ink/ink379.xml"/><Relationship Id="rId148" Type="http://schemas.openxmlformats.org/officeDocument/2006/relationships/image" Target="../media/image372.png"/><Relationship Id="rId164" Type="http://schemas.openxmlformats.org/officeDocument/2006/relationships/image" Target="../media/image380.png"/><Relationship Id="rId169" Type="http://schemas.openxmlformats.org/officeDocument/2006/relationships/customXml" Target="../ink/ink392.xml"/><Relationship Id="rId185" Type="http://schemas.openxmlformats.org/officeDocument/2006/relationships/customXml" Target="../ink/ink400.xml"/><Relationship Id="rId4" Type="http://schemas.openxmlformats.org/officeDocument/2006/relationships/image" Target="../media/image304.png"/><Relationship Id="rId9" Type="http://schemas.openxmlformats.org/officeDocument/2006/relationships/customXml" Target="../ink/ink311.xml"/><Relationship Id="rId180" Type="http://schemas.openxmlformats.org/officeDocument/2006/relationships/image" Target="../media/image388.png"/><Relationship Id="rId210" Type="http://schemas.openxmlformats.org/officeDocument/2006/relationships/image" Target="../media/image404.png"/><Relationship Id="rId215" Type="http://schemas.openxmlformats.org/officeDocument/2006/relationships/customXml" Target="../ink/ink415.xml"/><Relationship Id="rId26" Type="http://schemas.openxmlformats.org/officeDocument/2006/relationships/image" Target="../media/image314.png"/><Relationship Id="rId47" Type="http://schemas.openxmlformats.org/officeDocument/2006/relationships/customXml" Target="../ink/ink330.xml"/><Relationship Id="rId68" Type="http://schemas.openxmlformats.org/officeDocument/2006/relationships/customXml" Target="../ink/ink341.xml"/><Relationship Id="rId89" Type="http://schemas.openxmlformats.org/officeDocument/2006/relationships/image" Target="../media/image345.png"/><Relationship Id="rId112" Type="http://schemas.openxmlformats.org/officeDocument/2006/relationships/customXml" Target="../ink/ink363.xml"/><Relationship Id="rId133" Type="http://schemas.openxmlformats.org/officeDocument/2006/relationships/image" Target="../media/image365.png"/><Relationship Id="rId154" Type="http://schemas.openxmlformats.org/officeDocument/2006/relationships/image" Target="../media/image375.png"/><Relationship Id="rId175" Type="http://schemas.openxmlformats.org/officeDocument/2006/relationships/customXml" Target="../ink/ink395.xml"/><Relationship Id="rId196" Type="http://schemas.openxmlformats.org/officeDocument/2006/relationships/image" Target="../media/image397.png"/><Relationship Id="rId200" Type="http://schemas.openxmlformats.org/officeDocument/2006/relationships/image" Target="../media/image399.png"/><Relationship Id="rId16" Type="http://schemas.openxmlformats.org/officeDocument/2006/relationships/image" Target="../media/image310.png"/><Relationship Id="rId221" Type="http://schemas.openxmlformats.org/officeDocument/2006/relationships/customXml" Target="../ink/ink418.xml"/><Relationship Id="rId37" Type="http://schemas.openxmlformats.org/officeDocument/2006/relationships/customXml" Target="../ink/ink325.xml"/><Relationship Id="rId58" Type="http://schemas.openxmlformats.org/officeDocument/2006/relationships/image" Target="../media/image330.png"/><Relationship Id="rId79" Type="http://schemas.openxmlformats.org/officeDocument/2006/relationships/image" Target="../media/image340.png"/><Relationship Id="rId102" Type="http://schemas.openxmlformats.org/officeDocument/2006/relationships/customXml" Target="../ink/ink358.xml"/><Relationship Id="rId123" Type="http://schemas.openxmlformats.org/officeDocument/2006/relationships/image" Target="../media/image361.png"/><Relationship Id="rId144" Type="http://schemas.openxmlformats.org/officeDocument/2006/relationships/image" Target="../media/image370.png"/><Relationship Id="rId90" Type="http://schemas.openxmlformats.org/officeDocument/2006/relationships/customXml" Target="../ink/ink352.xml"/><Relationship Id="rId165" Type="http://schemas.openxmlformats.org/officeDocument/2006/relationships/customXml" Target="../ink/ink390.xml"/><Relationship Id="rId186" Type="http://schemas.openxmlformats.org/officeDocument/2006/relationships/image" Target="../media/image391.png"/><Relationship Id="rId211" Type="http://schemas.openxmlformats.org/officeDocument/2006/relationships/customXml" Target="../ink/ink413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6.png"/><Relationship Id="rId117" Type="http://schemas.openxmlformats.org/officeDocument/2006/relationships/customXml" Target="../ink/ink479.xml"/><Relationship Id="rId21" Type="http://schemas.openxmlformats.org/officeDocument/2006/relationships/customXml" Target="../ink/ink431.xml"/><Relationship Id="rId42" Type="http://schemas.openxmlformats.org/officeDocument/2006/relationships/image" Target="../media/image434.png"/><Relationship Id="rId47" Type="http://schemas.openxmlformats.org/officeDocument/2006/relationships/customXml" Target="../ink/ink444.xml"/><Relationship Id="rId63" Type="http://schemas.openxmlformats.org/officeDocument/2006/relationships/customXml" Target="../ink/ink452.xml"/><Relationship Id="rId68" Type="http://schemas.openxmlformats.org/officeDocument/2006/relationships/image" Target="../media/image447.png"/><Relationship Id="rId84" Type="http://schemas.openxmlformats.org/officeDocument/2006/relationships/image" Target="../media/image455.png"/><Relationship Id="rId89" Type="http://schemas.openxmlformats.org/officeDocument/2006/relationships/customXml" Target="../ink/ink465.xml"/><Relationship Id="rId112" Type="http://schemas.openxmlformats.org/officeDocument/2006/relationships/image" Target="../media/image469.png"/><Relationship Id="rId133" Type="http://schemas.openxmlformats.org/officeDocument/2006/relationships/customXml" Target="../ink/ink487.xml"/><Relationship Id="rId16" Type="http://schemas.openxmlformats.org/officeDocument/2006/relationships/image" Target="../media/image421.png"/><Relationship Id="rId107" Type="http://schemas.openxmlformats.org/officeDocument/2006/relationships/customXml" Target="../ink/ink474.xml"/><Relationship Id="rId11" Type="http://schemas.openxmlformats.org/officeDocument/2006/relationships/customXml" Target="../ink/ink426.xml"/><Relationship Id="rId32" Type="http://schemas.openxmlformats.org/officeDocument/2006/relationships/image" Target="../media/image429.png"/><Relationship Id="rId37" Type="http://schemas.openxmlformats.org/officeDocument/2006/relationships/customXml" Target="../ink/ink439.xml"/><Relationship Id="rId53" Type="http://schemas.openxmlformats.org/officeDocument/2006/relationships/customXml" Target="../ink/ink447.xml"/><Relationship Id="rId58" Type="http://schemas.openxmlformats.org/officeDocument/2006/relationships/image" Target="../media/image442.png"/><Relationship Id="rId74" Type="http://schemas.openxmlformats.org/officeDocument/2006/relationships/image" Target="../media/image450.png"/><Relationship Id="rId79" Type="http://schemas.openxmlformats.org/officeDocument/2006/relationships/customXml" Target="../ink/ink460.xml"/><Relationship Id="rId102" Type="http://schemas.openxmlformats.org/officeDocument/2006/relationships/image" Target="../media/image464.png"/><Relationship Id="rId123" Type="http://schemas.openxmlformats.org/officeDocument/2006/relationships/customXml" Target="../ink/ink482.xml"/><Relationship Id="rId128" Type="http://schemas.openxmlformats.org/officeDocument/2006/relationships/image" Target="../media/image477.png"/><Relationship Id="rId5" Type="http://schemas.openxmlformats.org/officeDocument/2006/relationships/customXml" Target="../ink/ink423.xml"/><Relationship Id="rId90" Type="http://schemas.openxmlformats.org/officeDocument/2006/relationships/image" Target="../media/image458.png"/><Relationship Id="rId95" Type="http://schemas.openxmlformats.org/officeDocument/2006/relationships/customXml" Target="../ink/ink468.xml"/><Relationship Id="rId14" Type="http://schemas.openxmlformats.org/officeDocument/2006/relationships/image" Target="../media/image420.png"/><Relationship Id="rId22" Type="http://schemas.openxmlformats.org/officeDocument/2006/relationships/image" Target="../media/image424.png"/><Relationship Id="rId27" Type="http://schemas.openxmlformats.org/officeDocument/2006/relationships/customXml" Target="../ink/ink434.xml"/><Relationship Id="rId30" Type="http://schemas.openxmlformats.org/officeDocument/2006/relationships/image" Target="../media/image428.png"/><Relationship Id="rId35" Type="http://schemas.openxmlformats.org/officeDocument/2006/relationships/customXml" Target="../ink/ink438.xml"/><Relationship Id="rId43" Type="http://schemas.openxmlformats.org/officeDocument/2006/relationships/customXml" Target="../ink/ink442.xml"/><Relationship Id="rId48" Type="http://schemas.openxmlformats.org/officeDocument/2006/relationships/image" Target="../media/image437.png"/><Relationship Id="rId56" Type="http://schemas.openxmlformats.org/officeDocument/2006/relationships/image" Target="../media/image441.png"/><Relationship Id="rId64" Type="http://schemas.openxmlformats.org/officeDocument/2006/relationships/image" Target="../media/image445.png"/><Relationship Id="rId69" Type="http://schemas.openxmlformats.org/officeDocument/2006/relationships/customXml" Target="../ink/ink455.xml"/><Relationship Id="rId77" Type="http://schemas.openxmlformats.org/officeDocument/2006/relationships/customXml" Target="../ink/ink459.xml"/><Relationship Id="rId100" Type="http://schemas.openxmlformats.org/officeDocument/2006/relationships/image" Target="../media/image463.png"/><Relationship Id="rId105" Type="http://schemas.openxmlformats.org/officeDocument/2006/relationships/customXml" Target="../ink/ink473.xml"/><Relationship Id="rId113" Type="http://schemas.openxmlformats.org/officeDocument/2006/relationships/customXml" Target="../ink/ink477.xml"/><Relationship Id="rId118" Type="http://schemas.openxmlformats.org/officeDocument/2006/relationships/image" Target="../media/image472.png"/><Relationship Id="rId126" Type="http://schemas.openxmlformats.org/officeDocument/2006/relationships/image" Target="../media/image476.png"/><Relationship Id="rId134" Type="http://schemas.openxmlformats.org/officeDocument/2006/relationships/image" Target="../media/image480.png"/><Relationship Id="rId8" Type="http://schemas.openxmlformats.org/officeDocument/2006/relationships/image" Target="../media/image417.png"/><Relationship Id="rId51" Type="http://schemas.openxmlformats.org/officeDocument/2006/relationships/customXml" Target="../ink/ink446.xml"/><Relationship Id="rId72" Type="http://schemas.openxmlformats.org/officeDocument/2006/relationships/image" Target="../media/image449.png"/><Relationship Id="rId80" Type="http://schemas.openxmlformats.org/officeDocument/2006/relationships/image" Target="../media/image453.png"/><Relationship Id="rId85" Type="http://schemas.openxmlformats.org/officeDocument/2006/relationships/customXml" Target="../ink/ink463.xml"/><Relationship Id="rId93" Type="http://schemas.openxmlformats.org/officeDocument/2006/relationships/customXml" Target="../ink/ink467.xml"/><Relationship Id="rId98" Type="http://schemas.openxmlformats.org/officeDocument/2006/relationships/image" Target="../media/image462.png"/><Relationship Id="rId121" Type="http://schemas.openxmlformats.org/officeDocument/2006/relationships/customXml" Target="../ink/ink481.xml"/><Relationship Id="rId3" Type="http://schemas.openxmlformats.org/officeDocument/2006/relationships/image" Target="../media/image3410.png"/><Relationship Id="rId12" Type="http://schemas.openxmlformats.org/officeDocument/2006/relationships/image" Target="../media/image419.png"/><Relationship Id="rId17" Type="http://schemas.openxmlformats.org/officeDocument/2006/relationships/customXml" Target="../ink/ink429.xml"/><Relationship Id="rId25" Type="http://schemas.openxmlformats.org/officeDocument/2006/relationships/customXml" Target="../ink/ink433.xml"/><Relationship Id="rId33" Type="http://schemas.openxmlformats.org/officeDocument/2006/relationships/customXml" Target="../ink/ink437.xml"/><Relationship Id="rId38" Type="http://schemas.openxmlformats.org/officeDocument/2006/relationships/image" Target="../media/image432.png"/><Relationship Id="rId46" Type="http://schemas.openxmlformats.org/officeDocument/2006/relationships/image" Target="../media/image436.png"/><Relationship Id="rId59" Type="http://schemas.openxmlformats.org/officeDocument/2006/relationships/customXml" Target="../ink/ink450.xml"/><Relationship Id="rId67" Type="http://schemas.openxmlformats.org/officeDocument/2006/relationships/customXml" Target="../ink/ink454.xml"/><Relationship Id="rId103" Type="http://schemas.openxmlformats.org/officeDocument/2006/relationships/customXml" Target="../ink/ink472.xml"/><Relationship Id="rId108" Type="http://schemas.openxmlformats.org/officeDocument/2006/relationships/image" Target="../media/image467.png"/><Relationship Id="rId116" Type="http://schemas.openxmlformats.org/officeDocument/2006/relationships/image" Target="../media/image471.png"/><Relationship Id="rId124" Type="http://schemas.openxmlformats.org/officeDocument/2006/relationships/image" Target="../media/image475.png"/><Relationship Id="rId129" Type="http://schemas.openxmlformats.org/officeDocument/2006/relationships/customXml" Target="../ink/ink485.xml"/><Relationship Id="rId20" Type="http://schemas.openxmlformats.org/officeDocument/2006/relationships/image" Target="../media/image423.png"/><Relationship Id="rId41" Type="http://schemas.openxmlformats.org/officeDocument/2006/relationships/customXml" Target="../ink/ink441.xml"/><Relationship Id="rId54" Type="http://schemas.openxmlformats.org/officeDocument/2006/relationships/image" Target="../media/image440.png"/><Relationship Id="rId62" Type="http://schemas.openxmlformats.org/officeDocument/2006/relationships/image" Target="../media/image444.png"/><Relationship Id="rId70" Type="http://schemas.openxmlformats.org/officeDocument/2006/relationships/image" Target="../media/image448.png"/><Relationship Id="rId75" Type="http://schemas.openxmlformats.org/officeDocument/2006/relationships/customXml" Target="../ink/ink458.xml"/><Relationship Id="rId83" Type="http://schemas.openxmlformats.org/officeDocument/2006/relationships/customXml" Target="../ink/ink462.xml"/><Relationship Id="rId88" Type="http://schemas.openxmlformats.org/officeDocument/2006/relationships/image" Target="../media/image457.png"/><Relationship Id="rId91" Type="http://schemas.openxmlformats.org/officeDocument/2006/relationships/customXml" Target="../ink/ink466.xml"/><Relationship Id="rId96" Type="http://schemas.openxmlformats.org/officeDocument/2006/relationships/image" Target="../media/image461.png"/><Relationship Id="rId111" Type="http://schemas.openxmlformats.org/officeDocument/2006/relationships/customXml" Target="../ink/ink476.xml"/><Relationship Id="rId132" Type="http://schemas.openxmlformats.org/officeDocument/2006/relationships/image" Target="../media/image4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6.png"/><Relationship Id="rId15" Type="http://schemas.openxmlformats.org/officeDocument/2006/relationships/customXml" Target="../ink/ink428.xml"/><Relationship Id="rId23" Type="http://schemas.openxmlformats.org/officeDocument/2006/relationships/customXml" Target="../ink/ink432.xml"/><Relationship Id="rId28" Type="http://schemas.openxmlformats.org/officeDocument/2006/relationships/image" Target="../media/image427.png"/><Relationship Id="rId36" Type="http://schemas.openxmlformats.org/officeDocument/2006/relationships/image" Target="../media/image431.png"/><Relationship Id="rId49" Type="http://schemas.openxmlformats.org/officeDocument/2006/relationships/customXml" Target="../ink/ink445.xml"/><Relationship Id="rId57" Type="http://schemas.openxmlformats.org/officeDocument/2006/relationships/customXml" Target="../ink/ink449.xml"/><Relationship Id="rId106" Type="http://schemas.openxmlformats.org/officeDocument/2006/relationships/image" Target="../media/image466.png"/><Relationship Id="rId114" Type="http://schemas.openxmlformats.org/officeDocument/2006/relationships/image" Target="../media/image470.png"/><Relationship Id="rId119" Type="http://schemas.openxmlformats.org/officeDocument/2006/relationships/customXml" Target="../ink/ink480.xml"/><Relationship Id="rId127" Type="http://schemas.openxmlformats.org/officeDocument/2006/relationships/customXml" Target="../ink/ink484.xml"/><Relationship Id="rId10" Type="http://schemas.openxmlformats.org/officeDocument/2006/relationships/image" Target="../media/image418.png"/><Relationship Id="rId31" Type="http://schemas.openxmlformats.org/officeDocument/2006/relationships/customXml" Target="../ink/ink436.xml"/><Relationship Id="rId44" Type="http://schemas.openxmlformats.org/officeDocument/2006/relationships/image" Target="../media/image435.png"/><Relationship Id="rId52" Type="http://schemas.openxmlformats.org/officeDocument/2006/relationships/image" Target="../media/image439.png"/><Relationship Id="rId60" Type="http://schemas.openxmlformats.org/officeDocument/2006/relationships/image" Target="../media/image443.png"/><Relationship Id="rId65" Type="http://schemas.openxmlformats.org/officeDocument/2006/relationships/customXml" Target="../ink/ink453.xml"/><Relationship Id="rId73" Type="http://schemas.openxmlformats.org/officeDocument/2006/relationships/customXml" Target="../ink/ink457.xml"/><Relationship Id="rId78" Type="http://schemas.openxmlformats.org/officeDocument/2006/relationships/image" Target="../media/image452.png"/><Relationship Id="rId81" Type="http://schemas.openxmlformats.org/officeDocument/2006/relationships/customXml" Target="../ink/ink461.xml"/><Relationship Id="rId86" Type="http://schemas.openxmlformats.org/officeDocument/2006/relationships/image" Target="../media/image456.png"/><Relationship Id="rId94" Type="http://schemas.openxmlformats.org/officeDocument/2006/relationships/image" Target="../media/image460.png"/><Relationship Id="rId99" Type="http://schemas.openxmlformats.org/officeDocument/2006/relationships/customXml" Target="../ink/ink470.xml"/><Relationship Id="rId101" Type="http://schemas.openxmlformats.org/officeDocument/2006/relationships/customXml" Target="../ink/ink471.xml"/><Relationship Id="rId122" Type="http://schemas.openxmlformats.org/officeDocument/2006/relationships/image" Target="../media/image474.png"/><Relationship Id="rId130" Type="http://schemas.openxmlformats.org/officeDocument/2006/relationships/image" Target="../media/image478.png"/><Relationship Id="rId135" Type="http://schemas.openxmlformats.org/officeDocument/2006/relationships/customXml" Target="../ink/ink488.xml"/><Relationship Id="rId4" Type="http://schemas.openxmlformats.org/officeDocument/2006/relationships/image" Target="../media/image3510.png"/><Relationship Id="rId9" Type="http://schemas.openxmlformats.org/officeDocument/2006/relationships/customXml" Target="../ink/ink425.xml"/><Relationship Id="rId13" Type="http://schemas.openxmlformats.org/officeDocument/2006/relationships/customXml" Target="../ink/ink427.xml"/><Relationship Id="rId18" Type="http://schemas.openxmlformats.org/officeDocument/2006/relationships/image" Target="../media/image422.png"/><Relationship Id="rId39" Type="http://schemas.openxmlformats.org/officeDocument/2006/relationships/customXml" Target="../ink/ink440.xml"/><Relationship Id="rId109" Type="http://schemas.openxmlformats.org/officeDocument/2006/relationships/customXml" Target="../ink/ink475.xml"/><Relationship Id="rId34" Type="http://schemas.openxmlformats.org/officeDocument/2006/relationships/image" Target="../media/image430.png"/><Relationship Id="rId50" Type="http://schemas.openxmlformats.org/officeDocument/2006/relationships/image" Target="../media/image438.png"/><Relationship Id="rId55" Type="http://schemas.openxmlformats.org/officeDocument/2006/relationships/customXml" Target="../ink/ink448.xml"/><Relationship Id="rId76" Type="http://schemas.openxmlformats.org/officeDocument/2006/relationships/image" Target="../media/image451.png"/><Relationship Id="rId97" Type="http://schemas.openxmlformats.org/officeDocument/2006/relationships/customXml" Target="../ink/ink469.xml"/><Relationship Id="rId104" Type="http://schemas.openxmlformats.org/officeDocument/2006/relationships/image" Target="../media/image465.png"/><Relationship Id="rId120" Type="http://schemas.openxmlformats.org/officeDocument/2006/relationships/image" Target="../media/image473.png"/><Relationship Id="rId125" Type="http://schemas.openxmlformats.org/officeDocument/2006/relationships/customXml" Target="../ink/ink483.xml"/><Relationship Id="rId7" Type="http://schemas.openxmlformats.org/officeDocument/2006/relationships/customXml" Target="../ink/ink424.xml"/><Relationship Id="rId71" Type="http://schemas.openxmlformats.org/officeDocument/2006/relationships/customXml" Target="../ink/ink456.xml"/><Relationship Id="rId92" Type="http://schemas.openxmlformats.org/officeDocument/2006/relationships/image" Target="../media/image459.png"/><Relationship Id="rId2" Type="http://schemas.openxmlformats.org/officeDocument/2006/relationships/image" Target="../media/image3310.png"/><Relationship Id="rId29" Type="http://schemas.openxmlformats.org/officeDocument/2006/relationships/customXml" Target="../ink/ink435.xml"/><Relationship Id="rId24" Type="http://schemas.openxmlformats.org/officeDocument/2006/relationships/image" Target="../media/image425.png"/><Relationship Id="rId40" Type="http://schemas.openxmlformats.org/officeDocument/2006/relationships/image" Target="../media/image433.png"/><Relationship Id="rId45" Type="http://schemas.openxmlformats.org/officeDocument/2006/relationships/customXml" Target="../ink/ink443.xml"/><Relationship Id="rId66" Type="http://schemas.openxmlformats.org/officeDocument/2006/relationships/image" Target="../media/image446.png"/><Relationship Id="rId87" Type="http://schemas.openxmlformats.org/officeDocument/2006/relationships/customXml" Target="../ink/ink464.xml"/><Relationship Id="rId110" Type="http://schemas.openxmlformats.org/officeDocument/2006/relationships/image" Target="../media/image468.png"/><Relationship Id="rId115" Type="http://schemas.openxmlformats.org/officeDocument/2006/relationships/customXml" Target="../ink/ink478.xml"/><Relationship Id="rId131" Type="http://schemas.openxmlformats.org/officeDocument/2006/relationships/customXml" Target="../ink/ink486.xml"/><Relationship Id="rId136" Type="http://schemas.openxmlformats.org/officeDocument/2006/relationships/image" Target="../media/image481.png"/><Relationship Id="rId61" Type="http://schemas.openxmlformats.org/officeDocument/2006/relationships/customXml" Target="../ink/ink451.xml"/><Relationship Id="rId82" Type="http://schemas.openxmlformats.org/officeDocument/2006/relationships/image" Target="../media/image454.png"/><Relationship Id="rId19" Type="http://schemas.openxmlformats.org/officeDocument/2006/relationships/customXml" Target="../ink/ink430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47.xml"/><Relationship Id="rId21" Type="http://schemas.openxmlformats.org/officeDocument/2006/relationships/image" Target="../media/image491.png"/><Relationship Id="rId42" Type="http://schemas.openxmlformats.org/officeDocument/2006/relationships/customXml" Target="../ink/ink509.xml"/><Relationship Id="rId63" Type="http://schemas.openxmlformats.org/officeDocument/2006/relationships/image" Target="../media/image512.png"/><Relationship Id="rId84" Type="http://schemas.openxmlformats.org/officeDocument/2006/relationships/customXml" Target="../ink/ink530.xml"/><Relationship Id="rId138" Type="http://schemas.openxmlformats.org/officeDocument/2006/relationships/image" Target="../media/image549.png"/><Relationship Id="rId159" Type="http://schemas.openxmlformats.org/officeDocument/2006/relationships/image" Target="../media/image559.png"/><Relationship Id="rId170" Type="http://schemas.openxmlformats.org/officeDocument/2006/relationships/customXml" Target="../ink/ink574.xml"/><Relationship Id="rId191" Type="http://schemas.openxmlformats.org/officeDocument/2006/relationships/image" Target="../media/image574.png"/><Relationship Id="rId205" Type="http://schemas.openxmlformats.org/officeDocument/2006/relationships/customXml" Target="../ink/ink592.xml"/><Relationship Id="rId226" Type="http://schemas.openxmlformats.org/officeDocument/2006/relationships/image" Target="../media/image590.png"/><Relationship Id="rId107" Type="http://schemas.openxmlformats.org/officeDocument/2006/relationships/image" Target="../media/image534.png"/><Relationship Id="rId11" Type="http://schemas.openxmlformats.org/officeDocument/2006/relationships/image" Target="../media/image486.png"/><Relationship Id="rId32" Type="http://schemas.openxmlformats.org/officeDocument/2006/relationships/customXml" Target="../ink/ink504.xml"/><Relationship Id="rId53" Type="http://schemas.openxmlformats.org/officeDocument/2006/relationships/image" Target="../media/image506.png"/><Relationship Id="rId74" Type="http://schemas.openxmlformats.org/officeDocument/2006/relationships/customXml" Target="../ink/ink525.xml"/><Relationship Id="rId128" Type="http://schemas.openxmlformats.org/officeDocument/2006/relationships/image" Target="../media/image544.png"/><Relationship Id="rId149" Type="http://schemas.openxmlformats.org/officeDocument/2006/relationships/image" Target="../media/image554.png"/><Relationship Id="rId5" Type="http://schemas.openxmlformats.org/officeDocument/2006/relationships/image" Target="../media/image483.png"/><Relationship Id="rId95" Type="http://schemas.openxmlformats.org/officeDocument/2006/relationships/image" Target="../media/image528.png"/><Relationship Id="rId160" Type="http://schemas.openxmlformats.org/officeDocument/2006/relationships/customXml" Target="../ink/ink569.xml"/><Relationship Id="rId181" Type="http://schemas.openxmlformats.org/officeDocument/2006/relationships/image" Target="../media/image569.png"/><Relationship Id="rId216" Type="http://schemas.openxmlformats.org/officeDocument/2006/relationships/customXml" Target="../ink/ink598.xml"/><Relationship Id="rId237" Type="http://schemas.openxmlformats.org/officeDocument/2006/relationships/customXml" Target="../ink/ink609.xml"/><Relationship Id="rId22" Type="http://schemas.openxmlformats.org/officeDocument/2006/relationships/customXml" Target="../ink/ink499.xml"/><Relationship Id="rId43" Type="http://schemas.openxmlformats.org/officeDocument/2006/relationships/image" Target="../media/image501.png"/><Relationship Id="rId64" Type="http://schemas.openxmlformats.org/officeDocument/2006/relationships/customXml" Target="../ink/ink520.xml"/><Relationship Id="rId118" Type="http://schemas.openxmlformats.org/officeDocument/2006/relationships/image" Target="../media/image539.png"/><Relationship Id="rId139" Type="http://schemas.openxmlformats.org/officeDocument/2006/relationships/customXml" Target="../ink/ink558.xml"/><Relationship Id="rId85" Type="http://schemas.openxmlformats.org/officeDocument/2006/relationships/image" Target="../media/image523.png"/><Relationship Id="rId150" Type="http://schemas.openxmlformats.org/officeDocument/2006/relationships/customXml" Target="../ink/ink564.xml"/><Relationship Id="rId171" Type="http://schemas.openxmlformats.org/officeDocument/2006/relationships/image" Target="../media/image565.png"/><Relationship Id="rId192" Type="http://schemas.openxmlformats.org/officeDocument/2006/relationships/customXml" Target="../ink/ink585.xml"/><Relationship Id="rId206" Type="http://schemas.openxmlformats.org/officeDocument/2006/relationships/image" Target="../media/image581.png"/><Relationship Id="rId227" Type="http://schemas.openxmlformats.org/officeDocument/2006/relationships/customXml" Target="../ink/ink604.xml"/><Relationship Id="rId201" Type="http://schemas.openxmlformats.org/officeDocument/2006/relationships/customXml" Target="../ink/ink590.xml"/><Relationship Id="rId222" Type="http://schemas.openxmlformats.org/officeDocument/2006/relationships/customXml" Target="../ink/ink601.xml"/><Relationship Id="rId243" Type="http://schemas.openxmlformats.org/officeDocument/2006/relationships/customXml" Target="../ink/ink612.xml"/><Relationship Id="rId12" Type="http://schemas.openxmlformats.org/officeDocument/2006/relationships/customXml" Target="../ink/ink494.xml"/><Relationship Id="rId17" Type="http://schemas.openxmlformats.org/officeDocument/2006/relationships/image" Target="../media/image489.png"/><Relationship Id="rId33" Type="http://schemas.openxmlformats.org/officeDocument/2006/relationships/image" Target="../media/image496.png"/><Relationship Id="rId38" Type="http://schemas.openxmlformats.org/officeDocument/2006/relationships/customXml" Target="../ink/ink507.xml"/><Relationship Id="rId59" Type="http://schemas.openxmlformats.org/officeDocument/2006/relationships/image" Target="../media/image509.png"/><Relationship Id="rId103" Type="http://schemas.openxmlformats.org/officeDocument/2006/relationships/image" Target="../media/image532.png"/><Relationship Id="rId108" Type="http://schemas.openxmlformats.org/officeDocument/2006/relationships/customXml" Target="../ink/ink542.xml"/><Relationship Id="rId124" Type="http://schemas.openxmlformats.org/officeDocument/2006/relationships/image" Target="../media/image542.png"/><Relationship Id="rId129" Type="http://schemas.openxmlformats.org/officeDocument/2006/relationships/customXml" Target="../ink/ink553.xml"/><Relationship Id="rId54" Type="http://schemas.openxmlformats.org/officeDocument/2006/relationships/customXml" Target="../ink/ink515.xml"/><Relationship Id="rId70" Type="http://schemas.openxmlformats.org/officeDocument/2006/relationships/customXml" Target="../ink/ink523.xml"/><Relationship Id="rId75" Type="http://schemas.openxmlformats.org/officeDocument/2006/relationships/image" Target="../media/image518.png"/><Relationship Id="rId91" Type="http://schemas.openxmlformats.org/officeDocument/2006/relationships/image" Target="../media/image526.png"/><Relationship Id="rId96" Type="http://schemas.openxmlformats.org/officeDocument/2006/relationships/customXml" Target="../ink/ink536.xml"/><Relationship Id="rId140" Type="http://schemas.openxmlformats.org/officeDocument/2006/relationships/customXml" Target="../ink/ink559.xml"/><Relationship Id="rId145" Type="http://schemas.openxmlformats.org/officeDocument/2006/relationships/image" Target="../media/image552.png"/><Relationship Id="rId161" Type="http://schemas.openxmlformats.org/officeDocument/2006/relationships/image" Target="../media/image560.png"/><Relationship Id="rId166" Type="http://schemas.openxmlformats.org/officeDocument/2006/relationships/customXml" Target="../ink/ink572.xml"/><Relationship Id="rId182" Type="http://schemas.openxmlformats.org/officeDocument/2006/relationships/customXml" Target="../ink/ink580.xml"/><Relationship Id="rId187" Type="http://schemas.openxmlformats.org/officeDocument/2006/relationships/image" Target="../media/image572.png"/><Relationship Id="rId217" Type="http://schemas.openxmlformats.org/officeDocument/2006/relationships/image" Target="../media/image58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91.xml"/><Relationship Id="rId212" Type="http://schemas.openxmlformats.org/officeDocument/2006/relationships/image" Target="../media/image584.png"/><Relationship Id="rId233" Type="http://schemas.openxmlformats.org/officeDocument/2006/relationships/customXml" Target="../ink/ink607.xml"/><Relationship Id="rId238" Type="http://schemas.openxmlformats.org/officeDocument/2006/relationships/image" Target="../media/image596.png"/><Relationship Id="rId23" Type="http://schemas.openxmlformats.org/officeDocument/2006/relationships/image" Target="../media/image492.png"/><Relationship Id="rId28" Type="http://schemas.openxmlformats.org/officeDocument/2006/relationships/customXml" Target="../ink/ink502.xml"/><Relationship Id="rId49" Type="http://schemas.openxmlformats.org/officeDocument/2006/relationships/image" Target="../media/image504.png"/><Relationship Id="rId114" Type="http://schemas.openxmlformats.org/officeDocument/2006/relationships/image" Target="../media/image537.png"/><Relationship Id="rId119" Type="http://schemas.openxmlformats.org/officeDocument/2006/relationships/customXml" Target="../ink/ink548.xml"/><Relationship Id="rId44" Type="http://schemas.openxmlformats.org/officeDocument/2006/relationships/customXml" Target="../ink/ink510.xml"/><Relationship Id="rId60" Type="http://schemas.openxmlformats.org/officeDocument/2006/relationships/customXml" Target="../ink/ink518.xml"/><Relationship Id="rId65" Type="http://schemas.openxmlformats.org/officeDocument/2006/relationships/image" Target="../media/image513.png"/><Relationship Id="rId81" Type="http://schemas.openxmlformats.org/officeDocument/2006/relationships/image" Target="../media/image521.png"/><Relationship Id="rId86" Type="http://schemas.openxmlformats.org/officeDocument/2006/relationships/customXml" Target="../ink/ink531.xml"/><Relationship Id="rId130" Type="http://schemas.openxmlformats.org/officeDocument/2006/relationships/image" Target="../media/image545.png"/><Relationship Id="rId135" Type="http://schemas.openxmlformats.org/officeDocument/2006/relationships/customXml" Target="../ink/ink556.xml"/><Relationship Id="rId151" Type="http://schemas.openxmlformats.org/officeDocument/2006/relationships/image" Target="../media/image555.png"/><Relationship Id="rId156" Type="http://schemas.openxmlformats.org/officeDocument/2006/relationships/customXml" Target="../ink/ink567.xml"/><Relationship Id="rId177" Type="http://schemas.openxmlformats.org/officeDocument/2006/relationships/image" Target="../media/image455.png"/><Relationship Id="rId198" Type="http://schemas.openxmlformats.org/officeDocument/2006/relationships/customXml" Target="../ink/ink588.xml"/><Relationship Id="rId172" Type="http://schemas.openxmlformats.org/officeDocument/2006/relationships/customXml" Target="../ink/ink575.xml"/><Relationship Id="rId193" Type="http://schemas.openxmlformats.org/officeDocument/2006/relationships/image" Target="../media/image575.png"/><Relationship Id="rId202" Type="http://schemas.openxmlformats.org/officeDocument/2006/relationships/image" Target="../media/image579.png"/><Relationship Id="rId207" Type="http://schemas.openxmlformats.org/officeDocument/2006/relationships/customXml" Target="../ink/ink593.xml"/><Relationship Id="rId223" Type="http://schemas.openxmlformats.org/officeDocument/2006/relationships/image" Target="../media/image589.png"/><Relationship Id="rId228" Type="http://schemas.openxmlformats.org/officeDocument/2006/relationships/image" Target="../media/image591.png"/><Relationship Id="rId244" Type="http://schemas.openxmlformats.org/officeDocument/2006/relationships/image" Target="../media/image599.png"/><Relationship Id="rId13" Type="http://schemas.openxmlformats.org/officeDocument/2006/relationships/image" Target="../media/image487.png"/><Relationship Id="rId18" Type="http://schemas.openxmlformats.org/officeDocument/2006/relationships/customXml" Target="../ink/ink497.xml"/><Relationship Id="rId39" Type="http://schemas.openxmlformats.org/officeDocument/2006/relationships/image" Target="../media/image499.png"/><Relationship Id="rId109" Type="http://schemas.openxmlformats.org/officeDocument/2006/relationships/image" Target="../media/image535.png"/><Relationship Id="rId34" Type="http://schemas.openxmlformats.org/officeDocument/2006/relationships/customXml" Target="../ink/ink505.xml"/><Relationship Id="rId50" Type="http://schemas.openxmlformats.org/officeDocument/2006/relationships/customXml" Target="../ink/ink513.xml"/><Relationship Id="rId55" Type="http://schemas.openxmlformats.org/officeDocument/2006/relationships/image" Target="../media/image507.png"/><Relationship Id="rId76" Type="http://schemas.openxmlformats.org/officeDocument/2006/relationships/customXml" Target="../ink/ink526.xml"/><Relationship Id="rId97" Type="http://schemas.openxmlformats.org/officeDocument/2006/relationships/image" Target="../media/image529.png"/><Relationship Id="rId104" Type="http://schemas.openxmlformats.org/officeDocument/2006/relationships/customXml" Target="../ink/ink540.xml"/><Relationship Id="rId120" Type="http://schemas.openxmlformats.org/officeDocument/2006/relationships/image" Target="../media/image540.png"/><Relationship Id="rId125" Type="http://schemas.openxmlformats.org/officeDocument/2006/relationships/customXml" Target="../ink/ink551.xml"/><Relationship Id="rId141" Type="http://schemas.openxmlformats.org/officeDocument/2006/relationships/image" Target="../media/image550.png"/><Relationship Id="rId146" Type="http://schemas.openxmlformats.org/officeDocument/2006/relationships/customXml" Target="../ink/ink562.xml"/><Relationship Id="rId167" Type="http://schemas.openxmlformats.org/officeDocument/2006/relationships/image" Target="../media/image563.png"/><Relationship Id="rId188" Type="http://schemas.openxmlformats.org/officeDocument/2006/relationships/customXml" Target="../ink/ink583.xml"/><Relationship Id="rId7" Type="http://schemas.openxmlformats.org/officeDocument/2006/relationships/image" Target="../media/image484.png"/><Relationship Id="rId71" Type="http://schemas.openxmlformats.org/officeDocument/2006/relationships/image" Target="../media/image516.png"/><Relationship Id="rId92" Type="http://schemas.openxmlformats.org/officeDocument/2006/relationships/customXml" Target="../ink/ink534.xml"/><Relationship Id="rId162" Type="http://schemas.openxmlformats.org/officeDocument/2006/relationships/customXml" Target="../ink/ink570.xml"/><Relationship Id="rId183" Type="http://schemas.openxmlformats.org/officeDocument/2006/relationships/image" Target="../media/image570.png"/><Relationship Id="rId213" Type="http://schemas.openxmlformats.org/officeDocument/2006/relationships/customXml" Target="../ink/ink596.xml"/><Relationship Id="rId218" Type="http://schemas.openxmlformats.org/officeDocument/2006/relationships/customXml" Target="../ink/ink599.xml"/><Relationship Id="rId234" Type="http://schemas.openxmlformats.org/officeDocument/2006/relationships/image" Target="../media/image594.png"/><Relationship Id="rId239" Type="http://schemas.openxmlformats.org/officeDocument/2006/relationships/customXml" Target="../ink/ink610.xml"/><Relationship Id="rId2" Type="http://schemas.openxmlformats.org/officeDocument/2006/relationships/customXml" Target="../ink/ink489.xml"/><Relationship Id="rId29" Type="http://schemas.openxmlformats.org/officeDocument/2006/relationships/image" Target="../media/image436.png"/><Relationship Id="rId24" Type="http://schemas.openxmlformats.org/officeDocument/2006/relationships/customXml" Target="../ink/ink500.xml"/><Relationship Id="rId40" Type="http://schemas.openxmlformats.org/officeDocument/2006/relationships/customXml" Target="../ink/ink508.xml"/><Relationship Id="rId45" Type="http://schemas.openxmlformats.org/officeDocument/2006/relationships/image" Target="../media/image502.png"/><Relationship Id="rId66" Type="http://schemas.openxmlformats.org/officeDocument/2006/relationships/customXml" Target="../ink/ink521.xml"/><Relationship Id="rId87" Type="http://schemas.openxmlformats.org/officeDocument/2006/relationships/image" Target="../media/image524.png"/><Relationship Id="rId110" Type="http://schemas.openxmlformats.org/officeDocument/2006/relationships/customXml" Target="../ink/ink543.xml"/><Relationship Id="rId115" Type="http://schemas.openxmlformats.org/officeDocument/2006/relationships/customXml" Target="../ink/ink546.xml"/><Relationship Id="rId131" Type="http://schemas.openxmlformats.org/officeDocument/2006/relationships/customXml" Target="../ink/ink554.xml"/><Relationship Id="rId136" Type="http://schemas.openxmlformats.org/officeDocument/2006/relationships/image" Target="../media/image548.png"/><Relationship Id="rId157" Type="http://schemas.openxmlformats.org/officeDocument/2006/relationships/image" Target="../media/image558.png"/><Relationship Id="rId178" Type="http://schemas.openxmlformats.org/officeDocument/2006/relationships/customXml" Target="../ink/ink578.xml"/><Relationship Id="rId61" Type="http://schemas.openxmlformats.org/officeDocument/2006/relationships/image" Target="../media/image510.png"/><Relationship Id="rId82" Type="http://schemas.openxmlformats.org/officeDocument/2006/relationships/customXml" Target="../ink/ink529.xml"/><Relationship Id="rId152" Type="http://schemas.openxmlformats.org/officeDocument/2006/relationships/customXml" Target="../ink/ink565.xml"/><Relationship Id="rId173" Type="http://schemas.openxmlformats.org/officeDocument/2006/relationships/image" Target="../media/image566.png"/><Relationship Id="rId194" Type="http://schemas.openxmlformats.org/officeDocument/2006/relationships/customXml" Target="../ink/ink586.xml"/><Relationship Id="rId199" Type="http://schemas.openxmlformats.org/officeDocument/2006/relationships/image" Target="../media/image578.png"/><Relationship Id="rId203" Type="http://schemas.openxmlformats.org/officeDocument/2006/relationships/customXml" Target="../ink/ink591.xml"/><Relationship Id="rId208" Type="http://schemas.openxmlformats.org/officeDocument/2006/relationships/image" Target="../media/image582.png"/><Relationship Id="rId229" Type="http://schemas.openxmlformats.org/officeDocument/2006/relationships/customXml" Target="../ink/ink605.xml"/><Relationship Id="rId19" Type="http://schemas.openxmlformats.org/officeDocument/2006/relationships/image" Target="../media/image490.png"/><Relationship Id="rId224" Type="http://schemas.openxmlformats.org/officeDocument/2006/relationships/customXml" Target="../ink/ink602.xml"/><Relationship Id="rId240" Type="http://schemas.openxmlformats.org/officeDocument/2006/relationships/image" Target="../media/image597.png"/><Relationship Id="rId245" Type="http://schemas.openxmlformats.org/officeDocument/2006/relationships/customXml" Target="../ink/ink613.xml"/><Relationship Id="rId14" Type="http://schemas.openxmlformats.org/officeDocument/2006/relationships/customXml" Target="../ink/ink495.xml"/><Relationship Id="rId30" Type="http://schemas.openxmlformats.org/officeDocument/2006/relationships/customXml" Target="../ink/ink503.xml"/><Relationship Id="rId35" Type="http://schemas.openxmlformats.org/officeDocument/2006/relationships/image" Target="../media/image497.png"/><Relationship Id="rId56" Type="http://schemas.openxmlformats.org/officeDocument/2006/relationships/customXml" Target="../ink/ink516.xml"/><Relationship Id="rId77" Type="http://schemas.openxmlformats.org/officeDocument/2006/relationships/image" Target="../media/image519.png"/><Relationship Id="rId100" Type="http://schemas.openxmlformats.org/officeDocument/2006/relationships/customXml" Target="../ink/ink538.xml"/><Relationship Id="rId105" Type="http://schemas.openxmlformats.org/officeDocument/2006/relationships/image" Target="../media/image533.png"/><Relationship Id="rId126" Type="http://schemas.openxmlformats.org/officeDocument/2006/relationships/image" Target="../media/image543.png"/><Relationship Id="rId147" Type="http://schemas.openxmlformats.org/officeDocument/2006/relationships/image" Target="../media/image553.png"/><Relationship Id="rId168" Type="http://schemas.openxmlformats.org/officeDocument/2006/relationships/customXml" Target="../ink/ink573.xml"/><Relationship Id="rId8" Type="http://schemas.openxmlformats.org/officeDocument/2006/relationships/customXml" Target="../ink/ink492.xml"/><Relationship Id="rId51" Type="http://schemas.openxmlformats.org/officeDocument/2006/relationships/image" Target="../media/image505.png"/><Relationship Id="rId72" Type="http://schemas.openxmlformats.org/officeDocument/2006/relationships/customXml" Target="../ink/ink524.xml"/><Relationship Id="rId93" Type="http://schemas.openxmlformats.org/officeDocument/2006/relationships/image" Target="../media/image527.png"/><Relationship Id="rId98" Type="http://schemas.openxmlformats.org/officeDocument/2006/relationships/customXml" Target="../ink/ink537.xml"/><Relationship Id="rId121" Type="http://schemas.openxmlformats.org/officeDocument/2006/relationships/customXml" Target="../ink/ink549.xml"/><Relationship Id="rId142" Type="http://schemas.openxmlformats.org/officeDocument/2006/relationships/customXml" Target="../ink/ink560.xml"/><Relationship Id="rId163" Type="http://schemas.openxmlformats.org/officeDocument/2006/relationships/image" Target="../media/image561.png"/><Relationship Id="rId184" Type="http://schemas.openxmlformats.org/officeDocument/2006/relationships/customXml" Target="../ink/ink581.xml"/><Relationship Id="rId189" Type="http://schemas.openxmlformats.org/officeDocument/2006/relationships/image" Target="../media/image573.png"/><Relationship Id="rId219" Type="http://schemas.openxmlformats.org/officeDocument/2006/relationships/image" Target="../media/image587.png"/><Relationship Id="rId3" Type="http://schemas.openxmlformats.org/officeDocument/2006/relationships/image" Target="../media/image482.png"/><Relationship Id="rId214" Type="http://schemas.openxmlformats.org/officeDocument/2006/relationships/image" Target="../media/image585.png"/><Relationship Id="rId230" Type="http://schemas.openxmlformats.org/officeDocument/2006/relationships/image" Target="../media/image592.png"/><Relationship Id="rId235" Type="http://schemas.openxmlformats.org/officeDocument/2006/relationships/customXml" Target="../ink/ink608.xml"/><Relationship Id="rId25" Type="http://schemas.openxmlformats.org/officeDocument/2006/relationships/image" Target="../media/image493.png"/><Relationship Id="rId46" Type="http://schemas.openxmlformats.org/officeDocument/2006/relationships/customXml" Target="../ink/ink511.xml"/><Relationship Id="rId67" Type="http://schemas.openxmlformats.org/officeDocument/2006/relationships/image" Target="../media/image514.png"/><Relationship Id="rId116" Type="http://schemas.openxmlformats.org/officeDocument/2006/relationships/image" Target="../media/image538.png"/><Relationship Id="rId137" Type="http://schemas.openxmlformats.org/officeDocument/2006/relationships/customXml" Target="../ink/ink557.xml"/><Relationship Id="rId158" Type="http://schemas.openxmlformats.org/officeDocument/2006/relationships/customXml" Target="../ink/ink568.xml"/><Relationship Id="rId20" Type="http://schemas.openxmlformats.org/officeDocument/2006/relationships/customXml" Target="../ink/ink498.xml"/><Relationship Id="rId41" Type="http://schemas.openxmlformats.org/officeDocument/2006/relationships/image" Target="../media/image500.png"/><Relationship Id="rId62" Type="http://schemas.openxmlformats.org/officeDocument/2006/relationships/customXml" Target="../ink/ink519.xml"/><Relationship Id="rId83" Type="http://schemas.openxmlformats.org/officeDocument/2006/relationships/image" Target="../media/image522.png"/><Relationship Id="rId88" Type="http://schemas.openxmlformats.org/officeDocument/2006/relationships/customXml" Target="../ink/ink532.xml"/><Relationship Id="rId111" Type="http://schemas.openxmlformats.org/officeDocument/2006/relationships/customXml" Target="../ink/ink544.xml"/><Relationship Id="rId132" Type="http://schemas.openxmlformats.org/officeDocument/2006/relationships/image" Target="../media/image546.png"/><Relationship Id="rId153" Type="http://schemas.openxmlformats.org/officeDocument/2006/relationships/image" Target="../media/image556.png"/><Relationship Id="rId174" Type="http://schemas.openxmlformats.org/officeDocument/2006/relationships/customXml" Target="../ink/ink576.xml"/><Relationship Id="rId179" Type="http://schemas.openxmlformats.org/officeDocument/2006/relationships/image" Target="../media/image568.png"/><Relationship Id="rId195" Type="http://schemas.openxmlformats.org/officeDocument/2006/relationships/image" Target="../media/image576.png"/><Relationship Id="rId209" Type="http://schemas.openxmlformats.org/officeDocument/2006/relationships/customXml" Target="../ink/ink594.xml"/><Relationship Id="rId190" Type="http://schemas.openxmlformats.org/officeDocument/2006/relationships/customXml" Target="../ink/ink584.xml"/><Relationship Id="rId204" Type="http://schemas.openxmlformats.org/officeDocument/2006/relationships/image" Target="../media/image580.png"/><Relationship Id="rId220" Type="http://schemas.openxmlformats.org/officeDocument/2006/relationships/customXml" Target="../ink/ink600.xml"/><Relationship Id="rId225" Type="http://schemas.openxmlformats.org/officeDocument/2006/relationships/customXml" Target="../ink/ink603.xml"/><Relationship Id="rId241" Type="http://schemas.openxmlformats.org/officeDocument/2006/relationships/customXml" Target="../ink/ink611.xml"/><Relationship Id="rId246" Type="http://schemas.openxmlformats.org/officeDocument/2006/relationships/image" Target="../media/image600.png"/><Relationship Id="rId15" Type="http://schemas.openxmlformats.org/officeDocument/2006/relationships/image" Target="../media/image488.png"/><Relationship Id="rId36" Type="http://schemas.openxmlformats.org/officeDocument/2006/relationships/customXml" Target="../ink/ink506.xml"/><Relationship Id="rId57" Type="http://schemas.openxmlformats.org/officeDocument/2006/relationships/image" Target="../media/image508.png"/><Relationship Id="rId106" Type="http://schemas.openxmlformats.org/officeDocument/2006/relationships/customXml" Target="../ink/ink541.xml"/><Relationship Id="rId127" Type="http://schemas.openxmlformats.org/officeDocument/2006/relationships/customXml" Target="../ink/ink552.xml"/><Relationship Id="rId10" Type="http://schemas.openxmlformats.org/officeDocument/2006/relationships/customXml" Target="../ink/ink493.xml"/><Relationship Id="rId31" Type="http://schemas.openxmlformats.org/officeDocument/2006/relationships/image" Target="../media/image495.png"/><Relationship Id="rId52" Type="http://schemas.openxmlformats.org/officeDocument/2006/relationships/customXml" Target="../ink/ink514.xml"/><Relationship Id="rId73" Type="http://schemas.openxmlformats.org/officeDocument/2006/relationships/image" Target="../media/image517.png"/><Relationship Id="rId78" Type="http://schemas.openxmlformats.org/officeDocument/2006/relationships/customXml" Target="../ink/ink527.xml"/><Relationship Id="rId94" Type="http://schemas.openxmlformats.org/officeDocument/2006/relationships/customXml" Target="../ink/ink535.xml"/><Relationship Id="rId99" Type="http://schemas.openxmlformats.org/officeDocument/2006/relationships/image" Target="../media/image530.png"/><Relationship Id="rId101" Type="http://schemas.openxmlformats.org/officeDocument/2006/relationships/image" Target="../media/image531.png"/><Relationship Id="rId122" Type="http://schemas.openxmlformats.org/officeDocument/2006/relationships/image" Target="../media/image541.png"/><Relationship Id="rId143" Type="http://schemas.openxmlformats.org/officeDocument/2006/relationships/image" Target="../media/image551.png"/><Relationship Id="rId148" Type="http://schemas.openxmlformats.org/officeDocument/2006/relationships/customXml" Target="../ink/ink563.xml"/><Relationship Id="rId164" Type="http://schemas.openxmlformats.org/officeDocument/2006/relationships/customXml" Target="../ink/ink571.xml"/><Relationship Id="rId169" Type="http://schemas.openxmlformats.org/officeDocument/2006/relationships/image" Target="../media/image564.png"/><Relationship Id="rId185" Type="http://schemas.openxmlformats.org/officeDocument/2006/relationships/image" Target="../media/image571.png"/><Relationship Id="rId4" Type="http://schemas.openxmlformats.org/officeDocument/2006/relationships/customXml" Target="../ink/ink490.xml"/><Relationship Id="rId9" Type="http://schemas.openxmlformats.org/officeDocument/2006/relationships/image" Target="../media/image485.png"/><Relationship Id="rId180" Type="http://schemas.openxmlformats.org/officeDocument/2006/relationships/customXml" Target="../ink/ink579.xml"/><Relationship Id="rId210" Type="http://schemas.openxmlformats.org/officeDocument/2006/relationships/image" Target="../media/image583.png"/><Relationship Id="rId215" Type="http://schemas.openxmlformats.org/officeDocument/2006/relationships/customXml" Target="../ink/ink597.xml"/><Relationship Id="rId236" Type="http://schemas.openxmlformats.org/officeDocument/2006/relationships/image" Target="../media/image595.png"/><Relationship Id="rId26" Type="http://schemas.openxmlformats.org/officeDocument/2006/relationships/customXml" Target="../ink/ink501.xml"/><Relationship Id="rId231" Type="http://schemas.openxmlformats.org/officeDocument/2006/relationships/customXml" Target="../ink/ink606.xml"/><Relationship Id="rId47" Type="http://schemas.openxmlformats.org/officeDocument/2006/relationships/image" Target="../media/image503.png"/><Relationship Id="rId68" Type="http://schemas.openxmlformats.org/officeDocument/2006/relationships/customXml" Target="../ink/ink522.xml"/><Relationship Id="rId89" Type="http://schemas.openxmlformats.org/officeDocument/2006/relationships/image" Target="../media/image525.png"/><Relationship Id="rId112" Type="http://schemas.openxmlformats.org/officeDocument/2006/relationships/image" Target="../media/image536.png"/><Relationship Id="rId133" Type="http://schemas.openxmlformats.org/officeDocument/2006/relationships/customXml" Target="../ink/ink555.xml"/><Relationship Id="rId154" Type="http://schemas.openxmlformats.org/officeDocument/2006/relationships/customXml" Target="../ink/ink566.xml"/><Relationship Id="rId175" Type="http://schemas.openxmlformats.org/officeDocument/2006/relationships/image" Target="../media/image567.png"/><Relationship Id="rId196" Type="http://schemas.openxmlformats.org/officeDocument/2006/relationships/customXml" Target="../ink/ink587.xml"/><Relationship Id="rId200" Type="http://schemas.openxmlformats.org/officeDocument/2006/relationships/customXml" Target="../ink/ink589.xml"/><Relationship Id="rId16" Type="http://schemas.openxmlformats.org/officeDocument/2006/relationships/customXml" Target="../ink/ink496.xml"/><Relationship Id="rId221" Type="http://schemas.openxmlformats.org/officeDocument/2006/relationships/image" Target="../media/image588.png"/><Relationship Id="rId242" Type="http://schemas.openxmlformats.org/officeDocument/2006/relationships/image" Target="../media/image598.png"/><Relationship Id="rId37" Type="http://schemas.openxmlformats.org/officeDocument/2006/relationships/image" Target="../media/image498.png"/><Relationship Id="rId58" Type="http://schemas.openxmlformats.org/officeDocument/2006/relationships/customXml" Target="../ink/ink517.xml"/><Relationship Id="rId79" Type="http://schemas.openxmlformats.org/officeDocument/2006/relationships/image" Target="../media/image520.png"/><Relationship Id="rId102" Type="http://schemas.openxmlformats.org/officeDocument/2006/relationships/customXml" Target="../ink/ink539.xml"/><Relationship Id="rId123" Type="http://schemas.openxmlformats.org/officeDocument/2006/relationships/customXml" Target="../ink/ink550.xml"/><Relationship Id="rId144" Type="http://schemas.openxmlformats.org/officeDocument/2006/relationships/customXml" Target="../ink/ink561.xml"/><Relationship Id="rId90" Type="http://schemas.openxmlformats.org/officeDocument/2006/relationships/customXml" Target="../ink/ink533.xml"/><Relationship Id="rId165" Type="http://schemas.openxmlformats.org/officeDocument/2006/relationships/image" Target="../media/image562.png"/><Relationship Id="rId186" Type="http://schemas.openxmlformats.org/officeDocument/2006/relationships/customXml" Target="../ink/ink582.xml"/><Relationship Id="rId211" Type="http://schemas.openxmlformats.org/officeDocument/2006/relationships/customXml" Target="../ink/ink595.xml"/><Relationship Id="rId232" Type="http://schemas.openxmlformats.org/officeDocument/2006/relationships/image" Target="../media/image593.png"/><Relationship Id="rId27" Type="http://schemas.openxmlformats.org/officeDocument/2006/relationships/image" Target="../media/image494.png"/><Relationship Id="rId48" Type="http://schemas.openxmlformats.org/officeDocument/2006/relationships/customXml" Target="../ink/ink512.xml"/><Relationship Id="rId69" Type="http://schemas.openxmlformats.org/officeDocument/2006/relationships/image" Target="../media/image515.png"/><Relationship Id="rId113" Type="http://schemas.openxmlformats.org/officeDocument/2006/relationships/customXml" Target="../ink/ink545.xml"/><Relationship Id="rId134" Type="http://schemas.openxmlformats.org/officeDocument/2006/relationships/image" Target="../media/image547.png"/><Relationship Id="rId80" Type="http://schemas.openxmlformats.org/officeDocument/2006/relationships/customXml" Target="../ink/ink528.xml"/><Relationship Id="rId155" Type="http://schemas.openxmlformats.org/officeDocument/2006/relationships/image" Target="../media/image557.png"/><Relationship Id="rId176" Type="http://schemas.openxmlformats.org/officeDocument/2006/relationships/customXml" Target="../ink/ink577.xml"/><Relationship Id="rId197" Type="http://schemas.openxmlformats.org/officeDocument/2006/relationships/image" Target="../media/image5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6.xml"/><Relationship Id="rId13" Type="http://schemas.openxmlformats.org/officeDocument/2006/relationships/image" Target="../media/image605.png"/><Relationship Id="rId3" Type="http://schemas.openxmlformats.org/officeDocument/2006/relationships/image" Target="../media/image14110.png"/><Relationship Id="rId7" Type="http://schemas.openxmlformats.org/officeDocument/2006/relationships/image" Target="../media/image602.png"/><Relationship Id="rId12" Type="http://schemas.openxmlformats.org/officeDocument/2006/relationships/customXml" Target="../ink/ink618.xml"/><Relationship Id="rId2" Type="http://schemas.openxmlformats.org/officeDocument/2006/relationships/image" Target="../media/image361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15.xml"/><Relationship Id="rId11" Type="http://schemas.openxmlformats.org/officeDocument/2006/relationships/image" Target="../media/image604.png"/><Relationship Id="rId5" Type="http://schemas.openxmlformats.org/officeDocument/2006/relationships/image" Target="../media/image601.png"/><Relationship Id="rId15" Type="http://schemas.openxmlformats.org/officeDocument/2006/relationships/image" Target="../media/image606.png"/><Relationship Id="rId10" Type="http://schemas.openxmlformats.org/officeDocument/2006/relationships/customXml" Target="../ink/ink617.xml"/><Relationship Id="rId4" Type="http://schemas.openxmlformats.org/officeDocument/2006/relationships/customXml" Target="../ink/ink614.xml"/><Relationship Id="rId9" Type="http://schemas.openxmlformats.org/officeDocument/2006/relationships/image" Target="../media/image603.png"/><Relationship Id="rId14" Type="http://schemas.openxmlformats.org/officeDocument/2006/relationships/customXml" Target="../ink/ink619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16.png"/><Relationship Id="rId117" Type="http://schemas.openxmlformats.org/officeDocument/2006/relationships/customXml" Target="../ink/ink675.xml"/><Relationship Id="rId21" Type="http://schemas.openxmlformats.org/officeDocument/2006/relationships/customXml" Target="../ink/ink627.xml"/><Relationship Id="rId42" Type="http://schemas.openxmlformats.org/officeDocument/2006/relationships/image" Target="../media/image624.png"/><Relationship Id="rId47" Type="http://schemas.openxmlformats.org/officeDocument/2006/relationships/customXml" Target="../ink/ink640.xml"/><Relationship Id="rId63" Type="http://schemas.openxmlformats.org/officeDocument/2006/relationships/customXml" Target="../ink/ink648.xml"/><Relationship Id="rId68" Type="http://schemas.openxmlformats.org/officeDocument/2006/relationships/image" Target="../media/image637.png"/><Relationship Id="rId84" Type="http://schemas.openxmlformats.org/officeDocument/2006/relationships/image" Target="../media/image645.png"/><Relationship Id="rId89" Type="http://schemas.openxmlformats.org/officeDocument/2006/relationships/customXml" Target="../ink/ink661.xml"/><Relationship Id="rId112" Type="http://schemas.openxmlformats.org/officeDocument/2006/relationships/image" Target="../media/image659.png"/><Relationship Id="rId133" Type="http://schemas.openxmlformats.org/officeDocument/2006/relationships/customXml" Target="../ink/ink683.xml"/><Relationship Id="rId138" Type="http://schemas.openxmlformats.org/officeDocument/2006/relationships/image" Target="../media/image671.png"/><Relationship Id="rId16" Type="http://schemas.openxmlformats.org/officeDocument/2006/relationships/image" Target="../media/image611.png"/><Relationship Id="rId107" Type="http://schemas.openxmlformats.org/officeDocument/2006/relationships/customXml" Target="../ink/ink670.xml"/><Relationship Id="rId11" Type="http://schemas.openxmlformats.org/officeDocument/2006/relationships/customXml" Target="../ink/ink622.xml"/><Relationship Id="rId32" Type="http://schemas.openxmlformats.org/officeDocument/2006/relationships/image" Target="../media/image619.png"/><Relationship Id="rId37" Type="http://schemas.openxmlformats.org/officeDocument/2006/relationships/customXml" Target="../ink/ink635.xml"/><Relationship Id="rId53" Type="http://schemas.openxmlformats.org/officeDocument/2006/relationships/customXml" Target="../ink/ink643.xml"/><Relationship Id="rId58" Type="http://schemas.openxmlformats.org/officeDocument/2006/relationships/image" Target="../media/image632.png"/><Relationship Id="rId74" Type="http://schemas.openxmlformats.org/officeDocument/2006/relationships/image" Target="../media/image640.png"/><Relationship Id="rId79" Type="http://schemas.openxmlformats.org/officeDocument/2006/relationships/customXml" Target="../ink/ink656.xml"/><Relationship Id="rId102" Type="http://schemas.openxmlformats.org/officeDocument/2006/relationships/image" Target="../media/image654.png"/><Relationship Id="rId123" Type="http://schemas.openxmlformats.org/officeDocument/2006/relationships/customXml" Target="../ink/ink678.xml"/><Relationship Id="rId128" Type="http://schemas.openxmlformats.org/officeDocument/2006/relationships/image" Target="../media/image666.png"/><Relationship Id="rId144" Type="http://schemas.openxmlformats.org/officeDocument/2006/relationships/image" Target="../media/image674.png"/><Relationship Id="rId5" Type="http://schemas.openxmlformats.org/officeDocument/2006/relationships/image" Target="../media/image4000.png"/><Relationship Id="rId90" Type="http://schemas.openxmlformats.org/officeDocument/2006/relationships/image" Target="../media/image648.png"/><Relationship Id="rId95" Type="http://schemas.openxmlformats.org/officeDocument/2006/relationships/customXml" Target="../ink/ink664.xml"/><Relationship Id="rId22" Type="http://schemas.openxmlformats.org/officeDocument/2006/relationships/image" Target="../media/image614.png"/><Relationship Id="rId27" Type="http://schemas.openxmlformats.org/officeDocument/2006/relationships/customXml" Target="../ink/ink630.xml"/><Relationship Id="rId43" Type="http://schemas.openxmlformats.org/officeDocument/2006/relationships/customXml" Target="../ink/ink638.xml"/><Relationship Id="rId48" Type="http://schemas.openxmlformats.org/officeDocument/2006/relationships/image" Target="../media/image627.png"/><Relationship Id="rId64" Type="http://schemas.openxmlformats.org/officeDocument/2006/relationships/image" Target="../media/image635.png"/><Relationship Id="rId69" Type="http://schemas.openxmlformats.org/officeDocument/2006/relationships/customXml" Target="../ink/ink651.xml"/><Relationship Id="rId113" Type="http://schemas.openxmlformats.org/officeDocument/2006/relationships/customXml" Target="../ink/ink673.xml"/><Relationship Id="rId118" Type="http://schemas.openxmlformats.org/officeDocument/2006/relationships/image" Target="../media/image455.png"/><Relationship Id="rId134" Type="http://schemas.openxmlformats.org/officeDocument/2006/relationships/image" Target="../media/image669.png"/><Relationship Id="rId139" Type="http://schemas.openxmlformats.org/officeDocument/2006/relationships/customXml" Target="../ink/ink686.xml"/><Relationship Id="rId80" Type="http://schemas.openxmlformats.org/officeDocument/2006/relationships/image" Target="../media/image643.png"/><Relationship Id="rId85" Type="http://schemas.openxmlformats.org/officeDocument/2006/relationships/customXml" Target="../ink/ink659.xml"/><Relationship Id="rId3" Type="http://schemas.openxmlformats.org/officeDocument/2006/relationships/image" Target="../media/image3810.png"/><Relationship Id="rId12" Type="http://schemas.openxmlformats.org/officeDocument/2006/relationships/image" Target="../media/image609.png"/><Relationship Id="rId17" Type="http://schemas.openxmlformats.org/officeDocument/2006/relationships/customXml" Target="../ink/ink625.xml"/><Relationship Id="rId25" Type="http://schemas.openxmlformats.org/officeDocument/2006/relationships/customXml" Target="../ink/ink629.xml"/><Relationship Id="rId33" Type="http://schemas.openxmlformats.org/officeDocument/2006/relationships/customXml" Target="../ink/ink633.xml"/><Relationship Id="rId38" Type="http://schemas.openxmlformats.org/officeDocument/2006/relationships/image" Target="../media/image622.png"/><Relationship Id="rId46" Type="http://schemas.openxmlformats.org/officeDocument/2006/relationships/image" Target="../media/image626.png"/><Relationship Id="rId59" Type="http://schemas.openxmlformats.org/officeDocument/2006/relationships/customXml" Target="../ink/ink646.xml"/><Relationship Id="rId67" Type="http://schemas.openxmlformats.org/officeDocument/2006/relationships/customXml" Target="../ink/ink650.xml"/><Relationship Id="rId103" Type="http://schemas.openxmlformats.org/officeDocument/2006/relationships/customXml" Target="../ink/ink668.xml"/><Relationship Id="rId108" Type="http://schemas.openxmlformats.org/officeDocument/2006/relationships/image" Target="../media/image657.png"/><Relationship Id="rId116" Type="http://schemas.openxmlformats.org/officeDocument/2006/relationships/image" Target="../media/image661.png"/><Relationship Id="rId124" Type="http://schemas.openxmlformats.org/officeDocument/2006/relationships/image" Target="../media/image664.png"/><Relationship Id="rId129" Type="http://schemas.openxmlformats.org/officeDocument/2006/relationships/customXml" Target="../ink/ink681.xml"/><Relationship Id="rId137" Type="http://schemas.openxmlformats.org/officeDocument/2006/relationships/customXml" Target="../ink/ink685.xml"/><Relationship Id="rId20" Type="http://schemas.openxmlformats.org/officeDocument/2006/relationships/image" Target="../media/image613.png"/><Relationship Id="rId41" Type="http://schemas.openxmlformats.org/officeDocument/2006/relationships/customXml" Target="../ink/ink637.xml"/><Relationship Id="rId54" Type="http://schemas.openxmlformats.org/officeDocument/2006/relationships/image" Target="../media/image630.png"/><Relationship Id="rId62" Type="http://schemas.openxmlformats.org/officeDocument/2006/relationships/image" Target="../media/image634.png"/><Relationship Id="rId70" Type="http://schemas.openxmlformats.org/officeDocument/2006/relationships/image" Target="../media/image638.png"/><Relationship Id="rId75" Type="http://schemas.openxmlformats.org/officeDocument/2006/relationships/customXml" Target="../ink/ink654.xml"/><Relationship Id="rId83" Type="http://schemas.openxmlformats.org/officeDocument/2006/relationships/customXml" Target="../ink/ink658.xml"/><Relationship Id="rId88" Type="http://schemas.openxmlformats.org/officeDocument/2006/relationships/image" Target="../media/image647.png"/><Relationship Id="rId91" Type="http://schemas.openxmlformats.org/officeDocument/2006/relationships/customXml" Target="../ink/ink662.xml"/><Relationship Id="rId96" Type="http://schemas.openxmlformats.org/officeDocument/2006/relationships/image" Target="../media/image651.png"/><Relationship Id="rId111" Type="http://schemas.openxmlformats.org/officeDocument/2006/relationships/customXml" Target="../ink/ink672.xml"/><Relationship Id="rId132" Type="http://schemas.openxmlformats.org/officeDocument/2006/relationships/image" Target="../media/image668.png"/><Relationship Id="rId140" Type="http://schemas.openxmlformats.org/officeDocument/2006/relationships/image" Target="../media/image672.png"/><Relationship Id="rId145" Type="http://schemas.openxmlformats.org/officeDocument/2006/relationships/customXml" Target="../ink/ink68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10.png"/><Relationship Id="rId15" Type="http://schemas.openxmlformats.org/officeDocument/2006/relationships/customXml" Target="../ink/ink624.xml"/><Relationship Id="rId23" Type="http://schemas.openxmlformats.org/officeDocument/2006/relationships/customXml" Target="../ink/ink628.xml"/><Relationship Id="rId28" Type="http://schemas.openxmlformats.org/officeDocument/2006/relationships/image" Target="../media/image617.png"/><Relationship Id="rId36" Type="http://schemas.openxmlformats.org/officeDocument/2006/relationships/image" Target="../media/image621.png"/><Relationship Id="rId49" Type="http://schemas.openxmlformats.org/officeDocument/2006/relationships/customXml" Target="../ink/ink641.xml"/><Relationship Id="rId57" Type="http://schemas.openxmlformats.org/officeDocument/2006/relationships/customXml" Target="../ink/ink645.xml"/><Relationship Id="rId106" Type="http://schemas.openxmlformats.org/officeDocument/2006/relationships/image" Target="../media/image656.png"/><Relationship Id="rId114" Type="http://schemas.openxmlformats.org/officeDocument/2006/relationships/image" Target="../media/image660.png"/><Relationship Id="rId119" Type="http://schemas.openxmlformats.org/officeDocument/2006/relationships/customXml" Target="../ink/ink676.xml"/><Relationship Id="rId127" Type="http://schemas.openxmlformats.org/officeDocument/2006/relationships/customXml" Target="../ink/ink680.xml"/><Relationship Id="rId10" Type="http://schemas.openxmlformats.org/officeDocument/2006/relationships/image" Target="../media/image608.png"/><Relationship Id="rId31" Type="http://schemas.openxmlformats.org/officeDocument/2006/relationships/customXml" Target="../ink/ink632.xml"/><Relationship Id="rId44" Type="http://schemas.openxmlformats.org/officeDocument/2006/relationships/image" Target="../media/image625.png"/><Relationship Id="rId52" Type="http://schemas.openxmlformats.org/officeDocument/2006/relationships/image" Target="../media/image629.png"/><Relationship Id="rId60" Type="http://schemas.openxmlformats.org/officeDocument/2006/relationships/image" Target="../media/image633.png"/><Relationship Id="rId65" Type="http://schemas.openxmlformats.org/officeDocument/2006/relationships/customXml" Target="../ink/ink649.xml"/><Relationship Id="rId73" Type="http://schemas.openxmlformats.org/officeDocument/2006/relationships/customXml" Target="../ink/ink653.xml"/><Relationship Id="rId78" Type="http://schemas.openxmlformats.org/officeDocument/2006/relationships/image" Target="../media/image642.png"/><Relationship Id="rId81" Type="http://schemas.openxmlformats.org/officeDocument/2006/relationships/customXml" Target="../ink/ink657.xml"/><Relationship Id="rId86" Type="http://schemas.openxmlformats.org/officeDocument/2006/relationships/image" Target="../media/image646.png"/><Relationship Id="rId94" Type="http://schemas.openxmlformats.org/officeDocument/2006/relationships/image" Target="../media/image650.png"/><Relationship Id="rId99" Type="http://schemas.openxmlformats.org/officeDocument/2006/relationships/customXml" Target="../ink/ink666.xml"/><Relationship Id="rId101" Type="http://schemas.openxmlformats.org/officeDocument/2006/relationships/customXml" Target="../ink/ink667.xml"/><Relationship Id="rId122" Type="http://schemas.openxmlformats.org/officeDocument/2006/relationships/image" Target="../media/image663.png"/><Relationship Id="rId130" Type="http://schemas.openxmlformats.org/officeDocument/2006/relationships/image" Target="../media/image667.png"/><Relationship Id="rId135" Type="http://schemas.openxmlformats.org/officeDocument/2006/relationships/customXml" Target="../ink/ink684.xml"/><Relationship Id="rId143" Type="http://schemas.openxmlformats.org/officeDocument/2006/relationships/customXml" Target="../ink/ink688.xml"/><Relationship Id="rId148" Type="http://schemas.openxmlformats.org/officeDocument/2006/relationships/image" Target="../media/image676.png"/><Relationship Id="rId4" Type="http://schemas.openxmlformats.org/officeDocument/2006/relationships/image" Target="../media/image3930.png"/><Relationship Id="rId9" Type="http://schemas.openxmlformats.org/officeDocument/2006/relationships/customXml" Target="../ink/ink621.xml"/><Relationship Id="rId13" Type="http://schemas.openxmlformats.org/officeDocument/2006/relationships/customXml" Target="../ink/ink623.xml"/><Relationship Id="rId18" Type="http://schemas.openxmlformats.org/officeDocument/2006/relationships/image" Target="../media/image612.png"/><Relationship Id="rId39" Type="http://schemas.openxmlformats.org/officeDocument/2006/relationships/customXml" Target="../ink/ink636.xml"/><Relationship Id="rId109" Type="http://schemas.openxmlformats.org/officeDocument/2006/relationships/customXml" Target="../ink/ink671.xml"/><Relationship Id="rId34" Type="http://schemas.openxmlformats.org/officeDocument/2006/relationships/image" Target="../media/image620.png"/><Relationship Id="rId50" Type="http://schemas.openxmlformats.org/officeDocument/2006/relationships/image" Target="../media/image628.png"/><Relationship Id="rId55" Type="http://schemas.openxmlformats.org/officeDocument/2006/relationships/customXml" Target="../ink/ink644.xml"/><Relationship Id="rId76" Type="http://schemas.openxmlformats.org/officeDocument/2006/relationships/image" Target="../media/image641.png"/><Relationship Id="rId97" Type="http://schemas.openxmlformats.org/officeDocument/2006/relationships/customXml" Target="../ink/ink665.xml"/><Relationship Id="rId104" Type="http://schemas.openxmlformats.org/officeDocument/2006/relationships/image" Target="../media/image655.png"/><Relationship Id="rId120" Type="http://schemas.openxmlformats.org/officeDocument/2006/relationships/image" Target="../media/image662.png"/><Relationship Id="rId125" Type="http://schemas.openxmlformats.org/officeDocument/2006/relationships/customXml" Target="../ink/ink679.xml"/><Relationship Id="rId141" Type="http://schemas.openxmlformats.org/officeDocument/2006/relationships/customXml" Target="../ink/ink687.xml"/><Relationship Id="rId146" Type="http://schemas.openxmlformats.org/officeDocument/2006/relationships/image" Target="../media/image675.png"/><Relationship Id="rId7" Type="http://schemas.openxmlformats.org/officeDocument/2006/relationships/customXml" Target="../ink/ink620.xml"/><Relationship Id="rId71" Type="http://schemas.openxmlformats.org/officeDocument/2006/relationships/customXml" Target="../ink/ink652.xml"/><Relationship Id="rId92" Type="http://schemas.openxmlformats.org/officeDocument/2006/relationships/image" Target="../media/image649.png"/><Relationship Id="rId2" Type="http://schemas.openxmlformats.org/officeDocument/2006/relationships/image" Target="../media/image3711.png"/><Relationship Id="rId29" Type="http://schemas.openxmlformats.org/officeDocument/2006/relationships/customXml" Target="../ink/ink631.xml"/><Relationship Id="rId24" Type="http://schemas.openxmlformats.org/officeDocument/2006/relationships/image" Target="../media/image615.png"/><Relationship Id="rId40" Type="http://schemas.openxmlformats.org/officeDocument/2006/relationships/image" Target="../media/image623.png"/><Relationship Id="rId45" Type="http://schemas.openxmlformats.org/officeDocument/2006/relationships/customXml" Target="../ink/ink639.xml"/><Relationship Id="rId66" Type="http://schemas.openxmlformats.org/officeDocument/2006/relationships/image" Target="../media/image636.png"/><Relationship Id="rId87" Type="http://schemas.openxmlformats.org/officeDocument/2006/relationships/customXml" Target="../ink/ink660.xml"/><Relationship Id="rId110" Type="http://schemas.openxmlformats.org/officeDocument/2006/relationships/image" Target="../media/image658.png"/><Relationship Id="rId115" Type="http://schemas.openxmlformats.org/officeDocument/2006/relationships/customXml" Target="../ink/ink674.xml"/><Relationship Id="rId131" Type="http://schemas.openxmlformats.org/officeDocument/2006/relationships/customXml" Target="../ink/ink682.xml"/><Relationship Id="rId136" Type="http://schemas.openxmlformats.org/officeDocument/2006/relationships/image" Target="../media/image670.png"/><Relationship Id="rId61" Type="http://schemas.openxmlformats.org/officeDocument/2006/relationships/customXml" Target="../ink/ink647.xml"/><Relationship Id="rId82" Type="http://schemas.openxmlformats.org/officeDocument/2006/relationships/image" Target="../media/image644.png"/><Relationship Id="rId19" Type="http://schemas.openxmlformats.org/officeDocument/2006/relationships/customXml" Target="../ink/ink626.xml"/><Relationship Id="rId14" Type="http://schemas.openxmlformats.org/officeDocument/2006/relationships/image" Target="../media/image610.png"/><Relationship Id="rId30" Type="http://schemas.openxmlformats.org/officeDocument/2006/relationships/image" Target="../media/image618.png"/><Relationship Id="rId35" Type="http://schemas.openxmlformats.org/officeDocument/2006/relationships/customXml" Target="../ink/ink634.xml"/><Relationship Id="rId56" Type="http://schemas.openxmlformats.org/officeDocument/2006/relationships/image" Target="../media/image631.png"/><Relationship Id="rId77" Type="http://schemas.openxmlformats.org/officeDocument/2006/relationships/customXml" Target="../ink/ink655.xml"/><Relationship Id="rId100" Type="http://schemas.openxmlformats.org/officeDocument/2006/relationships/image" Target="../media/image653.png"/><Relationship Id="rId105" Type="http://schemas.openxmlformats.org/officeDocument/2006/relationships/customXml" Target="../ink/ink669.xml"/><Relationship Id="rId126" Type="http://schemas.openxmlformats.org/officeDocument/2006/relationships/image" Target="../media/image665.png"/><Relationship Id="rId147" Type="http://schemas.openxmlformats.org/officeDocument/2006/relationships/customXml" Target="../ink/ink690.xml"/><Relationship Id="rId8" Type="http://schemas.openxmlformats.org/officeDocument/2006/relationships/image" Target="../media/image607.png"/><Relationship Id="rId51" Type="http://schemas.openxmlformats.org/officeDocument/2006/relationships/customXml" Target="../ink/ink642.xml"/><Relationship Id="rId72" Type="http://schemas.openxmlformats.org/officeDocument/2006/relationships/image" Target="../media/image639.png"/><Relationship Id="rId93" Type="http://schemas.openxmlformats.org/officeDocument/2006/relationships/customXml" Target="../ink/ink663.xml"/><Relationship Id="rId98" Type="http://schemas.openxmlformats.org/officeDocument/2006/relationships/image" Target="../media/image652.png"/><Relationship Id="rId121" Type="http://schemas.openxmlformats.org/officeDocument/2006/relationships/customXml" Target="../ink/ink677.xml"/><Relationship Id="rId142" Type="http://schemas.openxmlformats.org/officeDocument/2006/relationships/image" Target="../media/image673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png"/><Relationship Id="rId117" Type="http://schemas.openxmlformats.org/officeDocument/2006/relationships/customXml" Target="../ink/ink59.xml"/><Relationship Id="rId21" Type="http://schemas.openxmlformats.org/officeDocument/2006/relationships/customXml" Target="../ink/ink11.xml"/><Relationship Id="rId42" Type="http://schemas.openxmlformats.org/officeDocument/2006/relationships/image" Target="../media/image22.png"/><Relationship Id="rId47" Type="http://schemas.openxmlformats.org/officeDocument/2006/relationships/customXml" Target="../ink/ink24.xml"/><Relationship Id="rId63" Type="http://schemas.openxmlformats.org/officeDocument/2006/relationships/customXml" Target="../ink/ink32.xml"/><Relationship Id="rId68" Type="http://schemas.openxmlformats.org/officeDocument/2006/relationships/image" Target="../media/image35.png"/><Relationship Id="rId84" Type="http://schemas.openxmlformats.org/officeDocument/2006/relationships/image" Target="../media/image43.png"/><Relationship Id="rId89" Type="http://schemas.openxmlformats.org/officeDocument/2006/relationships/customXml" Target="../ink/ink45.xml"/><Relationship Id="rId112" Type="http://schemas.openxmlformats.org/officeDocument/2006/relationships/image" Target="../media/image57.png"/><Relationship Id="rId16" Type="http://schemas.openxmlformats.org/officeDocument/2006/relationships/image" Target="../media/image9.png"/><Relationship Id="rId107" Type="http://schemas.openxmlformats.org/officeDocument/2006/relationships/customXml" Target="../ink/ink54.xml"/><Relationship Id="rId11" Type="http://schemas.openxmlformats.org/officeDocument/2006/relationships/customXml" Target="../ink/ink6.xml"/><Relationship Id="rId32" Type="http://schemas.openxmlformats.org/officeDocument/2006/relationships/image" Target="../media/image17.png"/><Relationship Id="rId37" Type="http://schemas.openxmlformats.org/officeDocument/2006/relationships/customXml" Target="../ink/ink19.xml"/><Relationship Id="rId53" Type="http://schemas.openxmlformats.org/officeDocument/2006/relationships/customXml" Target="../ink/ink27.xml"/><Relationship Id="rId58" Type="http://schemas.openxmlformats.org/officeDocument/2006/relationships/image" Target="../media/image30.png"/><Relationship Id="rId74" Type="http://schemas.openxmlformats.org/officeDocument/2006/relationships/image" Target="../media/image38.png"/><Relationship Id="rId79" Type="http://schemas.openxmlformats.org/officeDocument/2006/relationships/customXml" Target="../ink/ink40.xml"/><Relationship Id="rId102" Type="http://schemas.openxmlformats.org/officeDocument/2006/relationships/image" Target="../media/image52.png"/><Relationship Id="rId123" Type="http://schemas.openxmlformats.org/officeDocument/2006/relationships/customXml" Target="../ink/ink62.xml"/><Relationship Id="rId5" Type="http://schemas.openxmlformats.org/officeDocument/2006/relationships/customXml" Target="../ink/ink3.xml"/><Relationship Id="rId61" Type="http://schemas.openxmlformats.org/officeDocument/2006/relationships/customXml" Target="../ink/ink31.xml"/><Relationship Id="rId82" Type="http://schemas.openxmlformats.org/officeDocument/2006/relationships/image" Target="../media/image42.png"/><Relationship Id="rId90" Type="http://schemas.openxmlformats.org/officeDocument/2006/relationships/image" Target="../media/image46.png"/><Relationship Id="rId95" Type="http://schemas.openxmlformats.org/officeDocument/2006/relationships/customXml" Target="../ink/ink48.xml"/><Relationship Id="rId19" Type="http://schemas.openxmlformats.org/officeDocument/2006/relationships/customXml" Target="../ink/ink10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openxmlformats.org/officeDocument/2006/relationships/customXml" Target="../ink/ink14.xml"/><Relationship Id="rId30" Type="http://schemas.openxmlformats.org/officeDocument/2006/relationships/image" Target="../media/image16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25.png"/><Relationship Id="rId56" Type="http://schemas.openxmlformats.org/officeDocument/2006/relationships/image" Target="../media/image29.png"/><Relationship Id="rId64" Type="http://schemas.openxmlformats.org/officeDocument/2006/relationships/image" Target="../media/image33.png"/><Relationship Id="rId69" Type="http://schemas.openxmlformats.org/officeDocument/2006/relationships/customXml" Target="../ink/ink35.xml"/><Relationship Id="rId77" Type="http://schemas.openxmlformats.org/officeDocument/2006/relationships/customXml" Target="../ink/ink39.xml"/><Relationship Id="rId100" Type="http://schemas.openxmlformats.org/officeDocument/2006/relationships/image" Target="../media/image51.png"/><Relationship Id="rId105" Type="http://schemas.openxmlformats.org/officeDocument/2006/relationships/customXml" Target="../ink/ink53.xml"/><Relationship Id="rId113" Type="http://schemas.openxmlformats.org/officeDocument/2006/relationships/customXml" Target="../ink/ink57.xml"/><Relationship Id="rId118" Type="http://schemas.openxmlformats.org/officeDocument/2006/relationships/image" Target="../media/image60.png"/><Relationship Id="rId126" Type="http://schemas.openxmlformats.org/officeDocument/2006/relationships/image" Target="../media/image64.png"/><Relationship Id="rId8" Type="http://schemas.openxmlformats.org/officeDocument/2006/relationships/image" Target="../media/image5.png"/><Relationship Id="rId51" Type="http://schemas.openxmlformats.org/officeDocument/2006/relationships/customXml" Target="../ink/ink26.xml"/><Relationship Id="rId72" Type="http://schemas.openxmlformats.org/officeDocument/2006/relationships/image" Target="../media/image37.png"/><Relationship Id="rId80" Type="http://schemas.openxmlformats.org/officeDocument/2006/relationships/image" Target="../media/image41.png"/><Relationship Id="rId85" Type="http://schemas.openxmlformats.org/officeDocument/2006/relationships/customXml" Target="../ink/ink43.xml"/><Relationship Id="rId93" Type="http://schemas.openxmlformats.org/officeDocument/2006/relationships/customXml" Target="../ink/ink47.xml"/><Relationship Id="rId98" Type="http://schemas.openxmlformats.org/officeDocument/2006/relationships/image" Target="../media/image50.png"/><Relationship Id="rId121" Type="http://schemas.openxmlformats.org/officeDocument/2006/relationships/customXml" Target="../ink/ink61.xml"/><Relationship Id="rId3" Type="http://schemas.openxmlformats.org/officeDocument/2006/relationships/customXml" Target="../ink/ink2.xml"/><Relationship Id="rId12" Type="http://schemas.openxmlformats.org/officeDocument/2006/relationships/image" Target="../media/image7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59" Type="http://schemas.openxmlformats.org/officeDocument/2006/relationships/customXml" Target="../ink/ink30.xml"/><Relationship Id="rId67" Type="http://schemas.openxmlformats.org/officeDocument/2006/relationships/customXml" Target="../ink/ink34.xml"/><Relationship Id="rId103" Type="http://schemas.openxmlformats.org/officeDocument/2006/relationships/customXml" Target="../ink/ink52.xml"/><Relationship Id="rId108" Type="http://schemas.openxmlformats.org/officeDocument/2006/relationships/image" Target="../media/image55.png"/><Relationship Id="rId116" Type="http://schemas.openxmlformats.org/officeDocument/2006/relationships/image" Target="../media/image59.png"/><Relationship Id="rId124" Type="http://schemas.openxmlformats.org/officeDocument/2006/relationships/image" Target="../media/image63.png"/><Relationship Id="rId20" Type="http://schemas.openxmlformats.org/officeDocument/2006/relationships/image" Target="../media/image11.png"/><Relationship Id="rId41" Type="http://schemas.openxmlformats.org/officeDocument/2006/relationships/customXml" Target="../ink/ink21.xml"/><Relationship Id="rId54" Type="http://schemas.openxmlformats.org/officeDocument/2006/relationships/image" Target="../media/image28.png"/><Relationship Id="rId62" Type="http://schemas.openxmlformats.org/officeDocument/2006/relationships/image" Target="../media/image32.png"/><Relationship Id="rId70" Type="http://schemas.openxmlformats.org/officeDocument/2006/relationships/image" Target="../media/image36.png"/><Relationship Id="rId75" Type="http://schemas.openxmlformats.org/officeDocument/2006/relationships/customXml" Target="../ink/ink38.xml"/><Relationship Id="rId83" Type="http://schemas.openxmlformats.org/officeDocument/2006/relationships/customXml" Target="../ink/ink42.xml"/><Relationship Id="rId88" Type="http://schemas.openxmlformats.org/officeDocument/2006/relationships/image" Target="../media/image45.png"/><Relationship Id="rId91" Type="http://schemas.openxmlformats.org/officeDocument/2006/relationships/customXml" Target="../ink/ink46.xml"/><Relationship Id="rId96" Type="http://schemas.openxmlformats.org/officeDocument/2006/relationships/image" Target="../media/image49.png"/><Relationship Id="rId111" Type="http://schemas.openxmlformats.org/officeDocument/2006/relationships/customXml" Target="../ink/ink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6" Type="http://schemas.openxmlformats.org/officeDocument/2006/relationships/image" Target="../media/image54.png"/><Relationship Id="rId114" Type="http://schemas.openxmlformats.org/officeDocument/2006/relationships/image" Target="../media/image58.png"/><Relationship Id="rId119" Type="http://schemas.openxmlformats.org/officeDocument/2006/relationships/customXml" Target="../ink/ink60.xml"/><Relationship Id="rId10" Type="http://schemas.openxmlformats.org/officeDocument/2006/relationships/image" Target="../media/image6.png"/><Relationship Id="rId31" Type="http://schemas.openxmlformats.org/officeDocument/2006/relationships/customXml" Target="../ink/ink16.xml"/><Relationship Id="rId44" Type="http://schemas.openxmlformats.org/officeDocument/2006/relationships/image" Target="../media/image23.png"/><Relationship Id="rId52" Type="http://schemas.openxmlformats.org/officeDocument/2006/relationships/image" Target="../media/image27.png"/><Relationship Id="rId60" Type="http://schemas.openxmlformats.org/officeDocument/2006/relationships/image" Target="../media/image31.png"/><Relationship Id="rId65" Type="http://schemas.openxmlformats.org/officeDocument/2006/relationships/customXml" Target="../ink/ink33.xml"/><Relationship Id="rId73" Type="http://schemas.openxmlformats.org/officeDocument/2006/relationships/customXml" Target="../ink/ink37.xml"/><Relationship Id="rId78" Type="http://schemas.openxmlformats.org/officeDocument/2006/relationships/image" Target="../media/image40.png"/><Relationship Id="rId81" Type="http://schemas.openxmlformats.org/officeDocument/2006/relationships/customXml" Target="../ink/ink41.xml"/><Relationship Id="rId86" Type="http://schemas.openxmlformats.org/officeDocument/2006/relationships/image" Target="../media/image44.png"/><Relationship Id="rId94" Type="http://schemas.openxmlformats.org/officeDocument/2006/relationships/image" Target="../media/image48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122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customXml" Target="../ink/ink5.xml"/><Relationship Id="rId13" Type="http://schemas.openxmlformats.org/officeDocument/2006/relationships/customXml" Target="../ink/ink7.xml"/><Relationship Id="rId18" Type="http://schemas.openxmlformats.org/officeDocument/2006/relationships/image" Target="../media/image10.png"/><Relationship Id="rId39" Type="http://schemas.openxmlformats.org/officeDocument/2006/relationships/customXml" Target="../ink/ink20.xml"/><Relationship Id="rId109" Type="http://schemas.openxmlformats.org/officeDocument/2006/relationships/customXml" Target="../ink/ink55.xml"/><Relationship Id="rId34" Type="http://schemas.openxmlformats.org/officeDocument/2006/relationships/image" Target="../media/image18.png"/><Relationship Id="rId50" Type="http://schemas.openxmlformats.org/officeDocument/2006/relationships/image" Target="../media/image26.png"/><Relationship Id="rId55" Type="http://schemas.openxmlformats.org/officeDocument/2006/relationships/customXml" Target="../ink/ink28.xml"/><Relationship Id="rId76" Type="http://schemas.openxmlformats.org/officeDocument/2006/relationships/image" Target="../media/image39.png"/><Relationship Id="rId97" Type="http://schemas.openxmlformats.org/officeDocument/2006/relationships/customXml" Target="../ink/ink49.xml"/><Relationship Id="rId104" Type="http://schemas.openxmlformats.org/officeDocument/2006/relationships/image" Target="../media/image53.png"/><Relationship Id="rId120" Type="http://schemas.openxmlformats.org/officeDocument/2006/relationships/image" Target="../media/image61.png"/><Relationship Id="rId125" Type="http://schemas.openxmlformats.org/officeDocument/2006/relationships/customXml" Target="../ink/ink63.xml"/><Relationship Id="rId7" Type="http://schemas.openxmlformats.org/officeDocument/2006/relationships/customXml" Target="../ink/ink4.xml"/><Relationship Id="rId71" Type="http://schemas.openxmlformats.org/officeDocument/2006/relationships/customXml" Target="../ink/ink36.xml"/><Relationship Id="rId92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5.xml"/><Relationship Id="rId24" Type="http://schemas.openxmlformats.org/officeDocument/2006/relationships/image" Target="../media/image13.png"/><Relationship Id="rId40" Type="http://schemas.openxmlformats.org/officeDocument/2006/relationships/image" Target="../media/image21.png"/><Relationship Id="rId45" Type="http://schemas.openxmlformats.org/officeDocument/2006/relationships/customXml" Target="../ink/ink23.xml"/><Relationship Id="rId66" Type="http://schemas.openxmlformats.org/officeDocument/2006/relationships/image" Target="../media/image34.png"/><Relationship Id="rId87" Type="http://schemas.openxmlformats.org/officeDocument/2006/relationships/customXml" Target="../ink/ink44.xml"/><Relationship Id="rId110" Type="http://schemas.openxmlformats.org/officeDocument/2006/relationships/image" Target="../media/image56.png"/><Relationship Id="rId115" Type="http://schemas.openxmlformats.org/officeDocument/2006/relationships/customXml" Target="../ink/ink58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33.png"/><Relationship Id="rId299" Type="http://schemas.openxmlformats.org/officeDocument/2006/relationships/image" Target="../media/image825.png"/><Relationship Id="rId21" Type="http://schemas.openxmlformats.org/officeDocument/2006/relationships/image" Target="../media/image684.png"/><Relationship Id="rId63" Type="http://schemas.openxmlformats.org/officeDocument/2006/relationships/image" Target="../media/image705.png"/><Relationship Id="rId159" Type="http://schemas.openxmlformats.org/officeDocument/2006/relationships/image" Target="../media/image754.png"/><Relationship Id="rId324" Type="http://schemas.openxmlformats.org/officeDocument/2006/relationships/customXml" Target="../ink/ink850.xml"/><Relationship Id="rId366" Type="http://schemas.openxmlformats.org/officeDocument/2006/relationships/customXml" Target="../ink/ink871.xml"/><Relationship Id="rId170" Type="http://schemas.openxmlformats.org/officeDocument/2006/relationships/customXml" Target="../ink/ink773.xml"/><Relationship Id="rId226" Type="http://schemas.openxmlformats.org/officeDocument/2006/relationships/customXml" Target="../ink/ink801.xml"/><Relationship Id="rId268" Type="http://schemas.openxmlformats.org/officeDocument/2006/relationships/customXml" Target="../ink/ink822.xml"/><Relationship Id="rId32" Type="http://schemas.openxmlformats.org/officeDocument/2006/relationships/customXml" Target="../ink/ink704.xml"/><Relationship Id="rId74" Type="http://schemas.openxmlformats.org/officeDocument/2006/relationships/customXml" Target="../ink/ink725.xml"/><Relationship Id="rId128" Type="http://schemas.openxmlformats.org/officeDocument/2006/relationships/customXml" Target="../ink/ink752.xml"/><Relationship Id="rId335" Type="http://schemas.openxmlformats.org/officeDocument/2006/relationships/image" Target="../media/image843.png"/><Relationship Id="rId377" Type="http://schemas.openxmlformats.org/officeDocument/2006/relationships/image" Target="../media/image864.png"/><Relationship Id="rId5" Type="http://schemas.openxmlformats.org/officeDocument/2006/relationships/image" Target="../media/image4500.png"/><Relationship Id="rId95" Type="http://schemas.openxmlformats.org/officeDocument/2006/relationships/image" Target="../media/image722.png"/><Relationship Id="rId160" Type="http://schemas.openxmlformats.org/officeDocument/2006/relationships/customXml" Target="../ink/ink768.xml"/><Relationship Id="rId181" Type="http://schemas.openxmlformats.org/officeDocument/2006/relationships/image" Target="../media/image765.png"/><Relationship Id="rId216" Type="http://schemas.openxmlformats.org/officeDocument/2006/relationships/customXml" Target="../ink/ink796.xml"/><Relationship Id="rId237" Type="http://schemas.openxmlformats.org/officeDocument/2006/relationships/image" Target="../media/image793.png"/><Relationship Id="rId402" Type="http://schemas.openxmlformats.org/officeDocument/2006/relationships/customXml" Target="../ink/ink889.xml"/><Relationship Id="rId258" Type="http://schemas.openxmlformats.org/officeDocument/2006/relationships/customXml" Target="../ink/ink817.xml"/><Relationship Id="rId279" Type="http://schemas.openxmlformats.org/officeDocument/2006/relationships/image" Target="../media/image815.png"/><Relationship Id="rId22" Type="http://schemas.openxmlformats.org/officeDocument/2006/relationships/customXml" Target="../ink/ink699.xml"/><Relationship Id="rId43" Type="http://schemas.openxmlformats.org/officeDocument/2006/relationships/image" Target="../media/image695.png"/><Relationship Id="rId64" Type="http://schemas.openxmlformats.org/officeDocument/2006/relationships/customXml" Target="../ink/ink720.xml"/><Relationship Id="rId118" Type="http://schemas.openxmlformats.org/officeDocument/2006/relationships/customXml" Target="../ink/ink747.xml"/><Relationship Id="rId139" Type="http://schemas.openxmlformats.org/officeDocument/2006/relationships/image" Target="../media/image744.png"/><Relationship Id="rId290" Type="http://schemas.openxmlformats.org/officeDocument/2006/relationships/customXml" Target="../ink/ink833.xml"/><Relationship Id="rId304" Type="http://schemas.openxmlformats.org/officeDocument/2006/relationships/customXml" Target="../ink/ink840.xml"/><Relationship Id="rId325" Type="http://schemas.openxmlformats.org/officeDocument/2006/relationships/image" Target="../media/image838.png"/><Relationship Id="rId346" Type="http://schemas.openxmlformats.org/officeDocument/2006/relationships/customXml" Target="../ink/ink861.xml"/><Relationship Id="rId367" Type="http://schemas.openxmlformats.org/officeDocument/2006/relationships/image" Target="../media/image859.png"/><Relationship Id="rId388" Type="http://schemas.openxmlformats.org/officeDocument/2006/relationships/customXml" Target="../ink/ink882.xml"/><Relationship Id="rId85" Type="http://schemas.openxmlformats.org/officeDocument/2006/relationships/image" Target="../media/image717.png"/><Relationship Id="rId150" Type="http://schemas.openxmlformats.org/officeDocument/2006/relationships/customXml" Target="../ink/ink763.xml"/><Relationship Id="rId171" Type="http://schemas.openxmlformats.org/officeDocument/2006/relationships/image" Target="../media/image760.png"/><Relationship Id="rId192" Type="http://schemas.openxmlformats.org/officeDocument/2006/relationships/customXml" Target="../ink/ink784.xml"/><Relationship Id="rId206" Type="http://schemas.openxmlformats.org/officeDocument/2006/relationships/customXml" Target="../ink/ink791.xml"/><Relationship Id="rId227" Type="http://schemas.openxmlformats.org/officeDocument/2006/relationships/image" Target="../media/image788.png"/><Relationship Id="rId413" Type="http://schemas.openxmlformats.org/officeDocument/2006/relationships/image" Target="../media/image882.png"/><Relationship Id="rId248" Type="http://schemas.openxmlformats.org/officeDocument/2006/relationships/customXml" Target="../ink/ink812.xml"/><Relationship Id="rId269" Type="http://schemas.openxmlformats.org/officeDocument/2006/relationships/image" Target="../media/image809.png"/><Relationship Id="rId12" Type="http://schemas.openxmlformats.org/officeDocument/2006/relationships/customXml" Target="../ink/ink694.xml"/><Relationship Id="rId33" Type="http://schemas.openxmlformats.org/officeDocument/2006/relationships/image" Target="../media/image690.png"/><Relationship Id="rId108" Type="http://schemas.openxmlformats.org/officeDocument/2006/relationships/customXml" Target="../ink/ink742.xml"/><Relationship Id="rId129" Type="http://schemas.openxmlformats.org/officeDocument/2006/relationships/image" Target="../media/image739.png"/><Relationship Id="rId280" Type="http://schemas.openxmlformats.org/officeDocument/2006/relationships/customXml" Target="../ink/ink828.xml"/><Relationship Id="rId315" Type="http://schemas.openxmlformats.org/officeDocument/2006/relationships/image" Target="../media/image833.png"/><Relationship Id="rId336" Type="http://schemas.openxmlformats.org/officeDocument/2006/relationships/customXml" Target="../ink/ink856.xml"/><Relationship Id="rId357" Type="http://schemas.openxmlformats.org/officeDocument/2006/relationships/image" Target="../media/image854.png"/><Relationship Id="rId54" Type="http://schemas.openxmlformats.org/officeDocument/2006/relationships/customXml" Target="../ink/ink715.xml"/><Relationship Id="rId75" Type="http://schemas.openxmlformats.org/officeDocument/2006/relationships/image" Target="../media/image712.png"/><Relationship Id="rId96" Type="http://schemas.openxmlformats.org/officeDocument/2006/relationships/customXml" Target="../ink/ink736.xml"/><Relationship Id="rId140" Type="http://schemas.openxmlformats.org/officeDocument/2006/relationships/customXml" Target="../ink/ink758.xml"/><Relationship Id="rId161" Type="http://schemas.openxmlformats.org/officeDocument/2006/relationships/image" Target="../media/image755.png"/><Relationship Id="rId182" Type="http://schemas.openxmlformats.org/officeDocument/2006/relationships/customXml" Target="../ink/ink779.xml"/><Relationship Id="rId217" Type="http://schemas.openxmlformats.org/officeDocument/2006/relationships/image" Target="../media/image783.png"/><Relationship Id="rId378" Type="http://schemas.openxmlformats.org/officeDocument/2006/relationships/customXml" Target="../ink/ink877.xml"/><Relationship Id="rId399" Type="http://schemas.openxmlformats.org/officeDocument/2006/relationships/image" Target="../media/image875.png"/><Relationship Id="rId403" Type="http://schemas.openxmlformats.org/officeDocument/2006/relationships/image" Target="../media/image877.png"/><Relationship Id="rId6" Type="http://schemas.openxmlformats.org/officeDocument/2006/relationships/customXml" Target="../ink/ink691.xml"/><Relationship Id="rId238" Type="http://schemas.openxmlformats.org/officeDocument/2006/relationships/customXml" Target="../ink/ink807.xml"/><Relationship Id="rId259" Type="http://schemas.openxmlformats.org/officeDocument/2006/relationships/image" Target="../media/image804.png"/><Relationship Id="rId23" Type="http://schemas.openxmlformats.org/officeDocument/2006/relationships/image" Target="../media/image685.png"/><Relationship Id="rId119" Type="http://schemas.openxmlformats.org/officeDocument/2006/relationships/image" Target="../media/image734.png"/><Relationship Id="rId270" Type="http://schemas.openxmlformats.org/officeDocument/2006/relationships/customXml" Target="../ink/ink823.xml"/><Relationship Id="rId291" Type="http://schemas.openxmlformats.org/officeDocument/2006/relationships/image" Target="../media/image821.png"/><Relationship Id="rId305" Type="http://schemas.openxmlformats.org/officeDocument/2006/relationships/image" Target="../media/image828.png"/><Relationship Id="rId326" Type="http://schemas.openxmlformats.org/officeDocument/2006/relationships/customXml" Target="../ink/ink851.xml"/><Relationship Id="rId347" Type="http://schemas.openxmlformats.org/officeDocument/2006/relationships/image" Target="../media/image849.png"/><Relationship Id="rId44" Type="http://schemas.openxmlformats.org/officeDocument/2006/relationships/customXml" Target="../ink/ink710.xml"/><Relationship Id="rId65" Type="http://schemas.openxmlformats.org/officeDocument/2006/relationships/image" Target="../media/image706.png"/><Relationship Id="rId86" Type="http://schemas.openxmlformats.org/officeDocument/2006/relationships/customXml" Target="../ink/ink731.xml"/><Relationship Id="rId130" Type="http://schemas.openxmlformats.org/officeDocument/2006/relationships/customXml" Target="../ink/ink753.xml"/><Relationship Id="rId151" Type="http://schemas.openxmlformats.org/officeDocument/2006/relationships/image" Target="../media/image750.png"/><Relationship Id="rId368" Type="http://schemas.openxmlformats.org/officeDocument/2006/relationships/customXml" Target="../ink/ink872.xml"/><Relationship Id="rId389" Type="http://schemas.openxmlformats.org/officeDocument/2006/relationships/image" Target="../media/image870.png"/><Relationship Id="rId172" Type="http://schemas.openxmlformats.org/officeDocument/2006/relationships/customXml" Target="../ink/ink774.xml"/><Relationship Id="rId193" Type="http://schemas.openxmlformats.org/officeDocument/2006/relationships/image" Target="../media/image771.png"/><Relationship Id="rId207" Type="http://schemas.openxmlformats.org/officeDocument/2006/relationships/image" Target="../media/image778.png"/><Relationship Id="rId228" Type="http://schemas.openxmlformats.org/officeDocument/2006/relationships/customXml" Target="../ink/ink802.xml"/><Relationship Id="rId249" Type="http://schemas.openxmlformats.org/officeDocument/2006/relationships/image" Target="../media/image799.png"/><Relationship Id="rId13" Type="http://schemas.openxmlformats.org/officeDocument/2006/relationships/image" Target="../media/image680.png"/><Relationship Id="rId109" Type="http://schemas.openxmlformats.org/officeDocument/2006/relationships/image" Target="../media/image729.png"/><Relationship Id="rId260" Type="http://schemas.openxmlformats.org/officeDocument/2006/relationships/customXml" Target="../ink/ink818.xml"/><Relationship Id="rId281" Type="http://schemas.openxmlformats.org/officeDocument/2006/relationships/image" Target="../media/image816.png"/><Relationship Id="rId316" Type="http://schemas.openxmlformats.org/officeDocument/2006/relationships/customXml" Target="../ink/ink846.xml"/><Relationship Id="rId337" Type="http://schemas.openxmlformats.org/officeDocument/2006/relationships/image" Target="../media/image844.png"/><Relationship Id="rId34" Type="http://schemas.openxmlformats.org/officeDocument/2006/relationships/customXml" Target="../ink/ink705.xml"/><Relationship Id="rId55" Type="http://schemas.openxmlformats.org/officeDocument/2006/relationships/image" Target="../media/image701.png"/><Relationship Id="rId76" Type="http://schemas.openxmlformats.org/officeDocument/2006/relationships/customXml" Target="../ink/ink726.xml"/><Relationship Id="rId97" Type="http://schemas.openxmlformats.org/officeDocument/2006/relationships/image" Target="../media/image723.png"/><Relationship Id="rId120" Type="http://schemas.openxmlformats.org/officeDocument/2006/relationships/customXml" Target="../ink/ink748.xml"/><Relationship Id="rId141" Type="http://schemas.openxmlformats.org/officeDocument/2006/relationships/image" Target="../media/image745.png"/><Relationship Id="rId358" Type="http://schemas.openxmlformats.org/officeDocument/2006/relationships/customXml" Target="../ink/ink867.xml"/><Relationship Id="rId379" Type="http://schemas.openxmlformats.org/officeDocument/2006/relationships/image" Target="../media/image865.png"/><Relationship Id="rId7" Type="http://schemas.openxmlformats.org/officeDocument/2006/relationships/image" Target="../media/image677.png"/><Relationship Id="rId162" Type="http://schemas.openxmlformats.org/officeDocument/2006/relationships/customXml" Target="../ink/ink769.xml"/><Relationship Id="rId183" Type="http://schemas.openxmlformats.org/officeDocument/2006/relationships/image" Target="../media/image766.png"/><Relationship Id="rId218" Type="http://schemas.openxmlformats.org/officeDocument/2006/relationships/customXml" Target="../ink/ink797.xml"/><Relationship Id="rId239" Type="http://schemas.openxmlformats.org/officeDocument/2006/relationships/image" Target="../media/image794.png"/><Relationship Id="rId390" Type="http://schemas.openxmlformats.org/officeDocument/2006/relationships/customXml" Target="../ink/ink883.xml"/><Relationship Id="rId404" Type="http://schemas.openxmlformats.org/officeDocument/2006/relationships/customXml" Target="../ink/ink890.xml"/><Relationship Id="rId250" Type="http://schemas.openxmlformats.org/officeDocument/2006/relationships/customXml" Target="../ink/ink813.xml"/><Relationship Id="rId271" Type="http://schemas.openxmlformats.org/officeDocument/2006/relationships/image" Target="../media/image811.png"/><Relationship Id="rId292" Type="http://schemas.openxmlformats.org/officeDocument/2006/relationships/customXml" Target="../ink/ink834.xml"/><Relationship Id="rId306" Type="http://schemas.openxmlformats.org/officeDocument/2006/relationships/customXml" Target="../ink/ink841.xml"/><Relationship Id="rId24" Type="http://schemas.openxmlformats.org/officeDocument/2006/relationships/customXml" Target="../ink/ink700.xml"/><Relationship Id="rId45" Type="http://schemas.openxmlformats.org/officeDocument/2006/relationships/image" Target="../media/image696.png"/><Relationship Id="rId66" Type="http://schemas.openxmlformats.org/officeDocument/2006/relationships/customXml" Target="../ink/ink721.xml"/><Relationship Id="rId87" Type="http://schemas.openxmlformats.org/officeDocument/2006/relationships/image" Target="../media/image718.png"/><Relationship Id="rId110" Type="http://schemas.openxmlformats.org/officeDocument/2006/relationships/customXml" Target="../ink/ink743.xml"/><Relationship Id="rId131" Type="http://schemas.openxmlformats.org/officeDocument/2006/relationships/image" Target="../media/image740.png"/><Relationship Id="rId327" Type="http://schemas.openxmlformats.org/officeDocument/2006/relationships/image" Target="../media/image839.png"/><Relationship Id="rId348" Type="http://schemas.openxmlformats.org/officeDocument/2006/relationships/customXml" Target="../ink/ink862.xml"/><Relationship Id="rId369" Type="http://schemas.openxmlformats.org/officeDocument/2006/relationships/image" Target="../media/image860.png"/><Relationship Id="rId152" Type="http://schemas.openxmlformats.org/officeDocument/2006/relationships/customXml" Target="../ink/ink764.xml"/><Relationship Id="rId173" Type="http://schemas.openxmlformats.org/officeDocument/2006/relationships/image" Target="../media/image761.png"/><Relationship Id="rId194" Type="http://schemas.openxmlformats.org/officeDocument/2006/relationships/customXml" Target="../ink/ink785.xml"/><Relationship Id="rId208" Type="http://schemas.openxmlformats.org/officeDocument/2006/relationships/customXml" Target="../ink/ink792.xml"/><Relationship Id="rId229" Type="http://schemas.openxmlformats.org/officeDocument/2006/relationships/image" Target="../media/image789.png"/><Relationship Id="rId380" Type="http://schemas.openxmlformats.org/officeDocument/2006/relationships/customXml" Target="../ink/ink878.xml"/><Relationship Id="rId240" Type="http://schemas.openxmlformats.org/officeDocument/2006/relationships/customXml" Target="../ink/ink808.xml"/><Relationship Id="rId261" Type="http://schemas.openxmlformats.org/officeDocument/2006/relationships/image" Target="../media/image805.png"/><Relationship Id="rId14" Type="http://schemas.openxmlformats.org/officeDocument/2006/relationships/customXml" Target="../ink/ink695.xml"/><Relationship Id="rId35" Type="http://schemas.openxmlformats.org/officeDocument/2006/relationships/image" Target="../media/image691.png"/><Relationship Id="rId56" Type="http://schemas.openxmlformats.org/officeDocument/2006/relationships/customXml" Target="../ink/ink716.xml"/><Relationship Id="rId77" Type="http://schemas.openxmlformats.org/officeDocument/2006/relationships/image" Target="../media/image713.png"/><Relationship Id="rId100" Type="http://schemas.openxmlformats.org/officeDocument/2006/relationships/customXml" Target="../ink/ink738.xml"/><Relationship Id="rId282" Type="http://schemas.openxmlformats.org/officeDocument/2006/relationships/customXml" Target="../ink/ink829.xml"/><Relationship Id="rId317" Type="http://schemas.openxmlformats.org/officeDocument/2006/relationships/image" Target="../media/image834.png"/><Relationship Id="rId338" Type="http://schemas.openxmlformats.org/officeDocument/2006/relationships/customXml" Target="../ink/ink857.xml"/><Relationship Id="rId359" Type="http://schemas.openxmlformats.org/officeDocument/2006/relationships/image" Target="../media/image855.png"/><Relationship Id="rId8" Type="http://schemas.openxmlformats.org/officeDocument/2006/relationships/customXml" Target="../ink/ink692.xml"/><Relationship Id="rId98" Type="http://schemas.openxmlformats.org/officeDocument/2006/relationships/customXml" Target="../ink/ink737.xml"/><Relationship Id="rId121" Type="http://schemas.openxmlformats.org/officeDocument/2006/relationships/image" Target="../media/image735.png"/><Relationship Id="rId142" Type="http://schemas.openxmlformats.org/officeDocument/2006/relationships/customXml" Target="../ink/ink759.xml"/><Relationship Id="rId163" Type="http://schemas.openxmlformats.org/officeDocument/2006/relationships/image" Target="../media/image756.png"/><Relationship Id="rId184" Type="http://schemas.openxmlformats.org/officeDocument/2006/relationships/customXml" Target="../ink/ink780.xml"/><Relationship Id="rId219" Type="http://schemas.openxmlformats.org/officeDocument/2006/relationships/image" Target="../media/image784.png"/><Relationship Id="rId370" Type="http://schemas.openxmlformats.org/officeDocument/2006/relationships/customXml" Target="../ink/ink873.xml"/><Relationship Id="rId391" Type="http://schemas.openxmlformats.org/officeDocument/2006/relationships/image" Target="../media/image871.png"/><Relationship Id="rId405" Type="http://schemas.openxmlformats.org/officeDocument/2006/relationships/image" Target="../media/image878.png"/><Relationship Id="rId230" Type="http://schemas.openxmlformats.org/officeDocument/2006/relationships/customXml" Target="../ink/ink803.xml"/><Relationship Id="rId251" Type="http://schemas.openxmlformats.org/officeDocument/2006/relationships/image" Target="../media/image800.png"/><Relationship Id="rId25" Type="http://schemas.openxmlformats.org/officeDocument/2006/relationships/image" Target="../media/image686.png"/><Relationship Id="rId46" Type="http://schemas.openxmlformats.org/officeDocument/2006/relationships/customXml" Target="../ink/ink711.xml"/><Relationship Id="rId67" Type="http://schemas.openxmlformats.org/officeDocument/2006/relationships/image" Target="../media/image707.png"/><Relationship Id="rId272" Type="http://schemas.openxmlformats.org/officeDocument/2006/relationships/customXml" Target="../ink/ink824.xml"/><Relationship Id="rId293" Type="http://schemas.openxmlformats.org/officeDocument/2006/relationships/image" Target="../media/image822.png"/><Relationship Id="rId307" Type="http://schemas.openxmlformats.org/officeDocument/2006/relationships/image" Target="../media/image829.png"/><Relationship Id="rId328" Type="http://schemas.openxmlformats.org/officeDocument/2006/relationships/customXml" Target="../ink/ink852.xml"/><Relationship Id="rId349" Type="http://schemas.openxmlformats.org/officeDocument/2006/relationships/image" Target="../media/image850.png"/><Relationship Id="rId88" Type="http://schemas.openxmlformats.org/officeDocument/2006/relationships/customXml" Target="../ink/ink732.xml"/><Relationship Id="rId111" Type="http://schemas.openxmlformats.org/officeDocument/2006/relationships/image" Target="../media/image730.png"/><Relationship Id="rId132" Type="http://schemas.openxmlformats.org/officeDocument/2006/relationships/customXml" Target="../ink/ink754.xml"/><Relationship Id="rId153" Type="http://schemas.openxmlformats.org/officeDocument/2006/relationships/image" Target="../media/image751.png"/><Relationship Id="rId174" Type="http://schemas.openxmlformats.org/officeDocument/2006/relationships/customXml" Target="../ink/ink775.xml"/><Relationship Id="rId195" Type="http://schemas.openxmlformats.org/officeDocument/2006/relationships/image" Target="../media/image772.png"/><Relationship Id="rId209" Type="http://schemas.openxmlformats.org/officeDocument/2006/relationships/image" Target="../media/image779.png"/><Relationship Id="rId360" Type="http://schemas.openxmlformats.org/officeDocument/2006/relationships/customXml" Target="../ink/ink868.xml"/><Relationship Id="rId381" Type="http://schemas.openxmlformats.org/officeDocument/2006/relationships/image" Target="../media/image866.png"/><Relationship Id="rId220" Type="http://schemas.openxmlformats.org/officeDocument/2006/relationships/customXml" Target="../ink/ink798.xml"/><Relationship Id="rId241" Type="http://schemas.openxmlformats.org/officeDocument/2006/relationships/image" Target="../media/image795.png"/><Relationship Id="rId15" Type="http://schemas.openxmlformats.org/officeDocument/2006/relationships/image" Target="../media/image681.png"/><Relationship Id="rId36" Type="http://schemas.openxmlformats.org/officeDocument/2006/relationships/customXml" Target="../ink/ink706.xml"/><Relationship Id="rId57" Type="http://schemas.openxmlformats.org/officeDocument/2006/relationships/image" Target="../media/image702.png"/><Relationship Id="rId262" Type="http://schemas.openxmlformats.org/officeDocument/2006/relationships/customXml" Target="../ink/ink819.xml"/><Relationship Id="rId283" Type="http://schemas.openxmlformats.org/officeDocument/2006/relationships/image" Target="../media/image817.png"/><Relationship Id="rId318" Type="http://schemas.openxmlformats.org/officeDocument/2006/relationships/customXml" Target="../ink/ink847.xml"/><Relationship Id="rId339" Type="http://schemas.openxmlformats.org/officeDocument/2006/relationships/image" Target="../media/image845.png"/><Relationship Id="rId78" Type="http://schemas.openxmlformats.org/officeDocument/2006/relationships/customXml" Target="../ink/ink727.xml"/><Relationship Id="rId99" Type="http://schemas.openxmlformats.org/officeDocument/2006/relationships/image" Target="../media/image724.png"/><Relationship Id="rId101" Type="http://schemas.openxmlformats.org/officeDocument/2006/relationships/image" Target="../media/image725.png"/><Relationship Id="rId122" Type="http://schemas.openxmlformats.org/officeDocument/2006/relationships/customXml" Target="../ink/ink749.xml"/><Relationship Id="rId143" Type="http://schemas.openxmlformats.org/officeDocument/2006/relationships/image" Target="../media/image746.png"/><Relationship Id="rId164" Type="http://schemas.openxmlformats.org/officeDocument/2006/relationships/customXml" Target="../ink/ink770.xml"/><Relationship Id="rId185" Type="http://schemas.openxmlformats.org/officeDocument/2006/relationships/image" Target="../media/image767.png"/><Relationship Id="rId350" Type="http://schemas.openxmlformats.org/officeDocument/2006/relationships/customXml" Target="../ink/ink863.xml"/><Relationship Id="rId371" Type="http://schemas.openxmlformats.org/officeDocument/2006/relationships/image" Target="../media/image861.png"/><Relationship Id="rId406" Type="http://schemas.openxmlformats.org/officeDocument/2006/relationships/customXml" Target="../ink/ink891.xml"/><Relationship Id="rId9" Type="http://schemas.openxmlformats.org/officeDocument/2006/relationships/image" Target="../media/image678.png"/><Relationship Id="rId210" Type="http://schemas.openxmlformats.org/officeDocument/2006/relationships/customXml" Target="../ink/ink793.xml"/><Relationship Id="rId392" Type="http://schemas.openxmlformats.org/officeDocument/2006/relationships/customXml" Target="../ink/ink884.xml"/><Relationship Id="rId26" Type="http://schemas.openxmlformats.org/officeDocument/2006/relationships/customXml" Target="../ink/ink701.xml"/><Relationship Id="rId231" Type="http://schemas.openxmlformats.org/officeDocument/2006/relationships/image" Target="../media/image790.png"/><Relationship Id="rId252" Type="http://schemas.openxmlformats.org/officeDocument/2006/relationships/customXml" Target="../ink/ink814.xml"/><Relationship Id="rId273" Type="http://schemas.openxmlformats.org/officeDocument/2006/relationships/image" Target="../media/image812.png"/><Relationship Id="rId294" Type="http://schemas.openxmlformats.org/officeDocument/2006/relationships/customXml" Target="../ink/ink835.xml"/><Relationship Id="rId308" Type="http://schemas.openxmlformats.org/officeDocument/2006/relationships/customXml" Target="../ink/ink842.xml"/><Relationship Id="rId329" Type="http://schemas.openxmlformats.org/officeDocument/2006/relationships/image" Target="../media/image840.png"/><Relationship Id="rId47" Type="http://schemas.openxmlformats.org/officeDocument/2006/relationships/image" Target="../media/image697.png"/><Relationship Id="rId68" Type="http://schemas.openxmlformats.org/officeDocument/2006/relationships/customXml" Target="../ink/ink722.xml"/><Relationship Id="rId89" Type="http://schemas.openxmlformats.org/officeDocument/2006/relationships/image" Target="../media/image719.png"/><Relationship Id="rId112" Type="http://schemas.openxmlformats.org/officeDocument/2006/relationships/customXml" Target="../ink/ink744.xml"/><Relationship Id="rId133" Type="http://schemas.openxmlformats.org/officeDocument/2006/relationships/image" Target="../media/image741.png"/><Relationship Id="rId154" Type="http://schemas.openxmlformats.org/officeDocument/2006/relationships/customXml" Target="../ink/ink765.xml"/><Relationship Id="rId175" Type="http://schemas.openxmlformats.org/officeDocument/2006/relationships/image" Target="../media/image762.png"/><Relationship Id="rId340" Type="http://schemas.openxmlformats.org/officeDocument/2006/relationships/customXml" Target="../ink/ink858.xml"/><Relationship Id="rId361" Type="http://schemas.openxmlformats.org/officeDocument/2006/relationships/image" Target="../media/image856.png"/><Relationship Id="rId196" Type="http://schemas.openxmlformats.org/officeDocument/2006/relationships/customXml" Target="../ink/ink786.xml"/><Relationship Id="rId200" Type="http://schemas.openxmlformats.org/officeDocument/2006/relationships/customXml" Target="../ink/ink788.xml"/><Relationship Id="rId382" Type="http://schemas.openxmlformats.org/officeDocument/2006/relationships/customXml" Target="../ink/ink879.xml"/><Relationship Id="rId16" Type="http://schemas.openxmlformats.org/officeDocument/2006/relationships/customXml" Target="../ink/ink696.xml"/><Relationship Id="rId221" Type="http://schemas.openxmlformats.org/officeDocument/2006/relationships/image" Target="../media/image785.png"/><Relationship Id="rId242" Type="http://schemas.openxmlformats.org/officeDocument/2006/relationships/customXml" Target="../ink/ink809.xml"/><Relationship Id="rId263" Type="http://schemas.openxmlformats.org/officeDocument/2006/relationships/image" Target="../media/image806.png"/><Relationship Id="rId284" Type="http://schemas.openxmlformats.org/officeDocument/2006/relationships/customXml" Target="../ink/ink830.xml"/><Relationship Id="rId319" Type="http://schemas.openxmlformats.org/officeDocument/2006/relationships/image" Target="../media/image835.png"/><Relationship Id="rId37" Type="http://schemas.openxmlformats.org/officeDocument/2006/relationships/image" Target="../media/image692.png"/><Relationship Id="rId58" Type="http://schemas.openxmlformats.org/officeDocument/2006/relationships/customXml" Target="../ink/ink717.xml"/><Relationship Id="rId79" Type="http://schemas.openxmlformats.org/officeDocument/2006/relationships/image" Target="../media/image714.png"/><Relationship Id="rId102" Type="http://schemas.openxmlformats.org/officeDocument/2006/relationships/customXml" Target="../ink/ink739.xml"/><Relationship Id="rId123" Type="http://schemas.openxmlformats.org/officeDocument/2006/relationships/image" Target="../media/image736.png"/><Relationship Id="rId144" Type="http://schemas.openxmlformats.org/officeDocument/2006/relationships/customXml" Target="../ink/ink760.xml"/><Relationship Id="rId330" Type="http://schemas.openxmlformats.org/officeDocument/2006/relationships/customXml" Target="../ink/ink853.xml"/><Relationship Id="rId90" Type="http://schemas.openxmlformats.org/officeDocument/2006/relationships/customXml" Target="../ink/ink733.xml"/><Relationship Id="rId165" Type="http://schemas.openxmlformats.org/officeDocument/2006/relationships/image" Target="../media/image757.png"/><Relationship Id="rId186" Type="http://schemas.openxmlformats.org/officeDocument/2006/relationships/customXml" Target="../ink/ink781.xml"/><Relationship Id="rId351" Type="http://schemas.openxmlformats.org/officeDocument/2006/relationships/image" Target="../media/image851.png"/><Relationship Id="rId372" Type="http://schemas.openxmlformats.org/officeDocument/2006/relationships/customXml" Target="../ink/ink874.xml"/><Relationship Id="rId393" Type="http://schemas.openxmlformats.org/officeDocument/2006/relationships/image" Target="../media/image872.png"/><Relationship Id="rId407" Type="http://schemas.openxmlformats.org/officeDocument/2006/relationships/image" Target="../media/image879.png"/><Relationship Id="rId211" Type="http://schemas.openxmlformats.org/officeDocument/2006/relationships/image" Target="../media/image780.png"/><Relationship Id="rId232" Type="http://schemas.openxmlformats.org/officeDocument/2006/relationships/customXml" Target="../ink/ink804.xml"/><Relationship Id="rId253" Type="http://schemas.openxmlformats.org/officeDocument/2006/relationships/image" Target="../media/image801.png"/><Relationship Id="rId274" Type="http://schemas.openxmlformats.org/officeDocument/2006/relationships/customXml" Target="../ink/ink825.xml"/><Relationship Id="rId295" Type="http://schemas.openxmlformats.org/officeDocument/2006/relationships/image" Target="../media/image823.png"/><Relationship Id="rId309" Type="http://schemas.openxmlformats.org/officeDocument/2006/relationships/image" Target="../media/image830.png"/><Relationship Id="rId27" Type="http://schemas.openxmlformats.org/officeDocument/2006/relationships/image" Target="../media/image687.png"/><Relationship Id="rId48" Type="http://schemas.openxmlformats.org/officeDocument/2006/relationships/customXml" Target="../ink/ink712.xml"/><Relationship Id="rId69" Type="http://schemas.openxmlformats.org/officeDocument/2006/relationships/image" Target="../media/image708.png"/><Relationship Id="rId113" Type="http://schemas.openxmlformats.org/officeDocument/2006/relationships/image" Target="../media/image731.png"/><Relationship Id="rId134" Type="http://schemas.openxmlformats.org/officeDocument/2006/relationships/customXml" Target="../ink/ink755.xml"/><Relationship Id="rId320" Type="http://schemas.openxmlformats.org/officeDocument/2006/relationships/customXml" Target="../ink/ink848.xml"/><Relationship Id="rId80" Type="http://schemas.openxmlformats.org/officeDocument/2006/relationships/customXml" Target="../ink/ink728.xml"/><Relationship Id="rId155" Type="http://schemas.openxmlformats.org/officeDocument/2006/relationships/image" Target="../media/image752.png"/><Relationship Id="rId176" Type="http://schemas.openxmlformats.org/officeDocument/2006/relationships/customXml" Target="../ink/ink776.xml"/><Relationship Id="rId197" Type="http://schemas.openxmlformats.org/officeDocument/2006/relationships/image" Target="../media/image773.png"/><Relationship Id="rId341" Type="http://schemas.openxmlformats.org/officeDocument/2006/relationships/image" Target="../media/image846.png"/><Relationship Id="rId362" Type="http://schemas.openxmlformats.org/officeDocument/2006/relationships/customXml" Target="../ink/ink869.xml"/><Relationship Id="rId383" Type="http://schemas.openxmlformats.org/officeDocument/2006/relationships/image" Target="../media/image867.png"/><Relationship Id="rId201" Type="http://schemas.openxmlformats.org/officeDocument/2006/relationships/image" Target="../media/image775.png"/><Relationship Id="rId222" Type="http://schemas.openxmlformats.org/officeDocument/2006/relationships/customXml" Target="../ink/ink799.xml"/><Relationship Id="rId243" Type="http://schemas.openxmlformats.org/officeDocument/2006/relationships/image" Target="../media/image796.png"/><Relationship Id="rId264" Type="http://schemas.openxmlformats.org/officeDocument/2006/relationships/customXml" Target="../ink/ink820.xml"/><Relationship Id="rId285" Type="http://schemas.openxmlformats.org/officeDocument/2006/relationships/image" Target="../media/image818.png"/><Relationship Id="rId17" Type="http://schemas.openxmlformats.org/officeDocument/2006/relationships/image" Target="../media/image682.png"/><Relationship Id="rId38" Type="http://schemas.openxmlformats.org/officeDocument/2006/relationships/customXml" Target="../ink/ink707.xml"/><Relationship Id="rId59" Type="http://schemas.openxmlformats.org/officeDocument/2006/relationships/image" Target="../media/image703.png"/><Relationship Id="rId103" Type="http://schemas.openxmlformats.org/officeDocument/2006/relationships/image" Target="../media/image726.png"/><Relationship Id="rId124" Type="http://schemas.openxmlformats.org/officeDocument/2006/relationships/customXml" Target="../ink/ink750.xml"/><Relationship Id="rId310" Type="http://schemas.openxmlformats.org/officeDocument/2006/relationships/customXml" Target="../ink/ink843.xml"/><Relationship Id="rId70" Type="http://schemas.openxmlformats.org/officeDocument/2006/relationships/customXml" Target="../ink/ink723.xml"/><Relationship Id="rId91" Type="http://schemas.openxmlformats.org/officeDocument/2006/relationships/image" Target="../media/image720.png"/><Relationship Id="rId145" Type="http://schemas.openxmlformats.org/officeDocument/2006/relationships/image" Target="../media/image747.png"/><Relationship Id="rId166" Type="http://schemas.openxmlformats.org/officeDocument/2006/relationships/customXml" Target="../ink/ink771.xml"/><Relationship Id="rId187" Type="http://schemas.openxmlformats.org/officeDocument/2006/relationships/image" Target="../media/image768.png"/><Relationship Id="rId331" Type="http://schemas.openxmlformats.org/officeDocument/2006/relationships/image" Target="../media/image841.png"/><Relationship Id="rId352" Type="http://schemas.openxmlformats.org/officeDocument/2006/relationships/customXml" Target="../ink/ink864.xml"/><Relationship Id="rId373" Type="http://schemas.openxmlformats.org/officeDocument/2006/relationships/image" Target="../media/image862.png"/><Relationship Id="rId394" Type="http://schemas.openxmlformats.org/officeDocument/2006/relationships/customXml" Target="../ink/ink885.xml"/><Relationship Id="rId408" Type="http://schemas.openxmlformats.org/officeDocument/2006/relationships/customXml" Target="../ink/ink892.xml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794.xml"/><Relationship Id="rId233" Type="http://schemas.openxmlformats.org/officeDocument/2006/relationships/image" Target="../media/image791.png"/><Relationship Id="rId254" Type="http://schemas.openxmlformats.org/officeDocument/2006/relationships/customXml" Target="../ink/ink815.xml"/><Relationship Id="rId28" Type="http://schemas.openxmlformats.org/officeDocument/2006/relationships/customXml" Target="../ink/ink702.xml"/><Relationship Id="rId49" Type="http://schemas.openxmlformats.org/officeDocument/2006/relationships/image" Target="../media/image698.png"/><Relationship Id="rId114" Type="http://schemas.openxmlformats.org/officeDocument/2006/relationships/customXml" Target="../ink/ink745.xml"/><Relationship Id="rId275" Type="http://schemas.openxmlformats.org/officeDocument/2006/relationships/image" Target="../media/image813.png"/><Relationship Id="rId296" Type="http://schemas.openxmlformats.org/officeDocument/2006/relationships/customXml" Target="../ink/ink836.xml"/><Relationship Id="rId300" Type="http://schemas.openxmlformats.org/officeDocument/2006/relationships/customXml" Target="../ink/ink838.xml"/><Relationship Id="rId60" Type="http://schemas.openxmlformats.org/officeDocument/2006/relationships/customXml" Target="../ink/ink718.xml"/><Relationship Id="rId81" Type="http://schemas.openxmlformats.org/officeDocument/2006/relationships/image" Target="../media/image715.png"/><Relationship Id="rId135" Type="http://schemas.openxmlformats.org/officeDocument/2006/relationships/image" Target="../media/image742.png"/><Relationship Id="rId156" Type="http://schemas.openxmlformats.org/officeDocument/2006/relationships/customXml" Target="../ink/ink766.xml"/><Relationship Id="rId177" Type="http://schemas.openxmlformats.org/officeDocument/2006/relationships/image" Target="../media/image763.png"/><Relationship Id="rId198" Type="http://schemas.openxmlformats.org/officeDocument/2006/relationships/customXml" Target="../ink/ink787.xml"/><Relationship Id="rId321" Type="http://schemas.openxmlformats.org/officeDocument/2006/relationships/image" Target="../media/image836.png"/><Relationship Id="rId342" Type="http://schemas.openxmlformats.org/officeDocument/2006/relationships/customXml" Target="../ink/ink859.xml"/><Relationship Id="rId363" Type="http://schemas.openxmlformats.org/officeDocument/2006/relationships/image" Target="../media/image857.png"/><Relationship Id="rId384" Type="http://schemas.openxmlformats.org/officeDocument/2006/relationships/customXml" Target="../ink/ink880.xml"/><Relationship Id="rId202" Type="http://schemas.openxmlformats.org/officeDocument/2006/relationships/customXml" Target="../ink/ink789.xml"/><Relationship Id="rId223" Type="http://schemas.openxmlformats.org/officeDocument/2006/relationships/image" Target="../media/image786.png"/><Relationship Id="rId244" Type="http://schemas.openxmlformats.org/officeDocument/2006/relationships/customXml" Target="../ink/ink810.xml"/><Relationship Id="rId18" Type="http://schemas.openxmlformats.org/officeDocument/2006/relationships/customXml" Target="../ink/ink697.xml"/><Relationship Id="rId39" Type="http://schemas.openxmlformats.org/officeDocument/2006/relationships/image" Target="../media/image693.png"/><Relationship Id="rId265" Type="http://schemas.openxmlformats.org/officeDocument/2006/relationships/image" Target="../media/image807.png"/><Relationship Id="rId286" Type="http://schemas.openxmlformats.org/officeDocument/2006/relationships/customXml" Target="../ink/ink831.xml"/><Relationship Id="rId50" Type="http://schemas.openxmlformats.org/officeDocument/2006/relationships/customXml" Target="../ink/ink713.xml"/><Relationship Id="rId104" Type="http://schemas.openxmlformats.org/officeDocument/2006/relationships/customXml" Target="../ink/ink740.xml"/><Relationship Id="rId125" Type="http://schemas.openxmlformats.org/officeDocument/2006/relationships/image" Target="../media/image737.png"/><Relationship Id="rId146" Type="http://schemas.openxmlformats.org/officeDocument/2006/relationships/customXml" Target="../ink/ink761.xml"/><Relationship Id="rId167" Type="http://schemas.openxmlformats.org/officeDocument/2006/relationships/image" Target="../media/image758.png"/><Relationship Id="rId188" Type="http://schemas.openxmlformats.org/officeDocument/2006/relationships/customXml" Target="../ink/ink782.xml"/><Relationship Id="rId311" Type="http://schemas.openxmlformats.org/officeDocument/2006/relationships/image" Target="../media/image831.png"/><Relationship Id="rId332" Type="http://schemas.openxmlformats.org/officeDocument/2006/relationships/customXml" Target="../ink/ink854.xml"/><Relationship Id="rId353" Type="http://schemas.openxmlformats.org/officeDocument/2006/relationships/image" Target="../media/image852.png"/><Relationship Id="rId374" Type="http://schemas.openxmlformats.org/officeDocument/2006/relationships/customXml" Target="../ink/ink875.xml"/><Relationship Id="rId395" Type="http://schemas.openxmlformats.org/officeDocument/2006/relationships/image" Target="../media/image873.png"/><Relationship Id="rId409" Type="http://schemas.openxmlformats.org/officeDocument/2006/relationships/image" Target="../media/image880.png"/><Relationship Id="rId71" Type="http://schemas.openxmlformats.org/officeDocument/2006/relationships/image" Target="../media/image709.png"/><Relationship Id="rId92" Type="http://schemas.openxmlformats.org/officeDocument/2006/relationships/customXml" Target="../ink/ink734.xml"/><Relationship Id="rId213" Type="http://schemas.openxmlformats.org/officeDocument/2006/relationships/image" Target="../media/image781.png"/><Relationship Id="rId234" Type="http://schemas.openxmlformats.org/officeDocument/2006/relationships/customXml" Target="../ink/ink805.xml"/><Relationship Id="rId2" Type="http://schemas.openxmlformats.org/officeDocument/2006/relationships/image" Target="../media/image4200.png"/><Relationship Id="rId29" Type="http://schemas.openxmlformats.org/officeDocument/2006/relationships/image" Target="../media/image688.png"/><Relationship Id="rId255" Type="http://schemas.openxmlformats.org/officeDocument/2006/relationships/image" Target="../media/image802.png"/><Relationship Id="rId276" Type="http://schemas.openxmlformats.org/officeDocument/2006/relationships/customXml" Target="../ink/ink826.xml"/><Relationship Id="rId297" Type="http://schemas.openxmlformats.org/officeDocument/2006/relationships/image" Target="../media/image824.png"/><Relationship Id="rId40" Type="http://schemas.openxmlformats.org/officeDocument/2006/relationships/customXml" Target="../ink/ink708.xml"/><Relationship Id="rId115" Type="http://schemas.openxmlformats.org/officeDocument/2006/relationships/image" Target="../media/image732.png"/><Relationship Id="rId136" Type="http://schemas.openxmlformats.org/officeDocument/2006/relationships/customXml" Target="../ink/ink756.xml"/><Relationship Id="rId157" Type="http://schemas.openxmlformats.org/officeDocument/2006/relationships/image" Target="../media/image753.png"/><Relationship Id="rId178" Type="http://schemas.openxmlformats.org/officeDocument/2006/relationships/customXml" Target="../ink/ink777.xml"/><Relationship Id="rId301" Type="http://schemas.openxmlformats.org/officeDocument/2006/relationships/image" Target="../media/image826.png"/><Relationship Id="rId322" Type="http://schemas.openxmlformats.org/officeDocument/2006/relationships/customXml" Target="../ink/ink849.xml"/><Relationship Id="rId343" Type="http://schemas.openxmlformats.org/officeDocument/2006/relationships/image" Target="../media/image847.png"/><Relationship Id="rId364" Type="http://schemas.openxmlformats.org/officeDocument/2006/relationships/customXml" Target="../ink/ink870.xml"/><Relationship Id="rId61" Type="http://schemas.openxmlformats.org/officeDocument/2006/relationships/image" Target="../media/image704.png"/><Relationship Id="rId82" Type="http://schemas.openxmlformats.org/officeDocument/2006/relationships/customXml" Target="../ink/ink729.xml"/><Relationship Id="rId199" Type="http://schemas.openxmlformats.org/officeDocument/2006/relationships/image" Target="../media/image774.png"/><Relationship Id="rId203" Type="http://schemas.openxmlformats.org/officeDocument/2006/relationships/image" Target="../media/image776.png"/><Relationship Id="rId385" Type="http://schemas.openxmlformats.org/officeDocument/2006/relationships/image" Target="../media/image868.png"/><Relationship Id="rId19" Type="http://schemas.openxmlformats.org/officeDocument/2006/relationships/image" Target="../media/image683.png"/><Relationship Id="rId224" Type="http://schemas.openxmlformats.org/officeDocument/2006/relationships/customXml" Target="../ink/ink800.xml"/><Relationship Id="rId245" Type="http://schemas.openxmlformats.org/officeDocument/2006/relationships/image" Target="../media/image797.png"/><Relationship Id="rId266" Type="http://schemas.openxmlformats.org/officeDocument/2006/relationships/customXml" Target="../ink/ink821.xml"/><Relationship Id="rId287" Type="http://schemas.openxmlformats.org/officeDocument/2006/relationships/image" Target="../media/image819.png"/><Relationship Id="rId410" Type="http://schemas.openxmlformats.org/officeDocument/2006/relationships/customXml" Target="../ink/ink893.xml"/><Relationship Id="rId30" Type="http://schemas.openxmlformats.org/officeDocument/2006/relationships/customXml" Target="../ink/ink703.xml"/><Relationship Id="rId105" Type="http://schemas.openxmlformats.org/officeDocument/2006/relationships/image" Target="../media/image727.png"/><Relationship Id="rId126" Type="http://schemas.openxmlformats.org/officeDocument/2006/relationships/customXml" Target="../ink/ink751.xml"/><Relationship Id="rId147" Type="http://schemas.openxmlformats.org/officeDocument/2006/relationships/image" Target="../media/image748.png"/><Relationship Id="rId168" Type="http://schemas.openxmlformats.org/officeDocument/2006/relationships/customXml" Target="../ink/ink772.xml"/><Relationship Id="rId312" Type="http://schemas.openxmlformats.org/officeDocument/2006/relationships/customXml" Target="../ink/ink844.xml"/><Relationship Id="rId333" Type="http://schemas.openxmlformats.org/officeDocument/2006/relationships/image" Target="../media/image842.png"/><Relationship Id="rId354" Type="http://schemas.openxmlformats.org/officeDocument/2006/relationships/customXml" Target="../ink/ink865.xml"/><Relationship Id="rId51" Type="http://schemas.openxmlformats.org/officeDocument/2006/relationships/image" Target="../media/image699.png"/><Relationship Id="rId72" Type="http://schemas.openxmlformats.org/officeDocument/2006/relationships/customXml" Target="../ink/ink724.xml"/><Relationship Id="rId93" Type="http://schemas.openxmlformats.org/officeDocument/2006/relationships/image" Target="../media/image721.png"/><Relationship Id="rId189" Type="http://schemas.openxmlformats.org/officeDocument/2006/relationships/image" Target="../media/image769.png"/><Relationship Id="rId375" Type="http://schemas.openxmlformats.org/officeDocument/2006/relationships/image" Target="../media/image863.png"/><Relationship Id="rId396" Type="http://schemas.openxmlformats.org/officeDocument/2006/relationships/customXml" Target="../ink/ink886.xml"/><Relationship Id="rId3" Type="http://schemas.openxmlformats.org/officeDocument/2006/relationships/image" Target="../media/image4300.png"/><Relationship Id="rId214" Type="http://schemas.openxmlformats.org/officeDocument/2006/relationships/customXml" Target="../ink/ink795.xml"/><Relationship Id="rId235" Type="http://schemas.openxmlformats.org/officeDocument/2006/relationships/image" Target="../media/image792.png"/><Relationship Id="rId256" Type="http://schemas.openxmlformats.org/officeDocument/2006/relationships/customXml" Target="../ink/ink816.xml"/><Relationship Id="rId277" Type="http://schemas.openxmlformats.org/officeDocument/2006/relationships/image" Target="../media/image814.png"/><Relationship Id="rId298" Type="http://schemas.openxmlformats.org/officeDocument/2006/relationships/customXml" Target="../ink/ink837.xml"/><Relationship Id="rId400" Type="http://schemas.openxmlformats.org/officeDocument/2006/relationships/customXml" Target="../ink/ink888.xml"/><Relationship Id="rId116" Type="http://schemas.openxmlformats.org/officeDocument/2006/relationships/customXml" Target="../ink/ink746.xml"/><Relationship Id="rId137" Type="http://schemas.openxmlformats.org/officeDocument/2006/relationships/image" Target="../media/image743.png"/><Relationship Id="rId158" Type="http://schemas.openxmlformats.org/officeDocument/2006/relationships/customXml" Target="../ink/ink767.xml"/><Relationship Id="rId302" Type="http://schemas.openxmlformats.org/officeDocument/2006/relationships/customXml" Target="../ink/ink839.xml"/><Relationship Id="rId323" Type="http://schemas.openxmlformats.org/officeDocument/2006/relationships/image" Target="../media/image837.png"/><Relationship Id="rId344" Type="http://schemas.openxmlformats.org/officeDocument/2006/relationships/customXml" Target="../ink/ink860.xml"/><Relationship Id="rId20" Type="http://schemas.openxmlformats.org/officeDocument/2006/relationships/customXml" Target="../ink/ink698.xml"/><Relationship Id="rId41" Type="http://schemas.openxmlformats.org/officeDocument/2006/relationships/image" Target="../media/image694.png"/><Relationship Id="rId62" Type="http://schemas.openxmlformats.org/officeDocument/2006/relationships/customXml" Target="../ink/ink719.xml"/><Relationship Id="rId83" Type="http://schemas.openxmlformats.org/officeDocument/2006/relationships/image" Target="../media/image716.png"/><Relationship Id="rId179" Type="http://schemas.openxmlformats.org/officeDocument/2006/relationships/image" Target="../media/image764.png"/><Relationship Id="rId365" Type="http://schemas.openxmlformats.org/officeDocument/2006/relationships/image" Target="../media/image858.png"/><Relationship Id="rId386" Type="http://schemas.openxmlformats.org/officeDocument/2006/relationships/customXml" Target="../ink/ink881.xml"/><Relationship Id="rId190" Type="http://schemas.openxmlformats.org/officeDocument/2006/relationships/customXml" Target="../ink/ink783.xml"/><Relationship Id="rId204" Type="http://schemas.openxmlformats.org/officeDocument/2006/relationships/customXml" Target="../ink/ink790.xml"/><Relationship Id="rId225" Type="http://schemas.openxmlformats.org/officeDocument/2006/relationships/image" Target="../media/image787.png"/><Relationship Id="rId246" Type="http://schemas.openxmlformats.org/officeDocument/2006/relationships/customXml" Target="../ink/ink811.xml"/><Relationship Id="rId267" Type="http://schemas.openxmlformats.org/officeDocument/2006/relationships/image" Target="../media/image808.png"/><Relationship Id="rId288" Type="http://schemas.openxmlformats.org/officeDocument/2006/relationships/customXml" Target="../ink/ink832.xml"/><Relationship Id="rId411" Type="http://schemas.openxmlformats.org/officeDocument/2006/relationships/image" Target="../media/image881.png"/><Relationship Id="rId106" Type="http://schemas.openxmlformats.org/officeDocument/2006/relationships/customXml" Target="../ink/ink741.xml"/><Relationship Id="rId127" Type="http://schemas.openxmlformats.org/officeDocument/2006/relationships/image" Target="../media/image738.png"/><Relationship Id="rId313" Type="http://schemas.openxmlformats.org/officeDocument/2006/relationships/image" Target="../media/image832.png"/><Relationship Id="rId10" Type="http://schemas.openxmlformats.org/officeDocument/2006/relationships/customXml" Target="../ink/ink693.xml"/><Relationship Id="rId31" Type="http://schemas.openxmlformats.org/officeDocument/2006/relationships/image" Target="../media/image689.png"/><Relationship Id="rId52" Type="http://schemas.openxmlformats.org/officeDocument/2006/relationships/customXml" Target="../ink/ink714.xml"/><Relationship Id="rId73" Type="http://schemas.openxmlformats.org/officeDocument/2006/relationships/image" Target="../media/image711.png"/><Relationship Id="rId94" Type="http://schemas.openxmlformats.org/officeDocument/2006/relationships/customXml" Target="../ink/ink735.xml"/><Relationship Id="rId148" Type="http://schemas.openxmlformats.org/officeDocument/2006/relationships/customXml" Target="../ink/ink762.xml"/><Relationship Id="rId169" Type="http://schemas.openxmlformats.org/officeDocument/2006/relationships/image" Target="../media/image759.png"/><Relationship Id="rId334" Type="http://schemas.openxmlformats.org/officeDocument/2006/relationships/customXml" Target="../ink/ink855.xml"/><Relationship Id="rId355" Type="http://schemas.openxmlformats.org/officeDocument/2006/relationships/image" Target="../media/image853.png"/><Relationship Id="rId376" Type="http://schemas.openxmlformats.org/officeDocument/2006/relationships/customXml" Target="../ink/ink876.xml"/><Relationship Id="rId397" Type="http://schemas.openxmlformats.org/officeDocument/2006/relationships/image" Target="../media/image874.png"/><Relationship Id="rId4" Type="http://schemas.openxmlformats.org/officeDocument/2006/relationships/image" Target="../media/image4400.png"/><Relationship Id="rId180" Type="http://schemas.openxmlformats.org/officeDocument/2006/relationships/customXml" Target="../ink/ink778.xml"/><Relationship Id="rId215" Type="http://schemas.openxmlformats.org/officeDocument/2006/relationships/image" Target="../media/image782.png"/><Relationship Id="rId236" Type="http://schemas.openxmlformats.org/officeDocument/2006/relationships/customXml" Target="../ink/ink806.xml"/><Relationship Id="rId257" Type="http://schemas.openxmlformats.org/officeDocument/2006/relationships/image" Target="../media/image803.png"/><Relationship Id="rId278" Type="http://schemas.openxmlformats.org/officeDocument/2006/relationships/customXml" Target="../ink/ink827.xml"/><Relationship Id="rId401" Type="http://schemas.openxmlformats.org/officeDocument/2006/relationships/image" Target="../media/image876.png"/><Relationship Id="rId303" Type="http://schemas.openxmlformats.org/officeDocument/2006/relationships/image" Target="../media/image827.png"/><Relationship Id="rId42" Type="http://schemas.openxmlformats.org/officeDocument/2006/relationships/customXml" Target="../ink/ink709.xml"/><Relationship Id="rId84" Type="http://schemas.openxmlformats.org/officeDocument/2006/relationships/customXml" Target="../ink/ink730.xml"/><Relationship Id="rId138" Type="http://schemas.openxmlformats.org/officeDocument/2006/relationships/customXml" Target="../ink/ink757.xml"/><Relationship Id="rId345" Type="http://schemas.openxmlformats.org/officeDocument/2006/relationships/image" Target="../media/image848.png"/><Relationship Id="rId387" Type="http://schemas.openxmlformats.org/officeDocument/2006/relationships/image" Target="../media/image869.png"/><Relationship Id="rId191" Type="http://schemas.openxmlformats.org/officeDocument/2006/relationships/image" Target="../media/image770.png"/><Relationship Id="rId205" Type="http://schemas.openxmlformats.org/officeDocument/2006/relationships/image" Target="../media/image777.png"/><Relationship Id="rId247" Type="http://schemas.openxmlformats.org/officeDocument/2006/relationships/image" Target="../media/image798.png"/><Relationship Id="rId412" Type="http://schemas.openxmlformats.org/officeDocument/2006/relationships/customXml" Target="../ink/ink894.xml"/><Relationship Id="rId107" Type="http://schemas.openxmlformats.org/officeDocument/2006/relationships/image" Target="../media/image728.png"/><Relationship Id="rId289" Type="http://schemas.openxmlformats.org/officeDocument/2006/relationships/image" Target="../media/image820.png"/><Relationship Id="rId11" Type="http://schemas.openxmlformats.org/officeDocument/2006/relationships/image" Target="../media/image679.png"/><Relationship Id="rId53" Type="http://schemas.openxmlformats.org/officeDocument/2006/relationships/image" Target="../media/image700.png"/><Relationship Id="rId149" Type="http://schemas.openxmlformats.org/officeDocument/2006/relationships/image" Target="../media/image749.png"/><Relationship Id="rId314" Type="http://schemas.openxmlformats.org/officeDocument/2006/relationships/customXml" Target="../ink/ink845.xml"/><Relationship Id="rId356" Type="http://schemas.openxmlformats.org/officeDocument/2006/relationships/customXml" Target="../ink/ink866.xml"/><Relationship Id="rId398" Type="http://schemas.openxmlformats.org/officeDocument/2006/relationships/customXml" Target="../ink/ink887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99.xml"/><Relationship Id="rId18" Type="http://schemas.openxmlformats.org/officeDocument/2006/relationships/image" Target="../media/image889.png"/><Relationship Id="rId26" Type="http://schemas.openxmlformats.org/officeDocument/2006/relationships/image" Target="../media/image893.png"/><Relationship Id="rId39" Type="http://schemas.openxmlformats.org/officeDocument/2006/relationships/customXml" Target="../ink/ink912.xml"/><Relationship Id="rId3" Type="http://schemas.openxmlformats.org/officeDocument/2006/relationships/image" Target="../media/image4700.png"/><Relationship Id="rId21" Type="http://schemas.openxmlformats.org/officeDocument/2006/relationships/customXml" Target="../ink/ink903.xml"/><Relationship Id="rId34" Type="http://schemas.openxmlformats.org/officeDocument/2006/relationships/image" Target="../media/image897.png"/><Relationship Id="rId42" Type="http://schemas.openxmlformats.org/officeDocument/2006/relationships/image" Target="../media/image900.png"/><Relationship Id="rId47" Type="http://schemas.openxmlformats.org/officeDocument/2006/relationships/customXml" Target="../ink/ink916.xml"/><Relationship Id="rId50" Type="http://schemas.openxmlformats.org/officeDocument/2006/relationships/image" Target="../media/image904.png"/><Relationship Id="rId7" Type="http://schemas.openxmlformats.org/officeDocument/2006/relationships/customXml" Target="../ink/ink896.xml"/><Relationship Id="rId12" Type="http://schemas.openxmlformats.org/officeDocument/2006/relationships/image" Target="../media/image886.png"/><Relationship Id="rId17" Type="http://schemas.openxmlformats.org/officeDocument/2006/relationships/customXml" Target="../ink/ink901.xml"/><Relationship Id="rId25" Type="http://schemas.openxmlformats.org/officeDocument/2006/relationships/customXml" Target="../ink/ink905.xml"/><Relationship Id="rId33" Type="http://schemas.openxmlformats.org/officeDocument/2006/relationships/customXml" Target="../ink/ink909.xml"/><Relationship Id="rId38" Type="http://schemas.openxmlformats.org/officeDocument/2006/relationships/image" Target="../media/image831.png"/><Relationship Id="rId46" Type="http://schemas.openxmlformats.org/officeDocument/2006/relationships/image" Target="../media/image902.png"/><Relationship Id="rId2" Type="http://schemas.openxmlformats.org/officeDocument/2006/relationships/image" Target="../media/image4600.png"/><Relationship Id="rId16" Type="http://schemas.openxmlformats.org/officeDocument/2006/relationships/image" Target="../media/image888.png"/><Relationship Id="rId20" Type="http://schemas.openxmlformats.org/officeDocument/2006/relationships/image" Target="../media/image890.png"/><Relationship Id="rId29" Type="http://schemas.openxmlformats.org/officeDocument/2006/relationships/customXml" Target="../ink/ink907.xml"/><Relationship Id="rId41" Type="http://schemas.openxmlformats.org/officeDocument/2006/relationships/customXml" Target="../ink/ink9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3.png"/><Relationship Id="rId11" Type="http://schemas.openxmlformats.org/officeDocument/2006/relationships/customXml" Target="../ink/ink898.xml"/><Relationship Id="rId24" Type="http://schemas.openxmlformats.org/officeDocument/2006/relationships/image" Target="../media/image892.png"/><Relationship Id="rId32" Type="http://schemas.openxmlformats.org/officeDocument/2006/relationships/image" Target="../media/image896.png"/><Relationship Id="rId37" Type="http://schemas.openxmlformats.org/officeDocument/2006/relationships/customXml" Target="../ink/ink911.xml"/><Relationship Id="rId40" Type="http://schemas.openxmlformats.org/officeDocument/2006/relationships/image" Target="../media/image899.png"/><Relationship Id="rId45" Type="http://schemas.openxmlformats.org/officeDocument/2006/relationships/customXml" Target="../ink/ink915.xml"/><Relationship Id="rId5" Type="http://schemas.openxmlformats.org/officeDocument/2006/relationships/customXml" Target="../ink/ink895.xml"/><Relationship Id="rId15" Type="http://schemas.openxmlformats.org/officeDocument/2006/relationships/customXml" Target="../ink/ink900.xml"/><Relationship Id="rId23" Type="http://schemas.openxmlformats.org/officeDocument/2006/relationships/customXml" Target="../ink/ink904.xml"/><Relationship Id="rId28" Type="http://schemas.openxmlformats.org/officeDocument/2006/relationships/image" Target="../media/image894.png"/><Relationship Id="rId36" Type="http://schemas.openxmlformats.org/officeDocument/2006/relationships/image" Target="../media/image898.png"/><Relationship Id="rId49" Type="http://schemas.openxmlformats.org/officeDocument/2006/relationships/customXml" Target="../ink/ink917.xml"/><Relationship Id="rId10" Type="http://schemas.openxmlformats.org/officeDocument/2006/relationships/image" Target="../media/image885.png"/><Relationship Id="rId19" Type="http://schemas.openxmlformats.org/officeDocument/2006/relationships/customXml" Target="../ink/ink902.xml"/><Relationship Id="rId31" Type="http://schemas.openxmlformats.org/officeDocument/2006/relationships/customXml" Target="../ink/ink908.xml"/><Relationship Id="rId44" Type="http://schemas.openxmlformats.org/officeDocument/2006/relationships/image" Target="../media/image901.png"/><Relationship Id="rId52" Type="http://schemas.openxmlformats.org/officeDocument/2006/relationships/image" Target="../media/image905.png"/><Relationship Id="rId4" Type="http://schemas.openxmlformats.org/officeDocument/2006/relationships/image" Target="../media/image4800.png"/><Relationship Id="rId9" Type="http://schemas.openxmlformats.org/officeDocument/2006/relationships/customXml" Target="../ink/ink897.xml"/><Relationship Id="rId14" Type="http://schemas.openxmlformats.org/officeDocument/2006/relationships/image" Target="../media/image887.png"/><Relationship Id="rId22" Type="http://schemas.openxmlformats.org/officeDocument/2006/relationships/image" Target="../media/image891.png"/><Relationship Id="rId27" Type="http://schemas.openxmlformats.org/officeDocument/2006/relationships/customXml" Target="../ink/ink906.xml"/><Relationship Id="rId30" Type="http://schemas.openxmlformats.org/officeDocument/2006/relationships/image" Target="../media/image895.png"/><Relationship Id="rId35" Type="http://schemas.openxmlformats.org/officeDocument/2006/relationships/customXml" Target="../ink/ink910.xml"/><Relationship Id="rId43" Type="http://schemas.openxmlformats.org/officeDocument/2006/relationships/customXml" Target="../ink/ink914.xml"/><Relationship Id="rId48" Type="http://schemas.openxmlformats.org/officeDocument/2006/relationships/image" Target="../media/image903.png"/><Relationship Id="rId8" Type="http://schemas.openxmlformats.org/officeDocument/2006/relationships/image" Target="../media/image884.png"/><Relationship Id="rId51" Type="http://schemas.openxmlformats.org/officeDocument/2006/relationships/customXml" Target="../ink/ink918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1.png"/><Relationship Id="rId18" Type="http://schemas.openxmlformats.org/officeDocument/2006/relationships/customXml" Target="../ink/ink926.xml"/><Relationship Id="rId26" Type="http://schemas.openxmlformats.org/officeDocument/2006/relationships/customXml" Target="../ink/ink930.xml"/><Relationship Id="rId39" Type="http://schemas.openxmlformats.org/officeDocument/2006/relationships/image" Target="../media/image924.png"/><Relationship Id="rId21" Type="http://schemas.openxmlformats.org/officeDocument/2006/relationships/image" Target="../media/image915.png"/><Relationship Id="rId34" Type="http://schemas.openxmlformats.org/officeDocument/2006/relationships/customXml" Target="../ink/ink934.xml"/><Relationship Id="rId42" Type="http://schemas.openxmlformats.org/officeDocument/2006/relationships/customXml" Target="../ink/ink938.xml"/><Relationship Id="rId47" Type="http://schemas.openxmlformats.org/officeDocument/2006/relationships/image" Target="../media/image928.png"/><Relationship Id="rId50" Type="http://schemas.openxmlformats.org/officeDocument/2006/relationships/customXml" Target="../ink/ink942.xml"/><Relationship Id="rId55" Type="http://schemas.openxmlformats.org/officeDocument/2006/relationships/image" Target="../media/image932.png"/><Relationship Id="rId63" Type="http://schemas.openxmlformats.org/officeDocument/2006/relationships/image" Target="../media/image936.png"/><Relationship Id="rId68" Type="http://schemas.openxmlformats.org/officeDocument/2006/relationships/customXml" Target="../ink/ink951.xml"/><Relationship Id="rId7" Type="http://schemas.openxmlformats.org/officeDocument/2006/relationships/image" Target="../media/image907.png"/><Relationship Id="rId71" Type="http://schemas.openxmlformats.org/officeDocument/2006/relationships/image" Target="../media/image940.png"/><Relationship Id="rId2" Type="http://schemas.openxmlformats.org/officeDocument/2006/relationships/image" Target="../media/image4900.png"/><Relationship Id="rId16" Type="http://schemas.openxmlformats.org/officeDocument/2006/relationships/customXml" Target="../ink/ink925.xml"/><Relationship Id="rId29" Type="http://schemas.openxmlformats.org/officeDocument/2006/relationships/image" Target="../media/image919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920.xml"/><Relationship Id="rId11" Type="http://schemas.openxmlformats.org/officeDocument/2006/relationships/image" Target="../media/image909.png"/><Relationship Id="rId24" Type="http://schemas.openxmlformats.org/officeDocument/2006/relationships/customXml" Target="../ink/ink929.xml"/><Relationship Id="rId32" Type="http://schemas.openxmlformats.org/officeDocument/2006/relationships/customXml" Target="../ink/ink933.xml"/><Relationship Id="rId37" Type="http://schemas.openxmlformats.org/officeDocument/2006/relationships/image" Target="../media/image923.png"/><Relationship Id="rId40" Type="http://schemas.openxmlformats.org/officeDocument/2006/relationships/customXml" Target="../ink/ink937.xml"/><Relationship Id="rId45" Type="http://schemas.openxmlformats.org/officeDocument/2006/relationships/image" Target="../media/image927.png"/><Relationship Id="rId53" Type="http://schemas.openxmlformats.org/officeDocument/2006/relationships/image" Target="../media/image931.png"/><Relationship Id="rId58" Type="http://schemas.openxmlformats.org/officeDocument/2006/relationships/customXml" Target="../ink/ink946.xml"/><Relationship Id="rId66" Type="http://schemas.openxmlformats.org/officeDocument/2006/relationships/customXml" Target="../ink/ink950.xml"/><Relationship Id="rId5" Type="http://schemas.openxmlformats.org/officeDocument/2006/relationships/image" Target="../media/image906.png"/><Relationship Id="rId15" Type="http://schemas.openxmlformats.org/officeDocument/2006/relationships/image" Target="../media/image912.png"/><Relationship Id="rId23" Type="http://schemas.openxmlformats.org/officeDocument/2006/relationships/image" Target="../media/image916.png"/><Relationship Id="rId28" Type="http://schemas.openxmlformats.org/officeDocument/2006/relationships/customXml" Target="../ink/ink931.xml"/><Relationship Id="rId36" Type="http://schemas.openxmlformats.org/officeDocument/2006/relationships/customXml" Target="../ink/ink935.xml"/><Relationship Id="rId49" Type="http://schemas.openxmlformats.org/officeDocument/2006/relationships/image" Target="../media/image929.png"/><Relationship Id="rId57" Type="http://schemas.openxmlformats.org/officeDocument/2006/relationships/image" Target="../media/image933.png"/><Relationship Id="rId61" Type="http://schemas.openxmlformats.org/officeDocument/2006/relationships/image" Target="../media/image935.png"/><Relationship Id="rId10" Type="http://schemas.openxmlformats.org/officeDocument/2006/relationships/customXml" Target="../ink/ink922.xml"/><Relationship Id="rId19" Type="http://schemas.openxmlformats.org/officeDocument/2006/relationships/image" Target="../media/image914.png"/><Relationship Id="rId31" Type="http://schemas.openxmlformats.org/officeDocument/2006/relationships/image" Target="../media/image920.png"/><Relationship Id="rId44" Type="http://schemas.openxmlformats.org/officeDocument/2006/relationships/customXml" Target="../ink/ink939.xml"/><Relationship Id="rId52" Type="http://schemas.openxmlformats.org/officeDocument/2006/relationships/customXml" Target="../ink/ink943.xml"/><Relationship Id="rId60" Type="http://schemas.openxmlformats.org/officeDocument/2006/relationships/customXml" Target="../ink/ink947.xml"/><Relationship Id="rId65" Type="http://schemas.openxmlformats.org/officeDocument/2006/relationships/image" Target="../media/image937.png"/><Relationship Id="rId4" Type="http://schemas.openxmlformats.org/officeDocument/2006/relationships/customXml" Target="../ink/ink919.xml"/><Relationship Id="rId9" Type="http://schemas.openxmlformats.org/officeDocument/2006/relationships/image" Target="../media/image908.png"/><Relationship Id="rId14" Type="http://schemas.openxmlformats.org/officeDocument/2006/relationships/customXml" Target="../ink/ink924.xml"/><Relationship Id="rId22" Type="http://schemas.openxmlformats.org/officeDocument/2006/relationships/customXml" Target="../ink/ink928.xml"/><Relationship Id="rId27" Type="http://schemas.openxmlformats.org/officeDocument/2006/relationships/image" Target="../media/image918.png"/><Relationship Id="rId30" Type="http://schemas.openxmlformats.org/officeDocument/2006/relationships/customXml" Target="../ink/ink932.xml"/><Relationship Id="rId35" Type="http://schemas.openxmlformats.org/officeDocument/2006/relationships/image" Target="../media/image922.png"/><Relationship Id="rId43" Type="http://schemas.openxmlformats.org/officeDocument/2006/relationships/image" Target="../media/image926.png"/><Relationship Id="rId48" Type="http://schemas.openxmlformats.org/officeDocument/2006/relationships/customXml" Target="../ink/ink941.xml"/><Relationship Id="rId56" Type="http://schemas.openxmlformats.org/officeDocument/2006/relationships/customXml" Target="../ink/ink945.xml"/><Relationship Id="rId64" Type="http://schemas.openxmlformats.org/officeDocument/2006/relationships/customXml" Target="../ink/ink949.xml"/><Relationship Id="rId69" Type="http://schemas.openxmlformats.org/officeDocument/2006/relationships/image" Target="../media/image939.png"/><Relationship Id="rId8" Type="http://schemas.openxmlformats.org/officeDocument/2006/relationships/customXml" Target="../ink/ink921.xml"/><Relationship Id="rId51" Type="http://schemas.openxmlformats.org/officeDocument/2006/relationships/image" Target="../media/image930.png"/><Relationship Id="rId3" Type="http://schemas.openxmlformats.org/officeDocument/2006/relationships/image" Target="../media/image5010.png"/><Relationship Id="rId12" Type="http://schemas.openxmlformats.org/officeDocument/2006/relationships/customXml" Target="../ink/ink923.xml"/><Relationship Id="rId17" Type="http://schemas.openxmlformats.org/officeDocument/2006/relationships/image" Target="../media/image913.png"/><Relationship Id="rId25" Type="http://schemas.openxmlformats.org/officeDocument/2006/relationships/image" Target="../media/image917.png"/><Relationship Id="rId33" Type="http://schemas.openxmlformats.org/officeDocument/2006/relationships/image" Target="../media/image921.png"/><Relationship Id="rId38" Type="http://schemas.openxmlformats.org/officeDocument/2006/relationships/customXml" Target="../ink/ink936.xml"/><Relationship Id="rId46" Type="http://schemas.openxmlformats.org/officeDocument/2006/relationships/customXml" Target="../ink/ink940.xml"/><Relationship Id="rId59" Type="http://schemas.openxmlformats.org/officeDocument/2006/relationships/image" Target="../media/image934.png"/><Relationship Id="rId67" Type="http://schemas.openxmlformats.org/officeDocument/2006/relationships/image" Target="../media/image938.png"/><Relationship Id="rId20" Type="http://schemas.openxmlformats.org/officeDocument/2006/relationships/customXml" Target="../ink/ink927.xml"/><Relationship Id="rId41" Type="http://schemas.openxmlformats.org/officeDocument/2006/relationships/image" Target="../media/image925.png"/><Relationship Id="rId54" Type="http://schemas.openxmlformats.org/officeDocument/2006/relationships/customXml" Target="../ink/ink944.xml"/><Relationship Id="rId62" Type="http://schemas.openxmlformats.org/officeDocument/2006/relationships/customXml" Target="../ink/ink948.xml"/><Relationship Id="rId70" Type="http://schemas.openxmlformats.org/officeDocument/2006/relationships/customXml" Target="../ink/ink952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64.xml"/><Relationship Id="rId117" Type="http://schemas.openxmlformats.org/officeDocument/2006/relationships/image" Target="../media/image997.png"/><Relationship Id="rId21" Type="http://schemas.openxmlformats.org/officeDocument/2006/relationships/image" Target="../media/image949.png"/><Relationship Id="rId42" Type="http://schemas.openxmlformats.org/officeDocument/2006/relationships/customXml" Target="../ink/ink972.xml"/><Relationship Id="rId47" Type="http://schemas.openxmlformats.org/officeDocument/2006/relationships/image" Target="../media/image962.png"/><Relationship Id="rId63" Type="http://schemas.openxmlformats.org/officeDocument/2006/relationships/image" Target="../media/image970.png"/><Relationship Id="rId68" Type="http://schemas.openxmlformats.org/officeDocument/2006/relationships/customXml" Target="../ink/ink985.xml"/><Relationship Id="rId84" Type="http://schemas.openxmlformats.org/officeDocument/2006/relationships/customXml" Target="../ink/ink993.xml"/><Relationship Id="rId89" Type="http://schemas.openxmlformats.org/officeDocument/2006/relationships/image" Target="../media/image983.png"/><Relationship Id="rId112" Type="http://schemas.openxmlformats.org/officeDocument/2006/relationships/customXml" Target="../ink/ink1007.xml"/><Relationship Id="rId133" Type="http://schemas.openxmlformats.org/officeDocument/2006/relationships/image" Target="../media/image1005.png"/><Relationship Id="rId138" Type="http://schemas.openxmlformats.org/officeDocument/2006/relationships/customXml" Target="../ink/ink1020.xml"/><Relationship Id="rId154" Type="http://schemas.openxmlformats.org/officeDocument/2006/relationships/customXml" Target="../ink/ink1028.xml"/><Relationship Id="rId159" Type="http://schemas.openxmlformats.org/officeDocument/2006/relationships/image" Target="../media/image1018.png"/><Relationship Id="rId16" Type="http://schemas.openxmlformats.org/officeDocument/2006/relationships/customXml" Target="../ink/ink959.xml"/><Relationship Id="rId107" Type="http://schemas.openxmlformats.org/officeDocument/2006/relationships/image" Target="../media/image992.png"/><Relationship Id="rId11" Type="http://schemas.openxmlformats.org/officeDocument/2006/relationships/image" Target="../media/image944.png"/><Relationship Id="rId32" Type="http://schemas.openxmlformats.org/officeDocument/2006/relationships/customXml" Target="../ink/ink967.xml"/><Relationship Id="rId37" Type="http://schemas.openxmlformats.org/officeDocument/2006/relationships/image" Target="../media/image957.png"/><Relationship Id="rId53" Type="http://schemas.openxmlformats.org/officeDocument/2006/relationships/image" Target="../media/image965.png"/><Relationship Id="rId58" Type="http://schemas.openxmlformats.org/officeDocument/2006/relationships/customXml" Target="../ink/ink980.xml"/><Relationship Id="rId74" Type="http://schemas.openxmlformats.org/officeDocument/2006/relationships/customXml" Target="../ink/ink988.xml"/><Relationship Id="rId79" Type="http://schemas.openxmlformats.org/officeDocument/2006/relationships/image" Target="../media/image978.png"/><Relationship Id="rId102" Type="http://schemas.openxmlformats.org/officeDocument/2006/relationships/customXml" Target="../ink/ink1002.xml"/><Relationship Id="rId123" Type="http://schemas.openxmlformats.org/officeDocument/2006/relationships/image" Target="../media/image1000.png"/><Relationship Id="rId128" Type="http://schemas.openxmlformats.org/officeDocument/2006/relationships/customXml" Target="../ink/ink1015.xml"/><Relationship Id="rId144" Type="http://schemas.openxmlformats.org/officeDocument/2006/relationships/customXml" Target="../ink/ink1023.xml"/><Relationship Id="rId149" Type="http://schemas.openxmlformats.org/officeDocument/2006/relationships/image" Target="../media/image1013.png"/><Relationship Id="rId5" Type="http://schemas.openxmlformats.org/officeDocument/2006/relationships/image" Target="../media/image941.png"/><Relationship Id="rId90" Type="http://schemas.openxmlformats.org/officeDocument/2006/relationships/customXml" Target="../ink/ink996.xml"/><Relationship Id="rId95" Type="http://schemas.openxmlformats.org/officeDocument/2006/relationships/image" Target="../media/image986.png"/><Relationship Id="rId22" Type="http://schemas.openxmlformats.org/officeDocument/2006/relationships/customXml" Target="../ink/ink962.xml"/><Relationship Id="rId27" Type="http://schemas.openxmlformats.org/officeDocument/2006/relationships/image" Target="../media/image952.png"/><Relationship Id="rId43" Type="http://schemas.openxmlformats.org/officeDocument/2006/relationships/image" Target="../media/image960.png"/><Relationship Id="rId48" Type="http://schemas.openxmlformats.org/officeDocument/2006/relationships/customXml" Target="../ink/ink975.xml"/><Relationship Id="rId64" Type="http://schemas.openxmlformats.org/officeDocument/2006/relationships/customXml" Target="../ink/ink983.xml"/><Relationship Id="rId69" Type="http://schemas.openxmlformats.org/officeDocument/2006/relationships/image" Target="../media/image973.png"/><Relationship Id="rId113" Type="http://schemas.openxmlformats.org/officeDocument/2006/relationships/image" Target="../media/image995.png"/><Relationship Id="rId118" Type="http://schemas.openxmlformats.org/officeDocument/2006/relationships/customXml" Target="../ink/ink1010.xml"/><Relationship Id="rId134" Type="http://schemas.openxmlformats.org/officeDocument/2006/relationships/customXml" Target="../ink/ink1018.xml"/><Relationship Id="rId139" Type="http://schemas.openxmlformats.org/officeDocument/2006/relationships/image" Target="../media/image1007.png"/><Relationship Id="rId80" Type="http://schemas.openxmlformats.org/officeDocument/2006/relationships/customXml" Target="../ink/ink991.xml"/><Relationship Id="rId85" Type="http://schemas.openxmlformats.org/officeDocument/2006/relationships/image" Target="../media/image981.png"/><Relationship Id="rId150" Type="http://schemas.openxmlformats.org/officeDocument/2006/relationships/customXml" Target="../ink/ink1026.xml"/><Relationship Id="rId155" Type="http://schemas.openxmlformats.org/officeDocument/2006/relationships/image" Target="../media/image1016.png"/><Relationship Id="rId12" Type="http://schemas.openxmlformats.org/officeDocument/2006/relationships/customXml" Target="../ink/ink957.xml"/><Relationship Id="rId17" Type="http://schemas.openxmlformats.org/officeDocument/2006/relationships/image" Target="../media/image947.png"/><Relationship Id="rId33" Type="http://schemas.openxmlformats.org/officeDocument/2006/relationships/image" Target="../media/image955.png"/><Relationship Id="rId38" Type="http://schemas.openxmlformats.org/officeDocument/2006/relationships/customXml" Target="../ink/ink970.xml"/><Relationship Id="rId59" Type="http://schemas.openxmlformats.org/officeDocument/2006/relationships/image" Target="../media/image968.png"/><Relationship Id="rId103" Type="http://schemas.openxmlformats.org/officeDocument/2006/relationships/image" Target="../media/image990.png"/><Relationship Id="rId108" Type="http://schemas.openxmlformats.org/officeDocument/2006/relationships/customXml" Target="../ink/ink1005.xml"/><Relationship Id="rId124" Type="http://schemas.openxmlformats.org/officeDocument/2006/relationships/customXml" Target="../ink/ink1013.xml"/><Relationship Id="rId129" Type="http://schemas.openxmlformats.org/officeDocument/2006/relationships/image" Target="../media/image1003.png"/><Relationship Id="rId20" Type="http://schemas.openxmlformats.org/officeDocument/2006/relationships/customXml" Target="../ink/ink961.xml"/><Relationship Id="rId41" Type="http://schemas.openxmlformats.org/officeDocument/2006/relationships/image" Target="../media/image959.png"/><Relationship Id="rId54" Type="http://schemas.openxmlformats.org/officeDocument/2006/relationships/customXml" Target="../ink/ink978.xml"/><Relationship Id="rId62" Type="http://schemas.openxmlformats.org/officeDocument/2006/relationships/customXml" Target="../ink/ink982.xml"/><Relationship Id="rId70" Type="http://schemas.openxmlformats.org/officeDocument/2006/relationships/customXml" Target="../ink/ink986.xml"/><Relationship Id="rId75" Type="http://schemas.openxmlformats.org/officeDocument/2006/relationships/image" Target="../media/image976.png"/><Relationship Id="rId83" Type="http://schemas.openxmlformats.org/officeDocument/2006/relationships/image" Target="../media/image980.png"/><Relationship Id="rId88" Type="http://schemas.openxmlformats.org/officeDocument/2006/relationships/customXml" Target="../ink/ink995.xml"/><Relationship Id="rId91" Type="http://schemas.openxmlformats.org/officeDocument/2006/relationships/image" Target="../media/image984.png"/><Relationship Id="rId96" Type="http://schemas.openxmlformats.org/officeDocument/2006/relationships/customXml" Target="../ink/ink999.xml"/><Relationship Id="rId111" Type="http://schemas.openxmlformats.org/officeDocument/2006/relationships/image" Target="../media/image994.png"/><Relationship Id="rId132" Type="http://schemas.openxmlformats.org/officeDocument/2006/relationships/customXml" Target="../ink/ink1017.xml"/><Relationship Id="rId140" Type="http://schemas.openxmlformats.org/officeDocument/2006/relationships/customXml" Target="../ink/ink1021.xml"/><Relationship Id="rId145" Type="http://schemas.openxmlformats.org/officeDocument/2006/relationships/image" Target="../media/image1011.png"/><Relationship Id="rId153" Type="http://schemas.openxmlformats.org/officeDocument/2006/relationships/image" Target="../media/image1015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954.xml"/><Relationship Id="rId15" Type="http://schemas.openxmlformats.org/officeDocument/2006/relationships/image" Target="../media/image946.png"/><Relationship Id="rId23" Type="http://schemas.openxmlformats.org/officeDocument/2006/relationships/image" Target="../media/image950.png"/><Relationship Id="rId28" Type="http://schemas.openxmlformats.org/officeDocument/2006/relationships/customXml" Target="../ink/ink965.xml"/><Relationship Id="rId36" Type="http://schemas.openxmlformats.org/officeDocument/2006/relationships/customXml" Target="../ink/ink969.xml"/><Relationship Id="rId49" Type="http://schemas.openxmlformats.org/officeDocument/2006/relationships/image" Target="../media/image963.png"/><Relationship Id="rId57" Type="http://schemas.openxmlformats.org/officeDocument/2006/relationships/image" Target="../media/image967.png"/><Relationship Id="rId106" Type="http://schemas.openxmlformats.org/officeDocument/2006/relationships/customXml" Target="../ink/ink1004.xml"/><Relationship Id="rId114" Type="http://schemas.openxmlformats.org/officeDocument/2006/relationships/customXml" Target="../ink/ink1008.xml"/><Relationship Id="rId119" Type="http://schemas.openxmlformats.org/officeDocument/2006/relationships/image" Target="../media/image998.png"/><Relationship Id="rId127" Type="http://schemas.openxmlformats.org/officeDocument/2006/relationships/image" Target="../media/image1002.png"/><Relationship Id="rId10" Type="http://schemas.openxmlformats.org/officeDocument/2006/relationships/customXml" Target="../ink/ink956.xml"/><Relationship Id="rId31" Type="http://schemas.openxmlformats.org/officeDocument/2006/relationships/image" Target="../media/image954.png"/><Relationship Id="rId44" Type="http://schemas.openxmlformats.org/officeDocument/2006/relationships/customXml" Target="../ink/ink973.xml"/><Relationship Id="rId52" Type="http://schemas.openxmlformats.org/officeDocument/2006/relationships/customXml" Target="../ink/ink977.xml"/><Relationship Id="rId60" Type="http://schemas.openxmlformats.org/officeDocument/2006/relationships/customXml" Target="../ink/ink981.xml"/><Relationship Id="rId65" Type="http://schemas.openxmlformats.org/officeDocument/2006/relationships/image" Target="../media/image971.png"/><Relationship Id="rId73" Type="http://schemas.openxmlformats.org/officeDocument/2006/relationships/image" Target="../media/image975.png"/><Relationship Id="rId78" Type="http://schemas.openxmlformats.org/officeDocument/2006/relationships/customXml" Target="../ink/ink990.xml"/><Relationship Id="rId81" Type="http://schemas.openxmlformats.org/officeDocument/2006/relationships/image" Target="../media/image979.png"/><Relationship Id="rId86" Type="http://schemas.openxmlformats.org/officeDocument/2006/relationships/customXml" Target="../ink/ink994.xml"/><Relationship Id="rId94" Type="http://schemas.openxmlformats.org/officeDocument/2006/relationships/customXml" Target="../ink/ink998.xml"/><Relationship Id="rId99" Type="http://schemas.openxmlformats.org/officeDocument/2006/relationships/image" Target="../media/image988.png"/><Relationship Id="rId101" Type="http://schemas.openxmlformats.org/officeDocument/2006/relationships/image" Target="../media/image989.png"/><Relationship Id="rId122" Type="http://schemas.openxmlformats.org/officeDocument/2006/relationships/customXml" Target="../ink/ink1012.xml"/><Relationship Id="rId130" Type="http://schemas.openxmlformats.org/officeDocument/2006/relationships/customXml" Target="../ink/ink1016.xml"/><Relationship Id="rId135" Type="http://schemas.openxmlformats.org/officeDocument/2006/relationships/image" Target="../media/image436.png"/><Relationship Id="rId143" Type="http://schemas.openxmlformats.org/officeDocument/2006/relationships/image" Target="../media/image1009.png"/><Relationship Id="rId148" Type="http://schemas.openxmlformats.org/officeDocument/2006/relationships/customXml" Target="../ink/ink1025.xml"/><Relationship Id="rId151" Type="http://schemas.openxmlformats.org/officeDocument/2006/relationships/image" Target="../media/image1014.png"/><Relationship Id="rId156" Type="http://schemas.openxmlformats.org/officeDocument/2006/relationships/customXml" Target="../ink/ink1029.xml"/><Relationship Id="rId4" Type="http://schemas.openxmlformats.org/officeDocument/2006/relationships/customXml" Target="../ink/ink953.xml"/><Relationship Id="rId9" Type="http://schemas.openxmlformats.org/officeDocument/2006/relationships/image" Target="../media/image943.png"/><Relationship Id="rId13" Type="http://schemas.openxmlformats.org/officeDocument/2006/relationships/image" Target="../media/image945.png"/><Relationship Id="rId18" Type="http://schemas.openxmlformats.org/officeDocument/2006/relationships/customXml" Target="../ink/ink960.xml"/><Relationship Id="rId39" Type="http://schemas.openxmlformats.org/officeDocument/2006/relationships/image" Target="../media/image958.png"/><Relationship Id="rId109" Type="http://schemas.openxmlformats.org/officeDocument/2006/relationships/image" Target="../media/image993.png"/><Relationship Id="rId34" Type="http://schemas.openxmlformats.org/officeDocument/2006/relationships/customXml" Target="../ink/ink968.xml"/><Relationship Id="rId50" Type="http://schemas.openxmlformats.org/officeDocument/2006/relationships/customXml" Target="../ink/ink976.xml"/><Relationship Id="rId55" Type="http://schemas.openxmlformats.org/officeDocument/2006/relationships/image" Target="../media/image966.png"/><Relationship Id="rId76" Type="http://schemas.openxmlformats.org/officeDocument/2006/relationships/customXml" Target="../ink/ink989.xml"/><Relationship Id="rId97" Type="http://schemas.openxmlformats.org/officeDocument/2006/relationships/image" Target="../media/image987.png"/><Relationship Id="rId104" Type="http://schemas.openxmlformats.org/officeDocument/2006/relationships/customXml" Target="../ink/ink1003.xml"/><Relationship Id="rId120" Type="http://schemas.openxmlformats.org/officeDocument/2006/relationships/customXml" Target="../ink/ink1011.xml"/><Relationship Id="rId125" Type="http://schemas.openxmlformats.org/officeDocument/2006/relationships/image" Target="../media/image1001.png"/><Relationship Id="rId141" Type="http://schemas.openxmlformats.org/officeDocument/2006/relationships/image" Target="../media/image1008.png"/><Relationship Id="rId146" Type="http://schemas.openxmlformats.org/officeDocument/2006/relationships/customXml" Target="../ink/ink1024.xml"/><Relationship Id="rId7" Type="http://schemas.openxmlformats.org/officeDocument/2006/relationships/image" Target="../media/image942.png"/><Relationship Id="rId71" Type="http://schemas.openxmlformats.org/officeDocument/2006/relationships/image" Target="../media/image974.png"/><Relationship Id="rId92" Type="http://schemas.openxmlformats.org/officeDocument/2006/relationships/customXml" Target="../ink/ink997.xml"/><Relationship Id="rId2" Type="http://schemas.openxmlformats.org/officeDocument/2006/relationships/image" Target="../media/image5120.png"/><Relationship Id="rId29" Type="http://schemas.openxmlformats.org/officeDocument/2006/relationships/image" Target="../media/image953.png"/><Relationship Id="rId24" Type="http://schemas.openxmlformats.org/officeDocument/2006/relationships/customXml" Target="../ink/ink963.xml"/><Relationship Id="rId40" Type="http://schemas.openxmlformats.org/officeDocument/2006/relationships/customXml" Target="../ink/ink971.xml"/><Relationship Id="rId45" Type="http://schemas.openxmlformats.org/officeDocument/2006/relationships/image" Target="../media/image961.png"/><Relationship Id="rId66" Type="http://schemas.openxmlformats.org/officeDocument/2006/relationships/customXml" Target="../ink/ink984.xml"/><Relationship Id="rId87" Type="http://schemas.openxmlformats.org/officeDocument/2006/relationships/image" Target="../media/image982.png"/><Relationship Id="rId110" Type="http://schemas.openxmlformats.org/officeDocument/2006/relationships/customXml" Target="../ink/ink1006.xml"/><Relationship Id="rId115" Type="http://schemas.openxmlformats.org/officeDocument/2006/relationships/image" Target="../media/image996.png"/><Relationship Id="rId131" Type="http://schemas.openxmlformats.org/officeDocument/2006/relationships/image" Target="../media/image1004.png"/><Relationship Id="rId136" Type="http://schemas.openxmlformats.org/officeDocument/2006/relationships/customXml" Target="../ink/ink1019.xml"/><Relationship Id="rId157" Type="http://schemas.openxmlformats.org/officeDocument/2006/relationships/image" Target="../media/image1017.png"/><Relationship Id="rId61" Type="http://schemas.openxmlformats.org/officeDocument/2006/relationships/image" Target="../media/image969.png"/><Relationship Id="rId82" Type="http://schemas.openxmlformats.org/officeDocument/2006/relationships/customXml" Target="../ink/ink992.xml"/><Relationship Id="rId152" Type="http://schemas.openxmlformats.org/officeDocument/2006/relationships/customXml" Target="../ink/ink1027.xml"/><Relationship Id="rId19" Type="http://schemas.openxmlformats.org/officeDocument/2006/relationships/image" Target="../media/image948.png"/><Relationship Id="rId14" Type="http://schemas.openxmlformats.org/officeDocument/2006/relationships/customXml" Target="../ink/ink958.xml"/><Relationship Id="rId30" Type="http://schemas.openxmlformats.org/officeDocument/2006/relationships/customXml" Target="../ink/ink966.xml"/><Relationship Id="rId35" Type="http://schemas.openxmlformats.org/officeDocument/2006/relationships/image" Target="../media/image956.png"/><Relationship Id="rId56" Type="http://schemas.openxmlformats.org/officeDocument/2006/relationships/customXml" Target="../ink/ink979.xml"/><Relationship Id="rId77" Type="http://schemas.openxmlformats.org/officeDocument/2006/relationships/image" Target="../media/image977.png"/><Relationship Id="rId100" Type="http://schemas.openxmlformats.org/officeDocument/2006/relationships/customXml" Target="../ink/ink1001.xml"/><Relationship Id="rId105" Type="http://schemas.openxmlformats.org/officeDocument/2006/relationships/image" Target="../media/image991.png"/><Relationship Id="rId126" Type="http://schemas.openxmlformats.org/officeDocument/2006/relationships/customXml" Target="../ink/ink1014.xml"/><Relationship Id="rId147" Type="http://schemas.openxmlformats.org/officeDocument/2006/relationships/image" Target="../media/image1012.png"/><Relationship Id="rId8" Type="http://schemas.openxmlformats.org/officeDocument/2006/relationships/customXml" Target="../ink/ink955.xml"/><Relationship Id="rId51" Type="http://schemas.openxmlformats.org/officeDocument/2006/relationships/image" Target="../media/image964.png"/><Relationship Id="rId72" Type="http://schemas.openxmlformats.org/officeDocument/2006/relationships/customXml" Target="../ink/ink987.xml"/><Relationship Id="rId93" Type="http://schemas.openxmlformats.org/officeDocument/2006/relationships/image" Target="../media/image985.png"/><Relationship Id="rId98" Type="http://schemas.openxmlformats.org/officeDocument/2006/relationships/customXml" Target="../ink/ink1000.xml"/><Relationship Id="rId121" Type="http://schemas.openxmlformats.org/officeDocument/2006/relationships/image" Target="../media/image999.png"/><Relationship Id="rId142" Type="http://schemas.openxmlformats.org/officeDocument/2006/relationships/customXml" Target="../ink/ink1022.xml"/><Relationship Id="rId3" Type="http://schemas.openxmlformats.org/officeDocument/2006/relationships/image" Target="../media/image5210.png"/><Relationship Id="rId25" Type="http://schemas.openxmlformats.org/officeDocument/2006/relationships/image" Target="../media/image951.png"/><Relationship Id="rId46" Type="http://schemas.openxmlformats.org/officeDocument/2006/relationships/customXml" Target="../ink/ink974.xml"/><Relationship Id="rId67" Type="http://schemas.openxmlformats.org/officeDocument/2006/relationships/image" Target="../media/image972.png"/><Relationship Id="rId116" Type="http://schemas.openxmlformats.org/officeDocument/2006/relationships/customXml" Target="../ink/ink1009.xml"/><Relationship Id="rId137" Type="http://schemas.openxmlformats.org/officeDocument/2006/relationships/image" Target="../media/image1006.png"/><Relationship Id="rId158" Type="http://schemas.openxmlformats.org/officeDocument/2006/relationships/customXml" Target="../ink/ink1030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3.png"/><Relationship Id="rId18" Type="http://schemas.openxmlformats.org/officeDocument/2006/relationships/customXml" Target="../ink/ink1038.xml"/><Relationship Id="rId26" Type="http://schemas.openxmlformats.org/officeDocument/2006/relationships/customXml" Target="../ink/ink1042.xml"/><Relationship Id="rId39" Type="http://schemas.openxmlformats.org/officeDocument/2006/relationships/image" Target="../media/image1036.png"/><Relationship Id="rId21" Type="http://schemas.openxmlformats.org/officeDocument/2006/relationships/image" Target="../media/image1027.png"/><Relationship Id="rId34" Type="http://schemas.openxmlformats.org/officeDocument/2006/relationships/customXml" Target="../ink/ink1046.xml"/><Relationship Id="rId42" Type="http://schemas.openxmlformats.org/officeDocument/2006/relationships/customXml" Target="../ink/ink1050.xml"/><Relationship Id="rId47" Type="http://schemas.openxmlformats.org/officeDocument/2006/relationships/image" Target="../media/image1040.png"/><Relationship Id="rId50" Type="http://schemas.openxmlformats.org/officeDocument/2006/relationships/customXml" Target="../ink/ink1054.xml"/><Relationship Id="rId55" Type="http://schemas.openxmlformats.org/officeDocument/2006/relationships/image" Target="../media/image1044.png"/><Relationship Id="rId63" Type="http://schemas.openxmlformats.org/officeDocument/2006/relationships/image" Target="../media/image1048.png"/><Relationship Id="rId68" Type="http://schemas.openxmlformats.org/officeDocument/2006/relationships/customXml" Target="../ink/ink1063.xml"/><Relationship Id="rId76" Type="http://schemas.openxmlformats.org/officeDocument/2006/relationships/customXml" Target="../ink/ink1067.xml"/><Relationship Id="rId7" Type="http://schemas.openxmlformats.org/officeDocument/2006/relationships/image" Target="../media/image1020.png"/><Relationship Id="rId71" Type="http://schemas.openxmlformats.org/officeDocument/2006/relationships/image" Target="../media/image1052.png"/><Relationship Id="rId2" Type="http://schemas.openxmlformats.org/officeDocument/2006/relationships/image" Target="../media/image5300.png"/><Relationship Id="rId16" Type="http://schemas.openxmlformats.org/officeDocument/2006/relationships/customXml" Target="../ink/ink1037.xml"/><Relationship Id="rId29" Type="http://schemas.openxmlformats.org/officeDocument/2006/relationships/image" Target="../media/image1031.png"/><Relationship Id="rId11" Type="http://schemas.openxmlformats.org/officeDocument/2006/relationships/image" Target="../media/image1022.png"/><Relationship Id="rId24" Type="http://schemas.openxmlformats.org/officeDocument/2006/relationships/customXml" Target="../ink/ink1041.xml"/><Relationship Id="rId32" Type="http://schemas.openxmlformats.org/officeDocument/2006/relationships/customXml" Target="../ink/ink1045.xml"/><Relationship Id="rId37" Type="http://schemas.openxmlformats.org/officeDocument/2006/relationships/image" Target="../media/image1035.png"/><Relationship Id="rId40" Type="http://schemas.openxmlformats.org/officeDocument/2006/relationships/customXml" Target="../ink/ink1049.xml"/><Relationship Id="rId45" Type="http://schemas.openxmlformats.org/officeDocument/2006/relationships/image" Target="../media/image1039.png"/><Relationship Id="rId53" Type="http://schemas.openxmlformats.org/officeDocument/2006/relationships/image" Target="../media/image1043.png"/><Relationship Id="rId58" Type="http://schemas.openxmlformats.org/officeDocument/2006/relationships/customXml" Target="../ink/ink1058.xml"/><Relationship Id="rId66" Type="http://schemas.openxmlformats.org/officeDocument/2006/relationships/customXml" Target="../ink/ink1062.xml"/><Relationship Id="rId74" Type="http://schemas.openxmlformats.org/officeDocument/2006/relationships/customXml" Target="../ink/ink1066.xml"/><Relationship Id="rId79" Type="http://schemas.openxmlformats.org/officeDocument/2006/relationships/image" Target="../media/image1056.png"/><Relationship Id="rId5" Type="http://schemas.openxmlformats.org/officeDocument/2006/relationships/image" Target="../media/image1019.png"/><Relationship Id="rId61" Type="http://schemas.openxmlformats.org/officeDocument/2006/relationships/image" Target="../media/image1047.png"/><Relationship Id="rId10" Type="http://schemas.openxmlformats.org/officeDocument/2006/relationships/customXml" Target="../ink/ink1034.xml"/><Relationship Id="rId19" Type="http://schemas.openxmlformats.org/officeDocument/2006/relationships/image" Target="../media/image1026.png"/><Relationship Id="rId31" Type="http://schemas.openxmlformats.org/officeDocument/2006/relationships/image" Target="../media/image1032.png"/><Relationship Id="rId44" Type="http://schemas.openxmlformats.org/officeDocument/2006/relationships/customXml" Target="../ink/ink1051.xml"/><Relationship Id="rId52" Type="http://schemas.openxmlformats.org/officeDocument/2006/relationships/customXml" Target="../ink/ink1055.xml"/><Relationship Id="rId60" Type="http://schemas.openxmlformats.org/officeDocument/2006/relationships/customXml" Target="../ink/ink1059.xml"/><Relationship Id="rId65" Type="http://schemas.openxmlformats.org/officeDocument/2006/relationships/image" Target="../media/image1049.png"/><Relationship Id="rId73" Type="http://schemas.openxmlformats.org/officeDocument/2006/relationships/image" Target="../media/image1053.png"/><Relationship Id="rId78" Type="http://schemas.openxmlformats.org/officeDocument/2006/relationships/customXml" Target="../ink/ink1068.xml"/><Relationship Id="rId4" Type="http://schemas.openxmlformats.org/officeDocument/2006/relationships/customXml" Target="../ink/ink1031.xml"/><Relationship Id="rId9" Type="http://schemas.openxmlformats.org/officeDocument/2006/relationships/image" Target="../media/image1021.png"/><Relationship Id="rId14" Type="http://schemas.openxmlformats.org/officeDocument/2006/relationships/customXml" Target="../ink/ink1036.xml"/><Relationship Id="rId22" Type="http://schemas.openxmlformats.org/officeDocument/2006/relationships/customXml" Target="../ink/ink1040.xml"/><Relationship Id="rId27" Type="http://schemas.openxmlformats.org/officeDocument/2006/relationships/image" Target="../media/image1030.png"/><Relationship Id="rId30" Type="http://schemas.openxmlformats.org/officeDocument/2006/relationships/customXml" Target="../ink/ink1044.xml"/><Relationship Id="rId35" Type="http://schemas.openxmlformats.org/officeDocument/2006/relationships/image" Target="../media/image1034.png"/><Relationship Id="rId43" Type="http://schemas.openxmlformats.org/officeDocument/2006/relationships/image" Target="../media/image1038.png"/><Relationship Id="rId48" Type="http://schemas.openxmlformats.org/officeDocument/2006/relationships/customXml" Target="../ink/ink1053.xml"/><Relationship Id="rId56" Type="http://schemas.openxmlformats.org/officeDocument/2006/relationships/customXml" Target="../ink/ink1057.xml"/><Relationship Id="rId64" Type="http://schemas.openxmlformats.org/officeDocument/2006/relationships/customXml" Target="../ink/ink1061.xml"/><Relationship Id="rId69" Type="http://schemas.openxmlformats.org/officeDocument/2006/relationships/image" Target="../media/image1051.png"/><Relationship Id="rId77" Type="http://schemas.openxmlformats.org/officeDocument/2006/relationships/image" Target="../media/image1055.png"/><Relationship Id="rId8" Type="http://schemas.openxmlformats.org/officeDocument/2006/relationships/customXml" Target="../ink/ink1033.xml"/><Relationship Id="rId51" Type="http://schemas.openxmlformats.org/officeDocument/2006/relationships/image" Target="../media/image1042.png"/><Relationship Id="rId72" Type="http://schemas.openxmlformats.org/officeDocument/2006/relationships/customXml" Target="../ink/ink1065.xml"/><Relationship Id="rId3" Type="http://schemas.openxmlformats.org/officeDocument/2006/relationships/image" Target="../media/image5210.png"/><Relationship Id="rId12" Type="http://schemas.openxmlformats.org/officeDocument/2006/relationships/customXml" Target="../ink/ink1035.xml"/><Relationship Id="rId17" Type="http://schemas.openxmlformats.org/officeDocument/2006/relationships/image" Target="../media/image1025.png"/><Relationship Id="rId25" Type="http://schemas.openxmlformats.org/officeDocument/2006/relationships/image" Target="../media/image1029.png"/><Relationship Id="rId33" Type="http://schemas.openxmlformats.org/officeDocument/2006/relationships/image" Target="../media/image1033.png"/><Relationship Id="rId38" Type="http://schemas.openxmlformats.org/officeDocument/2006/relationships/customXml" Target="../ink/ink1048.xml"/><Relationship Id="rId46" Type="http://schemas.openxmlformats.org/officeDocument/2006/relationships/customXml" Target="../ink/ink1052.xml"/><Relationship Id="rId59" Type="http://schemas.openxmlformats.org/officeDocument/2006/relationships/image" Target="../media/image1046.png"/><Relationship Id="rId67" Type="http://schemas.openxmlformats.org/officeDocument/2006/relationships/image" Target="../media/image1050.png"/><Relationship Id="rId20" Type="http://schemas.openxmlformats.org/officeDocument/2006/relationships/customXml" Target="../ink/ink1039.xml"/><Relationship Id="rId41" Type="http://schemas.openxmlformats.org/officeDocument/2006/relationships/image" Target="../media/image1037.png"/><Relationship Id="rId54" Type="http://schemas.openxmlformats.org/officeDocument/2006/relationships/customXml" Target="../ink/ink1056.xml"/><Relationship Id="rId62" Type="http://schemas.openxmlformats.org/officeDocument/2006/relationships/customXml" Target="../ink/ink1060.xml"/><Relationship Id="rId70" Type="http://schemas.openxmlformats.org/officeDocument/2006/relationships/customXml" Target="../ink/ink1064.xml"/><Relationship Id="rId75" Type="http://schemas.openxmlformats.org/officeDocument/2006/relationships/image" Target="../media/image1054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032.xml"/><Relationship Id="rId15" Type="http://schemas.openxmlformats.org/officeDocument/2006/relationships/image" Target="../media/image1024.png"/><Relationship Id="rId23" Type="http://schemas.openxmlformats.org/officeDocument/2006/relationships/image" Target="../media/image1028.png"/><Relationship Id="rId28" Type="http://schemas.openxmlformats.org/officeDocument/2006/relationships/customXml" Target="../ink/ink1043.xml"/><Relationship Id="rId36" Type="http://schemas.openxmlformats.org/officeDocument/2006/relationships/customXml" Target="../ink/ink1047.xml"/><Relationship Id="rId49" Type="http://schemas.openxmlformats.org/officeDocument/2006/relationships/image" Target="../media/image1041.png"/><Relationship Id="rId57" Type="http://schemas.openxmlformats.org/officeDocument/2006/relationships/image" Target="../media/image1045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11.png"/><Relationship Id="rId21" Type="http://schemas.openxmlformats.org/officeDocument/2006/relationships/image" Target="../media/image1065.png"/><Relationship Id="rId42" Type="http://schemas.openxmlformats.org/officeDocument/2006/relationships/customXml" Target="../ink/ink1088.xml"/><Relationship Id="rId63" Type="http://schemas.openxmlformats.org/officeDocument/2006/relationships/image" Target="../media/image1084.png"/><Relationship Id="rId84" Type="http://schemas.openxmlformats.org/officeDocument/2006/relationships/customXml" Target="../ink/ink1109.xml"/><Relationship Id="rId138" Type="http://schemas.openxmlformats.org/officeDocument/2006/relationships/customXml" Target="../ink/ink1136.xml"/><Relationship Id="rId159" Type="http://schemas.openxmlformats.org/officeDocument/2006/relationships/customXml" Target="../ink/ink1148.xml"/><Relationship Id="rId170" Type="http://schemas.openxmlformats.org/officeDocument/2006/relationships/image" Target="../media/image1132.png"/><Relationship Id="rId191" Type="http://schemas.openxmlformats.org/officeDocument/2006/relationships/customXml" Target="../ink/ink1165.xml"/><Relationship Id="rId205" Type="http://schemas.openxmlformats.org/officeDocument/2006/relationships/customXml" Target="../ink/ink1172.xml"/><Relationship Id="rId226" Type="http://schemas.openxmlformats.org/officeDocument/2006/relationships/customXml" Target="../ink/ink1183.xml"/><Relationship Id="rId247" Type="http://schemas.openxmlformats.org/officeDocument/2006/relationships/image" Target="../media/image1170.png"/><Relationship Id="rId107" Type="http://schemas.openxmlformats.org/officeDocument/2006/relationships/image" Target="../media/image1105.png"/><Relationship Id="rId11" Type="http://schemas.openxmlformats.org/officeDocument/2006/relationships/image" Target="../media/image1060.png"/><Relationship Id="rId32" Type="http://schemas.openxmlformats.org/officeDocument/2006/relationships/customXml" Target="../ink/ink1083.xml"/><Relationship Id="rId53" Type="http://schemas.openxmlformats.org/officeDocument/2006/relationships/image" Target="../media/image1080.png"/><Relationship Id="rId74" Type="http://schemas.openxmlformats.org/officeDocument/2006/relationships/customXml" Target="../ink/ink1104.xml"/><Relationship Id="rId128" Type="http://schemas.openxmlformats.org/officeDocument/2006/relationships/customXml" Target="../ink/ink1131.xml"/><Relationship Id="rId149" Type="http://schemas.openxmlformats.org/officeDocument/2006/relationships/customXml" Target="../ink/ink1142.xml"/><Relationship Id="rId5" Type="http://schemas.openxmlformats.org/officeDocument/2006/relationships/image" Target="../media/image1057.png"/><Relationship Id="rId95" Type="http://schemas.openxmlformats.org/officeDocument/2006/relationships/image" Target="../media/image1099.png"/><Relationship Id="rId160" Type="http://schemas.openxmlformats.org/officeDocument/2006/relationships/image" Target="../media/image1128.png"/><Relationship Id="rId181" Type="http://schemas.openxmlformats.org/officeDocument/2006/relationships/customXml" Target="../ink/ink1160.xml"/><Relationship Id="rId216" Type="http://schemas.openxmlformats.org/officeDocument/2006/relationships/image" Target="../media/image1155.png"/><Relationship Id="rId237" Type="http://schemas.openxmlformats.org/officeDocument/2006/relationships/image" Target="../media/image1165.png"/><Relationship Id="rId22" Type="http://schemas.openxmlformats.org/officeDocument/2006/relationships/customXml" Target="../ink/ink1078.xml"/><Relationship Id="rId43" Type="http://schemas.openxmlformats.org/officeDocument/2006/relationships/image" Target="../media/image1076.png"/><Relationship Id="rId64" Type="http://schemas.openxmlformats.org/officeDocument/2006/relationships/customXml" Target="../ink/ink1099.xml"/><Relationship Id="rId118" Type="http://schemas.openxmlformats.org/officeDocument/2006/relationships/customXml" Target="../ink/ink1126.xml"/><Relationship Id="rId139" Type="http://schemas.openxmlformats.org/officeDocument/2006/relationships/image" Target="../media/image1120.png"/><Relationship Id="rId85" Type="http://schemas.openxmlformats.org/officeDocument/2006/relationships/image" Target="../media/image1095.png"/><Relationship Id="rId150" Type="http://schemas.openxmlformats.org/officeDocument/2006/relationships/customXml" Target="../ink/ink1143.xml"/><Relationship Id="rId171" Type="http://schemas.openxmlformats.org/officeDocument/2006/relationships/customXml" Target="../ink/ink1155.xml"/><Relationship Id="rId192" Type="http://schemas.openxmlformats.org/officeDocument/2006/relationships/image" Target="../media/image1143.png"/><Relationship Id="rId206" Type="http://schemas.openxmlformats.org/officeDocument/2006/relationships/image" Target="../media/image1150.png"/><Relationship Id="rId227" Type="http://schemas.openxmlformats.org/officeDocument/2006/relationships/image" Target="../media/image1160.png"/><Relationship Id="rId248" Type="http://schemas.openxmlformats.org/officeDocument/2006/relationships/customXml" Target="../ink/ink1194.xml"/><Relationship Id="rId12" Type="http://schemas.openxmlformats.org/officeDocument/2006/relationships/customXml" Target="../ink/ink1073.xml"/><Relationship Id="rId33" Type="http://schemas.openxmlformats.org/officeDocument/2006/relationships/image" Target="../media/image1071.png"/><Relationship Id="rId108" Type="http://schemas.openxmlformats.org/officeDocument/2006/relationships/customXml" Target="../ink/ink1121.xml"/><Relationship Id="rId129" Type="http://schemas.openxmlformats.org/officeDocument/2006/relationships/image" Target="../media/image1009.png"/><Relationship Id="rId54" Type="http://schemas.openxmlformats.org/officeDocument/2006/relationships/customXml" Target="../ink/ink1094.xml"/><Relationship Id="rId70" Type="http://schemas.openxmlformats.org/officeDocument/2006/relationships/customXml" Target="../ink/ink1102.xml"/><Relationship Id="rId75" Type="http://schemas.openxmlformats.org/officeDocument/2006/relationships/image" Target="../media/image1090.png"/><Relationship Id="rId91" Type="http://schemas.openxmlformats.org/officeDocument/2006/relationships/image" Target="../media/image1097.png"/><Relationship Id="rId96" Type="http://schemas.openxmlformats.org/officeDocument/2006/relationships/customXml" Target="../ink/ink1115.xml"/><Relationship Id="rId140" Type="http://schemas.openxmlformats.org/officeDocument/2006/relationships/customXml" Target="../ink/ink1137.xml"/><Relationship Id="rId145" Type="http://schemas.openxmlformats.org/officeDocument/2006/relationships/image" Target="../media/image1123.png"/><Relationship Id="rId161" Type="http://schemas.openxmlformats.org/officeDocument/2006/relationships/customXml" Target="../ink/ink1149.xml"/><Relationship Id="rId166" Type="http://schemas.openxmlformats.org/officeDocument/2006/relationships/customXml" Target="../ink/ink1152.xml"/><Relationship Id="rId182" Type="http://schemas.openxmlformats.org/officeDocument/2006/relationships/image" Target="../media/image1138.png"/><Relationship Id="rId187" Type="http://schemas.openxmlformats.org/officeDocument/2006/relationships/customXml" Target="../ink/ink1163.xml"/><Relationship Id="rId217" Type="http://schemas.openxmlformats.org/officeDocument/2006/relationships/customXml" Target="../ink/ink1178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070.xml"/><Relationship Id="rId212" Type="http://schemas.openxmlformats.org/officeDocument/2006/relationships/image" Target="../media/image1153.png"/><Relationship Id="rId233" Type="http://schemas.openxmlformats.org/officeDocument/2006/relationships/image" Target="../media/image1163.png"/><Relationship Id="rId238" Type="http://schemas.openxmlformats.org/officeDocument/2006/relationships/customXml" Target="../ink/ink1189.xml"/><Relationship Id="rId254" Type="http://schemas.openxmlformats.org/officeDocument/2006/relationships/customXml" Target="../ink/ink1197.xml"/><Relationship Id="rId23" Type="http://schemas.openxmlformats.org/officeDocument/2006/relationships/image" Target="../media/image1066.png"/><Relationship Id="rId28" Type="http://schemas.openxmlformats.org/officeDocument/2006/relationships/customXml" Target="../ink/ink1081.xml"/><Relationship Id="rId49" Type="http://schemas.openxmlformats.org/officeDocument/2006/relationships/image" Target="../media/image1078.png"/><Relationship Id="rId114" Type="http://schemas.openxmlformats.org/officeDocument/2006/relationships/customXml" Target="../ink/ink1124.xml"/><Relationship Id="rId119" Type="http://schemas.openxmlformats.org/officeDocument/2006/relationships/image" Target="../media/image1112.png"/><Relationship Id="rId44" Type="http://schemas.openxmlformats.org/officeDocument/2006/relationships/customXml" Target="../ink/ink1089.xml"/><Relationship Id="rId60" Type="http://schemas.openxmlformats.org/officeDocument/2006/relationships/customXml" Target="../ink/ink1097.xml"/><Relationship Id="rId65" Type="http://schemas.openxmlformats.org/officeDocument/2006/relationships/image" Target="../media/image1085.png"/><Relationship Id="rId81" Type="http://schemas.openxmlformats.org/officeDocument/2006/relationships/image" Target="../media/image1093.png"/><Relationship Id="rId86" Type="http://schemas.openxmlformats.org/officeDocument/2006/relationships/customXml" Target="../ink/ink1110.xml"/><Relationship Id="rId130" Type="http://schemas.openxmlformats.org/officeDocument/2006/relationships/customXml" Target="../ink/ink1132.xml"/><Relationship Id="rId135" Type="http://schemas.openxmlformats.org/officeDocument/2006/relationships/image" Target="../media/image1118.png"/><Relationship Id="rId151" Type="http://schemas.openxmlformats.org/officeDocument/2006/relationships/customXml" Target="../ink/ink1144.xml"/><Relationship Id="rId156" Type="http://schemas.openxmlformats.org/officeDocument/2006/relationships/image" Target="../media/image1127.png"/><Relationship Id="rId177" Type="http://schemas.openxmlformats.org/officeDocument/2006/relationships/customXml" Target="../ink/ink1158.xml"/><Relationship Id="rId198" Type="http://schemas.openxmlformats.org/officeDocument/2006/relationships/image" Target="../media/image1146.png"/><Relationship Id="rId172" Type="http://schemas.openxmlformats.org/officeDocument/2006/relationships/image" Target="../media/image1133.png"/><Relationship Id="rId193" Type="http://schemas.openxmlformats.org/officeDocument/2006/relationships/customXml" Target="../ink/ink1166.xml"/><Relationship Id="rId202" Type="http://schemas.openxmlformats.org/officeDocument/2006/relationships/image" Target="../media/image1148.png"/><Relationship Id="rId207" Type="http://schemas.openxmlformats.org/officeDocument/2006/relationships/customXml" Target="../ink/ink1173.xml"/><Relationship Id="rId223" Type="http://schemas.openxmlformats.org/officeDocument/2006/relationships/image" Target="../media/image1158.png"/><Relationship Id="rId228" Type="http://schemas.openxmlformats.org/officeDocument/2006/relationships/customXml" Target="../ink/ink1184.xml"/><Relationship Id="rId244" Type="http://schemas.openxmlformats.org/officeDocument/2006/relationships/customXml" Target="../ink/ink1192.xml"/><Relationship Id="rId249" Type="http://schemas.openxmlformats.org/officeDocument/2006/relationships/image" Target="../media/image1171.png"/><Relationship Id="rId13" Type="http://schemas.openxmlformats.org/officeDocument/2006/relationships/image" Target="../media/image1061.png"/><Relationship Id="rId18" Type="http://schemas.openxmlformats.org/officeDocument/2006/relationships/customXml" Target="../ink/ink1076.xml"/><Relationship Id="rId39" Type="http://schemas.openxmlformats.org/officeDocument/2006/relationships/image" Target="../media/image1074.png"/><Relationship Id="rId109" Type="http://schemas.openxmlformats.org/officeDocument/2006/relationships/image" Target="../media/image1106.png"/><Relationship Id="rId34" Type="http://schemas.openxmlformats.org/officeDocument/2006/relationships/customXml" Target="../ink/ink1084.xml"/><Relationship Id="rId50" Type="http://schemas.openxmlformats.org/officeDocument/2006/relationships/customXml" Target="../ink/ink1092.xml"/><Relationship Id="rId55" Type="http://schemas.openxmlformats.org/officeDocument/2006/relationships/image" Target="../media/image1081.png"/><Relationship Id="rId76" Type="http://schemas.openxmlformats.org/officeDocument/2006/relationships/customXml" Target="../ink/ink1105.xml"/><Relationship Id="rId97" Type="http://schemas.openxmlformats.org/officeDocument/2006/relationships/image" Target="../media/image1100.png"/><Relationship Id="rId104" Type="http://schemas.openxmlformats.org/officeDocument/2006/relationships/customXml" Target="../ink/ink1119.xml"/><Relationship Id="rId120" Type="http://schemas.openxmlformats.org/officeDocument/2006/relationships/customXml" Target="../ink/ink1127.xml"/><Relationship Id="rId125" Type="http://schemas.openxmlformats.org/officeDocument/2006/relationships/image" Target="../media/image1114.png"/><Relationship Id="rId141" Type="http://schemas.openxmlformats.org/officeDocument/2006/relationships/image" Target="../media/image1121.png"/><Relationship Id="rId146" Type="http://schemas.openxmlformats.org/officeDocument/2006/relationships/customXml" Target="../ink/ink1140.xml"/><Relationship Id="rId167" Type="http://schemas.openxmlformats.org/officeDocument/2006/relationships/customXml" Target="../ink/ink1153.xml"/><Relationship Id="rId188" Type="http://schemas.openxmlformats.org/officeDocument/2006/relationships/image" Target="../media/image1141.png"/><Relationship Id="rId7" Type="http://schemas.openxmlformats.org/officeDocument/2006/relationships/image" Target="../media/image1058.png"/><Relationship Id="rId71" Type="http://schemas.openxmlformats.org/officeDocument/2006/relationships/image" Target="../media/image1088.png"/><Relationship Id="rId92" Type="http://schemas.openxmlformats.org/officeDocument/2006/relationships/customXml" Target="../ink/ink1113.xml"/><Relationship Id="rId162" Type="http://schemas.openxmlformats.org/officeDocument/2006/relationships/image" Target="../media/image1129.png"/><Relationship Id="rId183" Type="http://schemas.openxmlformats.org/officeDocument/2006/relationships/customXml" Target="../ink/ink1161.xml"/><Relationship Id="rId213" Type="http://schemas.openxmlformats.org/officeDocument/2006/relationships/customXml" Target="../ink/ink1176.xml"/><Relationship Id="rId218" Type="http://schemas.openxmlformats.org/officeDocument/2006/relationships/image" Target="../media/image1156.png"/><Relationship Id="rId234" Type="http://schemas.openxmlformats.org/officeDocument/2006/relationships/customXml" Target="../ink/ink1187.xml"/><Relationship Id="rId239" Type="http://schemas.openxmlformats.org/officeDocument/2006/relationships/image" Target="../media/image1166.png"/><Relationship Id="rId2" Type="http://schemas.openxmlformats.org/officeDocument/2006/relationships/image" Target="../media/image5400.png"/><Relationship Id="rId29" Type="http://schemas.openxmlformats.org/officeDocument/2006/relationships/image" Target="../media/image1069.png"/><Relationship Id="rId250" Type="http://schemas.openxmlformats.org/officeDocument/2006/relationships/customXml" Target="../ink/ink1195.xml"/><Relationship Id="rId255" Type="http://schemas.openxmlformats.org/officeDocument/2006/relationships/image" Target="../media/image1174.png"/><Relationship Id="rId24" Type="http://schemas.openxmlformats.org/officeDocument/2006/relationships/customXml" Target="../ink/ink1079.xml"/><Relationship Id="rId40" Type="http://schemas.openxmlformats.org/officeDocument/2006/relationships/customXml" Target="../ink/ink1087.xml"/><Relationship Id="rId45" Type="http://schemas.openxmlformats.org/officeDocument/2006/relationships/image" Target="../media/image1077.png"/><Relationship Id="rId66" Type="http://schemas.openxmlformats.org/officeDocument/2006/relationships/customXml" Target="../ink/ink1100.xml"/><Relationship Id="rId87" Type="http://schemas.openxmlformats.org/officeDocument/2006/relationships/image" Target="../media/image427.png"/><Relationship Id="rId110" Type="http://schemas.openxmlformats.org/officeDocument/2006/relationships/customXml" Target="../ink/ink1122.xml"/><Relationship Id="rId115" Type="http://schemas.openxmlformats.org/officeDocument/2006/relationships/image" Target="../media/image1109.png"/><Relationship Id="rId131" Type="http://schemas.openxmlformats.org/officeDocument/2006/relationships/image" Target="../media/image1116.png"/><Relationship Id="rId136" Type="http://schemas.openxmlformats.org/officeDocument/2006/relationships/customXml" Target="../ink/ink1135.xml"/><Relationship Id="rId157" Type="http://schemas.openxmlformats.org/officeDocument/2006/relationships/customXml" Target="../ink/ink1147.xml"/><Relationship Id="rId178" Type="http://schemas.openxmlformats.org/officeDocument/2006/relationships/image" Target="../media/image1136.png"/><Relationship Id="rId61" Type="http://schemas.openxmlformats.org/officeDocument/2006/relationships/image" Target="../media/image1083.png"/><Relationship Id="rId82" Type="http://schemas.openxmlformats.org/officeDocument/2006/relationships/customXml" Target="../ink/ink1108.xml"/><Relationship Id="rId152" Type="http://schemas.openxmlformats.org/officeDocument/2006/relationships/image" Target="../media/image1125.png"/><Relationship Id="rId173" Type="http://schemas.openxmlformats.org/officeDocument/2006/relationships/customXml" Target="../ink/ink1156.xml"/><Relationship Id="rId194" Type="http://schemas.openxmlformats.org/officeDocument/2006/relationships/image" Target="../media/image1144.png"/><Relationship Id="rId199" Type="http://schemas.openxmlformats.org/officeDocument/2006/relationships/customXml" Target="../ink/ink1169.xml"/><Relationship Id="rId203" Type="http://schemas.openxmlformats.org/officeDocument/2006/relationships/customXml" Target="../ink/ink1171.xml"/><Relationship Id="rId208" Type="http://schemas.openxmlformats.org/officeDocument/2006/relationships/image" Target="../media/image1151.png"/><Relationship Id="rId229" Type="http://schemas.openxmlformats.org/officeDocument/2006/relationships/image" Target="../media/image1161.png"/><Relationship Id="rId19" Type="http://schemas.openxmlformats.org/officeDocument/2006/relationships/image" Target="../media/image1064.png"/><Relationship Id="rId224" Type="http://schemas.openxmlformats.org/officeDocument/2006/relationships/customXml" Target="../ink/ink1182.xml"/><Relationship Id="rId240" Type="http://schemas.openxmlformats.org/officeDocument/2006/relationships/customXml" Target="../ink/ink1190.xml"/><Relationship Id="rId245" Type="http://schemas.openxmlformats.org/officeDocument/2006/relationships/image" Target="../media/image1169.png"/><Relationship Id="rId14" Type="http://schemas.openxmlformats.org/officeDocument/2006/relationships/customXml" Target="../ink/ink1074.xml"/><Relationship Id="rId30" Type="http://schemas.openxmlformats.org/officeDocument/2006/relationships/customXml" Target="../ink/ink1082.xml"/><Relationship Id="rId35" Type="http://schemas.openxmlformats.org/officeDocument/2006/relationships/image" Target="../media/image1072.png"/><Relationship Id="rId56" Type="http://schemas.openxmlformats.org/officeDocument/2006/relationships/customXml" Target="../ink/ink1095.xml"/><Relationship Id="rId77" Type="http://schemas.openxmlformats.org/officeDocument/2006/relationships/image" Target="../media/image1091.png"/><Relationship Id="rId100" Type="http://schemas.openxmlformats.org/officeDocument/2006/relationships/customXml" Target="../ink/ink1117.xml"/><Relationship Id="rId105" Type="http://schemas.openxmlformats.org/officeDocument/2006/relationships/image" Target="../media/image1104.png"/><Relationship Id="rId126" Type="http://schemas.openxmlformats.org/officeDocument/2006/relationships/customXml" Target="../ink/ink1130.xml"/><Relationship Id="rId147" Type="http://schemas.openxmlformats.org/officeDocument/2006/relationships/image" Target="../media/image1124.png"/><Relationship Id="rId168" Type="http://schemas.openxmlformats.org/officeDocument/2006/relationships/image" Target="../media/image1131.png"/><Relationship Id="rId8" Type="http://schemas.openxmlformats.org/officeDocument/2006/relationships/customXml" Target="../ink/ink1071.xml"/><Relationship Id="rId51" Type="http://schemas.openxmlformats.org/officeDocument/2006/relationships/image" Target="../media/image1079.png"/><Relationship Id="rId72" Type="http://schemas.openxmlformats.org/officeDocument/2006/relationships/customXml" Target="../ink/ink1103.xml"/><Relationship Id="rId93" Type="http://schemas.openxmlformats.org/officeDocument/2006/relationships/image" Target="../media/image1098.png"/><Relationship Id="rId98" Type="http://schemas.openxmlformats.org/officeDocument/2006/relationships/customXml" Target="../ink/ink1116.xml"/><Relationship Id="rId121" Type="http://schemas.openxmlformats.org/officeDocument/2006/relationships/image" Target="../media/image685.png"/><Relationship Id="rId142" Type="http://schemas.openxmlformats.org/officeDocument/2006/relationships/customXml" Target="../ink/ink1138.xml"/><Relationship Id="rId163" Type="http://schemas.openxmlformats.org/officeDocument/2006/relationships/customXml" Target="../ink/ink1150.xml"/><Relationship Id="rId184" Type="http://schemas.openxmlformats.org/officeDocument/2006/relationships/image" Target="../media/image1139.png"/><Relationship Id="rId189" Type="http://schemas.openxmlformats.org/officeDocument/2006/relationships/customXml" Target="../ink/ink1164.xml"/><Relationship Id="rId219" Type="http://schemas.openxmlformats.org/officeDocument/2006/relationships/customXml" Target="../ink/ink1179.xml"/><Relationship Id="rId3" Type="http://schemas.openxmlformats.org/officeDocument/2006/relationships/image" Target="../media/image5210.png"/><Relationship Id="rId214" Type="http://schemas.openxmlformats.org/officeDocument/2006/relationships/image" Target="../media/image1154.png"/><Relationship Id="rId230" Type="http://schemas.openxmlformats.org/officeDocument/2006/relationships/customXml" Target="../ink/ink1185.xml"/><Relationship Id="rId235" Type="http://schemas.openxmlformats.org/officeDocument/2006/relationships/image" Target="../media/image1164.png"/><Relationship Id="rId251" Type="http://schemas.openxmlformats.org/officeDocument/2006/relationships/image" Target="../media/image1172.png"/><Relationship Id="rId25" Type="http://schemas.openxmlformats.org/officeDocument/2006/relationships/image" Target="../media/image1067.png"/><Relationship Id="rId46" Type="http://schemas.openxmlformats.org/officeDocument/2006/relationships/customXml" Target="../ink/ink1090.xml"/><Relationship Id="rId67" Type="http://schemas.openxmlformats.org/officeDocument/2006/relationships/image" Target="../media/image1086.png"/><Relationship Id="rId116" Type="http://schemas.openxmlformats.org/officeDocument/2006/relationships/customXml" Target="../ink/ink1125.xml"/><Relationship Id="rId137" Type="http://schemas.openxmlformats.org/officeDocument/2006/relationships/image" Target="../media/image1119.png"/><Relationship Id="rId158" Type="http://schemas.openxmlformats.org/officeDocument/2006/relationships/image" Target="../media/image441.png"/><Relationship Id="rId20" Type="http://schemas.openxmlformats.org/officeDocument/2006/relationships/customXml" Target="../ink/ink1077.xml"/><Relationship Id="rId41" Type="http://schemas.openxmlformats.org/officeDocument/2006/relationships/image" Target="../media/image1075.png"/><Relationship Id="rId62" Type="http://schemas.openxmlformats.org/officeDocument/2006/relationships/customXml" Target="../ink/ink1098.xml"/><Relationship Id="rId83" Type="http://schemas.openxmlformats.org/officeDocument/2006/relationships/image" Target="../media/image1094.png"/><Relationship Id="rId88" Type="http://schemas.openxmlformats.org/officeDocument/2006/relationships/customXml" Target="../ink/ink1111.xml"/><Relationship Id="rId111" Type="http://schemas.openxmlformats.org/officeDocument/2006/relationships/image" Target="../media/image1107.png"/><Relationship Id="rId132" Type="http://schemas.openxmlformats.org/officeDocument/2006/relationships/customXml" Target="../ink/ink1133.xml"/><Relationship Id="rId153" Type="http://schemas.openxmlformats.org/officeDocument/2006/relationships/customXml" Target="../ink/ink1145.xml"/><Relationship Id="rId174" Type="http://schemas.openxmlformats.org/officeDocument/2006/relationships/image" Target="../media/image1134.png"/><Relationship Id="rId179" Type="http://schemas.openxmlformats.org/officeDocument/2006/relationships/customXml" Target="../ink/ink1159.xml"/><Relationship Id="rId195" Type="http://schemas.openxmlformats.org/officeDocument/2006/relationships/customXml" Target="../ink/ink1167.xml"/><Relationship Id="rId209" Type="http://schemas.openxmlformats.org/officeDocument/2006/relationships/customXml" Target="../ink/ink1174.xml"/><Relationship Id="rId190" Type="http://schemas.openxmlformats.org/officeDocument/2006/relationships/image" Target="../media/image1142.png"/><Relationship Id="rId204" Type="http://schemas.openxmlformats.org/officeDocument/2006/relationships/image" Target="../media/image1149.png"/><Relationship Id="rId220" Type="http://schemas.openxmlformats.org/officeDocument/2006/relationships/image" Target="../media/image1157.png"/><Relationship Id="rId225" Type="http://schemas.openxmlformats.org/officeDocument/2006/relationships/image" Target="../media/image1159.png"/><Relationship Id="rId241" Type="http://schemas.openxmlformats.org/officeDocument/2006/relationships/image" Target="../media/image1167.png"/><Relationship Id="rId246" Type="http://schemas.openxmlformats.org/officeDocument/2006/relationships/customXml" Target="../ink/ink1193.xml"/><Relationship Id="rId15" Type="http://schemas.openxmlformats.org/officeDocument/2006/relationships/image" Target="../media/image1062.png"/><Relationship Id="rId36" Type="http://schemas.openxmlformats.org/officeDocument/2006/relationships/customXml" Target="../ink/ink1085.xml"/><Relationship Id="rId57" Type="http://schemas.openxmlformats.org/officeDocument/2006/relationships/image" Target="../media/image436.png"/><Relationship Id="rId106" Type="http://schemas.openxmlformats.org/officeDocument/2006/relationships/customXml" Target="../ink/ink1120.xml"/><Relationship Id="rId127" Type="http://schemas.openxmlformats.org/officeDocument/2006/relationships/image" Target="../media/image1115.png"/><Relationship Id="rId10" Type="http://schemas.openxmlformats.org/officeDocument/2006/relationships/customXml" Target="../ink/ink1072.xml"/><Relationship Id="rId31" Type="http://schemas.openxmlformats.org/officeDocument/2006/relationships/image" Target="../media/image1070.png"/><Relationship Id="rId52" Type="http://schemas.openxmlformats.org/officeDocument/2006/relationships/customXml" Target="../ink/ink1093.xml"/><Relationship Id="rId73" Type="http://schemas.openxmlformats.org/officeDocument/2006/relationships/image" Target="../media/image1089.png"/><Relationship Id="rId78" Type="http://schemas.openxmlformats.org/officeDocument/2006/relationships/customXml" Target="../ink/ink1106.xml"/><Relationship Id="rId94" Type="http://schemas.openxmlformats.org/officeDocument/2006/relationships/customXml" Target="../ink/ink1114.xml"/><Relationship Id="rId99" Type="http://schemas.openxmlformats.org/officeDocument/2006/relationships/image" Target="../media/image1101.png"/><Relationship Id="rId101" Type="http://schemas.openxmlformats.org/officeDocument/2006/relationships/image" Target="../media/image1102.png"/><Relationship Id="rId122" Type="http://schemas.openxmlformats.org/officeDocument/2006/relationships/customXml" Target="../ink/ink1128.xml"/><Relationship Id="rId143" Type="http://schemas.openxmlformats.org/officeDocument/2006/relationships/image" Target="../media/image1122.png"/><Relationship Id="rId148" Type="http://schemas.openxmlformats.org/officeDocument/2006/relationships/customXml" Target="../ink/ink1141.xml"/><Relationship Id="rId164" Type="http://schemas.openxmlformats.org/officeDocument/2006/relationships/image" Target="../media/image1130.png"/><Relationship Id="rId169" Type="http://schemas.openxmlformats.org/officeDocument/2006/relationships/customXml" Target="../ink/ink1154.xml"/><Relationship Id="rId185" Type="http://schemas.openxmlformats.org/officeDocument/2006/relationships/customXml" Target="../ink/ink1162.xml"/><Relationship Id="rId4" Type="http://schemas.openxmlformats.org/officeDocument/2006/relationships/customXml" Target="../ink/ink1069.xml"/><Relationship Id="rId9" Type="http://schemas.openxmlformats.org/officeDocument/2006/relationships/image" Target="../media/image1059.png"/><Relationship Id="rId180" Type="http://schemas.openxmlformats.org/officeDocument/2006/relationships/image" Target="../media/image1137.png"/><Relationship Id="rId210" Type="http://schemas.openxmlformats.org/officeDocument/2006/relationships/image" Target="../media/image1152.png"/><Relationship Id="rId215" Type="http://schemas.openxmlformats.org/officeDocument/2006/relationships/customXml" Target="../ink/ink1177.xml"/><Relationship Id="rId236" Type="http://schemas.openxmlformats.org/officeDocument/2006/relationships/customXml" Target="../ink/ink1188.xml"/><Relationship Id="rId26" Type="http://schemas.openxmlformats.org/officeDocument/2006/relationships/customXml" Target="../ink/ink1080.xml"/><Relationship Id="rId231" Type="http://schemas.openxmlformats.org/officeDocument/2006/relationships/image" Target="../media/image1162.png"/><Relationship Id="rId252" Type="http://schemas.openxmlformats.org/officeDocument/2006/relationships/customXml" Target="../ink/ink1196.xml"/><Relationship Id="rId47" Type="http://schemas.openxmlformats.org/officeDocument/2006/relationships/image" Target="../media/image546.png"/><Relationship Id="rId68" Type="http://schemas.openxmlformats.org/officeDocument/2006/relationships/customXml" Target="../ink/ink1101.xml"/><Relationship Id="rId89" Type="http://schemas.openxmlformats.org/officeDocument/2006/relationships/image" Target="../media/image1096.png"/><Relationship Id="rId112" Type="http://schemas.openxmlformats.org/officeDocument/2006/relationships/customXml" Target="../ink/ink1123.xml"/><Relationship Id="rId133" Type="http://schemas.openxmlformats.org/officeDocument/2006/relationships/image" Target="../media/image1117.png"/><Relationship Id="rId154" Type="http://schemas.openxmlformats.org/officeDocument/2006/relationships/image" Target="../media/image1126.png"/><Relationship Id="rId175" Type="http://schemas.openxmlformats.org/officeDocument/2006/relationships/customXml" Target="../ink/ink1157.xml"/><Relationship Id="rId196" Type="http://schemas.openxmlformats.org/officeDocument/2006/relationships/image" Target="../media/image1145.png"/><Relationship Id="rId200" Type="http://schemas.openxmlformats.org/officeDocument/2006/relationships/image" Target="../media/image1147.png"/><Relationship Id="rId16" Type="http://schemas.openxmlformats.org/officeDocument/2006/relationships/customXml" Target="../ink/ink1075.xml"/><Relationship Id="rId221" Type="http://schemas.openxmlformats.org/officeDocument/2006/relationships/customXml" Target="../ink/ink1180.xml"/><Relationship Id="rId242" Type="http://schemas.openxmlformats.org/officeDocument/2006/relationships/customXml" Target="../ink/ink1191.xml"/><Relationship Id="rId37" Type="http://schemas.openxmlformats.org/officeDocument/2006/relationships/image" Target="../media/image1073.png"/><Relationship Id="rId58" Type="http://schemas.openxmlformats.org/officeDocument/2006/relationships/customXml" Target="../ink/ink1096.xml"/><Relationship Id="rId79" Type="http://schemas.openxmlformats.org/officeDocument/2006/relationships/image" Target="../media/image1092.png"/><Relationship Id="rId102" Type="http://schemas.openxmlformats.org/officeDocument/2006/relationships/customXml" Target="../ink/ink1118.xml"/><Relationship Id="rId123" Type="http://schemas.openxmlformats.org/officeDocument/2006/relationships/image" Target="../media/image1113.png"/><Relationship Id="rId144" Type="http://schemas.openxmlformats.org/officeDocument/2006/relationships/customXml" Target="../ink/ink1139.xml"/><Relationship Id="rId90" Type="http://schemas.openxmlformats.org/officeDocument/2006/relationships/customXml" Target="../ink/ink1112.xml"/><Relationship Id="rId165" Type="http://schemas.openxmlformats.org/officeDocument/2006/relationships/customXml" Target="../ink/ink1151.xml"/><Relationship Id="rId186" Type="http://schemas.openxmlformats.org/officeDocument/2006/relationships/image" Target="../media/image1140.png"/><Relationship Id="rId211" Type="http://schemas.openxmlformats.org/officeDocument/2006/relationships/customXml" Target="../ink/ink1175.xml"/><Relationship Id="rId232" Type="http://schemas.openxmlformats.org/officeDocument/2006/relationships/customXml" Target="../ink/ink1186.xml"/><Relationship Id="rId253" Type="http://schemas.openxmlformats.org/officeDocument/2006/relationships/image" Target="../media/image1173.png"/><Relationship Id="rId27" Type="http://schemas.openxmlformats.org/officeDocument/2006/relationships/image" Target="../media/image1068.png"/><Relationship Id="rId48" Type="http://schemas.openxmlformats.org/officeDocument/2006/relationships/customXml" Target="../ink/ink1091.xml"/><Relationship Id="rId69" Type="http://schemas.openxmlformats.org/officeDocument/2006/relationships/image" Target="../media/image1087.png"/><Relationship Id="rId113" Type="http://schemas.openxmlformats.org/officeDocument/2006/relationships/image" Target="../media/image1108.png"/><Relationship Id="rId134" Type="http://schemas.openxmlformats.org/officeDocument/2006/relationships/customXml" Target="../ink/ink1134.xml"/><Relationship Id="rId80" Type="http://schemas.openxmlformats.org/officeDocument/2006/relationships/customXml" Target="../ink/ink1107.xml"/><Relationship Id="rId155" Type="http://schemas.openxmlformats.org/officeDocument/2006/relationships/customXml" Target="../ink/ink1146.xml"/><Relationship Id="rId176" Type="http://schemas.openxmlformats.org/officeDocument/2006/relationships/image" Target="../media/image1135.png"/><Relationship Id="rId197" Type="http://schemas.openxmlformats.org/officeDocument/2006/relationships/customXml" Target="../ink/ink1168.xml"/><Relationship Id="rId201" Type="http://schemas.openxmlformats.org/officeDocument/2006/relationships/customXml" Target="../ink/ink1170.xml"/><Relationship Id="rId222" Type="http://schemas.openxmlformats.org/officeDocument/2006/relationships/customXml" Target="../ink/ink1181.xml"/><Relationship Id="rId243" Type="http://schemas.openxmlformats.org/officeDocument/2006/relationships/image" Target="../media/image1168.png"/><Relationship Id="rId17" Type="http://schemas.openxmlformats.org/officeDocument/2006/relationships/image" Target="../media/image1063.png"/><Relationship Id="rId38" Type="http://schemas.openxmlformats.org/officeDocument/2006/relationships/customXml" Target="../ink/ink1086.xml"/><Relationship Id="rId59" Type="http://schemas.openxmlformats.org/officeDocument/2006/relationships/image" Target="../media/image1082.png"/><Relationship Id="rId103" Type="http://schemas.openxmlformats.org/officeDocument/2006/relationships/image" Target="../media/image1103.png"/><Relationship Id="rId124" Type="http://schemas.openxmlformats.org/officeDocument/2006/relationships/customXml" Target="../ink/ink112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7.png"/><Relationship Id="rId3" Type="http://schemas.openxmlformats.org/officeDocument/2006/relationships/customXml" Target="../ink/ink1198.xml"/><Relationship Id="rId7" Type="http://schemas.openxmlformats.org/officeDocument/2006/relationships/customXml" Target="../ink/ink1200.xml"/><Relationship Id="rId2" Type="http://schemas.openxmlformats.org/officeDocument/2006/relationships/image" Target="../media/image50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6.png"/><Relationship Id="rId5" Type="http://schemas.openxmlformats.org/officeDocument/2006/relationships/customXml" Target="../ink/ink1199.xml"/><Relationship Id="rId4" Type="http://schemas.openxmlformats.org/officeDocument/2006/relationships/image" Target="../media/image1175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34.png"/><Relationship Id="rId299" Type="http://schemas.openxmlformats.org/officeDocument/2006/relationships/customXml" Target="../ink/ink1349.xml"/><Relationship Id="rId21" Type="http://schemas.openxmlformats.org/officeDocument/2006/relationships/image" Target="../media/image1186.png"/><Relationship Id="rId42" Type="http://schemas.openxmlformats.org/officeDocument/2006/relationships/customXml" Target="../ink/ink1220.xml"/><Relationship Id="rId63" Type="http://schemas.openxmlformats.org/officeDocument/2006/relationships/image" Target="../media/image1207.png"/><Relationship Id="rId84" Type="http://schemas.openxmlformats.org/officeDocument/2006/relationships/customXml" Target="../ink/ink1241.xml"/><Relationship Id="rId138" Type="http://schemas.openxmlformats.org/officeDocument/2006/relationships/customXml" Target="../ink/ink1268.xml"/><Relationship Id="rId159" Type="http://schemas.openxmlformats.org/officeDocument/2006/relationships/image" Target="../media/image1254.png"/><Relationship Id="rId324" Type="http://schemas.openxmlformats.org/officeDocument/2006/relationships/image" Target="../media/image1332.png"/><Relationship Id="rId345" Type="http://schemas.openxmlformats.org/officeDocument/2006/relationships/customXml" Target="../ink/ink1372.xml"/><Relationship Id="rId366" Type="http://schemas.openxmlformats.org/officeDocument/2006/relationships/image" Target="../media/image1353.png"/><Relationship Id="rId387" Type="http://schemas.openxmlformats.org/officeDocument/2006/relationships/customXml" Target="../ink/ink1393.xml"/><Relationship Id="rId170" Type="http://schemas.openxmlformats.org/officeDocument/2006/relationships/customXml" Target="../ink/ink1284.xml"/><Relationship Id="rId191" Type="http://schemas.openxmlformats.org/officeDocument/2006/relationships/image" Target="../media/image1270.png"/><Relationship Id="rId205" Type="http://schemas.openxmlformats.org/officeDocument/2006/relationships/image" Target="../media/image1276.png"/><Relationship Id="rId226" Type="http://schemas.openxmlformats.org/officeDocument/2006/relationships/customXml" Target="../ink/ink1312.xml"/><Relationship Id="rId247" Type="http://schemas.openxmlformats.org/officeDocument/2006/relationships/customXml" Target="../ink/ink1323.xml"/><Relationship Id="rId107" Type="http://schemas.openxmlformats.org/officeDocument/2006/relationships/image" Target="../media/image1229.png"/><Relationship Id="rId268" Type="http://schemas.openxmlformats.org/officeDocument/2006/relationships/image" Target="../media/image1303.png"/><Relationship Id="rId289" Type="http://schemas.openxmlformats.org/officeDocument/2006/relationships/customXml" Target="../ink/ink1344.xml"/><Relationship Id="rId11" Type="http://schemas.openxmlformats.org/officeDocument/2006/relationships/image" Target="../media/image1181.png"/><Relationship Id="rId32" Type="http://schemas.openxmlformats.org/officeDocument/2006/relationships/customXml" Target="../ink/ink1215.xml"/><Relationship Id="rId53" Type="http://schemas.openxmlformats.org/officeDocument/2006/relationships/image" Target="../media/image1202.png"/><Relationship Id="rId74" Type="http://schemas.openxmlformats.org/officeDocument/2006/relationships/customXml" Target="../ink/ink1236.xml"/><Relationship Id="rId128" Type="http://schemas.openxmlformats.org/officeDocument/2006/relationships/customXml" Target="../ink/ink1263.xml"/><Relationship Id="rId149" Type="http://schemas.openxmlformats.org/officeDocument/2006/relationships/image" Target="../media/image1250.png"/><Relationship Id="rId314" Type="http://schemas.openxmlformats.org/officeDocument/2006/relationships/image" Target="../media/image1327.png"/><Relationship Id="rId335" Type="http://schemas.openxmlformats.org/officeDocument/2006/relationships/customXml" Target="../ink/ink1367.xml"/><Relationship Id="rId356" Type="http://schemas.openxmlformats.org/officeDocument/2006/relationships/image" Target="../media/image1348.png"/><Relationship Id="rId377" Type="http://schemas.openxmlformats.org/officeDocument/2006/relationships/customXml" Target="../ink/ink1388.xml"/><Relationship Id="rId5" Type="http://schemas.openxmlformats.org/officeDocument/2006/relationships/image" Target="../media/image1178.png"/><Relationship Id="rId95" Type="http://schemas.openxmlformats.org/officeDocument/2006/relationships/image" Target="../media/image1224.png"/><Relationship Id="rId160" Type="http://schemas.openxmlformats.org/officeDocument/2006/relationships/customXml" Target="../ink/ink1279.xml"/><Relationship Id="rId181" Type="http://schemas.openxmlformats.org/officeDocument/2006/relationships/image" Target="../media/image1265.png"/><Relationship Id="rId216" Type="http://schemas.openxmlformats.org/officeDocument/2006/relationships/customXml" Target="../ink/ink1307.xml"/><Relationship Id="rId237" Type="http://schemas.openxmlformats.org/officeDocument/2006/relationships/customXml" Target="../ink/ink1318.xml"/><Relationship Id="rId258" Type="http://schemas.openxmlformats.org/officeDocument/2006/relationships/image" Target="../media/image436.png"/><Relationship Id="rId279" Type="http://schemas.openxmlformats.org/officeDocument/2006/relationships/customXml" Target="../ink/ink1339.xml"/><Relationship Id="rId22" Type="http://schemas.openxmlformats.org/officeDocument/2006/relationships/customXml" Target="../ink/ink1210.xml"/><Relationship Id="rId43" Type="http://schemas.openxmlformats.org/officeDocument/2006/relationships/image" Target="../media/image1197.png"/><Relationship Id="rId64" Type="http://schemas.openxmlformats.org/officeDocument/2006/relationships/customXml" Target="../ink/ink1231.xml"/><Relationship Id="rId118" Type="http://schemas.openxmlformats.org/officeDocument/2006/relationships/customXml" Target="../ink/ink1258.xml"/><Relationship Id="rId139" Type="http://schemas.openxmlformats.org/officeDocument/2006/relationships/image" Target="../media/image1245.png"/><Relationship Id="rId290" Type="http://schemas.openxmlformats.org/officeDocument/2006/relationships/image" Target="../media/image1315.png"/><Relationship Id="rId304" Type="http://schemas.openxmlformats.org/officeDocument/2006/relationships/image" Target="../media/image1322.png"/><Relationship Id="rId325" Type="http://schemas.openxmlformats.org/officeDocument/2006/relationships/customXml" Target="../ink/ink1362.xml"/><Relationship Id="rId346" Type="http://schemas.openxmlformats.org/officeDocument/2006/relationships/image" Target="../media/image1343.png"/><Relationship Id="rId367" Type="http://schemas.openxmlformats.org/officeDocument/2006/relationships/customXml" Target="../ink/ink1383.xml"/><Relationship Id="rId388" Type="http://schemas.openxmlformats.org/officeDocument/2006/relationships/image" Target="../media/image1363.png"/><Relationship Id="rId85" Type="http://schemas.openxmlformats.org/officeDocument/2006/relationships/image" Target="../media/image1219.png"/><Relationship Id="rId150" Type="http://schemas.openxmlformats.org/officeDocument/2006/relationships/customXml" Target="../ink/ink1274.xml"/><Relationship Id="rId171" Type="http://schemas.openxmlformats.org/officeDocument/2006/relationships/image" Target="../media/image1260.png"/><Relationship Id="rId192" Type="http://schemas.openxmlformats.org/officeDocument/2006/relationships/customXml" Target="../ink/ink1295.xml"/><Relationship Id="rId206" Type="http://schemas.openxmlformats.org/officeDocument/2006/relationships/customXml" Target="../ink/ink1302.xml"/><Relationship Id="rId227" Type="http://schemas.openxmlformats.org/officeDocument/2006/relationships/image" Target="../media/image1286.png"/><Relationship Id="rId248" Type="http://schemas.openxmlformats.org/officeDocument/2006/relationships/image" Target="../media/image441.png"/><Relationship Id="rId269" Type="http://schemas.openxmlformats.org/officeDocument/2006/relationships/customXml" Target="../ink/ink1334.xml"/><Relationship Id="rId12" Type="http://schemas.openxmlformats.org/officeDocument/2006/relationships/customXml" Target="../ink/ink1205.xml"/><Relationship Id="rId33" Type="http://schemas.openxmlformats.org/officeDocument/2006/relationships/image" Target="../media/image1192.png"/><Relationship Id="rId108" Type="http://schemas.openxmlformats.org/officeDocument/2006/relationships/customXml" Target="../ink/ink1253.xml"/><Relationship Id="rId129" Type="http://schemas.openxmlformats.org/officeDocument/2006/relationships/image" Target="../media/image1240.png"/><Relationship Id="rId280" Type="http://schemas.openxmlformats.org/officeDocument/2006/relationships/image" Target="../media/image1309.png"/><Relationship Id="rId315" Type="http://schemas.openxmlformats.org/officeDocument/2006/relationships/customXml" Target="../ink/ink1357.xml"/><Relationship Id="rId336" Type="http://schemas.openxmlformats.org/officeDocument/2006/relationships/image" Target="../media/image1338.png"/><Relationship Id="rId357" Type="http://schemas.openxmlformats.org/officeDocument/2006/relationships/customXml" Target="../ink/ink1378.xml"/><Relationship Id="rId54" Type="http://schemas.openxmlformats.org/officeDocument/2006/relationships/customXml" Target="../ink/ink1226.xml"/><Relationship Id="rId75" Type="http://schemas.openxmlformats.org/officeDocument/2006/relationships/image" Target="../media/image1214.png"/><Relationship Id="rId96" Type="http://schemas.openxmlformats.org/officeDocument/2006/relationships/customXml" Target="../ink/ink1247.xml"/><Relationship Id="rId140" Type="http://schemas.openxmlformats.org/officeDocument/2006/relationships/customXml" Target="../ink/ink1269.xml"/><Relationship Id="rId161" Type="http://schemas.openxmlformats.org/officeDocument/2006/relationships/image" Target="../media/image1255.png"/><Relationship Id="rId182" Type="http://schemas.openxmlformats.org/officeDocument/2006/relationships/customXml" Target="../ink/ink1290.xml"/><Relationship Id="rId217" Type="http://schemas.openxmlformats.org/officeDocument/2006/relationships/image" Target="../media/image1281.png"/><Relationship Id="rId378" Type="http://schemas.openxmlformats.org/officeDocument/2006/relationships/image" Target="../media/image1359.png"/><Relationship Id="rId6" Type="http://schemas.openxmlformats.org/officeDocument/2006/relationships/customXml" Target="../ink/ink1202.xml"/><Relationship Id="rId238" Type="http://schemas.openxmlformats.org/officeDocument/2006/relationships/image" Target="../media/image1290.png"/><Relationship Id="rId259" Type="http://schemas.openxmlformats.org/officeDocument/2006/relationships/customXml" Target="../ink/ink1329.xml"/><Relationship Id="rId23" Type="http://schemas.openxmlformats.org/officeDocument/2006/relationships/image" Target="../media/image1187.png"/><Relationship Id="rId119" Type="http://schemas.openxmlformats.org/officeDocument/2006/relationships/image" Target="../media/image1235.png"/><Relationship Id="rId270" Type="http://schemas.openxmlformats.org/officeDocument/2006/relationships/image" Target="../media/image1304.png"/><Relationship Id="rId291" Type="http://schemas.openxmlformats.org/officeDocument/2006/relationships/customXml" Target="../ink/ink1345.xml"/><Relationship Id="rId305" Type="http://schemas.openxmlformats.org/officeDocument/2006/relationships/customXml" Target="../ink/ink1352.xml"/><Relationship Id="rId326" Type="http://schemas.openxmlformats.org/officeDocument/2006/relationships/image" Target="../media/image1333.png"/><Relationship Id="rId347" Type="http://schemas.openxmlformats.org/officeDocument/2006/relationships/customXml" Target="../ink/ink1373.xml"/><Relationship Id="rId44" Type="http://schemas.openxmlformats.org/officeDocument/2006/relationships/customXml" Target="../ink/ink1221.xml"/><Relationship Id="rId65" Type="http://schemas.openxmlformats.org/officeDocument/2006/relationships/image" Target="../media/image1208.png"/><Relationship Id="rId86" Type="http://schemas.openxmlformats.org/officeDocument/2006/relationships/customXml" Target="../ink/ink1242.xml"/><Relationship Id="rId130" Type="http://schemas.openxmlformats.org/officeDocument/2006/relationships/customXml" Target="../ink/ink1264.xml"/><Relationship Id="rId151" Type="http://schemas.openxmlformats.org/officeDocument/2006/relationships/image" Target="../media/image528.png"/><Relationship Id="rId368" Type="http://schemas.openxmlformats.org/officeDocument/2006/relationships/image" Target="../media/image1354.png"/><Relationship Id="rId389" Type="http://schemas.openxmlformats.org/officeDocument/2006/relationships/customXml" Target="../ink/ink1394.xml"/><Relationship Id="rId172" Type="http://schemas.openxmlformats.org/officeDocument/2006/relationships/customXml" Target="../ink/ink1285.xml"/><Relationship Id="rId193" Type="http://schemas.openxmlformats.org/officeDocument/2006/relationships/image" Target="../media/image1271.png"/><Relationship Id="rId207" Type="http://schemas.openxmlformats.org/officeDocument/2006/relationships/image" Target="../media/image1277.png"/><Relationship Id="rId228" Type="http://schemas.openxmlformats.org/officeDocument/2006/relationships/customXml" Target="../ink/ink1313.xml"/><Relationship Id="rId249" Type="http://schemas.openxmlformats.org/officeDocument/2006/relationships/customXml" Target="../ink/ink1324.xml"/><Relationship Id="rId13" Type="http://schemas.openxmlformats.org/officeDocument/2006/relationships/image" Target="../media/image1182.png"/><Relationship Id="rId109" Type="http://schemas.openxmlformats.org/officeDocument/2006/relationships/image" Target="../media/image1230.png"/><Relationship Id="rId260" Type="http://schemas.openxmlformats.org/officeDocument/2006/relationships/image" Target="../media/image1299.png"/><Relationship Id="rId281" Type="http://schemas.openxmlformats.org/officeDocument/2006/relationships/customXml" Target="../ink/ink1340.xml"/><Relationship Id="rId316" Type="http://schemas.openxmlformats.org/officeDocument/2006/relationships/image" Target="../media/image1328.png"/><Relationship Id="rId337" Type="http://schemas.openxmlformats.org/officeDocument/2006/relationships/customXml" Target="../ink/ink1368.xml"/><Relationship Id="rId34" Type="http://schemas.openxmlformats.org/officeDocument/2006/relationships/customXml" Target="../ink/ink1216.xml"/><Relationship Id="rId55" Type="http://schemas.openxmlformats.org/officeDocument/2006/relationships/image" Target="../media/image1203.png"/><Relationship Id="rId76" Type="http://schemas.openxmlformats.org/officeDocument/2006/relationships/customXml" Target="../ink/ink1237.xml"/><Relationship Id="rId97" Type="http://schemas.openxmlformats.org/officeDocument/2006/relationships/image" Target="../media/image498.png"/><Relationship Id="rId120" Type="http://schemas.openxmlformats.org/officeDocument/2006/relationships/customXml" Target="../ink/ink1259.xml"/><Relationship Id="rId141" Type="http://schemas.openxmlformats.org/officeDocument/2006/relationships/image" Target="../media/image1246.png"/><Relationship Id="rId358" Type="http://schemas.openxmlformats.org/officeDocument/2006/relationships/image" Target="../media/image1349.png"/><Relationship Id="rId379" Type="http://schemas.openxmlformats.org/officeDocument/2006/relationships/customXml" Target="../ink/ink1389.xml"/><Relationship Id="rId7" Type="http://schemas.openxmlformats.org/officeDocument/2006/relationships/image" Target="../media/image1179.png"/><Relationship Id="rId162" Type="http://schemas.openxmlformats.org/officeDocument/2006/relationships/customXml" Target="../ink/ink1280.xml"/><Relationship Id="rId183" Type="http://schemas.openxmlformats.org/officeDocument/2006/relationships/image" Target="../media/image1266.png"/><Relationship Id="rId218" Type="http://schemas.openxmlformats.org/officeDocument/2006/relationships/customXml" Target="../ink/ink1308.xml"/><Relationship Id="rId239" Type="http://schemas.openxmlformats.org/officeDocument/2006/relationships/customXml" Target="../ink/ink1319.xml"/><Relationship Id="rId390" Type="http://schemas.openxmlformats.org/officeDocument/2006/relationships/image" Target="../media/image1364.png"/><Relationship Id="rId250" Type="http://schemas.openxmlformats.org/officeDocument/2006/relationships/image" Target="../media/image1295.png"/><Relationship Id="rId271" Type="http://schemas.openxmlformats.org/officeDocument/2006/relationships/customXml" Target="../ink/ink1335.xml"/><Relationship Id="rId292" Type="http://schemas.openxmlformats.org/officeDocument/2006/relationships/image" Target="../media/image1316.png"/><Relationship Id="rId306" Type="http://schemas.openxmlformats.org/officeDocument/2006/relationships/image" Target="../media/image1323.png"/><Relationship Id="rId24" Type="http://schemas.openxmlformats.org/officeDocument/2006/relationships/customXml" Target="../ink/ink1211.xml"/><Relationship Id="rId45" Type="http://schemas.openxmlformats.org/officeDocument/2006/relationships/image" Target="../media/image1198.png"/><Relationship Id="rId66" Type="http://schemas.openxmlformats.org/officeDocument/2006/relationships/customXml" Target="../ink/ink1232.xml"/><Relationship Id="rId87" Type="http://schemas.openxmlformats.org/officeDocument/2006/relationships/image" Target="../media/image1220.png"/><Relationship Id="rId110" Type="http://schemas.openxmlformats.org/officeDocument/2006/relationships/customXml" Target="../ink/ink1254.xml"/><Relationship Id="rId131" Type="http://schemas.openxmlformats.org/officeDocument/2006/relationships/image" Target="../media/image1241.png"/><Relationship Id="rId327" Type="http://schemas.openxmlformats.org/officeDocument/2006/relationships/customXml" Target="../ink/ink1363.xml"/><Relationship Id="rId348" Type="http://schemas.openxmlformats.org/officeDocument/2006/relationships/image" Target="../media/image1344.png"/><Relationship Id="rId369" Type="http://schemas.openxmlformats.org/officeDocument/2006/relationships/customXml" Target="../ink/ink1384.xml"/><Relationship Id="rId152" Type="http://schemas.openxmlformats.org/officeDocument/2006/relationships/customXml" Target="../ink/ink1275.xml"/><Relationship Id="rId173" Type="http://schemas.openxmlformats.org/officeDocument/2006/relationships/image" Target="../media/image1261.png"/><Relationship Id="rId194" Type="http://schemas.openxmlformats.org/officeDocument/2006/relationships/customXml" Target="../ink/ink1296.xml"/><Relationship Id="rId208" Type="http://schemas.openxmlformats.org/officeDocument/2006/relationships/customXml" Target="../ink/ink1303.xml"/><Relationship Id="rId229" Type="http://schemas.openxmlformats.org/officeDocument/2006/relationships/image" Target="../media/image1108.png"/><Relationship Id="rId380" Type="http://schemas.openxmlformats.org/officeDocument/2006/relationships/image" Target="../media/image1360.png"/><Relationship Id="rId240" Type="http://schemas.openxmlformats.org/officeDocument/2006/relationships/image" Target="../media/image1291.png"/><Relationship Id="rId261" Type="http://schemas.openxmlformats.org/officeDocument/2006/relationships/customXml" Target="../ink/ink1330.xml"/><Relationship Id="rId14" Type="http://schemas.openxmlformats.org/officeDocument/2006/relationships/customXml" Target="../ink/ink1206.xml"/><Relationship Id="rId35" Type="http://schemas.openxmlformats.org/officeDocument/2006/relationships/image" Target="../media/image1193.png"/><Relationship Id="rId56" Type="http://schemas.openxmlformats.org/officeDocument/2006/relationships/customXml" Target="../ink/ink1227.xml"/><Relationship Id="rId77" Type="http://schemas.openxmlformats.org/officeDocument/2006/relationships/image" Target="../media/image1215.png"/><Relationship Id="rId100" Type="http://schemas.openxmlformats.org/officeDocument/2006/relationships/customXml" Target="../ink/ink1249.xml"/><Relationship Id="rId282" Type="http://schemas.openxmlformats.org/officeDocument/2006/relationships/image" Target="../media/image1311.png"/><Relationship Id="rId317" Type="http://schemas.openxmlformats.org/officeDocument/2006/relationships/customXml" Target="../ink/ink1358.xml"/><Relationship Id="rId338" Type="http://schemas.openxmlformats.org/officeDocument/2006/relationships/image" Target="../media/image1339.png"/><Relationship Id="rId359" Type="http://schemas.openxmlformats.org/officeDocument/2006/relationships/customXml" Target="../ink/ink1379.xml"/><Relationship Id="rId8" Type="http://schemas.openxmlformats.org/officeDocument/2006/relationships/customXml" Target="../ink/ink1203.xml"/><Relationship Id="rId98" Type="http://schemas.openxmlformats.org/officeDocument/2006/relationships/customXml" Target="../ink/ink1248.xml"/><Relationship Id="rId121" Type="http://schemas.openxmlformats.org/officeDocument/2006/relationships/image" Target="../media/image1236.png"/><Relationship Id="rId142" Type="http://schemas.openxmlformats.org/officeDocument/2006/relationships/customXml" Target="../ink/ink1270.xml"/><Relationship Id="rId163" Type="http://schemas.openxmlformats.org/officeDocument/2006/relationships/image" Target="../media/image1256.png"/><Relationship Id="rId184" Type="http://schemas.openxmlformats.org/officeDocument/2006/relationships/customXml" Target="../ink/ink1291.xml"/><Relationship Id="rId219" Type="http://schemas.openxmlformats.org/officeDocument/2006/relationships/image" Target="../media/image1282.png"/><Relationship Id="rId370" Type="http://schemas.openxmlformats.org/officeDocument/2006/relationships/image" Target="../media/image1355.png"/><Relationship Id="rId230" Type="http://schemas.openxmlformats.org/officeDocument/2006/relationships/customXml" Target="../ink/ink1314.xml"/><Relationship Id="rId251" Type="http://schemas.openxmlformats.org/officeDocument/2006/relationships/customXml" Target="../ink/ink1325.xml"/><Relationship Id="rId25" Type="http://schemas.openxmlformats.org/officeDocument/2006/relationships/image" Target="../media/image1188.png"/><Relationship Id="rId46" Type="http://schemas.openxmlformats.org/officeDocument/2006/relationships/customXml" Target="../ink/ink1222.xml"/><Relationship Id="rId67" Type="http://schemas.openxmlformats.org/officeDocument/2006/relationships/image" Target="../media/image1209.png"/><Relationship Id="rId272" Type="http://schemas.openxmlformats.org/officeDocument/2006/relationships/image" Target="../media/image1305.png"/><Relationship Id="rId293" Type="http://schemas.openxmlformats.org/officeDocument/2006/relationships/customXml" Target="../ink/ink1346.xml"/><Relationship Id="rId307" Type="http://schemas.openxmlformats.org/officeDocument/2006/relationships/customXml" Target="../ink/ink1353.xml"/><Relationship Id="rId328" Type="http://schemas.openxmlformats.org/officeDocument/2006/relationships/image" Target="../media/image1334.png"/><Relationship Id="rId349" Type="http://schemas.openxmlformats.org/officeDocument/2006/relationships/customXml" Target="../ink/ink1374.xml"/><Relationship Id="rId88" Type="http://schemas.openxmlformats.org/officeDocument/2006/relationships/customXml" Target="../ink/ink1243.xml"/><Relationship Id="rId111" Type="http://schemas.openxmlformats.org/officeDocument/2006/relationships/image" Target="../media/image1231.png"/><Relationship Id="rId132" Type="http://schemas.openxmlformats.org/officeDocument/2006/relationships/customXml" Target="../ink/ink1265.xml"/><Relationship Id="rId153" Type="http://schemas.openxmlformats.org/officeDocument/2006/relationships/image" Target="../media/image1251.png"/><Relationship Id="rId174" Type="http://schemas.openxmlformats.org/officeDocument/2006/relationships/customXml" Target="../ink/ink1286.xml"/><Relationship Id="rId195" Type="http://schemas.openxmlformats.org/officeDocument/2006/relationships/image" Target="../media/image1272.png"/><Relationship Id="rId209" Type="http://schemas.openxmlformats.org/officeDocument/2006/relationships/image" Target="../media/image1278.png"/><Relationship Id="rId360" Type="http://schemas.openxmlformats.org/officeDocument/2006/relationships/image" Target="../media/image1350.png"/><Relationship Id="rId381" Type="http://schemas.openxmlformats.org/officeDocument/2006/relationships/customXml" Target="../ink/ink1390.xml"/><Relationship Id="rId220" Type="http://schemas.openxmlformats.org/officeDocument/2006/relationships/customXml" Target="../ink/ink1309.xml"/><Relationship Id="rId241" Type="http://schemas.openxmlformats.org/officeDocument/2006/relationships/customXml" Target="../ink/ink1320.xml"/><Relationship Id="rId15" Type="http://schemas.openxmlformats.org/officeDocument/2006/relationships/image" Target="../media/image1183.png"/><Relationship Id="rId36" Type="http://schemas.openxmlformats.org/officeDocument/2006/relationships/customXml" Target="../ink/ink1217.xml"/><Relationship Id="rId57" Type="http://schemas.openxmlformats.org/officeDocument/2006/relationships/image" Target="../media/image1204.png"/><Relationship Id="rId262" Type="http://schemas.openxmlformats.org/officeDocument/2006/relationships/image" Target="../media/image1300.png"/><Relationship Id="rId283" Type="http://schemas.openxmlformats.org/officeDocument/2006/relationships/customXml" Target="../ink/ink1341.xml"/><Relationship Id="rId318" Type="http://schemas.openxmlformats.org/officeDocument/2006/relationships/image" Target="../media/image1329.png"/><Relationship Id="rId339" Type="http://schemas.openxmlformats.org/officeDocument/2006/relationships/customXml" Target="../ink/ink1369.xml"/><Relationship Id="rId78" Type="http://schemas.openxmlformats.org/officeDocument/2006/relationships/customXml" Target="../ink/ink1238.xml"/><Relationship Id="rId99" Type="http://schemas.openxmlformats.org/officeDocument/2006/relationships/image" Target="../media/image1225.png"/><Relationship Id="rId101" Type="http://schemas.openxmlformats.org/officeDocument/2006/relationships/image" Target="../media/image1226.png"/><Relationship Id="rId122" Type="http://schemas.openxmlformats.org/officeDocument/2006/relationships/customXml" Target="../ink/ink1260.xml"/><Relationship Id="rId143" Type="http://schemas.openxmlformats.org/officeDocument/2006/relationships/image" Target="../media/image1247.png"/><Relationship Id="rId164" Type="http://schemas.openxmlformats.org/officeDocument/2006/relationships/customXml" Target="../ink/ink1281.xml"/><Relationship Id="rId185" Type="http://schemas.openxmlformats.org/officeDocument/2006/relationships/image" Target="../media/image1267.png"/><Relationship Id="rId350" Type="http://schemas.openxmlformats.org/officeDocument/2006/relationships/image" Target="../media/image1345.png"/><Relationship Id="rId371" Type="http://schemas.openxmlformats.org/officeDocument/2006/relationships/customXml" Target="../ink/ink1385.xml"/><Relationship Id="rId9" Type="http://schemas.openxmlformats.org/officeDocument/2006/relationships/image" Target="../media/image1180.png"/><Relationship Id="rId210" Type="http://schemas.openxmlformats.org/officeDocument/2006/relationships/customXml" Target="../ink/ink1304.xml"/><Relationship Id="rId26" Type="http://schemas.openxmlformats.org/officeDocument/2006/relationships/customXml" Target="../ink/ink1212.xml"/><Relationship Id="rId231" Type="http://schemas.openxmlformats.org/officeDocument/2006/relationships/image" Target="../media/image1287.png"/><Relationship Id="rId252" Type="http://schemas.openxmlformats.org/officeDocument/2006/relationships/image" Target="../media/image1296.png"/><Relationship Id="rId273" Type="http://schemas.openxmlformats.org/officeDocument/2006/relationships/customXml" Target="../ink/ink1336.xml"/><Relationship Id="rId294" Type="http://schemas.openxmlformats.org/officeDocument/2006/relationships/image" Target="../media/image1317.png"/><Relationship Id="rId308" Type="http://schemas.openxmlformats.org/officeDocument/2006/relationships/image" Target="../media/image1324.png"/><Relationship Id="rId329" Type="http://schemas.openxmlformats.org/officeDocument/2006/relationships/customXml" Target="../ink/ink1364.xml"/><Relationship Id="rId47" Type="http://schemas.openxmlformats.org/officeDocument/2006/relationships/image" Target="../media/image1199.png"/><Relationship Id="rId68" Type="http://schemas.openxmlformats.org/officeDocument/2006/relationships/customXml" Target="../ink/ink1233.xml"/><Relationship Id="rId89" Type="http://schemas.openxmlformats.org/officeDocument/2006/relationships/image" Target="../media/image1221.png"/><Relationship Id="rId112" Type="http://schemas.openxmlformats.org/officeDocument/2006/relationships/customXml" Target="../ink/ink1255.xml"/><Relationship Id="rId133" Type="http://schemas.openxmlformats.org/officeDocument/2006/relationships/image" Target="../media/image1242.png"/><Relationship Id="rId154" Type="http://schemas.openxmlformats.org/officeDocument/2006/relationships/customXml" Target="../ink/ink1276.xml"/><Relationship Id="rId175" Type="http://schemas.openxmlformats.org/officeDocument/2006/relationships/image" Target="../media/image1262.png"/><Relationship Id="rId340" Type="http://schemas.openxmlformats.org/officeDocument/2006/relationships/image" Target="../media/image1340.png"/><Relationship Id="rId361" Type="http://schemas.openxmlformats.org/officeDocument/2006/relationships/customXml" Target="../ink/ink1380.xml"/><Relationship Id="rId196" Type="http://schemas.openxmlformats.org/officeDocument/2006/relationships/customXml" Target="../ink/ink1297.xml"/><Relationship Id="rId200" Type="http://schemas.openxmlformats.org/officeDocument/2006/relationships/customXml" Target="../ink/ink1299.xml"/><Relationship Id="rId382" Type="http://schemas.openxmlformats.org/officeDocument/2006/relationships/image" Target="../media/image1361.png"/><Relationship Id="rId16" Type="http://schemas.openxmlformats.org/officeDocument/2006/relationships/customXml" Target="../ink/ink1207.xml"/><Relationship Id="rId221" Type="http://schemas.openxmlformats.org/officeDocument/2006/relationships/image" Target="../media/image1283.png"/><Relationship Id="rId242" Type="http://schemas.openxmlformats.org/officeDocument/2006/relationships/image" Target="../media/image1292.png"/><Relationship Id="rId263" Type="http://schemas.openxmlformats.org/officeDocument/2006/relationships/customXml" Target="../ink/ink1331.xml"/><Relationship Id="rId284" Type="http://schemas.openxmlformats.org/officeDocument/2006/relationships/image" Target="../media/image1312.png"/><Relationship Id="rId319" Type="http://schemas.openxmlformats.org/officeDocument/2006/relationships/customXml" Target="../ink/ink1359.xml"/><Relationship Id="rId37" Type="http://schemas.openxmlformats.org/officeDocument/2006/relationships/image" Target="../media/image1194.png"/><Relationship Id="rId58" Type="http://schemas.openxmlformats.org/officeDocument/2006/relationships/customXml" Target="../ink/ink1228.xml"/><Relationship Id="rId79" Type="http://schemas.openxmlformats.org/officeDocument/2006/relationships/image" Target="../media/image1216.png"/><Relationship Id="rId102" Type="http://schemas.openxmlformats.org/officeDocument/2006/relationships/customXml" Target="../ink/ink1250.xml"/><Relationship Id="rId123" Type="http://schemas.openxmlformats.org/officeDocument/2006/relationships/image" Target="../media/image1237.png"/><Relationship Id="rId144" Type="http://schemas.openxmlformats.org/officeDocument/2006/relationships/customXml" Target="../ink/ink1271.xml"/><Relationship Id="rId330" Type="http://schemas.openxmlformats.org/officeDocument/2006/relationships/image" Target="../media/image1335.png"/><Relationship Id="rId90" Type="http://schemas.openxmlformats.org/officeDocument/2006/relationships/customXml" Target="../ink/ink1244.xml"/><Relationship Id="rId165" Type="http://schemas.openxmlformats.org/officeDocument/2006/relationships/image" Target="../media/image1257.png"/><Relationship Id="rId186" Type="http://schemas.openxmlformats.org/officeDocument/2006/relationships/customXml" Target="../ink/ink1292.xml"/><Relationship Id="rId351" Type="http://schemas.openxmlformats.org/officeDocument/2006/relationships/customXml" Target="../ink/ink1375.xml"/><Relationship Id="rId372" Type="http://schemas.openxmlformats.org/officeDocument/2006/relationships/image" Target="../media/image1356.png"/><Relationship Id="rId211" Type="http://schemas.openxmlformats.org/officeDocument/2006/relationships/image" Target="../media/image1279.png"/><Relationship Id="rId232" Type="http://schemas.openxmlformats.org/officeDocument/2006/relationships/customXml" Target="../ink/ink1315.xml"/><Relationship Id="rId253" Type="http://schemas.openxmlformats.org/officeDocument/2006/relationships/customXml" Target="../ink/ink1326.xml"/><Relationship Id="rId274" Type="http://schemas.openxmlformats.org/officeDocument/2006/relationships/image" Target="../media/image1306.png"/><Relationship Id="rId295" Type="http://schemas.openxmlformats.org/officeDocument/2006/relationships/customXml" Target="../ink/ink1347.xml"/><Relationship Id="rId309" Type="http://schemas.openxmlformats.org/officeDocument/2006/relationships/customXml" Target="../ink/ink1354.xml"/><Relationship Id="rId27" Type="http://schemas.openxmlformats.org/officeDocument/2006/relationships/image" Target="../media/image1189.png"/><Relationship Id="rId48" Type="http://schemas.openxmlformats.org/officeDocument/2006/relationships/customXml" Target="../ink/ink1223.xml"/><Relationship Id="rId69" Type="http://schemas.openxmlformats.org/officeDocument/2006/relationships/image" Target="../media/image1211.png"/><Relationship Id="rId113" Type="http://schemas.openxmlformats.org/officeDocument/2006/relationships/image" Target="../media/image1232.png"/><Relationship Id="rId134" Type="http://schemas.openxmlformats.org/officeDocument/2006/relationships/customXml" Target="../ink/ink1266.xml"/><Relationship Id="rId320" Type="http://schemas.openxmlformats.org/officeDocument/2006/relationships/image" Target="../media/image1330.png"/><Relationship Id="rId80" Type="http://schemas.openxmlformats.org/officeDocument/2006/relationships/customXml" Target="../ink/ink1239.xml"/><Relationship Id="rId155" Type="http://schemas.openxmlformats.org/officeDocument/2006/relationships/image" Target="../media/image1252.png"/><Relationship Id="rId176" Type="http://schemas.openxmlformats.org/officeDocument/2006/relationships/customXml" Target="../ink/ink1287.xml"/><Relationship Id="rId197" Type="http://schemas.openxmlformats.org/officeDocument/2006/relationships/image" Target="../media/image1273.png"/><Relationship Id="rId341" Type="http://schemas.openxmlformats.org/officeDocument/2006/relationships/customXml" Target="../ink/ink1370.xml"/><Relationship Id="rId362" Type="http://schemas.openxmlformats.org/officeDocument/2006/relationships/image" Target="../media/image1351.png"/><Relationship Id="rId383" Type="http://schemas.openxmlformats.org/officeDocument/2006/relationships/customXml" Target="../ink/ink1391.xml"/><Relationship Id="rId201" Type="http://schemas.openxmlformats.org/officeDocument/2006/relationships/image" Target="../media/image523.png"/><Relationship Id="rId222" Type="http://schemas.openxmlformats.org/officeDocument/2006/relationships/customXml" Target="../ink/ink1310.xml"/><Relationship Id="rId243" Type="http://schemas.openxmlformats.org/officeDocument/2006/relationships/customXml" Target="../ink/ink1321.xml"/><Relationship Id="rId264" Type="http://schemas.openxmlformats.org/officeDocument/2006/relationships/image" Target="../media/image1301.png"/><Relationship Id="rId285" Type="http://schemas.openxmlformats.org/officeDocument/2006/relationships/customXml" Target="../ink/ink1342.xml"/><Relationship Id="rId17" Type="http://schemas.openxmlformats.org/officeDocument/2006/relationships/image" Target="../media/image1184.png"/><Relationship Id="rId38" Type="http://schemas.openxmlformats.org/officeDocument/2006/relationships/customXml" Target="../ink/ink1218.xml"/><Relationship Id="rId59" Type="http://schemas.openxmlformats.org/officeDocument/2006/relationships/image" Target="../media/image1205.png"/><Relationship Id="rId103" Type="http://schemas.openxmlformats.org/officeDocument/2006/relationships/image" Target="../media/image1227.png"/><Relationship Id="rId124" Type="http://schemas.openxmlformats.org/officeDocument/2006/relationships/customXml" Target="../ink/ink1261.xml"/><Relationship Id="rId310" Type="http://schemas.openxmlformats.org/officeDocument/2006/relationships/image" Target="../media/image1325.png"/><Relationship Id="rId70" Type="http://schemas.openxmlformats.org/officeDocument/2006/relationships/customXml" Target="../ink/ink1234.xml"/><Relationship Id="rId91" Type="http://schemas.openxmlformats.org/officeDocument/2006/relationships/image" Target="../media/image1222.png"/><Relationship Id="rId145" Type="http://schemas.openxmlformats.org/officeDocument/2006/relationships/image" Target="../media/image1248.png"/><Relationship Id="rId166" Type="http://schemas.openxmlformats.org/officeDocument/2006/relationships/customXml" Target="../ink/ink1282.xml"/><Relationship Id="rId187" Type="http://schemas.openxmlformats.org/officeDocument/2006/relationships/image" Target="../media/image1268.png"/><Relationship Id="rId331" Type="http://schemas.openxmlformats.org/officeDocument/2006/relationships/customXml" Target="../ink/ink1365.xml"/><Relationship Id="rId352" Type="http://schemas.openxmlformats.org/officeDocument/2006/relationships/image" Target="../media/image1346.png"/><Relationship Id="rId373" Type="http://schemas.openxmlformats.org/officeDocument/2006/relationships/customXml" Target="../ink/ink1386.xml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1305.xml"/><Relationship Id="rId233" Type="http://schemas.openxmlformats.org/officeDocument/2006/relationships/image" Target="../media/image1288.png"/><Relationship Id="rId254" Type="http://schemas.openxmlformats.org/officeDocument/2006/relationships/image" Target="../media/image1297.png"/><Relationship Id="rId28" Type="http://schemas.openxmlformats.org/officeDocument/2006/relationships/customXml" Target="../ink/ink1213.xml"/><Relationship Id="rId49" Type="http://schemas.openxmlformats.org/officeDocument/2006/relationships/image" Target="../media/image1200.png"/><Relationship Id="rId114" Type="http://schemas.openxmlformats.org/officeDocument/2006/relationships/customXml" Target="../ink/ink1256.xml"/><Relationship Id="rId275" Type="http://schemas.openxmlformats.org/officeDocument/2006/relationships/customXml" Target="../ink/ink1337.xml"/><Relationship Id="rId296" Type="http://schemas.openxmlformats.org/officeDocument/2006/relationships/image" Target="../media/image1318.png"/><Relationship Id="rId300" Type="http://schemas.openxmlformats.org/officeDocument/2006/relationships/image" Target="../media/image1320.png"/><Relationship Id="rId60" Type="http://schemas.openxmlformats.org/officeDocument/2006/relationships/customXml" Target="../ink/ink1229.xml"/><Relationship Id="rId81" Type="http://schemas.openxmlformats.org/officeDocument/2006/relationships/image" Target="../media/image1217.png"/><Relationship Id="rId135" Type="http://schemas.openxmlformats.org/officeDocument/2006/relationships/image" Target="../media/image1243.png"/><Relationship Id="rId156" Type="http://schemas.openxmlformats.org/officeDocument/2006/relationships/customXml" Target="../ink/ink1277.xml"/><Relationship Id="rId177" Type="http://schemas.openxmlformats.org/officeDocument/2006/relationships/image" Target="../media/image1263.png"/><Relationship Id="rId198" Type="http://schemas.openxmlformats.org/officeDocument/2006/relationships/customXml" Target="../ink/ink1298.xml"/><Relationship Id="rId321" Type="http://schemas.openxmlformats.org/officeDocument/2006/relationships/customXml" Target="../ink/ink1360.xml"/><Relationship Id="rId342" Type="http://schemas.openxmlformats.org/officeDocument/2006/relationships/image" Target="../media/image1341.png"/><Relationship Id="rId363" Type="http://schemas.openxmlformats.org/officeDocument/2006/relationships/customXml" Target="../ink/ink1381.xml"/><Relationship Id="rId384" Type="http://schemas.openxmlformats.org/officeDocument/2006/relationships/image" Target="../media/image1362.png"/><Relationship Id="rId202" Type="http://schemas.openxmlformats.org/officeDocument/2006/relationships/customXml" Target="../ink/ink1300.xml"/><Relationship Id="rId223" Type="http://schemas.openxmlformats.org/officeDocument/2006/relationships/image" Target="../media/image1284.png"/><Relationship Id="rId244" Type="http://schemas.openxmlformats.org/officeDocument/2006/relationships/image" Target="../media/image1293.png"/><Relationship Id="rId18" Type="http://schemas.openxmlformats.org/officeDocument/2006/relationships/customXml" Target="../ink/ink1208.xml"/><Relationship Id="rId39" Type="http://schemas.openxmlformats.org/officeDocument/2006/relationships/image" Target="../media/image1195.png"/><Relationship Id="rId265" Type="http://schemas.openxmlformats.org/officeDocument/2006/relationships/customXml" Target="../ink/ink1332.xml"/><Relationship Id="rId286" Type="http://schemas.openxmlformats.org/officeDocument/2006/relationships/image" Target="../media/image1313.png"/><Relationship Id="rId50" Type="http://schemas.openxmlformats.org/officeDocument/2006/relationships/customXml" Target="../ink/ink1224.xml"/><Relationship Id="rId104" Type="http://schemas.openxmlformats.org/officeDocument/2006/relationships/customXml" Target="../ink/ink1251.xml"/><Relationship Id="rId125" Type="http://schemas.openxmlformats.org/officeDocument/2006/relationships/image" Target="../media/image1238.png"/><Relationship Id="rId146" Type="http://schemas.openxmlformats.org/officeDocument/2006/relationships/customXml" Target="../ink/ink1272.xml"/><Relationship Id="rId167" Type="http://schemas.openxmlformats.org/officeDocument/2006/relationships/image" Target="../media/image1258.png"/><Relationship Id="rId188" Type="http://schemas.openxmlformats.org/officeDocument/2006/relationships/customXml" Target="../ink/ink1293.xml"/><Relationship Id="rId311" Type="http://schemas.openxmlformats.org/officeDocument/2006/relationships/customXml" Target="../ink/ink1355.xml"/><Relationship Id="rId332" Type="http://schemas.openxmlformats.org/officeDocument/2006/relationships/image" Target="../media/image1336.png"/><Relationship Id="rId353" Type="http://schemas.openxmlformats.org/officeDocument/2006/relationships/customXml" Target="../ink/ink1376.xml"/><Relationship Id="rId374" Type="http://schemas.openxmlformats.org/officeDocument/2006/relationships/image" Target="../media/image1357.png"/><Relationship Id="rId71" Type="http://schemas.openxmlformats.org/officeDocument/2006/relationships/image" Target="../media/image1212.png"/><Relationship Id="rId92" Type="http://schemas.openxmlformats.org/officeDocument/2006/relationships/customXml" Target="../ink/ink1245.xml"/><Relationship Id="rId213" Type="http://schemas.openxmlformats.org/officeDocument/2006/relationships/image" Target="../media/image659.png"/><Relationship Id="rId234" Type="http://schemas.openxmlformats.org/officeDocument/2006/relationships/customXml" Target="../ink/ink1316.xml"/><Relationship Id="rId2" Type="http://schemas.openxmlformats.org/officeDocument/2006/relationships/image" Target="../media/image20110.png"/><Relationship Id="rId29" Type="http://schemas.openxmlformats.org/officeDocument/2006/relationships/image" Target="../media/image1190.png"/><Relationship Id="rId255" Type="http://schemas.openxmlformats.org/officeDocument/2006/relationships/customXml" Target="../ink/ink1327.xml"/><Relationship Id="rId276" Type="http://schemas.openxmlformats.org/officeDocument/2006/relationships/image" Target="../media/image1307.png"/><Relationship Id="rId297" Type="http://schemas.openxmlformats.org/officeDocument/2006/relationships/customXml" Target="../ink/ink1348.xml"/><Relationship Id="rId40" Type="http://schemas.openxmlformats.org/officeDocument/2006/relationships/customXml" Target="../ink/ink1219.xml"/><Relationship Id="rId115" Type="http://schemas.openxmlformats.org/officeDocument/2006/relationships/image" Target="../media/image1233.png"/><Relationship Id="rId136" Type="http://schemas.openxmlformats.org/officeDocument/2006/relationships/customXml" Target="../ink/ink1267.xml"/><Relationship Id="rId157" Type="http://schemas.openxmlformats.org/officeDocument/2006/relationships/image" Target="../media/image1253.png"/><Relationship Id="rId178" Type="http://schemas.openxmlformats.org/officeDocument/2006/relationships/customXml" Target="../ink/ink1288.xml"/><Relationship Id="rId301" Type="http://schemas.openxmlformats.org/officeDocument/2006/relationships/customXml" Target="../ink/ink1350.xml"/><Relationship Id="rId322" Type="http://schemas.openxmlformats.org/officeDocument/2006/relationships/image" Target="../media/image1331.png"/><Relationship Id="rId343" Type="http://schemas.openxmlformats.org/officeDocument/2006/relationships/customXml" Target="../ink/ink1371.xml"/><Relationship Id="rId364" Type="http://schemas.openxmlformats.org/officeDocument/2006/relationships/image" Target="../media/image1352.png"/><Relationship Id="rId61" Type="http://schemas.openxmlformats.org/officeDocument/2006/relationships/image" Target="../media/image1206.png"/><Relationship Id="rId82" Type="http://schemas.openxmlformats.org/officeDocument/2006/relationships/customXml" Target="../ink/ink1240.xml"/><Relationship Id="rId199" Type="http://schemas.openxmlformats.org/officeDocument/2006/relationships/image" Target="../media/image1274.png"/><Relationship Id="rId203" Type="http://schemas.openxmlformats.org/officeDocument/2006/relationships/image" Target="../media/image1275.png"/><Relationship Id="rId385" Type="http://schemas.openxmlformats.org/officeDocument/2006/relationships/customXml" Target="../ink/ink1392.xml"/><Relationship Id="rId19" Type="http://schemas.openxmlformats.org/officeDocument/2006/relationships/image" Target="../media/image1185.png"/><Relationship Id="rId224" Type="http://schemas.openxmlformats.org/officeDocument/2006/relationships/customXml" Target="../ink/ink1311.xml"/><Relationship Id="rId245" Type="http://schemas.openxmlformats.org/officeDocument/2006/relationships/customXml" Target="../ink/ink1322.xml"/><Relationship Id="rId266" Type="http://schemas.openxmlformats.org/officeDocument/2006/relationships/image" Target="../media/image1302.png"/><Relationship Id="rId287" Type="http://schemas.openxmlformats.org/officeDocument/2006/relationships/customXml" Target="../ink/ink1343.xml"/><Relationship Id="rId30" Type="http://schemas.openxmlformats.org/officeDocument/2006/relationships/customXml" Target="../ink/ink1214.xml"/><Relationship Id="rId105" Type="http://schemas.openxmlformats.org/officeDocument/2006/relationships/image" Target="../media/image1228.png"/><Relationship Id="rId126" Type="http://schemas.openxmlformats.org/officeDocument/2006/relationships/customXml" Target="../ink/ink1262.xml"/><Relationship Id="rId147" Type="http://schemas.openxmlformats.org/officeDocument/2006/relationships/image" Target="../media/image1249.png"/><Relationship Id="rId168" Type="http://schemas.openxmlformats.org/officeDocument/2006/relationships/customXml" Target="../ink/ink1283.xml"/><Relationship Id="rId312" Type="http://schemas.openxmlformats.org/officeDocument/2006/relationships/image" Target="../media/image1326.png"/><Relationship Id="rId333" Type="http://schemas.openxmlformats.org/officeDocument/2006/relationships/customXml" Target="../ink/ink1366.xml"/><Relationship Id="rId354" Type="http://schemas.openxmlformats.org/officeDocument/2006/relationships/image" Target="../media/image1347.png"/><Relationship Id="rId51" Type="http://schemas.openxmlformats.org/officeDocument/2006/relationships/image" Target="../media/image1201.png"/><Relationship Id="rId72" Type="http://schemas.openxmlformats.org/officeDocument/2006/relationships/customXml" Target="../ink/ink1235.xml"/><Relationship Id="rId93" Type="http://schemas.openxmlformats.org/officeDocument/2006/relationships/image" Target="../media/image1223.png"/><Relationship Id="rId189" Type="http://schemas.openxmlformats.org/officeDocument/2006/relationships/image" Target="../media/image1269.png"/><Relationship Id="rId375" Type="http://schemas.openxmlformats.org/officeDocument/2006/relationships/customXml" Target="../ink/ink1387.xml"/><Relationship Id="rId3" Type="http://schemas.openxmlformats.org/officeDocument/2006/relationships/image" Target="../media/image21110.png"/><Relationship Id="rId214" Type="http://schemas.openxmlformats.org/officeDocument/2006/relationships/customXml" Target="../ink/ink1306.xml"/><Relationship Id="rId235" Type="http://schemas.openxmlformats.org/officeDocument/2006/relationships/image" Target="../media/image1289.png"/><Relationship Id="rId256" Type="http://schemas.openxmlformats.org/officeDocument/2006/relationships/image" Target="../media/image1298.png"/><Relationship Id="rId277" Type="http://schemas.openxmlformats.org/officeDocument/2006/relationships/customXml" Target="../ink/ink1338.xml"/><Relationship Id="rId298" Type="http://schemas.openxmlformats.org/officeDocument/2006/relationships/image" Target="../media/image1319.png"/><Relationship Id="rId116" Type="http://schemas.openxmlformats.org/officeDocument/2006/relationships/customXml" Target="../ink/ink1257.xml"/><Relationship Id="rId137" Type="http://schemas.openxmlformats.org/officeDocument/2006/relationships/image" Target="../media/image1244.png"/><Relationship Id="rId158" Type="http://schemas.openxmlformats.org/officeDocument/2006/relationships/customXml" Target="../ink/ink1278.xml"/><Relationship Id="rId302" Type="http://schemas.openxmlformats.org/officeDocument/2006/relationships/image" Target="../media/image1321.png"/><Relationship Id="rId323" Type="http://schemas.openxmlformats.org/officeDocument/2006/relationships/customXml" Target="../ink/ink1361.xml"/><Relationship Id="rId344" Type="http://schemas.openxmlformats.org/officeDocument/2006/relationships/image" Target="../media/image1342.png"/><Relationship Id="rId20" Type="http://schemas.openxmlformats.org/officeDocument/2006/relationships/customXml" Target="../ink/ink1209.xml"/><Relationship Id="rId41" Type="http://schemas.openxmlformats.org/officeDocument/2006/relationships/image" Target="../media/image1196.png"/><Relationship Id="rId62" Type="http://schemas.openxmlformats.org/officeDocument/2006/relationships/customXml" Target="../ink/ink1230.xml"/><Relationship Id="rId83" Type="http://schemas.openxmlformats.org/officeDocument/2006/relationships/image" Target="../media/image1218.png"/><Relationship Id="rId179" Type="http://schemas.openxmlformats.org/officeDocument/2006/relationships/image" Target="../media/image1264.png"/><Relationship Id="rId365" Type="http://schemas.openxmlformats.org/officeDocument/2006/relationships/customXml" Target="../ink/ink1382.xml"/><Relationship Id="rId386" Type="http://schemas.openxmlformats.org/officeDocument/2006/relationships/image" Target="../media/image816.png"/><Relationship Id="rId190" Type="http://schemas.openxmlformats.org/officeDocument/2006/relationships/customXml" Target="../ink/ink1294.xml"/><Relationship Id="rId204" Type="http://schemas.openxmlformats.org/officeDocument/2006/relationships/customXml" Target="../ink/ink1301.xml"/><Relationship Id="rId225" Type="http://schemas.openxmlformats.org/officeDocument/2006/relationships/image" Target="../media/image1285.png"/><Relationship Id="rId246" Type="http://schemas.openxmlformats.org/officeDocument/2006/relationships/image" Target="../media/image1294.png"/><Relationship Id="rId267" Type="http://schemas.openxmlformats.org/officeDocument/2006/relationships/customXml" Target="../ink/ink1333.xml"/><Relationship Id="rId288" Type="http://schemas.openxmlformats.org/officeDocument/2006/relationships/image" Target="../media/image1314.png"/><Relationship Id="rId106" Type="http://schemas.openxmlformats.org/officeDocument/2006/relationships/customXml" Target="../ink/ink1252.xml"/><Relationship Id="rId127" Type="http://schemas.openxmlformats.org/officeDocument/2006/relationships/image" Target="../media/image1239.png"/><Relationship Id="rId313" Type="http://schemas.openxmlformats.org/officeDocument/2006/relationships/customXml" Target="../ink/ink1356.xml"/><Relationship Id="rId10" Type="http://schemas.openxmlformats.org/officeDocument/2006/relationships/customXml" Target="../ink/ink1204.xml"/><Relationship Id="rId31" Type="http://schemas.openxmlformats.org/officeDocument/2006/relationships/image" Target="../media/image1191.png"/><Relationship Id="rId52" Type="http://schemas.openxmlformats.org/officeDocument/2006/relationships/customXml" Target="../ink/ink1225.xml"/><Relationship Id="rId73" Type="http://schemas.openxmlformats.org/officeDocument/2006/relationships/image" Target="../media/image1213.png"/><Relationship Id="rId94" Type="http://schemas.openxmlformats.org/officeDocument/2006/relationships/customXml" Target="../ink/ink1246.xml"/><Relationship Id="rId148" Type="http://schemas.openxmlformats.org/officeDocument/2006/relationships/customXml" Target="../ink/ink1273.xml"/><Relationship Id="rId169" Type="http://schemas.openxmlformats.org/officeDocument/2006/relationships/image" Target="../media/image1259.png"/><Relationship Id="rId334" Type="http://schemas.openxmlformats.org/officeDocument/2006/relationships/image" Target="../media/image1337.png"/><Relationship Id="rId355" Type="http://schemas.openxmlformats.org/officeDocument/2006/relationships/customXml" Target="../ink/ink1377.xml"/><Relationship Id="rId376" Type="http://schemas.openxmlformats.org/officeDocument/2006/relationships/image" Target="../media/image1358.png"/><Relationship Id="rId4" Type="http://schemas.openxmlformats.org/officeDocument/2006/relationships/customXml" Target="../ink/ink1201.xml"/><Relationship Id="rId180" Type="http://schemas.openxmlformats.org/officeDocument/2006/relationships/customXml" Target="../ink/ink1289.xml"/><Relationship Id="rId215" Type="http://schemas.openxmlformats.org/officeDocument/2006/relationships/image" Target="../media/image1280.png"/><Relationship Id="rId236" Type="http://schemas.openxmlformats.org/officeDocument/2006/relationships/customXml" Target="../ink/ink1317.xml"/><Relationship Id="rId257" Type="http://schemas.openxmlformats.org/officeDocument/2006/relationships/customXml" Target="../ink/ink1328.xml"/><Relationship Id="rId278" Type="http://schemas.openxmlformats.org/officeDocument/2006/relationships/image" Target="../media/image1308.png"/><Relationship Id="rId303" Type="http://schemas.openxmlformats.org/officeDocument/2006/relationships/customXml" Target="../ink/ink135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6.png"/><Relationship Id="rId3" Type="http://schemas.openxmlformats.org/officeDocument/2006/relationships/image" Target="../media/image23110.png"/><Relationship Id="rId7" Type="http://schemas.openxmlformats.org/officeDocument/2006/relationships/customXml" Target="../ink/ink1396.xml"/><Relationship Id="rId2" Type="http://schemas.openxmlformats.org/officeDocument/2006/relationships/image" Target="../media/image5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5.png"/><Relationship Id="rId5" Type="http://schemas.openxmlformats.org/officeDocument/2006/relationships/customXml" Target="../ink/ink1395.xml"/><Relationship Id="rId10" Type="http://schemas.openxmlformats.org/officeDocument/2006/relationships/image" Target="../media/image1367.png"/><Relationship Id="rId4" Type="http://schemas.openxmlformats.org/officeDocument/2006/relationships/image" Target="../media/image24110.png"/><Relationship Id="rId9" Type="http://schemas.openxmlformats.org/officeDocument/2006/relationships/customXml" Target="../ink/ink1397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79.png"/><Relationship Id="rId117" Type="http://schemas.openxmlformats.org/officeDocument/2006/relationships/customXml" Target="../ink/ink1455.xml"/><Relationship Id="rId21" Type="http://schemas.openxmlformats.org/officeDocument/2006/relationships/customXml" Target="../ink/ink1407.xml"/><Relationship Id="rId42" Type="http://schemas.openxmlformats.org/officeDocument/2006/relationships/image" Target="../media/image1387.png"/><Relationship Id="rId47" Type="http://schemas.openxmlformats.org/officeDocument/2006/relationships/customXml" Target="../ink/ink1420.xml"/><Relationship Id="rId63" Type="http://schemas.openxmlformats.org/officeDocument/2006/relationships/customXml" Target="../ink/ink1428.xml"/><Relationship Id="rId68" Type="http://schemas.openxmlformats.org/officeDocument/2006/relationships/image" Target="../media/image1400.png"/><Relationship Id="rId84" Type="http://schemas.openxmlformats.org/officeDocument/2006/relationships/image" Target="../media/image1405.png"/><Relationship Id="rId89" Type="http://schemas.openxmlformats.org/officeDocument/2006/relationships/customXml" Target="../ink/ink1441.xml"/><Relationship Id="rId112" Type="http://schemas.openxmlformats.org/officeDocument/2006/relationships/image" Target="../media/image1420.png"/><Relationship Id="rId133" Type="http://schemas.openxmlformats.org/officeDocument/2006/relationships/customXml" Target="../ink/ink1463.xml"/><Relationship Id="rId138" Type="http://schemas.openxmlformats.org/officeDocument/2006/relationships/image" Target="../media/image1433.png"/><Relationship Id="rId154" Type="http://schemas.openxmlformats.org/officeDocument/2006/relationships/image" Target="../media/image1441.png"/><Relationship Id="rId159" Type="http://schemas.openxmlformats.org/officeDocument/2006/relationships/customXml" Target="../ink/ink1476.xml"/><Relationship Id="rId16" Type="http://schemas.openxmlformats.org/officeDocument/2006/relationships/image" Target="../media/image1374.png"/><Relationship Id="rId107" Type="http://schemas.openxmlformats.org/officeDocument/2006/relationships/customXml" Target="../ink/ink1450.xml"/><Relationship Id="rId11" Type="http://schemas.openxmlformats.org/officeDocument/2006/relationships/customXml" Target="../ink/ink1402.xml"/><Relationship Id="rId32" Type="http://schemas.openxmlformats.org/officeDocument/2006/relationships/image" Target="../media/image1382.png"/><Relationship Id="rId37" Type="http://schemas.openxmlformats.org/officeDocument/2006/relationships/customXml" Target="../ink/ink1415.xml"/><Relationship Id="rId53" Type="http://schemas.openxmlformats.org/officeDocument/2006/relationships/customXml" Target="../ink/ink1423.xml"/><Relationship Id="rId58" Type="http://schemas.openxmlformats.org/officeDocument/2006/relationships/image" Target="../media/image1395.png"/><Relationship Id="rId74" Type="http://schemas.openxmlformats.org/officeDocument/2006/relationships/image" Target="../media/image685.png"/><Relationship Id="rId79" Type="http://schemas.openxmlformats.org/officeDocument/2006/relationships/customXml" Target="../ink/ink1436.xml"/><Relationship Id="rId102" Type="http://schemas.openxmlformats.org/officeDocument/2006/relationships/image" Target="../media/image1415.png"/><Relationship Id="rId123" Type="http://schemas.openxmlformats.org/officeDocument/2006/relationships/customXml" Target="../ink/ink1458.xml"/><Relationship Id="rId128" Type="http://schemas.openxmlformats.org/officeDocument/2006/relationships/image" Target="../media/image1428.png"/><Relationship Id="rId144" Type="http://schemas.openxmlformats.org/officeDocument/2006/relationships/image" Target="../media/image1436.png"/><Relationship Id="rId149" Type="http://schemas.openxmlformats.org/officeDocument/2006/relationships/customXml" Target="../ink/ink1471.xml"/><Relationship Id="rId5" Type="http://schemas.openxmlformats.org/officeDocument/2006/relationships/customXml" Target="../ink/ink1399.xml"/><Relationship Id="rId90" Type="http://schemas.openxmlformats.org/officeDocument/2006/relationships/image" Target="../media/image1408.png"/><Relationship Id="rId95" Type="http://schemas.openxmlformats.org/officeDocument/2006/relationships/customXml" Target="../ink/ink1444.xml"/><Relationship Id="rId160" Type="http://schemas.openxmlformats.org/officeDocument/2006/relationships/image" Target="../media/image1443.png"/><Relationship Id="rId22" Type="http://schemas.openxmlformats.org/officeDocument/2006/relationships/image" Target="../media/image1377.png"/><Relationship Id="rId27" Type="http://schemas.openxmlformats.org/officeDocument/2006/relationships/customXml" Target="../ink/ink1410.xml"/><Relationship Id="rId43" Type="http://schemas.openxmlformats.org/officeDocument/2006/relationships/customXml" Target="../ink/ink1418.xml"/><Relationship Id="rId48" Type="http://schemas.openxmlformats.org/officeDocument/2006/relationships/image" Target="../media/image1390.png"/><Relationship Id="rId64" Type="http://schemas.openxmlformats.org/officeDocument/2006/relationships/image" Target="../media/image1398.png"/><Relationship Id="rId69" Type="http://schemas.openxmlformats.org/officeDocument/2006/relationships/customXml" Target="../ink/ink1431.xml"/><Relationship Id="rId113" Type="http://schemas.openxmlformats.org/officeDocument/2006/relationships/customXml" Target="../ink/ink1453.xml"/><Relationship Id="rId118" Type="http://schemas.openxmlformats.org/officeDocument/2006/relationships/image" Target="../media/image1423.png"/><Relationship Id="rId134" Type="http://schemas.openxmlformats.org/officeDocument/2006/relationships/image" Target="../media/image1431.png"/><Relationship Id="rId139" Type="http://schemas.openxmlformats.org/officeDocument/2006/relationships/customXml" Target="../ink/ink1466.xml"/><Relationship Id="rId80" Type="http://schemas.openxmlformats.org/officeDocument/2006/relationships/image" Target="../media/image1403.png"/><Relationship Id="rId85" Type="http://schemas.openxmlformats.org/officeDocument/2006/relationships/customXml" Target="../ink/ink1439.xml"/><Relationship Id="rId150" Type="http://schemas.openxmlformats.org/officeDocument/2006/relationships/image" Target="../media/image1439.png"/><Relationship Id="rId155" Type="http://schemas.openxmlformats.org/officeDocument/2006/relationships/customXml" Target="../ink/ink1474.xml"/><Relationship Id="rId12" Type="http://schemas.openxmlformats.org/officeDocument/2006/relationships/image" Target="../media/image1181.png"/><Relationship Id="rId17" Type="http://schemas.openxmlformats.org/officeDocument/2006/relationships/customXml" Target="../ink/ink1405.xml"/><Relationship Id="rId33" Type="http://schemas.openxmlformats.org/officeDocument/2006/relationships/customXml" Target="../ink/ink1413.xml"/><Relationship Id="rId38" Type="http://schemas.openxmlformats.org/officeDocument/2006/relationships/image" Target="../media/image1385.png"/><Relationship Id="rId59" Type="http://schemas.openxmlformats.org/officeDocument/2006/relationships/customXml" Target="../ink/ink1426.xml"/><Relationship Id="rId103" Type="http://schemas.openxmlformats.org/officeDocument/2006/relationships/customXml" Target="../ink/ink1448.xml"/><Relationship Id="rId108" Type="http://schemas.openxmlformats.org/officeDocument/2006/relationships/image" Target="../media/image1418.png"/><Relationship Id="rId124" Type="http://schemas.openxmlformats.org/officeDocument/2006/relationships/image" Target="../media/image1426.png"/><Relationship Id="rId129" Type="http://schemas.openxmlformats.org/officeDocument/2006/relationships/customXml" Target="../ink/ink1461.xml"/><Relationship Id="rId20" Type="http://schemas.openxmlformats.org/officeDocument/2006/relationships/image" Target="../media/image1376.png"/><Relationship Id="rId41" Type="http://schemas.openxmlformats.org/officeDocument/2006/relationships/customXml" Target="../ink/ink1417.xml"/><Relationship Id="rId54" Type="http://schemas.openxmlformats.org/officeDocument/2006/relationships/image" Target="../media/image1393.png"/><Relationship Id="rId62" Type="http://schemas.openxmlformats.org/officeDocument/2006/relationships/image" Target="../media/image1397.png"/><Relationship Id="rId70" Type="http://schemas.openxmlformats.org/officeDocument/2006/relationships/image" Target="../media/image1401.png"/><Relationship Id="rId75" Type="http://schemas.openxmlformats.org/officeDocument/2006/relationships/customXml" Target="../ink/ink1434.xml"/><Relationship Id="rId83" Type="http://schemas.openxmlformats.org/officeDocument/2006/relationships/customXml" Target="../ink/ink1438.xml"/><Relationship Id="rId88" Type="http://schemas.openxmlformats.org/officeDocument/2006/relationships/image" Target="../media/image1407.png"/><Relationship Id="rId91" Type="http://schemas.openxmlformats.org/officeDocument/2006/relationships/customXml" Target="../ink/ink1442.xml"/><Relationship Id="rId96" Type="http://schemas.openxmlformats.org/officeDocument/2006/relationships/image" Target="../media/image1412.png"/><Relationship Id="rId111" Type="http://schemas.openxmlformats.org/officeDocument/2006/relationships/customXml" Target="../ink/ink1452.xml"/><Relationship Id="rId132" Type="http://schemas.openxmlformats.org/officeDocument/2006/relationships/image" Target="../media/image1430.png"/><Relationship Id="rId140" Type="http://schemas.openxmlformats.org/officeDocument/2006/relationships/image" Target="../media/image1434.png"/><Relationship Id="rId145" Type="http://schemas.openxmlformats.org/officeDocument/2006/relationships/customXml" Target="../ink/ink1469.xml"/><Relationship Id="rId153" Type="http://schemas.openxmlformats.org/officeDocument/2006/relationships/customXml" Target="../ink/ink1473.xml"/><Relationship Id="rId161" Type="http://schemas.openxmlformats.org/officeDocument/2006/relationships/customXml" Target="../ink/ink147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9.png"/><Relationship Id="rId15" Type="http://schemas.openxmlformats.org/officeDocument/2006/relationships/customXml" Target="../ink/ink1404.xml"/><Relationship Id="rId23" Type="http://schemas.openxmlformats.org/officeDocument/2006/relationships/customXml" Target="../ink/ink1408.xml"/><Relationship Id="rId28" Type="http://schemas.openxmlformats.org/officeDocument/2006/relationships/image" Target="../media/image1380.png"/><Relationship Id="rId36" Type="http://schemas.openxmlformats.org/officeDocument/2006/relationships/image" Target="../media/image1384.png"/><Relationship Id="rId49" Type="http://schemas.openxmlformats.org/officeDocument/2006/relationships/customXml" Target="../ink/ink1421.xml"/><Relationship Id="rId57" Type="http://schemas.openxmlformats.org/officeDocument/2006/relationships/customXml" Target="../ink/ink1425.xml"/><Relationship Id="rId106" Type="http://schemas.openxmlformats.org/officeDocument/2006/relationships/image" Target="../media/image1417.png"/><Relationship Id="rId114" Type="http://schemas.openxmlformats.org/officeDocument/2006/relationships/image" Target="../media/image1421.png"/><Relationship Id="rId119" Type="http://schemas.openxmlformats.org/officeDocument/2006/relationships/customXml" Target="../ink/ink1456.xml"/><Relationship Id="rId127" Type="http://schemas.openxmlformats.org/officeDocument/2006/relationships/customXml" Target="../ink/ink1460.xml"/><Relationship Id="rId10" Type="http://schemas.openxmlformats.org/officeDocument/2006/relationships/image" Target="../media/image1371.png"/><Relationship Id="rId31" Type="http://schemas.openxmlformats.org/officeDocument/2006/relationships/customXml" Target="../ink/ink1412.xml"/><Relationship Id="rId44" Type="http://schemas.openxmlformats.org/officeDocument/2006/relationships/image" Target="../media/image1388.png"/><Relationship Id="rId52" Type="http://schemas.openxmlformats.org/officeDocument/2006/relationships/image" Target="../media/image1392.png"/><Relationship Id="rId60" Type="http://schemas.openxmlformats.org/officeDocument/2006/relationships/image" Target="../media/image1396.png"/><Relationship Id="rId65" Type="http://schemas.openxmlformats.org/officeDocument/2006/relationships/customXml" Target="../ink/ink1429.xml"/><Relationship Id="rId73" Type="http://schemas.openxmlformats.org/officeDocument/2006/relationships/customXml" Target="../ink/ink1433.xml"/><Relationship Id="rId78" Type="http://schemas.openxmlformats.org/officeDocument/2006/relationships/image" Target="../media/image1402.png"/><Relationship Id="rId81" Type="http://schemas.openxmlformats.org/officeDocument/2006/relationships/customXml" Target="../ink/ink1437.xml"/><Relationship Id="rId86" Type="http://schemas.openxmlformats.org/officeDocument/2006/relationships/image" Target="../media/image1406.png"/><Relationship Id="rId94" Type="http://schemas.openxmlformats.org/officeDocument/2006/relationships/image" Target="../media/image1411.png"/><Relationship Id="rId99" Type="http://schemas.openxmlformats.org/officeDocument/2006/relationships/customXml" Target="../ink/ink1446.xml"/><Relationship Id="rId101" Type="http://schemas.openxmlformats.org/officeDocument/2006/relationships/customXml" Target="../ink/ink1447.xml"/><Relationship Id="rId122" Type="http://schemas.openxmlformats.org/officeDocument/2006/relationships/image" Target="../media/image1425.png"/><Relationship Id="rId130" Type="http://schemas.openxmlformats.org/officeDocument/2006/relationships/image" Target="../media/image1429.png"/><Relationship Id="rId135" Type="http://schemas.openxmlformats.org/officeDocument/2006/relationships/customXml" Target="../ink/ink1464.xml"/><Relationship Id="rId143" Type="http://schemas.openxmlformats.org/officeDocument/2006/relationships/customXml" Target="../ink/ink1468.xml"/><Relationship Id="rId148" Type="http://schemas.openxmlformats.org/officeDocument/2006/relationships/image" Target="../media/image1438.png"/><Relationship Id="rId151" Type="http://schemas.openxmlformats.org/officeDocument/2006/relationships/customXml" Target="../ink/ink1472.xml"/><Relationship Id="rId156" Type="http://schemas.openxmlformats.org/officeDocument/2006/relationships/image" Target="../media/image1442.png"/><Relationship Id="rId4" Type="http://schemas.openxmlformats.org/officeDocument/2006/relationships/image" Target="../media/image1368.png"/><Relationship Id="rId9" Type="http://schemas.openxmlformats.org/officeDocument/2006/relationships/customXml" Target="../ink/ink1401.xml"/><Relationship Id="rId13" Type="http://schemas.openxmlformats.org/officeDocument/2006/relationships/customXml" Target="../ink/ink1403.xml"/><Relationship Id="rId18" Type="http://schemas.openxmlformats.org/officeDocument/2006/relationships/image" Target="../media/image1375.png"/><Relationship Id="rId39" Type="http://schemas.openxmlformats.org/officeDocument/2006/relationships/customXml" Target="../ink/ink1416.xml"/><Relationship Id="rId109" Type="http://schemas.openxmlformats.org/officeDocument/2006/relationships/customXml" Target="../ink/ink1451.xml"/><Relationship Id="rId34" Type="http://schemas.openxmlformats.org/officeDocument/2006/relationships/image" Target="../media/image1383.png"/><Relationship Id="rId50" Type="http://schemas.openxmlformats.org/officeDocument/2006/relationships/image" Target="../media/image1391.png"/><Relationship Id="rId55" Type="http://schemas.openxmlformats.org/officeDocument/2006/relationships/customXml" Target="../ink/ink1424.xml"/><Relationship Id="rId76" Type="http://schemas.openxmlformats.org/officeDocument/2006/relationships/image" Target="../media/image441.png"/><Relationship Id="rId97" Type="http://schemas.openxmlformats.org/officeDocument/2006/relationships/customXml" Target="../ink/ink1445.xml"/><Relationship Id="rId104" Type="http://schemas.openxmlformats.org/officeDocument/2006/relationships/image" Target="../media/image1416.png"/><Relationship Id="rId120" Type="http://schemas.openxmlformats.org/officeDocument/2006/relationships/image" Target="../media/image1424.png"/><Relationship Id="rId125" Type="http://schemas.openxmlformats.org/officeDocument/2006/relationships/customXml" Target="../ink/ink1459.xml"/><Relationship Id="rId141" Type="http://schemas.openxmlformats.org/officeDocument/2006/relationships/customXml" Target="../ink/ink1467.xml"/><Relationship Id="rId146" Type="http://schemas.openxmlformats.org/officeDocument/2006/relationships/image" Target="../media/image1437.png"/><Relationship Id="rId7" Type="http://schemas.openxmlformats.org/officeDocument/2006/relationships/customXml" Target="../ink/ink1400.xml"/><Relationship Id="rId71" Type="http://schemas.openxmlformats.org/officeDocument/2006/relationships/customXml" Target="../ink/ink1432.xml"/><Relationship Id="rId92" Type="http://schemas.openxmlformats.org/officeDocument/2006/relationships/image" Target="../media/image1409.png"/><Relationship Id="rId162" Type="http://schemas.openxmlformats.org/officeDocument/2006/relationships/image" Target="../media/image1444.png"/><Relationship Id="rId2" Type="http://schemas.openxmlformats.org/officeDocument/2006/relationships/image" Target="../media/image5200.png"/><Relationship Id="rId29" Type="http://schemas.openxmlformats.org/officeDocument/2006/relationships/customXml" Target="../ink/ink1411.xml"/><Relationship Id="rId24" Type="http://schemas.openxmlformats.org/officeDocument/2006/relationships/image" Target="../media/image1378.png"/><Relationship Id="rId40" Type="http://schemas.openxmlformats.org/officeDocument/2006/relationships/image" Target="../media/image1386.png"/><Relationship Id="rId45" Type="http://schemas.openxmlformats.org/officeDocument/2006/relationships/customXml" Target="../ink/ink1419.xml"/><Relationship Id="rId66" Type="http://schemas.openxmlformats.org/officeDocument/2006/relationships/image" Target="../media/image1399.png"/><Relationship Id="rId87" Type="http://schemas.openxmlformats.org/officeDocument/2006/relationships/customXml" Target="../ink/ink1440.xml"/><Relationship Id="rId110" Type="http://schemas.openxmlformats.org/officeDocument/2006/relationships/image" Target="../media/image1419.png"/><Relationship Id="rId115" Type="http://schemas.openxmlformats.org/officeDocument/2006/relationships/customXml" Target="../ink/ink1454.xml"/><Relationship Id="rId131" Type="http://schemas.openxmlformats.org/officeDocument/2006/relationships/customXml" Target="../ink/ink1462.xml"/><Relationship Id="rId136" Type="http://schemas.openxmlformats.org/officeDocument/2006/relationships/image" Target="../media/image1432.png"/><Relationship Id="rId157" Type="http://schemas.openxmlformats.org/officeDocument/2006/relationships/customXml" Target="../ink/ink1475.xml"/><Relationship Id="rId61" Type="http://schemas.openxmlformats.org/officeDocument/2006/relationships/customXml" Target="../ink/ink1427.xml"/><Relationship Id="rId82" Type="http://schemas.openxmlformats.org/officeDocument/2006/relationships/image" Target="../media/image1404.png"/><Relationship Id="rId152" Type="http://schemas.openxmlformats.org/officeDocument/2006/relationships/image" Target="../media/image1440.png"/><Relationship Id="rId19" Type="http://schemas.openxmlformats.org/officeDocument/2006/relationships/customXml" Target="../ink/ink1406.xml"/><Relationship Id="rId14" Type="http://schemas.openxmlformats.org/officeDocument/2006/relationships/image" Target="../media/image1373.png"/><Relationship Id="rId30" Type="http://schemas.openxmlformats.org/officeDocument/2006/relationships/image" Target="../media/image1381.png"/><Relationship Id="rId35" Type="http://schemas.openxmlformats.org/officeDocument/2006/relationships/customXml" Target="../ink/ink1414.xml"/><Relationship Id="rId56" Type="http://schemas.openxmlformats.org/officeDocument/2006/relationships/image" Target="../media/image1394.png"/><Relationship Id="rId77" Type="http://schemas.openxmlformats.org/officeDocument/2006/relationships/customXml" Target="../ink/ink1435.xml"/><Relationship Id="rId100" Type="http://schemas.openxmlformats.org/officeDocument/2006/relationships/image" Target="../media/image1414.png"/><Relationship Id="rId105" Type="http://schemas.openxmlformats.org/officeDocument/2006/relationships/customXml" Target="../ink/ink1449.xml"/><Relationship Id="rId126" Type="http://schemas.openxmlformats.org/officeDocument/2006/relationships/image" Target="../media/image1427.png"/><Relationship Id="rId147" Type="http://schemas.openxmlformats.org/officeDocument/2006/relationships/customXml" Target="../ink/ink1470.xml"/><Relationship Id="rId8" Type="http://schemas.openxmlformats.org/officeDocument/2006/relationships/image" Target="../media/image1370.png"/><Relationship Id="rId51" Type="http://schemas.openxmlformats.org/officeDocument/2006/relationships/customXml" Target="../ink/ink1422.xml"/><Relationship Id="rId72" Type="http://schemas.openxmlformats.org/officeDocument/2006/relationships/image" Target="../media/image436.png"/><Relationship Id="rId93" Type="http://schemas.openxmlformats.org/officeDocument/2006/relationships/customXml" Target="../ink/ink1443.xml"/><Relationship Id="rId98" Type="http://schemas.openxmlformats.org/officeDocument/2006/relationships/image" Target="../media/image1413.png"/><Relationship Id="rId121" Type="http://schemas.openxmlformats.org/officeDocument/2006/relationships/customXml" Target="../ink/ink1457.xml"/><Relationship Id="rId142" Type="http://schemas.openxmlformats.org/officeDocument/2006/relationships/image" Target="../media/image1435.png"/><Relationship Id="rId3" Type="http://schemas.openxmlformats.org/officeDocument/2006/relationships/customXml" Target="../ink/ink1398.xml"/><Relationship Id="rId25" Type="http://schemas.openxmlformats.org/officeDocument/2006/relationships/customXml" Target="../ink/ink1409.xml"/><Relationship Id="rId46" Type="http://schemas.openxmlformats.org/officeDocument/2006/relationships/image" Target="../media/image1389.png"/><Relationship Id="rId67" Type="http://schemas.openxmlformats.org/officeDocument/2006/relationships/customXml" Target="../ink/ink1430.xml"/><Relationship Id="rId116" Type="http://schemas.openxmlformats.org/officeDocument/2006/relationships/image" Target="../media/image1422.png"/><Relationship Id="rId137" Type="http://schemas.openxmlformats.org/officeDocument/2006/relationships/customXml" Target="../ink/ink1465.xml"/><Relationship Id="rId158" Type="http://schemas.openxmlformats.org/officeDocument/2006/relationships/image" Target="../media/image8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55.png"/><Relationship Id="rId117" Type="http://schemas.openxmlformats.org/officeDocument/2006/relationships/image" Target="../media/image1498.png"/><Relationship Id="rId21" Type="http://schemas.openxmlformats.org/officeDocument/2006/relationships/customXml" Target="../ink/ink1486.xml"/><Relationship Id="rId42" Type="http://schemas.openxmlformats.org/officeDocument/2006/relationships/image" Target="../media/image1463.png"/><Relationship Id="rId47" Type="http://schemas.openxmlformats.org/officeDocument/2006/relationships/customXml" Target="../ink/ink1499.xml"/><Relationship Id="rId63" Type="http://schemas.openxmlformats.org/officeDocument/2006/relationships/customXml" Target="../ink/ink1507.xml"/><Relationship Id="rId68" Type="http://schemas.openxmlformats.org/officeDocument/2006/relationships/image" Target="../media/image1476.png"/><Relationship Id="rId84" Type="http://schemas.openxmlformats.org/officeDocument/2006/relationships/customXml" Target="../ink/ink1518.xml"/><Relationship Id="rId89" Type="http://schemas.openxmlformats.org/officeDocument/2006/relationships/image" Target="../media/image1485.png"/><Relationship Id="rId112" Type="http://schemas.openxmlformats.org/officeDocument/2006/relationships/customXml" Target="../ink/ink1532.xml"/><Relationship Id="rId133" Type="http://schemas.openxmlformats.org/officeDocument/2006/relationships/image" Target="../media/image1506.png"/><Relationship Id="rId138" Type="http://schemas.openxmlformats.org/officeDocument/2006/relationships/customXml" Target="../ink/ink1545.xml"/><Relationship Id="rId154" Type="http://schemas.openxmlformats.org/officeDocument/2006/relationships/image" Target="../media/image1513.png"/><Relationship Id="rId159" Type="http://schemas.openxmlformats.org/officeDocument/2006/relationships/customXml" Target="../ink/ink1557.xml"/><Relationship Id="rId16" Type="http://schemas.openxmlformats.org/officeDocument/2006/relationships/image" Target="../media/image1450.png"/><Relationship Id="rId107" Type="http://schemas.openxmlformats.org/officeDocument/2006/relationships/image" Target="../media/image1494.png"/><Relationship Id="rId11" Type="http://schemas.openxmlformats.org/officeDocument/2006/relationships/customXml" Target="../ink/ink1481.xml"/><Relationship Id="rId32" Type="http://schemas.openxmlformats.org/officeDocument/2006/relationships/image" Target="../media/image1458.png"/><Relationship Id="rId37" Type="http://schemas.openxmlformats.org/officeDocument/2006/relationships/customXml" Target="../ink/ink1494.xml"/><Relationship Id="rId53" Type="http://schemas.openxmlformats.org/officeDocument/2006/relationships/customXml" Target="../ink/ink1502.xml"/><Relationship Id="rId58" Type="http://schemas.openxmlformats.org/officeDocument/2006/relationships/image" Target="../media/image1471.png"/><Relationship Id="rId74" Type="http://schemas.openxmlformats.org/officeDocument/2006/relationships/image" Target="../media/image1479.png"/><Relationship Id="rId79" Type="http://schemas.openxmlformats.org/officeDocument/2006/relationships/customXml" Target="../ink/ink1515.xml"/><Relationship Id="rId102" Type="http://schemas.openxmlformats.org/officeDocument/2006/relationships/customXml" Target="../ink/ink1527.xml"/><Relationship Id="rId123" Type="http://schemas.openxmlformats.org/officeDocument/2006/relationships/image" Target="../media/image1501.png"/><Relationship Id="rId128" Type="http://schemas.openxmlformats.org/officeDocument/2006/relationships/customXml" Target="../ink/ink1540.xml"/><Relationship Id="rId144" Type="http://schemas.openxmlformats.org/officeDocument/2006/relationships/customXml" Target="../ink/ink1548.xml"/><Relationship Id="rId149" Type="http://schemas.openxmlformats.org/officeDocument/2006/relationships/customXml" Target="../ink/ink1551.xml"/><Relationship Id="rId5" Type="http://schemas.openxmlformats.org/officeDocument/2006/relationships/customXml" Target="../ink/ink1478.xml"/><Relationship Id="rId90" Type="http://schemas.openxmlformats.org/officeDocument/2006/relationships/customXml" Target="../ink/ink1521.xml"/><Relationship Id="rId95" Type="http://schemas.openxmlformats.org/officeDocument/2006/relationships/image" Target="../media/image1488.png"/><Relationship Id="rId160" Type="http://schemas.openxmlformats.org/officeDocument/2006/relationships/image" Target="../media/image1516.png"/><Relationship Id="rId22" Type="http://schemas.openxmlformats.org/officeDocument/2006/relationships/image" Target="../media/image1453.png"/><Relationship Id="rId27" Type="http://schemas.openxmlformats.org/officeDocument/2006/relationships/customXml" Target="../ink/ink1489.xml"/><Relationship Id="rId43" Type="http://schemas.openxmlformats.org/officeDocument/2006/relationships/customXml" Target="../ink/ink1497.xml"/><Relationship Id="rId48" Type="http://schemas.openxmlformats.org/officeDocument/2006/relationships/image" Target="../media/image1466.png"/><Relationship Id="rId64" Type="http://schemas.openxmlformats.org/officeDocument/2006/relationships/image" Target="../media/image1474.png"/><Relationship Id="rId69" Type="http://schemas.openxmlformats.org/officeDocument/2006/relationships/customXml" Target="../ink/ink1510.xml"/><Relationship Id="rId113" Type="http://schemas.openxmlformats.org/officeDocument/2006/relationships/image" Target="../media/image393.png"/><Relationship Id="rId118" Type="http://schemas.openxmlformats.org/officeDocument/2006/relationships/customXml" Target="../ink/ink1535.xml"/><Relationship Id="rId134" Type="http://schemas.openxmlformats.org/officeDocument/2006/relationships/customXml" Target="../ink/ink1543.xml"/><Relationship Id="rId139" Type="http://schemas.openxmlformats.org/officeDocument/2006/relationships/image" Target="../media/image1509.png"/><Relationship Id="rId80" Type="http://schemas.openxmlformats.org/officeDocument/2006/relationships/image" Target="../media/image1482.png"/><Relationship Id="rId85" Type="http://schemas.openxmlformats.org/officeDocument/2006/relationships/image" Target="../media/image1483.png"/><Relationship Id="rId150" Type="http://schemas.openxmlformats.org/officeDocument/2006/relationships/customXml" Target="../ink/ink1552.xml"/><Relationship Id="rId155" Type="http://schemas.openxmlformats.org/officeDocument/2006/relationships/customXml" Target="../ink/ink1555.xml"/><Relationship Id="rId12" Type="http://schemas.openxmlformats.org/officeDocument/2006/relationships/image" Target="../media/image1448.png"/><Relationship Id="rId17" Type="http://schemas.openxmlformats.org/officeDocument/2006/relationships/customXml" Target="../ink/ink1484.xml"/><Relationship Id="rId33" Type="http://schemas.openxmlformats.org/officeDocument/2006/relationships/customXml" Target="../ink/ink1492.xml"/><Relationship Id="rId38" Type="http://schemas.openxmlformats.org/officeDocument/2006/relationships/image" Target="../media/image1461.png"/><Relationship Id="rId59" Type="http://schemas.openxmlformats.org/officeDocument/2006/relationships/customXml" Target="../ink/ink1505.xml"/><Relationship Id="rId103" Type="http://schemas.openxmlformats.org/officeDocument/2006/relationships/image" Target="../media/image1492.png"/><Relationship Id="rId108" Type="http://schemas.openxmlformats.org/officeDocument/2006/relationships/customXml" Target="../ink/ink1530.xml"/><Relationship Id="rId124" Type="http://schemas.openxmlformats.org/officeDocument/2006/relationships/customXml" Target="../ink/ink1538.xml"/><Relationship Id="rId129" Type="http://schemas.openxmlformats.org/officeDocument/2006/relationships/image" Target="../media/image1504.png"/><Relationship Id="rId20" Type="http://schemas.openxmlformats.org/officeDocument/2006/relationships/image" Target="../media/image1452.png"/><Relationship Id="rId41" Type="http://schemas.openxmlformats.org/officeDocument/2006/relationships/customXml" Target="../ink/ink1496.xml"/><Relationship Id="rId54" Type="http://schemas.openxmlformats.org/officeDocument/2006/relationships/image" Target="../media/image1469.png"/><Relationship Id="rId62" Type="http://schemas.openxmlformats.org/officeDocument/2006/relationships/image" Target="../media/image1473.png"/><Relationship Id="rId70" Type="http://schemas.openxmlformats.org/officeDocument/2006/relationships/image" Target="../media/image1477.png"/><Relationship Id="rId75" Type="http://schemas.openxmlformats.org/officeDocument/2006/relationships/customXml" Target="../ink/ink1513.xml"/><Relationship Id="rId83" Type="http://schemas.openxmlformats.org/officeDocument/2006/relationships/customXml" Target="../ink/ink1517.xml"/><Relationship Id="rId88" Type="http://schemas.openxmlformats.org/officeDocument/2006/relationships/customXml" Target="../ink/ink1520.xml"/><Relationship Id="rId91" Type="http://schemas.openxmlformats.org/officeDocument/2006/relationships/image" Target="../media/image1486.png"/><Relationship Id="rId96" Type="http://schemas.openxmlformats.org/officeDocument/2006/relationships/customXml" Target="../ink/ink1524.xml"/><Relationship Id="rId111" Type="http://schemas.openxmlformats.org/officeDocument/2006/relationships/image" Target="../media/image1496.png"/><Relationship Id="rId132" Type="http://schemas.openxmlformats.org/officeDocument/2006/relationships/customXml" Target="../ink/ink1542.xml"/><Relationship Id="rId140" Type="http://schemas.openxmlformats.org/officeDocument/2006/relationships/customXml" Target="../ink/ink1546.xml"/><Relationship Id="rId145" Type="http://schemas.openxmlformats.org/officeDocument/2006/relationships/image" Target="../media/image498.png"/><Relationship Id="rId153" Type="http://schemas.openxmlformats.org/officeDocument/2006/relationships/customXml" Target="../ink/ink15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5.png"/><Relationship Id="rId15" Type="http://schemas.openxmlformats.org/officeDocument/2006/relationships/customXml" Target="../ink/ink1483.xml"/><Relationship Id="rId23" Type="http://schemas.openxmlformats.org/officeDocument/2006/relationships/customXml" Target="../ink/ink1487.xml"/><Relationship Id="rId28" Type="http://schemas.openxmlformats.org/officeDocument/2006/relationships/image" Target="../media/image1456.png"/><Relationship Id="rId36" Type="http://schemas.openxmlformats.org/officeDocument/2006/relationships/image" Target="../media/image1460.png"/><Relationship Id="rId49" Type="http://schemas.openxmlformats.org/officeDocument/2006/relationships/customXml" Target="../ink/ink1500.xml"/><Relationship Id="rId57" Type="http://schemas.openxmlformats.org/officeDocument/2006/relationships/customXml" Target="../ink/ink1504.xml"/><Relationship Id="rId106" Type="http://schemas.openxmlformats.org/officeDocument/2006/relationships/customXml" Target="../ink/ink1529.xml"/><Relationship Id="rId114" Type="http://schemas.openxmlformats.org/officeDocument/2006/relationships/customXml" Target="../ink/ink1533.xml"/><Relationship Id="rId119" Type="http://schemas.openxmlformats.org/officeDocument/2006/relationships/image" Target="../media/image1499.png"/><Relationship Id="rId127" Type="http://schemas.openxmlformats.org/officeDocument/2006/relationships/image" Target="../media/image1503.png"/><Relationship Id="rId10" Type="http://schemas.openxmlformats.org/officeDocument/2006/relationships/image" Target="../media/image1447.png"/><Relationship Id="rId31" Type="http://schemas.openxmlformats.org/officeDocument/2006/relationships/customXml" Target="../ink/ink1491.xml"/><Relationship Id="rId44" Type="http://schemas.openxmlformats.org/officeDocument/2006/relationships/image" Target="../media/image1464.png"/><Relationship Id="rId52" Type="http://schemas.openxmlformats.org/officeDocument/2006/relationships/image" Target="../media/image1468.png"/><Relationship Id="rId60" Type="http://schemas.openxmlformats.org/officeDocument/2006/relationships/image" Target="../media/image1472.png"/><Relationship Id="rId65" Type="http://schemas.openxmlformats.org/officeDocument/2006/relationships/customXml" Target="../ink/ink1508.xml"/><Relationship Id="rId73" Type="http://schemas.openxmlformats.org/officeDocument/2006/relationships/customXml" Target="../ink/ink1512.xml"/><Relationship Id="rId78" Type="http://schemas.openxmlformats.org/officeDocument/2006/relationships/image" Target="../media/image1481.png"/><Relationship Id="rId81" Type="http://schemas.openxmlformats.org/officeDocument/2006/relationships/customXml" Target="../ink/ink1516.xml"/><Relationship Id="rId86" Type="http://schemas.openxmlformats.org/officeDocument/2006/relationships/customXml" Target="../ink/ink1519.xml"/><Relationship Id="rId94" Type="http://schemas.openxmlformats.org/officeDocument/2006/relationships/customXml" Target="../ink/ink1523.xml"/><Relationship Id="rId99" Type="http://schemas.openxmlformats.org/officeDocument/2006/relationships/image" Target="../media/image1490.png"/><Relationship Id="rId101" Type="http://schemas.openxmlformats.org/officeDocument/2006/relationships/image" Target="../media/image1491.png"/><Relationship Id="rId122" Type="http://schemas.openxmlformats.org/officeDocument/2006/relationships/customXml" Target="../ink/ink1537.xml"/><Relationship Id="rId130" Type="http://schemas.openxmlformats.org/officeDocument/2006/relationships/customXml" Target="../ink/ink1541.xml"/><Relationship Id="rId135" Type="http://schemas.openxmlformats.org/officeDocument/2006/relationships/image" Target="../media/image1507.png"/><Relationship Id="rId143" Type="http://schemas.openxmlformats.org/officeDocument/2006/relationships/image" Target="../media/image1512.png"/><Relationship Id="rId148" Type="http://schemas.openxmlformats.org/officeDocument/2006/relationships/customXml" Target="../ink/ink1550.xml"/><Relationship Id="rId151" Type="http://schemas.openxmlformats.org/officeDocument/2006/relationships/image" Target="../media/image508.png"/><Relationship Id="rId156" Type="http://schemas.openxmlformats.org/officeDocument/2006/relationships/image" Target="../media/image1514.png"/><Relationship Id="rId4" Type="http://schemas.openxmlformats.org/officeDocument/2006/relationships/image" Target="../media/image5820.png"/><Relationship Id="rId9" Type="http://schemas.openxmlformats.org/officeDocument/2006/relationships/customXml" Target="../ink/ink1480.xml"/><Relationship Id="rId13" Type="http://schemas.openxmlformats.org/officeDocument/2006/relationships/customXml" Target="../ink/ink1482.xml"/><Relationship Id="rId18" Type="http://schemas.openxmlformats.org/officeDocument/2006/relationships/image" Target="../media/image1451.png"/><Relationship Id="rId39" Type="http://schemas.openxmlformats.org/officeDocument/2006/relationships/customXml" Target="../ink/ink1495.xml"/><Relationship Id="rId109" Type="http://schemas.openxmlformats.org/officeDocument/2006/relationships/image" Target="../media/image1495.png"/><Relationship Id="rId34" Type="http://schemas.openxmlformats.org/officeDocument/2006/relationships/image" Target="../media/image1459.png"/><Relationship Id="rId50" Type="http://schemas.openxmlformats.org/officeDocument/2006/relationships/image" Target="../media/image1467.png"/><Relationship Id="rId55" Type="http://schemas.openxmlformats.org/officeDocument/2006/relationships/customXml" Target="../ink/ink1503.xml"/><Relationship Id="rId76" Type="http://schemas.openxmlformats.org/officeDocument/2006/relationships/image" Target="../media/image1480.png"/><Relationship Id="rId97" Type="http://schemas.openxmlformats.org/officeDocument/2006/relationships/image" Target="../media/image1489.png"/><Relationship Id="rId104" Type="http://schemas.openxmlformats.org/officeDocument/2006/relationships/customXml" Target="../ink/ink1528.xml"/><Relationship Id="rId120" Type="http://schemas.openxmlformats.org/officeDocument/2006/relationships/customXml" Target="../ink/ink1536.xml"/><Relationship Id="rId125" Type="http://schemas.openxmlformats.org/officeDocument/2006/relationships/image" Target="../media/image1502.png"/><Relationship Id="rId141" Type="http://schemas.openxmlformats.org/officeDocument/2006/relationships/image" Target="../media/image1511.png"/><Relationship Id="rId146" Type="http://schemas.openxmlformats.org/officeDocument/2006/relationships/customXml" Target="../ink/ink1549.xml"/><Relationship Id="rId7" Type="http://schemas.openxmlformats.org/officeDocument/2006/relationships/customXml" Target="../ink/ink1479.xml"/><Relationship Id="rId71" Type="http://schemas.openxmlformats.org/officeDocument/2006/relationships/customXml" Target="../ink/ink1511.xml"/><Relationship Id="rId92" Type="http://schemas.openxmlformats.org/officeDocument/2006/relationships/customXml" Target="../ink/ink1522.xml"/><Relationship Id="rId2" Type="http://schemas.openxmlformats.org/officeDocument/2006/relationships/image" Target="../media/image5600.png"/><Relationship Id="rId29" Type="http://schemas.openxmlformats.org/officeDocument/2006/relationships/customXml" Target="../ink/ink1490.xml"/><Relationship Id="rId24" Type="http://schemas.openxmlformats.org/officeDocument/2006/relationships/image" Target="../media/image1454.png"/><Relationship Id="rId40" Type="http://schemas.openxmlformats.org/officeDocument/2006/relationships/image" Target="../media/image1462.png"/><Relationship Id="rId45" Type="http://schemas.openxmlformats.org/officeDocument/2006/relationships/customXml" Target="../ink/ink1498.xml"/><Relationship Id="rId66" Type="http://schemas.openxmlformats.org/officeDocument/2006/relationships/image" Target="../media/image1475.png"/><Relationship Id="rId87" Type="http://schemas.openxmlformats.org/officeDocument/2006/relationships/image" Target="../media/image1484.png"/><Relationship Id="rId110" Type="http://schemas.openxmlformats.org/officeDocument/2006/relationships/customXml" Target="../ink/ink1531.xml"/><Relationship Id="rId115" Type="http://schemas.openxmlformats.org/officeDocument/2006/relationships/image" Target="../media/image1497.png"/><Relationship Id="rId131" Type="http://schemas.openxmlformats.org/officeDocument/2006/relationships/image" Target="../media/image1505.png"/><Relationship Id="rId136" Type="http://schemas.openxmlformats.org/officeDocument/2006/relationships/customXml" Target="../ink/ink1544.xml"/><Relationship Id="rId157" Type="http://schemas.openxmlformats.org/officeDocument/2006/relationships/customXml" Target="../ink/ink1556.xml"/><Relationship Id="rId61" Type="http://schemas.openxmlformats.org/officeDocument/2006/relationships/customXml" Target="../ink/ink1506.xml"/><Relationship Id="rId82" Type="http://schemas.openxmlformats.org/officeDocument/2006/relationships/image" Target="../media/image685.png"/><Relationship Id="rId152" Type="http://schemas.openxmlformats.org/officeDocument/2006/relationships/customXml" Target="../ink/ink1553.xml"/><Relationship Id="rId19" Type="http://schemas.openxmlformats.org/officeDocument/2006/relationships/customXml" Target="../ink/ink1485.xml"/><Relationship Id="rId14" Type="http://schemas.openxmlformats.org/officeDocument/2006/relationships/image" Target="../media/image1449.png"/><Relationship Id="rId30" Type="http://schemas.openxmlformats.org/officeDocument/2006/relationships/image" Target="../media/image1457.png"/><Relationship Id="rId35" Type="http://schemas.openxmlformats.org/officeDocument/2006/relationships/customXml" Target="../ink/ink1493.xml"/><Relationship Id="rId56" Type="http://schemas.openxmlformats.org/officeDocument/2006/relationships/image" Target="../media/image1470.png"/><Relationship Id="rId77" Type="http://schemas.openxmlformats.org/officeDocument/2006/relationships/customXml" Target="../ink/ink1514.xml"/><Relationship Id="rId100" Type="http://schemas.openxmlformats.org/officeDocument/2006/relationships/customXml" Target="../ink/ink1526.xml"/><Relationship Id="rId105" Type="http://schemas.openxmlformats.org/officeDocument/2006/relationships/image" Target="../media/image1493.png"/><Relationship Id="rId126" Type="http://schemas.openxmlformats.org/officeDocument/2006/relationships/customXml" Target="../ink/ink1539.xml"/><Relationship Id="rId147" Type="http://schemas.openxmlformats.org/officeDocument/2006/relationships/image" Target="../media/image436.png"/><Relationship Id="rId8" Type="http://schemas.openxmlformats.org/officeDocument/2006/relationships/image" Target="../media/image1446.png"/><Relationship Id="rId51" Type="http://schemas.openxmlformats.org/officeDocument/2006/relationships/customXml" Target="../ink/ink1501.xml"/><Relationship Id="rId72" Type="http://schemas.openxmlformats.org/officeDocument/2006/relationships/image" Target="../media/image1478.png"/><Relationship Id="rId93" Type="http://schemas.openxmlformats.org/officeDocument/2006/relationships/image" Target="../media/image1487.png"/><Relationship Id="rId98" Type="http://schemas.openxmlformats.org/officeDocument/2006/relationships/customXml" Target="../ink/ink1525.xml"/><Relationship Id="rId121" Type="http://schemas.openxmlformats.org/officeDocument/2006/relationships/image" Target="../media/image1500.png"/><Relationship Id="rId142" Type="http://schemas.openxmlformats.org/officeDocument/2006/relationships/customXml" Target="../ink/ink1547.xml"/><Relationship Id="rId3" Type="http://schemas.openxmlformats.org/officeDocument/2006/relationships/image" Target="../media/image5710.png"/><Relationship Id="rId25" Type="http://schemas.openxmlformats.org/officeDocument/2006/relationships/customXml" Target="../ink/ink1488.xml"/><Relationship Id="rId46" Type="http://schemas.openxmlformats.org/officeDocument/2006/relationships/image" Target="../media/image1465.png"/><Relationship Id="rId67" Type="http://schemas.openxmlformats.org/officeDocument/2006/relationships/customXml" Target="../ink/ink1509.xml"/><Relationship Id="rId116" Type="http://schemas.openxmlformats.org/officeDocument/2006/relationships/customXml" Target="../ink/ink1534.xml"/><Relationship Id="rId137" Type="http://schemas.openxmlformats.org/officeDocument/2006/relationships/image" Target="../media/image1508.png"/><Relationship Id="rId158" Type="http://schemas.openxmlformats.org/officeDocument/2006/relationships/image" Target="../media/image1515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69.xml"/><Relationship Id="rId117" Type="http://schemas.openxmlformats.org/officeDocument/2006/relationships/image" Target="../media/image1568.png"/><Relationship Id="rId21" Type="http://schemas.openxmlformats.org/officeDocument/2006/relationships/image" Target="../media/image1525.png"/><Relationship Id="rId42" Type="http://schemas.openxmlformats.org/officeDocument/2006/relationships/customXml" Target="../ink/ink1577.xml"/><Relationship Id="rId47" Type="http://schemas.openxmlformats.org/officeDocument/2006/relationships/image" Target="../media/image1535.png"/><Relationship Id="rId63" Type="http://schemas.openxmlformats.org/officeDocument/2006/relationships/image" Target="../media/image1542.png"/><Relationship Id="rId68" Type="http://schemas.openxmlformats.org/officeDocument/2006/relationships/customXml" Target="../ink/ink1590.xml"/><Relationship Id="rId84" Type="http://schemas.openxmlformats.org/officeDocument/2006/relationships/customXml" Target="../ink/ink1598.xml"/><Relationship Id="rId89" Type="http://schemas.openxmlformats.org/officeDocument/2006/relationships/image" Target="../media/image1554.png"/><Relationship Id="rId112" Type="http://schemas.openxmlformats.org/officeDocument/2006/relationships/customXml" Target="../ink/ink1612.xml"/><Relationship Id="rId133" Type="http://schemas.openxmlformats.org/officeDocument/2006/relationships/customXml" Target="../ink/ink1623.xml"/><Relationship Id="rId138" Type="http://schemas.openxmlformats.org/officeDocument/2006/relationships/image" Target="../media/image1578.png"/><Relationship Id="rId154" Type="http://schemas.openxmlformats.org/officeDocument/2006/relationships/image" Target="../media/image1586.png"/><Relationship Id="rId159" Type="http://schemas.openxmlformats.org/officeDocument/2006/relationships/customXml" Target="../ink/ink1636.xml"/><Relationship Id="rId16" Type="http://schemas.openxmlformats.org/officeDocument/2006/relationships/customXml" Target="../ink/ink1564.xml"/><Relationship Id="rId107" Type="http://schemas.openxmlformats.org/officeDocument/2006/relationships/image" Target="../media/image1563.png"/><Relationship Id="rId11" Type="http://schemas.openxmlformats.org/officeDocument/2006/relationships/image" Target="../media/image1520.png"/><Relationship Id="rId32" Type="http://schemas.openxmlformats.org/officeDocument/2006/relationships/customXml" Target="../ink/ink1572.xml"/><Relationship Id="rId37" Type="http://schemas.openxmlformats.org/officeDocument/2006/relationships/image" Target="../media/image1531.png"/><Relationship Id="rId53" Type="http://schemas.openxmlformats.org/officeDocument/2006/relationships/image" Target="../media/image1352.png"/><Relationship Id="rId58" Type="http://schemas.openxmlformats.org/officeDocument/2006/relationships/customXml" Target="../ink/ink1585.xml"/><Relationship Id="rId74" Type="http://schemas.openxmlformats.org/officeDocument/2006/relationships/customXml" Target="../ink/ink1593.xml"/><Relationship Id="rId79" Type="http://schemas.openxmlformats.org/officeDocument/2006/relationships/image" Target="../media/image1549.png"/><Relationship Id="rId102" Type="http://schemas.openxmlformats.org/officeDocument/2006/relationships/customXml" Target="../ink/ink1607.xml"/><Relationship Id="rId123" Type="http://schemas.openxmlformats.org/officeDocument/2006/relationships/image" Target="../media/image1571.png"/><Relationship Id="rId128" Type="http://schemas.openxmlformats.org/officeDocument/2006/relationships/customXml" Target="../ink/ink1620.xml"/><Relationship Id="rId144" Type="http://schemas.openxmlformats.org/officeDocument/2006/relationships/image" Target="../media/image1581.png"/><Relationship Id="rId149" Type="http://schemas.openxmlformats.org/officeDocument/2006/relationships/customXml" Target="../ink/ink1631.xml"/><Relationship Id="rId5" Type="http://schemas.openxmlformats.org/officeDocument/2006/relationships/image" Target="../media/image1517.png"/><Relationship Id="rId90" Type="http://schemas.openxmlformats.org/officeDocument/2006/relationships/customXml" Target="../ink/ink1601.xml"/><Relationship Id="rId95" Type="http://schemas.openxmlformats.org/officeDocument/2006/relationships/image" Target="../media/image1557.png"/><Relationship Id="rId160" Type="http://schemas.openxmlformats.org/officeDocument/2006/relationships/image" Target="../media/image1589.png"/><Relationship Id="rId165" Type="http://schemas.openxmlformats.org/officeDocument/2006/relationships/customXml" Target="../ink/ink1639.xml"/><Relationship Id="rId22" Type="http://schemas.openxmlformats.org/officeDocument/2006/relationships/customXml" Target="../ink/ink1567.xml"/><Relationship Id="rId27" Type="http://schemas.openxmlformats.org/officeDocument/2006/relationships/image" Target="../media/image1527.png"/><Relationship Id="rId43" Type="http://schemas.openxmlformats.org/officeDocument/2006/relationships/image" Target="../media/image1534.png"/><Relationship Id="rId48" Type="http://schemas.openxmlformats.org/officeDocument/2006/relationships/customXml" Target="../ink/ink1580.xml"/><Relationship Id="rId64" Type="http://schemas.openxmlformats.org/officeDocument/2006/relationships/customXml" Target="../ink/ink1588.xml"/><Relationship Id="rId69" Type="http://schemas.openxmlformats.org/officeDocument/2006/relationships/image" Target="../media/image1545.png"/><Relationship Id="rId113" Type="http://schemas.openxmlformats.org/officeDocument/2006/relationships/image" Target="../media/image1566.png"/><Relationship Id="rId118" Type="http://schemas.openxmlformats.org/officeDocument/2006/relationships/customXml" Target="../ink/ink1615.xml"/><Relationship Id="rId134" Type="http://schemas.openxmlformats.org/officeDocument/2006/relationships/image" Target="../media/image1576.png"/><Relationship Id="rId139" Type="http://schemas.openxmlformats.org/officeDocument/2006/relationships/customXml" Target="../ink/ink1626.xml"/><Relationship Id="rId80" Type="http://schemas.openxmlformats.org/officeDocument/2006/relationships/customXml" Target="../ink/ink1596.xml"/><Relationship Id="rId85" Type="http://schemas.openxmlformats.org/officeDocument/2006/relationships/image" Target="../media/image1552.png"/><Relationship Id="rId150" Type="http://schemas.openxmlformats.org/officeDocument/2006/relationships/image" Target="../media/image1584.png"/><Relationship Id="rId155" Type="http://schemas.openxmlformats.org/officeDocument/2006/relationships/customXml" Target="../ink/ink1634.xml"/><Relationship Id="rId12" Type="http://schemas.openxmlformats.org/officeDocument/2006/relationships/customXml" Target="../ink/ink1562.xml"/><Relationship Id="rId17" Type="http://schemas.openxmlformats.org/officeDocument/2006/relationships/image" Target="../media/image1523.png"/><Relationship Id="rId33" Type="http://schemas.openxmlformats.org/officeDocument/2006/relationships/image" Target="../media/image1529.png"/><Relationship Id="rId38" Type="http://schemas.openxmlformats.org/officeDocument/2006/relationships/customXml" Target="../ink/ink1575.xml"/><Relationship Id="rId59" Type="http://schemas.openxmlformats.org/officeDocument/2006/relationships/image" Target="../media/image1540.png"/><Relationship Id="rId103" Type="http://schemas.openxmlformats.org/officeDocument/2006/relationships/image" Target="../media/image1561.png"/><Relationship Id="rId108" Type="http://schemas.openxmlformats.org/officeDocument/2006/relationships/customXml" Target="../ink/ink1610.xml"/><Relationship Id="rId124" Type="http://schemas.openxmlformats.org/officeDocument/2006/relationships/customXml" Target="../ink/ink1618.xml"/><Relationship Id="rId129" Type="http://schemas.openxmlformats.org/officeDocument/2006/relationships/customXml" Target="../ink/ink1621.xml"/><Relationship Id="rId54" Type="http://schemas.openxmlformats.org/officeDocument/2006/relationships/customXml" Target="../ink/ink1583.xml"/><Relationship Id="rId70" Type="http://schemas.openxmlformats.org/officeDocument/2006/relationships/customXml" Target="../ink/ink1591.xml"/><Relationship Id="rId75" Type="http://schemas.openxmlformats.org/officeDocument/2006/relationships/image" Target="../media/image1547.png"/><Relationship Id="rId91" Type="http://schemas.openxmlformats.org/officeDocument/2006/relationships/image" Target="../media/image1555.png"/><Relationship Id="rId96" Type="http://schemas.openxmlformats.org/officeDocument/2006/relationships/customXml" Target="../ink/ink1604.xml"/><Relationship Id="rId140" Type="http://schemas.openxmlformats.org/officeDocument/2006/relationships/image" Target="../media/image1579.png"/><Relationship Id="rId145" Type="http://schemas.openxmlformats.org/officeDocument/2006/relationships/customXml" Target="../ink/ink1629.xml"/><Relationship Id="rId161" Type="http://schemas.openxmlformats.org/officeDocument/2006/relationships/customXml" Target="../ink/ink1637.xml"/><Relationship Id="rId166" Type="http://schemas.openxmlformats.org/officeDocument/2006/relationships/image" Target="../media/image1592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559.xml"/><Relationship Id="rId15" Type="http://schemas.openxmlformats.org/officeDocument/2006/relationships/image" Target="../media/image1522.png"/><Relationship Id="rId23" Type="http://schemas.openxmlformats.org/officeDocument/2006/relationships/image" Target="../media/image1526.png"/><Relationship Id="rId28" Type="http://schemas.openxmlformats.org/officeDocument/2006/relationships/customXml" Target="../ink/ink1570.xml"/><Relationship Id="rId36" Type="http://schemas.openxmlformats.org/officeDocument/2006/relationships/customXml" Target="../ink/ink1574.xml"/><Relationship Id="rId49" Type="http://schemas.openxmlformats.org/officeDocument/2006/relationships/image" Target="../media/image1536.png"/><Relationship Id="rId57" Type="http://schemas.openxmlformats.org/officeDocument/2006/relationships/image" Target="../media/image1539.png"/><Relationship Id="rId106" Type="http://schemas.openxmlformats.org/officeDocument/2006/relationships/customXml" Target="../ink/ink1609.xml"/><Relationship Id="rId114" Type="http://schemas.openxmlformats.org/officeDocument/2006/relationships/customXml" Target="../ink/ink1613.xml"/><Relationship Id="rId119" Type="http://schemas.openxmlformats.org/officeDocument/2006/relationships/image" Target="../media/image1569.png"/><Relationship Id="rId127" Type="http://schemas.openxmlformats.org/officeDocument/2006/relationships/image" Target="../media/image1573.png"/><Relationship Id="rId10" Type="http://schemas.openxmlformats.org/officeDocument/2006/relationships/customXml" Target="../ink/ink1561.xml"/><Relationship Id="rId31" Type="http://schemas.openxmlformats.org/officeDocument/2006/relationships/image" Target="../media/image580.png"/><Relationship Id="rId44" Type="http://schemas.openxmlformats.org/officeDocument/2006/relationships/customXml" Target="../ink/ink1578.xml"/><Relationship Id="rId52" Type="http://schemas.openxmlformats.org/officeDocument/2006/relationships/customXml" Target="../ink/ink1582.xml"/><Relationship Id="rId60" Type="http://schemas.openxmlformats.org/officeDocument/2006/relationships/customXml" Target="../ink/ink1586.xml"/><Relationship Id="rId65" Type="http://schemas.openxmlformats.org/officeDocument/2006/relationships/image" Target="../media/image1543.png"/><Relationship Id="rId73" Type="http://schemas.openxmlformats.org/officeDocument/2006/relationships/image" Target="../media/image441.png"/><Relationship Id="rId78" Type="http://schemas.openxmlformats.org/officeDocument/2006/relationships/customXml" Target="../ink/ink1595.xml"/><Relationship Id="rId81" Type="http://schemas.openxmlformats.org/officeDocument/2006/relationships/image" Target="../media/image1550.png"/><Relationship Id="rId86" Type="http://schemas.openxmlformats.org/officeDocument/2006/relationships/customXml" Target="../ink/ink1599.xml"/><Relationship Id="rId94" Type="http://schemas.openxmlformats.org/officeDocument/2006/relationships/customXml" Target="../ink/ink1603.xml"/><Relationship Id="rId99" Type="http://schemas.openxmlformats.org/officeDocument/2006/relationships/image" Target="../media/image1559.png"/><Relationship Id="rId101" Type="http://schemas.openxmlformats.org/officeDocument/2006/relationships/image" Target="../media/image1560.png"/><Relationship Id="rId122" Type="http://schemas.openxmlformats.org/officeDocument/2006/relationships/customXml" Target="../ink/ink1617.xml"/><Relationship Id="rId130" Type="http://schemas.openxmlformats.org/officeDocument/2006/relationships/image" Target="../media/image1574.png"/><Relationship Id="rId135" Type="http://schemas.openxmlformats.org/officeDocument/2006/relationships/customXml" Target="../ink/ink1624.xml"/><Relationship Id="rId143" Type="http://schemas.openxmlformats.org/officeDocument/2006/relationships/customXml" Target="../ink/ink1628.xml"/><Relationship Id="rId148" Type="http://schemas.openxmlformats.org/officeDocument/2006/relationships/image" Target="../media/image1583.png"/><Relationship Id="rId151" Type="http://schemas.openxmlformats.org/officeDocument/2006/relationships/customXml" Target="../ink/ink1632.xml"/><Relationship Id="rId156" Type="http://schemas.openxmlformats.org/officeDocument/2006/relationships/image" Target="../media/image1587.png"/><Relationship Id="rId164" Type="http://schemas.openxmlformats.org/officeDocument/2006/relationships/image" Target="../media/image1591.png"/><Relationship Id="rId4" Type="http://schemas.openxmlformats.org/officeDocument/2006/relationships/customXml" Target="../ink/ink1558.xml"/><Relationship Id="rId9" Type="http://schemas.openxmlformats.org/officeDocument/2006/relationships/image" Target="../media/image1519.png"/><Relationship Id="rId13" Type="http://schemas.openxmlformats.org/officeDocument/2006/relationships/image" Target="../media/image1521.png"/><Relationship Id="rId18" Type="http://schemas.openxmlformats.org/officeDocument/2006/relationships/customXml" Target="../ink/ink1565.xml"/><Relationship Id="rId39" Type="http://schemas.openxmlformats.org/officeDocument/2006/relationships/image" Target="../media/image1532.png"/><Relationship Id="rId109" Type="http://schemas.openxmlformats.org/officeDocument/2006/relationships/image" Target="../media/image1564.png"/><Relationship Id="rId34" Type="http://schemas.openxmlformats.org/officeDocument/2006/relationships/customXml" Target="../ink/ink1573.xml"/><Relationship Id="rId50" Type="http://schemas.openxmlformats.org/officeDocument/2006/relationships/customXml" Target="../ink/ink1581.xml"/><Relationship Id="rId55" Type="http://schemas.openxmlformats.org/officeDocument/2006/relationships/image" Target="../media/image1538.png"/><Relationship Id="rId76" Type="http://schemas.openxmlformats.org/officeDocument/2006/relationships/customXml" Target="../ink/ink1594.xml"/><Relationship Id="rId97" Type="http://schemas.openxmlformats.org/officeDocument/2006/relationships/image" Target="../media/image1558.png"/><Relationship Id="rId104" Type="http://schemas.openxmlformats.org/officeDocument/2006/relationships/customXml" Target="../ink/ink1608.xml"/><Relationship Id="rId120" Type="http://schemas.openxmlformats.org/officeDocument/2006/relationships/customXml" Target="../ink/ink1616.xml"/><Relationship Id="rId125" Type="http://schemas.openxmlformats.org/officeDocument/2006/relationships/image" Target="../media/image1572.png"/><Relationship Id="rId141" Type="http://schemas.openxmlformats.org/officeDocument/2006/relationships/customXml" Target="../ink/ink1627.xml"/><Relationship Id="rId146" Type="http://schemas.openxmlformats.org/officeDocument/2006/relationships/image" Target="../media/image1582.png"/><Relationship Id="rId7" Type="http://schemas.openxmlformats.org/officeDocument/2006/relationships/image" Target="../media/image1518.png"/><Relationship Id="rId71" Type="http://schemas.openxmlformats.org/officeDocument/2006/relationships/image" Target="../media/image1546.png"/><Relationship Id="rId92" Type="http://schemas.openxmlformats.org/officeDocument/2006/relationships/customXml" Target="../ink/ink1602.xml"/><Relationship Id="rId162" Type="http://schemas.openxmlformats.org/officeDocument/2006/relationships/image" Target="../media/image1590.png"/><Relationship Id="rId2" Type="http://schemas.openxmlformats.org/officeDocument/2006/relationships/image" Target="../media/image5700.png"/><Relationship Id="rId29" Type="http://schemas.openxmlformats.org/officeDocument/2006/relationships/image" Target="../media/image1528.png"/><Relationship Id="rId24" Type="http://schemas.openxmlformats.org/officeDocument/2006/relationships/customXml" Target="../ink/ink1568.xml"/><Relationship Id="rId40" Type="http://schemas.openxmlformats.org/officeDocument/2006/relationships/customXml" Target="../ink/ink1576.xml"/><Relationship Id="rId45" Type="http://schemas.openxmlformats.org/officeDocument/2006/relationships/image" Target="../media/image427.png"/><Relationship Id="rId66" Type="http://schemas.openxmlformats.org/officeDocument/2006/relationships/customXml" Target="../ink/ink1589.xml"/><Relationship Id="rId87" Type="http://schemas.openxmlformats.org/officeDocument/2006/relationships/image" Target="../media/image1553.png"/><Relationship Id="rId110" Type="http://schemas.openxmlformats.org/officeDocument/2006/relationships/customXml" Target="../ink/ink1611.xml"/><Relationship Id="rId115" Type="http://schemas.openxmlformats.org/officeDocument/2006/relationships/image" Target="../media/image1567.png"/><Relationship Id="rId131" Type="http://schemas.openxmlformats.org/officeDocument/2006/relationships/customXml" Target="../ink/ink1622.xml"/><Relationship Id="rId136" Type="http://schemas.openxmlformats.org/officeDocument/2006/relationships/image" Target="../media/image1577.png"/><Relationship Id="rId157" Type="http://schemas.openxmlformats.org/officeDocument/2006/relationships/customXml" Target="../ink/ink1635.xml"/><Relationship Id="rId61" Type="http://schemas.openxmlformats.org/officeDocument/2006/relationships/image" Target="../media/image1541.png"/><Relationship Id="rId82" Type="http://schemas.openxmlformats.org/officeDocument/2006/relationships/customXml" Target="../ink/ink1597.xml"/><Relationship Id="rId152" Type="http://schemas.openxmlformats.org/officeDocument/2006/relationships/image" Target="../media/image1585.png"/><Relationship Id="rId19" Type="http://schemas.openxmlformats.org/officeDocument/2006/relationships/image" Target="../media/image1524.png"/><Relationship Id="rId14" Type="http://schemas.openxmlformats.org/officeDocument/2006/relationships/customXml" Target="../ink/ink1563.xml"/><Relationship Id="rId30" Type="http://schemas.openxmlformats.org/officeDocument/2006/relationships/customXml" Target="../ink/ink1571.xml"/><Relationship Id="rId35" Type="http://schemas.openxmlformats.org/officeDocument/2006/relationships/image" Target="../media/image1530.png"/><Relationship Id="rId56" Type="http://schemas.openxmlformats.org/officeDocument/2006/relationships/customXml" Target="../ink/ink1584.xml"/><Relationship Id="rId77" Type="http://schemas.openxmlformats.org/officeDocument/2006/relationships/image" Target="../media/image1548.png"/><Relationship Id="rId100" Type="http://schemas.openxmlformats.org/officeDocument/2006/relationships/customXml" Target="../ink/ink1606.xml"/><Relationship Id="rId105" Type="http://schemas.openxmlformats.org/officeDocument/2006/relationships/image" Target="../media/image1562.png"/><Relationship Id="rId126" Type="http://schemas.openxmlformats.org/officeDocument/2006/relationships/customXml" Target="../ink/ink1619.xml"/><Relationship Id="rId147" Type="http://schemas.openxmlformats.org/officeDocument/2006/relationships/customXml" Target="../ink/ink1630.xml"/><Relationship Id="rId8" Type="http://schemas.openxmlformats.org/officeDocument/2006/relationships/customXml" Target="../ink/ink1560.xml"/><Relationship Id="rId51" Type="http://schemas.openxmlformats.org/officeDocument/2006/relationships/image" Target="../media/image1537.png"/><Relationship Id="rId72" Type="http://schemas.openxmlformats.org/officeDocument/2006/relationships/customXml" Target="../ink/ink1592.xml"/><Relationship Id="rId93" Type="http://schemas.openxmlformats.org/officeDocument/2006/relationships/image" Target="../media/image1556.png"/><Relationship Id="rId98" Type="http://schemas.openxmlformats.org/officeDocument/2006/relationships/customXml" Target="../ink/ink1605.xml"/><Relationship Id="rId121" Type="http://schemas.openxmlformats.org/officeDocument/2006/relationships/image" Target="../media/image1570.png"/><Relationship Id="rId142" Type="http://schemas.openxmlformats.org/officeDocument/2006/relationships/image" Target="../media/image1580.png"/><Relationship Id="rId163" Type="http://schemas.openxmlformats.org/officeDocument/2006/relationships/customXml" Target="../ink/ink1638.xml"/><Relationship Id="rId3" Type="http://schemas.openxmlformats.org/officeDocument/2006/relationships/image" Target="../media/image5810.png"/><Relationship Id="rId25" Type="http://schemas.openxmlformats.org/officeDocument/2006/relationships/image" Target="../media/image436.png"/><Relationship Id="rId46" Type="http://schemas.openxmlformats.org/officeDocument/2006/relationships/customXml" Target="../ink/ink1579.xml"/><Relationship Id="rId67" Type="http://schemas.openxmlformats.org/officeDocument/2006/relationships/image" Target="../media/image1544.png"/><Relationship Id="rId116" Type="http://schemas.openxmlformats.org/officeDocument/2006/relationships/customXml" Target="../ink/ink1614.xml"/><Relationship Id="rId137" Type="http://schemas.openxmlformats.org/officeDocument/2006/relationships/customXml" Target="../ink/ink1625.xml"/><Relationship Id="rId158" Type="http://schemas.openxmlformats.org/officeDocument/2006/relationships/image" Target="../media/image1588.png"/><Relationship Id="rId20" Type="http://schemas.openxmlformats.org/officeDocument/2006/relationships/customXml" Target="../ink/ink1566.xml"/><Relationship Id="rId41" Type="http://schemas.openxmlformats.org/officeDocument/2006/relationships/image" Target="../media/image1533.png"/><Relationship Id="rId62" Type="http://schemas.openxmlformats.org/officeDocument/2006/relationships/customXml" Target="../ink/ink1587.xml"/><Relationship Id="rId83" Type="http://schemas.openxmlformats.org/officeDocument/2006/relationships/image" Target="../media/image1551.png"/><Relationship Id="rId88" Type="http://schemas.openxmlformats.org/officeDocument/2006/relationships/customXml" Target="../ink/ink1600.xml"/><Relationship Id="rId111" Type="http://schemas.openxmlformats.org/officeDocument/2006/relationships/image" Target="../media/image1565.png"/><Relationship Id="rId132" Type="http://schemas.openxmlformats.org/officeDocument/2006/relationships/image" Target="../media/image1575.png"/><Relationship Id="rId153" Type="http://schemas.openxmlformats.org/officeDocument/2006/relationships/customXml" Target="../ink/ink16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0.png"/><Relationship Id="rId7" Type="http://schemas.openxmlformats.org/officeDocument/2006/relationships/image" Target="../media/image1594.png"/><Relationship Id="rId2" Type="http://schemas.openxmlformats.org/officeDocument/2006/relationships/image" Target="../media/image580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641.xml"/><Relationship Id="rId5" Type="http://schemas.openxmlformats.org/officeDocument/2006/relationships/image" Target="../media/image1593.png"/><Relationship Id="rId4" Type="http://schemas.openxmlformats.org/officeDocument/2006/relationships/customXml" Target="../ink/ink164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53.xml"/><Relationship Id="rId21" Type="http://schemas.openxmlformats.org/officeDocument/2006/relationships/image" Target="../media/image1603.png"/><Relationship Id="rId42" Type="http://schemas.openxmlformats.org/officeDocument/2006/relationships/customXml" Target="../ink/ink1661.xml"/><Relationship Id="rId47" Type="http://schemas.openxmlformats.org/officeDocument/2006/relationships/image" Target="../media/image1617.png"/><Relationship Id="rId63" Type="http://schemas.openxmlformats.org/officeDocument/2006/relationships/image" Target="../media/image1625.png"/><Relationship Id="rId68" Type="http://schemas.openxmlformats.org/officeDocument/2006/relationships/customXml" Target="../ink/ink1674.xml"/><Relationship Id="rId84" Type="http://schemas.openxmlformats.org/officeDocument/2006/relationships/customXml" Target="../ink/ink1682.xml"/><Relationship Id="rId89" Type="http://schemas.openxmlformats.org/officeDocument/2006/relationships/image" Target="../media/image1638.png"/><Relationship Id="rId7" Type="http://schemas.openxmlformats.org/officeDocument/2006/relationships/image" Target="../media/image1596.png"/><Relationship Id="rId71" Type="http://schemas.openxmlformats.org/officeDocument/2006/relationships/image" Target="../media/image1629.png"/><Relationship Id="rId92" Type="http://schemas.openxmlformats.org/officeDocument/2006/relationships/customXml" Target="../ink/ink1686.xml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1648.xml"/><Relationship Id="rId29" Type="http://schemas.openxmlformats.org/officeDocument/2006/relationships/image" Target="../media/image1607.png"/><Relationship Id="rId11" Type="http://schemas.openxmlformats.org/officeDocument/2006/relationships/image" Target="../media/image1598.png"/><Relationship Id="rId24" Type="http://schemas.openxmlformats.org/officeDocument/2006/relationships/customXml" Target="../ink/ink1652.xml"/><Relationship Id="rId32" Type="http://schemas.openxmlformats.org/officeDocument/2006/relationships/customXml" Target="../ink/ink1656.xml"/><Relationship Id="rId37" Type="http://schemas.openxmlformats.org/officeDocument/2006/relationships/image" Target="../media/image1612.png"/><Relationship Id="rId40" Type="http://schemas.openxmlformats.org/officeDocument/2006/relationships/customXml" Target="../ink/ink1660.xml"/><Relationship Id="rId45" Type="http://schemas.openxmlformats.org/officeDocument/2006/relationships/image" Target="../media/image1616.png"/><Relationship Id="rId53" Type="http://schemas.openxmlformats.org/officeDocument/2006/relationships/image" Target="../media/image1620.png"/><Relationship Id="rId58" Type="http://schemas.openxmlformats.org/officeDocument/2006/relationships/customXml" Target="../ink/ink1669.xml"/><Relationship Id="rId66" Type="http://schemas.openxmlformats.org/officeDocument/2006/relationships/customXml" Target="../ink/ink1673.xml"/><Relationship Id="rId74" Type="http://schemas.openxmlformats.org/officeDocument/2006/relationships/customXml" Target="../ink/ink1677.xml"/><Relationship Id="rId79" Type="http://schemas.openxmlformats.org/officeDocument/2006/relationships/image" Target="../media/image1633.png"/><Relationship Id="rId87" Type="http://schemas.openxmlformats.org/officeDocument/2006/relationships/image" Target="../media/image1637.png"/><Relationship Id="rId102" Type="http://schemas.openxmlformats.org/officeDocument/2006/relationships/customXml" Target="../ink/ink1691.xml"/><Relationship Id="rId5" Type="http://schemas.openxmlformats.org/officeDocument/2006/relationships/image" Target="../media/image1595.png"/><Relationship Id="rId61" Type="http://schemas.openxmlformats.org/officeDocument/2006/relationships/image" Target="../media/image1624.png"/><Relationship Id="rId82" Type="http://schemas.openxmlformats.org/officeDocument/2006/relationships/customXml" Target="../ink/ink1681.xml"/><Relationship Id="rId90" Type="http://schemas.openxmlformats.org/officeDocument/2006/relationships/customXml" Target="../ink/ink1685.xml"/><Relationship Id="rId95" Type="http://schemas.openxmlformats.org/officeDocument/2006/relationships/image" Target="../media/image1641.png"/><Relationship Id="rId19" Type="http://schemas.openxmlformats.org/officeDocument/2006/relationships/image" Target="../media/image1602.png"/><Relationship Id="rId14" Type="http://schemas.openxmlformats.org/officeDocument/2006/relationships/customXml" Target="../ink/ink1647.xml"/><Relationship Id="rId22" Type="http://schemas.openxmlformats.org/officeDocument/2006/relationships/customXml" Target="../ink/ink1651.xml"/><Relationship Id="rId27" Type="http://schemas.openxmlformats.org/officeDocument/2006/relationships/image" Target="../media/image1606.png"/><Relationship Id="rId30" Type="http://schemas.openxmlformats.org/officeDocument/2006/relationships/customXml" Target="../ink/ink1655.xml"/><Relationship Id="rId35" Type="http://schemas.openxmlformats.org/officeDocument/2006/relationships/image" Target="../media/image1611.png"/><Relationship Id="rId43" Type="http://schemas.openxmlformats.org/officeDocument/2006/relationships/image" Target="../media/image1615.png"/><Relationship Id="rId48" Type="http://schemas.openxmlformats.org/officeDocument/2006/relationships/customXml" Target="../ink/ink1664.xml"/><Relationship Id="rId56" Type="http://schemas.openxmlformats.org/officeDocument/2006/relationships/customXml" Target="../ink/ink1668.xml"/><Relationship Id="rId64" Type="http://schemas.openxmlformats.org/officeDocument/2006/relationships/customXml" Target="../ink/ink1672.xml"/><Relationship Id="rId69" Type="http://schemas.openxmlformats.org/officeDocument/2006/relationships/image" Target="../media/image1628.png"/><Relationship Id="rId77" Type="http://schemas.openxmlformats.org/officeDocument/2006/relationships/image" Target="../media/image1632.png"/><Relationship Id="rId100" Type="http://schemas.openxmlformats.org/officeDocument/2006/relationships/customXml" Target="../ink/ink1690.xml"/><Relationship Id="rId105" Type="http://schemas.openxmlformats.org/officeDocument/2006/relationships/customXml" Target="../ink/ink1693.xml"/><Relationship Id="rId8" Type="http://schemas.openxmlformats.org/officeDocument/2006/relationships/customXml" Target="../ink/ink1644.xml"/><Relationship Id="rId51" Type="http://schemas.openxmlformats.org/officeDocument/2006/relationships/image" Target="../media/image1619.png"/><Relationship Id="rId72" Type="http://schemas.openxmlformats.org/officeDocument/2006/relationships/customXml" Target="../ink/ink1676.xml"/><Relationship Id="rId80" Type="http://schemas.openxmlformats.org/officeDocument/2006/relationships/customXml" Target="../ink/ink1680.xml"/><Relationship Id="rId85" Type="http://schemas.openxmlformats.org/officeDocument/2006/relationships/image" Target="../media/image1636.png"/><Relationship Id="rId93" Type="http://schemas.openxmlformats.org/officeDocument/2006/relationships/image" Target="../media/image1640.png"/><Relationship Id="rId98" Type="http://schemas.openxmlformats.org/officeDocument/2006/relationships/customXml" Target="../ink/ink1689.xml"/><Relationship Id="rId3" Type="http://schemas.openxmlformats.org/officeDocument/2006/relationships/image" Target="../media/image6000.png"/><Relationship Id="rId12" Type="http://schemas.openxmlformats.org/officeDocument/2006/relationships/customXml" Target="../ink/ink1646.xml"/><Relationship Id="rId17" Type="http://schemas.openxmlformats.org/officeDocument/2006/relationships/image" Target="../media/image1601.png"/><Relationship Id="rId25" Type="http://schemas.openxmlformats.org/officeDocument/2006/relationships/image" Target="../media/image1605.png"/><Relationship Id="rId33" Type="http://schemas.openxmlformats.org/officeDocument/2006/relationships/image" Target="../media/image1609.png"/><Relationship Id="rId38" Type="http://schemas.openxmlformats.org/officeDocument/2006/relationships/customXml" Target="../ink/ink1659.xml"/><Relationship Id="rId46" Type="http://schemas.openxmlformats.org/officeDocument/2006/relationships/customXml" Target="../ink/ink1663.xml"/><Relationship Id="rId59" Type="http://schemas.openxmlformats.org/officeDocument/2006/relationships/image" Target="../media/image1623.png"/><Relationship Id="rId67" Type="http://schemas.openxmlformats.org/officeDocument/2006/relationships/image" Target="../media/image1627.png"/><Relationship Id="rId103" Type="http://schemas.openxmlformats.org/officeDocument/2006/relationships/customXml" Target="../ink/ink1692.xml"/><Relationship Id="rId20" Type="http://schemas.openxmlformats.org/officeDocument/2006/relationships/customXml" Target="../ink/ink1650.xml"/><Relationship Id="rId41" Type="http://schemas.openxmlformats.org/officeDocument/2006/relationships/image" Target="../media/image1614.png"/><Relationship Id="rId54" Type="http://schemas.openxmlformats.org/officeDocument/2006/relationships/customXml" Target="../ink/ink1667.xml"/><Relationship Id="rId62" Type="http://schemas.openxmlformats.org/officeDocument/2006/relationships/customXml" Target="../ink/ink1671.xml"/><Relationship Id="rId70" Type="http://schemas.openxmlformats.org/officeDocument/2006/relationships/customXml" Target="../ink/ink1675.xml"/><Relationship Id="rId75" Type="http://schemas.openxmlformats.org/officeDocument/2006/relationships/image" Target="../media/image1631.png"/><Relationship Id="rId83" Type="http://schemas.openxmlformats.org/officeDocument/2006/relationships/image" Target="../media/image1635.png"/><Relationship Id="rId88" Type="http://schemas.openxmlformats.org/officeDocument/2006/relationships/customXml" Target="../ink/ink1684.xml"/><Relationship Id="rId91" Type="http://schemas.openxmlformats.org/officeDocument/2006/relationships/image" Target="../media/image1639.png"/><Relationship Id="rId96" Type="http://schemas.openxmlformats.org/officeDocument/2006/relationships/customXml" Target="../ink/ink168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643.xml"/><Relationship Id="rId15" Type="http://schemas.openxmlformats.org/officeDocument/2006/relationships/image" Target="../media/image1600.png"/><Relationship Id="rId23" Type="http://schemas.openxmlformats.org/officeDocument/2006/relationships/image" Target="../media/image1604.png"/><Relationship Id="rId28" Type="http://schemas.openxmlformats.org/officeDocument/2006/relationships/customXml" Target="../ink/ink1654.xml"/><Relationship Id="rId36" Type="http://schemas.openxmlformats.org/officeDocument/2006/relationships/customXml" Target="../ink/ink1658.xml"/><Relationship Id="rId49" Type="http://schemas.openxmlformats.org/officeDocument/2006/relationships/image" Target="../media/image1618.png"/><Relationship Id="rId57" Type="http://schemas.openxmlformats.org/officeDocument/2006/relationships/image" Target="../media/image1622.png"/><Relationship Id="rId106" Type="http://schemas.openxmlformats.org/officeDocument/2006/relationships/image" Target="../media/image1646.png"/><Relationship Id="rId10" Type="http://schemas.openxmlformats.org/officeDocument/2006/relationships/customXml" Target="../ink/ink1645.xml"/><Relationship Id="rId31" Type="http://schemas.openxmlformats.org/officeDocument/2006/relationships/image" Target="../media/image1608.png"/><Relationship Id="rId44" Type="http://schemas.openxmlformats.org/officeDocument/2006/relationships/customXml" Target="../ink/ink1662.xml"/><Relationship Id="rId52" Type="http://schemas.openxmlformats.org/officeDocument/2006/relationships/customXml" Target="../ink/ink1666.xml"/><Relationship Id="rId60" Type="http://schemas.openxmlformats.org/officeDocument/2006/relationships/customXml" Target="../ink/ink1670.xml"/><Relationship Id="rId65" Type="http://schemas.openxmlformats.org/officeDocument/2006/relationships/image" Target="../media/image1626.png"/><Relationship Id="rId73" Type="http://schemas.openxmlformats.org/officeDocument/2006/relationships/image" Target="../media/image1630.png"/><Relationship Id="rId78" Type="http://schemas.openxmlformats.org/officeDocument/2006/relationships/customXml" Target="../ink/ink1679.xml"/><Relationship Id="rId81" Type="http://schemas.openxmlformats.org/officeDocument/2006/relationships/image" Target="../media/image1634.png"/><Relationship Id="rId86" Type="http://schemas.openxmlformats.org/officeDocument/2006/relationships/customXml" Target="../ink/ink1683.xml"/><Relationship Id="rId94" Type="http://schemas.openxmlformats.org/officeDocument/2006/relationships/customXml" Target="../ink/ink1687.xml"/><Relationship Id="rId99" Type="http://schemas.openxmlformats.org/officeDocument/2006/relationships/image" Target="../media/image1643.png"/><Relationship Id="rId101" Type="http://schemas.openxmlformats.org/officeDocument/2006/relationships/image" Target="../media/image1644.png"/><Relationship Id="rId4" Type="http://schemas.openxmlformats.org/officeDocument/2006/relationships/customXml" Target="../ink/ink1642.xml"/><Relationship Id="rId9" Type="http://schemas.openxmlformats.org/officeDocument/2006/relationships/image" Target="../media/image1597.png"/><Relationship Id="rId13" Type="http://schemas.openxmlformats.org/officeDocument/2006/relationships/image" Target="../media/image1599.png"/><Relationship Id="rId18" Type="http://schemas.openxmlformats.org/officeDocument/2006/relationships/customXml" Target="../ink/ink1649.xml"/><Relationship Id="rId39" Type="http://schemas.openxmlformats.org/officeDocument/2006/relationships/image" Target="../media/image1613.png"/><Relationship Id="rId34" Type="http://schemas.openxmlformats.org/officeDocument/2006/relationships/customXml" Target="../ink/ink1657.xml"/><Relationship Id="rId50" Type="http://schemas.openxmlformats.org/officeDocument/2006/relationships/customXml" Target="../ink/ink1665.xml"/><Relationship Id="rId55" Type="http://schemas.openxmlformats.org/officeDocument/2006/relationships/image" Target="../media/image1621.png"/><Relationship Id="rId76" Type="http://schemas.openxmlformats.org/officeDocument/2006/relationships/customXml" Target="../ink/ink1678.xml"/><Relationship Id="rId97" Type="http://schemas.openxmlformats.org/officeDocument/2006/relationships/image" Target="../media/image1642.png"/><Relationship Id="rId104" Type="http://schemas.openxmlformats.org/officeDocument/2006/relationships/image" Target="../media/image1645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58.png"/><Relationship Id="rId117" Type="http://schemas.openxmlformats.org/officeDocument/2006/relationships/customXml" Target="../ink/ink1752.xml"/><Relationship Id="rId21" Type="http://schemas.openxmlformats.org/officeDocument/2006/relationships/customXml" Target="../ink/ink1703.xml"/><Relationship Id="rId42" Type="http://schemas.openxmlformats.org/officeDocument/2006/relationships/image" Target="../media/image1665.png"/><Relationship Id="rId47" Type="http://schemas.openxmlformats.org/officeDocument/2006/relationships/customXml" Target="../ink/ink1717.xml"/><Relationship Id="rId63" Type="http://schemas.openxmlformats.org/officeDocument/2006/relationships/customXml" Target="../ink/ink1725.xml"/><Relationship Id="rId68" Type="http://schemas.openxmlformats.org/officeDocument/2006/relationships/image" Target="../media/image1678.png"/><Relationship Id="rId84" Type="http://schemas.openxmlformats.org/officeDocument/2006/relationships/image" Target="../media/image1686.png"/><Relationship Id="rId89" Type="http://schemas.openxmlformats.org/officeDocument/2006/relationships/customXml" Target="../ink/ink1738.xml"/><Relationship Id="rId112" Type="http://schemas.openxmlformats.org/officeDocument/2006/relationships/image" Target="../media/image1700.png"/><Relationship Id="rId133" Type="http://schemas.openxmlformats.org/officeDocument/2006/relationships/image" Target="../media/image1711.png"/><Relationship Id="rId138" Type="http://schemas.openxmlformats.org/officeDocument/2006/relationships/customXml" Target="../ink/ink1763.xml"/><Relationship Id="rId16" Type="http://schemas.openxmlformats.org/officeDocument/2006/relationships/image" Target="../media/image1653.png"/><Relationship Id="rId107" Type="http://schemas.openxmlformats.org/officeDocument/2006/relationships/customXml" Target="../ink/ink1747.xml"/><Relationship Id="rId11" Type="http://schemas.openxmlformats.org/officeDocument/2006/relationships/customXml" Target="../ink/ink1698.xml"/><Relationship Id="rId32" Type="http://schemas.openxmlformats.org/officeDocument/2006/relationships/image" Target="../media/image1660.png"/><Relationship Id="rId37" Type="http://schemas.openxmlformats.org/officeDocument/2006/relationships/customXml" Target="../ink/ink1712.xml"/><Relationship Id="rId53" Type="http://schemas.openxmlformats.org/officeDocument/2006/relationships/customXml" Target="../ink/ink1720.xml"/><Relationship Id="rId58" Type="http://schemas.openxmlformats.org/officeDocument/2006/relationships/image" Target="../media/image1673.png"/><Relationship Id="rId74" Type="http://schemas.openxmlformats.org/officeDocument/2006/relationships/image" Target="../media/image1681.png"/><Relationship Id="rId79" Type="http://schemas.openxmlformats.org/officeDocument/2006/relationships/customXml" Target="../ink/ink1733.xml"/><Relationship Id="rId102" Type="http://schemas.openxmlformats.org/officeDocument/2006/relationships/image" Target="../media/image1695.png"/><Relationship Id="rId123" Type="http://schemas.openxmlformats.org/officeDocument/2006/relationships/customXml" Target="../ink/ink1755.xml"/><Relationship Id="rId128" Type="http://schemas.openxmlformats.org/officeDocument/2006/relationships/customXml" Target="../ink/ink1758.xml"/><Relationship Id="rId144" Type="http://schemas.openxmlformats.org/officeDocument/2006/relationships/customXml" Target="../ink/ink1766.xml"/><Relationship Id="rId149" Type="http://schemas.openxmlformats.org/officeDocument/2006/relationships/image" Target="../media/image1719.png"/><Relationship Id="rId5" Type="http://schemas.openxmlformats.org/officeDocument/2006/relationships/customXml" Target="../ink/ink1695.xml"/><Relationship Id="rId90" Type="http://schemas.openxmlformats.org/officeDocument/2006/relationships/image" Target="../media/image1689.png"/><Relationship Id="rId95" Type="http://schemas.openxmlformats.org/officeDocument/2006/relationships/customXml" Target="../ink/ink1741.xml"/><Relationship Id="rId22" Type="http://schemas.openxmlformats.org/officeDocument/2006/relationships/image" Target="../media/image1656.png"/><Relationship Id="rId27" Type="http://schemas.openxmlformats.org/officeDocument/2006/relationships/customXml" Target="../ink/ink1706.xml"/><Relationship Id="rId43" Type="http://schemas.openxmlformats.org/officeDocument/2006/relationships/customXml" Target="../ink/ink1715.xml"/><Relationship Id="rId48" Type="http://schemas.openxmlformats.org/officeDocument/2006/relationships/image" Target="../media/image1668.png"/><Relationship Id="rId64" Type="http://schemas.openxmlformats.org/officeDocument/2006/relationships/image" Target="../media/image1676.png"/><Relationship Id="rId69" Type="http://schemas.openxmlformats.org/officeDocument/2006/relationships/customXml" Target="../ink/ink1728.xml"/><Relationship Id="rId113" Type="http://schemas.openxmlformats.org/officeDocument/2006/relationships/customXml" Target="../ink/ink1750.xml"/><Relationship Id="rId118" Type="http://schemas.openxmlformats.org/officeDocument/2006/relationships/image" Target="../media/image1703.png"/><Relationship Id="rId134" Type="http://schemas.openxmlformats.org/officeDocument/2006/relationships/customXml" Target="../ink/ink1761.xml"/><Relationship Id="rId139" Type="http://schemas.openxmlformats.org/officeDocument/2006/relationships/image" Target="../media/image1714.png"/><Relationship Id="rId80" Type="http://schemas.openxmlformats.org/officeDocument/2006/relationships/image" Target="../media/image1684.png"/><Relationship Id="rId85" Type="http://schemas.openxmlformats.org/officeDocument/2006/relationships/customXml" Target="../ink/ink1736.xml"/><Relationship Id="rId3" Type="http://schemas.openxmlformats.org/officeDocument/2006/relationships/customXml" Target="../ink/ink1694.xml"/><Relationship Id="rId12" Type="http://schemas.openxmlformats.org/officeDocument/2006/relationships/image" Target="../media/image1651.png"/><Relationship Id="rId17" Type="http://schemas.openxmlformats.org/officeDocument/2006/relationships/customXml" Target="../ink/ink1701.xml"/><Relationship Id="rId25" Type="http://schemas.openxmlformats.org/officeDocument/2006/relationships/customXml" Target="../ink/ink1705.xml"/><Relationship Id="rId33" Type="http://schemas.openxmlformats.org/officeDocument/2006/relationships/customXml" Target="../ink/ink1710.xml"/><Relationship Id="rId38" Type="http://schemas.openxmlformats.org/officeDocument/2006/relationships/image" Target="../media/image1663.png"/><Relationship Id="rId46" Type="http://schemas.openxmlformats.org/officeDocument/2006/relationships/image" Target="../media/image1667.png"/><Relationship Id="rId59" Type="http://schemas.openxmlformats.org/officeDocument/2006/relationships/customXml" Target="../ink/ink1723.xml"/><Relationship Id="rId67" Type="http://schemas.openxmlformats.org/officeDocument/2006/relationships/customXml" Target="../ink/ink1727.xml"/><Relationship Id="rId103" Type="http://schemas.openxmlformats.org/officeDocument/2006/relationships/customXml" Target="../ink/ink1745.xml"/><Relationship Id="rId108" Type="http://schemas.openxmlformats.org/officeDocument/2006/relationships/image" Target="../media/image1698.png"/><Relationship Id="rId116" Type="http://schemas.openxmlformats.org/officeDocument/2006/relationships/image" Target="../media/image1702.png"/><Relationship Id="rId124" Type="http://schemas.openxmlformats.org/officeDocument/2006/relationships/image" Target="../media/image1706.png"/><Relationship Id="rId129" Type="http://schemas.openxmlformats.org/officeDocument/2006/relationships/image" Target="../media/image1708.png"/><Relationship Id="rId137" Type="http://schemas.openxmlformats.org/officeDocument/2006/relationships/image" Target="../media/image1713.png"/><Relationship Id="rId20" Type="http://schemas.openxmlformats.org/officeDocument/2006/relationships/image" Target="../media/image1655.png"/><Relationship Id="rId41" Type="http://schemas.openxmlformats.org/officeDocument/2006/relationships/customXml" Target="../ink/ink1714.xml"/><Relationship Id="rId54" Type="http://schemas.openxmlformats.org/officeDocument/2006/relationships/image" Target="../media/image1671.png"/><Relationship Id="rId62" Type="http://schemas.openxmlformats.org/officeDocument/2006/relationships/image" Target="../media/image1675.png"/><Relationship Id="rId70" Type="http://schemas.openxmlformats.org/officeDocument/2006/relationships/image" Target="../media/image1679.png"/><Relationship Id="rId75" Type="http://schemas.openxmlformats.org/officeDocument/2006/relationships/customXml" Target="../ink/ink1731.xml"/><Relationship Id="rId83" Type="http://schemas.openxmlformats.org/officeDocument/2006/relationships/customXml" Target="../ink/ink1735.xml"/><Relationship Id="rId88" Type="http://schemas.openxmlformats.org/officeDocument/2006/relationships/image" Target="../media/image1688.png"/><Relationship Id="rId91" Type="http://schemas.openxmlformats.org/officeDocument/2006/relationships/customXml" Target="../ink/ink1739.xml"/><Relationship Id="rId96" Type="http://schemas.openxmlformats.org/officeDocument/2006/relationships/image" Target="../media/image1692.png"/><Relationship Id="rId111" Type="http://schemas.openxmlformats.org/officeDocument/2006/relationships/customXml" Target="../ink/ink1749.xml"/><Relationship Id="rId132" Type="http://schemas.openxmlformats.org/officeDocument/2006/relationships/customXml" Target="../ink/ink1760.xml"/><Relationship Id="rId140" Type="http://schemas.openxmlformats.org/officeDocument/2006/relationships/customXml" Target="../ink/ink1764.xml"/><Relationship Id="rId145" Type="http://schemas.openxmlformats.org/officeDocument/2006/relationships/image" Target="../media/image17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8.png"/><Relationship Id="rId15" Type="http://schemas.openxmlformats.org/officeDocument/2006/relationships/customXml" Target="../ink/ink1700.xml"/><Relationship Id="rId23" Type="http://schemas.openxmlformats.org/officeDocument/2006/relationships/customXml" Target="../ink/ink1704.xml"/><Relationship Id="rId28" Type="http://schemas.openxmlformats.org/officeDocument/2006/relationships/customXml" Target="../ink/ink1707.xml"/><Relationship Id="rId36" Type="http://schemas.openxmlformats.org/officeDocument/2006/relationships/image" Target="../media/image1662.png"/><Relationship Id="rId49" Type="http://schemas.openxmlformats.org/officeDocument/2006/relationships/customXml" Target="../ink/ink1718.xml"/><Relationship Id="rId57" Type="http://schemas.openxmlformats.org/officeDocument/2006/relationships/customXml" Target="../ink/ink1722.xml"/><Relationship Id="rId106" Type="http://schemas.openxmlformats.org/officeDocument/2006/relationships/image" Target="../media/image1697.png"/><Relationship Id="rId114" Type="http://schemas.openxmlformats.org/officeDocument/2006/relationships/image" Target="../media/image1701.png"/><Relationship Id="rId119" Type="http://schemas.openxmlformats.org/officeDocument/2006/relationships/customXml" Target="../ink/ink1753.xml"/><Relationship Id="rId127" Type="http://schemas.openxmlformats.org/officeDocument/2006/relationships/image" Target="../media/image1707.png"/><Relationship Id="rId10" Type="http://schemas.openxmlformats.org/officeDocument/2006/relationships/image" Target="../media/image1650.png"/><Relationship Id="rId31" Type="http://schemas.openxmlformats.org/officeDocument/2006/relationships/customXml" Target="../ink/ink1709.xml"/><Relationship Id="rId44" Type="http://schemas.openxmlformats.org/officeDocument/2006/relationships/image" Target="../media/image1666.png"/><Relationship Id="rId52" Type="http://schemas.openxmlformats.org/officeDocument/2006/relationships/image" Target="../media/image1670.png"/><Relationship Id="rId60" Type="http://schemas.openxmlformats.org/officeDocument/2006/relationships/image" Target="../media/image1674.png"/><Relationship Id="rId65" Type="http://schemas.openxmlformats.org/officeDocument/2006/relationships/customXml" Target="../ink/ink1726.xml"/><Relationship Id="rId73" Type="http://schemas.openxmlformats.org/officeDocument/2006/relationships/customXml" Target="../ink/ink1730.xml"/><Relationship Id="rId78" Type="http://schemas.openxmlformats.org/officeDocument/2006/relationships/image" Target="../media/image1683.png"/><Relationship Id="rId81" Type="http://schemas.openxmlformats.org/officeDocument/2006/relationships/customXml" Target="../ink/ink1734.xml"/><Relationship Id="rId86" Type="http://schemas.openxmlformats.org/officeDocument/2006/relationships/image" Target="../media/image1687.png"/><Relationship Id="rId94" Type="http://schemas.openxmlformats.org/officeDocument/2006/relationships/image" Target="../media/image1691.png"/><Relationship Id="rId99" Type="http://schemas.openxmlformats.org/officeDocument/2006/relationships/customXml" Target="../ink/ink1743.xml"/><Relationship Id="rId101" Type="http://schemas.openxmlformats.org/officeDocument/2006/relationships/customXml" Target="../ink/ink1744.xml"/><Relationship Id="rId122" Type="http://schemas.openxmlformats.org/officeDocument/2006/relationships/image" Target="../media/image1705.png"/><Relationship Id="rId130" Type="http://schemas.openxmlformats.org/officeDocument/2006/relationships/customXml" Target="../ink/ink1759.xml"/><Relationship Id="rId135" Type="http://schemas.openxmlformats.org/officeDocument/2006/relationships/image" Target="../media/image1712.png"/><Relationship Id="rId143" Type="http://schemas.openxmlformats.org/officeDocument/2006/relationships/image" Target="../media/image1716.png"/><Relationship Id="rId148" Type="http://schemas.openxmlformats.org/officeDocument/2006/relationships/customXml" Target="../ink/ink1768.xml"/><Relationship Id="rId4" Type="http://schemas.openxmlformats.org/officeDocument/2006/relationships/image" Target="../media/image1647.png"/><Relationship Id="rId9" Type="http://schemas.openxmlformats.org/officeDocument/2006/relationships/customXml" Target="../ink/ink1697.xml"/><Relationship Id="rId13" Type="http://schemas.openxmlformats.org/officeDocument/2006/relationships/customXml" Target="../ink/ink1699.xml"/><Relationship Id="rId18" Type="http://schemas.openxmlformats.org/officeDocument/2006/relationships/image" Target="../media/image1654.png"/><Relationship Id="rId39" Type="http://schemas.openxmlformats.org/officeDocument/2006/relationships/customXml" Target="../ink/ink1713.xml"/><Relationship Id="rId109" Type="http://schemas.openxmlformats.org/officeDocument/2006/relationships/customXml" Target="../ink/ink1748.xml"/><Relationship Id="rId34" Type="http://schemas.openxmlformats.org/officeDocument/2006/relationships/image" Target="../media/image1661.png"/><Relationship Id="rId50" Type="http://schemas.openxmlformats.org/officeDocument/2006/relationships/image" Target="../media/image1669.png"/><Relationship Id="rId55" Type="http://schemas.openxmlformats.org/officeDocument/2006/relationships/customXml" Target="../ink/ink1721.xml"/><Relationship Id="rId76" Type="http://schemas.openxmlformats.org/officeDocument/2006/relationships/image" Target="../media/image1682.png"/><Relationship Id="rId97" Type="http://schemas.openxmlformats.org/officeDocument/2006/relationships/customXml" Target="../ink/ink1742.xml"/><Relationship Id="rId104" Type="http://schemas.openxmlformats.org/officeDocument/2006/relationships/image" Target="../media/image1696.png"/><Relationship Id="rId120" Type="http://schemas.openxmlformats.org/officeDocument/2006/relationships/image" Target="../media/image1704.png"/><Relationship Id="rId125" Type="http://schemas.openxmlformats.org/officeDocument/2006/relationships/customXml" Target="../ink/ink1756.xml"/><Relationship Id="rId141" Type="http://schemas.openxmlformats.org/officeDocument/2006/relationships/image" Target="../media/image1715.png"/><Relationship Id="rId146" Type="http://schemas.openxmlformats.org/officeDocument/2006/relationships/customXml" Target="../ink/ink1767.xml"/><Relationship Id="rId7" Type="http://schemas.openxmlformats.org/officeDocument/2006/relationships/customXml" Target="../ink/ink1696.xml"/><Relationship Id="rId71" Type="http://schemas.openxmlformats.org/officeDocument/2006/relationships/customXml" Target="../ink/ink1729.xml"/><Relationship Id="rId92" Type="http://schemas.openxmlformats.org/officeDocument/2006/relationships/image" Target="../media/image1690.png"/><Relationship Id="rId2" Type="http://schemas.openxmlformats.org/officeDocument/2006/relationships/image" Target="../media/image6100.png"/><Relationship Id="rId29" Type="http://schemas.openxmlformats.org/officeDocument/2006/relationships/image" Target="../media/image1659.png"/><Relationship Id="rId24" Type="http://schemas.openxmlformats.org/officeDocument/2006/relationships/image" Target="../media/image1657.png"/><Relationship Id="rId40" Type="http://schemas.openxmlformats.org/officeDocument/2006/relationships/image" Target="../media/image1664.png"/><Relationship Id="rId45" Type="http://schemas.openxmlformats.org/officeDocument/2006/relationships/customXml" Target="../ink/ink1716.xml"/><Relationship Id="rId66" Type="http://schemas.openxmlformats.org/officeDocument/2006/relationships/image" Target="../media/image1677.png"/><Relationship Id="rId87" Type="http://schemas.openxmlformats.org/officeDocument/2006/relationships/customXml" Target="../ink/ink1737.xml"/><Relationship Id="rId110" Type="http://schemas.openxmlformats.org/officeDocument/2006/relationships/image" Target="../media/image1699.png"/><Relationship Id="rId115" Type="http://schemas.openxmlformats.org/officeDocument/2006/relationships/customXml" Target="../ink/ink1751.xml"/><Relationship Id="rId131" Type="http://schemas.openxmlformats.org/officeDocument/2006/relationships/image" Target="../media/image1709.png"/><Relationship Id="rId136" Type="http://schemas.openxmlformats.org/officeDocument/2006/relationships/customXml" Target="../ink/ink1762.xml"/><Relationship Id="rId61" Type="http://schemas.openxmlformats.org/officeDocument/2006/relationships/customXml" Target="../ink/ink1724.xml"/><Relationship Id="rId82" Type="http://schemas.openxmlformats.org/officeDocument/2006/relationships/image" Target="../media/image1685.png"/><Relationship Id="rId19" Type="http://schemas.openxmlformats.org/officeDocument/2006/relationships/customXml" Target="../ink/ink1702.xml"/><Relationship Id="rId14" Type="http://schemas.openxmlformats.org/officeDocument/2006/relationships/image" Target="../media/image1652.png"/><Relationship Id="rId30" Type="http://schemas.openxmlformats.org/officeDocument/2006/relationships/customXml" Target="../ink/ink1708.xml"/><Relationship Id="rId35" Type="http://schemas.openxmlformats.org/officeDocument/2006/relationships/customXml" Target="../ink/ink1711.xml"/><Relationship Id="rId56" Type="http://schemas.openxmlformats.org/officeDocument/2006/relationships/image" Target="../media/image1672.png"/><Relationship Id="rId77" Type="http://schemas.openxmlformats.org/officeDocument/2006/relationships/customXml" Target="../ink/ink1732.xml"/><Relationship Id="rId100" Type="http://schemas.openxmlformats.org/officeDocument/2006/relationships/image" Target="../media/image1694.png"/><Relationship Id="rId105" Type="http://schemas.openxmlformats.org/officeDocument/2006/relationships/customXml" Target="../ink/ink1746.xml"/><Relationship Id="rId126" Type="http://schemas.openxmlformats.org/officeDocument/2006/relationships/customXml" Target="../ink/ink1757.xml"/><Relationship Id="rId147" Type="http://schemas.openxmlformats.org/officeDocument/2006/relationships/image" Target="../media/image1718.png"/><Relationship Id="rId8" Type="http://schemas.openxmlformats.org/officeDocument/2006/relationships/image" Target="../media/image1649.png"/><Relationship Id="rId51" Type="http://schemas.openxmlformats.org/officeDocument/2006/relationships/customXml" Target="../ink/ink1719.xml"/><Relationship Id="rId72" Type="http://schemas.openxmlformats.org/officeDocument/2006/relationships/image" Target="../media/image1680.png"/><Relationship Id="rId93" Type="http://schemas.openxmlformats.org/officeDocument/2006/relationships/customXml" Target="../ink/ink1740.xml"/><Relationship Id="rId98" Type="http://schemas.openxmlformats.org/officeDocument/2006/relationships/image" Target="../media/image1693.png"/><Relationship Id="rId121" Type="http://schemas.openxmlformats.org/officeDocument/2006/relationships/customXml" Target="../ink/ink1754.xml"/><Relationship Id="rId142" Type="http://schemas.openxmlformats.org/officeDocument/2006/relationships/customXml" Target="../ink/ink176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20.pn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80.xml"/><Relationship Id="rId117" Type="http://schemas.openxmlformats.org/officeDocument/2006/relationships/image" Target="../media/image1776.png"/><Relationship Id="rId21" Type="http://schemas.openxmlformats.org/officeDocument/2006/relationships/image" Target="../media/image1729.png"/><Relationship Id="rId42" Type="http://schemas.openxmlformats.org/officeDocument/2006/relationships/customXml" Target="../ink/ink1788.xml"/><Relationship Id="rId47" Type="http://schemas.openxmlformats.org/officeDocument/2006/relationships/image" Target="../media/image1742.png"/><Relationship Id="rId63" Type="http://schemas.openxmlformats.org/officeDocument/2006/relationships/image" Target="../media/image1750.png"/><Relationship Id="rId68" Type="http://schemas.openxmlformats.org/officeDocument/2006/relationships/customXml" Target="../ink/ink1801.xml"/><Relationship Id="rId84" Type="http://schemas.openxmlformats.org/officeDocument/2006/relationships/customXml" Target="../ink/ink1809.xml"/><Relationship Id="rId89" Type="http://schemas.openxmlformats.org/officeDocument/2006/relationships/image" Target="../media/image1763.png"/><Relationship Id="rId112" Type="http://schemas.openxmlformats.org/officeDocument/2006/relationships/customXml" Target="../ink/ink1823.xml"/><Relationship Id="rId133" Type="http://schemas.openxmlformats.org/officeDocument/2006/relationships/customXml" Target="../ink/ink1834.xml"/><Relationship Id="rId138" Type="http://schemas.openxmlformats.org/officeDocument/2006/relationships/image" Target="../media/image1785.png"/><Relationship Id="rId154" Type="http://schemas.openxmlformats.org/officeDocument/2006/relationships/image" Target="../media/image1793.png"/><Relationship Id="rId16" Type="http://schemas.openxmlformats.org/officeDocument/2006/relationships/customXml" Target="../ink/ink1775.xml"/><Relationship Id="rId107" Type="http://schemas.openxmlformats.org/officeDocument/2006/relationships/image" Target="../media/image1771.png"/><Relationship Id="rId11" Type="http://schemas.openxmlformats.org/officeDocument/2006/relationships/image" Target="../media/image1724.png"/><Relationship Id="rId32" Type="http://schemas.openxmlformats.org/officeDocument/2006/relationships/customXml" Target="../ink/ink1783.xml"/><Relationship Id="rId37" Type="http://schemas.openxmlformats.org/officeDocument/2006/relationships/image" Target="../media/image1737.png"/><Relationship Id="rId53" Type="http://schemas.openxmlformats.org/officeDocument/2006/relationships/image" Target="../media/image1745.png"/><Relationship Id="rId58" Type="http://schemas.openxmlformats.org/officeDocument/2006/relationships/customXml" Target="../ink/ink1796.xml"/><Relationship Id="rId74" Type="http://schemas.openxmlformats.org/officeDocument/2006/relationships/customXml" Target="../ink/ink1804.xml"/><Relationship Id="rId79" Type="http://schemas.openxmlformats.org/officeDocument/2006/relationships/image" Target="../media/image1758.png"/><Relationship Id="rId102" Type="http://schemas.openxmlformats.org/officeDocument/2006/relationships/customXml" Target="../ink/ink1818.xml"/><Relationship Id="rId123" Type="http://schemas.openxmlformats.org/officeDocument/2006/relationships/image" Target="../media/image1779.png"/><Relationship Id="rId128" Type="http://schemas.openxmlformats.org/officeDocument/2006/relationships/image" Target="../media/image1781.png"/><Relationship Id="rId144" Type="http://schemas.openxmlformats.org/officeDocument/2006/relationships/image" Target="../media/image1788.png"/><Relationship Id="rId149" Type="http://schemas.openxmlformats.org/officeDocument/2006/relationships/customXml" Target="../ink/ink1842.xml"/><Relationship Id="rId5" Type="http://schemas.openxmlformats.org/officeDocument/2006/relationships/image" Target="../media/image1721.png"/><Relationship Id="rId90" Type="http://schemas.openxmlformats.org/officeDocument/2006/relationships/customXml" Target="../ink/ink1812.xml"/><Relationship Id="rId95" Type="http://schemas.openxmlformats.org/officeDocument/2006/relationships/image" Target="../media/image1766.png"/><Relationship Id="rId22" Type="http://schemas.openxmlformats.org/officeDocument/2006/relationships/customXml" Target="../ink/ink1778.xml"/><Relationship Id="rId27" Type="http://schemas.openxmlformats.org/officeDocument/2006/relationships/image" Target="../media/image1732.png"/><Relationship Id="rId43" Type="http://schemas.openxmlformats.org/officeDocument/2006/relationships/image" Target="../media/image1740.png"/><Relationship Id="rId48" Type="http://schemas.openxmlformats.org/officeDocument/2006/relationships/customXml" Target="../ink/ink1791.xml"/><Relationship Id="rId64" Type="http://schemas.openxmlformats.org/officeDocument/2006/relationships/customXml" Target="../ink/ink1799.xml"/><Relationship Id="rId69" Type="http://schemas.openxmlformats.org/officeDocument/2006/relationships/image" Target="../media/image1753.png"/><Relationship Id="rId113" Type="http://schemas.openxmlformats.org/officeDocument/2006/relationships/image" Target="../media/image1774.png"/><Relationship Id="rId118" Type="http://schemas.openxmlformats.org/officeDocument/2006/relationships/customXml" Target="../ink/ink1826.xml"/><Relationship Id="rId134" Type="http://schemas.openxmlformats.org/officeDocument/2006/relationships/image" Target="../media/image1784.png"/><Relationship Id="rId139" Type="http://schemas.openxmlformats.org/officeDocument/2006/relationships/customXml" Target="../ink/ink1837.xml"/><Relationship Id="rId80" Type="http://schemas.openxmlformats.org/officeDocument/2006/relationships/customXml" Target="../ink/ink1807.xml"/><Relationship Id="rId85" Type="http://schemas.openxmlformats.org/officeDocument/2006/relationships/image" Target="../media/image1761.png"/><Relationship Id="rId150" Type="http://schemas.openxmlformats.org/officeDocument/2006/relationships/image" Target="../media/image1791.png"/><Relationship Id="rId155" Type="http://schemas.openxmlformats.org/officeDocument/2006/relationships/customXml" Target="../ink/ink1845.xml"/><Relationship Id="rId12" Type="http://schemas.openxmlformats.org/officeDocument/2006/relationships/customXml" Target="../ink/ink1773.xml"/><Relationship Id="rId17" Type="http://schemas.openxmlformats.org/officeDocument/2006/relationships/image" Target="../media/image1727.png"/><Relationship Id="rId25" Type="http://schemas.openxmlformats.org/officeDocument/2006/relationships/image" Target="../media/image1731.png"/><Relationship Id="rId33" Type="http://schemas.openxmlformats.org/officeDocument/2006/relationships/image" Target="../media/image1735.png"/><Relationship Id="rId38" Type="http://schemas.openxmlformats.org/officeDocument/2006/relationships/customXml" Target="../ink/ink1786.xml"/><Relationship Id="rId46" Type="http://schemas.openxmlformats.org/officeDocument/2006/relationships/customXml" Target="../ink/ink1790.xml"/><Relationship Id="rId59" Type="http://schemas.openxmlformats.org/officeDocument/2006/relationships/image" Target="../media/image1748.png"/><Relationship Id="rId67" Type="http://schemas.openxmlformats.org/officeDocument/2006/relationships/image" Target="../media/image1752.png"/><Relationship Id="rId103" Type="http://schemas.openxmlformats.org/officeDocument/2006/relationships/image" Target="../media/image1769.png"/><Relationship Id="rId108" Type="http://schemas.openxmlformats.org/officeDocument/2006/relationships/customXml" Target="../ink/ink1821.xml"/><Relationship Id="rId116" Type="http://schemas.openxmlformats.org/officeDocument/2006/relationships/customXml" Target="../ink/ink1825.xml"/><Relationship Id="rId124" Type="http://schemas.openxmlformats.org/officeDocument/2006/relationships/customXml" Target="../ink/ink1829.xml"/><Relationship Id="rId129" Type="http://schemas.openxmlformats.org/officeDocument/2006/relationships/customXml" Target="../ink/ink1832.xml"/><Relationship Id="rId137" Type="http://schemas.openxmlformats.org/officeDocument/2006/relationships/customXml" Target="../ink/ink1836.xml"/><Relationship Id="rId20" Type="http://schemas.openxmlformats.org/officeDocument/2006/relationships/customXml" Target="../ink/ink1777.xml"/><Relationship Id="rId41" Type="http://schemas.openxmlformats.org/officeDocument/2006/relationships/image" Target="../media/image1739.png"/><Relationship Id="rId54" Type="http://schemas.openxmlformats.org/officeDocument/2006/relationships/customXml" Target="../ink/ink1794.xml"/><Relationship Id="rId62" Type="http://schemas.openxmlformats.org/officeDocument/2006/relationships/customXml" Target="../ink/ink1798.xml"/><Relationship Id="rId70" Type="http://schemas.openxmlformats.org/officeDocument/2006/relationships/customXml" Target="../ink/ink1802.xml"/><Relationship Id="rId75" Type="http://schemas.openxmlformats.org/officeDocument/2006/relationships/image" Target="../media/image1756.png"/><Relationship Id="rId83" Type="http://schemas.openxmlformats.org/officeDocument/2006/relationships/image" Target="../media/image1760.png"/><Relationship Id="rId88" Type="http://schemas.openxmlformats.org/officeDocument/2006/relationships/customXml" Target="../ink/ink1811.xml"/><Relationship Id="rId91" Type="http://schemas.openxmlformats.org/officeDocument/2006/relationships/image" Target="../media/image1764.png"/><Relationship Id="rId96" Type="http://schemas.openxmlformats.org/officeDocument/2006/relationships/customXml" Target="../ink/ink1815.xml"/><Relationship Id="rId111" Type="http://schemas.openxmlformats.org/officeDocument/2006/relationships/image" Target="../media/image1773.png"/><Relationship Id="rId132" Type="http://schemas.openxmlformats.org/officeDocument/2006/relationships/image" Target="../media/image1783.png"/><Relationship Id="rId140" Type="http://schemas.openxmlformats.org/officeDocument/2006/relationships/image" Target="../media/image1786.png"/><Relationship Id="rId145" Type="http://schemas.openxmlformats.org/officeDocument/2006/relationships/customXml" Target="../ink/ink1840.xml"/><Relationship Id="rId153" Type="http://schemas.openxmlformats.org/officeDocument/2006/relationships/customXml" Target="../ink/ink184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770.xml"/><Relationship Id="rId15" Type="http://schemas.openxmlformats.org/officeDocument/2006/relationships/image" Target="../media/image1726.png"/><Relationship Id="rId23" Type="http://schemas.openxmlformats.org/officeDocument/2006/relationships/image" Target="../media/image1730.png"/><Relationship Id="rId28" Type="http://schemas.openxmlformats.org/officeDocument/2006/relationships/customXml" Target="../ink/ink1781.xml"/><Relationship Id="rId36" Type="http://schemas.openxmlformats.org/officeDocument/2006/relationships/customXml" Target="../ink/ink1785.xml"/><Relationship Id="rId49" Type="http://schemas.openxmlformats.org/officeDocument/2006/relationships/image" Target="../media/image1743.png"/><Relationship Id="rId57" Type="http://schemas.openxmlformats.org/officeDocument/2006/relationships/image" Target="../media/image1747.png"/><Relationship Id="rId106" Type="http://schemas.openxmlformats.org/officeDocument/2006/relationships/customXml" Target="../ink/ink1820.xml"/><Relationship Id="rId114" Type="http://schemas.openxmlformats.org/officeDocument/2006/relationships/customXml" Target="../ink/ink1824.xml"/><Relationship Id="rId119" Type="http://schemas.openxmlformats.org/officeDocument/2006/relationships/image" Target="../media/image1777.png"/><Relationship Id="rId127" Type="http://schemas.openxmlformats.org/officeDocument/2006/relationships/customXml" Target="../ink/ink1831.xml"/><Relationship Id="rId10" Type="http://schemas.openxmlformats.org/officeDocument/2006/relationships/customXml" Target="../ink/ink1772.xml"/><Relationship Id="rId31" Type="http://schemas.openxmlformats.org/officeDocument/2006/relationships/image" Target="../media/image1734.png"/><Relationship Id="rId44" Type="http://schemas.openxmlformats.org/officeDocument/2006/relationships/customXml" Target="../ink/ink1789.xml"/><Relationship Id="rId52" Type="http://schemas.openxmlformats.org/officeDocument/2006/relationships/customXml" Target="../ink/ink1793.xml"/><Relationship Id="rId60" Type="http://schemas.openxmlformats.org/officeDocument/2006/relationships/customXml" Target="../ink/ink1797.xml"/><Relationship Id="rId65" Type="http://schemas.openxmlformats.org/officeDocument/2006/relationships/image" Target="../media/image1751.png"/><Relationship Id="rId73" Type="http://schemas.openxmlformats.org/officeDocument/2006/relationships/image" Target="../media/image1755.png"/><Relationship Id="rId78" Type="http://schemas.openxmlformats.org/officeDocument/2006/relationships/customXml" Target="../ink/ink1806.xml"/><Relationship Id="rId81" Type="http://schemas.openxmlformats.org/officeDocument/2006/relationships/image" Target="../media/image1759.png"/><Relationship Id="rId86" Type="http://schemas.openxmlformats.org/officeDocument/2006/relationships/customXml" Target="../ink/ink1810.xml"/><Relationship Id="rId94" Type="http://schemas.openxmlformats.org/officeDocument/2006/relationships/customXml" Target="../ink/ink1814.xml"/><Relationship Id="rId99" Type="http://schemas.openxmlformats.org/officeDocument/2006/relationships/image" Target="../media/image1768.png"/><Relationship Id="rId101" Type="http://schemas.openxmlformats.org/officeDocument/2006/relationships/image" Target="../media/image1654.png"/><Relationship Id="rId122" Type="http://schemas.openxmlformats.org/officeDocument/2006/relationships/customXml" Target="../ink/ink1828.xml"/><Relationship Id="rId130" Type="http://schemas.openxmlformats.org/officeDocument/2006/relationships/image" Target="../media/image1782.png"/><Relationship Id="rId135" Type="http://schemas.openxmlformats.org/officeDocument/2006/relationships/customXml" Target="../ink/ink1835.xml"/><Relationship Id="rId143" Type="http://schemas.openxmlformats.org/officeDocument/2006/relationships/customXml" Target="../ink/ink1839.xml"/><Relationship Id="rId148" Type="http://schemas.openxmlformats.org/officeDocument/2006/relationships/image" Target="../media/image1790.png"/><Relationship Id="rId151" Type="http://schemas.openxmlformats.org/officeDocument/2006/relationships/customXml" Target="../ink/ink1843.xml"/><Relationship Id="rId156" Type="http://schemas.openxmlformats.org/officeDocument/2006/relationships/image" Target="../media/image1794.png"/><Relationship Id="rId4" Type="http://schemas.openxmlformats.org/officeDocument/2006/relationships/customXml" Target="../ink/ink1769.xml"/><Relationship Id="rId9" Type="http://schemas.openxmlformats.org/officeDocument/2006/relationships/image" Target="../media/image1723.png"/><Relationship Id="rId13" Type="http://schemas.openxmlformats.org/officeDocument/2006/relationships/image" Target="../media/image1725.png"/><Relationship Id="rId18" Type="http://schemas.openxmlformats.org/officeDocument/2006/relationships/customXml" Target="../ink/ink1776.xml"/><Relationship Id="rId39" Type="http://schemas.openxmlformats.org/officeDocument/2006/relationships/image" Target="../media/image1738.png"/><Relationship Id="rId109" Type="http://schemas.openxmlformats.org/officeDocument/2006/relationships/image" Target="../media/image1772.png"/><Relationship Id="rId34" Type="http://schemas.openxmlformats.org/officeDocument/2006/relationships/customXml" Target="../ink/ink1784.xml"/><Relationship Id="rId50" Type="http://schemas.openxmlformats.org/officeDocument/2006/relationships/customXml" Target="../ink/ink1792.xml"/><Relationship Id="rId55" Type="http://schemas.openxmlformats.org/officeDocument/2006/relationships/image" Target="../media/image1746.png"/><Relationship Id="rId76" Type="http://schemas.openxmlformats.org/officeDocument/2006/relationships/customXml" Target="../ink/ink1805.xml"/><Relationship Id="rId97" Type="http://schemas.openxmlformats.org/officeDocument/2006/relationships/image" Target="../media/image1767.png"/><Relationship Id="rId104" Type="http://schemas.openxmlformats.org/officeDocument/2006/relationships/customXml" Target="../ink/ink1819.xml"/><Relationship Id="rId120" Type="http://schemas.openxmlformats.org/officeDocument/2006/relationships/customXml" Target="../ink/ink1827.xml"/><Relationship Id="rId125" Type="http://schemas.openxmlformats.org/officeDocument/2006/relationships/image" Target="../media/image1780.png"/><Relationship Id="rId141" Type="http://schemas.openxmlformats.org/officeDocument/2006/relationships/customXml" Target="../ink/ink1838.xml"/><Relationship Id="rId146" Type="http://schemas.openxmlformats.org/officeDocument/2006/relationships/image" Target="../media/image1789.png"/><Relationship Id="rId7" Type="http://schemas.openxmlformats.org/officeDocument/2006/relationships/image" Target="../media/image1722.png"/><Relationship Id="rId71" Type="http://schemas.openxmlformats.org/officeDocument/2006/relationships/image" Target="../media/image1754.png"/><Relationship Id="rId92" Type="http://schemas.openxmlformats.org/officeDocument/2006/relationships/customXml" Target="../ink/ink1813.xml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1733.png"/><Relationship Id="rId24" Type="http://schemas.openxmlformats.org/officeDocument/2006/relationships/customXml" Target="../ink/ink1779.xml"/><Relationship Id="rId40" Type="http://schemas.openxmlformats.org/officeDocument/2006/relationships/customXml" Target="../ink/ink1787.xml"/><Relationship Id="rId45" Type="http://schemas.openxmlformats.org/officeDocument/2006/relationships/image" Target="../media/image1741.png"/><Relationship Id="rId66" Type="http://schemas.openxmlformats.org/officeDocument/2006/relationships/customXml" Target="../ink/ink1800.xml"/><Relationship Id="rId87" Type="http://schemas.openxmlformats.org/officeDocument/2006/relationships/image" Target="../media/image1762.png"/><Relationship Id="rId110" Type="http://schemas.openxmlformats.org/officeDocument/2006/relationships/customXml" Target="../ink/ink1822.xml"/><Relationship Id="rId115" Type="http://schemas.openxmlformats.org/officeDocument/2006/relationships/image" Target="../media/image1775.png"/><Relationship Id="rId131" Type="http://schemas.openxmlformats.org/officeDocument/2006/relationships/customXml" Target="../ink/ink1833.xml"/><Relationship Id="rId136" Type="http://schemas.openxmlformats.org/officeDocument/2006/relationships/image" Target="../media/image1634.png"/><Relationship Id="rId61" Type="http://schemas.openxmlformats.org/officeDocument/2006/relationships/image" Target="../media/image1749.png"/><Relationship Id="rId82" Type="http://schemas.openxmlformats.org/officeDocument/2006/relationships/customXml" Target="../ink/ink1808.xml"/><Relationship Id="rId152" Type="http://schemas.openxmlformats.org/officeDocument/2006/relationships/image" Target="../media/image1792.png"/><Relationship Id="rId19" Type="http://schemas.openxmlformats.org/officeDocument/2006/relationships/image" Target="../media/image1728.png"/><Relationship Id="rId14" Type="http://schemas.openxmlformats.org/officeDocument/2006/relationships/customXml" Target="../ink/ink1774.xml"/><Relationship Id="rId30" Type="http://schemas.openxmlformats.org/officeDocument/2006/relationships/customXml" Target="../ink/ink1782.xml"/><Relationship Id="rId35" Type="http://schemas.openxmlformats.org/officeDocument/2006/relationships/image" Target="../media/image1736.png"/><Relationship Id="rId56" Type="http://schemas.openxmlformats.org/officeDocument/2006/relationships/customXml" Target="../ink/ink1795.xml"/><Relationship Id="rId77" Type="http://schemas.openxmlformats.org/officeDocument/2006/relationships/image" Target="../media/image1757.png"/><Relationship Id="rId100" Type="http://schemas.openxmlformats.org/officeDocument/2006/relationships/customXml" Target="../ink/ink1817.xml"/><Relationship Id="rId105" Type="http://schemas.openxmlformats.org/officeDocument/2006/relationships/image" Target="../media/image1770.png"/><Relationship Id="rId126" Type="http://schemas.openxmlformats.org/officeDocument/2006/relationships/customXml" Target="../ink/ink1830.xml"/><Relationship Id="rId147" Type="http://schemas.openxmlformats.org/officeDocument/2006/relationships/customXml" Target="../ink/ink1841.xml"/><Relationship Id="rId8" Type="http://schemas.openxmlformats.org/officeDocument/2006/relationships/customXml" Target="../ink/ink1771.xml"/><Relationship Id="rId51" Type="http://schemas.openxmlformats.org/officeDocument/2006/relationships/image" Target="../media/image1744.png"/><Relationship Id="rId72" Type="http://schemas.openxmlformats.org/officeDocument/2006/relationships/customXml" Target="../ink/ink1803.xml"/><Relationship Id="rId93" Type="http://schemas.openxmlformats.org/officeDocument/2006/relationships/image" Target="../media/image1765.png"/><Relationship Id="rId98" Type="http://schemas.openxmlformats.org/officeDocument/2006/relationships/customXml" Target="../ink/ink1816.xml"/><Relationship Id="rId121" Type="http://schemas.openxmlformats.org/officeDocument/2006/relationships/image" Target="../media/image1778.png"/><Relationship Id="rId142" Type="http://schemas.openxmlformats.org/officeDocument/2006/relationships/image" Target="../media/image1787.png"/><Relationship Id="rId3" Type="http://schemas.openxmlformats.org/officeDocument/2006/relationships/image" Target="../media/image65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customXml" Target="../ink/ink68.xml"/><Relationship Id="rId18" Type="http://schemas.openxmlformats.org/officeDocument/2006/relationships/image" Target="../media/image72.png"/><Relationship Id="rId26" Type="http://schemas.openxmlformats.org/officeDocument/2006/relationships/image" Target="../media/image76.png"/><Relationship Id="rId3" Type="http://schemas.openxmlformats.org/officeDocument/2006/relationships/image" Target="../media/image511.png"/><Relationship Id="rId21" Type="http://schemas.openxmlformats.org/officeDocument/2006/relationships/customXml" Target="../ink/ink72.xml"/><Relationship Id="rId34" Type="http://schemas.openxmlformats.org/officeDocument/2006/relationships/image" Target="../media/image80.png"/><Relationship Id="rId7" Type="http://schemas.openxmlformats.org/officeDocument/2006/relationships/customXml" Target="../ink/ink65.xml"/><Relationship Id="rId12" Type="http://schemas.openxmlformats.org/officeDocument/2006/relationships/image" Target="../media/image69.png"/><Relationship Id="rId17" Type="http://schemas.openxmlformats.org/officeDocument/2006/relationships/customXml" Target="../ink/ink70.xml"/><Relationship Id="rId25" Type="http://schemas.openxmlformats.org/officeDocument/2006/relationships/customXml" Target="../ink/ink74.xml"/><Relationship Id="rId33" Type="http://schemas.openxmlformats.org/officeDocument/2006/relationships/customXml" Target="../ink/ink78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1.png"/><Relationship Id="rId20" Type="http://schemas.openxmlformats.org/officeDocument/2006/relationships/image" Target="../media/image73.png"/><Relationship Id="rId29" Type="http://schemas.openxmlformats.org/officeDocument/2006/relationships/customXml" Target="../ink/ink7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customXml" Target="../ink/ink67.xml"/><Relationship Id="rId24" Type="http://schemas.openxmlformats.org/officeDocument/2006/relationships/image" Target="../media/image75.png"/><Relationship Id="rId32" Type="http://schemas.openxmlformats.org/officeDocument/2006/relationships/image" Target="../media/image79.png"/><Relationship Id="rId5" Type="http://schemas.openxmlformats.org/officeDocument/2006/relationships/customXml" Target="../ink/ink64.xml"/><Relationship Id="rId15" Type="http://schemas.openxmlformats.org/officeDocument/2006/relationships/customXml" Target="../ink/ink69.xml"/><Relationship Id="rId23" Type="http://schemas.openxmlformats.org/officeDocument/2006/relationships/customXml" Target="../ink/ink73.xml"/><Relationship Id="rId28" Type="http://schemas.openxmlformats.org/officeDocument/2006/relationships/image" Target="../media/image77.png"/><Relationship Id="rId36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customXml" Target="../ink/ink71.xml"/><Relationship Id="rId31" Type="http://schemas.openxmlformats.org/officeDocument/2006/relationships/customXml" Target="../ink/ink77.xml"/><Relationship Id="rId4" Type="http://schemas.openxmlformats.org/officeDocument/2006/relationships/image" Target="../media/image65.png"/><Relationship Id="rId9" Type="http://schemas.openxmlformats.org/officeDocument/2006/relationships/customXml" Target="../ink/ink66.xml"/><Relationship Id="rId14" Type="http://schemas.openxmlformats.org/officeDocument/2006/relationships/image" Target="../media/image70.png"/><Relationship Id="rId22" Type="http://schemas.openxmlformats.org/officeDocument/2006/relationships/image" Target="../media/image74.png"/><Relationship Id="rId27" Type="http://schemas.openxmlformats.org/officeDocument/2006/relationships/customXml" Target="../ink/ink75.xml"/><Relationship Id="rId30" Type="http://schemas.openxmlformats.org/officeDocument/2006/relationships/image" Target="../media/image78.png"/><Relationship Id="rId35" Type="http://schemas.openxmlformats.org/officeDocument/2006/relationships/customXml" Target="../ink/ink79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51.xml"/><Relationship Id="rId18" Type="http://schemas.openxmlformats.org/officeDocument/2006/relationships/image" Target="../media/image1725.png"/><Relationship Id="rId26" Type="http://schemas.openxmlformats.org/officeDocument/2006/relationships/image" Target="../media/image1630.png"/><Relationship Id="rId39" Type="http://schemas.openxmlformats.org/officeDocument/2006/relationships/customXml" Target="../ink/ink1864.xml"/><Relationship Id="rId21" Type="http://schemas.openxmlformats.org/officeDocument/2006/relationships/customXml" Target="../ink/ink1855.xml"/><Relationship Id="rId34" Type="http://schemas.openxmlformats.org/officeDocument/2006/relationships/image" Target="../media/image1808.png"/><Relationship Id="rId42" Type="http://schemas.openxmlformats.org/officeDocument/2006/relationships/image" Target="../media/image1813.png"/><Relationship Id="rId47" Type="http://schemas.openxmlformats.org/officeDocument/2006/relationships/customXml" Target="../ink/ink1868.xml"/><Relationship Id="rId50" Type="http://schemas.openxmlformats.org/officeDocument/2006/relationships/image" Target="../media/image1817.png"/><Relationship Id="rId55" Type="http://schemas.openxmlformats.org/officeDocument/2006/relationships/customXml" Target="../ink/ink1872.xml"/><Relationship Id="rId63" Type="http://schemas.openxmlformats.org/officeDocument/2006/relationships/customXml" Target="../ink/ink1876.xml"/><Relationship Id="rId68" Type="http://schemas.openxmlformats.org/officeDocument/2006/relationships/image" Target="../media/image1826.png"/><Relationship Id="rId7" Type="http://schemas.openxmlformats.org/officeDocument/2006/relationships/customXml" Target="../ink/ink1848.xml"/><Relationship Id="rId71" Type="http://schemas.openxmlformats.org/officeDocument/2006/relationships/customXml" Target="../ink/ink1880.xml"/><Relationship Id="rId2" Type="http://schemas.openxmlformats.org/officeDocument/2006/relationships/image" Target="../media/image6600.png"/><Relationship Id="rId16" Type="http://schemas.openxmlformats.org/officeDocument/2006/relationships/image" Target="../media/image1801.png"/><Relationship Id="rId29" Type="http://schemas.openxmlformats.org/officeDocument/2006/relationships/customXml" Target="../ink/ink18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6.png"/><Relationship Id="rId11" Type="http://schemas.openxmlformats.org/officeDocument/2006/relationships/customXml" Target="../ink/ink1850.xml"/><Relationship Id="rId24" Type="http://schemas.openxmlformats.org/officeDocument/2006/relationships/image" Target="../media/image1804.png"/><Relationship Id="rId32" Type="http://schemas.openxmlformats.org/officeDocument/2006/relationships/image" Target="../media/image1807.png"/><Relationship Id="rId37" Type="http://schemas.openxmlformats.org/officeDocument/2006/relationships/customXml" Target="../ink/ink1863.xml"/><Relationship Id="rId40" Type="http://schemas.openxmlformats.org/officeDocument/2006/relationships/image" Target="../media/image1812.png"/><Relationship Id="rId45" Type="http://schemas.openxmlformats.org/officeDocument/2006/relationships/customXml" Target="../ink/ink1867.xml"/><Relationship Id="rId53" Type="http://schemas.openxmlformats.org/officeDocument/2006/relationships/customXml" Target="../ink/ink1871.xml"/><Relationship Id="rId58" Type="http://schemas.openxmlformats.org/officeDocument/2006/relationships/image" Target="../media/image1821.png"/><Relationship Id="rId66" Type="http://schemas.openxmlformats.org/officeDocument/2006/relationships/image" Target="../media/image1825.png"/><Relationship Id="rId5" Type="http://schemas.openxmlformats.org/officeDocument/2006/relationships/customXml" Target="../ink/ink1847.xml"/><Relationship Id="rId15" Type="http://schemas.openxmlformats.org/officeDocument/2006/relationships/customXml" Target="../ink/ink1852.xml"/><Relationship Id="rId23" Type="http://schemas.openxmlformats.org/officeDocument/2006/relationships/customXml" Target="../ink/ink1856.xml"/><Relationship Id="rId28" Type="http://schemas.openxmlformats.org/officeDocument/2006/relationships/image" Target="../media/image1805.png"/><Relationship Id="rId36" Type="http://schemas.openxmlformats.org/officeDocument/2006/relationships/image" Target="../media/image1809.png"/><Relationship Id="rId49" Type="http://schemas.openxmlformats.org/officeDocument/2006/relationships/customXml" Target="../ink/ink1869.xml"/><Relationship Id="rId57" Type="http://schemas.openxmlformats.org/officeDocument/2006/relationships/customXml" Target="../ink/ink1873.xml"/><Relationship Id="rId61" Type="http://schemas.openxmlformats.org/officeDocument/2006/relationships/customXml" Target="../ink/ink1875.xml"/><Relationship Id="rId10" Type="http://schemas.openxmlformats.org/officeDocument/2006/relationships/image" Target="../media/image1798.png"/><Relationship Id="rId19" Type="http://schemas.openxmlformats.org/officeDocument/2006/relationships/customXml" Target="../ink/ink1854.xml"/><Relationship Id="rId31" Type="http://schemas.openxmlformats.org/officeDocument/2006/relationships/customXml" Target="../ink/ink1860.xml"/><Relationship Id="rId44" Type="http://schemas.openxmlformats.org/officeDocument/2006/relationships/image" Target="../media/image1814.png"/><Relationship Id="rId52" Type="http://schemas.openxmlformats.org/officeDocument/2006/relationships/image" Target="../media/image1818.png"/><Relationship Id="rId60" Type="http://schemas.openxmlformats.org/officeDocument/2006/relationships/image" Target="../media/image1822.png"/><Relationship Id="rId65" Type="http://schemas.openxmlformats.org/officeDocument/2006/relationships/customXml" Target="../ink/ink1877.xml"/><Relationship Id="rId4" Type="http://schemas.openxmlformats.org/officeDocument/2006/relationships/image" Target="../media/image1795.png"/><Relationship Id="rId9" Type="http://schemas.openxmlformats.org/officeDocument/2006/relationships/customXml" Target="../ink/ink1849.xml"/><Relationship Id="rId14" Type="http://schemas.openxmlformats.org/officeDocument/2006/relationships/image" Target="../media/image1800.png"/><Relationship Id="rId22" Type="http://schemas.openxmlformats.org/officeDocument/2006/relationships/image" Target="../media/image1803.png"/><Relationship Id="rId27" Type="http://schemas.openxmlformats.org/officeDocument/2006/relationships/customXml" Target="../ink/ink1858.xml"/><Relationship Id="rId30" Type="http://schemas.openxmlformats.org/officeDocument/2006/relationships/image" Target="../media/image1806.png"/><Relationship Id="rId35" Type="http://schemas.openxmlformats.org/officeDocument/2006/relationships/customXml" Target="../ink/ink1862.xml"/><Relationship Id="rId43" Type="http://schemas.openxmlformats.org/officeDocument/2006/relationships/customXml" Target="../ink/ink1866.xml"/><Relationship Id="rId48" Type="http://schemas.openxmlformats.org/officeDocument/2006/relationships/image" Target="../media/image1816.png"/><Relationship Id="rId56" Type="http://schemas.openxmlformats.org/officeDocument/2006/relationships/image" Target="../media/image1820.png"/><Relationship Id="rId64" Type="http://schemas.openxmlformats.org/officeDocument/2006/relationships/image" Target="../media/image1824.png"/><Relationship Id="rId69" Type="http://schemas.openxmlformats.org/officeDocument/2006/relationships/customXml" Target="../ink/ink1879.xml"/><Relationship Id="rId8" Type="http://schemas.openxmlformats.org/officeDocument/2006/relationships/image" Target="../media/image1797.png"/><Relationship Id="rId51" Type="http://schemas.openxmlformats.org/officeDocument/2006/relationships/customXml" Target="../ink/ink1870.xml"/><Relationship Id="rId72" Type="http://schemas.openxmlformats.org/officeDocument/2006/relationships/image" Target="../media/image1828.png"/><Relationship Id="rId3" Type="http://schemas.openxmlformats.org/officeDocument/2006/relationships/customXml" Target="../ink/ink1846.xml"/><Relationship Id="rId12" Type="http://schemas.openxmlformats.org/officeDocument/2006/relationships/image" Target="../media/image1799.png"/><Relationship Id="rId17" Type="http://schemas.openxmlformats.org/officeDocument/2006/relationships/customXml" Target="../ink/ink1853.xml"/><Relationship Id="rId25" Type="http://schemas.openxmlformats.org/officeDocument/2006/relationships/customXml" Target="../ink/ink1857.xml"/><Relationship Id="rId33" Type="http://schemas.openxmlformats.org/officeDocument/2006/relationships/customXml" Target="../ink/ink1861.xml"/><Relationship Id="rId38" Type="http://schemas.openxmlformats.org/officeDocument/2006/relationships/image" Target="../media/image1811.png"/><Relationship Id="rId46" Type="http://schemas.openxmlformats.org/officeDocument/2006/relationships/image" Target="../media/image1815.png"/><Relationship Id="rId59" Type="http://schemas.openxmlformats.org/officeDocument/2006/relationships/customXml" Target="../ink/ink1874.xml"/><Relationship Id="rId67" Type="http://schemas.openxmlformats.org/officeDocument/2006/relationships/customXml" Target="../ink/ink1878.xml"/><Relationship Id="rId20" Type="http://schemas.openxmlformats.org/officeDocument/2006/relationships/image" Target="../media/image1802.png"/><Relationship Id="rId41" Type="http://schemas.openxmlformats.org/officeDocument/2006/relationships/customXml" Target="../ink/ink1865.xml"/><Relationship Id="rId54" Type="http://schemas.openxmlformats.org/officeDocument/2006/relationships/image" Target="../media/image1819.png"/><Relationship Id="rId62" Type="http://schemas.openxmlformats.org/officeDocument/2006/relationships/image" Target="../media/image1823.png"/><Relationship Id="rId70" Type="http://schemas.openxmlformats.org/officeDocument/2006/relationships/image" Target="../media/image18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0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1.png"/><Relationship Id="rId13" Type="http://schemas.openxmlformats.org/officeDocument/2006/relationships/customXml" Target="../ink/ink1884.xml"/><Relationship Id="rId3" Type="http://schemas.openxmlformats.org/officeDocument/2006/relationships/image" Target="../media/image1830.png"/><Relationship Id="rId7" Type="http://schemas.openxmlformats.org/officeDocument/2006/relationships/customXml" Target="../ink/ink1881.xml"/><Relationship Id="rId12" Type="http://schemas.openxmlformats.org/officeDocument/2006/relationships/image" Target="../media/image1833.png"/><Relationship Id="rId2" Type="http://schemas.openxmlformats.org/officeDocument/2006/relationships/image" Target="../media/image1829.png"/><Relationship Id="rId16" Type="http://schemas.openxmlformats.org/officeDocument/2006/relationships/image" Target="../media/image18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10.png"/><Relationship Id="rId11" Type="http://schemas.openxmlformats.org/officeDocument/2006/relationships/customXml" Target="../ink/ink1883.xml"/><Relationship Id="rId5" Type="http://schemas.openxmlformats.org/officeDocument/2006/relationships/image" Target="../media/image7000.png"/><Relationship Id="rId15" Type="http://schemas.openxmlformats.org/officeDocument/2006/relationships/customXml" Target="../ink/ink1885.xml"/><Relationship Id="rId10" Type="http://schemas.openxmlformats.org/officeDocument/2006/relationships/image" Target="../media/image1832.png"/><Relationship Id="rId4" Type="http://schemas.openxmlformats.org/officeDocument/2006/relationships/image" Target="../media/image6900.png"/><Relationship Id="rId9" Type="http://schemas.openxmlformats.org/officeDocument/2006/relationships/customXml" Target="../ink/ink1882.xml"/><Relationship Id="rId14" Type="http://schemas.openxmlformats.org/officeDocument/2006/relationships/image" Target="../media/image18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86.xml"/><Relationship Id="rId2" Type="http://schemas.openxmlformats.org/officeDocument/2006/relationships/image" Target="../media/image72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7.png"/><Relationship Id="rId5" Type="http://schemas.openxmlformats.org/officeDocument/2006/relationships/customXml" Target="../ink/ink1887.xml"/><Relationship Id="rId4" Type="http://schemas.openxmlformats.org/officeDocument/2006/relationships/image" Target="../media/image18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38.png"/><Relationship Id="rId4" Type="http://schemas.openxmlformats.org/officeDocument/2006/relationships/customXml" Target="../ink/ink1888.xml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01.xml"/><Relationship Id="rId117" Type="http://schemas.openxmlformats.org/officeDocument/2006/relationships/image" Target="../media/image1892.png"/><Relationship Id="rId21" Type="http://schemas.openxmlformats.org/officeDocument/2006/relationships/image" Target="../media/image1847.png"/><Relationship Id="rId42" Type="http://schemas.openxmlformats.org/officeDocument/2006/relationships/customXml" Target="../ink/ink1909.xml"/><Relationship Id="rId47" Type="http://schemas.openxmlformats.org/officeDocument/2006/relationships/image" Target="../media/image1860.png"/><Relationship Id="rId63" Type="http://schemas.openxmlformats.org/officeDocument/2006/relationships/image" Target="../media/image1737.png"/><Relationship Id="rId68" Type="http://schemas.openxmlformats.org/officeDocument/2006/relationships/customXml" Target="../ink/ink1922.xml"/><Relationship Id="rId84" Type="http://schemas.openxmlformats.org/officeDocument/2006/relationships/customXml" Target="../ink/ink1930.xml"/><Relationship Id="rId89" Type="http://schemas.openxmlformats.org/officeDocument/2006/relationships/image" Target="../media/image1879.png"/><Relationship Id="rId112" Type="http://schemas.openxmlformats.org/officeDocument/2006/relationships/customXml" Target="../ink/ink1945.xml"/><Relationship Id="rId16" Type="http://schemas.openxmlformats.org/officeDocument/2006/relationships/customXml" Target="../ink/ink1896.xml"/><Relationship Id="rId107" Type="http://schemas.openxmlformats.org/officeDocument/2006/relationships/image" Target="../media/image1887.png"/><Relationship Id="rId11" Type="http://schemas.openxmlformats.org/officeDocument/2006/relationships/image" Target="../media/image1843.png"/><Relationship Id="rId32" Type="http://schemas.openxmlformats.org/officeDocument/2006/relationships/customXml" Target="../ink/ink1904.xml"/><Relationship Id="rId37" Type="http://schemas.openxmlformats.org/officeDocument/2006/relationships/image" Target="../media/image1855.png"/><Relationship Id="rId53" Type="http://schemas.openxmlformats.org/officeDocument/2006/relationships/image" Target="../media/image1863.png"/><Relationship Id="rId58" Type="http://schemas.openxmlformats.org/officeDocument/2006/relationships/customXml" Target="../ink/ink1917.xml"/><Relationship Id="rId74" Type="http://schemas.openxmlformats.org/officeDocument/2006/relationships/customXml" Target="../ink/ink1925.xml"/><Relationship Id="rId79" Type="http://schemas.openxmlformats.org/officeDocument/2006/relationships/image" Target="../media/image1809.png"/><Relationship Id="rId102" Type="http://schemas.openxmlformats.org/officeDocument/2006/relationships/customXml" Target="../ink/ink1940.xml"/><Relationship Id="rId123" Type="http://schemas.openxmlformats.org/officeDocument/2006/relationships/image" Target="../media/image1895.png"/><Relationship Id="rId5" Type="http://schemas.openxmlformats.org/officeDocument/2006/relationships/image" Target="../media/image1840.png"/><Relationship Id="rId90" Type="http://schemas.openxmlformats.org/officeDocument/2006/relationships/customXml" Target="../ink/ink1933.xml"/><Relationship Id="rId95" Type="http://schemas.openxmlformats.org/officeDocument/2006/relationships/image" Target="../media/image1881.png"/><Relationship Id="rId19" Type="http://schemas.openxmlformats.org/officeDocument/2006/relationships/image" Target="../media/image1654.png"/><Relationship Id="rId14" Type="http://schemas.openxmlformats.org/officeDocument/2006/relationships/customXml" Target="../ink/ink1895.xml"/><Relationship Id="rId22" Type="http://schemas.openxmlformats.org/officeDocument/2006/relationships/customXml" Target="../ink/ink1899.xml"/><Relationship Id="rId27" Type="http://schemas.openxmlformats.org/officeDocument/2006/relationships/image" Target="../media/image1850.png"/><Relationship Id="rId30" Type="http://schemas.openxmlformats.org/officeDocument/2006/relationships/customXml" Target="../ink/ink1903.xml"/><Relationship Id="rId35" Type="http://schemas.openxmlformats.org/officeDocument/2006/relationships/image" Target="../media/image1854.png"/><Relationship Id="rId43" Type="http://schemas.openxmlformats.org/officeDocument/2006/relationships/image" Target="../media/image1858.png"/><Relationship Id="rId48" Type="http://schemas.openxmlformats.org/officeDocument/2006/relationships/customXml" Target="../ink/ink1912.xml"/><Relationship Id="rId56" Type="http://schemas.openxmlformats.org/officeDocument/2006/relationships/customXml" Target="../ink/ink1916.xml"/><Relationship Id="rId64" Type="http://schemas.openxmlformats.org/officeDocument/2006/relationships/customXml" Target="../ink/ink1920.xml"/><Relationship Id="rId69" Type="http://schemas.openxmlformats.org/officeDocument/2006/relationships/image" Target="../media/image1870.png"/><Relationship Id="rId77" Type="http://schemas.openxmlformats.org/officeDocument/2006/relationships/image" Target="../media/image1874.png"/><Relationship Id="rId100" Type="http://schemas.openxmlformats.org/officeDocument/2006/relationships/customXml" Target="../ink/ink1939.xml"/><Relationship Id="rId105" Type="http://schemas.openxmlformats.org/officeDocument/2006/relationships/image" Target="../media/image1886.png"/><Relationship Id="rId113" Type="http://schemas.openxmlformats.org/officeDocument/2006/relationships/image" Target="../media/image1890.png"/><Relationship Id="rId118" Type="http://schemas.openxmlformats.org/officeDocument/2006/relationships/customXml" Target="../ink/ink1948.xml"/><Relationship Id="rId126" Type="http://schemas.openxmlformats.org/officeDocument/2006/relationships/customXml" Target="../ink/ink1952.xml"/><Relationship Id="rId8" Type="http://schemas.openxmlformats.org/officeDocument/2006/relationships/customXml" Target="../ink/ink1892.xml"/><Relationship Id="rId51" Type="http://schemas.openxmlformats.org/officeDocument/2006/relationships/image" Target="../media/image1862.png"/><Relationship Id="rId72" Type="http://schemas.openxmlformats.org/officeDocument/2006/relationships/customXml" Target="../ink/ink1924.xml"/><Relationship Id="rId80" Type="http://schemas.openxmlformats.org/officeDocument/2006/relationships/customXml" Target="../ink/ink1928.xml"/><Relationship Id="rId85" Type="http://schemas.openxmlformats.org/officeDocument/2006/relationships/image" Target="../media/image1877.png"/><Relationship Id="rId93" Type="http://schemas.openxmlformats.org/officeDocument/2006/relationships/customXml" Target="../ink/ink1935.xml"/><Relationship Id="rId98" Type="http://schemas.openxmlformats.org/officeDocument/2006/relationships/customXml" Target="../ink/ink1938.xml"/><Relationship Id="rId121" Type="http://schemas.openxmlformats.org/officeDocument/2006/relationships/image" Target="../media/image1894.png"/><Relationship Id="rId3" Type="http://schemas.openxmlformats.org/officeDocument/2006/relationships/image" Target="../media/image1839.png"/><Relationship Id="rId12" Type="http://schemas.openxmlformats.org/officeDocument/2006/relationships/customXml" Target="../ink/ink1894.xml"/><Relationship Id="rId17" Type="http://schemas.openxmlformats.org/officeDocument/2006/relationships/image" Target="../media/image1846.png"/><Relationship Id="rId25" Type="http://schemas.openxmlformats.org/officeDocument/2006/relationships/image" Target="../media/image1849.png"/><Relationship Id="rId33" Type="http://schemas.openxmlformats.org/officeDocument/2006/relationships/image" Target="../media/image1853.png"/><Relationship Id="rId38" Type="http://schemas.openxmlformats.org/officeDocument/2006/relationships/customXml" Target="../ink/ink1907.xml"/><Relationship Id="rId46" Type="http://schemas.openxmlformats.org/officeDocument/2006/relationships/customXml" Target="../ink/ink1911.xml"/><Relationship Id="rId59" Type="http://schemas.openxmlformats.org/officeDocument/2006/relationships/image" Target="../media/image1866.png"/><Relationship Id="rId67" Type="http://schemas.openxmlformats.org/officeDocument/2006/relationships/image" Target="../media/image1869.png"/><Relationship Id="rId103" Type="http://schemas.openxmlformats.org/officeDocument/2006/relationships/image" Target="../media/image1885.png"/><Relationship Id="rId108" Type="http://schemas.openxmlformats.org/officeDocument/2006/relationships/customXml" Target="../ink/ink1943.xml"/><Relationship Id="rId116" Type="http://schemas.openxmlformats.org/officeDocument/2006/relationships/customXml" Target="../ink/ink1947.xml"/><Relationship Id="rId124" Type="http://schemas.openxmlformats.org/officeDocument/2006/relationships/customXml" Target="../ink/ink1951.xml"/><Relationship Id="rId20" Type="http://schemas.openxmlformats.org/officeDocument/2006/relationships/customXml" Target="../ink/ink1898.xml"/><Relationship Id="rId41" Type="http://schemas.openxmlformats.org/officeDocument/2006/relationships/image" Target="../media/image1857.png"/><Relationship Id="rId54" Type="http://schemas.openxmlformats.org/officeDocument/2006/relationships/customXml" Target="../ink/ink1915.xml"/><Relationship Id="rId62" Type="http://schemas.openxmlformats.org/officeDocument/2006/relationships/customXml" Target="../ink/ink1919.xml"/><Relationship Id="rId70" Type="http://schemas.openxmlformats.org/officeDocument/2006/relationships/customXml" Target="../ink/ink1923.xml"/><Relationship Id="rId75" Type="http://schemas.openxmlformats.org/officeDocument/2006/relationships/image" Target="../media/image1873.png"/><Relationship Id="rId83" Type="http://schemas.openxmlformats.org/officeDocument/2006/relationships/image" Target="../media/image1876.png"/><Relationship Id="rId88" Type="http://schemas.openxmlformats.org/officeDocument/2006/relationships/customXml" Target="../ink/ink1932.xml"/><Relationship Id="rId91" Type="http://schemas.openxmlformats.org/officeDocument/2006/relationships/image" Target="../media/image1880.png"/><Relationship Id="rId96" Type="http://schemas.openxmlformats.org/officeDocument/2006/relationships/customXml" Target="../ink/ink1937.xml"/><Relationship Id="rId111" Type="http://schemas.openxmlformats.org/officeDocument/2006/relationships/image" Target="../media/image1889.png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1891.xml"/><Relationship Id="rId15" Type="http://schemas.openxmlformats.org/officeDocument/2006/relationships/image" Target="../media/image1845.png"/><Relationship Id="rId23" Type="http://schemas.openxmlformats.org/officeDocument/2006/relationships/image" Target="../media/image1848.png"/><Relationship Id="rId28" Type="http://schemas.openxmlformats.org/officeDocument/2006/relationships/customXml" Target="../ink/ink1902.xml"/><Relationship Id="rId36" Type="http://schemas.openxmlformats.org/officeDocument/2006/relationships/customXml" Target="../ink/ink1906.xml"/><Relationship Id="rId49" Type="http://schemas.openxmlformats.org/officeDocument/2006/relationships/image" Target="../media/image1861.png"/><Relationship Id="rId57" Type="http://schemas.openxmlformats.org/officeDocument/2006/relationships/image" Target="../media/image1865.png"/><Relationship Id="rId106" Type="http://schemas.openxmlformats.org/officeDocument/2006/relationships/customXml" Target="../ink/ink1942.xml"/><Relationship Id="rId114" Type="http://schemas.openxmlformats.org/officeDocument/2006/relationships/customXml" Target="../ink/ink1946.xml"/><Relationship Id="rId119" Type="http://schemas.openxmlformats.org/officeDocument/2006/relationships/image" Target="../media/image1893.png"/><Relationship Id="rId127" Type="http://schemas.openxmlformats.org/officeDocument/2006/relationships/image" Target="../media/image1897.png"/><Relationship Id="rId10" Type="http://schemas.openxmlformats.org/officeDocument/2006/relationships/customXml" Target="../ink/ink1893.xml"/><Relationship Id="rId31" Type="http://schemas.openxmlformats.org/officeDocument/2006/relationships/image" Target="../media/image1852.png"/><Relationship Id="rId44" Type="http://schemas.openxmlformats.org/officeDocument/2006/relationships/customXml" Target="../ink/ink1910.xml"/><Relationship Id="rId52" Type="http://schemas.openxmlformats.org/officeDocument/2006/relationships/customXml" Target="../ink/ink1914.xml"/><Relationship Id="rId60" Type="http://schemas.openxmlformats.org/officeDocument/2006/relationships/customXml" Target="../ink/ink1918.xml"/><Relationship Id="rId65" Type="http://schemas.openxmlformats.org/officeDocument/2006/relationships/image" Target="../media/image1868.png"/><Relationship Id="rId73" Type="http://schemas.openxmlformats.org/officeDocument/2006/relationships/image" Target="../media/image1872.png"/><Relationship Id="rId78" Type="http://schemas.openxmlformats.org/officeDocument/2006/relationships/customXml" Target="../ink/ink1927.xml"/><Relationship Id="rId81" Type="http://schemas.openxmlformats.org/officeDocument/2006/relationships/image" Target="../media/image1875.png"/><Relationship Id="rId86" Type="http://schemas.openxmlformats.org/officeDocument/2006/relationships/customXml" Target="../ink/ink1931.xml"/><Relationship Id="rId94" Type="http://schemas.openxmlformats.org/officeDocument/2006/relationships/customXml" Target="../ink/ink1936.xml"/><Relationship Id="rId99" Type="http://schemas.openxmlformats.org/officeDocument/2006/relationships/image" Target="../media/image1883.png"/><Relationship Id="rId101" Type="http://schemas.openxmlformats.org/officeDocument/2006/relationships/image" Target="../media/image1884.png"/><Relationship Id="rId122" Type="http://schemas.openxmlformats.org/officeDocument/2006/relationships/customXml" Target="../ink/ink1950.xml"/><Relationship Id="rId4" Type="http://schemas.openxmlformats.org/officeDocument/2006/relationships/customXml" Target="../ink/ink1890.xml"/><Relationship Id="rId9" Type="http://schemas.openxmlformats.org/officeDocument/2006/relationships/image" Target="../media/image1842.png"/><Relationship Id="rId13" Type="http://schemas.openxmlformats.org/officeDocument/2006/relationships/image" Target="../media/image1844.png"/><Relationship Id="rId18" Type="http://schemas.openxmlformats.org/officeDocument/2006/relationships/customXml" Target="../ink/ink1897.xml"/><Relationship Id="rId39" Type="http://schemas.openxmlformats.org/officeDocument/2006/relationships/image" Target="../media/image1856.png"/><Relationship Id="rId109" Type="http://schemas.openxmlformats.org/officeDocument/2006/relationships/image" Target="../media/image1888.png"/><Relationship Id="rId34" Type="http://schemas.openxmlformats.org/officeDocument/2006/relationships/customXml" Target="../ink/ink1905.xml"/><Relationship Id="rId50" Type="http://schemas.openxmlformats.org/officeDocument/2006/relationships/customXml" Target="../ink/ink1913.xml"/><Relationship Id="rId55" Type="http://schemas.openxmlformats.org/officeDocument/2006/relationships/image" Target="../media/image1864.png"/><Relationship Id="rId76" Type="http://schemas.openxmlformats.org/officeDocument/2006/relationships/customXml" Target="../ink/ink1926.xml"/><Relationship Id="rId97" Type="http://schemas.openxmlformats.org/officeDocument/2006/relationships/image" Target="../media/image1882.png"/><Relationship Id="rId104" Type="http://schemas.openxmlformats.org/officeDocument/2006/relationships/customXml" Target="../ink/ink1941.xml"/><Relationship Id="rId120" Type="http://schemas.openxmlformats.org/officeDocument/2006/relationships/customXml" Target="../ink/ink1949.xml"/><Relationship Id="rId125" Type="http://schemas.openxmlformats.org/officeDocument/2006/relationships/image" Target="../media/image1896.png"/><Relationship Id="rId7" Type="http://schemas.openxmlformats.org/officeDocument/2006/relationships/image" Target="../media/image1841.png"/><Relationship Id="rId71" Type="http://schemas.openxmlformats.org/officeDocument/2006/relationships/image" Target="../media/image1871.png"/><Relationship Id="rId92" Type="http://schemas.openxmlformats.org/officeDocument/2006/relationships/customXml" Target="../ink/ink1934.xml"/><Relationship Id="rId2" Type="http://schemas.openxmlformats.org/officeDocument/2006/relationships/customXml" Target="../ink/ink1889.xml"/><Relationship Id="rId29" Type="http://schemas.openxmlformats.org/officeDocument/2006/relationships/image" Target="../media/image1851.png"/><Relationship Id="rId24" Type="http://schemas.openxmlformats.org/officeDocument/2006/relationships/customXml" Target="../ink/ink1900.xml"/><Relationship Id="rId40" Type="http://schemas.openxmlformats.org/officeDocument/2006/relationships/customXml" Target="../ink/ink1908.xml"/><Relationship Id="rId45" Type="http://schemas.openxmlformats.org/officeDocument/2006/relationships/image" Target="../media/image1859.png"/><Relationship Id="rId66" Type="http://schemas.openxmlformats.org/officeDocument/2006/relationships/customXml" Target="../ink/ink1921.xml"/><Relationship Id="rId87" Type="http://schemas.openxmlformats.org/officeDocument/2006/relationships/image" Target="../media/image1878.png"/><Relationship Id="rId110" Type="http://schemas.openxmlformats.org/officeDocument/2006/relationships/customXml" Target="../ink/ink1944.xml"/><Relationship Id="rId115" Type="http://schemas.openxmlformats.org/officeDocument/2006/relationships/image" Target="../media/image1891.png"/><Relationship Id="rId61" Type="http://schemas.openxmlformats.org/officeDocument/2006/relationships/image" Target="../media/image1867.png"/><Relationship Id="rId82" Type="http://schemas.openxmlformats.org/officeDocument/2006/relationships/customXml" Target="../ink/ink19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55.xml"/><Relationship Id="rId13" Type="http://schemas.openxmlformats.org/officeDocument/2006/relationships/image" Target="../media/image1902.png"/><Relationship Id="rId3" Type="http://schemas.openxmlformats.org/officeDocument/2006/relationships/image" Target="../media/image7510.png"/><Relationship Id="rId7" Type="http://schemas.openxmlformats.org/officeDocument/2006/relationships/image" Target="../media/image1899.png"/><Relationship Id="rId12" Type="http://schemas.openxmlformats.org/officeDocument/2006/relationships/customXml" Target="../ink/ink195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954.xml"/><Relationship Id="rId11" Type="http://schemas.openxmlformats.org/officeDocument/2006/relationships/image" Target="../media/image1901.png"/><Relationship Id="rId5" Type="http://schemas.openxmlformats.org/officeDocument/2006/relationships/image" Target="../media/image1898.png"/><Relationship Id="rId10" Type="http://schemas.openxmlformats.org/officeDocument/2006/relationships/customXml" Target="../ink/ink1956.xml"/><Relationship Id="rId4" Type="http://schemas.openxmlformats.org/officeDocument/2006/relationships/customXml" Target="../ink/ink1953.xml"/><Relationship Id="rId9" Type="http://schemas.openxmlformats.org/officeDocument/2006/relationships/image" Target="../media/image1900.png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15.png"/><Relationship Id="rId21" Type="http://schemas.openxmlformats.org/officeDocument/2006/relationships/customXml" Target="../ink/ink1967.xml"/><Relationship Id="rId42" Type="http://schemas.openxmlformats.org/officeDocument/2006/relationships/image" Target="../media/image1923.png"/><Relationship Id="rId47" Type="http://schemas.openxmlformats.org/officeDocument/2006/relationships/customXml" Target="../ink/ink1980.xml"/><Relationship Id="rId63" Type="http://schemas.openxmlformats.org/officeDocument/2006/relationships/customXml" Target="../ink/ink1988.xml"/><Relationship Id="rId68" Type="http://schemas.openxmlformats.org/officeDocument/2006/relationships/image" Target="../media/image1935.png"/><Relationship Id="rId84" Type="http://schemas.openxmlformats.org/officeDocument/2006/relationships/image" Target="../media/image1942.png"/><Relationship Id="rId89" Type="http://schemas.openxmlformats.org/officeDocument/2006/relationships/customXml" Target="../ink/ink2001.xml"/><Relationship Id="rId7" Type="http://schemas.openxmlformats.org/officeDocument/2006/relationships/customXml" Target="../ink/ink1960.xml"/><Relationship Id="rId71" Type="http://schemas.openxmlformats.org/officeDocument/2006/relationships/customXml" Target="../ink/ink1992.xml"/><Relationship Id="rId92" Type="http://schemas.openxmlformats.org/officeDocument/2006/relationships/image" Target="../media/image1946.png"/><Relationship Id="rId2" Type="http://schemas.openxmlformats.org/officeDocument/2006/relationships/image" Target="../media/image7500.png"/><Relationship Id="rId16" Type="http://schemas.openxmlformats.org/officeDocument/2006/relationships/image" Target="../media/image1909.png"/><Relationship Id="rId29" Type="http://schemas.openxmlformats.org/officeDocument/2006/relationships/customXml" Target="../ink/ink1971.xml"/><Relationship Id="rId107" Type="http://schemas.openxmlformats.org/officeDocument/2006/relationships/customXml" Target="../ink/ink2010.xml"/><Relationship Id="rId11" Type="http://schemas.openxmlformats.org/officeDocument/2006/relationships/customXml" Target="../ink/ink1962.xml"/><Relationship Id="rId24" Type="http://schemas.openxmlformats.org/officeDocument/2006/relationships/image" Target="../media/image1914.png"/><Relationship Id="rId32" Type="http://schemas.openxmlformats.org/officeDocument/2006/relationships/image" Target="../media/image1918.png"/><Relationship Id="rId37" Type="http://schemas.openxmlformats.org/officeDocument/2006/relationships/customXml" Target="../ink/ink1975.xml"/><Relationship Id="rId40" Type="http://schemas.openxmlformats.org/officeDocument/2006/relationships/image" Target="../media/image1922.png"/><Relationship Id="rId45" Type="http://schemas.openxmlformats.org/officeDocument/2006/relationships/customXml" Target="../ink/ink1979.xml"/><Relationship Id="rId53" Type="http://schemas.openxmlformats.org/officeDocument/2006/relationships/customXml" Target="../ink/ink1983.xml"/><Relationship Id="rId58" Type="http://schemas.openxmlformats.org/officeDocument/2006/relationships/image" Target="../media/image1730.png"/><Relationship Id="rId66" Type="http://schemas.openxmlformats.org/officeDocument/2006/relationships/image" Target="../media/image1934.png"/><Relationship Id="rId74" Type="http://schemas.openxmlformats.org/officeDocument/2006/relationships/image" Target="../media/image1937.png"/><Relationship Id="rId79" Type="http://schemas.openxmlformats.org/officeDocument/2006/relationships/customXml" Target="../ink/ink1996.xml"/><Relationship Id="rId87" Type="http://schemas.openxmlformats.org/officeDocument/2006/relationships/customXml" Target="../ink/ink2000.xml"/><Relationship Id="rId102" Type="http://schemas.openxmlformats.org/officeDocument/2006/relationships/image" Target="../media/image1951.png"/><Relationship Id="rId5" Type="http://schemas.openxmlformats.org/officeDocument/2006/relationships/customXml" Target="../ink/ink1959.xml"/><Relationship Id="rId61" Type="http://schemas.openxmlformats.org/officeDocument/2006/relationships/customXml" Target="../ink/ink1987.xml"/><Relationship Id="rId82" Type="http://schemas.openxmlformats.org/officeDocument/2006/relationships/image" Target="../media/image1941.png"/><Relationship Id="rId90" Type="http://schemas.openxmlformats.org/officeDocument/2006/relationships/image" Target="../media/image1945.png"/><Relationship Id="rId95" Type="http://schemas.openxmlformats.org/officeDocument/2006/relationships/customXml" Target="../ink/ink2004.xml"/><Relationship Id="rId19" Type="http://schemas.openxmlformats.org/officeDocument/2006/relationships/customXml" Target="../ink/ink1966.xml"/><Relationship Id="rId14" Type="http://schemas.openxmlformats.org/officeDocument/2006/relationships/image" Target="../media/image1908.png"/><Relationship Id="rId22" Type="http://schemas.openxmlformats.org/officeDocument/2006/relationships/image" Target="../media/image1913.png"/><Relationship Id="rId27" Type="http://schemas.openxmlformats.org/officeDocument/2006/relationships/customXml" Target="../ink/ink1970.xml"/><Relationship Id="rId30" Type="http://schemas.openxmlformats.org/officeDocument/2006/relationships/image" Target="../media/image1917.png"/><Relationship Id="rId35" Type="http://schemas.openxmlformats.org/officeDocument/2006/relationships/customXml" Target="../ink/ink1974.xml"/><Relationship Id="rId43" Type="http://schemas.openxmlformats.org/officeDocument/2006/relationships/customXml" Target="../ink/ink1978.xml"/><Relationship Id="rId48" Type="http://schemas.openxmlformats.org/officeDocument/2006/relationships/image" Target="../media/image1926.png"/><Relationship Id="rId56" Type="http://schemas.openxmlformats.org/officeDocument/2006/relationships/image" Target="../media/image1930.png"/><Relationship Id="rId64" Type="http://schemas.openxmlformats.org/officeDocument/2006/relationships/image" Target="../media/image1933.png"/><Relationship Id="rId69" Type="http://schemas.openxmlformats.org/officeDocument/2006/relationships/customXml" Target="../ink/ink1991.xml"/><Relationship Id="rId77" Type="http://schemas.openxmlformats.org/officeDocument/2006/relationships/customXml" Target="../ink/ink1995.xml"/><Relationship Id="rId100" Type="http://schemas.openxmlformats.org/officeDocument/2006/relationships/image" Target="../media/image1950.png"/><Relationship Id="rId105" Type="http://schemas.openxmlformats.org/officeDocument/2006/relationships/customXml" Target="../ink/ink2009.xml"/><Relationship Id="rId8" Type="http://schemas.openxmlformats.org/officeDocument/2006/relationships/image" Target="../media/image1905.png"/><Relationship Id="rId51" Type="http://schemas.openxmlformats.org/officeDocument/2006/relationships/customXml" Target="../ink/ink1982.xml"/><Relationship Id="rId72" Type="http://schemas.openxmlformats.org/officeDocument/2006/relationships/image" Target="../media/image1936.png"/><Relationship Id="rId80" Type="http://schemas.openxmlformats.org/officeDocument/2006/relationships/image" Target="../media/image1940.png"/><Relationship Id="rId85" Type="http://schemas.openxmlformats.org/officeDocument/2006/relationships/customXml" Target="../ink/ink1999.xml"/><Relationship Id="rId93" Type="http://schemas.openxmlformats.org/officeDocument/2006/relationships/customXml" Target="../ink/ink2003.xml"/><Relationship Id="rId98" Type="http://schemas.openxmlformats.org/officeDocument/2006/relationships/image" Target="../media/image1949.png"/><Relationship Id="rId3" Type="http://schemas.openxmlformats.org/officeDocument/2006/relationships/customXml" Target="../ink/ink1958.xml"/><Relationship Id="rId12" Type="http://schemas.openxmlformats.org/officeDocument/2006/relationships/image" Target="../media/image1907.png"/><Relationship Id="rId17" Type="http://schemas.openxmlformats.org/officeDocument/2006/relationships/customXml" Target="../ink/ink1965.xml"/><Relationship Id="rId25" Type="http://schemas.openxmlformats.org/officeDocument/2006/relationships/customXml" Target="../ink/ink1969.xml"/><Relationship Id="rId33" Type="http://schemas.openxmlformats.org/officeDocument/2006/relationships/customXml" Target="../ink/ink1973.xml"/><Relationship Id="rId38" Type="http://schemas.openxmlformats.org/officeDocument/2006/relationships/image" Target="../media/image1921.png"/><Relationship Id="rId46" Type="http://schemas.openxmlformats.org/officeDocument/2006/relationships/image" Target="../media/image1925.png"/><Relationship Id="rId59" Type="http://schemas.openxmlformats.org/officeDocument/2006/relationships/customXml" Target="../ink/ink1986.xml"/><Relationship Id="rId67" Type="http://schemas.openxmlformats.org/officeDocument/2006/relationships/customXml" Target="../ink/ink1990.xml"/><Relationship Id="rId103" Type="http://schemas.openxmlformats.org/officeDocument/2006/relationships/customXml" Target="../ink/ink2008.xml"/><Relationship Id="rId108" Type="http://schemas.openxmlformats.org/officeDocument/2006/relationships/image" Target="../media/image1954.png"/><Relationship Id="rId20" Type="http://schemas.openxmlformats.org/officeDocument/2006/relationships/image" Target="../media/image1912.png"/><Relationship Id="rId41" Type="http://schemas.openxmlformats.org/officeDocument/2006/relationships/customXml" Target="../ink/ink1977.xml"/><Relationship Id="rId54" Type="http://schemas.openxmlformats.org/officeDocument/2006/relationships/image" Target="../media/image1929.png"/><Relationship Id="rId62" Type="http://schemas.openxmlformats.org/officeDocument/2006/relationships/image" Target="../media/image1932.png"/><Relationship Id="rId70" Type="http://schemas.openxmlformats.org/officeDocument/2006/relationships/image" Target="../media/image1654.png"/><Relationship Id="rId75" Type="http://schemas.openxmlformats.org/officeDocument/2006/relationships/customXml" Target="../ink/ink1994.xml"/><Relationship Id="rId83" Type="http://schemas.openxmlformats.org/officeDocument/2006/relationships/customXml" Target="../ink/ink1998.xml"/><Relationship Id="rId88" Type="http://schemas.openxmlformats.org/officeDocument/2006/relationships/image" Target="../media/image1944.png"/><Relationship Id="rId91" Type="http://schemas.openxmlformats.org/officeDocument/2006/relationships/customXml" Target="../ink/ink2002.xml"/><Relationship Id="rId96" Type="http://schemas.openxmlformats.org/officeDocument/2006/relationships/image" Target="../media/image19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04.png"/><Relationship Id="rId15" Type="http://schemas.openxmlformats.org/officeDocument/2006/relationships/customXml" Target="../ink/ink1964.xml"/><Relationship Id="rId23" Type="http://schemas.openxmlformats.org/officeDocument/2006/relationships/customXml" Target="../ink/ink1968.xml"/><Relationship Id="rId28" Type="http://schemas.openxmlformats.org/officeDocument/2006/relationships/image" Target="../media/image1916.png"/><Relationship Id="rId36" Type="http://schemas.openxmlformats.org/officeDocument/2006/relationships/image" Target="../media/image1920.png"/><Relationship Id="rId49" Type="http://schemas.openxmlformats.org/officeDocument/2006/relationships/customXml" Target="../ink/ink1981.xml"/><Relationship Id="rId57" Type="http://schemas.openxmlformats.org/officeDocument/2006/relationships/customXml" Target="../ink/ink1985.xml"/><Relationship Id="rId106" Type="http://schemas.openxmlformats.org/officeDocument/2006/relationships/image" Target="../media/image1953.png"/><Relationship Id="rId10" Type="http://schemas.openxmlformats.org/officeDocument/2006/relationships/image" Target="../media/image1906.png"/><Relationship Id="rId31" Type="http://schemas.openxmlformats.org/officeDocument/2006/relationships/customXml" Target="../ink/ink1972.xml"/><Relationship Id="rId44" Type="http://schemas.openxmlformats.org/officeDocument/2006/relationships/image" Target="../media/image1924.png"/><Relationship Id="rId52" Type="http://schemas.openxmlformats.org/officeDocument/2006/relationships/image" Target="../media/image1928.png"/><Relationship Id="rId60" Type="http://schemas.openxmlformats.org/officeDocument/2006/relationships/image" Target="../media/image1931.png"/><Relationship Id="rId65" Type="http://schemas.openxmlformats.org/officeDocument/2006/relationships/customXml" Target="../ink/ink1989.xml"/><Relationship Id="rId73" Type="http://schemas.openxmlformats.org/officeDocument/2006/relationships/customXml" Target="../ink/ink1993.xml"/><Relationship Id="rId78" Type="http://schemas.openxmlformats.org/officeDocument/2006/relationships/image" Target="../media/image1939.png"/><Relationship Id="rId81" Type="http://schemas.openxmlformats.org/officeDocument/2006/relationships/customXml" Target="../ink/ink1997.xml"/><Relationship Id="rId86" Type="http://schemas.openxmlformats.org/officeDocument/2006/relationships/image" Target="../media/image1943.png"/><Relationship Id="rId94" Type="http://schemas.openxmlformats.org/officeDocument/2006/relationships/image" Target="../media/image1947.png"/><Relationship Id="rId99" Type="http://schemas.openxmlformats.org/officeDocument/2006/relationships/customXml" Target="../ink/ink2006.xml"/><Relationship Id="rId101" Type="http://schemas.openxmlformats.org/officeDocument/2006/relationships/customXml" Target="../ink/ink2007.xml"/><Relationship Id="rId4" Type="http://schemas.openxmlformats.org/officeDocument/2006/relationships/image" Target="../media/image1903.png"/><Relationship Id="rId9" Type="http://schemas.openxmlformats.org/officeDocument/2006/relationships/customXml" Target="../ink/ink1961.xml"/><Relationship Id="rId13" Type="http://schemas.openxmlformats.org/officeDocument/2006/relationships/customXml" Target="../ink/ink1963.xml"/><Relationship Id="rId18" Type="http://schemas.openxmlformats.org/officeDocument/2006/relationships/image" Target="../media/image1911.png"/><Relationship Id="rId39" Type="http://schemas.openxmlformats.org/officeDocument/2006/relationships/customXml" Target="../ink/ink1976.xml"/><Relationship Id="rId34" Type="http://schemas.openxmlformats.org/officeDocument/2006/relationships/image" Target="../media/image1919.png"/><Relationship Id="rId50" Type="http://schemas.openxmlformats.org/officeDocument/2006/relationships/image" Target="../media/image1927.png"/><Relationship Id="rId55" Type="http://schemas.openxmlformats.org/officeDocument/2006/relationships/customXml" Target="../ink/ink1984.xml"/><Relationship Id="rId76" Type="http://schemas.openxmlformats.org/officeDocument/2006/relationships/image" Target="../media/image1938.png"/><Relationship Id="rId97" Type="http://schemas.openxmlformats.org/officeDocument/2006/relationships/customXml" Target="../ink/ink2005.xml"/><Relationship Id="rId104" Type="http://schemas.openxmlformats.org/officeDocument/2006/relationships/image" Target="../media/image19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customXml" Target="../ink/ink80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82.xml"/><Relationship Id="rId5" Type="http://schemas.openxmlformats.org/officeDocument/2006/relationships/image" Target="../media/image83.png"/><Relationship Id="rId4" Type="http://schemas.openxmlformats.org/officeDocument/2006/relationships/customXml" Target="../ink/ink81.xml"/></Relationships>
</file>

<file path=ppt/slides/_rels/slide5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22.xml"/><Relationship Id="rId117" Type="http://schemas.openxmlformats.org/officeDocument/2006/relationships/image" Target="../media/image2009.png"/><Relationship Id="rId21" Type="http://schemas.openxmlformats.org/officeDocument/2006/relationships/image" Target="../media/image1962.png"/><Relationship Id="rId42" Type="http://schemas.openxmlformats.org/officeDocument/2006/relationships/customXml" Target="../ink/ink2030.xml"/><Relationship Id="rId47" Type="http://schemas.openxmlformats.org/officeDocument/2006/relationships/image" Target="../media/image1975.png"/><Relationship Id="rId63" Type="http://schemas.openxmlformats.org/officeDocument/2006/relationships/image" Target="../media/image1982.png"/><Relationship Id="rId68" Type="http://schemas.openxmlformats.org/officeDocument/2006/relationships/customXml" Target="../ink/ink2043.xml"/><Relationship Id="rId84" Type="http://schemas.openxmlformats.org/officeDocument/2006/relationships/customXml" Target="../ink/ink2051.xml"/><Relationship Id="rId89" Type="http://schemas.openxmlformats.org/officeDocument/2006/relationships/image" Target="../media/image1995.png"/><Relationship Id="rId112" Type="http://schemas.openxmlformats.org/officeDocument/2006/relationships/customXml" Target="../ink/ink2065.xml"/><Relationship Id="rId133" Type="http://schemas.openxmlformats.org/officeDocument/2006/relationships/image" Target="../media/image1630.png"/><Relationship Id="rId138" Type="http://schemas.openxmlformats.org/officeDocument/2006/relationships/customXml" Target="../ink/ink2078.xml"/><Relationship Id="rId16" Type="http://schemas.openxmlformats.org/officeDocument/2006/relationships/customXml" Target="../ink/ink2017.xml"/><Relationship Id="rId107" Type="http://schemas.openxmlformats.org/officeDocument/2006/relationships/image" Target="../media/image2004.png"/><Relationship Id="rId11" Type="http://schemas.openxmlformats.org/officeDocument/2006/relationships/image" Target="../media/image1957.png"/><Relationship Id="rId32" Type="http://schemas.openxmlformats.org/officeDocument/2006/relationships/customXml" Target="../ink/ink2025.xml"/><Relationship Id="rId37" Type="http://schemas.openxmlformats.org/officeDocument/2006/relationships/image" Target="../media/image1970.png"/><Relationship Id="rId53" Type="http://schemas.openxmlformats.org/officeDocument/2006/relationships/image" Target="../media/image1978.png"/><Relationship Id="rId58" Type="http://schemas.openxmlformats.org/officeDocument/2006/relationships/customXml" Target="../ink/ink2038.xml"/><Relationship Id="rId74" Type="http://schemas.openxmlformats.org/officeDocument/2006/relationships/customXml" Target="../ink/ink2046.xml"/><Relationship Id="rId79" Type="http://schemas.openxmlformats.org/officeDocument/2006/relationships/image" Target="../media/image1990.png"/><Relationship Id="rId102" Type="http://schemas.openxmlformats.org/officeDocument/2006/relationships/customXml" Target="../ink/ink2060.xml"/><Relationship Id="rId123" Type="http://schemas.openxmlformats.org/officeDocument/2006/relationships/image" Target="../media/image2013.png"/><Relationship Id="rId128" Type="http://schemas.openxmlformats.org/officeDocument/2006/relationships/customXml" Target="../ink/ink2073.xml"/><Relationship Id="rId144" Type="http://schemas.openxmlformats.org/officeDocument/2006/relationships/customXml" Target="../ink/ink2081.xml"/><Relationship Id="rId5" Type="http://schemas.openxmlformats.org/officeDocument/2006/relationships/image" Target="../media/image1654.png"/><Relationship Id="rId90" Type="http://schemas.openxmlformats.org/officeDocument/2006/relationships/customXml" Target="../ink/ink2054.xml"/><Relationship Id="rId95" Type="http://schemas.openxmlformats.org/officeDocument/2006/relationships/image" Target="../media/image1998.png"/><Relationship Id="rId22" Type="http://schemas.openxmlformats.org/officeDocument/2006/relationships/customXml" Target="../ink/ink2020.xml"/><Relationship Id="rId27" Type="http://schemas.openxmlformats.org/officeDocument/2006/relationships/image" Target="../media/image1965.png"/><Relationship Id="rId43" Type="http://schemas.openxmlformats.org/officeDocument/2006/relationships/image" Target="../media/image1973.png"/><Relationship Id="rId48" Type="http://schemas.openxmlformats.org/officeDocument/2006/relationships/customXml" Target="../ink/ink2033.xml"/><Relationship Id="rId64" Type="http://schemas.openxmlformats.org/officeDocument/2006/relationships/customXml" Target="../ink/ink2041.xml"/><Relationship Id="rId69" Type="http://schemas.openxmlformats.org/officeDocument/2006/relationships/image" Target="../media/image1985.png"/><Relationship Id="rId113" Type="http://schemas.openxmlformats.org/officeDocument/2006/relationships/image" Target="../media/image2007.png"/><Relationship Id="rId118" Type="http://schemas.openxmlformats.org/officeDocument/2006/relationships/customXml" Target="../ink/ink2068.xml"/><Relationship Id="rId134" Type="http://schemas.openxmlformats.org/officeDocument/2006/relationships/customXml" Target="../ink/ink2076.xml"/><Relationship Id="rId139" Type="http://schemas.openxmlformats.org/officeDocument/2006/relationships/image" Target="../media/image2020.png"/><Relationship Id="rId80" Type="http://schemas.openxmlformats.org/officeDocument/2006/relationships/customXml" Target="../ink/ink2049.xml"/><Relationship Id="rId85" Type="http://schemas.openxmlformats.org/officeDocument/2006/relationships/image" Target="../media/image1993.png"/><Relationship Id="rId3" Type="http://schemas.openxmlformats.org/officeDocument/2006/relationships/image" Target="../media/image7700.png"/><Relationship Id="rId12" Type="http://schemas.openxmlformats.org/officeDocument/2006/relationships/customXml" Target="../ink/ink2015.xml"/><Relationship Id="rId17" Type="http://schemas.openxmlformats.org/officeDocument/2006/relationships/image" Target="../media/image1960.png"/><Relationship Id="rId25" Type="http://schemas.openxmlformats.org/officeDocument/2006/relationships/image" Target="../media/image1964.png"/><Relationship Id="rId33" Type="http://schemas.openxmlformats.org/officeDocument/2006/relationships/image" Target="../media/image1968.png"/><Relationship Id="rId38" Type="http://schemas.openxmlformats.org/officeDocument/2006/relationships/customXml" Target="../ink/ink2028.xml"/><Relationship Id="rId46" Type="http://schemas.openxmlformats.org/officeDocument/2006/relationships/customXml" Target="../ink/ink2032.xml"/><Relationship Id="rId59" Type="http://schemas.openxmlformats.org/officeDocument/2006/relationships/image" Target="../media/image1783.png"/><Relationship Id="rId67" Type="http://schemas.openxmlformats.org/officeDocument/2006/relationships/image" Target="../media/image1984.png"/><Relationship Id="rId103" Type="http://schemas.openxmlformats.org/officeDocument/2006/relationships/image" Target="../media/image2002.png"/><Relationship Id="rId108" Type="http://schemas.openxmlformats.org/officeDocument/2006/relationships/customXml" Target="../ink/ink2063.xml"/><Relationship Id="rId116" Type="http://schemas.openxmlformats.org/officeDocument/2006/relationships/customXml" Target="../ink/ink2067.xml"/><Relationship Id="rId124" Type="http://schemas.openxmlformats.org/officeDocument/2006/relationships/customXml" Target="../ink/ink2071.xml"/><Relationship Id="rId129" Type="http://schemas.openxmlformats.org/officeDocument/2006/relationships/image" Target="../media/image2016.png"/><Relationship Id="rId137" Type="http://schemas.openxmlformats.org/officeDocument/2006/relationships/image" Target="../media/image2019.png"/><Relationship Id="rId20" Type="http://schemas.openxmlformats.org/officeDocument/2006/relationships/customXml" Target="../ink/ink2019.xml"/><Relationship Id="rId41" Type="http://schemas.openxmlformats.org/officeDocument/2006/relationships/image" Target="../media/image1972.png"/><Relationship Id="rId54" Type="http://schemas.openxmlformats.org/officeDocument/2006/relationships/customXml" Target="../ink/ink2036.xml"/><Relationship Id="rId62" Type="http://schemas.openxmlformats.org/officeDocument/2006/relationships/customXml" Target="../ink/ink2040.xml"/><Relationship Id="rId70" Type="http://schemas.openxmlformats.org/officeDocument/2006/relationships/customXml" Target="../ink/ink2044.xml"/><Relationship Id="rId75" Type="http://schemas.openxmlformats.org/officeDocument/2006/relationships/image" Target="../media/image1988.png"/><Relationship Id="rId83" Type="http://schemas.openxmlformats.org/officeDocument/2006/relationships/image" Target="../media/image1992.png"/><Relationship Id="rId88" Type="http://schemas.openxmlformats.org/officeDocument/2006/relationships/customXml" Target="../ink/ink2053.xml"/><Relationship Id="rId91" Type="http://schemas.openxmlformats.org/officeDocument/2006/relationships/image" Target="../media/image1996.png"/><Relationship Id="rId96" Type="http://schemas.openxmlformats.org/officeDocument/2006/relationships/customXml" Target="../ink/ink2057.xml"/><Relationship Id="rId111" Type="http://schemas.openxmlformats.org/officeDocument/2006/relationships/image" Target="../media/image2006.png"/><Relationship Id="rId132" Type="http://schemas.openxmlformats.org/officeDocument/2006/relationships/customXml" Target="../ink/ink2075.xml"/><Relationship Id="rId140" Type="http://schemas.openxmlformats.org/officeDocument/2006/relationships/customXml" Target="../ink/ink2079.xml"/><Relationship Id="rId145" Type="http://schemas.openxmlformats.org/officeDocument/2006/relationships/image" Target="../media/image202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012.xml"/><Relationship Id="rId15" Type="http://schemas.openxmlformats.org/officeDocument/2006/relationships/image" Target="../media/image1959.png"/><Relationship Id="rId23" Type="http://schemas.openxmlformats.org/officeDocument/2006/relationships/image" Target="../media/image1963.png"/><Relationship Id="rId28" Type="http://schemas.openxmlformats.org/officeDocument/2006/relationships/customXml" Target="../ink/ink2023.xml"/><Relationship Id="rId36" Type="http://schemas.openxmlformats.org/officeDocument/2006/relationships/customXml" Target="../ink/ink2027.xml"/><Relationship Id="rId49" Type="http://schemas.openxmlformats.org/officeDocument/2006/relationships/image" Target="../media/image1976.png"/><Relationship Id="rId57" Type="http://schemas.openxmlformats.org/officeDocument/2006/relationships/image" Target="../media/image1980.png"/><Relationship Id="rId106" Type="http://schemas.openxmlformats.org/officeDocument/2006/relationships/customXml" Target="../ink/ink2062.xml"/><Relationship Id="rId114" Type="http://schemas.openxmlformats.org/officeDocument/2006/relationships/customXml" Target="../ink/ink2066.xml"/><Relationship Id="rId119" Type="http://schemas.openxmlformats.org/officeDocument/2006/relationships/image" Target="../media/image2011.png"/><Relationship Id="rId127" Type="http://schemas.openxmlformats.org/officeDocument/2006/relationships/image" Target="../media/image2015.png"/><Relationship Id="rId10" Type="http://schemas.openxmlformats.org/officeDocument/2006/relationships/customXml" Target="../ink/ink2014.xml"/><Relationship Id="rId31" Type="http://schemas.openxmlformats.org/officeDocument/2006/relationships/image" Target="../media/image1967.png"/><Relationship Id="rId44" Type="http://schemas.openxmlformats.org/officeDocument/2006/relationships/customXml" Target="../ink/ink2031.xml"/><Relationship Id="rId52" Type="http://schemas.openxmlformats.org/officeDocument/2006/relationships/customXml" Target="../ink/ink2035.xml"/><Relationship Id="rId60" Type="http://schemas.openxmlformats.org/officeDocument/2006/relationships/customXml" Target="../ink/ink2039.xml"/><Relationship Id="rId65" Type="http://schemas.openxmlformats.org/officeDocument/2006/relationships/image" Target="../media/image1983.png"/><Relationship Id="rId73" Type="http://schemas.openxmlformats.org/officeDocument/2006/relationships/image" Target="../media/image1987.png"/><Relationship Id="rId78" Type="http://schemas.openxmlformats.org/officeDocument/2006/relationships/customXml" Target="../ink/ink2048.xml"/><Relationship Id="rId81" Type="http://schemas.openxmlformats.org/officeDocument/2006/relationships/image" Target="../media/image1991.png"/><Relationship Id="rId86" Type="http://schemas.openxmlformats.org/officeDocument/2006/relationships/customXml" Target="../ink/ink2052.xml"/><Relationship Id="rId94" Type="http://schemas.openxmlformats.org/officeDocument/2006/relationships/customXml" Target="../ink/ink2056.xml"/><Relationship Id="rId99" Type="http://schemas.openxmlformats.org/officeDocument/2006/relationships/image" Target="../media/image2000.png"/><Relationship Id="rId101" Type="http://schemas.openxmlformats.org/officeDocument/2006/relationships/image" Target="../media/image2001.png"/><Relationship Id="rId122" Type="http://schemas.openxmlformats.org/officeDocument/2006/relationships/customXml" Target="../ink/ink2070.xml"/><Relationship Id="rId130" Type="http://schemas.openxmlformats.org/officeDocument/2006/relationships/customXml" Target="../ink/ink2074.xml"/><Relationship Id="rId135" Type="http://schemas.openxmlformats.org/officeDocument/2006/relationships/image" Target="../media/image2018.png"/><Relationship Id="rId143" Type="http://schemas.openxmlformats.org/officeDocument/2006/relationships/image" Target="../media/image2022.png"/><Relationship Id="rId4" Type="http://schemas.openxmlformats.org/officeDocument/2006/relationships/customXml" Target="../ink/ink2011.xml"/><Relationship Id="rId9" Type="http://schemas.openxmlformats.org/officeDocument/2006/relationships/image" Target="../media/image1956.png"/><Relationship Id="rId13" Type="http://schemas.openxmlformats.org/officeDocument/2006/relationships/image" Target="../media/image1958.png"/><Relationship Id="rId18" Type="http://schemas.openxmlformats.org/officeDocument/2006/relationships/customXml" Target="../ink/ink2018.xml"/><Relationship Id="rId39" Type="http://schemas.openxmlformats.org/officeDocument/2006/relationships/image" Target="../media/image1971.png"/><Relationship Id="rId109" Type="http://schemas.openxmlformats.org/officeDocument/2006/relationships/image" Target="../media/image2005.png"/><Relationship Id="rId34" Type="http://schemas.openxmlformats.org/officeDocument/2006/relationships/customXml" Target="../ink/ink2026.xml"/><Relationship Id="rId50" Type="http://schemas.openxmlformats.org/officeDocument/2006/relationships/customXml" Target="../ink/ink2034.xml"/><Relationship Id="rId55" Type="http://schemas.openxmlformats.org/officeDocument/2006/relationships/image" Target="../media/image1979.png"/><Relationship Id="rId76" Type="http://schemas.openxmlformats.org/officeDocument/2006/relationships/customXml" Target="../ink/ink2047.xml"/><Relationship Id="rId97" Type="http://schemas.openxmlformats.org/officeDocument/2006/relationships/image" Target="../media/image1999.png"/><Relationship Id="rId104" Type="http://schemas.openxmlformats.org/officeDocument/2006/relationships/customXml" Target="../ink/ink2061.xml"/><Relationship Id="rId120" Type="http://schemas.openxmlformats.org/officeDocument/2006/relationships/customXml" Target="../ink/ink2069.xml"/><Relationship Id="rId125" Type="http://schemas.openxmlformats.org/officeDocument/2006/relationships/image" Target="../media/image2014.png"/><Relationship Id="rId141" Type="http://schemas.openxmlformats.org/officeDocument/2006/relationships/image" Target="../media/image2021.png"/><Relationship Id="rId146" Type="http://schemas.openxmlformats.org/officeDocument/2006/relationships/customXml" Target="../ink/ink2082.xml"/><Relationship Id="rId7" Type="http://schemas.openxmlformats.org/officeDocument/2006/relationships/image" Target="../media/image1955.png"/><Relationship Id="rId71" Type="http://schemas.openxmlformats.org/officeDocument/2006/relationships/image" Target="../media/image1986.png"/><Relationship Id="rId92" Type="http://schemas.openxmlformats.org/officeDocument/2006/relationships/customXml" Target="../ink/ink2055.xml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1966.png"/><Relationship Id="rId24" Type="http://schemas.openxmlformats.org/officeDocument/2006/relationships/customXml" Target="../ink/ink2021.xml"/><Relationship Id="rId40" Type="http://schemas.openxmlformats.org/officeDocument/2006/relationships/customXml" Target="../ink/ink2029.xml"/><Relationship Id="rId45" Type="http://schemas.openxmlformats.org/officeDocument/2006/relationships/image" Target="../media/image1974.png"/><Relationship Id="rId66" Type="http://schemas.openxmlformats.org/officeDocument/2006/relationships/customXml" Target="../ink/ink2042.xml"/><Relationship Id="rId87" Type="http://schemas.openxmlformats.org/officeDocument/2006/relationships/image" Target="../media/image1994.png"/><Relationship Id="rId110" Type="http://schemas.openxmlformats.org/officeDocument/2006/relationships/customXml" Target="../ink/ink2064.xml"/><Relationship Id="rId115" Type="http://schemas.openxmlformats.org/officeDocument/2006/relationships/image" Target="../media/image2008.png"/><Relationship Id="rId131" Type="http://schemas.openxmlformats.org/officeDocument/2006/relationships/image" Target="../media/image2017.png"/><Relationship Id="rId136" Type="http://schemas.openxmlformats.org/officeDocument/2006/relationships/customXml" Target="../ink/ink2077.xml"/><Relationship Id="rId61" Type="http://schemas.openxmlformats.org/officeDocument/2006/relationships/image" Target="../media/image1981.png"/><Relationship Id="rId82" Type="http://schemas.openxmlformats.org/officeDocument/2006/relationships/customXml" Target="../ink/ink2050.xml"/><Relationship Id="rId19" Type="http://schemas.openxmlformats.org/officeDocument/2006/relationships/image" Target="../media/image1961.png"/><Relationship Id="rId14" Type="http://schemas.openxmlformats.org/officeDocument/2006/relationships/customXml" Target="../ink/ink2016.xml"/><Relationship Id="rId30" Type="http://schemas.openxmlformats.org/officeDocument/2006/relationships/customXml" Target="../ink/ink2024.xml"/><Relationship Id="rId35" Type="http://schemas.openxmlformats.org/officeDocument/2006/relationships/image" Target="../media/image1969.png"/><Relationship Id="rId56" Type="http://schemas.openxmlformats.org/officeDocument/2006/relationships/customXml" Target="../ink/ink2037.xml"/><Relationship Id="rId77" Type="http://schemas.openxmlformats.org/officeDocument/2006/relationships/image" Target="../media/image1989.png"/><Relationship Id="rId100" Type="http://schemas.openxmlformats.org/officeDocument/2006/relationships/customXml" Target="../ink/ink2059.xml"/><Relationship Id="rId105" Type="http://schemas.openxmlformats.org/officeDocument/2006/relationships/image" Target="../media/image2003.png"/><Relationship Id="rId126" Type="http://schemas.openxmlformats.org/officeDocument/2006/relationships/customXml" Target="../ink/ink2072.xml"/><Relationship Id="rId147" Type="http://schemas.openxmlformats.org/officeDocument/2006/relationships/image" Target="../media/image2024.png"/><Relationship Id="rId8" Type="http://schemas.openxmlformats.org/officeDocument/2006/relationships/customXml" Target="../ink/ink2013.xml"/><Relationship Id="rId51" Type="http://schemas.openxmlformats.org/officeDocument/2006/relationships/image" Target="../media/image1977.png"/><Relationship Id="rId72" Type="http://schemas.openxmlformats.org/officeDocument/2006/relationships/customXml" Target="../ink/ink2045.xml"/><Relationship Id="rId93" Type="http://schemas.openxmlformats.org/officeDocument/2006/relationships/image" Target="../media/image1997.png"/><Relationship Id="rId98" Type="http://schemas.openxmlformats.org/officeDocument/2006/relationships/customXml" Target="../ink/ink2058.xml"/><Relationship Id="rId121" Type="http://schemas.openxmlformats.org/officeDocument/2006/relationships/image" Target="../media/image2012.png"/><Relationship Id="rId142" Type="http://schemas.openxmlformats.org/officeDocument/2006/relationships/customXml" Target="../ink/ink208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7.png"/><Relationship Id="rId13" Type="http://schemas.openxmlformats.org/officeDocument/2006/relationships/customXml" Target="../ink/ink2088.xml"/><Relationship Id="rId18" Type="http://schemas.openxmlformats.org/officeDocument/2006/relationships/image" Target="../media/image2032.png"/><Relationship Id="rId3" Type="http://schemas.openxmlformats.org/officeDocument/2006/relationships/customXml" Target="../ink/ink2083.xml"/><Relationship Id="rId7" Type="http://schemas.openxmlformats.org/officeDocument/2006/relationships/customXml" Target="../ink/ink2085.xml"/><Relationship Id="rId12" Type="http://schemas.openxmlformats.org/officeDocument/2006/relationships/image" Target="../media/image2029.png"/><Relationship Id="rId17" Type="http://schemas.openxmlformats.org/officeDocument/2006/relationships/customXml" Target="../ink/ink2090.xml"/><Relationship Id="rId2" Type="http://schemas.openxmlformats.org/officeDocument/2006/relationships/image" Target="../media/image7810.png"/><Relationship Id="rId16" Type="http://schemas.openxmlformats.org/officeDocument/2006/relationships/image" Target="../media/image2031.png"/><Relationship Id="rId20" Type="http://schemas.openxmlformats.org/officeDocument/2006/relationships/image" Target="../media/image20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6.png"/><Relationship Id="rId11" Type="http://schemas.openxmlformats.org/officeDocument/2006/relationships/customXml" Target="../ink/ink2087.xml"/><Relationship Id="rId5" Type="http://schemas.openxmlformats.org/officeDocument/2006/relationships/customXml" Target="../ink/ink2084.xml"/><Relationship Id="rId15" Type="http://schemas.openxmlformats.org/officeDocument/2006/relationships/customXml" Target="../ink/ink2089.xml"/><Relationship Id="rId10" Type="http://schemas.openxmlformats.org/officeDocument/2006/relationships/image" Target="../media/image2028.png"/><Relationship Id="rId19" Type="http://schemas.openxmlformats.org/officeDocument/2006/relationships/customXml" Target="../ink/ink2091.xml"/><Relationship Id="rId4" Type="http://schemas.openxmlformats.org/officeDocument/2006/relationships/image" Target="../media/image2025.png"/><Relationship Id="rId9" Type="http://schemas.openxmlformats.org/officeDocument/2006/relationships/customXml" Target="../ink/ink2086.xml"/><Relationship Id="rId14" Type="http://schemas.openxmlformats.org/officeDocument/2006/relationships/image" Target="../media/image20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0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.xml"/><Relationship Id="rId13" Type="http://schemas.openxmlformats.org/officeDocument/2006/relationships/image" Target="../media/image88.png"/><Relationship Id="rId18" Type="http://schemas.openxmlformats.org/officeDocument/2006/relationships/customXml" Target="../ink/ink89.xml"/><Relationship Id="rId26" Type="http://schemas.openxmlformats.org/officeDocument/2006/relationships/customXml" Target="../ink/ink93.xml"/><Relationship Id="rId3" Type="http://schemas.openxmlformats.org/officeDocument/2006/relationships/image" Target="../media/image810.png"/><Relationship Id="rId21" Type="http://schemas.openxmlformats.org/officeDocument/2006/relationships/image" Target="../media/image92.png"/><Relationship Id="rId34" Type="http://schemas.openxmlformats.org/officeDocument/2006/relationships/customXml" Target="../ink/ink97.xml"/><Relationship Id="rId7" Type="http://schemas.openxmlformats.org/officeDocument/2006/relationships/image" Target="../media/image85.png"/><Relationship Id="rId12" Type="http://schemas.openxmlformats.org/officeDocument/2006/relationships/customXml" Target="../ink/ink86.xml"/><Relationship Id="rId17" Type="http://schemas.openxmlformats.org/officeDocument/2006/relationships/image" Target="../media/image90.png"/><Relationship Id="rId25" Type="http://schemas.openxmlformats.org/officeDocument/2006/relationships/image" Target="../media/image94.png"/><Relationship Id="rId33" Type="http://schemas.openxmlformats.org/officeDocument/2006/relationships/image" Target="../media/image98.png"/><Relationship Id="rId2" Type="http://schemas.openxmlformats.org/officeDocument/2006/relationships/image" Target="../media/image710.png"/><Relationship Id="rId16" Type="http://schemas.openxmlformats.org/officeDocument/2006/relationships/customXml" Target="../ink/ink88.xml"/><Relationship Id="rId20" Type="http://schemas.openxmlformats.org/officeDocument/2006/relationships/customXml" Target="../ink/ink90.xml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83.xml"/><Relationship Id="rId11" Type="http://schemas.openxmlformats.org/officeDocument/2006/relationships/image" Target="../media/image87.png"/><Relationship Id="rId24" Type="http://schemas.openxmlformats.org/officeDocument/2006/relationships/customXml" Target="../ink/ink92.xml"/><Relationship Id="rId32" Type="http://schemas.openxmlformats.org/officeDocument/2006/relationships/customXml" Target="../ink/ink96.xml"/><Relationship Id="rId37" Type="http://schemas.openxmlformats.org/officeDocument/2006/relationships/image" Target="../media/image100.png"/><Relationship Id="rId5" Type="http://schemas.openxmlformats.org/officeDocument/2006/relationships/image" Target="../media/image1010.png"/><Relationship Id="rId15" Type="http://schemas.openxmlformats.org/officeDocument/2006/relationships/image" Target="../media/image89.png"/><Relationship Id="rId23" Type="http://schemas.openxmlformats.org/officeDocument/2006/relationships/image" Target="../media/image93.png"/><Relationship Id="rId28" Type="http://schemas.openxmlformats.org/officeDocument/2006/relationships/customXml" Target="../ink/ink94.xml"/><Relationship Id="rId36" Type="http://schemas.openxmlformats.org/officeDocument/2006/relationships/customXml" Target="../ink/ink98.xml"/><Relationship Id="rId10" Type="http://schemas.openxmlformats.org/officeDocument/2006/relationships/customXml" Target="../ink/ink85.xml"/><Relationship Id="rId19" Type="http://schemas.openxmlformats.org/officeDocument/2006/relationships/image" Target="../media/image91.png"/><Relationship Id="rId31" Type="http://schemas.openxmlformats.org/officeDocument/2006/relationships/image" Target="../media/image97.png"/><Relationship Id="rId4" Type="http://schemas.openxmlformats.org/officeDocument/2006/relationships/image" Target="../media/image910.png"/><Relationship Id="rId9" Type="http://schemas.openxmlformats.org/officeDocument/2006/relationships/image" Target="../media/image86.png"/><Relationship Id="rId14" Type="http://schemas.openxmlformats.org/officeDocument/2006/relationships/customXml" Target="../ink/ink87.xml"/><Relationship Id="rId22" Type="http://schemas.openxmlformats.org/officeDocument/2006/relationships/customXml" Target="../ink/ink91.xml"/><Relationship Id="rId27" Type="http://schemas.openxmlformats.org/officeDocument/2006/relationships/image" Target="../media/image95.png"/><Relationship Id="rId30" Type="http://schemas.openxmlformats.org/officeDocument/2006/relationships/customXml" Target="../ink/ink95.xml"/><Relationship Id="rId35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0.xml"/><Relationship Id="rId117" Type="http://schemas.openxmlformats.org/officeDocument/2006/relationships/image" Target="../media/image157.png"/><Relationship Id="rId21" Type="http://schemas.openxmlformats.org/officeDocument/2006/relationships/image" Target="../media/image109.png"/><Relationship Id="rId42" Type="http://schemas.openxmlformats.org/officeDocument/2006/relationships/customXml" Target="../ink/ink118.xml"/><Relationship Id="rId47" Type="http://schemas.openxmlformats.org/officeDocument/2006/relationships/image" Target="../media/image122.png"/><Relationship Id="rId63" Type="http://schemas.openxmlformats.org/officeDocument/2006/relationships/image" Target="../media/image130.png"/><Relationship Id="rId68" Type="http://schemas.openxmlformats.org/officeDocument/2006/relationships/customXml" Target="../ink/ink131.xml"/><Relationship Id="rId84" Type="http://schemas.openxmlformats.org/officeDocument/2006/relationships/customXml" Target="../ink/ink139.xml"/><Relationship Id="rId89" Type="http://schemas.openxmlformats.org/officeDocument/2006/relationships/image" Target="../media/image143.png"/><Relationship Id="rId112" Type="http://schemas.openxmlformats.org/officeDocument/2006/relationships/customXml" Target="../ink/ink153.xml"/><Relationship Id="rId16" Type="http://schemas.openxmlformats.org/officeDocument/2006/relationships/customXml" Target="../ink/ink105.xml"/><Relationship Id="rId107" Type="http://schemas.openxmlformats.org/officeDocument/2006/relationships/image" Target="../media/image152.png"/><Relationship Id="rId11" Type="http://schemas.openxmlformats.org/officeDocument/2006/relationships/image" Target="../media/image104.png"/><Relationship Id="rId32" Type="http://schemas.openxmlformats.org/officeDocument/2006/relationships/customXml" Target="../ink/ink113.xml"/><Relationship Id="rId37" Type="http://schemas.openxmlformats.org/officeDocument/2006/relationships/image" Target="../media/image117.png"/><Relationship Id="rId53" Type="http://schemas.openxmlformats.org/officeDocument/2006/relationships/image" Target="../media/image125.png"/><Relationship Id="rId58" Type="http://schemas.openxmlformats.org/officeDocument/2006/relationships/customXml" Target="../ink/ink126.xml"/><Relationship Id="rId74" Type="http://schemas.openxmlformats.org/officeDocument/2006/relationships/customXml" Target="../ink/ink134.xml"/><Relationship Id="rId79" Type="http://schemas.openxmlformats.org/officeDocument/2006/relationships/image" Target="../media/image138.png"/><Relationship Id="rId102" Type="http://schemas.openxmlformats.org/officeDocument/2006/relationships/customXml" Target="../ink/ink148.xml"/><Relationship Id="rId123" Type="http://schemas.openxmlformats.org/officeDocument/2006/relationships/image" Target="../media/image160.png"/><Relationship Id="rId128" Type="http://schemas.openxmlformats.org/officeDocument/2006/relationships/customXml" Target="../ink/ink161.xml"/><Relationship Id="rId5" Type="http://schemas.openxmlformats.org/officeDocument/2006/relationships/image" Target="../media/image101.png"/><Relationship Id="rId90" Type="http://schemas.openxmlformats.org/officeDocument/2006/relationships/customXml" Target="../ink/ink142.xml"/><Relationship Id="rId95" Type="http://schemas.openxmlformats.org/officeDocument/2006/relationships/image" Target="../media/image146.png"/><Relationship Id="rId19" Type="http://schemas.openxmlformats.org/officeDocument/2006/relationships/image" Target="../media/image108.png"/><Relationship Id="rId14" Type="http://schemas.openxmlformats.org/officeDocument/2006/relationships/customXml" Target="../ink/ink104.xml"/><Relationship Id="rId22" Type="http://schemas.openxmlformats.org/officeDocument/2006/relationships/customXml" Target="../ink/ink108.xml"/><Relationship Id="rId27" Type="http://schemas.openxmlformats.org/officeDocument/2006/relationships/image" Target="../media/image112.png"/><Relationship Id="rId30" Type="http://schemas.openxmlformats.org/officeDocument/2006/relationships/customXml" Target="../ink/ink112.xml"/><Relationship Id="rId35" Type="http://schemas.openxmlformats.org/officeDocument/2006/relationships/image" Target="../media/image116.png"/><Relationship Id="rId43" Type="http://schemas.openxmlformats.org/officeDocument/2006/relationships/image" Target="../media/image120.png"/><Relationship Id="rId48" Type="http://schemas.openxmlformats.org/officeDocument/2006/relationships/customXml" Target="../ink/ink121.xml"/><Relationship Id="rId56" Type="http://schemas.openxmlformats.org/officeDocument/2006/relationships/customXml" Target="../ink/ink125.xml"/><Relationship Id="rId64" Type="http://schemas.openxmlformats.org/officeDocument/2006/relationships/customXml" Target="../ink/ink129.xml"/><Relationship Id="rId69" Type="http://schemas.openxmlformats.org/officeDocument/2006/relationships/image" Target="../media/image133.png"/><Relationship Id="rId77" Type="http://schemas.openxmlformats.org/officeDocument/2006/relationships/image" Target="../media/image137.png"/><Relationship Id="rId100" Type="http://schemas.openxmlformats.org/officeDocument/2006/relationships/customXml" Target="../ink/ink147.xml"/><Relationship Id="rId105" Type="http://schemas.openxmlformats.org/officeDocument/2006/relationships/image" Target="../media/image151.png"/><Relationship Id="rId113" Type="http://schemas.openxmlformats.org/officeDocument/2006/relationships/image" Target="../media/image155.png"/><Relationship Id="rId118" Type="http://schemas.openxmlformats.org/officeDocument/2006/relationships/customXml" Target="../ink/ink156.xml"/><Relationship Id="rId126" Type="http://schemas.openxmlformats.org/officeDocument/2006/relationships/customXml" Target="../ink/ink160.xml"/><Relationship Id="rId8" Type="http://schemas.openxmlformats.org/officeDocument/2006/relationships/customXml" Target="../ink/ink101.xml"/><Relationship Id="rId51" Type="http://schemas.openxmlformats.org/officeDocument/2006/relationships/image" Target="../media/image124.png"/><Relationship Id="rId72" Type="http://schemas.openxmlformats.org/officeDocument/2006/relationships/customXml" Target="../ink/ink133.xml"/><Relationship Id="rId80" Type="http://schemas.openxmlformats.org/officeDocument/2006/relationships/customXml" Target="../ink/ink137.xml"/><Relationship Id="rId85" Type="http://schemas.openxmlformats.org/officeDocument/2006/relationships/image" Target="../media/image141.png"/><Relationship Id="rId93" Type="http://schemas.openxmlformats.org/officeDocument/2006/relationships/image" Target="../media/image145.png"/><Relationship Id="rId98" Type="http://schemas.openxmlformats.org/officeDocument/2006/relationships/customXml" Target="../ink/ink146.xml"/><Relationship Id="rId121" Type="http://schemas.openxmlformats.org/officeDocument/2006/relationships/image" Target="../media/image159.png"/><Relationship Id="rId3" Type="http://schemas.openxmlformats.org/officeDocument/2006/relationships/image" Target="../media/image2210.png"/><Relationship Id="rId12" Type="http://schemas.openxmlformats.org/officeDocument/2006/relationships/customXml" Target="../ink/ink103.xml"/><Relationship Id="rId17" Type="http://schemas.openxmlformats.org/officeDocument/2006/relationships/image" Target="../media/image107.png"/><Relationship Id="rId25" Type="http://schemas.openxmlformats.org/officeDocument/2006/relationships/image" Target="../media/image111.png"/><Relationship Id="rId33" Type="http://schemas.openxmlformats.org/officeDocument/2006/relationships/image" Target="../media/image115.png"/><Relationship Id="rId38" Type="http://schemas.openxmlformats.org/officeDocument/2006/relationships/customXml" Target="../ink/ink116.xml"/><Relationship Id="rId46" Type="http://schemas.openxmlformats.org/officeDocument/2006/relationships/customXml" Target="../ink/ink120.xml"/><Relationship Id="rId59" Type="http://schemas.openxmlformats.org/officeDocument/2006/relationships/image" Target="../media/image128.png"/><Relationship Id="rId67" Type="http://schemas.openxmlformats.org/officeDocument/2006/relationships/image" Target="../media/image132.png"/><Relationship Id="rId103" Type="http://schemas.openxmlformats.org/officeDocument/2006/relationships/image" Target="../media/image150.png"/><Relationship Id="rId108" Type="http://schemas.openxmlformats.org/officeDocument/2006/relationships/customXml" Target="../ink/ink151.xml"/><Relationship Id="rId116" Type="http://schemas.openxmlformats.org/officeDocument/2006/relationships/customXml" Target="../ink/ink155.xml"/><Relationship Id="rId124" Type="http://schemas.openxmlformats.org/officeDocument/2006/relationships/customXml" Target="../ink/ink159.xml"/><Relationship Id="rId129" Type="http://schemas.openxmlformats.org/officeDocument/2006/relationships/image" Target="../media/image163.png"/><Relationship Id="rId20" Type="http://schemas.openxmlformats.org/officeDocument/2006/relationships/customXml" Target="../ink/ink107.xml"/><Relationship Id="rId41" Type="http://schemas.openxmlformats.org/officeDocument/2006/relationships/image" Target="../media/image119.png"/><Relationship Id="rId54" Type="http://schemas.openxmlformats.org/officeDocument/2006/relationships/customXml" Target="../ink/ink124.xml"/><Relationship Id="rId62" Type="http://schemas.openxmlformats.org/officeDocument/2006/relationships/customXml" Target="../ink/ink128.xml"/><Relationship Id="rId70" Type="http://schemas.openxmlformats.org/officeDocument/2006/relationships/customXml" Target="../ink/ink132.xml"/><Relationship Id="rId75" Type="http://schemas.openxmlformats.org/officeDocument/2006/relationships/image" Target="../media/image136.png"/><Relationship Id="rId83" Type="http://schemas.openxmlformats.org/officeDocument/2006/relationships/image" Target="../media/image140.png"/><Relationship Id="rId88" Type="http://schemas.openxmlformats.org/officeDocument/2006/relationships/customXml" Target="../ink/ink141.xml"/><Relationship Id="rId91" Type="http://schemas.openxmlformats.org/officeDocument/2006/relationships/image" Target="../media/image144.png"/><Relationship Id="rId96" Type="http://schemas.openxmlformats.org/officeDocument/2006/relationships/customXml" Target="../ink/ink145.xml"/><Relationship Id="rId111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00.xml"/><Relationship Id="rId15" Type="http://schemas.openxmlformats.org/officeDocument/2006/relationships/image" Target="../media/image106.png"/><Relationship Id="rId23" Type="http://schemas.openxmlformats.org/officeDocument/2006/relationships/image" Target="../media/image110.png"/><Relationship Id="rId28" Type="http://schemas.openxmlformats.org/officeDocument/2006/relationships/customXml" Target="../ink/ink111.xml"/><Relationship Id="rId36" Type="http://schemas.openxmlformats.org/officeDocument/2006/relationships/customXml" Target="../ink/ink115.xml"/><Relationship Id="rId49" Type="http://schemas.openxmlformats.org/officeDocument/2006/relationships/image" Target="../media/image123.png"/><Relationship Id="rId57" Type="http://schemas.openxmlformats.org/officeDocument/2006/relationships/image" Target="../media/image127.png"/><Relationship Id="rId106" Type="http://schemas.openxmlformats.org/officeDocument/2006/relationships/customXml" Target="../ink/ink150.xml"/><Relationship Id="rId114" Type="http://schemas.openxmlformats.org/officeDocument/2006/relationships/customXml" Target="../ink/ink154.xml"/><Relationship Id="rId119" Type="http://schemas.openxmlformats.org/officeDocument/2006/relationships/image" Target="../media/image158.png"/><Relationship Id="rId127" Type="http://schemas.openxmlformats.org/officeDocument/2006/relationships/image" Target="../media/image162.png"/><Relationship Id="rId10" Type="http://schemas.openxmlformats.org/officeDocument/2006/relationships/customXml" Target="../ink/ink102.xml"/><Relationship Id="rId31" Type="http://schemas.openxmlformats.org/officeDocument/2006/relationships/image" Target="../media/image114.png"/><Relationship Id="rId44" Type="http://schemas.openxmlformats.org/officeDocument/2006/relationships/customXml" Target="../ink/ink119.xml"/><Relationship Id="rId52" Type="http://schemas.openxmlformats.org/officeDocument/2006/relationships/customXml" Target="../ink/ink123.xml"/><Relationship Id="rId60" Type="http://schemas.openxmlformats.org/officeDocument/2006/relationships/customXml" Target="../ink/ink127.xml"/><Relationship Id="rId65" Type="http://schemas.openxmlformats.org/officeDocument/2006/relationships/image" Target="../media/image131.png"/><Relationship Id="rId73" Type="http://schemas.openxmlformats.org/officeDocument/2006/relationships/image" Target="../media/image135.png"/><Relationship Id="rId78" Type="http://schemas.openxmlformats.org/officeDocument/2006/relationships/customXml" Target="../ink/ink136.xml"/><Relationship Id="rId81" Type="http://schemas.openxmlformats.org/officeDocument/2006/relationships/image" Target="../media/image139.png"/><Relationship Id="rId86" Type="http://schemas.openxmlformats.org/officeDocument/2006/relationships/customXml" Target="../ink/ink140.xml"/><Relationship Id="rId94" Type="http://schemas.openxmlformats.org/officeDocument/2006/relationships/customXml" Target="../ink/ink144.xml"/><Relationship Id="rId99" Type="http://schemas.openxmlformats.org/officeDocument/2006/relationships/image" Target="../media/image148.png"/><Relationship Id="rId101" Type="http://schemas.openxmlformats.org/officeDocument/2006/relationships/image" Target="../media/image149.png"/><Relationship Id="rId122" Type="http://schemas.openxmlformats.org/officeDocument/2006/relationships/customXml" Target="../ink/ink158.xml"/><Relationship Id="rId4" Type="http://schemas.openxmlformats.org/officeDocument/2006/relationships/customXml" Target="../ink/ink99.xml"/><Relationship Id="rId9" Type="http://schemas.openxmlformats.org/officeDocument/2006/relationships/image" Target="../media/image103.png"/><Relationship Id="rId13" Type="http://schemas.openxmlformats.org/officeDocument/2006/relationships/image" Target="../media/image105.png"/><Relationship Id="rId18" Type="http://schemas.openxmlformats.org/officeDocument/2006/relationships/customXml" Target="../ink/ink106.xml"/><Relationship Id="rId39" Type="http://schemas.openxmlformats.org/officeDocument/2006/relationships/image" Target="../media/image118.png"/><Relationship Id="rId109" Type="http://schemas.openxmlformats.org/officeDocument/2006/relationships/image" Target="../media/image153.png"/><Relationship Id="rId34" Type="http://schemas.openxmlformats.org/officeDocument/2006/relationships/customXml" Target="../ink/ink114.xml"/><Relationship Id="rId50" Type="http://schemas.openxmlformats.org/officeDocument/2006/relationships/customXml" Target="../ink/ink122.xml"/><Relationship Id="rId55" Type="http://schemas.openxmlformats.org/officeDocument/2006/relationships/image" Target="../media/image126.png"/><Relationship Id="rId76" Type="http://schemas.openxmlformats.org/officeDocument/2006/relationships/customXml" Target="../ink/ink135.xml"/><Relationship Id="rId97" Type="http://schemas.openxmlformats.org/officeDocument/2006/relationships/image" Target="../media/image147.png"/><Relationship Id="rId104" Type="http://schemas.openxmlformats.org/officeDocument/2006/relationships/customXml" Target="../ink/ink149.xml"/><Relationship Id="rId120" Type="http://schemas.openxmlformats.org/officeDocument/2006/relationships/customXml" Target="../ink/ink157.xml"/><Relationship Id="rId125" Type="http://schemas.openxmlformats.org/officeDocument/2006/relationships/image" Target="../media/image161.png"/><Relationship Id="rId7" Type="http://schemas.openxmlformats.org/officeDocument/2006/relationships/image" Target="../media/image102.png"/><Relationship Id="rId71" Type="http://schemas.openxmlformats.org/officeDocument/2006/relationships/image" Target="../media/image134.png"/><Relationship Id="rId92" Type="http://schemas.openxmlformats.org/officeDocument/2006/relationships/customXml" Target="../ink/ink143.xml"/><Relationship Id="rId2" Type="http://schemas.openxmlformats.org/officeDocument/2006/relationships/image" Target="../media/image1110.png"/><Relationship Id="rId29" Type="http://schemas.openxmlformats.org/officeDocument/2006/relationships/image" Target="../media/image113.png"/><Relationship Id="rId24" Type="http://schemas.openxmlformats.org/officeDocument/2006/relationships/customXml" Target="../ink/ink109.xml"/><Relationship Id="rId40" Type="http://schemas.openxmlformats.org/officeDocument/2006/relationships/customXml" Target="../ink/ink117.xml"/><Relationship Id="rId45" Type="http://schemas.openxmlformats.org/officeDocument/2006/relationships/image" Target="../media/image121.png"/><Relationship Id="rId66" Type="http://schemas.openxmlformats.org/officeDocument/2006/relationships/customXml" Target="../ink/ink130.xml"/><Relationship Id="rId87" Type="http://schemas.openxmlformats.org/officeDocument/2006/relationships/image" Target="../media/image142.png"/><Relationship Id="rId110" Type="http://schemas.openxmlformats.org/officeDocument/2006/relationships/customXml" Target="../ink/ink152.xml"/><Relationship Id="rId115" Type="http://schemas.openxmlformats.org/officeDocument/2006/relationships/image" Target="../media/image156.png"/><Relationship Id="rId61" Type="http://schemas.openxmlformats.org/officeDocument/2006/relationships/image" Target="../media/image129.png"/><Relationship Id="rId82" Type="http://schemas.openxmlformats.org/officeDocument/2006/relationships/customXml" Target="../ink/ink13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310.png"/><Relationship Id="rId7" Type="http://schemas.openxmlformats.org/officeDocument/2006/relationships/customXml" Target="../ink/ink163.xml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5" Type="http://schemas.openxmlformats.org/officeDocument/2006/relationships/customXml" Target="../ink/ink162.xml"/><Relationship Id="rId4" Type="http://schemas.openxmlformats.org/officeDocument/2006/relationships/image" Target="../media/image14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Mathematics for Analytics and Finance</a:t>
            </a:r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350" b="1" dirty="0"/>
              <a:t>Sami Najafi</a:t>
            </a:r>
          </a:p>
          <a:p>
            <a:pPr>
              <a:lnSpc>
                <a:spcPct val="90000"/>
              </a:lnSpc>
            </a:pPr>
            <a:r>
              <a:rPr lang="en-US" sz="900" b="1" dirty="0">
                <a:latin typeface="Franklin Gothic Book" panose="020B0503020102020204" pitchFamily="34" charset="0"/>
              </a:rPr>
              <a:t>MSIS2402/ 2405</a:t>
            </a:r>
          </a:p>
          <a:p>
            <a:pPr>
              <a:lnSpc>
                <a:spcPct val="90000"/>
              </a:lnSpc>
            </a:pPr>
            <a:endParaRPr lang="en-US" sz="900" dirty="0"/>
          </a:p>
          <a:p>
            <a:pPr>
              <a:lnSpc>
                <a:spcPct val="90000"/>
              </a:lnSpc>
            </a:pPr>
            <a:endParaRPr lang="en-US" sz="900" dirty="0"/>
          </a:p>
          <a:p>
            <a:pPr>
              <a:lnSpc>
                <a:spcPct val="90000"/>
              </a:lnSpc>
            </a:pPr>
            <a:r>
              <a:rPr lang="en-US" sz="1125" b="1" dirty="0"/>
              <a:t>Module 6</a:t>
            </a:r>
          </a:p>
          <a:p>
            <a:pPr>
              <a:lnSpc>
                <a:spcPct val="90000"/>
              </a:lnSpc>
            </a:pPr>
            <a:endParaRPr lang="en-US" sz="13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FED116-BD1C-462C-971C-1BA9DCED61F5}"/>
                  </a:ext>
                </a:extLst>
              </p14:cNvPr>
              <p14:cNvContentPartPr/>
              <p14:nvPr/>
            </p14:nvContentPartPr>
            <p14:xfrm>
              <a:off x="10243114" y="36269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FED116-BD1C-462C-971C-1BA9DCED61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4114" y="35369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8F5F8E-A5EE-585C-52C5-90635DF0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593F032-1385-B65D-65CF-E44AE3D94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5"/>
                <a:ext cx="7886700" cy="1481952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rgbClr val="C00000"/>
                    </a:solidFill>
                  </a:rPr>
                  <a:t>Definition: </a:t>
                </a:r>
                <a:r>
                  <a:rPr lang="en-US" sz="1200" dirty="0">
                    <a:solidFill>
                      <a:srgbClr val="0D2234"/>
                    </a:solidFill>
                  </a:rPr>
                  <a:t>The</a:t>
                </a:r>
                <a:r>
                  <a:rPr lang="en-US" sz="1200" dirty="0">
                    <a:solidFill>
                      <a:srgbClr val="0000FF"/>
                    </a:solidFill>
                  </a:rPr>
                  <a:t> mean value, expectation, </a:t>
                </a:r>
                <a:r>
                  <a:rPr lang="en-US" sz="1200" dirty="0">
                    <a:solidFill>
                      <a:schemeClr val="tx1"/>
                    </a:solidFill>
                  </a:rPr>
                  <a:t>or</a:t>
                </a:r>
                <a:r>
                  <a:rPr lang="en-US" sz="1200" dirty="0"/>
                  <a:t> </a:t>
                </a:r>
                <a:r>
                  <a:rPr lang="en-US" sz="1200" dirty="0">
                    <a:solidFill>
                      <a:srgbClr val="0000FF"/>
                    </a:solidFill>
                  </a:rPr>
                  <a:t>expected value</a:t>
                </a:r>
                <a:r>
                  <a:rPr lang="en-US" sz="1200" dirty="0"/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of the random vector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with a probability mass function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008000"/>
                    </a:solidFill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is defined to be</a:t>
                </a: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  <a:latin typeface="Times New Roman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</a:rPr>
                  <a:t>Whenever this sum is convergent (well-defined).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593F032-1385-B65D-65CF-E44AE3D94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7886700" cy="1481952"/>
              </a:xfrm>
              <a:blipFill>
                <a:blip r:embed="rId2"/>
                <a:stretch>
                  <a:fillRect t="-4878" b="-321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6BA8E750-7B37-0647-019F-EC94137B690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67928" y="2850753"/>
                <a:ext cx="7886700" cy="13176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  <a:latin typeface="Helvetica Light"/>
                  </a:rPr>
                  <a:t>Example: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Toss 2 coins and take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to be the number of heads</a:t>
                </a:r>
                <a:r>
                  <a:rPr lang="en-US" sz="1200" b="1" dirty="0">
                    <a:solidFill>
                      <a:schemeClr val="tx1"/>
                    </a:solidFill>
                    <a:latin typeface="Helvetica Light"/>
                  </a:rPr>
                  <a:t>.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Compute expected value 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:</a:t>
                </a:r>
              </a:p>
              <a:p>
                <a:pPr lvl="1">
                  <a:lnSpc>
                    <a:spcPct val="80000"/>
                  </a:lnSpc>
                  <a:buFont typeface="Wingdings" pitchFamily="2" charset="2"/>
                  <a:buNone/>
                </a:pPr>
                <a:endParaRPr lang="en-US" sz="1200" dirty="0">
                  <a:latin typeface="Helvetica Light"/>
                </a:endParaRPr>
              </a:p>
              <a:p>
                <a:pPr>
                  <a:lnSpc>
                    <a:spcPct val="80000"/>
                  </a:lnSpc>
                  <a:buFont typeface="Wingdings" pitchFamily="2" charset="2"/>
                  <a:buNone/>
                </a:pPr>
                <a:r>
                  <a:rPr lang="en-US" dirty="0">
                    <a:latin typeface="Helvetica Light"/>
                  </a:rPr>
                  <a:t>      </a:t>
                </a:r>
                <a:endParaRPr lang="en-US" sz="1400" b="1" dirty="0">
                  <a:latin typeface="Helvetica Light"/>
                </a:endParaRPr>
              </a:p>
            </p:txBody>
          </p:sp>
        </mc:Choice>
        <mc:Fallback xmlns="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6BA8E750-7B37-0647-019F-EC94137B6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28" y="2850753"/>
                <a:ext cx="7886700" cy="1317636"/>
              </a:xfrm>
              <a:prstGeom prst="rect">
                <a:avLst/>
              </a:prstGeom>
              <a:blipFill>
                <a:blip r:embed="rId3"/>
                <a:stretch>
                  <a:fillRect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Group 4">
                <a:extLst>
                  <a:ext uri="{FF2B5EF4-FFF2-40B4-BE49-F238E27FC236}">
                    <a16:creationId xmlns:a16="http://schemas.microsoft.com/office/drawing/2014/main" id="{EBE6FB67-2A0D-18AC-BCF1-4700F72BBD3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81684504"/>
                  </p:ext>
                </p:extLst>
              </p:nvPr>
            </p:nvGraphicFramePr>
            <p:xfrm>
              <a:off x="821532" y="3269403"/>
              <a:ext cx="1375171" cy="1121664"/>
            </p:xfrm>
            <a:graphic>
              <a:graphicData uri="http://schemas.openxmlformats.org/drawingml/2006/table">
                <a:tbl>
                  <a:tblPr/>
                  <a:tblGrid>
                    <a:gridCol w="64813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70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5F5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0" 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5F5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0.25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0.25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Group 4">
                <a:extLst>
                  <a:ext uri="{FF2B5EF4-FFF2-40B4-BE49-F238E27FC236}">
                    <a16:creationId xmlns:a16="http://schemas.microsoft.com/office/drawing/2014/main" id="{EBE6FB67-2A0D-18AC-BCF1-4700F72BBD3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81684504"/>
                  </p:ext>
                </p:extLst>
              </p:nvPr>
            </p:nvGraphicFramePr>
            <p:xfrm>
              <a:off x="821532" y="3269403"/>
              <a:ext cx="1375171" cy="1121664"/>
            </p:xfrm>
            <a:graphic>
              <a:graphicData uri="http://schemas.openxmlformats.org/drawingml/2006/table">
                <a:tbl>
                  <a:tblPr/>
                  <a:tblGrid>
                    <a:gridCol w="64813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70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869" t="-6522" r="-116822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90833" t="-6522" r="-4167" b="-3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869" t="-104255" r="-116822" b="-20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90833" t="-104255" r="-4167" b="-202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869" t="-208696" r="-116822" b="-10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90833" t="-208696" r="-4167" b="-1065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869" t="-308696" r="-116822" b="-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90833" t="-308696" r="-4167" b="-65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934E60-9C22-6825-8DC4-2635A211115F}"/>
                  </a:ext>
                </a:extLst>
              </p:cNvPr>
              <p:cNvSpPr txBox="1"/>
              <p:nvPr/>
            </p:nvSpPr>
            <p:spPr>
              <a:xfrm>
                <a:off x="2882504" y="3553236"/>
                <a:ext cx="452556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𝑥𝑝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×0.25+1</m:t>
                    </m:r>
                  </m:oMath>
                </a14:m>
                <a:r>
                  <a:rPr lang="en-US" sz="1200" i="1" dirty="0">
                    <a:solidFill>
                      <a:srgbClr val="008000"/>
                    </a:solidFill>
                    <a:latin typeface="Times New Roman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×0.5+2×0.25=1</m:t>
                    </m:r>
                  </m:oMath>
                </a14:m>
                <a:endParaRPr lang="en-US" sz="1200" i="1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934E60-9C22-6825-8DC4-2635A2111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504" y="3553236"/>
                <a:ext cx="4525565" cy="276999"/>
              </a:xfrm>
              <a:prstGeom prst="rect">
                <a:avLst/>
              </a:prstGeom>
              <a:blipFill>
                <a:blip r:embed="rId5"/>
                <a:stretch>
                  <a:fillRect t="-97778" b="-16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F264D30E-50B4-942D-27AC-7DD97CCC2F7C}"/>
                  </a:ext>
                </a:extLst>
              </p14:cNvPr>
              <p14:cNvContentPartPr/>
              <p14:nvPr/>
            </p14:nvContentPartPr>
            <p14:xfrm>
              <a:off x="1129244" y="3742873"/>
              <a:ext cx="360" cy="3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F264D30E-50B4-942D-27AC-7DD97CCC2F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0244" y="37342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464E564-A10B-4806-89A3-8C772BCF1A78}"/>
                  </a:ext>
                </a:extLst>
              </p14:cNvPr>
              <p14:cNvContentPartPr/>
              <p14:nvPr/>
            </p14:nvContentPartPr>
            <p14:xfrm>
              <a:off x="2733730" y="3066950"/>
              <a:ext cx="1779840" cy="38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464E564-A10B-4806-89A3-8C772BCF1A7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25090" y="3058310"/>
                <a:ext cx="17974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99AEB50-8EE4-4B15-94FB-8D7F3D9875E7}"/>
                  </a:ext>
                </a:extLst>
              </p14:cNvPr>
              <p14:cNvContentPartPr/>
              <p14:nvPr/>
            </p14:nvContentPartPr>
            <p14:xfrm>
              <a:off x="898090" y="3446390"/>
              <a:ext cx="1251720" cy="10040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99AEB50-8EE4-4B15-94FB-8D7F3D9875E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9090" y="3437393"/>
                <a:ext cx="1269360" cy="1021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EE06A22D-281E-42C1-A272-918C99F796C3}"/>
                  </a:ext>
                </a:extLst>
              </p14:cNvPr>
              <p14:cNvContentPartPr/>
              <p14:nvPr/>
            </p14:nvContentPartPr>
            <p14:xfrm>
              <a:off x="4480090" y="3554750"/>
              <a:ext cx="605880" cy="2822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EE06A22D-281E-42C1-A272-918C99F796C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71445" y="3546099"/>
                <a:ext cx="623530" cy="299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E6615DA-1A55-48E5-AA90-1A68C83B05AB}"/>
                  </a:ext>
                </a:extLst>
              </p14:cNvPr>
              <p14:cNvContentPartPr/>
              <p14:nvPr/>
            </p14:nvContentPartPr>
            <p14:xfrm>
              <a:off x="5571610" y="3562310"/>
              <a:ext cx="534600" cy="2797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E6615DA-1A55-48E5-AA90-1A68C83B05A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62970" y="3553670"/>
                <a:ext cx="55224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73BA3215-3040-49C7-96FF-02AC0DEBDC9E}"/>
                  </a:ext>
                </a:extLst>
              </p14:cNvPr>
              <p14:cNvContentPartPr/>
              <p14:nvPr/>
            </p14:nvContentPartPr>
            <p14:xfrm>
              <a:off x="2603050" y="888230"/>
              <a:ext cx="787680" cy="2178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73BA3215-3040-49C7-96FF-02AC0DEBDC9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94410" y="879590"/>
                <a:ext cx="8053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F37A7985-DC5D-4AB7-A1E6-A985434B5991}"/>
                  </a:ext>
                </a:extLst>
              </p14:cNvPr>
              <p14:cNvContentPartPr/>
              <p14:nvPr/>
            </p14:nvContentPartPr>
            <p14:xfrm>
              <a:off x="3563890" y="1022870"/>
              <a:ext cx="1351080" cy="1702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F37A7985-DC5D-4AB7-A1E6-A985434B599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54892" y="1014230"/>
                <a:ext cx="1368715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B252C91D-BC08-4E71-B469-8F7B860DCC7C}"/>
                  </a:ext>
                </a:extLst>
              </p14:cNvPr>
              <p14:cNvContentPartPr/>
              <p14:nvPr/>
            </p14:nvContentPartPr>
            <p14:xfrm>
              <a:off x="7644130" y="2767430"/>
              <a:ext cx="1235880" cy="234900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B252C91D-BC08-4E71-B469-8F7B860DCC7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635493" y="2758791"/>
                <a:ext cx="1253515" cy="2366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C765C98F-3B75-45A8-A2C4-422575F7F578}"/>
                  </a:ext>
                </a:extLst>
              </p14:cNvPr>
              <p14:cNvContentPartPr/>
              <p14:nvPr/>
            </p14:nvContentPartPr>
            <p14:xfrm>
              <a:off x="4930810" y="206390"/>
              <a:ext cx="137880" cy="25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C765C98F-3B75-45A8-A2C4-422575F7F57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22170" y="197750"/>
                <a:ext cx="1555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5819DEBD-8572-4932-BF35-C40BC0061627}"/>
                  </a:ext>
                </a:extLst>
              </p14:cNvPr>
              <p14:cNvContentPartPr/>
              <p14:nvPr/>
            </p14:nvContentPartPr>
            <p14:xfrm>
              <a:off x="4969690" y="266870"/>
              <a:ext cx="323280" cy="17640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5819DEBD-8572-4932-BF35-C40BC006162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60690" y="258212"/>
                <a:ext cx="340920" cy="194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B5FF02A1-15B1-444F-8168-A40C1C771012}"/>
                  </a:ext>
                </a:extLst>
              </p14:cNvPr>
              <p14:cNvContentPartPr/>
              <p14:nvPr/>
            </p14:nvContentPartPr>
            <p14:xfrm>
              <a:off x="6860050" y="676550"/>
              <a:ext cx="31680" cy="522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B5FF02A1-15B1-444F-8168-A40C1C77101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51050" y="667550"/>
                <a:ext cx="493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B7FE51EB-3B52-4235-99B3-AB91ED40F90F}"/>
                  </a:ext>
                </a:extLst>
              </p14:cNvPr>
              <p14:cNvContentPartPr/>
              <p14:nvPr/>
            </p14:nvContentPartPr>
            <p14:xfrm>
              <a:off x="6312490" y="627950"/>
              <a:ext cx="479160" cy="13248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B7FE51EB-3B52-4235-99B3-AB91ED40F9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03490" y="618950"/>
                <a:ext cx="4968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07AE2D4A-84C5-4E8E-820A-CF53C56F192D}"/>
                  </a:ext>
                </a:extLst>
              </p14:cNvPr>
              <p14:cNvContentPartPr/>
              <p14:nvPr/>
            </p14:nvContentPartPr>
            <p14:xfrm>
              <a:off x="5427610" y="102350"/>
              <a:ext cx="1985400" cy="46980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07AE2D4A-84C5-4E8E-820A-CF53C56F192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18970" y="93710"/>
                <a:ext cx="200304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614A0B54-3EFC-4DC6-BD47-D121CE84FB0D}"/>
                  </a:ext>
                </a:extLst>
              </p14:cNvPr>
              <p14:cNvContentPartPr/>
              <p14:nvPr/>
            </p14:nvContentPartPr>
            <p14:xfrm>
              <a:off x="7542610" y="258590"/>
              <a:ext cx="645120" cy="52128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614A0B54-3EFC-4DC6-BD47-D121CE84FB0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33970" y="249590"/>
                <a:ext cx="66276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ECABC4B0-6355-4CE3-A4BD-5B1E4916FFFA}"/>
                  </a:ext>
                </a:extLst>
              </p14:cNvPr>
              <p14:cNvContentPartPr/>
              <p14:nvPr/>
            </p14:nvContentPartPr>
            <p14:xfrm>
              <a:off x="6253090" y="3464030"/>
              <a:ext cx="736200" cy="41328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ECABC4B0-6355-4CE3-A4BD-5B1E4916FFF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244086" y="3455030"/>
                <a:ext cx="753849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D787E523-06D8-42D8-BA1B-462784BBE825}"/>
                  </a:ext>
                </a:extLst>
              </p14:cNvPr>
              <p14:cNvContentPartPr/>
              <p14:nvPr/>
            </p14:nvContentPartPr>
            <p14:xfrm>
              <a:off x="1883770" y="1490870"/>
              <a:ext cx="3829320" cy="11707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D787E523-06D8-42D8-BA1B-462784BBE82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74771" y="1482230"/>
                <a:ext cx="3846958" cy="118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49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8F5F8E-A5EE-585C-52C5-90635DF0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of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593F032-1385-B65D-65CF-E44AE3D94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5"/>
                <a:ext cx="7886700" cy="1481952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rgbClr val="C00000"/>
                    </a:solidFill>
                  </a:rPr>
                  <a:t>Change of Variable Formula:</a:t>
                </a:r>
                <a:r>
                  <a:rPr lang="en-US" sz="1200" dirty="0">
                    <a:solidFill>
                      <a:srgbClr val="0000FF"/>
                    </a:solidFill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has a probability mass function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008000"/>
                    </a:solidFill>
                  </a:rPr>
                  <a:t> </a:t>
                </a:r>
                <a:r>
                  <a:rPr lang="en-US" sz="1200" dirty="0"/>
                  <a:t>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8000"/>
                        </a:solidFill>
                      </a:rPr>
                      <m:t>ℝ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8000"/>
                        </a:solidFill>
                      </a:rPr>
                      <m:t>ℝ</m:t>
                    </m:r>
                  </m:oMath>
                </a14:m>
                <a:r>
                  <a:rPr 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then</a:t>
                </a:r>
                <a:r>
                  <a:rPr lang="en-US" sz="1200" dirty="0"/>
                  <a:t> </a:t>
                </a:r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  <a:latin typeface="Times New Roman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</a:rPr>
                  <a:t>Whenever this sum is convergent (well-defined).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593F032-1385-B65D-65CF-E44AE3D94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7886700" cy="1481952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6BA8E750-7B37-0647-019F-EC94137B690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67928" y="2740025"/>
                <a:ext cx="7886700" cy="3139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  <a:latin typeface="Helvetica Light"/>
                  </a:rPr>
                  <a:t>Example: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Compute expected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:</a:t>
                </a:r>
                <a:endParaRPr lang="en-US" sz="1200" dirty="0">
                  <a:latin typeface="Helvetica Light"/>
                </a:endParaRPr>
              </a:p>
              <a:p>
                <a:pPr>
                  <a:lnSpc>
                    <a:spcPct val="80000"/>
                  </a:lnSpc>
                  <a:buFont typeface="Wingdings" pitchFamily="2" charset="2"/>
                  <a:buNone/>
                </a:pPr>
                <a:endParaRPr lang="en-US" sz="1400" b="1" dirty="0">
                  <a:latin typeface="Helvetica Light"/>
                </a:endParaRPr>
              </a:p>
            </p:txBody>
          </p:sp>
        </mc:Choice>
        <mc:Fallback xmlns="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6BA8E750-7B37-0647-019F-EC94137B6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28" y="2740025"/>
                <a:ext cx="7886700" cy="313928"/>
              </a:xfrm>
              <a:prstGeom prst="rect">
                <a:avLst/>
              </a:prstGeom>
              <a:blipFill>
                <a:blip r:embed="rId3"/>
                <a:stretch>
                  <a:fillRect t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934E60-9C22-6825-8DC4-2635A211115F}"/>
                  </a:ext>
                </a:extLst>
              </p:cNvPr>
              <p:cNvSpPr txBox="1"/>
              <p:nvPr/>
            </p:nvSpPr>
            <p:spPr>
              <a:xfrm>
                <a:off x="-91746" y="4351407"/>
                <a:ext cx="5043487" cy="540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×0.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×0.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2.5</m:t>
                      </m:r>
                    </m:oMath>
                  </m:oMathPara>
                </a14:m>
                <a:endParaRPr lang="en-US" sz="1200" i="1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934E60-9C22-6825-8DC4-2635A2111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746" y="4351407"/>
                <a:ext cx="5043487" cy="540533"/>
              </a:xfrm>
              <a:prstGeom prst="rect">
                <a:avLst/>
              </a:prstGeom>
              <a:blipFill>
                <a:blip r:embed="rId4"/>
                <a:stretch>
                  <a:fillRect t="-117045" b="-16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Group 4">
                <a:extLst>
                  <a:ext uri="{FF2B5EF4-FFF2-40B4-BE49-F238E27FC236}">
                    <a16:creationId xmlns:a16="http://schemas.microsoft.com/office/drawing/2014/main" id="{406725F2-C311-5B3E-8448-971EC7BEE47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56550509"/>
                  </p:ext>
                </p:extLst>
              </p:nvPr>
            </p:nvGraphicFramePr>
            <p:xfrm>
              <a:off x="3533197" y="3132931"/>
              <a:ext cx="1375171" cy="1121664"/>
            </p:xfrm>
            <a:graphic>
              <a:graphicData uri="http://schemas.openxmlformats.org/drawingml/2006/table">
                <a:tbl>
                  <a:tblPr/>
                  <a:tblGrid>
                    <a:gridCol w="64813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70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5F5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0" 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5F5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0.4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0. 5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Group 4">
                <a:extLst>
                  <a:ext uri="{FF2B5EF4-FFF2-40B4-BE49-F238E27FC236}">
                    <a16:creationId xmlns:a16="http://schemas.microsoft.com/office/drawing/2014/main" id="{406725F2-C311-5B3E-8448-971EC7BEE47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56550509"/>
                  </p:ext>
                </p:extLst>
              </p:nvPr>
            </p:nvGraphicFramePr>
            <p:xfrm>
              <a:off x="3533197" y="3132931"/>
              <a:ext cx="1375171" cy="1121664"/>
            </p:xfrm>
            <a:graphic>
              <a:graphicData uri="http://schemas.openxmlformats.org/drawingml/2006/table">
                <a:tbl>
                  <a:tblPr/>
                  <a:tblGrid>
                    <a:gridCol w="64813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70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1869" t="-4348" r="-115888" b="-3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90833" t="-4348" r="-3333" b="-31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1869" t="-102128" r="-115888" b="-2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90833" t="-102128" r="-3333" b="-204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1869" t="-206522" r="-115888" b="-1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90833" t="-206522" r="-3333" b="-1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1869" t="-306522" r="-115888" b="-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90833" t="-306522" r="-3333" b="-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6B84105-B978-499C-8F1F-900436CEFB21}"/>
                  </a:ext>
                </a:extLst>
              </p14:cNvPr>
              <p14:cNvContentPartPr/>
              <p14:nvPr/>
            </p14:nvContentPartPr>
            <p14:xfrm>
              <a:off x="3017050" y="162900"/>
              <a:ext cx="38880" cy="127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6B84105-B978-499C-8F1F-900436CEFB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8410" y="153900"/>
                <a:ext cx="565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9187EAF-D6B5-405A-90E9-017919F467A5}"/>
                  </a:ext>
                </a:extLst>
              </p14:cNvPr>
              <p14:cNvContentPartPr/>
              <p14:nvPr/>
            </p14:nvContentPartPr>
            <p14:xfrm>
              <a:off x="3712570" y="321660"/>
              <a:ext cx="73440" cy="12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9187EAF-D6B5-405A-90E9-017919F467A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03570" y="312660"/>
                <a:ext cx="910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6AAB77A-57CB-4F55-9678-F1C369B3ECDF}"/>
                  </a:ext>
                </a:extLst>
              </p14:cNvPr>
              <p14:cNvContentPartPr/>
              <p14:nvPr/>
            </p14:nvContentPartPr>
            <p14:xfrm>
              <a:off x="3678010" y="274860"/>
              <a:ext cx="115560" cy="20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6AAB77A-57CB-4F55-9678-F1C369B3EC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69010" y="265860"/>
                <a:ext cx="1332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2ADD5FF-6B43-4A34-AF60-D0908CDF5730}"/>
                  </a:ext>
                </a:extLst>
              </p14:cNvPr>
              <p14:cNvContentPartPr/>
              <p14:nvPr/>
            </p14:nvContentPartPr>
            <p14:xfrm>
              <a:off x="3995890" y="184860"/>
              <a:ext cx="198360" cy="196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2ADD5FF-6B43-4A34-AF60-D0908CDF573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86890" y="176220"/>
                <a:ext cx="2160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6EE8419-8311-4344-8FCA-77BBB9D10AED}"/>
                  </a:ext>
                </a:extLst>
              </p14:cNvPr>
              <p14:cNvContentPartPr/>
              <p14:nvPr/>
            </p14:nvContentPartPr>
            <p14:xfrm>
              <a:off x="4289650" y="251100"/>
              <a:ext cx="86040" cy="116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6EE8419-8311-4344-8FCA-77BBB9D10AE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81010" y="242460"/>
                <a:ext cx="1036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54DD66F-9D59-465F-8161-ECAEEFD3F5E9}"/>
                  </a:ext>
                </a:extLst>
              </p14:cNvPr>
              <p14:cNvContentPartPr/>
              <p14:nvPr/>
            </p14:nvContentPartPr>
            <p14:xfrm>
              <a:off x="4039450" y="440820"/>
              <a:ext cx="112680" cy="78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54DD66F-9D59-465F-8161-ECAEEFD3F5E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30810" y="432180"/>
                <a:ext cx="13032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9FBD5BA-022C-426E-A0CC-41846CFD5CD5}"/>
                  </a:ext>
                </a:extLst>
              </p14:cNvPr>
              <p14:cNvContentPartPr/>
              <p14:nvPr/>
            </p14:nvContentPartPr>
            <p14:xfrm>
              <a:off x="4426090" y="232740"/>
              <a:ext cx="190440" cy="1296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9FBD5BA-022C-426E-A0CC-41846CFD5CD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17434" y="224076"/>
                <a:ext cx="208113" cy="147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61D0398-0EE3-4BD1-89BE-352562BC6485}"/>
                  </a:ext>
                </a:extLst>
              </p14:cNvPr>
              <p14:cNvContentPartPr/>
              <p14:nvPr/>
            </p14:nvContentPartPr>
            <p14:xfrm>
              <a:off x="4819210" y="228060"/>
              <a:ext cx="201960" cy="1447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61D0398-0EE3-4BD1-89BE-352562BC648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10570" y="219420"/>
                <a:ext cx="2196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B97A549-9F55-4F42-9182-CFD54BE59051}"/>
                  </a:ext>
                </a:extLst>
              </p14:cNvPr>
              <p14:cNvContentPartPr/>
              <p14:nvPr/>
            </p14:nvContentPartPr>
            <p14:xfrm>
              <a:off x="4709050" y="256500"/>
              <a:ext cx="54360" cy="100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B97A549-9F55-4F42-9182-CFD54BE5905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00050" y="247860"/>
                <a:ext cx="720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36D59F3-9632-4CCC-B1DD-E39D8BF43907}"/>
                  </a:ext>
                </a:extLst>
              </p14:cNvPr>
              <p14:cNvContentPartPr/>
              <p14:nvPr/>
            </p14:nvContentPartPr>
            <p14:xfrm>
              <a:off x="3445090" y="176220"/>
              <a:ext cx="77760" cy="189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36D59F3-9632-4CCC-B1DD-E39D8BF4390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36450" y="167220"/>
                <a:ext cx="954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835BFBD-7BB7-40E4-847A-F4163134D841}"/>
                  </a:ext>
                </a:extLst>
              </p14:cNvPr>
              <p14:cNvContentPartPr/>
              <p14:nvPr/>
            </p14:nvContentPartPr>
            <p14:xfrm>
              <a:off x="2843170" y="194580"/>
              <a:ext cx="120240" cy="101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835BFBD-7BB7-40E4-847A-F4163134D84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34504" y="185940"/>
                <a:ext cx="137933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D84F276-F92C-477B-90A9-5C7DA0B1F2B9}"/>
                  </a:ext>
                </a:extLst>
              </p14:cNvPr>
              <p14:cNvContentPartPr/>
              <p14:nvPr/>
            </p14:nvContentPartPr>
            <p14:xfrm>
              <a:off x="3109930" y="205740"/>
              <a:ext cx="64440" cy="96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D84F276-F92C-477B-90A9-5C7DA0B1F2B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00930" y="196740"/>
                <a:ext cx="820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DA844C5-5EF4-4930-B751-F92B06474C6A}"/>
                  </a:ext>
                </a:extLst>
              </p14:cNvPr>
              <p14:cNvContentPartPr/>
              <p14:nvPr/>
            </p14:nvContentPartPr>
            <p14:xfrm>
              <a:off x="3216490" y="188460"/>
              <a:ext cx="148320" cy="1249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DA844C5-5EF4-4930-B751-F92B06474C6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07490" y="179820"/>
                <a:ext cx="1659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43FB5F0-2604-4620-B429-1C28A53BBEDA}"/>
                  </a:ext>
                </a:extLst>
              </p14:cNvPr>
              <p14:cNvContentPartPr/>
              <p14:nvPr/>
            </p14:nvContentPartPr>
            <p14:xfrm>
              <a:off x="5661250" y="2882700"/>
              <a:ext cx="41400" cy="135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43FB5F0-2604-4620-B429-1C28A53BBED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52610" y="2874060"/>
                <a:ext cx="590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56850EC-003F-4CD4-97EA-14CF1820F2CB}"/>
                  </a:ext>
                </a:extLst>
              </p14:cNvPr>
              <p14:cNvContentPartPr/>
              <p14:nvPr/>
            </p14:nvContentPartPr>
            <p14:xfrm>
              <a:off x="6113410" y="3015540"/>
              <a:ext cx="38880" cy="133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56850EC-003F-4CD4-97EA-14CF1820F2C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104410" y="3006540"/>
                <a:ext cx="565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D146DED-00E0-413C-9316-B232683732ED}"/>
                  </a:ext>
                </a:extLst>
              </p14:cNvPr>
              <p14:cNvContentPartPr/>
              <p14:nvPr/>
            </p14:nvContentPartPr>
            <p14:xfrm>
              <a:off x="6101170" y="2974500"/>
              <a:ext cx="56160" cy="14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D146DED-00E0-413C-9316-B232683732E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92530" y="2965860"/>
                <a:ext cx="73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9D07D6D-548D-40AE-8DE8-59682B47CC1C}"/>
                  </a:ext>
                </a:extLst>
              </p14:cNvPr>
              <p14:cNvContentPartPr/>
              <p14:nvPr/>
            </p14:nvContentPartPr>
            <p14:xfrm>
              <a:off x="5785450" y="2864340"/>
              <a:ext cx="243720" cy="1879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9D07D6D-548D-40AE-8DE8-59682B47CC1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76463" y="2855340"/>
                <a:ext cx="261334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4FF4EC7-C4E1-4BCC-8D70-16613BAB10CB}"/>
                  </a:ext>
                </a:extLst>
              </p14:cNvPr>
              <p14:cNvContentPartPr/>
              <p14:nvPr/>
            </p14:nvContentPartPr>
            <p14:xfrm>
              <a:off x="5498890" y="2876580"/>
              <a:ext cx="113040" cy="972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4FF4EC7-C4E1-4BCC-8D70-16613BAB10C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89890" y="2867580"/>
                <a:ext cx="1306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9CEBC43-39C9-4D82-B5B6-EC8E95DFC4FD}"/>
                  </a:ext>
                </a:extLst>
              </p14:cNvPr>
              <p14:cNvContentPartPr/>
              <p14:nvPr/>
            </p14:nvContentPartPr>
            <p14:xfrm>
              <a:off x="6548650" y="2901420"/>
              <a:ext cx="186120" cy="1800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9CEBC43-39C9-4D82-B5B6-EC8E95DFC4F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40010" y="2892438"/>
                <a:ext cx="203760" cy="197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769A5FF-E9C7-43B4-9FCA-632D131DFD2D}"/>
                  </a:ext>
                </a:extLst>
              </p14:cNvPr>
              <p14:cNvContentPartPr/>
              <p14:nvPr/>
            </p14:nvContentPartPr>
            <p14:xfrm>
              <a:off x="6331930" y="2906100"/>
              <a:ext cx="172080" cy="1591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769A5FF-E9C7-43B4-9FCA-632D131DFD2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22949" y="2897100"/>
                <a:ext cx="189683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C9B152D-2831-4900-861A-DF8DBE3BCCC5}"/>
                  </a:ext>
                </a:extLst>
              </p14:cNvPr>
              <p14:cNvContentPartPr/>
              <p14:nvPr/>
            </p14:nvContentPartPr>
            <p14:xfrm>
              <a:off x="7018450" y="2970900"/>
              <a:ext cx="10800" cy="982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C9B152D-2831-4900-861A-DF8DBE3BCCC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009450" y="2962260"/>
                <a:ext cx="284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DA6441A-2508-46DE-8AFB-580072345D3B}"/>
                  </a:ext>
                </a:extLst>
              </p14:cNvPr>
              <p14:cNvContentPartPr/>
              <p14:nvPr/>
            </p14:nvContentPartPr>
            <p14:xfrm>
              <a:off x="7085050" y="2953620"/>
              <a:ext cx="62640" cy="163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DA6441A-2508-46DE-8AFB-580072345D3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76050" y="2944980"/>
                <a:ext cx="802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106FED8-EC9F-4AD2-AB8A-1DE8A0891F91}"/>
                  </a:ext>
                </a:extLst>
              </p14:cNvPr>
              <p14:cNvContentPartPr/>
              <p14:nvPr/>
            </p14:nvContentPartPr>
            <p14:xfrm>
              <a:off x="7506250" y="2989980"/>
              <a:ext cx="81720" cy="1375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106FED8-EC9F-4AD2-AB8A-1DE8A0891F9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97250" y="2981340"/>
                <a:ext cx="993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ABAECF3-D64C-4B53-87F6-A677A35B4EE6}"/>
                  </a:ext>
                </a:extLst>
              </p14:cNvPr>
              <p14:cNvContentPartPr/>
              <p14:nvPr/>
            </p14:nvContentPartPr>
            <p14:xfrm>
              <a:off x="7791370" y="3054780"/>
              <a:ext cx="45000" cy="547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ABAECF3-D64C-4B53-87F6-A677A35B4EE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782370" y="3046140"/>
                <a:ext cx="62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0D9116B-C30B-4536-BA90-6A5418E7E4F4}"/>
                  </a:ext>
                </a:extLst>
              </p14:cNvPr>
              <p14:cNvContentPartPr/>
              <p14:nvPr/>
            </p14:nvContentPartPr>
            <p14:xfrm>
              <a:off x="7873450" y="3101220"/>
              <a:ext cx="1800" cy="90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0D9116B-C30B-4536-BA90-6A5418E7E4F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64450" y="3092580"/>
                <a:ext cx="194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1EFB101-D10E-4FBE-AB3D-B84BFC5773C4}"/>
                  </a:ext>
                </a:extLst>
              </p14:cNvPr>
              <p14:cNvContentPartPr/>
              <p14:nvPr/>
            </p14:nvContentPartPr>
            <p14:xfrm>
              <a:off x="7930690" y="3032460"/>
              <a:ext cx="135000" cy="1490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1EFB101-D10E-4FBE-AB3D-B84BFC5773C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921714" y="3023820"/>
                <a:ext cx="152593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197BB68-98DA-48A0-A7CC-CECA6641BA31}"/>
                  </a:ext>
                </a:extLst>
              </p14:cNvPr>
              <p14:cNvContentPartPr/>
              <p14:nvPr/>
            </p14:nvContentPartPr>
            <p14:xfrm>
              <a:off x="7639810" y="2934180"/>
              <a:ext cx="111600" cy="2005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197BB68-98DA-48A0-A7CC-CECA6641BA3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30810" y="2925164"/>
                <a:ext cx="129240" cy="218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0789CE2-6CF8-4A7F-BC64-A671D3D8B97D}"/>
                  </a:ext>
                </a:extLst>
              </p14:cNvPr>
              <p14:cNvContentPartPr/>
              <p14:nvPr/>
            </p14:nvContentPartPr>
            <p14:xfrm>
              <a:off x="7394650" y="2990340"/>
              <a:ext cx="76320" cy="1267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0789CE2-6CF8-4A7F-BC64-A671D3D8B97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385650" y="2981340"/>
                <a:ext cx="939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64DABBA-A1D7-4A64-96C5-0B5DA5304A23}"/>
                  </a:ext>
                </a:extLst>
              </p14:cNvPr>
              <p14:cNvContentPartPr/>
              <p14:nvPr/>
            </p14:nvContentPartPr>
            <p14:xfrm>
              <a:off x="7231930" y="3061980"/>
              <a:ext cx="82080" cy="745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64DABBA-A1D7-4A64-96C5-0B5DA5304A2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222930" y="3053023"/>
                <a:ext cx="99720" cy="92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8A99F75-C65F-43B2-A834-373C98691B8C}"/>
                  </a:ext>
                </a:extLst>
              </p14:cNvPr>
              <p14:cNvContentPartPr/>
              <p14:nvPr/>
            </p14:nvContentPartPr>
            <p14:xfrm>
              <a:off x="6789130" y="2929860"/>
              <a:ext cx="172800" cy="1476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8A99F75-C65F-43B2-A834-373C98691B8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780490" y="2921220"/>
                <a:ext cx="1904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ABE4C81C-52BA-4828-90C1-8978695B56D5}"/>
                  </a:ext>
                </a:extLst>
              </p14:cNvPr>
              <p14:cNvContentPartPr/>
              <p14:nvPr/>
            </p14:nvContentPartPr>
            <p14:xfrm>
              <a:off x="8264770" y="3009420"/>
              <a:ext cx="291600" cy="193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ABE4C81C-52BA-4828-90C1-8978695B56D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55770" y="3000780"/>
                <a:ext cx="3092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86C5AC6-FD28-426E-B925-D189DD3C00BC}"/>
                  </a:ext>
                </a:extLst>
              </p14:cNvPr>
              <p14:cNvContentPartPr/>
              <p14:nvPr/>
            </p14:nvContentPartPr>
            <p14:xfrm>
              <a:off x="8125090" y="3124260"/>
              <a:ext cx="86040" cy="820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86C5AC6-FD28-426E-B925-D189DD3C00B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116450" y="3115260"/>
                <a:ext cx="10368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9989AA2-E4EE-4871-A0AE-936ED90EBF05}"/>
                  </a:ext>
                </a:extLst>
              </p14:cNvPr>
              <p14:cNvContentPartPr/>
              <p14:nvPr/>
            </p14:nvContentPartPr>
            <p14:xfrm>
              <a:off x="8633770" y="3058020"/>
              <a:ext cx="40320" cy="1447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9989AA2-E4EE-4871-A0AE-936ED90EBF0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625130" y="3049380"/>
                <a:ext cx="579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48558A3-30A5-4ABE-AB4B-3F606EBDE5E4}"/>
                  </a:ext>
                </a:extLst>
              </p14:cNvPr>
              <p14:cNvContentPartPr/>
              <p14:nvPr/>
            </p14:nvContentPartPr>
            <p14:xfrm>
              <a:off x="8713690" y="3125340"/>
              <a:ext cx="37800" cy="69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48558A3-30A5-4ABE-AB4B-3F606EBDE5E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704690" y="3116340"/>
                <a:ext cx="554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621856F-E1E3-4211-A158-CF4E7CAAEA3A}"/>
                  </a:ext>
                </a:extLst>
              </p14:cNvPr>
              <p14:cNvContentPartPr/>
              <p14:nvPr/>
            </p14:nvContentPartPr>
            <p14:xfrm>
              <a:off x="8794330" y="3102660"/>
              <a:ext cx="163080" cy="1544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621856F-E1E3-4211-A158-CF4E7CAAEA3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785350" y="3093660"/>
                <a:ext cx="180681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D9C13A13-30C6-4BDB-8A93-1FE689BDBE35}"/>
                  </a:ext>
                </a:extLst>
              </p14:cNvPr>
              <p14:cNvContentPartPr/>
              <p14:nvPr/>
            </p14:nvContentPartPr>
            <p14:xfrm>
              <a:off x="7770490" y="1286100"/>
              <a:ext cx="367200" cy="2304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D9C13A13-30C6-4BDB-8A93-1FE689BDBE3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761490" y="1277100"/>
                <a:ext cx="3848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1CFF4687-4A9B-45DC-8A19-3EE6D2BF18FE}"/>
                  </a:ext>
                </a:extLst>
              </p14:cNvPr>
              <p14:cNvContentPartPr/>
              <p14:nvPr/>
            </p14:nvContentPartPr>
            <p14:xfrm>
              <a:off x="7524970" y="1393740"/>
              <a:ext cx="111960" cy="644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1CFF4687-4A9B-45DC-8A19-3EE6D2BF18F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515970" y="1384790"/>
                <a:ext cx="129600" cy="819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1E148335-E23A-4DF9-A1FC-E6A993566D25}"/>
                  </a:ext>
                </a:extLst>
              </p14:cNvPr>
              <p14:cNvContentPartPr/>
              <p14:nvPr/>
            </p14:nvContentPartPr>
            <p14:xfrm>
              <a:off x="6835570" y="1277460"/>
              <a:ext cx="178200" cy="1760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1E148335-E23A-4DF9-A1FC-E6A993566D2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826930" y="1268802"/>
                <a:ext cx="195840" cy="193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E493A11A-D5C3-4936-98CC-FDC8FF9133BB}"/>
                  </a:ext>
                </a:extLst>
              </p14:cNvPr>
              <p14:cNvContentPartPr/>
              <p14:nvPr/>
            </p14:nvContentPartPr>
            <p14:xfrm>
              <a:off x="7069210" y="1292580"/>
              <a:ext cx="366480" cy="20016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E493A11A-D5C3-4936-98CC-FDC8FF9133B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060210" y="1283580"/>
                <a:ext cx="3841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DC8491D1-9C19-4D1B-84CF-3A9781D64157}"/>
                  </a:ext>
                </a:extLst>
              </p14:cNvPr>
              <p14:cNvContentPartPr/>
              <p14:nvPr/>
            </p14:nvContentPartPr>
            <p14:xfrm>
              <a:off x="6659530" y="1323540"/>
              <a:ext cx="119880" cy="1040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DC8491D1-9C19-4D1B-84CF-3A9781D6415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0557" y="1314870"/>
                <a:ext cx="137467" cy="121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EE61D618-849B-44D9-89F4-2215E4E58C0C}"/>
                  </a:ext>
                </a:extLst>
              </p14:cNvPr>
              <p14:cNvContentPartPr/>
              <p14:nvPr/>
            </p14:nvContentPartPr>
            <p14:xfrm>
              <a:off x="8194570" y="990180"/>
              <a:ext cx="729360" cy="64512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EE61D618-849B-44D9-89F4-2215E4E58C0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185930" y="981180"/>
                <a:ext cx="74700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AC41E2C7-5D87-4974-A61B-6671D8B54585}"/>
                  </a:ext>
                </a:extLst>
              </p14:cNvPr>
              <p14:cNvContentPartPr/>
              <p14:nvPr/>
            </p14:nvContentPartPr>
            <p14:xfrm>
              <a:off x="5588890" y="155340"/>
              <a:ext cx="2430360" cy="10105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AC41E2C7-5D87-4974-A61B-6671D8B5458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579890" y="146700"/>
                <a:ext cx="2448000" cy="10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1B19108E-F639-43D3-9217-A00B454167E0}"/>
                  </a:ext>
                </a:extLst>
              </p14:cNvPr>
              <p14:cNvContentPartPr/>
              <p14:nvPr/>
            </p14:nvContentPartPr>
            <p14:xfrm>
              <a:off x="4825690" y="2035980"/>
              <a:ext cx="360" cy="3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1B19108E-F639-43D3-9217-A00B454167E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817050" y="20273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1663C226-2D71-447E-8F66-B8D8006A2217}"/>
                  </a:ext>
                </a:extLst>
              </p14:cNvPr>
              <p14:cNvContentPartPr/>
              <p14:nvPr/>
            </p14:nvContentPartPr>
            <p14:xfrm>
              <a:off x="5209090" y="2093580"/>
              <a:ext cx="360" cy="3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1663C226-2D71-447E-8F66-B8D8006A221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200450" y="20845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DE8EB28-1AC4-4A79-B61F-C4AC0A0F8095}"/>
                  </a:ext>
                </a:extLst>
              </p14:cNvPr>
              <p14:cNvContentPartPr/>
              <p14:nvPr/>
            </p14:nvContentPartPr>
            <p14:xfrm>
              <a:off x="3683410" y="3434220"/>
              <a:ext cx="327960" cy="5187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DE8EB28-1AC4-4A79-B61F-C4AC0A0F809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674761" y="3425214"/>
                <a:ext cx="345619" cy="5364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C0625AEB-6A29-4454-ABC3-D7AF7C641B58}"/>
                  </a:ext>
                </a:extLst>
              </p14:cNvPr>
              <p14:cNvContentPartPr/>
              <p14:nvPr/>
            </p14:nvContentPartPr>
            <p14:xfrm>
              <a:off x="7938250" y="3946860"/>
              <a:ext cx="67320" cy="7740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C0625AEB-6A29-4454-ABC3-D7AF7C641B58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929250" y="3938220"/>
                <a:ext cx="849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BD6F7899-79EB-443A-B2AD-DF69A90909AA}"/>
                  </a:ext>
                </a:extLst>
              </p14:cNvPr>
              <p14:cNvContentPartPr/>
              <p14:nvPr/>
            </p14:nvContentPartPr>
            <p14:xfrm>
              <a:off x="8066410" y="3939300"/>
              <a:ext cx="159120" cy="11376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BD6F7899-79EB-443A-B2AD-DF69A90909AA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057430" y="3930660"/>
                <a:ext cx="1767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FF34E2C0-EFEF-431F-A8C7-49E319D62C4F}"/>
                  </a:ext>
                </a:extLst>
              </p14:cNvPr>
              <p14:cNvContentPartPr/>
              <p14:nvPr/>
            </p14:nvContentPartPr>
            <p14:xfrm>
              <a:off x="4294330" y="4018860"/>
              <a:ext cx="504000" cy="21528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FF34E2C0-EFEF-431F-A8C7-49E319D62C4F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285690" y="4009860"/>
                <a:ext cx="52164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F4670160-40EE-4FBE-A3E2-EA2AF3F2B113}"/>
                  </a:ext>
                </a:extLst>
              </p14:cNvPr>
              <p14:cNvContentPartPr/>
              <p14:nvPr/>
            </p14:nvContentPartPr>
            <p14:xfrm>
              <a:off x="2932090" y="2632500"/>
              <a:ext cx="896040" cy="44388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F4670160-40EE-4FBE-A3E2-EA2AF3F2B11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923090" y="2623860"/>
                <a:ext cx="91368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BD6B23FF-737F-4E63-885E-FE3C31C0F463}"/>
                  </a:ext>
                </a:extLst>
              </p14:cNvPr>
              <p14:cNvContentPartPr/>
              <p14:nvPr/>
            </p14:nvContentPartPr>
            <p14:xfrm>
              <a:off x="962890" y="3203100"/>
              <a:ext cx="86040" cy="5760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BD6B23FF-737F-4E63-885E-FE3C31C0F46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54250" y="3194100"/>
                <a:ext cx="1036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B1CC7389-94E3-4107-BA53-D851B6658905}"/>
                  </a:ext>
                </a:extLst>
              </p14:cNvPr>
              <p14:cNvContentPartPr/>
              <p14:nvPr/>
            </p14:nvContentPartPr>
            <p14:xfrm>
              <a:off x="1169530" y="3099060"/>
              <a:ext cx="244080" cy="21600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B1CC7389-94E3-4107-BA53-D851B6658905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160530" y="3090060"/>
                <a:ext cx="2617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F19FCA35-E238-46ED-8A6C-8E01E26BD717}"/>
                  </a:ext>
                </a:extLst>
              </p14:cNvPr>
              <p14:cNvContentPartPr/>
              <p14:nvPr/>
            </p14:nvContentPartPr>
            <p14:xfrm>
              <a:off x="343330" y="3115260"/>
              <a:ext cx="517680" cy="17604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F19FCA35-E238-46ED-8A6C-8E01E26BD717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34690" y="3106278"/>
                <a:ext cx="535320" cy="193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0D1EABB6-4AEF-4757-8510-C14B749F2439}"/>
                  </a:ext>
                </a:extLst>
              </p14:cNvPr>
              <p14:cNvContentPartPr/>
              <p14:nvPr/>
            </p14:nvContentPartPr>
            <p14:xfrm>
              <a:off x="5455690" y="3259620"/>
              <a:ext cx="2322720" cy="115704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0D1EABB6-4AEF-4757-8510-C14B749F2439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446690" y="3250620"/>
                <a:ext cx="2340360" cy="11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07F637F6-6E84-470A-A86C-13132F565D11}"/>
                  </a:ext>
                </a:extLst>
              </p14:cNvPr>
              <p14:cNvContentPartPr/>
              <p14:nvPr/>
            </p14:nvContentPartPr>
            <p14:xfrm>
              <a:off x="1752370" y="3148740"/>
              <a:ext cx="29520" cy="12060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07F637F6-6E84-470A-A86C-13132F565D11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743730" y="3139740"/>
                <a:ext cx="471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F0B251AC-41BC-43F5-A336-9E1F8D7E1AEC}"/>
                  </a:ext>
                </a:extLst>
              </p14:cNvPr>
              <p14:cNvContentPartPr/>
              <p14:nvPr/>
            </p14:nvContentPartPr>
            <p14:xfrm>
              <a:off x="1273930" y="3380220"/>
              <a:ext cx="115920" cy="13320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F0B251AC-41BC-43F5-A336-9E1F8D7E1AEC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264930" y="3371580"/>
                <a:ext cx="1335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DDC15AC8-20CF-4473-ABEB-8BB3F65FE148}"/>
                  </a:ext>
                </a:extLst>
              </p14:cNvPr>
              <p14:cNvContentPartPr/>
              <p14:nvPr/>
            </p14:nvContentPartPr>
            <p14:xfrm>
              <a:off x="2118130" y="3314700"/>
              <a:ext cx="77400" cy="756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DDC15AC8-20CF-4473-ABEB-8BB3F65FE148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109130" y="3306060"/>
                <a:ext cx="950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B074543B-63DE-4338-AD60-5ED7BF037687}"/>
                  </a:ext>
                </a:extLst>
              </p14:cNvPr>
              <p14:cNvContentPartPr/>
              <p14:nvPr/>
            </p14:nvContentPartPr>
            <p14:xfrm>
              <a:off x="2110570" y="3262860"/>
              <a:ext cx="99360" cy="504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B074543B-63DE-4338-AD60-5ED7BF037687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101570" y="3254220"/>
                <a:ext cx="117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5847C1F7-8A4B-4DCF-AAB0-9AFAE562EE8F}"/>
                  </a:ext>
                </a:extLst>
              </p14:cNvPr>
              <p14:cNvContentPartPr/>
              <p14:nvPr/>
            </p14:nvContentPartPr>
            <p14:xfrm>
              <a:off x="1852810" y="3191220"/>
              <a:ext cx="158400" cy="14076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5847C1F7-8A4B-4DCF-AAB0-9AFAE562EE8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844170" y="3182580"/>
                <a:ext cx="1760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93CAE79A-4B7A-4AF0-89E4-82ACBCD79B59}"/>
                  </a:ext>
                </a:extLst>
              </p14:cNvPr>
              <p14:cNvContentPartPr/>
              <p14:nvPr/>
            </p14:nvContentPartPr>
            <p14:xfrm>
              <a:off x="1478050" y="3127500"/>
              <a:ext cx="205560" cy="15984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93CAE79A-4B7A-4AF0-89E4-82ACBCD79B5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469050" y="3118860"/>
                <a:ext cx="2232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58088A1D-8D86-4482-8D6C-39AD66111526}"/>
                  </a:ext>
                </a:extLst>
              </p14:cNvPr>
              <p14:cNvContentPartPr/>
              <p14:nvPr/>
            </p14:nvContentPartPr>
            <p14:xfrm>
              <a:off x="2401450" y="3182940"/>
              <a:ext cx="41400" cy="11592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58088A1D-8D86-4482-8D6C-39AD6611152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392810" y="3173940"/>
                <a:ext cx="590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405FB1CB-A4B9-4AA5-AA1C-8C78DFEC0998}"/>
                  </a:ext>
                </a:extLst>
              </p14:cNvPr>
              <p14:cNvContentPartPr/>
              <p14:nvPr/>
            </p14:nvContentPartPr>
            <p14:xfrm>
              <a:off x="2720050" y="3221820"/>
              <a:ext cx="52920" cy="7128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405FB1CB-A4B9-4AA5-AA1C-8C78DFEC099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711050" y="3213180"/>
                <a:ext cx="705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FAA7E141-0A85-40C3-8931-B0DD01976070}"/>
                  </a:ext>
                </a:extLst>
              </p14:cNvPr>
              <p14:cNvContentPartPr/>
              <p14:nvPr/>
            </p14:nvContentPartPr>
            <p14:xfrm>
              <a:off x="2833090" y="3282300"/>
              <a:ext cx="1800" cy="216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FAA7E141-0A85-40C3-8931-B0DD0197607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824450" y="3273660"/>
                <a:ext cx="1944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8A54035E-D662-4E39-8C3E-4EF14C34FA03}"/>
                  </a:ext>
                </a:extLst>
              </p14:cNvPr>
              <p14:cNvContentPartPr/>
              <p14:nvPr/>
            </p14:nvContentPartPr>
            <p14:xfrm>
              <a:off x="2823730" y="3551580"/>
              <a:ext cx="37800" cy="529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8A54035E-D662-4E39-8C3E-4EF14C34FA0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814730" y="3542580"/>
                <a:ext cx="554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90722872-60D6-4D96-A8DB-EFD5D97504AD}"/>
                  </a:ext>
                </a:extLst>
              </p14:cNvPr>
              <p14:cNvContentPartPr/>
              <p14:nvPr/>
            </p14:nvContentPartPr>
            <p14:xfrm>
              <a:off x="2920930" y="3594060"/>
              <a:ext cx="6840" cy="432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90722872-60D6-4D96-A8DB-EFD5D97504A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912290" y="3585060"/>
                <a:ext cx="244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8F853194-59DE-4DBE-A606-DA8F009065B2}"/>
                  </a:ext>
                </a:extLst>
              </p14:cNvPr>
              <p14:cNvContentPartPr/>
              <p14:nvPr/>
            </p14:nvContentPartPr>
            <p14:xfrm>
              <a:off x="2233690" y="3690540"/>
              <a:ext cx="783000" cy="38628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8F853194-59DE-4DBE-A606-DA8F009065B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225050" y="3681540"/>
                <a:ext cx="80064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95BD0DE1-5660-42C2-8EC6-F5AA2C50BDE8}"/>
                  </a:ext>
                </a:extLst>
              </p14:cNvPr>
              <p14:cNvContentPartPr/>
              <p14:nvPr/>
            </p14:nvContentPartPr>
            <p14:xfrm>
              <a:off x="2994010" y="3535380"/>
              <a:ext cx="90720" cy="10152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95BD0DE1-5660-42C2-8EC6-F5AA2C50BDE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985370" y="3526709"/>
                <a:ext cx="108360" cy="119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6758D0AC-0175-4646-9E6D-E5C5E2332B6D}"/>
                  </a:ext>
                </a:extLst>
              </p14:cNvPr>
              <p14:cNvContentPartPr/>
              <p14:nvPr/>
            </p14:nvContentPartPr>
            <p14:xfrm>
              <a:off x="2644810" y="3535380"/>
              <a:ext cx="92880" cy="7632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6758D0AC-0175-4646-9E6D-E5C5E2332B6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635810" y="3526422"/>
                <a:ext cx="110520" cy="93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2ADD6350-214C-4821-8E74-3068A4287D88}"/>
                  </a:ext>
                </a:extLst>
              </p14:cNvPr>
              <p14:cNvContentPartPr/>
              <p14:nvPr/>
            </p14:nvContentPartPr>
            <p14:xfrm>
              <a:off x="2502610" y="3472020"/>
              <a:ext cx="78840" cy="13140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2ADD6350-214C-4821-8E74-3068A4287D8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493970" y="3463020"/>
                <a:ext cx="964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B3BB4406-F3D5-4B07-9114-9C3CE69D2C6A}"/>
                  </a:ext>
                </a:extLst>
              </p14:cNvPr>
              <p14:cNvContentPartPr/>
              <p14:nvPr/>
            </p14:nvContentPartPr>
            <p14:xfrm>
              <a:off x="2265730" y="3526020"/>
              <a:ext cx="162000" cy="7668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B3BB4406-F3D5-4B07-9114-9C3CE69D2C6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257090" y="3517020"/>
                <a:ext cx="1796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DE481AB0-9ED1-4A5F-A1BB-6E91A31DF148}"/>
                  </a:ext>
                </a:extLst>
              </p14:cNvPr>
              <p14:cNvContentPartPr/>
              <p14:nvPr/>
            </p14:nvContentPartPr>
            <p14:xfrm>
              <a:off x="2910490" y="3211740"/>
              <a:ext cx="128520" cy="12420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DE481AB0-9ED1-4A5F-A1BB-6E91A31DF14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901490" y="3203075"/>
                <a:ext cx="146160" cy="141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FA1A3252-2B51-41E3-9FB1-B9D8233EFBC9}"/>
                  </a:ext>
                </a:extLst>
              </p14:cNvPr>
              <p14:cNvContentPartPr/>
              <p14:nvPr/>
            </p14:nvContentPartPr>
            <p14:xfrm>
              <a:off x="2537170" y="3196980"/>
              <a:ext cx="90360" cy="1018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FA1A3252-2B51-41E3-9FB1-B9D8233EFBC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528170" y="3187980"/>
                <a:ext cx="1080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3821C20B-32D5-4397-ABE4-C6104B30741A}"/>
                  </a:ext>
                </a:extLst>
              </p14:cNvPr>
              <p14:cNvContentPartPr/>
              <p14:nvPr/>
            </p14:nvContentPartPr>
            <p14:xfrm>
              <a:off x="4104970" y="2186460"/>
              <a:ext cx="1598040" cy="44928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3821C20B-32D5-4397-ABE4-C6104B30741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96328" y="2177467"/>
                <a:ext cx="1615684" cy="466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AEC95D99-1E63-4B04-9589-7CB7FE75AD74}"/>
                  </a:ext>
                </a:extLst>
              </p14:cNvPr>
              <p14:cNvContentPartPr/>
              <p14:nvPr/>
            </p14:nvContentPartPr>
            <p14:xfrm>
              <a:off x="3912370" y="1654380"/>
              <a:ext cx="320760" cy="44460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AEC95D99-1E63-4B04-9589-7CB7FE75AD7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903370" y="1645740"/>
                <a:ext cx="338400" cy="46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651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8F5F8E-A5EE-585C-52C5-90635DF0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of Functions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BA8E750-7B37-0647-019F-EC94137B6904}"/>
              </a:ext>
            </a:extLst>
          </p:cNvPr>
          <p:cNvSpPr txBox="1">
            <a:spLocks noChangeArrowheads="1"/>
          </p:cNvSpPr>
          <p:nvPr/>
        </p:nvSpPr>
        <p:spPr>
          <a:xfrm>
            <a:off x="600585" y="1238575"/>
            <a:ext cx="7886700" cy="313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bg2">
                  <a:lumMod val="25000"/>
                </a:schemeClr>
              </a:buClr>
              <a:buSzPct val="85000"/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>
                  <a:lumMod val="25000"/>
                </a:schemeClr>
              </a:buClr>
              <a:buSzPct val="85000"/>
              <a:buFont typeface="Courier New" panose="02070309020205020404" pitchFamily="49" charset="0"/>
              <a:buChar char="o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>
                  <a:lumMod val="25000"/>
                </a:schemeClr>
              </a:buClr>
              <a:buSzPct val="85000"/>
              <a:buFont typeface="Wingdings" pitchFamily="2" charset="2"/>
              <a:buChar char="§"/>
              <a:defRPr sz="1200" b="0" i="0" kern="120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1200" dirty="0">
                <a:solidFill>
                  <a:schemeClr val="tx1"/>
                </a:solidFill>
                <a:latin typeface="Helvetica Light"/>
              </a:rPr>
              <a:t>Solving without the use of this proposition:</a:t>
            </a:r>
            <a:endParaRPr lang="en-US" sz="1200" dirty="0">
              <a:latin typeface="Helvetica Light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400" b="1" dirty="0">
              <a:latin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Group 4">
                <a:extLst>
                  <a:ext uri="{FF2B5EF4-FFF2-40B4-BE49-F238E27FC236}">
                    <a16:creationId xmlns:a16="http://schemas.microsoft.com/office/drawing/2014/main" id="{4D3E3192-1D6A-7371-3D15-B8FEE62F0B4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18593690"/>
                  </p:ext>
                </p:extLst>
              </p:nvPr>
            </p:nvGraphicFramePr>
            <p:xfrm>
              <a:off x="3752304" y="1764383"/>
              <a:ext cx="3017519" cy="841248"/>
            </p:xfrm>
            <a:graphic>
              <a:graphicData uri="http://schemas.openxmlformats.org/drawingml/2006/table">
                <a:tbl>
                  <a:tblPr/>
                  <a:tblGrid>
                    <a:gridCol w="14221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9532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5F5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0" 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5F5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0.1+0.4=0.5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0. 5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Group 4">
                <a:extLst>
                  <a:ext uri="{FF2B5EF4-FFF2-40B4-BE49-F238E27FC236}">
                    <a16:creationId xmlns:a16="http://schemas.microsoft.com/office/drawing/2014/main" id="{4D3E3192-1D6A-7371-3D15-B8FEE62F0B4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18593690"/>
                  </p:ext>
                </p:extLst>
              </p:nvPr>
            </p:nvGraphicFramePr>
            <p:xfrm>
              <a:off x="3752304" y="1764383"/>
              <a:ext cx="3017519" cy="841248"/>
            </p:xfrm>
            <a:graphic>
              <a:graphicData uri="http://schemas.openxmlformats.org/drawingml/2006/table">
                <a:tbl>
                  <a:tblPr/>
                  <a:tblGrid>
                    <a:gridCol w="14221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9532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855" t="-4348" r="-114103" b="-2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0076" t="-4348" r="-1908" b="-2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855" t="-102128" r="-114103" b="-1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0076" t="-102128" r="-1908" b="-104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855" t="-206522" r="-114103" b="-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0076" t="-206522" r="-1908" b="-65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766F29-2F54-9BBE-FC1A-3310D24C2215}"/>
                  </a:ext>
                </a:extLst>
              </p:cNvPr>
              <p:cNvSpPr txBox="1"/>
              <p:nvPr/>
            </p:nvSpPr>
            <p:spPr>
              <a:xfrm>
                <a:off x="2423160" y="3212076"/>
                <a:ext cx="3418726" cy="561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/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𝑔𝑓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×0.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2.5</m:t>
                      </m:r>
                    </m:oMath>
                  </m:oMathPara>
                </a14:m>
                <a:endParaRPr lang="en-US" sz="1200" i="1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766F29-2F54-9BBE-FC1A-3310D24C2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160" y="3212076"/>
                <a:ext cx="3418726" cy="561116"/>
              </a:xfrm>
              <a:prstGeom prst="rect">
                <a:avLst/>
              </a:prstGeom>
              <a:blipFill>
                <a:blip r:embed="rId3"/>
                <a:stretch>
                  <a:fillRect t="-111957" b="-15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2971F75-FAE1-2E2D-2950-C686ED8335C6}"/>
                  </a:ext>
                </a:extLst>
              </p:cNvPr>
              <p:cNvSpPr txBox="1"/>
              <p:nvPr/>
            </p:nvSpPr>
            <p:spPr>
              <a:xfrm>
                <a:off x="1208316" y="4099221"/>
                <a:ext cx="5679076" cy="567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/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𝑔𝑓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/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: 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/>
                            <m:e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: 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2971F75-FAE1-2E2D-2950-C686ED833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316" y="4099221"/>
                <a:ext cx="5679076" cy="567912"/>
              </a:xfrm>
              <a:prstGeom prst="rect">
                <a:avLst/>
              </a:prstGeom>
              <a:blipFill>
                <a:blip r:embed="rId4"/>
                <a:stretch>
                  <a:fillRect t="-109574" r="-3970" b="-148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Group 4">
                <a:extLst>
                  <a:ext uri="{FF2B5EF4-FFF2-40B4-BE49-F238E27FC236}">
                    <a16:creationId xmlns:a16="http://schemas.microsoft.com/office/drawing/2014/main" id="{D8187CCD-A527-8EF3-8786-51DD0DD7A01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9457328"/>
                  </p:ext>
                </p:extLst>
              </p:nvPr>
            </p:nvGraphicFramePr>
            <p:xfrm>
              <a:off x="1913401" y="1764383"/>
              <a:ext cx="1375171" cy="1121664"/>
            </p:xfrm>
            <a:graphic>
              <a:graphicData uri="http://schemas.openxmlformats.org/drawingml/2006/table">
                <a:tbl>
                  <a:tblPr/>
                  <a:tblGrid>
                    <a:gridCol w="64813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70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5F5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0" 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5F5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0.4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0. 5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Group 4">
                <a:extLst>
                  <a:ext uri="{FF2B5EF4-FFF2-40B4-BE49-F238E27FC236}">
                    <a16:creationId xmlns:a16="http://schemas.microsoft.com/office/drawing/2014/main" id="{D8187CCD-A527-8EF3-8786-51DD0DD7A01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9457328"/>
                  </p:ext>
                </p:extLst>
              </p:nvPr>
            </p:nvGraphicFramePr>
            <p:xfrm>
              <a:off x="1913401" y="1764383"/>
              <a:ext cx="1375171" cy="1121664"/>
            </p:xfrm>
            <a:graphic>
              <a:graphicData uri="http://schemas.openxmlformats.org/drawingml/2006/table">
                <a:tbl>
                  <a:tblPr/>
                  <a:tblGrid>
                    <a:gridCol w="64813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70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1869" t="-4348" r="-116822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90833" t="-4348" r="-4167" b="-3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1869" t="-102128" r="-116822" b="-20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90833" t="-102128" r="-4167" b="-202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1869" t="-206522" r="-116822" b="-10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90833" t="-206522" r="-4167" b="-1065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1869" t="-306522" r="-116822" b="-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5"/>
                          <a:stretch>
                            <a:fillRect l="-90833" t="-306522" r="-4167" b="-65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E61D61-E95F-99CF-673D-565B5CFDCBE6}"/>
                  </a:ext>
                </a:extLst>
              </p:cNvPr>
              <p:cNvSpPr txBox="1"/>
              <p:nvPr/>
            </p:nvSpPr>
            <p:spPr>
              <a:xfrm>
                <a:off x="6809014" y="1594576"/>
                <a:ext cx="1603466" cy="567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/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1200" b="1" i="0" u="none" strike="noStrike" cap="none" normalizeH="0" baseline="0" dirty="0">
                  <a:ln>
                    <a:noFill/>
                  </a:ln>
                  <a:solidFill>
                    <a:srgbClr val="008000"/>
                  </a:solidFill>
                  <a:effectLst/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E61D61-E95F-99CF-673D-565B5CFDC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014" y="1594576"/>
                <a:ext cx="1603466" cy="567912"/>
              </a:xfrm>
              <a:prstGeom prst="rect">
                <a:avLst/>
              </a:prstGeom>
              <a:blipFill>
                <a:blip r:embed="rId6"/>
                <a:stretch>
                  <a:fillRect t="-110753" r="-31559" b="-15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4239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8F5F8E-A5EE-585C-52C5-90635DF0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of a Linear Combination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593F032-1385-B65D-65CF-E44AE3D94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5"/>
                <a:ext cx="7886700" cy="675831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rgbClr val="C00000"/>
                    </a:solidFill>
                  </a:rPr>
                  <a:t>Change of Variable Formula Result:</a:t>
                </a:r>
                <a:r>
                  <a:rPr lang="en-US" sz="1200" dirty="0">
                    <a:solidFill>
                      <a:srgbClr val="0000FF"/>
                    </a:solidFill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𝑎𝑋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200" b="0" i="1" dirty="0">
                    <a:solidFill>
                      <a:srgbClr val="008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are two constants, then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593F032-1385-B65D-65CF-E44AE3D94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7886700" cy="675831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BEDADFF4-B911-FE6B-9DBB-8F8E161C5B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9238" y="2120969"/>
                <a:ext cx="7886700" cy="4811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Content Placeholder 5">
                <a:extLst>
                  <a:ext uri="{FF2B5EF4-FFF2-40B4-BE49-F238E27FC236}">
                    <a16:creationId xmlns:a16="http://schemas.microsoft.com/office/drawing/2014/main" id="{BEDADFF4-B911-FE6B-9DBB-8F8E161C5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38" y="2120969"/>
                <a:ext cx="7886700" cy="481146"/>
              </a:xfrm>
              <a:prstGeom prst="rect">
                <a:avLst/>
              </a:prstGeom>
              <a:blipFill>
                <a:blip r:embed="rId3"/>
                <a:stretch>
                  <a:fillRect t="-130380" b="-1962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877FDB2-A0EC-48AB-A71E-7A606F4821B6}"/>
                  </a:ext>
                </a:extLst>
              </p14:cNvPr>
              <p14:cNvContentPartPr/>
              <p14:nvPr/>
            </p14:nvContentPartPr>
            <p14:xfrm>
              <a:off x="675970" y="2952830"/>
              <a:ext cx="79560" cy="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877FDB2-A0EC-48AB-A71E-7A606F4821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330" y="2943830"/>
                <a:ext cx="9720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8D93E69-1FDF-4930-BDDE-47B2BDB81C09}"/>
                  </a:ext>
                </a:extLst>
              </p14:cNvPr>
              <p14:cNvContentPartPr/>
              <p14:nvPr/>
            </p14:nvContentPartPr>
            <p14:xfrm>
              <a:off x="853810" y="2812790"/>
              <a:ext cx="39240" cy="131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8D93E69-1FDF-4930-BDDE-47B2BDB81C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5170" y="2803790"/>
                <a:ext cx="568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D57F329-7DF7-42DC-A420-8061406994FA}"/>
                  </a:ext>
                </a:extLst>
              </p14:cNvPr>
              <p14:cNvContentPartPr/>
              <p14:nvPr/>
            </p14:nvContentPartPr>
            <p14:xfrm>
              <a:off x="943810" y="2855990"/>
              <a:ext cx="65520" cy="118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D57F329-7DF7-42DC-A420-8061406994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4810" y="2847350"/>
                <a:ext cx="831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4168D7B-A008-4E63-A10A-E7A78B651FCB}"/>
                  </a:ext>
                </a:extLst>
              </p14:cNvPr>
              <p14:cNvContentPartPr/>
              <p14:nvPr/>
            </p14:nvContentPartPr>
            <p14:xfrm>
              <a:off x="1224250" y="2840510"/>
              <a:ext cx="48240" cy="131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4168D7B-A008-4E63-A10A-E7A78B651FC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15250" y="2831870"/>
                <a:ext cx="658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84731DB-8C44-476F-9306-A7D5AA37DCE7}"/>
                  </a:ext>
                </a:extLst>
              </p14:cNvPr>
              <p14:cNvContentPartPr/>
              <p14:nvPr/>
            </p14:nvContentPartPr>
            <p14:xfrm>
              <a:off x="1338730" y="2818550"/>
              <a:ext cx="51840" cy="166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84731DB-8C44-476F-9306-A7D5AA37DC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30090" y="2809550"/>
                <a:ext cx="694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838EF62-7CE2-4896-AF2D-81DF08F56CBA}"/>
                  </a:ext>
                </a:extLst>
              </p14:cNvPr>
              <p14:cNvContentPartPr/>
              <p14:nvPr/>
            </p14:nvContentPartPr>
            <p14:xfrm>
              <a:off x="1446010" y="2923310"/>
              <a:ext cx="74160" cy="48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838EF62-7CE2-4896-AF2D-81DF08F56CB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37370" y="2914310"/>
                <a:ext cx="918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86E5869-B3FD-46F7-8FFD-4DC1E3A66E0E}"/>
                  </a:ext>
                </a:extLst>
              </p14:cNvPr>
              <p14:cNvContentPartPr/>
              <p14:nvPr/>
            </p14:nvContentPartPr>
            <p14:xfrm>
              <a:off x="1046410" y="2830790"/>
              <a:ext cx="135720" cy="123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86E5869-B3FD-46F7-8FFD-4DC1E3A66E0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7770" y="2822150"/>
                <a:ext cx="1533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120F644-8802-4D19-871C-4B98B7A86AD0}"/>
                  </a:ext>
                </a:extLst>
              </p14:cNvPr>
              <p14:cNvContentPartPr/>
              <p14:nvPr/>
            </p14:nvContentPartPr>
            <p14:xfrm>
              <a:off x="681730" y="2823230"/>
              <a:ext cx="89640" cy="105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120F644-8802-4D19-871C-4B98B7A86AD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2730" y="2814590"/>
                <a:ext cx="1072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A454AF0-0E8D-4827-8D48-98F0135820FB}"/>
                  </a:ext>
                </a:extLst>
              </p14:cNvPr>
              <p14:cNvContentPartPr/>
              <p14:nvPr/>
            </p14:nvContentPartPr>
            <p14:xfrm>
              <a:off x="2400010" y="2870390"/>
              <a:ext cx="69840" cy="107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A454AF0-0E8D-4827-8D48-98F0135820F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91010" y="2861750"/>
                <a:ext cx="874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5FCA74F-CEBF-440E-8399-8E9419D366D3}"/>
                  </a:ext>
                </a:extLst>
              </p14:cNvPr>
              <p14:cNvContentPartPr/>
              <p14:nvPr/>
            </p14:nvContentPartPr>
            <p14:xfrm>
              <a:off x="2516290" y="2858150"/>
              <a:ext cx="37080" cy="141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5FCA74F-CEBF-440E-8399-8E9419D366D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07290" y="2849150"/>
                <a:ext cx="547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AD3F9E1-4F03-407B-9655-5638A35A4513}"/>
                  </a:ext>
                </a:extLst>
              </p14:cNvPr>
              <p14:cNvContentPartPr/>
              <p14:nvPr/>
            </p14:nvContentPartPr>
            <p14:xfrm>
              <a:off x="2636530" y="2939150"/>
              <a:ext cx="57600" cy="54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AD3F9E1-4F03-407B-9655-5638A35A451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27890" y="2930510"/>
                <a:ext cx="75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F9C6349-5123-4C92-9562-0027F8DA57A2}"/>
                  </a:ext>
                </a:extLst>
              </p14:cNvPr>
              <p14:cNvContentPartPr/>
              <p14:nvPr/>
            </p14:nvContentPartPr>
            <p14:xfrm>
              <a:off x="2290570" y="2947790"/>
              <a:ext cx="71640" cy="54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F9C6349-5123-4C92-9562-0027F8DA57A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81930" y="2939093"/>
                <a:ext cx="89280" cy="72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11C4722-BB60-42F7-91B4-226DA81F85C5}"/>
                  </a:ext>
                </a:extLst>
              </p14:cNvPr>
              <p14:cNvContentPartPr/>
              <p14:nvPr/>
            </p14:nvContentPartPr>
            <p14:xfrm>
              <a:off x="2178970" y="2901350"/>
              <a:ext cx="75600" cy="69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11C4722-BB60-42F7-91B4-226DA81F85C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70330" y="2892665"/>
                <a:ext cx="93240" cy="87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C1662F3-0FEA-40D6-B223-7E685F25C01B}"/>
                  </a:ext>
                </a:extLst>
              </p14:cNvPr>
              <p14:cNvContentPartPr/>
              <p14:nvPr/>
            </p14:nvContentPartPr>
            <p14:xfrm>
              <a:off x="4229890" y="2294390"/>
              <a:ext cx="168120" cy="1652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C1662F3-0FEA-40D6-B223-7E685F25C01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21250" y="2285750"/>
                <a:ext cx="1857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4B478FD-F65F-416B-85D2-397A0BB4CF04}"/>
                  </a:ext>
                </a:extLst>
              </p14:cNvPr>
              <p14:cNvContentPartPr/>
              <p14:nvPr/>
            </p14:nvContentPartPr>
            <p14:xfrm>
              <a:off x="5101810" y="2256950"/>
              <a:ext cx="234720" cy="215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4B478FD-F65F-416B-85D2-397A0BB4CF0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93170" y="2247950"/>
                <a:ext cx="2523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8DFB4D9-4613-4BB5-A781-3EF437C284A0}"/>
                  </a:ext>
                </a:extLst>
              </p14:cNvPr>
              <p14:cNvContentPartPr/>
              <p14:nvPr/>
            </p14:nvContentPartPr>
            <p14:xfrm>
              <a:off x="5246170" y="2615150"/>
              <a:ext cx="527400" cy="565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8DFB4D9-4613-4BB5-A781-3EF437C284A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37530" y="2606150"/>
                <a:ext cx="5450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ABD9DC3-D9AF-4AF6-B392-47B64BEE7493}"/>
                  </a:ext>
                </a:extLst>
              </p14:cNvPr>
              <p14:cNvContentPartPr/>
              <p14:nvPr/>
            </p14:nvContentPartPr>
            <p14:xfrm>
              <a:off x="5507530" y="2751590"/>
              <a:ext cx="96480" cy="115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ABD9DC3-D9AF-4AF6-B392-47B64BEE74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98530" y="2742618"/>
                <a:ext cx="114120" cy="133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7590F08-7003-48FE-941E-1650EFEFD29D}"/>
                  </a:ext>
                </a:extLst>
              </p14:cNvPr>
              <p14:cNvContentPartPr/>
              <p14:nvPr/>
            </p14:nvContentPartPr>
            <p14:xfrm>
              <a:off x="4377850" y="2623790"/>
              <a:ext cx="559080" cy="56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7590F08-7003-48FE-941E-1650EFEFD29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68850" y="2614790"/>
                <a:ext cx="5767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1FF0FEE-B45E-4088-A9A9-C774B82B9F6E}"/>
                  </a:ext>
                </a:extLst>
              </p14:cNvPr>
              <p14:cNvContentPartPr/>
              <p14:nvPr/>
            </p14:nvContentPartPr>
            <p14:xfrm>
              <a:off x="4547770" y="2733950"/>
              <a:ext cx="385920" cy="1652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1FF0FEE-B45E-4088-A9A9-C774B82B9F6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39130" y="2724950"/>
                <a:ext cx="40356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E4952D9-C9DF-4108-B67D-9260A20337EB}"/>
                  </a:ext>
                </a:extLst>
              </p14:cNvPr>
              <p14:cNvContentPartPr/>
              <p14:nvPr/>
            </p14:nvContentPartPr>
            <p14:xfrm>
              <a:off x="2848930" y="2929070"/>
              <a:ext cx="108000" cy="1080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E4952D9-C9DF-4108-B67D-9260A20337E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40290" y="2920070"/>
                <a:ext cx="1256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51C9E4F-3BBC-4FC4-A9D3-9F851D3A55C5}"/>
                  </a:ext>
                </a:extLst>
              </p14:cNvPr>
              <p14:cNvContentPartPr/>
              <p14:nvPr/>
            </p14:nvContentPartPr>
            <p14:xfrm>
              <a:off x="3226210" y="2891990"/>
              <a:ext cx="51480" cy="1465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51C9E4F-3BBC-4FC4-A9D3-9F851D3A55C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17210" y="2883350"/>
                <a:ext cx="691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9E3AD44-2AA4-4D01-ABAA-60A8F08E0587}"/>
                  </a:ext>
                </a:extLst>
              </p14:cNvPr>
              <p14:cNvContentPartPr/>
              <p14:nvPr/>
            </p14:nvContentPartPr>
            <p14:xfrm>
              <a:off x="3807250" y="2936630"/>
              <a:ext cx="95040" cy="133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9E3AD44-2AA4-4D01-ABAA-60A8F08E058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98610" y="2927630"/>
                <a:ext cx="1126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47DCE09-79F7-49C1-B54E-FB246E9460C8}"/>
                  </a:ext>
                </a:extLst>
              </p14:cNvPr>
              <p14:cNvContentPartPr/>
              <p14:nvPr/>
            </p14:nvContentPartPr>
            <p14:xfrm>
              <a:off x="3333850" y="2936630"/>
              <a:ext cx="322200" cy="161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47DCE09-79F7-49C1-B54E-FB246E9460C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25200" y="2927630"/>
                <a:ext cx="3398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0AB707E-0C1E-4550-8652-40C35911AEEB}"/>
                  </a:ext>
                </a:extLst>
              </p14:cNvPr>
              <p14:cNvContentPartPr/>
              <p14:nvPr/>
            </p14:nvContentPartPr>
            <p14:xfrm>
              <a:off x="3051250" y="2930150"/>
              <a:ext cx="115200" cy="954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0AB707E-0C1E-4550-8652-40C35911AEE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42250" y="2921510"/>
                <a:ext cx="1328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0CF06AC-ABE9-4C6F-ACC0-3C1236E4F304}"/>
                  </a:ext>
                </a:extLst>
              </p14:cNvPr>
              <p14:cNvContentPartPr/>
              <p14:nvPr/>
            </p14:nvContentPartPr>
            <p14:xfrm>
              <a:off x="1764610" y="2664470"/>
              <a:ext cx="365040" cy="2998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0CF06AC-ABE9-4C6F-ACC0-3C1236E4F3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55610" y="2655470"/>
                <a:ext cx="38268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3FBF3CA-1F34-40CD-9BA1-8D5D8B078E0A}"/>
                  </a:ext>
                </a:extLst>
              </p14:cNvPr>
              <p14:cNvContentPartPr/>
              <p14:nvPr/>
            </p14:nvContentPartPr>
            <p14:xfrm>
              <a:off x="3109210" y="1195670"/>
              <a:ext cx="1036080" cy="3416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3FBF3CA-1F34-40CD-9BA1-8D5D8B078E0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00210" y="1186670"/>
                <a:ext cx="105372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26459FB-D723-40CD-BA4E-AD32765B05EC}"/>
                  </a:ext>
                </a:extLst>
              </p14:cNvPr>
              <p14:cNvContentPartPr/>
              <p14:nvPr/>
            </p14:nvContentPartPr>
            <p14:xfrm>
              <a:off x="180970" y="2199350"/>
              <a:ext cx="1378440" cy="497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26459FB-D723-40CD-BA4E-AD32765B05E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1970" y="2190350"/>
                <a:ext cx="139608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33CC308-94A9-402A-B47F-357A8240313B}"/>
                  </a:ext>
                </a:extLst>
              </p14:cNvPr>
              <p14:cNvContentPartPr/>
              <p14:nvPr/>
            </p14:nvContentPartPr>
            <p14:xfrm>
              <a:off x="4905250" y="1490510"/>
              <a:ext cx="1044000" cy="3848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33CC308-94A9-402A-B47F-357A8240313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896250" y="1481870"/>
                <a:ext cx="106164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EC07CBA-F839-4D57-9DEE-F6056AD5B27B}"/>
                  </a:ext>
                </a:extLst>
              </p14:cNvPr>
              <p14:cNvContentPartPr/>
              <p14:nvPr/>
            </p14:nvContentPartPr>
            <p14:xfrm>
              <a:off x="1804210" y="3932030"/>
              <a:ext cx="123840" cy="82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EC07CBA-F839-4D57-9DEE-F6056AD5B27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795210" y="3923390"/>
                <a:ext cx="1414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55CCFB4D-89D7-45DF-B37E-0D4353B63967}"/>
                  </a:ext>
                </a:extLst>
              </p14:cNvPr>
              <p14:cNvContentPartPr/>
              <p14:nvPr/>
            </p14:nvContentPartPr>
            <p14:xfrm>
              <a:off x="2603410" y="4015550"/>
              <a:ext cx="155520" cy="1674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55CCFB4D-89D7-45DF-B37E-0D4353B6396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594770" y="4006891"/>
                <a:ext cx="173160" cy="185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EA3E73E-3206-482E-88B5-1BC3823B3D3E}"/>
                  </a:ext>
                </a:extLst>
              </p14:cNvPr>
              <p14:cNvContentPartPr/>
              <p14:nvPr/>
            </p14:nvContentPartPr>
            <p14:xfrm>
              <a:off x="1802770" y="3968390"/>
              <a:ext cx="162360" cy="943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EA3E73E-3206-482E-88B5-1BC3823B3D3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793770" y="3959390"/>
                <a:ext cx="1800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C103764-865D-4477-8ED8-3666577DDAE7}"/>
                  </a:ext>
                </a:extLst>
              </p14:cNvPr>
              <p14:cNvContentPartPr/>
              <p14:nvPr/>
            </p14:nvContentPartPr>
            <p14:xfrm>
              <a:off x="1475170" y="4031750"/>
              <a:ext cx="95760" cy="561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C103764-865D-4477-8ED8-3666577DDAE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466170" y="4022750"/>
                <a:ext cx="1134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586D78D-4278-408B-AC54-A4BB690D1FF7}"/>
                  </a:ext>
                </a:extLst>
              </p14:cNvPr>
              <p14:cNvContentPartPr/>
              <p14:nvPr/>
            </p14:nvContentPartPr>
            <p14:xfrm>
              <a:off x="1004650" y="3897470"/>
              <a:ext cx="375480" cy="2264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586D78D-4278-408B-AC54-A4BB690D1FF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96010" y="3888830"/>
                <a:ext cx="39312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6DEA0D4-E140-4D29-8E0F-ABB0658776E7}"/>
                  </a:ext>
                </a:extLst>
              </p14:cNvPr>
              <p14:cNvContentPartPr/>
              <p14:nvPr/>
            </p14:nvContentPartPr>
            <p14:xfrm>
              <a:off x="553570" y="3864710"/>
              <a:ext cx="382680" cy="2228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6DEA0D4-E140-4D29-8E0F-ABB0658776E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4930" y="3856070"/>
                <a:ext cx="4003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3459CF81-762C-4A8A-9621-DFF7721FEFC3}"/>
                  </a:ext>
                </a:extLst>
              </p14:cNvPr>
              <p14:cNvContentPartPr/>
              <p14:nvPr/>
            </p14:nvContentPartPr>
            <p14:xfrm>
              <a:off x="2839930" y="3890990"/>
              <a:ext cx="231120" cy="305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3459CF81-762C-4A8A-9621-DFF7721FEFC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31290" y="3882350"/>
                <a:ext cx="24876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915B4C6-5659-430E-A351-BC52ECFAD4A2}"/>
                  </a:ext>
                </a:extLst>
              </p14:cNvPr>
              <p14:cNvContentPartPr/>
              <p14:nvPr/>
            </p14:nvContentPartPr>
            <p14:xfrm>
              <a:off x="2048650" y="3876590"/>
              <a:ext cx="487800" cy="2833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915B4C6-5659-430E-A351-BC52ECFAD4A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040010" y="3867950"/>
                <a:ext cx="50544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C44E0D6B-2FC7-4976-B166-70D8697A3F91}"/>
                  </a:ext>
                </a:extLst>
              </p14:cNvPr>
              <p14:cNvContentPartPr/>
              <p14:nvPr/>
            </p14:nvContentPartPr>
            <p14:xfrm>
              <a:off x="3268690" y="4096190"/>
              <a:ext cx="102240" cy="198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C44E0D6B-2FC7-4976-B166-70D8697A3F9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260050" y="4087550"/>
                <a:ext cx="1198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E1BF6DE-6D07-4709-A41C-1F87682299D3}"/>
                  </a:ext>
                </a:extLst>
              </p14:cNvPr>
              <p14:cNvContentPartPr/>
              <p14:nvPr/>
            </p14:nvContentPartPr>
            <p14:xfrm>
              <a:off x="3252130" y="4044710"/>
              <a:ext cx="119880" cy="122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E1BF6DE-6D07-4709-A41C-1F87682299D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243490" y="4036070"/>
                <a:ext cx="1375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02B7D10-F78A-468E-AA88-D3E484EA0BC9}"/>
                  </a:ext>
                </a:extLst>
              </p14:cNvPr>
              <p14:cNvContentPartPr/>
              <p14:nvPr/>
            </p14:nvContentPartPr>
            <p14:xfrm>
              <a:off x="3705730" y="4288070"/>
              <a:ext cx="128160" cy="748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02B7D10-F78A-468E-AA88-D3E484EA0BC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696705" y="4279430"/>
                <a:ext cx="14585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EF47AB9C-189A-47C7-A2BE-135685DEC9E8}"/>
                  </a:ext>
                </a:extLst>
              </p14:cNvPr>
              <p14:cNvContentPartPr/>
              <p14:nvPr/>
            </p14:nvContentPartPr>
            <p14:xfrm>
              <a:off x="3627250" y="3900350"/>
              <a:ext cx="283680" cy="2887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EF47AB9C-189A-47C7-A2BE-135685DEC9E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18250" y="3891699"/>
                <a:ext cx="301320" cy="306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7EAEB1A3-CD93-4CB9-AAB4-0132D9F2C1BD}"/>
                  </a:ext>
                </a:extLst>
              </p14:cNvPr>
              <p14:cNvContentPartPr/>
              <p14:nvPr/>
            </p14:nvContentPartPr>
            <p14:xfrm>
              <a:off x="4947730" y="4062350"/>
              <a:ext cx="393120" cy="1944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7EAEB1A3-CD93-4CB9-AAB4-0132D9F2C1B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938730" y="4053694"/>
                <a:ext cx="410760" cy="212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F8006B2B-2670-41CE-9E9E-F80C1D6B3282}"/>
                  </a:ext>
                </a:extLst>
              </p14:cNvPr>
              <p14:cNvContentPartPr/>
              <p14:nvPr/>
            </p14:nvContentPartPr>
            <p14:xfrm>
              <a:off x="4493050" y="3986030"/>
              <a:ext cx="330840" cy="2253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F8006B2B-2670-41CE-9E9E-F80C1D6B328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484410" y="3977390"/>
                <a:ext cx="3484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9CC814C-4937-4A98-8134-F41ED1400039}"/>
                  </a:ext>
                </a:extLst>
              </p14:cNvPr>
              <p14:cNvContentPartPr/>
              <p14:nvPr/>
            </p14:nvContentPartPr>
            <p14:xfrm>
              <a:off x="4045210" y="3978830"/>
              <a:ext cx="326880" cy="1677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9CC814C-4937-4A98-8134-F41ED140003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036570" y="3970190"/>
                <a:ext cx="3445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F22CD992-E60E-4C34-82E4-A6325B765DFD}"/>
                  </a:ext>
                </a:extLst>
              </p14:cNvPr>
              <p14:cNvContentPartPr/>
              <p14:nvPr/>
            </p14:nvContentPartPr>
            <p14:xfrm>
              <a:off x="3725170" y="4480670"/>
              <a:ext cx="1541520" cy="1101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F22CD992-E60E-4C34-82E4-A6325B765DF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716170" y="4472030"/>
                <a:ext cx="15591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55BCA060-CF46-4F33-A664-CC3C7C60E617}"/>
                  </a:ext>
                </a:extLst>
              </p14:cNvPr>
              <p14:cNvContentPartPr/>
              <p14:nvPr/>
            </p14:nvContentPartPr>
            <p14:xfrm>
              <a:off x="4678450" y="4819070"/>
              <a:ext cx="54000" cy="626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55BCA060-CF46-4F33-A664-CC3C7C60E61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669810" y="4810430"/>
                <a:ext cx="716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DD6AEA74-6B55-4555-AAEE-BCC9C5A4446B}"/>
                  </a:ext>
                </a:extLst>
              </p14:cNvPr>
              <p14:cNvContentPartPr/>
              <p14:nvPr/>
            </p14:nvContentPartPr>
            <p14:xfrm>
              <a:off x="4855210" y="4814390"/>
              <a:ext cx="158400" cy="1040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DD6AEA74-6B55-4555-AAEE-BCC9C5A4446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846570" y="4805390"/>
                <a:ext cx="1760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B5284E3B-B821-4299-BCCC-2E2CB0F6E3E9}"/>
                  </a:ext>
                </a:extLst>
              </p14:cNvPr>
              <p14:cNvContentPartPr/>
              <p14:nvPr/>
            </p14:nvContentPartPr>
            <p14:xfrm>
              <a:off x="4158970" y="4660670"/>
              <a:ext cx="455400" cy="2016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B5284E3B-B821-4299-BCCC-2E2CB0F6E3E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149970" y="4651670"/>
                <a:ext cx="47304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D75DF45F-A9EC-47EA-89F2-D8A5510156B3}"/>
                  </a:ext>
                </a:extLst>
              </p14:cNvPr>
              <p14:cNvContentPartPr/>
              <p14:nvPr/>
            </p14:nvContentPartPr>
            <p14:xfrm>
              <a:off x="390130" y="3196550"/>
              <a:ext cx="6343200" cy="5590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D75DF45F-A9EC-47EA-89F2-D8A5510156B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81130" y="3187556"/>
                <a:ext cx="6360840" cy="5767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456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8F5F8E-A5EE-585C-52C5-90635DF0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593F032-1385-B65D-65CF-E44AE3D94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5"/>
                <a:ext cx="7886700" cy="1256924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rgbClr val="C00000"/>
                    </a:solidFill>
                  </a:rPr>
                  <a:t>Definition: </a:t>
                </a:r>
                <a:r>
                  <a:rPr lang="en-US" sz="1200" dirty="0">
                    <a:solidFill>
                      <a:schemeClr val="tx1"/>
                    </a:solidFill>
                  </a:rPr>
                  <a:t>The</a:t>
                </a:r>
                <a:r>
                  <a:rPr lang="en-US" sz="1200" dirty="0">
                    <a:solidFill>
                      <a:srgbClr val="0000FF"/>
                    </a:solidFill>
                  </a:rPr>
                  <a:t> variance</a:t>
                </a:r>
                <a:r>
                  <a:rPr lang="en-US" sz="1200" dirty="0"/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of the random vector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with a probability mass function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is defined to be</a:t>
                </a:r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  <a:latin typeface="Times New Roman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</a:rPr>
                  <a:t>whenever this sum is convergent (well-defined). The value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is called the </a:t>
                </a:r>
                <a:r>
                  <a:rPr lang="en-US" sz="1200" dirty="0">
                    <a:solidFill>
                      <a:srgbClr val="0000FF"/>
                    </a:solidFill>
                  </a:rPr>
                  <a:t>standard variation</a:t>
                </a:r>
                <a:r>
                  <a:rPr lang="en-US" sz="1200" dirty="0"/>
                  <a:t>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593F032-1385-B65D-65CF-E44AE3D94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7886700" cy="1256924"/>
              </a:xfrm>
              <a:blipFill>
                <a:blip r:embed="rId2"/>
                <a:stretch>
                  <a:fillRect t="-27273" b="-339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6BA8E750-7B37-0647-019F-EC94137B690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78644" y="2606685"/>
                <a:ext cx="7886700" cy="13176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200" b="1" dirty="0">
                    <a:solidFill>
                      <a:schemeClr val="tx1"/>
                    </a:solidFill>
                    <a:latin typeface="Helvetica Light"/>
                  </a:rPr>
                  <a:t>Example: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Toss 2 coins and take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 to be the number of heads</a:t>
                </a:r>
                <a:r>
                  <a:rPr lang="en-US" sz="1200" b="1" dirty="0">
                    <a:solidFill>
                      <a:schemeClr val="tx1"/>
                    </a:solidFill>
                    <a:latin typeface="Helvetica Light"/>
                  </a:rPr>
                  <a:t>.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Compute the standard deviation 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:</a:t>
                </a:r>
              </a:p>
              <a:p>
                <a:pPr lvl="1">
                  <a:lnSpc>
                    <a:spcPct val="80000"/>
                  </a:lnSpc>
                  <a:buFont typeface="Wingdings" pitchFamily="2" charset="2"/>
                  <a:buNone/>
                </a:pPr>
                <a:endParaRPr lang="en-US" sz="1200" dirty="0">
                  <a:latin typeface="Helvetica Light"/>
                </a:endParaRPr>
              </a:p>
              <a:p>
                <a:pPr>
                  <a:lnSpc>
                    <a:spcPct val="80000"/>
                  </a:lnSpc>
                  <a:buFont typeface="Wingdings" pitchFamily="2" charset="2"/>
                  <a:buNone/>
                </a:pPr>
                <a:r>
                  <a:rPr lang="en-US" dirty="0">
                    <a:latin typeface="Helvetica Light"/>
                  </a:rPr>
                  <a:t>      </a:t>
                </a:r>
                <a:endParaRPr lang="en-US" sz="1400" b="1" dirty="0">
                  <a:latin typeface="Helvetica Light"/>
                </a:endParaRPr>
              </a:p>
            </p:txBody>
          </p:sp>
        </mc:Choice>
        <mc:Fallback xmlns="">
          <p:sp>
            <p:nvSpPr>
              <p:cNvPr id="8" name="Rectangle 5">
                <a:extLst>
                  <a:ext uri="{FF2B5EF4-FFF2-40B4-BE49-F238E27FC236}">
                    <a16:creationId xmlns:a16="http://schemas.microsoft.com/office/drawing/2014/main" id="{6BA8E750-7B37-0647-019F-EC94137B6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44" y="2606685"/>
                <a:ext cx="7886700" cy="1317636"/>
              </a:xfrm>
              <a:prstGeom prst="rect">
                <a:avLst/>
              </a:prstGeom>
              <a:blipFill>
                <a:blip r:embed="rId3"/>
                <a:stretch>
                  <a:fillRect l="-77" t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Group 4">
                <a:extLst>
                  <a:ext uri="{FF2B5EF4-FFF2-40B4-BE49-F238E27FC236}">
                    <a16:creationId xmlns:a16="http://schemas.microsoft.com/office/drawing/2014/main" id="{EBE6FB67-2A0D-18AC-BCF1-4700F72BBD3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7240099"/>
                  </p:ext>
                </p:extLst>
              </p:nvPr>
            </p:nvGraphicFramePr>
            <p:xfrm>
              <a:off x="996555" y="2934031"/>
              <a:ext cx="1375171" cy="1121664"/>
            </p:xfrm>
            <a:graphic>
              <a:graphicData uri="http://schemas.openxmlformats.org/drawingml/2006/table">
                <a:tbl>
                  <a:tblPr/>
                  <a:tblGrid>
                    <a:gridCol w="64813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70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5F5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0" 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5F5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0.25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0.25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Group 4">
                <a:extLst>
                  <a:ext uri="{FF2B5EF4-FFF2-40B4-BE49-F238E27FC236}">
                    <a16:creationId xmlns:a16="http://schemas.microsoft.com/office/drawing/2014/main" id="{EBE6FB67-2A0D-18AC-BCF1-4700F72BBD3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7240099"/>
                  </p:ext>
                </p:extLst>
              </p:nvPr>
            </p:nvGraphicFramePr>
            <p:xfrm>
              <a:off x="996555" y="2934031"/>
              <a:ext cx="1375171" cy="1121664"/>
            </p:xfrm>
            <a:graphic>
              <a:graphicData uri="http://schemas.openxmlformats.org/drawingml/2006/table">
                <a:tbl>
                  <a:tblPr/>
                  <a:tblGrid>
                    <a:gridCol w="64813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70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869" t="-6522" r="-115888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90833" t="-6522" r="-3333" b="-3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869" t="-104255" r="-115888" b="-20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90833" t="-104255" r="-3333" b="-202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869" t="-208696" r="-115888" b="-10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90833" t="-208696" r="-3333" b="-1065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1869" t="-308696" r="-115888" b="-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90833" t="-308696" r="-3333" b="-65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934E60-9C22-6825-8DC4-2635A211115F}"/>
                  </a:ext>
                </a:extLst>
              </p:cNvPr>
              <p:cNvSpPr txBox="1"/>
              <p:nvPr/>
            </p:nvSpPr>
            <p:spPr>
              <a:xfrm>
                <a:off x="1054289" y="4294121"/>
                <a:ext cx="6421339" cy="637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(0−</m:t>
                          </m:r>
                          <m:r>
                            <a:rPr lang="en-US" sz="12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(0.25)+(1−</m:t>
                          </m:r>
                          <m:r>
                            <a:rPr lang="en-US" sz="12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(0. 50)+(2−</m:t>
                          </m:r>
                          <m:r>
                            <a:rPr lang="en-US" sz="12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(0.25)</m:t>
                          </m:r>
                        </m:e>
                      </m:ra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ra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0.707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934E60-9C22-6825-8DC4-2635A2111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89" y="4294121"/>
                <a:ext cx="6421339" cy="637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D9BBFC-82F1-E336-BF08-ACFCEE3EC095}"/>
                  </a:ext>
                </a:extLst>
              </p:cNvPr>
              <p:cNvSpPr txBox="1"/>
              <p:nvPr/>
            </p:nvSpPr>
            <p:spPr>
              <a:xfrm>
                <a:off x="2840152" y="3395742"/>
                <a:ext cx="452556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𝑥𝑝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×0.25+1</m:t>
                    </m:r>
                  </m:oMath>
                </a14:m>
                <a:r>
                  <a:rPr lang="en-US" sz="1200" i="1" dirty="0">
                    <a:solidFill>
                      <a:srgbClr val="008000"/>
                    </a:solidFill>
                    <a:latin typeface="Times New Roman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×0.5+2×0.25=</m:t>
                    </m:r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200" i="1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D9BBFC-82F1-E336-BF08-ACFCEE3EC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152" y="3395742"/>
                <a:ext cx="4525565" cy="276999"/>
              </a:xfrm>
              <a:prstGeom prst="rect">
                <a:avLst/>
              </a:prstGeom>
              <a:blipFill>
                <a:blip r:embed="rId6"/>
                <a:stretch>
                  <a:fillRect t="-97778" b="-16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79CD3B-B80A-413D-A91A-8DD96B5E7620}"/>
                  </a:ext>
                </a:extLst>
              </p14:cNvPr>
              <p14:cNvContentPartPr/>
              <p14:nvPr/>
            </p14:nvContentPartPr>
            <p14:xfrm>
              <a:off x="4205410" y="1813860"/>
              <a:ext cx="518040" cy="5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79CD3B-B80A-413D-A91A-8DD96B5E76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96770" y="1805220"/>
                <a:ext cx="5356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A11ED01-E726-4359-9DA0-E3BA9D742450}"/>
                  </a:ext>
                </a:extLst>
              </p14:cNvPr>
              <p14:cNvContentPartPr/>
              <p14:nvPr/>
            </p14:nvContentPartPr>
            <p14:xfrm>
              <a:off x="3318730" y="1888020"/>
              <a:ext cx="1205280" cy="60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A11ED01-E726-4359-9DA0-E3BA9D7424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09730" y="1879073"/>
                <a:ext cx="1222920" cy="78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1164EA5-7C81-420B-843C-5843690D762D}"/>
                  </a:ext>
                </a:extLst>
              </p14:cNvPr>
              <p14:cNvContentPartPr/>
              <p14:nvPr/>
            </p14:nvContentPartPr>
            <p14:xfrm>
              <a:off x="6171370" y="1584540"/>
              <a:ext cx="430560" cy="215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1164EA5-7C81-420B-843C-5843690D76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62370" y="1575886"/>
                <a:ext cx="448200" cy="232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14BCE28-354C-42F6-8CB9-8ED48F34C954}"/>
                  </a:ext>
                </a:extLst>
              </p14:cNvPr>
              <p14:cNvContentPartPr/>
              <p14:nvPr/>
            </p14:nvContentPartPr>
            <p14:xfrm>
              <a:off x="4932970" y="1420380"/>
              <a:ext cx="929160" cy="472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14BCE28-354C-42F6-8CB9-8ED48F34C95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24327" y="1411740"/>
                <a:ext cx="946807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56B6CE1-47AB-4DFB-8896-E44C1FDCE21F}"/>
                  </a:ext>
                </a:extLst>
              </p14:cNvPr>
              <p14:cNvContentPartPr/>
              <p14:nvPr/>
            </p14:nvContentPartPr>
            <p14:xfrm>
              <a:off x="4444090" y="2275380"/>
              <a:ext cx="2521440" cy="30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56B6CE1-47AB-4DFB-8896-E44C1FDCE21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35450" y="2266380"/>
                <a:ext cx="25390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E3B9E74-30D4-4C8E-9F91-7328E576EACB}"/>
                  </a:ext>
                </a:extLst>
              </p14:cNvPr>
              <p14:cNvContentPartPr/>
              <p14:nvPr/>
            </p14:nvContentPartPr>
            <p14:xfrm>
              <a:off x="5524810" y="2859300"/>
              <a:ext cx="1388160" cy="66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E3B9E74-30D4-4C8E-9F91-7328E576EAC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15810" y="2850300"/>
                <a:ext cx="14058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987C1B1-21DB-4FD4-94CE-18A1A0202446}"/>
                  </a:ext>
                </a:extLst>
              </p14:cNvPr>
              <p14:cNvContentPartPr/>
              <p14:nvPr/>
            </p14:nvContentPartPr>
            <p14:xfrm>
              <a:off x="5009650" y="1461060"/>
              <a:ext cx="1015200" cy="565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987C1B1-21DB-4FD4-94CE-18A1A020244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01007" y="1452420"/>
                <a:ext cx="1032846" cy="58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125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Group 4">
                <a:extLst>
                  <a:ext uri="{FF2B5EF4-FFF2-40B4-BE49-F238E27FC236}">
                    <a16:creationId xmlns:a16="http://schemas.microsoft.com/office/drawing/2014/main" id="{BA52FE0D-0437-4E84-A195-7E9285B192D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51195976"/>
                  </p:ext>
                </p:extLst>
              </p:nvPr>
            </p:nvGraphicFramePr>
            <p:xfrm>
              <a:off x="456805" y="146381"/>
              <a:ext cx="1375171" cy="1121664"/>
            </p:xfrm>
            <a:graphic>
              <a:graphicData uri="http://schemas.openxmlformats.org/drawingml/2006/table">
                <a:tbl>
                  <a:tblPr/>
                  <a:tblGrid>
                    <a:gridCol w="64813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70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5F5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0" 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5F5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0.25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0.25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Group 4">
                <a:extLst>
                  <a:ext uri="{FF2B5EF4-FFF2-40B4-BE49-F238E27FC236}">
                    <a16:creationId xmlns:a16="http://schemas.microsoft.com/office/drawing/2014/main" id="{BA52FE0D-0437-4E84-A195-7E9285B192D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51195976"/>
                  </p:ext>
                </p:extLst>
              </p:nvPr>
            </p:nvGraphicFramePr>
            <p:xfrm>
              <a:off x="456805" y="146381"/>
              <a:ext cx="1375171" cy="1121664"/>
            </p:xfrm>
            <a:graphic>
              <a:graphicData uri="http://schemas.openxmlformats.org/drawingml/2006/table">
                <a:tbl>
                  <a:tblPr/>
                  <a:tblGrid>
                    <a:gridCol w="64813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70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869" t="-6522" r="-116822" b="-3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0833" t="-6522" r="-4167" b="-3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869" t="-104255" r="-116822" b="-20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0833" t="-104255" r="-4167" b="-202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869" t="-208696" r="-116822" b="-10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0833" t="-208696" r="-4167" b="-1065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869" t="-308696" r="-116822" b="-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90833" t="-308696" r="-4167" b="-65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4DED2B6-05B0-4EF1-9354-7DA50C545DBC}"/>
                  </a:ext>
                </a:extLst>
              </p14:cNvPr>
              <p14:cNvContentPartPr/>
              <p14:nvPr/>
            </p14:nvContentPartPr>
            <p14:xfrm>
              <a:off x="2689450" y="356150"/>
              <a:ext cx="72720" cy="109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4DED2B6-05B0-4EF1-9354-7DA50C545D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0450" y="347510"/>
                <a:ext cx="903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D2EF5D-455D-4E4A-B15B-5CCDBA6743A3}"/>
                  </a:ext>
                </a:extLst>
              </p14:cNvPr>
              <p14:cNvContentPartPr/>
              <p14:nvPr/>
            </p14:nvContentPartPr>
            <p14:xfrm>
              <a:off x="2807890" y="421670"/>
              <a:ext cx="51120" cy="64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D2EF5D-455D-4E4A-B15B-5CCDBA6743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98890" y="412670"/>
                <a:ext cx="687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B8F8841-3F73-4A0E-B016-CA15F1C0B2D0}"/>
                  </a:ext>
                </a:extLst>
              </p14:cNvPr>
              <p14:cNvContentPartPr/>
              <p14:nvPr/>
            </p14:nvContentPartPr>
            <p14:xfrm>
              <a:off x="2925970" y="442190"/>
              <a:ext cx="56520" cy="28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B8F8841-3F73-4A0E-B016-CA15F1C0B2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17330" y="433550"/>
                <a:ext cx="741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F485A9-DBA1-488F-870A-B74908763DEA}"/>
                  </a:ext>
                </a:extLst>
              </p14:cNvPr>
              <p14:cNvContentPartPr/>
              <p14:nvPr/>
            </p14:nvContentPartPr>
            <p14:xfrm>
              <a:off x="3033610" y="373070"/>
              <a:ext cx="57600" cy="135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F485A9-DBA1-488F-870A-B74908763D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24610" y="364070"/>
                <a:ext cx="752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480D97E-51B6-4357-9FCD-341200B8C7FA}"/>
                  </a:ext>
                </a:extLst>
              </p14:cNvPr>
              <p14:cNvContentPartPr/>
              <p14:nvPr/>
            </p14:nvContentPartPr>
            <p14:xfrm>
              <a:off x="3253930" y="404030"/>
              <a:ext cx="47160" cy="142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480D97E-51B6-4357-9FCD-341200B8C7F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44930" y="395390"/>
                <a:ext cx="648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6BACBB6-E00E-4B05-A5BC-97B02DAAB21B}"/>
                  </a:ext>
                </a:extLst>
              </p14:cNvPr>
              <p14:cNvContentPartPr/>
              <p14:nvPr/>
            </p14:nvContentPartPr>
            <p14:xfrm>
              <a:off x="3387490" y="524270"/>
              <a:ext cx="48240" cy="10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6BACBB6-E00E-4B05-A5BC-97B02DAAB21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78490" y="515270"/>
                <a:ext cx="658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6F4626F-1E1B-4A14-9DC2-CC9F9361D106}"/>
                  </a:ext>
                </a:extLst>
              </p14:cNvPr>
              <p14:cNvContentPartPr/>
              <p14:nvPr/>
            </p14:nvContentPartPr>
            <p14:xfrm>
              <a:off x="3382810" y="488630"/>
              <a:ext cx="60120" cy="10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6F4626F-1E1B-4A14-9DC2-CC9F9361D10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73810" y="479630"/>
                <a:ext cx="777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63272CA-8B8B-4E0C-9A34-0520B8776C33}"/>
                  </a:ext>
                </a:extLst>
              </p14:cNvPr>
              <p14:cNvContentPartPr/>
              <p14:nvPr/>
            </p14:nvContentPartPr>
            <p14:xfrm>
              <a:off x="3522850" y="379190"/>
              <a:ext cx="242640" cy="172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63272CA-8B8B-4E0C-9A34-0520B8776C3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13850" y="370550"/>
                <a:ext cx="2602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F2F58B6-99F1-4307-AB7C-AEE65E6CD6F1}"/>
                  </a:ext>
                </a:extLst>
              </p14:cNvPr>
              <p14:cNvContentPartPr/>
              <p14:nvPr/>
            </p14:nvContentPartPr>
            <p14:xfrm>
              <a:off x="3147010" y="423110"/>
              <a:ext cx="59760" cy="81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F2F58B6-99F1-4307-AB7C-AEE65E6CD6F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38370" y="414432"/>
                <a:ext cx="77400" cy="99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6F81108-28E0-4AE8-BD33-483FC4733310}"/>
                  </a:ext>
                </a:extLst>
              </p14:cNvPr>
              <p14:cNvContentPartPr/>
              <p14:nvPr/>
            </p14:nvContentPartPr>
            <p14:xfrm>
              <a:off x="3852970" y="542270"/>
              <a:ext cx="80280" cy="14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6F81108-28E0-4AE8-BD33-483FC473331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44330" y="533630"/>
                <a:ext cx="979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A10F343-1222-425C-8D07-98EF94E4F69F}"/>
                  </a:ext>
                </a:extLst>
              </p14:cNvPr>
              <p14:cNvContentPartPr/>
              <p14:nvPr/>
            </p14:nvContentPartPr>
            <p14:xfrm>
              <a:off x="3866650" y="505550"/>
              <a:ext cx="60120" cy="9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A10F343-1222-425C-8D07-98EF94E4F69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58010" y="496910"/>
                <a:ext cx="777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C8B3853-94AE-43CB-AA67-D0C6906A84FC}"/>
                  </a:ext>
                </a:extLst>
              </p14:cNvPr>
              <p14:cNvContentPartPr/>
              <p14:nvPr/>
            </p14:nvContentPartPr>
            <p14:xfrm>
              <a:off x="5032330" y="409790"/>
              <a:ext cx="72000" cy="270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C8B3853-94AE-43CB-AA67-D0C6906A84F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23690" y="401150"/>
                <a:ext cx="8964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B06478E-EDAE-4D5D-9080-5D58714F9EB6}"/>
                  </a:ext>
                </a:extLst>
              </p14:cNvPr>
              <p14:cNvContentPartPr/>
              <p14:nvPr/>
            </p14:nvContentPartPr>
            <p14:xfrm>
              <a:off x="5188570" y="576830"/>
              <a:ext cx="64440" cy="54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B06478E-EDAE-4D5D-9080-5D58714F9EB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79570" y="568190"/>
                <a:ext cx="820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23BC58F-6D15-4AB5-8107-295C40C2CBC4}"/>
                  </a:ext>
                </a:extLst>
              </p14:cNvPr>
              <p14:cNvContentPartPr/>
              <p14:nvPr/>
            </p14:nvContentPartPr>
            <p14:xfrm>
              <a:off x="4704370" y="455510"/>
              <a:ext cx="274680" cy="1778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23BC58F-6D15-4AB5-8107-295C40C2CBC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695370" y="446510"/>
                <a:ext cx="29232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68E52DB-95E1-4080-A0CD-A226F6ABB1F9}"/>
                  </a:ext>
                </a:extLst>
              </p14:cNvPr>
              <p14:cNvContentPartPr/>
              <p14:nvPr/>
            </p14:nvContentPartPr>
            <p14:xfrm>
              <a:off x="4214770" y="386750"/>
              <a:ext cx="433800" cy="2656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68E52DB-95E1-4080-A0CD-A226F6ABB1F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205770" y="378110"/>
                <a:ext cx="45144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E1CEC61-5B58-42FB-A9FE-E6E4B677EEE3}"/>
                  </a:ext>
                </a:extLst>
              </p14:cNvPr>
              <p14:cNvContentPartPr/>
              <p14:nvPr/>
            </p14:nvContentPartPr>
            <p14:xfrm>
              <a:off x="4063210" y="450470"/>
              <a:ext cx="109800" cy="108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E1CEC61-5B58-42FB-A9FE-E6E4B677EEE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054210" y="441470"/>
                <a:ext cx="127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C296379-EEEE-4231-944E-9419FD73071F}"/>
                  </a:ext>
                </a:extLst>
              </p14:cNvPr>
              <p14:cNvContentPartPr/>
              <p14:nvPr/>
            </p14:nvContentPartPr>
            <p14:xfrm>
              <a:off x="2895730" y="1014950"/>
              <a:ext cx="53640" cy="5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C296379-EEEE-4231-944E-9419FD73071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886730" y="1005950"/>
                <a:ext cx="712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1597838-45A3-47D0-BAD7-25BF728ACBFF}"/>
                  </a:ext>
                </a:extLst>
              </p14:cNvPr>
              <p14:cNvContentPartPr/>
              <p14:nvPr/>
            </p14:nvContentPartPr>
            <p14:xfrm>
              <a:off x="2898610" y="975710"/>
              <a:ext cx="65880" cy="10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1597838-45A3-47D0-BAD7-25BF728ACBF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889970" y="966710"/>
                <a:ext cx="835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1394EDC-ACFE-4306-9BB8-AB6370E9A5E6}"/>
                  </a:ext>
                </a:extLst>
              </p14:cNvPr>
              <p14:cNvContentPartPr/>
              <p14:nvPr/>
            </p14:nvContentPartPr>
            <p14:xfrm>
              <a:off x="3237730" y="891110"/>
              <a:ext cx="34200" cy="1378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1394EDC-ACFE-4306-9BB8-AB6370E9A5E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228730" y="882110"/>
                <a:ext cx="5184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6A9C834-F2F8-4D0F-9AB8-11FF9F4A0F13}"/>
                  </a:ext>
                </a:extLst>
              </p14:cNvPr>
              <p14:cNvContentPartPr/>
              <p14:nvPr/>
            </p14:nvContentPartPr>
            <p14:xfrm>
              <a:off x="3812650" y="875630"/>
              <a:ext cx="171720" cy="207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6A9C834-F2F8-4D0F-9AB8-11FF9F4A0F1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804010" y="866630"/>
                <a:ext cx="1893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9C58DFE-3220-4F9A-B916-F23C9CA42616}"/>
                  </a:ext>
                </a:extLst>
              </p14:cNvPr>
              <p14:cNvContentPartPr/>
              <p14:nvPr/>
            </p14:nvContentPartPr>
            <p14:xfrm>
              <a:off x="3444730" y="923870"/>
              <a:ext cx="183240" cy="1256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9C58DFE-3220-4F9A-B916-F23C9CA4261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436090" y="914870"/>
                <a:ext cx="2008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4154EC9-C540-4BA8-B0F6-68EA99047B1A}"/>
                  </a:ext>
                </a:extLst>
              </p14:cNvPr>
              <p14:cNvContentPartPr/>
              <p14:nvPr/>
            </p14:nvContentPartPr>
            <p14:xfrm>
              <a:off x="3318730" y="937910"/>
              <a:ext cx="63360" cy="687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4154EC9-C540-4BA8-B0F6-68EA99047B1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310090" y="929270"/>
                <a:ext cx="810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140B6A9-2C7F-4BA1-8BA0-4585D6A988C5}"/>
                  </a:ext>
                </a:extLst>
              </p14:cNvPr>
              <p14:cNvContentPartPr/>
              <p14:nvPr/>
            </p14:nvContentPartPr>
            <p14:xfrm>
              <a:off x="3060610" y="923150"/>
              <a:ext cx="122400" cy="864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140B6A9-2C7F-4BA1-8BA0-4585D6A988C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051970" y="914150"/>
                <a:ext cx="1400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3404655-6602-45DC-8F6F-5AE10C3CDA2F}"/>
                  </a:ext>
                </a:extLst>
              </p14:cNvPr>
              <p14:cNvContentPartPr/>
              <p14:nvPr/>
            </p14:nvContentPartPr>
            <p14:xfrm>
              <a:off x="2702770" y="916310"/>
              <a:ext cx="81360" cy="1555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3404655-6602-45DC-8F6F-5AE10C3CDA2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693810" y="907289"/>
                <a:ext cx="98922" cy="173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79570A7-ADE4-497F-AC87-CB3B13D53969}"/>
                  </a:ext>
                </a:extLst>
              </p14:cNvPr>
              <p14:cNvContentPartPr/>
              <p14:nvPr/>
            </p14:nvContentPartPr>
            <p14:xfrm>
              <a:off x="3793210" y="1156790"/>
              <a:ext cx="166680" cy="871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79570A7-ADE4-497F-AC87-CB3B13D5396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784229" y="1147790"/>
                <a:ext cx="184282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489101C8-6EFD-420C-ABF0-695DE7DC05D5}"/>
                  </a:ext>
                </a:extLst>
              </p14:cNvPr>
              <p14:cNvContentPartPr/>
              <p14:nvPr/>
            </p14:nvContentPartPr>
            <p14:xfrm>
              <a:off x="4377850" y="923150"/>
              <a:ext cx="196560" cy="139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489101C8-6EFD-420C-ABF0-695DE7DC05D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369194" y="914127"/>
                <a:ext cx="214232" cy="157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6F91ACB-54FE-44B7-A92C-B8DB3C278E8A}"/>
                  </a:ext>
                </a:extLst>
              </p14:cNvPr>
              <p14:cNvContentPartPr/>
              <p14:nvPr/>
            </p14:nvContentPartPr>
            <p14:xfrm>
              <a:off x="4090930" y="931430"/>
              <a:ext cx="228240" cy="1112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6F91ACB-54FE-44B7-A92C-B8DB3C278E8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81930" y="922459"/>
                <a:ext cx="245880" cy="1288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338E720-74B5-412E-8690-EFC71F438E2B}"/>
                  </a:ext>
                </a:extLst>
              </p14:cNvPr>
              <p14:cNvContentPartPr/>
              <p14:nvPr/>
            </p14:nvContentPartPr>
            <p14:xfrm>
              <a:off x="2971330" y="1595630"/>
              <a:ext cx="51120" cy="637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338E720-74B5-412E-8690-EFC71F438E2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962330" y="1586630"/>
                <a:ext cx="687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7497AA8-D4AA-49AF-902A-EAE6213BCEC2}"/>
                  </a:ext>
                </a:extLst>
              </p14:cNvPr>
              <p14:cNvContentPartPr/>
              <p14:nvPr/>
            </p14:nvContentPartPr>
            <p14:xfrm>
              <a:off x="4116850" y="1581950"/>
              <a:ext cx="22680" cy="1047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7497AA8-D4AA-49AF-902A-EAE6213BCEC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107850" y="1573310"/>
                <a:ext cx="403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0A9B241-F223-4126-A42D-70A1E577AC03}"/>
                  </a:ext>
                </a:extLst>
              </p14:cNvPr>
              <p14:cNvContentPartPr/>
              <p14:nvPr/>
            </p14:nvContentPartPr>
            <p14:xfrm>
              <a:off x="4444810" y="1640990"/>
              <a:ext cx="46080" cy="59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0A9B241-F223-4126-A42D-70A1E577AC0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435810" y="1632350"/>
                <a:ext cx="637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CE3A066-5D57-4A81-AA59-817B5A723F5A}"/>
                  </a:ext>
                </a:extLst>
              </p14:cNvPr>
              <p14:cNvContentPartPr/>
              <p14:nvPr/>
            </p14:nvContentPartPr>
            <p14:xfrm>
              <a:off x="4570810" y="1693550"/>
              <a:ext cx="3960" cy="79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CE3A066-5D57-4A81-AA59-817B5A723F5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561810" y="1684550"/>
                <a:ext cx="216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B6C2546-AB61-462B-919C-F05D06F0ABFB}"/>
                  </a:ext>
                </a:extLst>
              </p14:cNvPr>
              <p14:cNvContentPartPr/>
              <p14:nvPr/>
            </p14:nvContentPartPr>
            <p14:xfrm>
              <a:off x="5370730" y="1666550"/>
              <a:ext cx="46440" cy="550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B6C2546-AB61-462B-919C-F05D06F0ABF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361730" y="1657910"/>
                <a:ext cx="640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3DC38DD8-A0DC-4F0F-A47D-A07ADAF1E5AC}"/>
                  </a:ext>
                </a:extLst>
              </p14:cNvPr>
              <p14:cNvContentPartPr/>
              <p14:nvPr/>
            </p14:nvContentPartPr>
            <p14:xfrm>
              <a:off x="5483410" y="1717670"/>
              <a:ext cx="5040" cy="82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3DC38DD8-A0DC-4F0F-A47D-A07ADAF1E5A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474770" y="1708670"/>
                <a:ext cx="226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FF83D76-B119-47D0-8F66-1A07051FA568}"/>
                  </a:ext>
                </a:extLst>
              </p14:cNvPr>
              <p14:cNvContentPartPr/>
              <p14:nvPr/>
            </p14:nvContentPartPr>
            <p14:xfrm>
              <a:off x="5547490" y="1650710"/>
              <a:ext cx="75600" cy="968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FF83D76-B119-47D0-8F66-1A07051FA56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38850" y="1642070"/>
                <a:ext cx="932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8E38C86-2B1A-48F9-B94C-1AB4938374ED}"/>
                  </a:ext>
                </a:extLst>
              </p14:cNvPr>
              <p14:cNvContentPartPr/>
              <p14:nvPr/>
            </p14:nvContentPartPr>
            <p14:xfrm>
              <a:off x="5827570" y="1721630"/>
              <a:ext cx="91800" cy="522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8E38C86-2B1A-48F9-B94C-1AB4938374E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818570" y="1712990"/>
                <a:ext cx="1094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B5F0A17-0FDC-4C1D-9321-F1F39E772D10}"/>
                  </a:ext>
                </a:extLst>
              </p14:cNvPr>
              <p14:cNvContentPartPr/>
              <p14:nvPr/>
            </p14:nvContentPartPr>
            <p14:xfrm>
              <a:off x="5670970" y="1657190"/>
              <a:ext cx="83160" cy="1033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B5F0A17-0FDC-4C1D-9321-F1F39E772D1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662330" y="1648190"/>
                <a:ext cx="1008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5692AAC-51A6-4DFE-A302-F56172B66AA4}"/>
                  </a:ext>
                </a:extLst>
              </p14:cNvPr>
              <p14:cNvContentPartPr/>
              <p14:nvPr/>
            </p14:nvContentPartPr>
            <p14:xfrm>
              <a:off x="5058970" y="1608950"/>
              <a:ext cx="231120" cy="125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5692AAC-51A6-4DFE-A302-F56172B66AA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049970" y="1599950"/>
                <a:ext cx="2487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F71516E-5712-4E60-BFBB-EA5001602975}"/>
                  </a:ext>
                </a:extLst>
              </p14:cNvPr>
              <p14:cNvContentPartPr/>
              <p14:nvPr/>
            </p14:nvContentPartPr>
            <p14:xfrm>
              <a:off x="4801570" y="1655390"/>
              <a:ext cx="85680" cy="644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F71516E-5712-4E60-BFBB-EA500160297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792570" y="1646390"/>
                <a:ext cx="1033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99E89D1-439E-46B2-BC4D-F89EDD11EEB6}"/>
                  </a:ext>
                </a:extLst>
              </p14:cNvPr>
              <p14:cNvContentPartPr/>
              <p14:nvPr/>
            </p14:nvContentPartPr>
            <p14:xfrm>
              <a:off x="4625890" y="1583030"/>
              <a:ext cx="94680" cy="1130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99E89D1-439E-46B2-BC4D-F89EDD11EEB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616890" y="1574362"/>
                <a:ext cx="112320" cy="130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EC889435-452D-4248-8B09-2529D6BF7953}"/>
                  </a:ext>
                </a:extLst>
              </p14:cNvPr>
              <p14:cNvContentPartPr/>
              <p14:nvPr/>
            </p14:nvContentPartPr>
            <p14:xfrm>
              <a:off x="4281370" y="1623350"/>
              <a:ext cx="67680" cy="792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EC889435-452D-4248-8B09-2529D6BF795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272418" y="1614350"/>
                <a:ext cx="85227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0AA175B-15EC-4914-B77B-5786B3BC1028}"/>
                  </a:ext>
                </a:extLst>
              </p14:cNvPr>
              <p14:cNvContentPartPr/>
              <p14:nvPr/>
            </p14:nvContentPartPr>
            <p14:xfrm>
              <a:off x="3881050" y="1654310"/>
              <a:ext cx="79560" cy="730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0AA175B-15EC-4914-B77B-5786B3BC102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72050" y="1645310"/>
                <a:ext cx="972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4D500A5-5CA3-4755-A5C2-5C9A4E38F1B2}"/>
                  </a:ext>
                </a:extLst>
              </p14:cNvPr>
              <p14:cNvContentPartPr/>
              <p14:nvPr/>
            </p14:nvContentPartPr>
            <p14:xfrm>
              <a:off x="2688010" y="1633430"/>
              <a:ext cx="74880" cy="504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4D500A5-5CA3-4755-A5C2-5C9A4E38F1B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679010" y="1624790"/>
                <a:ext cx="925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E214DFA-324F-48D8-80D1-9633448EFAAD}"/>
                  </a:ext>
                </a:extLst>
              </p14:cNvPr>
              <p14:cNvContentPartPr/>
              <p14:nvPr/>
            </p14:nvContentPartPr>
            <p14:xfrm>
              <a:off x="2488210" y="1561070"/>
              <a:ext cx="101880" cy="1447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E214DFA-324F-48D8-80D1-9633448EFAA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79570" y="1552430"/>
                <a:ext cx="1195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0671B415-61BB-4143-B2B3-F2796D11B355}"/>
                  </a:ext>
                </a:extLst>
              </p14:cNvPr>
              <p14:cNvContentPartPr/>
              <p14:nvPr/>
            </p14:nvContentPartPr>
            <p14:xfrm>
              <a:off x="4196770" y="1746110"/>
              <a:ext cx="511200" cy="658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0671B415-61BB-4143-B2B3-F2796D11B35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187770" y="1737470"/>
                <a:ext cx="5288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340534C-C394-454E-8231-BB66931BE858}"/>
                  </a:ext>
                </a:extLst>
              </p14:cNvPr>
              <p14:cNvContentPartPr/>
              <p14:nvPr/>
            </p14:nvContentPartPr>
            <p14:xfrm>
              <a:off x="3107410" y="1453070"/>
              <a:ext cx="634680" cy="3045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340534C-C394-454E-8231-BB66931BE85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098770" y="1444430"/>
                <a:ext cx="6523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B59D277-A2C0-4824-BF67-D564699A3A04}"/>
                  </a:ext>
                </a:extLst>
              </p14:cNvPr>
              <p14:cNvContentPartPr/>
              <p14:nvPr/>
            </p14:nvContentPartPr>
            <p14:xfrm>
              <a:off x="5291530" y="1821350"/>
              <a:ext cx="382680" cy="356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B59D277-A2C0-4824-BF67-D564699A3A0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282890" y="1812350"/>
                <a:ext cx="4003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074032A-C141-4C31-986F-A453F4429B8F}"/>
                  </a:ext>
                </a:extLst>
              </p14:cNvPr>
              <p14:cNvContentPartPr/>
              <p14:nvPr/>
            </p14:nvContentPartPr>
            <p14:xfrm>
              <a:off x="5093890" y="1758710"/>
              <a:ext cx="24840" cy="64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074032A-C141-4C31-986F-A453F4429B8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085250" y="1750070"/>
                <a:ext cx="424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99A204F-C82B-4F7A-A473-8403167BBF85}"/>
                  </a:ext>
                </a:extLst>
              </p14:cNvPr>
              <p14:cNvContentPartPr/>
              <p14:nvPr/>
            </p14:nvContentPartPr>
            <p14:xfrm>
              <a:off x="624490" y="2276750"/>
              <a:ext cx="119880" cy="1346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99A204F-C82B-4F7A-A473-8403167BBF8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15490" y="2267750"/>
                <a:ext cx="1375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1771EA6-38E9-4787-9B55-1176295DA147}"/>
                  </a:ext>
                </a:extLst>
              </p14:cNvPr>
              <p14:cNvContentPartPr/>
              <p14:nvPr/>
            </p14:nvContentPartPr>
            <p14:xfrm>
              <a:off x="940210" y="2376830"/>
              <a:ext cx="93960" cy="104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1771EA6-38E9-4787-9B55-1176295DA14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31210" y="2368190"/>
                <a:ext cx="1116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1CFAE2AE-5887-4F1A-A47B-DD5D0794BDFB}"/>
                  </a:ext>
                </a:extLst>
              </p14:cNvPr>
              <p14:cNvContentPartPr/>
              <p14:nvPr/>
            </p14:nvContentPartPr>
            <p14:xfrm>
              <a:off x="957850" y="2329310"/>
              <a:ext cx="84240" cy="39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1CFAE2AE-5887-4F1A-A47B-DD5D0794BDF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49210" y="2320670"/>
                <a:ext cx="101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D75C525-05C3-47CF-8467-BF5FB3E75612}"/>
                  </a:ext>
                </a:extLst>
              </p14:cNvPr>
              <p14:cNvContentPartPr/>
              <p14:nvPr/>
            </p14:nvContentPartPr>
            <p14:xfrm>
              <a:off x="1244770" y="2144990"/>
              <a:ext cx="147960" cy="5709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D75C525-05C3-47CF-8467-BF5FB3E7561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236130" y="2136350"/>
                <a:ext cx="16560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A7399B39-6269-42DF-A0DB-4E5ECE27E743}"/>
                  </a:ext>
                </a:extLst>
              </p14:cNvPr>
              <p14:cNvContentPartPr/>
              <p14:nvPr/>
            </p14:nvContentPartPr>
            <p14:xfrm>
              <a:off x="635650" y="441110"/>
              <a:ext cx="253080" cy="2210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A7399B39-6269-42DF-A0DB-4E5ECE27E74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27010" y="432470"/>
                <a:ext cx="2707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DD1C9F8C-D702-4928-A7F0-5C222D4E7526}"/>
                  </a:ext>
                </a:extLst>
              </p14:cNvPr>
              <p14:cNvContentPartPr/>
              <p14:nvPr/>
            </p14:nvContentPartPr>
            <p14:xfrm>
              <a:off x="566170" y="1015310"/>
              <a:ext cx="333000" cy="2109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DD1C9F8C-D702-4928-A7F0-5C222D4E752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57170" y="1006670"/>
                <a:ext cx="3506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5F7F9DB-37D8-49AA-B752-D5B422BD53E0}"/>
                  </a:ext>
                </a:extLst>
              </p14:cNvPr>
              <p14:cNvContentPartPr/>
              <p14:nvPr/>
            </p14:nvContentPartPr>
            <p14:xfrm>
              <a:off x="177370" y="1082270"/>
              <a:ext cx="222480" cy="1868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5F7F9DB-37D8-49AA-B752-D5B422BD53E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68385" y="1073287"/>
                <a:ext cx="240092" cy="2044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E176F9D4-22FD-4AB4-ADB0-8AA5449EC84A}"/>
                  </a:ext>
                </a:extLst>
              </p14:cNvPr>
              <p14:cNvContentPartPr/>
              <p14:nvPr/>
            </p14:nvContentPartPr>
            <p14:xfrm>
              <a:off x="209410" y="812990"/>
              <a:ext cx="262800" cy="1450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E176F9D4-22FD-4AB4-ADB0-8AA5449EC84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00410" y="804350"/>
                <a:ext cx="2804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08CA8B7C-A5EB-4D35-82BA-C39E875B2B6D}"/>
                  </a:ext>
                </a:extLst>
              </p14:cNvPr>
              <p14:cNvContentPartPr/>
              <p14:nvPr/>
            </p14:nvContentPartPr>
            <p14:xfrm>
              <a:off x="264130" y="503390"/>
              <a:ext cx="132480" cy="1238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08CA8B7C-A5EB-4D35-82BA-C39E875B2B6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55130" y="494416"/>
                <a:ext cx="150120" cy="141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B2B54DF1-E26D-4717-8EC5-B7CAA195137B}"/>
                  </a:ext>
                </a:extLst>
              </p14:cNvPr>
              <p14:cNvContentPartPr/>
              <p14:nvPr/>
            </p14:nvContentPartPr>
            <p14:xfrm>
              <a:off x="1612690" y="2364950"/>
              <a:ext cx="55080" cy="2300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B2B54DF1-E26D-4717-8EC5-B7CAA195137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604050" y="2355950"/>
                <a:ext cx="727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795730D1-8BE3-45DA-95FB-A16B1FF54D5B}"/>
                  </a:ext>
                </a:extLst>
              </p14:cNvPr>
              <p14:cNvContentPartPr/>
              <p14:nvPr/>
            </p14:nvContentPartPr>
            <p14:xfrm>
              <a:off x="1755610" y="2450270"/>
              <a:ext cx="52920" cy="622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795730D1-8BE3-45DA-95FB-A16B1FF54D5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746970" y="2441270"/>
                <a:ext cx="705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5B4FE097-A075-46BA-9346-62AFF424856C}"/>
                  </a:ext>
                </a:extLst>
              </p14:cNvPr>
              <p14:cNvContentPartPr/>
              <p14:nvPr/>
            </p14:nvContentPartPr>
            <p14:xfrm>
              <a:off x="1943890" y="2501390"/>
              <a:ext cx="96480" cy="36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5B4FE097-A075-46BA-9346-62AFF424856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934890" y="2492390"/>
                <a:ext cx="1141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3042BE9D-B6EE-442D-98D6-562EB129BAE9}"/>
                  </a:ext>
                </a:extLst>
              </p14:cNvPr>
              <p14:cNvContentPartPr/>
              <p14:nvPr/>
            </p14:nvContentPartPr>
            <p14:xfrm>
              <a:off x="5980930" y="1575110"/>
              <a:ext cx="280800" cy="3146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3042BE9D-B6EE-442D-98D6-562EB129BAE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971930" y="1566470"/>
                <a:ext cx="2984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AA1B19FD-CA0E-4B5D-88AB-E711CBCB6485}"/>
                  </a:ext>
                </a:extLst>
              </p14:cNvPr>
              <p14:cNvContentPartPr/>
              <p14:nvPr/>
            </p14:nvContentPartPr>
            <p14:xfrm>
              <a:off x="2137930" y="2357390"/>
              <a:ext cx="208440" cy="2271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AA1B19FD-CA0E-4B5D-88AB-E711CBCB648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128930" y="2348750"/>
                <a:ext cx="2260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0CF78D4D-8DF4-4078-A11F-D682B76E2230}"/>
                  </a:ext>
                </a:extLst>
              </p14:cNvPr>
              <p14:cNvContentPartPr/>
              <p14:nvPr/>
            </p14:nvContentPartPr>
            <p14:xfrm>
              <a:off x="2404330" y="2292590"/>
              <a:ext cx="136080" cy="817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0CF78D4D-8DF4-4078-A11F-D682B76E223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395690" y="2283590"/>
                <a:ext cx="15372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A53B93E0-AD34-4334-B726-1CB93729E7CC}"/>
                  </a:ext>
                </a:extLst>
              </p14:cNvPr>
              <p14:cNvContentPartPr/>
              <p14:nvPr/>
            </p14:nvContentPartPr>
            <p14:xfrm>
              <a:off x="2862250" y="2518310"/>
              <a:ext cx="2520" cy="25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A53B93E0-AD34-4334-B726-1CB93729E7C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853250" y="2509670"/>
                <a:ext cx="201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F9F1F3CD-5930-4223-944D-4F4EDEBD5F3D}"/>
                  </a:ext>
                </a:extLst>
              </p14:cNvPr>
              <p14:cNvContentPartPr/>
              <p14:nvPr/>
            </p14:nvContentPartPr>
            <p14:xfrm>
              <a:off x="2942530" y="2428310"/>
              <a:ext cx="54000" cy="910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F9F1F3CD-5930-4223-944D-4F4EDEBD5F3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933890" y="2419670"/>
                <a:ext cx="716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E7500BC5-FA23-49F3-9AA8-3350DE81DC36}"/>
                  </a:ext>
                </a:extLst>
              </p14:cNvPr>
              <p14:cNvContentPartPr/>
              <p14:nvPr/>
            </p14:nvContentPartPr>
            <p14:xfrm>
              <a:off x="3645250" y="2324270"/>
              <a:ext cx="46800" cy="2350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E7500BC5-FA23-49F3-9AA8-3350DE81DC3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636250" y="2315270"/>
                <a:ext cx="6444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5BAB0A9D-7E5B-4D83-BEA4-A2C1ED79603E}"/>
                  </a:ext>
                </a:extLst>
              </p14:cNvPr>
              <p14:cNvContentPartPr/>
              <p14:nvPr/>
            </p14:nvContentPartPr>
            <p14:xfrm>
              <a:off x="571570" y="744230"/>
              <a:ext cx="338040" cy="2055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5BAB0A9D-7E5B-4D83-BEA4-A2C1ED79603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62930" y="735230"/>
                <a:ext cx="3556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57A996D8-EDFB-4EA6-966A-589AB6A327C6}"/>
                  </a:ext>
                </a:extLst>
              </p14:cNvPr>
              <p14:cNvContentPartPr/>
              <p14:nvPr/>
            </p14:nvContentPartPr>
            <p14:xfrm>
              <a:off x="3377050" y="2492030"/>
              <a:ext cx="146160" cy="954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57A996D8-EDFB-4EA6-966A-589AB6A327C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368410" y="2483030"/>
                <a:ext cx="16380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3FB5D5F7-5934-4B53-B05E-12DCC915F3ED}"/>
                  </a:ext>
                </a:extLst>
              </p14:cNvPr>
              <p14:cNvContentPartPr/>
              <p14:nvPr/>
            </p14:nvContentPartPr>
            <p14:xfrm>
              <a:off x="3061690" y="2387990"/>
              <a:ext cx="198360" cy="1764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3FB5D5F7-5934-4B53-B05E-12DCC915F3E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053066" y="2379350"/>
                <a:ext cx="215968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3AA9AA19-38F7-476C-A418-A23BE3131974}"/>
                  </a:ext>
                </a:extLst>
              </p14:cNvPr>
              <p14:cNvContentPartPr/>
              <p14:nvPr/>
            </p14:nvContentPartPr>
            <p14:xfrm>
              <a:off x="2619610" y="2377910"/>
              <a:ext cx="185040" cy="1699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3AA9AA19-38F7-476C-A418-A23BE313197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610953" y="2369270"/>
                <a:ext cx="202714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7A9B57B3-646C-44FD-B6AA-DAD821B57DB3}"/>
                  </a:ext>
                </a:extLst>
              </p14:cNvPr>
              <p14:cNvContentPartPr/>
              <p14:nvPr/>
            </p14:nvContentPartPr>
            <p14:xfrm>
              <a:off x="3789970" y="2391950"/>
              <a:ext cx="26640" cy="1328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7A9B57B3-646C-44FD-B6AA-DAD821B57DB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780970" y="2383310"/>
                <a:ext cx="442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D6F59AFC-FDBE-4E5D-BF4A-DC1C8C7A994D}"/>
                  </a:ext>
                </a:extLst>
              </p14:cNvPr>
              <p14:cNvContentPartPr/>
              <p14:nvPr/>
            </p14:nvContentPartPr>
            <p14:xfrm>
              <a:off x="3911650" y="2497430"/>
              <a:ext cx="105120" cy="57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D6F59AFC-FDBE-4E5D-BF4A-DC1C8C7A994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902650" y="2488790"/>
                <a:ext cx="1227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03419FA3-1A47-4329-AA15-A02C9AD0A8D2}"/>
                  </a:ext>
                </a:extLst>
              </p14:cNvPr>
              <p14:cNvContentPartPr/>
              <p14:nvPr/>
            </p14:nvContentPartPr>
            <p14:xfrm>
              <a:off x="4117210" y="2410310"/>
              <a:ext cx="17640" cy="1278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03419FA3-1A47-4329-AA15-A02C9AD0A8D2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108570" y="2401670"/>
                <a:ext cx="352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0A3D849B-A4F8-44DA-B465-42D8ABA36E06}"/>
                  </a:ext>
                </a:extLst>
              </p14:cNvPr>
              <p14:cNvContentPartPr/>
              <p14:nvPr/>
            </p14:nvContentPartPr>
            <p14:xfrm>
              <a:off x="5362450" y="126110"/>
              <a:ext cx="1584720" cy="9198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0A3D849B-A4F8-44DA-B465-42D8ABA36E06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353450" y="117470"/>
                <a:ext cx="1602360" cy="9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6D724EDE-8836-47C7-9466-0830EA5C0894}"/>
                  </a:ext>
                </a:extLst>
              </p14:cNvPr>
              <p14:cNvContentPartPr/>
              <p14:nvPr/>
            </p14:nvContentPartPr>
            <p14:xfrm>
              <a:off x="4233490" y="2303750"/>
              <a:ext cx="205560" cy="22500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6D724EDE-8836-47C7-9466-0830EA5C0894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4224850" y="2295110"/>
                <a:ext cx="2232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E87C2D59-FDB6-4821-8042-B732D5FAB3C6}"/>
                  </a:ext>
                </a:extLst>
              </p14:cNvPr>
              <p14:cNvContentPartPr/>
              <p14:nvPr/>
            </p14:nvContentPartPr>
            <p14:xfrm>
              <a:off x="5139250" y="2467550"/>
              <a:ext cx="144720" cy="961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E87C2D59-FDB6-4821-8042-B732D5FAB3C6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130250" y="2458550"/>
                <a:ext cx="16236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83E95699-28EF-4956-A29F-68F63D359AFD}"/>
                  </a:ext>
                </a:extLst>
              </p14:cNvPr>
              <p14:cNvContentPartPr/>
              <p14:nvPr/>
            </p14:nvContentPartPr>
            <p14:xfrm>
              <a:off x="4548850" y="2336150"/>
              <a:ext cx="502560" cy="2199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83E95699-28EF-4956-A29F-68F63D359AFD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540204" y="2327510"/>
                <a:ext cx="520213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DB730BE9-65E7-4779-AC04-7B830C2063B2}"/>
                  </a:ext>
                </a:extLst>
              </p14:cNvPr>
              <p14:cNvContentPartPr/>
              <p14:nvPr/>
            </p14:nvContentPartPr>
            <p14:xfrm>
              <a:off x="5415730" y="2319230"/>
              <a:ext cx="48240" cy="2142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DB730BE9-65E7-4779-AC04-7B830C2063B2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5407090" y="2310590"/>
                <a:ext cx="658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A4AEF0CC-FC5F-4E36-8A3E-7FB4053CA5EC}"/>
                  </a:ext>
                </a:extLst>
              </p14:cNvPr>
              <p14:cNvContentPartPr/>
              <p14:nvPr/>
            </p14:nvContentPartPr>
            <p14:xfrm>
              <a:off x="5545690" y="2402390"/>
              <a:ext cx="100080" cy="1033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A4AEF0CC-FC5F-4E36-8A3E-7FB4053CA5EC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5536690" y="2393750"/>
                <a:ext cx="1177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6DF2ED85-16E9-4270-8BE3-7E33A6CDF1EF}"/>
                  </a:ext>
                </a:extLst>
              </p14:cNvPr>
              <p14:cNvContentPartPr/>
              <p14:nvPr/>
            </p14:nvContentPartPr>
            <p14:xfrm>
              <a:off x="5727130" y="2490230"/>
              <a:ext cx="113040" cy="68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6DF2ED85-16E9-4270-8BE3-7E33A6CDF1EF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718130" y="2481230"/>
                <a:ext cx="1306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0C8C8C54-E80A-4E7B-A21B-1AAC69F8830D}"/>
                  </a:ext>
                </a:extLst>
              </p14:cNvPr>
              <p14:cNvContentPartPr/>
              <p14:nvPr/>
            </p14:nvContentPartPr>
            <p14:xfrm>
              <a:off x="5975890" y="2374310"/>
              <a:ext cx="11520" cy="1364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0C8C8C54-E80A-4E7B-A21B-1AAC69F8830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966890" y="2365310"/>
                <a:ext cx="291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34BBE37B-ACC2-4C68-A51F-23F8B04DB806}"/>
                  </a:ext>
                </a:extLst>
              </p14:cNvPr>
              <p14:cNvContentPartPr/>
              <p14:nvPr/>
            </p14:nvContentPartPr>
            <p14:xfrm>
              <a:off x="6073810" y="2348750"/>
              <a:ext cx="69120" cy="2217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34BBE37B-ACC2-4C68-A51F-23F8B04DB806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064810" y="2339750"/>
                <a:ext cx="867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5F6E1BBB-9808-474F-BF1D-5B31A1C4BF2F}"/>
                  </a:ext>
                </a:extLst>
              </p14:cNvPr>
              <p14:cNvContentPartPr/>
              <p14:nvPr/>
            </p14:nvContentPartPr>
            <p14:xfrm>
              <a:off x="6211690" y="2313470"/>
              <a:ext cx="96120" cy="957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5F6E1BBB-9808-474F-BF1D-5B31A1C4BF2F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202690" y="2304470"/>
                <a:ext cx="11376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3BA11F6C-5261-416D-A841-F20A8D7AB150}"/>
                  </a:ext>
                </a:extLst>
              </p14:cNvPr>
              <p14:cNvContentPartPr/>
              <p14:nvPr/>
            </p14:nvContentPartPr>
            <p14:xfrm>
              <a:off x="1224250" y="434630"/>
              <a:ext cx="457920" cy="8625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3BA11F6C-5261-416D-A841-F20A8D7AB150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215250" y="425630"/>
                <a:ext cx="475560" cy="88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23862A30-0B2E-475B-B185-389E19D85249}"/>
                  </a:ext>
                </a:extLst>
              </p14:cNvPr>
              <p14:cNvContentPartPr/>
              <p14:nvPr/>
            </p14:nvContentPartPr>
            <p14:xfrm>
              <a:off x="1669210" y="2054270"/>
              <a:ext cx="5374080" cy="8532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23862A30-0B2E-475B-B185-389E19D85249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660569" y="2045630"/>
                <a:ext cx="5391721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4130CA38-6CEB-4971-8AC3-8385F4D09CDA}"/>
                  </a:ext>
                </a:extLst>
              </p14:cNvPr>
              <p14:cNvContentPartPr/>
              <p14:nvPr/>
            </p14:nvContentPartPr>
            <p14:xfrm>
              <a:off x="6774010" y="2358110"/>
              <a:ext cx="199440" cy="2322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4130CA38-6CEB-4971-8AC3-8385F4D09CDA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765354" y="2349470"/>
                <a:ext cx="217112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F838EFFD-4DF2-47F5-B2D9-24D4B8C24AE8}"/>
                  </a:ext>
                </a:extLst>
              </p14:cNvPr>
              <p14:cNvContentPartPr/>
              <p14:nvPr/>
            </p14:nvContentPartPr>
            <p14:xfrm>
              <a:off x="6371530" y="2356310"/>
              <a:ext cx="340560" cy="18648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F838EFFD-4DF2-47F5-B2D9-24D4B8C24AE8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362890" y="2347670"/>
                <a:ext cx="3582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173E7DC1-5408-49D0-B048-4ECD841B8344}"/>
                  </a:ext>
                </a:extLst>
              </p14:cNvPr>
              <p14:cNvContentPartPr/>
              <p14:nvPr/>
            </p14:nvContentPartPr>
            <p14:xfrm>
              <a:off x="7270090" y="2558990"/>
              <a:ext cx="118080" cy="1980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173E7DC1-5408-49D0-B048-4ECD841B8344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7261090" y="2549990"/>
                <a:ext cx="1357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6B57E00F-37C0-4B27-85A3-51957F86C92D}"/>
                  </a:ext>
                </a:extLst>
              </p14:cNvPr>
              <p14:cNvContentPartPr/>
              <p14:nvPr/>
            </p14:nvContentPartPr>
            <p14:xfrm>
              <a:off x="7243090" y="2504990"/>
              <a:ext cx="125280" cy="158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6B57E00F-37C0-4B27-85A3-51957F86C92D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7234090" y="2495990"/>
                <a:ext cx="1429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BDC78B03-9C30-4197-AE66-B372F8A88CF0}"/>
                  </a:ext>
                </a:extLst>
              </p14:cNvPr>
              <p14:cNvContentPartPr/>
              <p14:nvPr/>
            </p14:nvContentPartPr>
            <p14:xfrm>
              <a:off x="7516690" y="2477990"/>
              <a:ext cx="472680" cy="3153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BDC78B03-9C30-4197-AE66-B372F8A88CF0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7507697" y="2469000"/>
                <a:ext cx="490307" cy="332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E7F7850-E586-4C28-899B-B04C8E6DCB30}"/>
                  </a:ext>
                </a:extLst>
              </p14:cNvPr>
              <p14:cNvContentPartPr/>
              <p14:nvPr/>
            </p14:nvContentPartPr>
            <p14:xfrm>
              <a:off x="1599010" y="3266750"/>
              <a:ext cx="95760" cy="153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E7F7850-E586-4C28-899B-B04C8E6DCB30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1590370" y="3258110"/>
                <a:ext cx="1134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BCBFC7E-6A2A-437E-AE08-477DFD38B349}"/>
                  </a:ext>
                </a:extLst>
              </p14:cNvPr>
              <p14:cNvContentPartPr/>
              <p14:nvPr/>
            </p14:nvContentPartPr>
            <p14:xfrm>
              <a:off x="2534650" y="3490310"/>
              <a:ext cx="85320" cy="14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BCBFC7E-6A2A-437E-AE08-477DFD38B349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525650" y="3481670"/>
                <a:ext cx="1029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A62823E-51CE-4E1E-9D83-BF35B2E8CD88}"/>
                  </a:ext>
                </a:extLst>
              </p14:cNvPr>
              <p14:cNvContentPartPr/>
              <p14:nvPr/>
            </p14:nvContentPartPr>
            <p14:xfrm>
              <a:off x="2541130" y="3448190"/>
              <a:ext cx="77040" cy="11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A62823E-51CE-4E1E-9D83-BF35B2E8CD88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532490" y="3439550"/>
                <a:ext cx="946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31D7C5D-5EB1-423C-B4F9-03831D0B05A9}"/>
                  </a:ext>
                </a:extLst>
              </p14:cNvPr>
              <p14:cNvContentPartPr/>
              <p14:nvPr/>
            </p14:nvContentPartPr>
            <p14:xfrm>
              <a:off x="3115690" y="3348110"/>
              <a:ext cx="43560" cy="191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31D7C5D-5EB1-423C-B4F9-03831D0B05A9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106690" y="3339110"/>
                <a:ext cx="612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8ACDC95A-5206-4B04-BB30-CBA296BE9F8B}"/>
                  </a:ext>
                </a:extLst>
              </p14:cNvPr>
              <p14:cNvContentPartPr/>
              <p14:nvPr/>
            </p14:nvContentPartPr>
            <p14:xfrm>
              <a:off x="3349330" y="3491030"/>
              <a:ext cx="83160" cy="54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8ACDC95A-5206-4B04-BB30-CBA296BE9F8B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340330" y="3482390"/>
                <a:ext cx="1008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639A7ED4-5710-4EFF-8643-409D83CEBDB9}"/>
                  </a:ext>
                </a:extLst>
              </p14:cNvPr>
              <p14:cNvContentPartPr/>
              <p14:nvPr/>
            </p14:nvContentPartPr>
            <p14:xfrm>
              <a:off x="4344370" y="3691550"/>
              <a:ext cx="88200" cy="622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639A7ED4-5710-4EFF-8643-409D83CEBDB9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4335370" y="3682550"/>
                <a:ext cx="1058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6D97D11C-F92F-41DD-969A-DA5698ACFD03}"/>
                  </a:ext>
                </a:extLst>
              </p14:cNvPr>
              <p14:cNvContentPartPr/>
              <p14:nvPr/>
            </p14:nvContentPartPr>
            <p14:xfrm>
              <a:off x="4252930" y="3382310"/>
              <a:ext cx="261000" cy="2376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6D97D11C-F92F-41DD-969A-DA5698ACFD03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4243930" y="3373310"/>
                <a:ext cx="2786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AA5226D-67B8-43FC-93B5-89A55ACDD080}"/>
                  </a:ext>
                </a:extLst>
              </p14:cNvPr>
              <p14:cNvContentPartPr/>
              <p14:nvPr/>
            </p14:nvContentPartPr>
            <p14:xfrm>
              <a:off x="4014250" y="3509750"/>
              <a:ext cx="74160" cy="486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AA5226D-67B8-43FC-93B5-89A55ACDD080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4005293" y="3501110"/>
                <a:ext cx="91715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51DC628F-57C3-4673-9F99-802C4D39BC24}"/>
                  </a:ext>
                </a:extLst>
              </p14:cNvPr>
              <p14:cNvContentPartPr/>
              <p14:nvPr/>
            </p14:nvContentPartPr>
            <p14:xfrm>
              <a:off x="3739570" y="3332270"/>
              <a:ext cx="142200" cy="2836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51DC628F-57C3-4673-9F99-802C4D39BC24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730930" y="3323270"/>
                <a:ext cx="15984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F0B7DDF5-7C83-4244-A3F5-6895A950DB2B}"/>
                  </a:ext>
                </a:extLst>
              </p14:cNvPr>
              <p14:cNvContentPartPr/>
              <p14:nvPr/>
            </p14:nvContentPartPr>
            <p14:xfrm>
              <a:off x="3515290" y="3402110"/>
              <a:ext cx="173880" cy="1764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F0B7DDF5-7C83-4244-A3F5-6895A950DB2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506650" y="3393110"/>
                <a:ext cx="1915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5BFDB202-0709-44C5-992B-00C4CD74351A}"/>
                  </a:ext>
                </a:extLst>
              </p14:cNvPr>
              <p14:cNvContentPartPr/>
              <p14:nvPr/>
            </p14:nvContentPartPr>
            <p14:xfrm>
              <a:off x="3225130" y="3394910"/>
              <a:ext cx="58320" cy="1360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5BFDB202-0709-44C5-992B-00C4CD74351A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3216490" y="3385934"/>
                <a:ext cx="75960" cy="153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C063B67-C9A2-4425-963D-FB4B8EB94A2B}"/>
                  </a:ext>
                </a:extLst>
              </p14:cNvPr>
              <p14:cNvContentPartPr/>
              <p14:nvPr/>
            </p14:nvContentPartPr>
            <p14:xfrm>
              <a:off x="2793130" y="3308870"/>
              <a:ext cx="261360" cy="285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C063B67-C9A2-4425-963D-FB4B8EB94A2B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784130" y="3299870"/>
                <a:ext cx="27900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A3249B6-F323-44C7-BA49-524928D26CEE}"/>
                  </a:ext>
                </a:extLst>
              </p14:cNvPr>
              <p14:cNvContentPartPr/>
              <p14:nvPr/>
            </p14:nvContentPartPr>
            <p14:xfrm>
              <a:off x="2286610" y="3328310"/>
              <a:ext cx="178560" cy="139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A3249B6-F323-44C7-BA49-524928D26CEE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2277970" y="3319648"/>
                <a:ext cx="196200" cy="157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A0D0750-B829-45B4-B23D-4F256E36594B}"/>
                  </a:ext>
                </a:extLst>
              </p14:cNvPr>
              <p14:cNvContentPartPr/>
              <p14:nvPr/>
            </p14:nvContentPartPr>
            <p14:xfrm>
              <a:off x="1741930" y="3344150"/>
              <a:ext cx="475560" cy="133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A0D0750-B829-45B4-B23D-4F256E36594B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732930" y="3335150"/>
                <a:ext cx="4932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B307D74-941E-44F9-9661-6A9C9AC48A0E}"/>
                  </a:ext>
                </a:extLst>
              </p14:cNvPr>
              <p14:cNvContentPartPr/>
              <p14:nvPr/>
            </p14:nvContentPartPr>
            <p14:xfrm>
              <a:off x="5228530" y="3451070"/>
              <a:ext cx="88200" cy="604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B307D74-941E-44F9-9661-6A9C9AC48A0E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219890" y="3442430"/>
                <a:ext cx="1058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616D8EC-3C4F-4E16-8F24-E2B1AF2B5B12}"/>
                  </a:ext>
                </a:extLst>
              </p14:cNvPr>
              <p14:cNvContentPartPr/>
              <p14:nvPr/>
            </p14:nvContentPartPr>
            <p14:xfrm>
              <a:off x="5509690" y="3503630"/>
              <a:ext cx="212400" cy="166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616D8EC-3C4F-4E16-8F24-E2B1AF2B5B12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5500690" y="3494971"/>
                <a:ext cx="230040" cy="183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0CC266A-F58B-4262-BE8F-2623FC3E0512}"/>
                  </a:ext>
                </a:extLst>
              </p14:cNvPr>
              <p14:cNvContentPartPr/>
              <p14:nvPr/>
            </p14:nvContentPartPr>
            <p14:xfrm>
              <a:off x="5405290" y="3497870"/>
              <a:ext cx="57240" cy="117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0CC266A-F58B-4262-BE8F-2623FC3E0512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5396650" y="3488897"/>
                <a:ext cx="74880" cy="135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7026A5A-FCC2-4F84-BC00-2695F00916FA}"/>
                  </a:ext>
                </a:extLst>
              </p14:cNvPr>
              <p14:cNvContentPartPr/>
              <p14:nvPr/>
            </p14:nvContentPartPr>
            <p14:xfrm>
              <a:off x="5026930" y="3466550"/>
              <a:ext cx="149400" cy="1875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7026A5A-FCC2-4F84-BC00-2695F00916FA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5017930" y="3457893"/>
                <a:ext cx="167040" cy="205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5C10F53-11AE-4CCF-947F-6B2FF23B5752}"/>
                  </a:ext>
                </a:extLst>
              </p14:cNvPr>
              <p14:cNvContentPartPr/>
              <p14:nvPr/>
            </p14:nvContentPartPr>
            <p14:xfrm>
              <a:off x="4657930" y="3417950"/>
              <a:ext cx="263880" cy="1836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5C10F53-11AE-4CCF-947F-6B2FF23B5752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648942" y="3409310"/>
                <a:ext cx="281496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743369E-3008-474F-9F74-0B8AF5CD73A5}"/>
                  </a:ext>
                </a:extLst>
              </p14:cNvPr>
              <p14:cNvContentPartPr/>
              <p14:nvPr/>
            </p14:nvContentPartPr>
            <p14:xfrm>
              <a:off x="4345450" y="3864710"/>
              <a:ext cx="1288440" cy="1213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743369E-3008-474F-9F74-0B8AF5CD73A5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336450" y="3855710"/>
                <a:ext cx="13060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58FBF7F-3187-49A4-BE5B-E6B37D01FFE2}"/>
                  </a:ext>
                </a:extLst>
              </p14:cNvPr>
              <p14:cNvContentPartPr/>
              <p14:nvPr/>
            </p14:nvContentPartPr>
            <p14:xfrm>
              <a:off x="1798090" y="2609390"/>
              <a:ext cx="5112720" cy="242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58FBF7F-3187-49A4-BE5B-E6B37D01FFE2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789090" y="2600390"/>
                <a:ext cx="51303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DED67FA-2D72-4C48-A558-B3656257958C}"/>
                  </a:ext>
                </a:extLst>
              </p14:cNvPr>
              <p14:cNvContentPartPr/>
              <p14:nvPr/>
            </p14:nvContentPartPr>
            <p14:xfrm>
              <a:off x="5618050" y="2945990"/>
              <a:ext cx="84600" cy="1252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DED67FA-2D72-4C48-A558-B3656257958C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5609050" y="2937350"/>
                <a:ext cx="1022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A2E3113-5D55-4919-A5DF-DC218F2806CE}"/>
                  </a:ext>
                </a:extLst>
              </p14:cNvPr>
              <p14:cNvContentPartPr/>
              <p14:nvPr/>
            </p14:nvContentPartPr>
            <p14:xfrm>
              <a:off x="5796250" y="2981630"/>
              <a:ext cx="210240" cy="107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A2E3113-5D55-4919-A5DF-DC218F2806CE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5787610" y="2972990"/>
                <a:ext cx="2278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A7AC74F-5480-4F18-9886-B740A4B9446C}"/>
                  </a:ext>
                </a:extLst>
              </p14:cNvPr>
              <p14:cNvContentPartPr/>
              <p14:nvPr/>
            </p14:nvContentPartPr>
            <p14:xfrm>
              <a:off x="7488610" y="2290070"/>
              <a:ext cx="614520" cy="582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A7AC74F-5480-4F18-9886-B740A4B9446C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7479610" y="2281430"/>
                <a:ext cx="6321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7F6CDD9A-8451-4EA9-AEF5-DD1347ECA47B}"/>
                  </a:ext>
                </a:extLst>
              </p14:cNvPr>
              <p14:cNvContentPartPr/>
              <p14:nvPr/>
            </p14:nvContentPartPr>
            <p14:xfrm>
              <a:off x="4697170" y="659990"/>
              <a:ext cx="250200" cy="1350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7F6CDD9A-8451-4EA9-AEF5-DD1347ECA47B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4688530" y="651350"/>
                <a:ext cx="2678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7177A67B-2104-44BE-86B4-AE7202762411}"/>
                  </a:ext>
                </a:extLst>
              </p14:cNvPr>
              <p14:cNvContentPartPr/>
              <p14:nvPr/>
            </p14:nvContentPartPr>
            <p14:xfrm>
              <a:off x="5420770" y="195590"/>
              <a:ext cx="1605240" cy="9223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7177A67B-2104-44BE-86B4-AE7202762411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5412130" y="186950"/>
                <a:ext cx="1622880" cy="9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4572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8F5F8E-A5EE-585C-52C5-90635DF0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5">
                <a:extLst>
                  <a:ext uri="{FF2B5EF4-FFF2-40B4-BE49-F238E27FC236}">
                    <a16:creationId xmlns:a16="http://schemas.microsoft.com/office/drawing/2014/main" id="{BDE8F4B5-833B-F209-78CB-025F2AB4B0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329" y="1162096"/>
                <a:ext cx="7886700" cy="414041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sz="1200" dirty="0">
                    <a:solidFill>
                      <a:srgbClr val="0000FF"/>
                    </a:solidFill>
                  </a:rPr>
                  <a:t>Remark:</a:t>
                </a:r>
                <a:r>
                  <a:rPr lang="en-US" sz="1200" dirty="0">
                    <a:solidFill>
                      <a:srgbClr val="008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i="1" dirty="0">
                    <a:solidFill>
                      <a:srgbClr val="008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200" b="0" i="1" dirty="0">
                    <a:solidFill>
                      <a:srgbClr val="008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b="0" i="1" dirty="0">
                    <a:solidFill>
                      <a:srgbClr val="008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200" i="1" dirty="0">
                    <a:solidFill>
                      <a:srgbClr val="0080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5">
                <a:extLst>
                  <a:ext uri="{FF2B5EF4-FFF2-40B4-BE49-F238E27FC236}">
                    <a16:creationId xmlns:a16="http://schemas.microsoft.com/office/drawing/2014/main" id="{BDE8F4B5-833B-F209-78CB-025F2AB4B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29" y="1162096"/>
                <a:ext cx="7886700" cy="414041"/>
              </a:xfrm>
              <a:prstGeom prst="rect">
                <a:avLst/>
              </a:prstGeom>
              <a:blipFill>
                <a:blip r:embed="rId2"/>
                <a:stretch>
                  <a:fillRect b="-17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Group 4">
                <a:extLst>
                  <a:ext uri="{FF2B5EF4-FFF2-40B4-BE49-F238E27FC236}">
                    <a16:creationId xmlns:a16="http://schemas.microsoft.com/office/drawing/2014/main" id="{B0398DE7-71EE-A6F9-77B4-D98BD403C8D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17419186"/>
                  </p:ext>
                </p:extLst>
              </p:nvPr>
            </p:nvGraphicFramePr>
            <p:xfrm>
              <a:off x="594872" y="2864425"/>
              <a:ext cx="1375171" cy="1121664"/>
            </p:xfrm>
            <a:graphic>
              <a:graphicData uri="http://schemas.openxmlformats.org/drawingml/2006/table">
                <a:tbl>
                  <a:tblPr/>
                  <a:tblGrid>
                    <a:gridCol w="64813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70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5F5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0" lang="en-US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5F5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0.25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0.25</m:t>
                                </m:r>
                              </m:oMath>
                            </m:oMathPara>
                          </a14:m>
                          <a:endParaRPr lang="en-US" sz="12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Group 4">
                <a:extLst>
                  <a:ext uri="{FF2B5EF4-FFF2-40B4-BE49-F238E27FC236}">
                    <a16:creationId xmlns:a16="http://schemas.microsoft.com/office/drawing/2014/main" id="{B0398DE7-71EE-A6F9-77B4-D98BD403C8D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17419186"/>
                  </p:ext>
                </p:extLst>
              </p:nvPr>
            </p:nvGraphicFramePr>
            <p:xfrm>
              <a:off x="594872" y="2864425"/>
              <a:ext cx="1375171" cy="1121664"/>
            </p:xfrm>
            <a:graphic>
              <a:graphicData uri="http://schemas.openxmlformats.org/drawingml/2006/table">
                <a:tbl>
                  <a:tblPr/>
                  <a:tblGrid>
                    <a:gridCol w="64813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70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869" t="-4348" r="-115888" b="-3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0833" t="-4348" r="-3333" b="-31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869" t="-102128" r="-115888" b="-2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0833" t="-102128" r="-3333" b="-204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869" t="-206522" r="-115888" b="-1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0833" t="-206522" r="-3333" b="-1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869" t="-306522" r="-115888" b="-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anchor="ctr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90833" t="-306522" r="-3333" b="-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386427-15AD-CB75-5ED8-F630CA5FE3A3}"/>
                  </a:ext>
                </a:extLst>
              </p:cNvPr>
              <p:cNvSpPr txBox="1"/>
              <p:nvPr/>
            </p:nvSpPr>
            <p:spPr>
              <a:xfrm>
                <a:off x="2420711" y="3079535"/>
                <a:ext cx="4572000" cy="693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=1×0.5+4×0.25=1.5</m:t>
                    </m:r>
                  </m:oMath>
                </a14:m>
                <a:r>
                  <a:rPr lang="en-US" sz="1200" dirty="0"/>
                  <a:t> </a:t>
                </a:r>
              </a:p>
              <a:p>
                <a:endParaRPr lang="en-US" sz="12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=1.5−1=0.5</m:t>
                    </m:r>
                  </m:oMath>
                </a14:m>
                <a:r>
                  <a:rPr lang="en-US" sz="12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386427-15AD-CB75-5ED8-F630CA5FE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711" y="3079535"/>
                <a:ext cx="4572000" cy="693908"/>
              </a:xfrm>
              <a:prstGeom prst="rect">
                <a:avLst/>
              </a:prstGeom>
              <a:blipFill>
                <a:blip r:embed="rId4"/>
                <a:stretch>
                  <a:fillRect t="-36842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1E8866C-83AD-43FD-AEB5-C6546E7D26CE}"/>
                  </a:ext>
                </a:extLst>
              </p14:cNvPr>
              <p14:cNvContentPartPr/>
              <p14:nvPr/>
            </p14:nvContentPartPr>
            <p14:xfrm>
              <a:off x="2192650" y="2460350"/>
              <a:ext cx="82800" cy="2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1E8866C-83AD-43FD-AEB5-C6546E7D26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3650" y="2451710"/>
                <a:ext cx="1004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7CDD5F5-E162-45A2-BFB3-9466E4E35D22}"/>
                  </a:ext>
                </a:extLst>
              </p14:cNvPr>
              <p14:cNvContentPartPr/>
              <p14:nvPr/>
            </p14:nvContentPartPr>
            <p14:xfrm>
              <a:off x="4473970" y="1913510"/>
              <a:ext cx="277920" cy="299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7CDD5F5-E162-45A2-BFB3-9466E4E35D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65330" y="1904510"/>
                <a:ext cx="29556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DCB8995-81F0-4D4E-95B6-604FEE0DD6DA}"/>
                  </a:ext>
                </a:extLst>
              </p14:cNvPr>
              <p14:cNvContentPartPr/>
              <p14:nvPr/>
            </p14:nvContentPartPr>
            <p14:xfrm>
              <a:off x="1956490" y="1721270"/>
              <a:ext cx="1180800" cy="552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DCB8995-81F0-4D4E-95B6-604FEE0DD6D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47850" y="1712624"/>
                <a:ext cx="1198440" cy="570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0D94853-F902-44E5-8C32-75AD3CD58803}"/>
                  </a:ext>
                </a:extLst>
              </p14:cNvPr>
              <p14:cNvContentPartPr/>
              <p14:nvPr/>
            </p14:nvContentPartPr>
            <p14:xfrm>
              <a:off x="3762250" y="593030"/>
              <a:ext cx="1044000" cy="4356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0D94853-F902-44E5-8C32-75AD3CD5880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53250" y="584390"/>
                <a:ext cx="106164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1E9034A-4D26-4B86-8CF8-0E530498191B}"/>
                  </a:ext>
                </a:extLst>
              </p14:cNvPr>
              <p14:cNvContentPartPr/>
              <p14:nvPr/>
            </p14:nvContentPartPr>
            <p14:xfrm>
              <a:off x="2378770" y="2364950"/>
              <a:ext cx="630360" cy="333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1E9034A-4D26-4B86-8CF8-0E530498191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69775" y="2356310"/>
                <a:ext cx="64799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337BBDB-D9D6-4074-9899-C3E3A8812A44}"/>
                  </a:ext>
                </a:extLst>
              </p14:cNvPr>
              <p14:cNvContentPartPr/>
              <p14:nvPr/>
            </p14:nvContentPartPr>
            <p14:xfrm>
              <a:off x="3881410" y="1797950"/>
              <a:ext cx="505800" cy="450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337BBDB-D9D6-4074-9899-C3E3A8812A4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72770" y="1789303"/>
                <a:ext cx="523440" cy="468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50785FF-23CA-4E2C-ABEB-BA545FFF33DF}"/>
                  </a:ext>
                </a:extLst>
              </p14:cNvPr>
              <p14:cNvContentPartPr/>
              <p14:nvPr/>
            </p14:nvContentPartPr>
            <p14:xfrm>
              <a:off x="5007490" y="2219870"/>
              <a:ext cx="168480" cy="118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50785FF-23CA-4E2C-ABEB-BA545FFF33D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98850" y="2210870"/>
                <a:ext cx="1861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444B956-BF2B-464E-B646-BC5847511E04}"/>
                  </a:ext>
                </a:extLst>
              </p14:cNvPr>
              <p14:cNvContentPartPr/>
              <p14:nvPr/>
            </p14:nvContentPartPr>
            <p14:xfrm>
              <a:off x="3392170" y="2214110"/>
              <a:ext cx="259200" cy="25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444B956-BF2B-464E-B646-BC5847511E0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83170" y="2205470"/>
                <a:ext cx="2768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64FAF61-D27F-4897-913A-D7466C267091}"/>
                  </a:ext>
                </a:extLst>
              </p14:cNvPr>
              <p14:cNvContentPartPr/>
              <p14:nvPr/>
            </p14:nvContentPartPr>
            <p14:xfrm>
              <a:off x="3877090" y="2290070"/>
              <a:ext cx="904320" cy="3790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64FAF61-D27F-4897-913A-D7466C26709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68450" y="2281430"/>
                <a:ext cx="92196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37825CD6-6D03-4C92-94C7-08A32E0DEA8C}"/>
                  </a:ext>
                </a:extLst>
              </p14:cNvPr>
              <p14:cNvContentPartPr/>
              <p14:nvPr/>
            </p14:nvContentPartPr>
            <p14:xfrm>
              <a:off x="5320330" y="2175230"/>
              <a:ext cx="245520" cy="374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37825CD6-6D03-4C92-94C7-08A32E0DEA8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11690" y="2166590"/>
                <a:ext cx="2631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1B3FF73-5769-40ED-ACB9-5F219777591E}"/>
                  </a:ext>
                </a:extLst>
              </p14:cNvPr>
              <p14:cNvContentPartPr/>
              <p14:nvPr/>
            </p14:nvContentPartPr>
            <p14:xfrm>
              <a:off x="713050" y="2678510"/>
              <a:ext cx="68040" cy="82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1B3FF73-5769-40ED-ACB9-5F219777591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4410" y="2669870"/>
                <a:ext cx="856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C2C982C-2D2D-4CE2-83EB-91EDDF65996F}"/>
                  </a:ext>
                </a:extLst>
              </p14:cNvPr>
              <p14:cNvContentPartPr/>
              <p14:nvPr/>
            </p14:nvContentPartPr>
            <p14:xfrm>
              <a:off x="718090" y="2637470"/>
              <a:ext cx="68040" cy="50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C2C982C-2D2D-4CE2-83EB-91EDDF65996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09450" y="2628830"/>
                <a:ext cx="856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63031D4-4CA4-4DBA-843C-CB27A01B6663}"/>
                  </a:ext>
                </a:extLst>
              </p14:cNvPr>
              <p14:cNvContentPartPr/>
              <p14:nvPr/>
            </p14:nvContentPartPr>
            <p14:xfrm>
              <a:off x="925090" y="2572310"/>
              <a:ext cx="329400" cy="1317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63031D4-4CA4-4DBA-843C-CB27A01B666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16441" y="2563670"/>
                <a:ext cx="347059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1B0E621-D834-4D59-B96F-C0C123B8115D}"/>
                  </a:ext>
                </a:extLst>
              </p14:cNvPr>
              <p14:cNvContentPartPr/>
              <p14:nvPr/>
            </p14:nvContentPartPr>
            <p14:xfrm>
              <a:off x="530170" y="2551070"/>
              <a:ext cx="103320" cy="1429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1B0E621-D834-4D59-B96F-C0C123B8115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21530" y="2542093"/>
                <a:ext cx="120960" cy="160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D01A44E-A60C-4A19-934F-4F375BCB9D60}"/>
                  </a:ext>
                </a:extLst>
              </p14:cNvPr>
              <p14:cNvContentPartPr/>
              <p14:nvPr/>
            </p14:nvContentPartPr>
            <p14:xfrm>
              <a:off x="1349890" y="2569430"/>
              <a:ext cx="470880" cy="169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D01A44E-A60C-4A19-934F-4F375BCB9D6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41243" y="2560430"/>
                <a:ext cx="488533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37968A2-2A9F-42C1-BAB5-899B6C1BFC20}"/>
                  </a:ext>
                </a:extLst>
              </p14:cNvPr>
              <p14:cNvContentPartPr/>
              <p14:nvPr/>
            </p14:nvContentPartPr>
            <p14:xfrm>
              <a:off x="3126850" y="4176110"/>
              <a:ext cx="68400" cy="529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37968A2-2A9F-42C1-BAB5-899B6C1BFC2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117850" y="4167470"/>
                <a:ext cx="860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2D6DAEA4-BD9A-47F5-BA94-9B5B3B9E946E}"/>
                  </a:ext>
                </a:extLst>
              </p14:cNvPr>
              <p14:cNvContentPartPr/>
              <p14:nvPr/>
            </p14:nvContentPartPr>
            <p14:xfrm>
              <a:off x="4359850" y="4289150"/>
              <a:ext cx="45720" cy="219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2D6DAEA4-BD9A-47F5-BA94-9B5B3B9E946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51210" y="4280510"/>
                <a:ext cx="633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4A22520-9647-4206-87E2-7A6ED4DA4240}"/>
                  </a:ext>
                </a:extLst>
              </p14:cNvPr>
              <p14:cNvContentPartPr/>
              <p14:nvPr/>
            </p14:nvContentPartPr>
            <p14:xfrm>
              <a:off x="4282810" y="4249910"/>
              <a:ext cx="127440" cy="122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4A22520-9647-4206-87E2-7A6ED4DA424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273810" y="4240910"/>
                <a:ext cx="1450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2C0E2A4-41E8-4B5F-8568-4BFCAD0F928C}"/>
                  </a:ext>
                </a:extLst>
              </p14:cNvPr>
              <p14:cNvContentPartPr/>
              <p14:nvPr/>
            </p14:nvContentPartPr>
            <p14:xfrm>
              <a:off x="788290" y="3158750"/>
              <a:ext cx="253080" cy="227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2C0E2A4-41E8-4B5F-8568-4BFCAD0F928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79290" y="3149750"/>
                <a:ext cx="27072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28D5BB0-AFEB-47AC-A79C-E0A0FF69C757}"/>
                  </a:ext>
                </a:extLst>
              </p14:cNvPr>
              <p14:cNvContentPartPr/>
              <p14:nvPr/>
            </p14:nvContentPartPr>
            <p14:xfrm>
              <a:off x="1362130" y="3153710"/>
              <a:ext cx="464760" cy="2746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28D5BB0-AFEB-47AC-A79C-E0A0FF69C75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353130" y="3144710"/>
                <a:ext cx="48240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1CF8162-157D-4FF7-8B08-8F7744F86907}"/>
                  </a:ext>
                </a:extLst>
              </p14:cNvPr>
              <p14:cNvContentPartPr/>
              <p14:nvPr/>
            </p14:nvContentPartPr>
            <p14:xfrm>
              <a:off x="5065450" y="4301750"/>
              <a:ext cx="1800" cy="61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1CF8162-157D-4FF7-8B08-8F7744F8690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056810" y="4292750"/>
                <a:ext cx="194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874B2BA-66D5-4616-AD43-21B275468994}"/>
                  </a:ext>
                </a:extLst>
              </p14:cNvPr>
              <p14:cNvContentPartPr/>
              <p14:nvPr/>
            </p14:nvContentPartPr>
            <p14:xfrm>
              <a:off x="793330" y="3451070"/>
              <a:ext cx="240120" cy="2347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874B2BA-66D5-4616-AD43-21B27546899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84330" y="3442430"/>
                <a:ext cx="2577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F85C67B-DBD8-4B93-B129-8C220625ABE8}"/>
                  </a:ext>
                </a:extLst>
              </p14:cNvPr>
              <p14:cNvContentPartPr/>
              <p14:nvPr/>
            </p14:nvContentPartPr>
            <p14:xfrm>
              <a:off x="757690" y="3768590"/>
              <a:ext cx="267840" cy="2091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F85C67B-DBD8-4B93-B129-8C220625ABE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49050" y="3759950"/>
                <a:ext cx="2854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21B90DAE-884B-4C5C-AE27-B5D873D2E45E}"/>
                  </a:ext>
                </a:extLst>
              </p14:cNvPr>
              <p14:cNvContentPartPr/>
              <p14:nvPr/>
            </p14:nvContentPartPr>
            <p14:xfrm>
              <a:off x="6820450" y="4358270"/>
              <a:ext cx="76680" cy="1080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21B90DAE-884B-4C5C-AE27-B5D873D2E45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811810" y="4349270"/>
                <a:ext cx="9432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1C04DA21-D3D1-41C2-9AC1-29DA5168A50C}"/>
                  </a:ext>
                </a:extLst>
              </p14:cNvPr>
              <p14:cNvContentPartPr/>
              <p14:nvPr/>
            </p14:nvContentPartPr>
            <p14:xfrm>
              <a:off x="6966610" y="4284470"/>
              <a:ext cx="69120" cy="1004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1C04DA21-D3D1-41C2-9AC1-29DA5168A50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957970" y="4275470"/>
                <a:ext cx="867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27D5E77-FA29-4D71-AD13-5A0B03BC3C83}"/>
                  </a:ext>
                </a:extLst>
              </p14:cNvPr>
              <p14:cNvContentPartPr/>
              <p14:nvPr/>
            </p14:nvContentPartPr>
            <p14:xfrm>
              <a:off x="7278730" y="4457630"/>
              <a:ext cx="5040" cy="57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27D5E77-FA29-4D71-AD13-5A0B03BC3C8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269730" y="4448630"/>
                <a:ext cx="226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90113AA-5F9A-492E-ACAE-E9DDE40DE6EC}"/>
                  </a:ext>
                </a:extLst>
              </p14:cNvPr>
              <p14:cNvContentPartPr/>
              <p14:nvPr/>
            </p14:nvContentPartPr>
            <p14:xfrm>
              <a:off x="7337410" y="4372310"/>
              <a:ext cx="275400" cy="1929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90113AA-5F9A-492E-ACAE-E9DDE40DE6E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328759" y="4363310"/>
                <a:ext cx="293063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05973CDF-4F1D-40C5-B249-AAC712074CA9}"/>
                  </a:ext>
                </a:extLst>
              </p14:cNvPr>
              <p14:cNvContentPartPr/>
              <p14:nvPr/>
            </p14:nvContentPartPr>
            <p14:xfrm>
              <a:off x="7091170" y="4319390"/>
              <a:ext cx="133920" cy="1846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05973CDF-4F1D-40C5-B249-AAC712074CA9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082194" y="4310750"/>
                <a:ext cx="151513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50C9476-0E0A-49E5-9769-54841B0B715B}"/>
                  </a:ext>
                </a:extLst>
              </p14:cNvPr>
              <p14:cNvContentPartPr/>
              <p14:nvPr/>
            </p14:nvContentPartPr>
            <p14:xfrm>
              <a:off x="6584290" y="4387790"/>
              <a:ext cx="115560" cy="932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50C9476-0E0A-49E5-9769-54841B0B715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575290" y="4378825"/>
                <a:ext cx="133200" cy="110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031814A6-88F2-4CF0-92C9-EAD75AF1E310}"/>
                  </a:ext>
                </a:extLst>
              </p14:cNvPr>
              <p14:cNvContentPartPr/>
              <p14:nvPr/>
            </p14:nvContentPartPr>
            <p14:xfrm>
              <a:off x="5493130" y="4319750"/>
              <a:ext cx="122760" cy="774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031814A6-88F2-4CF0-92C9-EAD75AF1E31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484490" y="4311110"/>
                <a:ext cx="14040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140972A8-B464-4288-B1EB-A3B3FA0CC6DF}"/>
                  </a:ext>
                </a:extLst>
              </p14:cNvPr>
              <p14:cNvContentPartPr/>
              <p14:nvPr/>
            </p14:nvContentPartPr>
            <p14:xfrm>
              <a:off x="5126650" y="4220390"/>
              <a:ext cx="295560" cy="1720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140972A8-B464-4288-B1EB-A3B3FA0CC6D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117661" y="4211390"/>
                <a:ext cx="313179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08BC2C0-19B4-4A5E-B3E7-98AF860D97D3}"/>
                  </a:ext>
                </a:extLst>
              </p14:cNvPr>
              <p14:cNvContentPartPr/>
              <p14:nvPr/>
            </p14:nvContentPartPr>
            <p14:xfrm>
              <a:off x="4867090" y="4166750"/>
              <a:ext cx="119880" cy="1656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08BC2C0-19B4-4A5E-B3E7-98AF860D97D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858450" y="4157750"/>
                <a:ext cx="1375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959C3807-AF54-4317-8581-5CB6ED5D0948}"/>
                  </a:ext>
                </a:extLst>
              </p14:cNvPr>
              <p14:cNvContentPartPr/>
              <p14:nvPr/>
            </p14:nvContentPartPr>
            <p14:xfrm>
              <a:off x="4625530" y="4143350"/>
              <a:ext cx="147960" cy="1447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959C3807-AF54-4317-8581-5CB6ED5D094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616530" y="4134688"/>
                <a:ext cx="165600" cy="1624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47C0B56-A2A0-4A63-B398-8055E5F70282}"/>
                  </a:ext>
                </a:extLst>
              </p14:cNvPr>
              <p14:cNvContentPartPr/>
              <p14:nvPr/>
            </p14:nvContentPartPr>
            <p14:xfrm>
              <a:off x="3356890" y="4352150"/>
              <a:ext cx="112680" cy="824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47C0B56-A2A0-4A63-B398-8055E5F7028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347890" y="4343472"/>
                <a:ext cx="130320" cy="100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B5F9AC5-C518-4281-AD90-7A61BDE32FDB}"/>
                  </a:ext>
                </a:extLst>
              </p14:cNvPr>
              <p14:cNvContentPartPr/>
              <p14:nvPr/>
            </p14:nvContentPartPr>
            <p14:xfrm>
              <a:off x="3847570" y="4143710"/>
              <a:ext cx="341280" cy="1544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B5F9AC5-C518-4281-AD90-7A61BDE32FD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838570" y="4135070"/>
                <a:ext cx="3589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C2BB326A-EFAA-442B-BBDF-B628355A25E5}"/>
                  </a:ext>
                </a:extLst>
              </p14:cNvPr>
              <p14:cNvContentPartPr/>
              <p14:nvPr/>
            </p14:nvContentPartPr>
            <p14:xfrm>
              <a:off x="3339610" y="4083230"/>
              <a:ext cx="436320" cy="1857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C2BB326A-EFAA-442B-BBDF-B628355A25E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330963" y="4074230"/>
                <a:ext cx="453975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2057235-B4E2-40F7-92CD-849BC12EE1E5}"/>
                  </a:ext>
                </a:extLst>
              </p14:cNvPr>
              <p14:cNvContentPartPr/>
              <p14:nvPr/>
            </p14:nvContentPartPr>
            <p14:xfrm>
              <a:off x="2678650" y="4054430"/>
              <a:ext cx="382320" cy="2059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2057235-B4E2-40F7-92CD-849BC12EE1E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669650" y="4045430"/>
                <a:ext cx="3999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AB61948-22E7-4831-9BF1-9AF0A80E6F69}"/>
                  </a:ext>
                </a:extLst>
              </p14:cNvPr>
              <p14:cNvContentPartPr/>
              <p14:nvPr/>
            </p14:nvContentPartPr>
            <p14:xfrm>
              <a:off x="2480290" y="4107350"/>
              <a:ext cx="130680" cy="1281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AB61948-22E7-4831-9BF1-9AF0A80E6F69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471315" y="4098350"/>
                <a:ext cx="148272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73C3263-EED4-45CF-A0AE-77815D103470}"/>
                  </a:ext>
                </a:extLst>
              </p14:cNvPr>
              <p14:cNvContentPartPr/>
              <p14:nvPr/>
            </p14:nvContentPartPr>
            <p14:xfrm>
              <a:off x="5904610" y="3883070"/>
              <a:ext cx="63360" cy="889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73C3263-EED4-45CF-A0AE-77815D103470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895610" y="3874430"/>
                <a:ext cx="810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D219DC0-B221-4D3F-AE5E-30E26F094777}"/>
                  </a:ext>
                </a:extLst>
              </p14:cNvPr>
              <p14:cNvContentPartPr/>
              <p14:nvPr/>
            </p14:nvContentPartPr>
            <p14:xfrm>
              <a:off x="6052930" y="3977750"/>
              <a:ext cx="3240" cy="21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D219DC0-B221-4D3F-AE5E-30E26F094777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044290" y="3968750"/>
                <a:ext cx="208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98827D07-793D-4354-BB66-47F499FC7E62}"/>
                  </a:ext>
                </a:extLst>
              </p14:cNvPr>
              <p14:cNvContentPartPr/>
              <p14:nvPr/>
            </p14:nvContentPartPr>
            <p14:xfrm>
              <a:off x="6937810" y="4173950"/>
              <a:ext cx="632880" cy="813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98827D07-793D-4354-BB66-47F499FC7E6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928810" y="4164950"/>
                <a:ext cx="6505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BB5ECB59-1D9B-4E0B-BC76-A3A4AA42E4A8}"/>
                  </a:ext>
                </a:extLst>
              </p14:cNvPr>
              <p14:cNvContentPartPr/>
              <p14:nvPr/>
            </p14:nvContentPartPr>
            <p14:xfrm>
              <a:off x="6118450" y="3923750"/>
              <a:ext cx="113760" cy="846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BB5ECB59-1D9B-4E0B-BC76-A3A4AA42E4A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109810" y="3914788"/>
                <a:ext cx="131400" cy="102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77C5564-CCF3-482E-BD8B-D11E1F5F9B0F}"/>
                  </a:ext>
                </a:extLst>
              </p14:cNvPr>
              <p14:cNvContentPartPr/>
              <p14:nvPr/>
            </p14:nvContentPartPr>
            <p14:xfrm>
              <a:off x="5781130" y="4105910"/>
              <a:ext cx="664920" cy="3488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77C5564-CCF3-482E-BD8B-D11E1F5F9B0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772135" y="4096910"/>
                <a:ext cx="68255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7ABBC496-80F1-472E-BD10-BDDE8D56FE41}"/>
                  </a:ext>
                </a:extLst>
              </p14:cNvPr>
              <p14:cNvContentPartPr/>
              <p14:nvPr/>
            </p14:nvContentPartPr>
            <p14:xfrm>
              <a:off x="7873450" y="4522430"/>
              <a:ext cx="70920" cy="201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7ABBC496-80F1-472E-BD10-BDDE8D56FE4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864450" y="4513430"/>
                <a:ext cx="885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5FA51DC-D688-4AF0-988E-8E0CDC7CDFFC}"/>
                  </a:ext>
                </a:extLst>
              </p14:cNvPr>
              <p14:cNvContentPartPr/>
              <p14:nvPr/>
            </p14:nvContentPartPr>
            <p14:xfrm>
              <a:off x="7905490" y="4482110"/>
              <a:ext cx="51840" cy="9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5FA51DC-D688-4AF0-988E-8E0CDC7CDFF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896490" y="4473110"/>
                <a:ext cx="694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25D8A0CB-E8EA-432C-8A2E-A18292099DCC}"/>
                  </a:ext>
                </a:extLst>
              </p14:cNvPr>
              <p14:cNvContentPartPr/>
              <p14:nvPr/>
            </p14:nvContentPartPr>
            <p14:xfrm>
              <a:off x="7370890" y="4010510"/>
              <a:ext cx="6840" cy="1227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25D8A0CB-E8EA-432C-8A2E-A18292099DCC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362250" y="4001510"/>
                <a:ext cx="244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DCD632C6-A4E8-44EA-A0AA-C2157AC8374D}"/>
                  </a:ext>
                </a:extLst>
              </p14:cNvPr>
              <p14:cNvContentPartPr/>
              <p14:nvPr/>
            </p14:nvContentPartPr>
            <p14:xfrm>
              <a:off x="7166050" y="4008350"/>
              <a:ext cx="105120" cy="1234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DCD632C6-A4E8-44EA-A0AA-C2157AC8374D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157081" y="3999710"/>
                <a:ext cx="1227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911D514C-6F6C-417E-B16C-91D26155FF77}"/>
                  </a:ext>
                </a:extLst>
              </p14:cNvPr>
              <p14:cNvContentPartPr/>
              <p14:nvPr/>
            </p14:nvContentPartPr>
            <p14:xfrm>
              <a:off x="5266330" y="3031670"/>
              <a:ext cx="380520" cy="3830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911D514C-6F6C-417E-B16C-91D26155FF77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257330" y="3022670"/>
                <a:ext cx="39816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7A2680FB-A224-456F-9D07-31BFD867C5D1}"/>
                  </a:ext>
                </a:extLst>
              </p14:cNvPr>
              <p14:cNvContentPartPr/>
              <p14:nvPr/>
            </p14:nvContentPartPr>
            <p14:xfrm>
              <a:off x="2837050" y="3396710"/>
              <a:ext cx="486360" cy="3780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7A2680FB-A224-456F-9D07-31BFD867C5D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828050" y="3388070"/>
                <a:ext cx="50400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901C7BC6-5235-4457-898C-8144C89290D9}"/>
                  </a:ext>
                </a:extLst>
              </p14:cNvPr>
              <p14:cNvContentPartPr/>
              <p14:nvPr/>
            </p14:nvContentPartPr>
            <p14:xfrm>
              <a:off x="3389290" y="3386630"/>
              <a:ext cx="288720" cy="3268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901C7BC6-5235-4457-898C-8144C89290D9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380290" y="3377990"/>
                <a:ext cx="3063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C5364D17-7135-4D20-9FE7-A8305CC6F1D7}"/>
                  </a:ext>
                </a:extLst>
              </p14:cNvPr>
              <p14:cNvContentPartPr/>
              <p14:nvPr/>
            </p14:nvContentPartPr>
            <p14:xfrm>
              <a:off x="3860890" y="3709550"/>
              <a:ext cx="121680" cy="630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C5364D17-7135-4D20-9FE7-A8305CC6F1D7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851890" y="3700601"/>
                <a:ext cx="139320" cy="80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158ACF88-68EC-4099-9D41-B0E59BFD5E46}"/>
                  </a:ext>
                </a:extLst>
              </p14:cNvPr>
              <p14:cNvContentPartPr/>
              <p14:nvPr/>
            </p14:nvContentPartPr>
            <p14:xfrm>
              <a:off x="2652370" y="4632950"/>
              <a:ext cx="50760" cy="457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158ACF88-68EC-4099-9D41-B0E59BFD5E4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643370" y="4623950"/>
                <a:ext cx="684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08067338-20BD-40B4-A3B6-0C217C3647D3}"/>
                  </a:ext>
                </a:extLst>
              </p14:cNvPr>
              <p14:cNvContentPartPr/>
              <p14:nvPr/>
            </p14:nvContentPartPr>
            <p14:xfrm>
              <a:off x="2466970" y="4558070"/>
              <a:ext cx="98280" cy="15624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08067338-20BD-40B4-A3B6-0C217C3647D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458330" y="4549070"/>
                <a:ext cx="11592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E4810F46-3E42-4CFC-A972-30C3245D6804}"/>
                  </a:ext>
                </a:extLst>
              </p14:cNvPr>
              <p14:cNvContentPartPr/>
              <p14:nvPr/>
            </p14:nvContentPartPr>
            <p14:xfrm>
              <a:off x="3849370" y="4595870"/>
              <a:ext cx="16200" cy="885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E4810F46-3E42-4CFC-A972-30C3245D680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840730" y="4587230"/>
                <a:ext cx="338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5A7934DF-84F1-4430-92A7-F5793475566D}"/>
                  </a:ext>
                </a:extLst>
              </p14:cNvPr>
              <p14:cNvContentPartPr/>
              <p14:nvPr/>
            </p14:nvContentPartPr>
            <p14:xfrm>
              <a:off x="4128370" y="4648070"/>
              <a:ext cx="42840" cy="788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5A7934DF-84F1-4430-92A7-F5793475566D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119370" y="4639430"/>
                <a:ext cx="6048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CFE38042-2DE4-4DE0-B3D5-90DC12B6DEE2}"/>
                  </a:ext>
                </a:extLst>
              </p14:cNvPr>
              <p14:cNvContentPartPr/>
              <p14:nvPr/>
            </p14:nvContentPartPr>
            <p14:xfrm>
              <a:off x="4237090" y="4647350"/>
              <a:ext cx="163080" cy="1159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CFE38042-2DE4-4DE0-B3D5-90DC12B6DEE2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228431" y="4638683"/>
                <a:ext cx="180759" cy="133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55FD13D-C07A-4BD1-AA7F-9E6453502391}"/>
                  </a:ext>
                </a:extLst>
              </p14:cNvPr>
              <p14:cNvContentPartPr/>
              <p14:nvPr/>
            </p14:nvContentPartPr>
            <p14:xfrm>
              <a:off x="3961690" y="4629350"/>
              <a:ext cx="80640" cy="961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55FD13D-C07A-4BD1-AA7F-9E645350239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953050" y="4620350"/>
                <a:ext cx="9828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2806522F-ECC4-41EB-84C2-10EBA397D7C4}"/>
                  </a:ext>
                </a:extLst>
              </p14:cNvPr>
              <p14:cNvContentPartPr/>
              <p14:nvPr/>
            </p14:nvContentPartPr>
            <p14:xfrm>
              <a:off x="3617530" y="4653830"/>
              <a:ext cx="82080" cy="968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2806522F-ECC4-41EB-84C2-10EBA397D7C4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608530" y="4644830"/>
                <a:ext cx="997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DF8B8232-01C0-45B0-853A-6D979813F218}"/>
                  </a:ext>
                </a:extLst>
              </p14:cNvPr>
              <p14:cNvContentPartPr/>
              <p14:nvPr/>
            </p14:nvContentPartPr>
            <p14:xfrm>
              <a:off x="3177610" y="4604510"/>
              <a:ext cx="365040" cy="1047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DF8B8232-01C0-45B0-853A-6D979813F218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168970" y="4595510"/>
                <a:ext cx="3826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09DFBFFA-3798-4061-B1C4-14B631F5984E}"/>
                  </a:ext>
                </a:extLst>
              </p14:cNvPr>
              <p14:cNvContentPartPr/>
              <p14:nvPr/>
            </p14:nvContentPartPr>
            <p14:xfrm>
              <a:off x="2905450" y="4615310"/>
              <a:ext cx="190440" cy="964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09DFBFFA-3798-4061-B1C4-14B631F5984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896810" y="4606670"/>
                <a:ext cx="2080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7093CA0F-AE26-4EDC-9977-EF7B056F0CA9}"/>
                  </a:ext>
                </a:extLst>
              </p14:cNvPr>
              <p14:cNvContentPartPr/>
              <p14:nvPr/>
            </p14:nvContentPartPr>
            <p14:xfrm>
              <a:off x="4538770" y="4701350"/>
              <a:ext cx="79560" cy="723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7093CA0F-AE26-4EDC-9977-EF7B056F0CA9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530130" y="4692350"/>
                <a:ext cx="972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A502BFCF-6CA2-4347-9FD8-183D4CB0070F}"/>
                  </a:ext>
                </a:extLst>
              </p14:cNvPr>
              <p14:cNvContentPartPr/>
              <p14:nvPr/>
            </p14:nvContentPartPr>
            <p14:xfrm>
              <a:off x="3871330" y="4798190"/>
              <a:ext cx="480960" cy="536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A502BFCF-6CA2-4347-9FD8-183D4CB0070F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862690" y="4789190"/>
                <a:ext cx="49860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4BC52BE0-C765-4917-B26E-E2DEE204BFFC}"/>
                  </a:ext>
                </a:extLst>
              </p14:cNvPr>
              <p14:cNvContentPartPr/>
              <p14:nvPr/>
            </p14:nvContentPartPr>
            <p14:xfrm>
              <a:off x="4730650" y="4601990"/>
              <a:ext cx="1138680" cy="3351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4BC52BE0-C765-4917-B26E-E2DEE204BFFC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722007" y="4593000"/>
                <a:ext cx="1156326" cy="352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29092F0D-0590-418C-9AF4-01268480A6BF}"/>
                  </a:ext>
                </a:extLst>
              </p14:cNvPr>
              <p14:cNvContentPartPr/>
              <p14:nvPr/>
            </p14:nvContentPartPr>
            <p14:xfrm>
              <a:off x="8103490" y="4278710"/>
              <a:ext cx="501120" cy="4568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29092F0D-0590-418C-9AF4-01268480A6BF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094490" y="4269710"/>
                <a:ext cx="51876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F377FB42-410A-4947-BDA5-6C487C2B5FAD}"/>
                  </a:ext>
                </a:extLst>
              </p14:cNvPr>
              <p14:cNvContentPartPr/>
              <p14:nvPr/>
            </p14:nvContentPartPr>
            <p14:xfrm>
              <a:off x="4529050" y="3707390"/>
              <a:ext cx="162360" cy="457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F377FB42-410A-4947-BDA5-6C487C2B5FAD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520410" y="3698460"/>
                <a:ext cx="180000" cy="63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17AC91E0-BFD7-4F6F-BADF-2A4261D6DB6D}"/>
                  </a:ext>
                </a:extLst>
              </p14:cNvPr>
              <p14:cNvContentPartPr/>
              <p14:nvPr/>
            </p14:nvContentPartPr>
            <p14:xfrm>
              <a:off x="1455730" y="1079750"/>
              <a:ext cx="896400" cy="47088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17AC91E0-BFD7-4F6F-BADF-2A4261D6DB6D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446730" y="1070750"/>
                <a:ext cx="914040" cy="48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5216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D072CF-34F6-45C4-8E51-CBAE01AE9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None/>
            </a:pPr>
            <a:r>
              <a:rPr lang="en-US" sz="1200" dirty="0">
                <a:solidFill>
                  <a:srgbClr val="000000"/>
                </a:solidFill>
                <a:latin typeface="Helvetica Light" panose="020B0403020202020204"/>
              </a:rPr>
              <a:t>The number of no-shows each day for dinner reservations at the Cottonwood Grille is a discrete random variable with the following probability distribution: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None/>
            </a:pPr>
            <a:endParaRPr lang="en-US" sz="1200" dirty="0">
              <a:solidFill>
                <a:srgbClr val="000000"/>
              </a:solidFill>
              <a:latin typeface="Helvetica Light" panose="020B0403020202020204"/>
            </a:endParaRP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</a:pPr>
            <a:endParaRPr lang="en-US" sz="1200" dirty="0">
              <a:solidFill>
                <a:srgbClr val="000000"/>
              </a:solidFill>
              <a:latin typeface="Helvetica Light" panose="020B0403020202020204"/>
            </a:endParaRP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</a:pPr>
            <a:endParaRPr lang="en-US" sz="1200" dirty="0">
              <a:solidFill>
                <a:srgbClr val="000000"/>
              </a:solidFill>
              <a:latin typeface="Helvetica Light" panose="020B0403020202020204"/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None/>
            </a:pPr>
            <a:endParaRPr lang="en-US" sz="1200" dirty="0">
              <a:solidFill>
                <a:srgbClr val="000000"/>
              </a:solidFill>
              <a:latin typeface="Helvetica Light" panose="020B0403020202020204"/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None/>
            </a:pPr>
            <a:endParaRPr lang="en-US" sz="1200" dirty="0">
              <a:solidFill>
                <a:srgbClr val="000000"/>
              </a:solidFill>
              <a:latin typeface="Helvetica Light" panose="020B0403020202020204"/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None/>
            </a:pPr>
            <a:endParaRPr lang="en-US" sz="1200" dirty="0">
              <a:solidFill>
                <a:srgbClr val="000000"/>
              </a:solidFill>
              <a:latin typeface="Helvetica Light" panose="020B0403020202020204"/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None/>
            </a:pPr>
            <a:r>
              <a:rPr lang="en-US" sz="1200" dirty="0">
                <a:solidFill>
                  <a:srgbClr val="000000"/>
                </a:solidFill>
                <a:latin typeface="Helvetica Light" panose="020B0403020202020204"/>
              </a:rPr>
              <a:t>Based on this information, find the standard deviation for the number of no-shows?</a:t>
            </a:r>
          </a:p>
          <a:p>
            <a:endParaRPr lang="en-US" sz="1200" dirty="0">
              <a:latin typeface="Helvetica Light" panose="020B0403020202020204"/>
            </a:endParaRPr>
          </a:p>
        </p:txBody>
      </p:sp>
      <p:graphicFrame>
        <p:nvGraphicFramePr>
          <p:cNvPr id="9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4679734"/>
              </p:ext>
            </p:extLst>
          </p:nvPr>
        </p:nvGraphicFramePr>
        <p:xfrm>
          <a:off x="3637353" y="1904997"/>
          <a:ext cx="1958340" cy="1562106"/>
        </p:xfrm>
        <a:graphic>
          <a:graphicData uri="http://schemas.openxmlformats.org/drawingml/2006/table">
            <a:tbl>
              <a:tblPr/>
              <a:tblGrid>
                <a:gridCol w="96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No-shows</a:t>
                      </a:r>
                    </a:p>
                  </a:txBody>
                  <a:tcPr marL="80947" marR="80947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Probability</a:t>
                      </a:r>
                    </a:p>
                  </a:txBody>
                  <a:tcPr marL="80947" marR="80947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0</a:t>
                      </a:r>
                    </a:p>
                  </a:txBody>
                  <a:tcPr marL="80947" marR="80947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0.3</a:t>
                      </a:r>
                    </a:p>
                  </a:txBody>
                  <a:tcPr marL="80947" marR="80947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1</a:t>
                      </a:r>
                    </a:p>
                  </a:txBody>
                  <a:tcPr marL="80947" marR="80947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0.2</a:t>
                      </a:r>
                    </a:p>
                  </a:txBody>
                  <a:tcPr marL="80947" marR="80947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2</a:t>
                      </a:r>
                    </a:p>
                  </a:txBody>
                  <a:tcPr marL="80947" marR="80947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0.2</a:t>
                      </a:r>
                    </a:p>
                  </a:txBody>
                  <a:tcPr marL="80947" marR="80947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3</a:t>
                      </a:r>
                    </a:p>
                  </a:txBody>
                  <a:tcPr marL="80947" marR="80947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0.15</a:t>
                      </a:r>
                    </a:p>
                  </a:txBody>
                  <a:tcPr marL="80947" marR="80947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4</a:t>
                      </a:r>
                    </a:p>
                  </a:txBody>
                  <a:tcPr marL="80947" marR="80947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0.15</a:t>
                      </a:r>
                    </a:p>
                  </a:txBody>
                  <a:tcPr marL="80947" marR="80947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7572" name="Rectangle 4"/>
          <p:cNvSpPr>
            <a:spLocks noChangeArrowheads="1"/>
          </p:cNvSpPr>
          <p:nvPr/>
        </p:nvSpPr>
        <p:spPr bwMode="auto">
          <a:xfrm>
            <a:off x="1143000" y="-150040"/>
            <a:ext cx="205826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FontTx/>
              <a:buChar char="•"/>
            </a:pPr>
            <a:endParaRPr lang="en-US" sz="15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157574" name="Rectangle 6"/>
          <p:cNvSpPr>
            <a:spLocks noChangeArrowheads="1"/>
          </p:cNvSpPr>
          <p:nvPr/>
        </p:nvSpPr>
        <p:spPr bwMode="auto">
          <a:xfrm>
            <a:off x="1143000" y="-150040"/>
            <a:ext cx="205826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FontTx/>
              <a:buChar char="•"/>
            </a:pPr>
            <a:endParaRPr lang="en-US" sz="150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75A3B15-8752-4C24-9F87-B02A43357263}"/>
                  </a:ext>
                </a:extLst>
              </p14:cNvPr>
              <p14:cNvContentPartPr/>
              <p14:nvPr/>
            </p14:nvContentPartPr>
            <p14:xfrm>
              <a:off x="1968730" y="288630"/>
              <a:ext cx="260280" cy="105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75A3B15-8752-4C24-9F87-B02A43357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9730" y="279990"/>
                <a:ext cx="2779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57570" name="Ink 2157569">
                <a:extLst>
                  <a:ext uri="{FF2B5EF4-FFF2-40B4-BE49-F238E27FC236}">
                    <a16:creationId xmlns:a16="http://schemas.microsoft.com/office/drawing/2014/main" id="{880D0AF9-6056-46DE-9E36-4ADBF58C9916}"/>
                  </a:ext>
                </a:extLst>
              </p14:cNvPr>
              <p14:cNvContentPartPr/>
              <p14:nvPr/>
            </p14:nvContentPartPr>
            <p14:xfrm>
              <a:off x="594610" y="1974150"/>
              <a:ext cx="60840" cy="10800"/>
            </p14:xfrm>
          </p:contentPart>
        </mc:Choice>
        <mc:Fallback xmlns="">
          <p:pic>
            <p:nvPicPr>
              <p:cNvPr id="2157570" name="Ink 2157569">
                <a:extLst>
                  <a:ext uri="{FF2B5EF4-FFF2-40B4-BE49-F238E27FC236}">
                    <a16:creationId xmlns:a16="http://schemas.microsoft.com/office/drawing/2014/main" id="{880D0AF9-6056-46DE-9E36-4ADBF58C99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970" y="1965150"/>
                <a:ext cx="784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57571" name="Ink 2157570">
                <a:extLst>
                  <a:ext uri="{FF2B5EF4-FFF2-40B4-BE49-F238E27FC236}">
                    <a16:creationId xmlns:a16="http://schemas.microsoft.com/office/drawing/2014/main" id="{38F6A4A3-A090-4E86-9AC6-80E8274992E9}"/>
                  </a:ext>
                </a:extLst>
              </p14:cNvPr>
              <p14:cNvContentPartPr/>
              <p14:nvPr/>
            </p14:nvContentPartPr>
            <p14:xfrm>
              <a:off x="617650" y="1929510"/>
              <a:ext cx="44640" cy="5040"/>
            </p14:xfrm>
          </p:contentPart>
        </mc:Choice>
        <mc:Fallback xmlns="">
          <p:pic>
            <p:nvPicPr>
              <p:cNvPr id="2157571" name="Ink 2157570">
                <a:extLst>
                  <a:ext uri="{FF2B5EF4-FFF2-40B4-BE49-F238E27FC236}">
                    <a16:creationId xmlns:a16="http://schemas.microsoft.com/office/drawing/2014/main" id="{38F6A4A3-A090-4E86-9AC6-80E8274992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650" y="1920870"/>
                <a:ext cx="622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57581" name="Ink 2157580">
                <a:extLst>
                  <a:ext uri="{FF2B5EF4-FFF2-40B4-BE49-F238E27FC236}">
                    <a16:creationId xmlns:a16="http://schemas.microsoft.com/office/drawing/2014/main" id="{5F29264D-D04E-4D86-9ACA-5F46893BA0C2}"/>
                  </a:ext>
                </a:extLst>
              </p14:cNvPr>
              <p14:cNvContentPartPr/>
              <p14:nvPr/>
            </p14:nvContentPartPr>
            <p14:xfrm>
              <a:off x="1238290" y="1933830"/>
              <a:ext cx="88560" cy="68400"/>
            </p14:xfrm>
          </p:contentPart>
        </mc:Choice>
        <mc:Fallback xmlns="">
          <p:pic>
            <p:nvPicPr>
              <p:cNvPr id="2157581" name="Ink 2157580">
                <a:extLst>
                  <a:ext uri="{FF2B5EF4-FFF2-40B4-BE49-F238E27FC236}">
                    <a16:creationId xmlns:a16="http://schemas.microsoft.com/office/drawing/2014/main" id="{5F29264D-D04E-4D86-9ACA-5F46893BA0C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29650" y="1925190"/>
                <a:ext cx="1062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57582" name="Ink 2157581">
                <a:extLst>
                  <a:ext uri="{FF2B5EF4-FFF2-40B4-BE49-F238E27FC236}">
                    <a16:creationId xmlns:a16="http://schemas.microsoft.com/office/drawing/2014/main" id="{E3337E13-00B4-4113-8C4F-6077AA2FB196}"/>
                  </a:ext>
                </a:extLst>
              </p14:cNvPr>
              <p14:cNvContentPartPr/>
              <p14:nvPr/>
            </p14:nvContentPartPr>
            <p14:xfrm>
              <a:off x="1484530" y="1886310"/>
              <a:ext cx="144720" cy="170280"/>
            </p14:xfrm>
          </p:contentPart>
        </mc:Choice>
        <mc:Fallback xmlns="">
          <p:pic>
            <p:nvPicPr>
              <p:cNvPr id="2157582" name="Ink 2157581">
                <a:extLst>
                  <a:ext uri="{FF2B5EF4-FFF2-40B4-BE49-F238E27FC236}">
                    <a16:creationId xmlns:a16="http://schemas.microsoft.com/office/drawing/2014/main" id="{E3337E13-00B4-4113-8C4F-6077AA2FB19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75890" y="1877310"/>
                <a:ext cx="1623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57594" name="Ink 2157593">
                <a:extLst>
                  <a:ext uri="{FF2B5EF4-FFF2-40B4-BE49-F238E27FC236}">
                    <a16:creationId xmlns:a16="http://schemas.microsoft.com/office/drawing/2014/main" id="{B067E50B-2562-4908-B54A-346BB068B549}"/>
                  </a:ext>
                </a:extLst>
              </p14:cNvPr>
              <p14:cNvContentPartPr/>
              <p14:nvPr/>
            </p14:nvContentPartPr>
            <p14:xfrm>
              <a:off x="2058730" y="1929150"/>
              <a:ext cx="331920" cy="154440"/>
            </p14:xfrm>
          </p:contentPart>
        </mc:Choice>
        <mc:Fallback xmlns="">
          <p:pic>
            <p:nvPicPr>
              <p:cNvPr id="2157594" name="Ink 2157593">
                <a:extLst>
                  <a:ext uri="{FF2B5EF4-FFF2-40B4-BE49-F238E27FC236}">
                    <a16:creationId xmlns:a16="http://schemas.microsoft.com/office/drawing/2014/main" id="{B067E50B-2562-4908-B54A-346BB068B54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50090" y="1920150"/>
                <a:ext cx="3495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57595" name="Ink 2157594">
                <a:extLst>
                  <a:ext uri="{FF2B5EF4-FFF2-40B4-BE49-F238E27FC236}">
                    <a16:creationId xmlns:a16="http://schemas.microsoft.com/office/drawing/2014/main" id="{03ED43D6-7477-446B-ABFF-13EE07857088}"/>
                  </a:ext>
                </a:extLst>
              </p14:cNvPr>
              <p14:cNvContentPartPr/>
              <p14:nvPr/>
            </p14:nvContentPartPr>
            <p14:xfrm>
              <a:off x="1950010" y="1932750"/>
              <a:ext cx="53280" cy="141840"/>
            </p14:xfrm>
          </p:contentPart>
        </mc:Choice>
        <mc:Fallback xmlns="">
          <p:pic>
            <p:nvPicPr>
              <p:cNvPr id="2157595" name="Ink 2157594">
                <a:extLst>
                  <a:ext uri="{FF2B5EF4-FFF2-40B4-BE49-F238E27FC236}">
                    <a16:creationId xmlns:a16="http://schemas.microsoft.com/office/drawing/2014/main" id="{03ED43D6-7477-446B-ABFF-13EE0785708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41070" y="1923750"/>
                <a:ext cx="70802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57596" name="Ink 2157595">
                <a:extLst>
                  <a:ext uri="{FF2B5EF4-FFF2-40B4-BE49-F238E27FC236}">
                    <a16:creationId xmlns:a16="http://schemas.microsoft.com/office/drawing/2014/main" id="{D8F43A64-FC85-41E0-B996-BFB25CC6EE28}"/>
                  </a:ext>
                </a:extLst>
              </p14:cNvPr>
              <p14:cNvContentPartPr/>
              <p14:nvPr/>
            </p14:nvContentPartPr>
            <p14:xfrm>
              <a:off x="1747330" y="1948230"/>
              <a:ext cx="115200" cy="76680"/>
            </p14:xfrm>
          </p:contentPart>
        </mc:Choice>
        <mc:Fallback xmlns="">
          <p:pic>
            <p:nvPicPr>
              <p:cNvPr id="2157596" name="Ink 2157595">
                <a:extLst>
                  <a:ext uri="{FF2B5EF4-FFF2-40B4-BE49-F238E27FC236}">
                    <a16:creationId xmlns:a16="http://schemas.microsoft.com/office/drawing/2014/main" id="{D8F43A64-FC85-41E0-B996-BFB25CC6EE2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38330" y="1939272"/>
                <a:ext cx="132840" cy="94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57597" name="Ink 2157596">
                <a:extLst>
                  <a:ext uri="{FF2B5EF4-FFF2-40B4-BE49-F238E27FC236}">
                    <a16:creationId xmlns:a16="http://schemas.microsoft.com/office/drawing/2014/main" id="{8C9086E5-249E-4CCC-B453-CD27502F8EB9}"/>
                  </a:ext>
                </a:extLst>
              </p14:cNvPr>
              <p14:cNvContentPartPr/>
              <p14:nvPr/>
            </p14:nvContentPartPr>
            <p14:xfrm>
              <a:off x="1523410" y="2101230"/>
              <a:ext cx="92520" cy="59400"/>
            </p14:xfrm>
          </p:contentPart>
        </mc:Choice>
        <mc:Fallback xmlns="">
          <p:pic>
            <p:nvPicPr>
              <p:cNvPr id="2157597" name="Ink 2157596">
                <a:extLst>
                  <a:ext uri="{FF2B5EF4-FFF2-40B4-BE49-F238E27FC236}">
                    <a16:creationId xmlns:a16="http://schemas.microsoft.com/office/drawing/2014/main" id="{8C9086E5-249E-4CCC-B453-CD27502F8EB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14445" y="2092230"/>
                <a:ext cx="110092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57598" name="Ink 2157597">
                <a:extLst>
                  <a:ext uri="{FF2B5EF4-FFF2-40B4-BE49-F238E27FC236}">
                    <a16:creationId xmlns:a16="http://schemas.microsoft.com/office/drawing/2014/main" id="{B079EAB0-BFDF-4C8C-A06B-2AEFFDB374B2}"/>
                  </a:ext>
                </a:extLst>
              </p14:cNvPr>
              <p14:cNvContentPartPr/>
              <p14:nvPr/>
            </p14:nvContentPartPr>
            <p14:xfrm>
              <a:off x="772090" y="1859670"/>
              <a:ext cx="399600" cy="163080"/>
            </p14:xfrm>
          </p:contentPart>
        </mc:Choice>
        <mc:Fallback xmlns="">
          <p:pic>
            <p:nvPicPr>
              <p:cNvPr id="2157598" name="Ink 2157597">
                <a:extLst>
                  <a:ext uri="{FF2B5EF4-FFF2-40B4-BE49-F238E27FC236}">
                    <a16:creationId xmlns:a16="http://schemas.microsoft.com/office/drawing/2014/main" id="{B079EAB0-BFDF-4C8C-A06B-2AEFFDB374B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3098" y="1851011"/>
                <a:ext cx="417224" cy="180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57599" name="Ink 2157598">
                <a:extLst>
                  <a:ext uri="{FF2B5EF4-FFF2-40B4-BE49-F238E27FC236}">
                    <a16:creationId xmlns:a16="http://schemas.microsoft.com/office/drawing/2014/main" id="{855804F3-0BD2-4EBF-8288-ED70C2A531AC}"/>
                  </a:ext>
                </a:extLst>
              </p14:cNvPr>
              <p14:cNvContentPartPr/>
              <p14:nvPr/>
            </p14:nvContentPartPr>
            <p14:xfrm>
              <a:off x="422530" y="1899270"/>
              <a:ext cx="107280" cy="150840"/>
            </p14:xfrm>
          </p:contentPart>
        </mc:Choice>
        <mc:Fallback xmlns="">
          <p:pic>
            <p:nvPicPr>
              <p:cNvPr id="2157599" name="Ink 2157598">
                <a:extLst>
                  <a:ext uri="{FF2B5EF4-FFF2-40B4-BE49-F238E27FC236}">
                    <a16:creationId xmlns:a16="http://schemas.microsoft.com/office/drawing/2014/main" id="{855804F3-0BD2-4EBF-8288-ED70C2A531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3861" y="1890291"/>
                <a:ext cx="124979" cy="168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5328" name="Ink 355327">
                <a:extLst>
                  <a:ext uri="{FF2B5EF4-FFF2-40B4-BE49-F238E27FC236}">
                    <a16:creationId xmlns:a16="http://schemas.microsoft.com/office/drawing/2014/main" id="{64566564-B132-4F12-BCBB-1C9D04D30314}"/>
                  </a:ext>
                </a:extLst>
              </p14:cNvPr>
              <p14:cNvContentPartPr/>
              <p14:nvPr/>
            </p14:nvContentPartPr>
            <p14:xfrm>
              <a:off x="528730" y="2324790"/>
              <a:ext cx="46440" cy="62640"/>
            </p14:xfrm>
          </p:contentPart>
        </mc:Choice>
        <mc:Fallback xmlns="">
          <p:pic>
            <p:nvPicPr>
              <p:cNvPr id="355328" name="Ink 355327">
                <a:extLst>
                  <a:ext uri="{FF2B5EF4-FFF2-40B4-BE49-F238E27FC236}">
                    <a16:creationId xmlns:a16="http://schemas.microsoft.com/office/drawing/2014/main" id="{64566564-B132-4F12-BCBB-1C9D04D303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0090" y="2315790"/>
                <a:ext cx="640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5332" name="Ink 355331">
                <a:extLst>
                  <a:ext uri="{FF2B5EF4-FFF2-40B4-BE49-F238E27FC236}">
                    <a16:creationId xmlns:a16="http://schemas.microsoft.com/office/drawing/2014/main" id="{4671FDF3-4D61-4CC5-9AB3-3F5005DADCF6}"/>
                  </a:ext>
                </a:extLst>
              </p14:cNvPr>
              <p14:cNvContentPartPr/>
              <p14:nvPr/>
            </p14:nvContentPartPr>
            <p14:xfrm>
              <a:off x="843370" y="2335230"/>
              <a:ext cx="28800" cy="59760"/>
            </p14:xfrm>
          </p:contentPart>
        </mc:Choice>
        <mc:Fallback xmlns="">
          <p:pic>
            <p:nvPicPr>
              <p:cNvPr id="355332" name="Ink 355331">
                <a:extLst>
                  <a:ext uri="{FF2B5EF4-FFF2-40B4-BE49-F238E27FC236}">
                    <a16:creationId xmlns:a16="http://schemas.microsoft.com/office/drawing/2014/main" id="{4671FDF3-4D61-4CC5-9AB3-3F5005DADCF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4370" y="2326590"/>
                <a:ext cx="464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5333" name="Ink 355332">
                <a:extLst>
                  <a:ext uri="{FF2B5EF4-FFF2-40B4-BE49-F238E27FC236}">
                    <a16:creationId xmlns:a16="http://schemas.microsoft.com/office/drawing/2014/main" id="{28C1CDDA-2D92-47D7-8B70-74D51844A4FA}"/>
                  </a:ext>
                </a:extLst>
              </p14:cNvPr>
              <p14:cNvContentPartPr/>
              <p14:nvPr/>
            </p14:nvContentPartPr>
            <p14:xfrm>
              <a:off x="948850" y="2377710"/>
              <a:ext cx="1440" cy="8280"/>
            </p14:xfrm>
          </p:contentPart>
        </mc:Choice>
        <mc:Fallback xmlns="">
          <p:pic>
            <p:nvPicPr>
              <p:cNvPr id="355333" name="Ink 355332">
                <a:extLst>
                  <a:ext uri="{FF2B5EF4-FFF2-40B4-BE49-F238E27FC236}">
                    <a16:creationId xmlns:a16="http://schemas.microsoft.com/office/drawing/2014/main" id="{28C1CDDA-2D92-47D7-8B70-74D51844A4F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39850" y="2369070"/>
                <a:ext cx="190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5334" name="Ink 355333">
                <a:extLst>
                  <a:ext uri="{FF2B5EF4-FFF2-40B4-BE49-F238E27FC236}">
                    <a16:creationId xmlns:a16="http://schemas.microsoft.com/office/drawing/2014/main" id="{02E33F1E-58D9-4A50-AB1D-6356F7D972F1}"/>
                  </a:ext>
                </a:extLst>
              </p14:cNvPr>
              <p14:cNvContentPartPr/>
              <p14:nvPr/>
            </p14:nvContentPartPr>
            <p14:xfrm>
              <a:off x="1013650" y="2328390"/>
              <a:ext cx="74520" cy="90360"/>
            </p14:xfrm>
          </p:contentPart>
        </mc:Choice>
        <mc:Fallback xmlns="">
          <p:pic>
            <p:nvPicPr>
              <p:cNvPr id="355334" name="Ink 355333">
                <a:extLst>
                  <a:ext uri="{FF2B5EF4-FFF2-40B4-BE49-F238E27FC236}">
                    <a16:creationId xmlns:a16="http://schemas.microsoft.com/office/drawing/2014/main" id="{02E33F1E-58D9-4A50-AB1D-6356F7D972F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05010" y="2319750"/>
                <a:ext cx="921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5347" name="Ink 355346">
                <a:extLst>
                  <a:ext uri="{FF2B5EF4-FFF2-40B4-BE49-F238E27FC236}">
                    <a16:creationId xmlns:a16="http://schemas.microsoft.com/office/drawing/2014/main" id="{33BE77B9-5853-465B-8DBF-C75B64B21DCD}"/>
                  </a:ext>
                </a:extLst>
              </p14:cNvPr>
              <p14:cNvContentPartPr/>
              <p14:nvPr/>
            </p14:nvContentPartPr>
            <p14:xfrm>
              <a:off x="2324410" y="2346030"/>
              <a:ext cx="37800" cy="132840"/>
            </p14:xfrm>
          </p:contentPart>
        </mc:Choice>
        <mc:Fallback xmlns="">
          <p:pic>
            <p:nvPicPr>
              <p:cNvPr id="355347" name="Ink 355346">
                <a:extLst>
                  <a:ext uri="{FF2B5EF4-FFF2-40B4-BE49-F238E27FC236}">
                    <a16:creationId xmlns:a16="http://schemas.microsoft.com/office/drawing/2014/main" id="{33BE77B9-5853-465B-8DBF-C75B64B21DC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15770" y="2337390"/>
                <a:ext cx="554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55348" name="Ink 355347">
                <a:extLst>
                  <a:ext uri="{FF2B5EF4-FFF2-40B4-BE49-F238E27FC236}">
                    <a16:creationId xmlns:a16="http://schemas.microsoft.com/office/drawing/2014/main" id="{358D1F5E-DCAD-4860-9C86-F36A20B5C95E}"/>
                  </a:ext>
                </a:extLst>
              </p14:cNvPr>
              <p14:cNvContentPartPr/>
              <p14:nvPr/>
            </p14:nvContentPartPr>
            <p14:xfrm>
              <a:off x="2429890" y="2401110"/>
              <a:ext cx="59760" cy="64440"/>
            </p14:xfrm>
          </p:contentPart>
        </mc:Choice>
        <mc:Fallback xmlns="">
          <p:pic>
            <p:nvPicPr>
              <p:cNvPr id="355348" name="Ink 355347">
                <a:extLst>
                  <a:ext uri="{FF2B5EF4-FFF2-40B4-BE49-F238E27FC236}">
                    <a16:creationId xmlns:a16="http://schemas.microsoft.com/office/drawing/2014/main" id="{358D1F5E-DCAD-4860-9C86-F36A20B5C95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21250" y="2392110"/>
                <a:ext cx="774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5349" name="Ink 355348">
                <a:extLst>
                  <a:ext uri="{FF2B5EF4-FFF2-40B4-BE49-F238E27FC236}">
                    <a16:creationId xmlns:a16="http://schemas.microsoft.com/office/drawing/2014/main" id="{FF6E9258-E369-4200-8681-995D51A3817D}"/>
                  </a:ext>
                </a:extLst>
              </p14:cNvPr>
              <p14:cNvContentPartPr/>
              <p14:nvPr/>
            </p14:nvContentPartPr>
            <p14:xfrm>
              <a:off x="2552290" y="2447550"/>
              <a:ext cx="2880" cy="6840"/>
            </p14:xfrm>
          </p:contentPart>
        </mc:Choice>
        <mc:Fallback xmlns="">
          <p:pic>
            <p:nvPicPr>
              <p:cNvPr id="355349" name="Ink 355348">
                <a:extLst>
                  <a:ext uri="{FF2B5EF4-FFF2-40B4-BE49-F238E27FC236}">
                    <a16:creationId xmlns:a16="http://schemas.microsoft.com/office/drawing/2014/main" id="{FF6E9258-E369-4200-8681-995D51A3817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43650" y="2438910"/>
                <a:ext cx="205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5353" name="Ink 355352">
                <a:extLst>
                  <a:ext uri="{FF2B5EF4-FFF2-40B4-BE49-F238E27FC236}">
                    <a16:creationId xmlns:a16="http://schemas.microsoft.com/office/drawing/2014/main" id="{E8EA303A-C652-4C7D-A058-F6EE47440279}"/>
                  </a:ext>
                </a:extLst>
              </p14:cNvPr>
              <p14:cNvContentPartPr/>
              <p14:nvPr/>
            </p14:nvContentPartPr>
            <p14:xfrm>
              <a:off x="2176090" y="2382390"/>
              <a:ext cx="71640" cy="73440"/>
            </p14:xfrm>
          </p:contentPart>
        </mc:Choice>
        <mc:Fallback xmlns="">
          <p:pic>
            <p:nvPicPr>
              <p:cNvPr id="355353" name="Ink 355352">
                <a:extLst>
                  <a:ext uri="{FF2B5EF4-FFF2-40B4-BE49-F238E27FC236}">
                    <a16:creationId xmlns:a16="http://schemas.microsoft.com/office/drawing/2014/main" id="{E8EA303A-C652-4C7D-A058-F6EE4744027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67450" y="2373390"/>
                <a:ext cx="8928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5354" name="Ink 355353">
                <a:extLst>
                  <a:ext uri="{FF2B5EF4-FFF2-40B4-BE49-F238E27FC236}">
                    <a16:creationId xmlns:a16="http://schemas.microsoft.com/office/drawing/2014/main" id="{F2AF9C6E-D465-4515-B539-CA77AE32F1E8}"/>
                  </a:ext>
                </a:extLst>
              </p14:cNvPr>
              <p14:cNvContentPartPr/>
              <p14:nvPr/>
            </p14:nvContentPartPr>
            <p14:xfrm>
              <a:off x="2604490" y="2395710"/>
              <a:ext cx="177120" cy="134640"/>
            </p14:xfrm>
          </p:contentPart>
        </mc:Choice>
        <mc:Fallback xmlns="">
          <p:pic>
            <p:nvPicPr>
              <p:cNvPr id="355354" name="Ink 355353">
                <a:extLst>
                  <a:ext uri="{FF2B5EF4-FFF2-40B4-BE49-F238E27FC236}">
                    <a16:creationId xmlns:a16="http://schemas.microsoft.com/office/drawing/2014/main" id="{F2AF9C6E-D465-4515-B539-CA77AE32F1E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95850" y="2386710"/>
                <a:ext cx="1947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55355" name="Ink 355354">
                <a:extLst>
                  <a:ext uri="{FF2B5EF4-FFF2-40B4-BE49-F238E27FC236}">
                    <a16:creationId xmlns:a16="http://schemas.microsoft.com/office/drawing/2014/main" id="{04A94B86-5D89-4FBB-929E-4C7C72F1434C}"/>
                  </a:ext>
                </a:extLst>
              </p14:cNvPr>
              <p14:cNvContentPartPr/>
              <p14:nvPr/>
            </p14:nvContentPartPr>
            <p14:xfrm>
              <a:off x="2015530" y="2405430"/>
              <a:ext cx="88560" cy="61560"/>
            </p14:xfrm>
          </p:contentPart>
        </mc:Choice>
        <mc:Fallback xmlns="">
          <p:pic>
            <p:nvPicPr>
              <p:cNvPr id="355355" name="Ink 355354">
                <a:extLst>
                  <a:ext uri="{FF2B5EF4-FFF2-40B4-BE49-F238E27FC236}">
                    <a16:creationId xmlns:a16="http://schemas.microsoft.com/office/drawing/2014/main" id="{04A94B86-5D89-4FBB-929E-4C7C72F1434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06530" y="2396430"/>
                <a:ext cx="1062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5356" name="Ink 355355">
                <a:extLst>
                  <a:ext uri="{FF2B5EF4-FFF2-40B4-BE49-F238E27FC236}">
                    <a16:creationId xmlns:a16="http://schemas.microsoft.com/office/drawing/2014/main" id="{FCD180F8-45C7-49B2-9C18-C2D032BCC412}"/>
                  </a:ext>
                </a:extLst>
              </p14:cNvPr>
              <p14:cNvContentPartPr/>
              <p14:nvPr/>
            </p14:nvContentPartPr>
            <p14:xfrm>
              <a:off x="1745170" y="2328390"/>
              <a:ext cx="217800" cy="135720"/>
            </p14:xfrm>
          </p:contentPart>
        </mc:Choice>
        <mc:Fallback xmlns="">
          <p:pic>
            <p:nvPicPr>
              <p:cNvPr id="355356" name="Ink 355355">
                <a:extLst>
                  <a:ext uri="{FF2B5EF4-FFF2-40B4-BE49-F238E27FC236}">
                    <a16:creationId xmlns:a16="http://schemas.microsoft.com/office/drawing/2014/main" id="{FCD180F8-45C7-49B2-9C18-C2D032BCC41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36530" y="2319750"/>
                <a:ext cx="2354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5357" name="Ink 355356">
                <a:extLst>
                  <a:ext uri="{FF2B5EF4-FFF2-40B4-BE49-F238E27FC236}">
                    <a16:creationId xmlns:a16="http://schemas.microsoft.com/office/drawing/2014/main" id="{6D5CAFCB-DE12-42BA-B51F-BF0B52A6BD6A}"/>
                  </a:ext>
                </a:extLst>
              </p14:cNvPr>
              <p14:cNvContentPartPr/>
              <p14:nvPr/>
            </p14:nvContentPartPr>
            <p14:xfrm>
              <a:off x="1578850" y="2312550"/>
              <a:ext cx="102600" cy="124200"/>
            </p14:xfrm>
          </p:contentPart>
        </mc:Choice>
        <mc:Fallback xmlns="">
          <p:pic>
            <p:nvPicPr>
              <p:cNvPr id="355357" name="Ink 355356">
                <a:extLst>
                  <a:ext uri="{FF2B5EF4-FFF2-40B4-BE49-F238E27FC236}">
                    <a16:creationId xmlns:a16="http://schemas.microsoft.com/office/drawing/2014/main" id="{6D5CAFCB-DE12-42BA-B51F-BF0B52A6BD6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70210" y="2303550"/>
                <a:ext cx="1202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5358" name="Ink 355357">
                <a:extLst>
                  <a:ext uri="{FF2B5EF4-FFF2-40B4-BE49-F238E27FC236}">
                    <a16:creationId xmlns:a16="http://schemas.microsoft.com/office/drawing/2014/main" id="{4B3D4BFA-E361-42BD-BB55-DD4204679477}"/>
                  </a:ext>
                </a:extLst>
              </p14:cNvPr>
              <p14:cNvContentPartPr/>
              <p14:nvPr/>
            </p14:nvContentPartPr>
            <p14:xfrm>
              <a:off x="1379410" y="2323710"/>
              <a:ext cx="102600" cy="96480"/>
            </p14:xfrm>
          </p:contentPart>
        </mc:Choice>
        <mc:Fallback xmlns="">
          <p:pic>
            <p:nvPicPr>
              <p:cNvPr id="355358" name="Ink 355357">
                <a:extLst>
                  <a:ext uri="{FF2B5EF4-FFF2-40B4-BE49-F238E27FC236}">
                    <a16:creationId xmlns:a16="http://schemas.microsoft.com/office/drawing/2014/main" id="{4B3D4BFA-E361-42BD-BB55-DD420467947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70770" y="2314743"/>
                <a:ext cx="120240" cy="114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55359" name="Ink 355358">
                <a:extLst>
                  <a:ext uri="{FF2B5EF4-FFF2-40B4-BE49-F238E27FC236}">
                    <a16:creationId xmlns:a16="http://schemas.microsoft.com/office/drawing/2014/main" id="{0A0A717F-4100-4C2F-B56A-77DD956CEE2E}"/>
                  </a:ext>
                </a:extLst>
              </p14:cNvPr>
              <p14:cNvContentPartPr/>
              <p14:nvPr/>
            </p14:nvContentPartPr>
            <p14:xfrm>
              <a:off x="1205890" y="2382390"/>
              <a:ext cx="85320" cy="66960"/>
            </p14:xfrm>
          </p:contentPart>
        </mc:Choice>
        <mc:Fallback xmlns="">
          <p:pic>
            <p:nvPicPr>
              <p:cNvPr id="355359" name="Ink 355358">
                <a:extLst>
                  <a:ext uri="{FF2B5EF4-FFF2-40B4-BE49-F238E27FC236}">
                    <a16:creationId xmlns:a16="http://schemas.microsoft.com/office/drawing/2014/main" id="{0A0A717F-4100-4C2F-B56A-77DD956CEE2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96890" y="2373390"/>
                <a:ext cx="1029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157600" name="Ink 2157599">
                <a:extLst>
                  <a:ext uri="{FF2B5EF4-FFF2-40B4-BE49-F238E27FC236}">
                    <a16:creationId xmlns:a16="http://schemas.microsoft.com/office/drawing/2014/main" id="{7D45F44A-D0B7-4279-A163-543DA8C62A4F}"/>
                  </a:ext>
                </a:extLst>
              </p14:cNvPr>
              <p14:cNvContentPartPr/>
              <p14:nvPr/>
            </p14:nvContentPartPr>
            <p14:xfrm>
              <a:off x="679570" y="2321910"/>
              <a:ext cx="72000" cy="82800"/>
            </p14:xfrm>
          </p:contentPart>
        </mc:Choice>
        <mc:Fallback xmlns="">
          <p:pic>
            <p:nvPicPr>
              <p:cNvPr id="2157600" name="Ink 2157599">
                <a:extLst>
                  <a:ext uri="{FF2B5EF4-FFF2-40B4-BE49-F238E27FC236}">
                    <a16:creationId xmlns:a16="http://schemas.microsoft.com/office/drawing/2014/main" id="{7D45F44A-D0B7-4279-A163-543DA8C62A4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0930" y="2312949"/>
                <a:ext cx="89640" cy="100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157603" name="Ink 2157602">
                <a:extLst>
                  <a:ext uri="{FF2B5EF4-FFF2-40B4-BE49-F238E27FC236}">
                    <a16:creationId xmlns:a16="http://schemas.microsoft.com/office/drawing/2014/main" id="{BD91F92B-DDA4-4A33-8D1F-5FCFB347D02E}"/>
                  </a:ext>
                </a:extLst>
              </p14:cNvPr>
              <p14:cNvContentPartPr/>
              <p14:nvPr/>
            </p14:nvContentPartPr>
            <p14:xfrm>
              <a:off x="679930" y="2617830"/>
              <a:ext cx="83160" cy="90000"/>
            </p14:xfrm>
          </p:contentPart>
        </mc:Choice>
        <mc:Fallback xmlns="">
          <p:pic>
            <p:nvPicPr>
              <p:cNvPr id="2157603" name="Ink 2157602">
                <a:extLst>
                  <a:ext uri="{FF2B5EF4-FFF2-40B4-BE49-F238E27FC236}">
                    <a16:creationId xmlns:a16="http://schemas.microsoft.com/office/drawing/2014/main" id="{BD91F92B-DDA4-4A33-8D1F-5FCFB347D02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71290" y="2609190"/>
                <a:ext cx="1008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157606" name="Ink 2157605">
                <a:extLst>
                  <a:ext uri="{FF2B5EF4-FFF2-40B4-BE49-F238E27FC236}">
                    <a16:creationId xmlns:a16="http://schemas.microsoft.com/office/drawing/2014/main" id="{E7425219-CA8D-4302-805F-ADF1C2A3F189}"/>
                  </a:ext>
                </a:extLst>
              </p14:cNvPr>
              <p14:cNvContentPartPr/>
              <p14:nvPr/>
            </p14:nvContentPartPr>
            <p14:xfrm>
              <a:off x="1079890" y="2674350"/>
              <a:ext cx="7920" cy="4680"/>
            </p14:xfrm>
          </p:contentPart>
        </mc:Choice>
        <mc:Fallback xmlns="">
          <p:pic>
            <p:nvPicPr>
              <p:cNvPr id="2157606" name="Ink 2157605">
                <a:extLst>
                  <a:ext uri="{FF2B5EF4-FFF2-40B4-BE49-F238E27FC236}">
                    <a16:creationId xmlns:a16="http://schemas.microsoft.com/office/drawing/2014/main" id="{E7425219-CA8D-4302-805F-ADF1C2A3F18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70890" y="2665350"/>
                <a:ext cx="255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157607" name="Ink 2157606">
                <a:extLst>
                  <a:ext uri="{FF2B5EF4-FFF2-40B4-BE49-F238E27FC236}">
                    <a16:creationId xmlns:a16="http://schemas.microsoft.com/office/drawing/2014/main" id="{5BA0473A-1628-4853-802A-0517EACC5016}"/>
                  </a:ext>
                </a:extLst>
              </p14:cNvPr>
              <p14:cNvContentPartPr/>
              <p14:nvPr/>
            </p14:nvContentPartPr>
            <p14:xfrm>
              <a:off x="1163410" y="2617110"/>
              <a:ext cx="15120" cy="81720"/>
            </p14:xfrm>
          </p:contentPart>
        </mc:Choice>
        <mc:Fallback xmlns="">
          <p:pic>
            <p:nvPicPr>
              <p:cNvPr id="2157607" name="Ink 2157606">
                <a:extLst>
                  <a:ext uri="{FF2B5EF4-FFF2-40B4-BE49-F238E27FC236}">
                    <a16:creationId xmlns:a16="http://schemas.microsoft.com/office/drawing/2014/main" id="{5BA0473A-1628-4853-802A-0517EACC501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54410" y="2608110"/>
                <a:ext cx="327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157612" name="Ink 2157611">
                <a:extLst>
                  <a:ext uri="{FF2B5EF4-FFF2-40B4-BE49-F238E27FC236}">
                    <a16:creationId xmlns:a16="http://schemas.microsoft.com/office/drawing/2014/main" id="{375E4EDB-D121-4D6F-A237-F38F06CA2CCC}"/>
                  </a:ext>
                </a:extLst>
              </p14:cNvPr>
              <p14:cNvContentPartPr/>
              <p14:nvPr/>
            </p14:nvContentPartPr>
            <p14:xfrm>
              <a:off x="1770730" y="2625390"/>
              <a:ext cx="87840" cy="101160"/>
            </p14:xfrm>
          </p:contentPart>
        </mc:Choice>
        <mc:Fallback xmlns="">
          <p:pic>
            <p:nvPicPr>
              <p:cNvPr id="2157612" name="Ink 2157611">
                <a:extLst>
                  <a:ext uri="{FF2B5EF4-FFF2-40B4-BE49-F238E27FC236}">
                    <a16:creationId xmlns:a16="http://schemas.microsoft.com/office/drawing/2014/main" id="{375E4EDB-D121-4D6F-A237-F38F06CA2CC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762090" y="2616390"/>
                <a:ext cx="1054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157615" name="Ink 2157614">
                <a:extLst>
                  <a:ext uri="{FF2B5EF4-FFF2-40B4-BE49-F238E27FC236}">
                    <a16:creationId xmlns:a16="http://schemas.microsoft.com/office/drawing/2014/main" id="{4648AFCE-6543-4095-86D6-6A6ECE99A60F}"/>
                  </a:ext>
                </a:extLst>
              </p14:cNvPr>
              <p14:cNvContentPartPr/>
              <p14:nvPr/>
            </p14:nvContentPartPr>
            <p14:xfrm>
              <a:off x="2139370" y="2711070"/>
              <a:ext cx="4320" cy="6840"/>
            </p14:xfrm>
          </p:contentPart>
        </mc:Choice>
        <mc:Fallback xmlns="">
          <p:pic>
            <p:nvPicPr>
              <p:cNvPr id="2157615" name="Ink 2157614">
                <a:extLst>
                  <a:ext uri="{FF2B5EF4-FFF2-40B4-BE49-F238E27FC236}">
                    <a16:creationId xmlns:a16="http://schemas.microsoft.com/office/drawing/2014/main" id="{4648AFCE-6543-4095-86D6-6A6ECE99A60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130370" y="2702070"/>
                <a:ext cx="219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157616" name="Ink 2157615">
                <a:extLst>
                  <a:ext uri="{FF2B5EF4-FFF2-40B4-BE49-F238E27FC236}">
                    <a16:creationId xmlns:a16="http://schemas.microsoft.com/office/drawing/2014/main" id="{F41B5B0A-12EB-43A1-82B2-A516F4281B57}"/>
                  </a:ext>
                </a:extLst>
              </p14:cNvPr>
              <p14:cNvContentPartPr/>
              <p14:nvPr/>
            </p14:nvContentPartPr>
            <p14:xfrm>
              <a:off x="2201290" y="2667870"/>
              <a:ext cx="15120" cy="81360"/>
            </p14:xfrm>
          </p:contentPart>
        </mc:Choice>
        <mc:Fallback xmlns="">
          <p:pic>
            <p:nvPicPr>
              <p:cNvPr id="2157616" name="Ink 2157615">
                <a:extLst>
                  <a:ext uri="{FF2B5EF4-FFF2-40B4-BE49-F238E27FC236}">
                    <a16:creationId xmlns:a16="http://schemas.microsoft.com/office/drawing/2014/main" id="{F41B5B0A-12EB-43A1-82B2-A516F4281B5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192650" y="2659230"/>
                <a:ext cx="327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157620" name="Ink 2157619">
                <a:extLst>
                  <a:ext uri="{FF2B5EF4-FFF2-40B4-BE49-F238E27FC236}">
                    <a16:creationId xmlns:a16="http://schemas.microsoft.com/office/drawing/2014/main" id="{44B30600-5057-49A9-A12F-AB8DA9B8C546}"/>
                  </a:ext>
                </a:extLst>
              </p14:cNvPr>
              <p14:cNvContentPartPr/>
              <p14:nvPr/>
            </p14:nvContentPartPr>
            <p14:xfrm>
              <a:off x="2280130" y="2629710"/>
              <a:ext cx="194400" cy="174240"/>
            </p14:xfrm>
          </p:contentPart>
        </mc:Choice>
        <mc:Fallback xmlns="">
          <p:pic>
            <p:nvPicPr>
              <p:cNvPr id="2157620" name="Ink 2157619">
                <a:extLst>
                  <a:ext uri="{FF2B5EF4-FFF2-40B4-BE49-F238E27FC236}">
                    <a16:creationId xmlns:a16="http://schemas.microsoft.com/office/drawing/2014/main" id="{44B30600-5057-49A9-A12F-AB8DA9B8C54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71506" y="2621052"/>
                <a:ext cx="212007" cy="191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157621" name="Ink 2157620">
                <a:extLst>
                  <a:ext uri="{FF2B5EF4-FFF2-40B4-BE49-F238E27FC236}">
                    <a16:creationId xmlns:a16="http://schemas.microsoft.com/office/drawing/2014/main" id="{86CD2300-3F04-4D28-B872-9C9F0FC631CF}"/>
                  </a:ext>
                </a:extLst>
              </p14:cNvPr>
              <p14:cNvContentPartPr/>
              <p14:nvPr/>
            </p14:nvContentPartPr>
            <p14:xfrm>
              <a:off x="1942090" y="2604870"/>
              <a:ext cx="138240" cy="147600"/>
            </p14:xfrm>
          </p:contentPart>
        </mc:Choice>
        <mc:Fallback xmlns="">
          <p:pic>
            <p:nvPicPr>
              <p:cNvPr id="2157621" name="Ink 2157620">
                <a:extLst>
                  <a:ext uri="{FF2B5EF4-FFF2-40B4-BE49-F238E27FC236}">
                    <a16:creationId xmlns:a16="http://schemas.microsoft.com/office/drawing/2014/main" id="{86CD2300-3F04-4D28-B872-9C9F0FC631C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33113" y="2595870"/>
                <a:ext cx="155834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157622" name="Ink 2157621">
                <a:extLst>
                  <a:ext uri="{FF2B5EF4-FFF2-40B4-BE49-F238E27FC236}">
                    <a16:creationId xmlns:a16="http://schemas.microsoft.com/office/drawing/2014/main" id="{AA6FBC88-6A26-4258-8856-36A54D1BFD77}"/>
                  </a:ext>
                </a:extLst>
              </p14:cNvPr>
              <p14:cNvContentPartPr/>
              <p14:nvPr/>
            </p14:nvContentPartPr>
            <p14:xfrm>
              <a:off x="1588930" y="2663190"/>
              <a:ext cx="89640" cy="72000"/>
            </p14:xfrm>
          </p:contentPart>
        </mc:Choice>
        <mc:Fallback xmlns="">
          <p:pic>
            <p:nvPicPr>
              <p:cNvPr id="2157622" name="Ink 2157621">
                <a:extLst>
                  <a:ext uri="{FF2B5EF4-FFF2-40B4-BE49-F238E27FC236}">
                    <a16:creationId xmlns:a16="http://schemas.microsoft.com/office/drawing/2014/main" id="{AA6FBC88-6A26-4258-8856-36A54D1BFD7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579930" y="2654190"/>
                <a:ext cx="10728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157623" name="Ink 2157622">
                <a:extLst>
                  <a:ext uri="{FF2B5EF4-FFF2-40B4-BE49-F238E27FC236}">
                    <a16:creationId xmlns:a16="http://schemas.microsoft.com/office/drawing/2014/main" id="{632DC815-0CC9-4B4D-A41E-CE88DC9CB6DD}"/>
                  </a:ext>
                </a:extLst>
              </p14:cNvPr>
              <p14:cNvContentPartPr/>
              <p14:nvPr/>
            </p14:nvContentPartPr>
            <p14:xfrm>
              <a:off x="1244410" y="2577870"/>
              <a:ext cx="191160" cy="182880"/>
            </p14:xfrm>
          </p:contentPart>
        </mc:Choice>
        <mc:Fallback xmlns="">
          <p:pic>
            <p:nvPicPr>
              <p:cNvPr id="2157623" name="Ink 2157622">
                <a:extLst>
                  <a:ext uri="{FF2B5EF4-FFF2-40B4-BE49-F238E27FC236}">
                    <a16:creationId xmlns:a16="http://schemas.microsoft.com/office/drawing/2014/main" id="{632DC815-0CC9-4B4D-A41E-CE88DC9CB6D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235770" y="2568870"/>
                <a:ext cx="2088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157624" name="Ink 2157623">
                <a:extLst>
                  <a:ext uri="{FF2B5EF4-FFF2-40B4-BE49-F238E27FC236}">
                    <a16:creationId xmlns:a16="http://schemas.microsoft.com/office/drawing/2014/main" id="{CD0814D7-E429-4B95-9899-4AC3CFC0AC45}"/>
                  </a:ext>
                </a:extLst>
              </p14:cNvPr>
              <p14:cNvContentPartPr/>
              <p14:nvPr/>
            </p14:nvContentPartPr>
            <p14:xfrm>
              <a:off x="874690" y="2573190"/>
              <a:ext cx="139680" cy="137520"/>
            </p14:xfrm>
          </p:contentPart>
        </mc:Choice>
        <mc:Fallback xmlns="">
          <p:pic>
            <p:nvPicPr>
              <p:cNvPr id="2157624" name="Ink 2157623">
                <a:extLst>
                  <a:ext uri="{FF2B5EF4-FFF2-40B4-BE49-F238E27FC236}">
                    <a16:creationId xmlns:a16="http://schemas.microsoft.com/office/drawing/2014/main" id="{CD0814D7-E429-4B95-9899-4AC3CFC0AC4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65713" y="2564550"/>
                <a:ext cx="157275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157625" name="Ink 2157624">
                <a:extLst>
                  <a:ext uri="{FF2B5EF4-FFF2-40B4-BE49-F238E27FC236}">
                    <a16:creationId xmlns:a16="http://schemas.microsoft.com/office/drawing/2014/main" id="{F2047759-9DAC-49C9-9283-9618E7A2B655}"/>
                  </a:ext>
                </a:extLst>
              </p14:cNvPr>
              <p14:cNvContentPartPr/>
              <p14:nvPr/>
            </p14:nvContentPartPr>
            <p14:xfrm>
              <a:off x="433690" y="2599830"/>
              <a:ext cx="101880" cy="90720"/>
            </p14:xfrm>
          </p:contentPart>
        </mc:Choice>
        <mc:Fallback xmlns="">
          <p:pic>
            <p:nvPicPr>
              <p:cNvPr id="2157625" name="Ink 2157624">
                <a:extLst>
                  <a:ext uri="{FF2B5EF4-FFF2-40B4-BE49-F238E27FC236}">
                    <a16:creationId xmlns:a16="http://schemas.microsoft.com/office/drawing/2014/main" id="{F2047759-9DAC-49C9-9283-9618E7A2B65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25050" y="2590830"/>
                <a:ext cx="1195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157626" name="Ink 2157625">
                <a:extLst>
                  <a:ext uri="{FF2B5EF4-FFF2-40B4-BE49-F238E27FC236}">
                    <a16:creationId xmlns:a16="http://schemas.microsoft.com/office/drawing/2014/main" id="{FE2F8261-4FEF-4A1A-86B0-62AE4F4F01F5}"/>
                  </a:ext>
                </a:extLst>
              </p14:cNvPr>
              <p14:cNvContentPartPr/>
              <p14:nvPr/>
            </p14:nvContentPartPr>
            <p14:xfrm>
              <a:off x="2564530" y="2765070"/>
              <a:ext cx="93240" cy="15840"/>
            </p14:xfrm>
          </p:contentPart>
        </mc:Choice>
        <mc:Fallback xmlns="">
          <p:pic>
            <p:nvPicPr>
              <p:cNvPr id="2157626" name="Ink 2157625">
                <a:extLst>
                  <a:ext uri="{FF2B5EF4-FFF2-40B4-BE49-F238E27FC236}">
                    <a16:creationId xmlns:a16="http://schemas.microsoft.com/office/drawing/2014/main" id="{FE2F8261-4FEF-4A1A-86B0-62AE4F4F01F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555530" y="2756070"/>
                <a:ext cx="1108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157627" name="Ink 2157626">
                <a:extLst>
                  <a:ext uri="{FF2B5EF4-FFF2-40B4-BE49-F238E27FC236}">
                    <a16:creationId xmlns:a16="http://schemas.microsoft.com/office/drawing/2014/main" id="{0017E340-2527-45F4-8997-1F7E0D9A01D0}"/>
                  </a:ext>
                </a:extLst>
              </p14:cNvPr>
              <p14:cNvContentPartPr/>
              <p14:nvPr/>
            </p14:nvContentPartPr>
            <p14:xfrm>
              <a:off x="2552290" y="2723310"/>
              <a:ext cx="118800" cy="6840"/>
            </p14:xfrm>
          </p:contentPart>
        </mc:Choice>
        <mc:Fallback xmlns="">
          <p:pic>
            <p:nvPicPr>
              <p:cNvPr id="2157627" name="Ink 2157626">
                <a:extLst>
                  <a:ext uri="{FF2B5EF4-FFF2-40B4-BE49-F238E27FC236}">
                    <a16:creationId xmlns:a16="http://schemas.microsoft.com/office/drawing/2014/main" id="{0017E340-2527-45F4-8997-1F7E0D9A01D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43650" y="2714310"/>
                <a:ext cx="1364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157628" name="Ink 2157627">
                <a:extLst>
                  <a:ext uri="{FF2B5EF4-FFF2-40B4-BE49-F238E27FC236}">
                    <a16:creationId xmlns:a16="http://schemas.microsoft.com/office/drawing/2014/main" id="{0924A2F1-25A6-44E2-813E-1DB4B724DE05}"/>
                  </a:ext>
                </a:extLst>
              </p14:cNvPr>
              <p14:cNvContentPartPr/>
              <p14:nvPr/>
            </p14:nvContentPartPr>
            <p14:xfrm>
              <a:off x="2852890" y="2691270"/>
              <a:ext cx="11160" cy="90000"/>
            </p14:xfrm>
          </p:contentPart>
        </mc:Choice>
        <mc:Fallback xmlns="">
          <p:pic>
            <p:nvPicPr>
              <p:cNvPr id="2157628" name="Ink 2157627">
                <a:extLst>
                  <a:ext uri="{FF2B5EF4-FFF2-40B4-BE49-F238E27FC236}">
                    <a16:creationId xmlns:a16="http://schemas.microsoft.com/office/drawing/2014/main" id="{0924A2F1-25A6-44E2-813E-1DB4B724DE0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44250" y="2682630"/>
                <a:ext cx="288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157629" name="Ink 2157628">
                <a:extLst>
                  <a:ext uri="{FF2B5EF4-FFF2-40B4-BE49-F238E27FC236}">
                    <a16:creationId xmlns:a16="http://schemas.microsoft.com/office/drawing/2014/main" id="{72056882-3915-48B3-A0BF-C32C91126AFA}"/>
                  </a:ext>
                </a:extLst>
              </p14:cNvPr>
              <p14:cNvContentPartPr/>
              <p14:nvPr/>
            </p14:nvContentPartPr>
            <p14:xfrm>
              <a:off x="2929570" y="2763630"/>
              <a:ext cx="5040" cy="10080"/>
            </p14:xfrm>
          </p:contentPart>
        </mc:Choice>
        <mc:Fallback xmlns="">
          <p:pic>
            <p:nvPicPr>
              <p:cNvPr id="2157629" name="Ink 2157628">
                <a:extLst>
                  <a:ext uri="{FF2B5EF4-FFF2-40B4-BE49-F238E27FC236}">
                    <a16:creationId xmlns:a16="http://schemas.microsoft.com/office/drawing/2014/main" id="{72056882-3915-48B3-A0BF-C32C91126AF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920930" y="2754990"/>
                <a:ext cx="226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157630" name="Ink 2157629">
                <a:extLst>
                  <a:ext uri="{FF2B5EF4-FFF2-40B4-BE49-F238E27FC236}">
                    <a16:creationId xmlns:a16="http://schemas.microsoft.com/office/drawing/2014/main" id="{D7CAF89E-C1BA-4277-BC84-AB3D5D0044BB}"/>
                  </a:ext>
                </a:extLst>
              </p14:cNvPr>
              <p14:cNvContentPartPr/>
              <p14:nvPr/>
            </p14:nvContentPartPr>
            <p14:xfrm>
              <a:off x="2990410" y="2684430"/>
              <a:ext cx="65520" cy="110880"/>
            </p14:xfrm>
          </p:contentPart>
        </mc:Choice>
        <mc:Fallback xmlns="">
          <p:pic>
            <p:nvPicPr>
              <p:cNvPr id="2157630" name="Ink 2157629">
                <a:extLst>
                  <a:ext uri="{FF2B5EF4-FFF2-40B4-BE49-F238E27FC236}">
                    <a16:creationId xmlns:a16="http://schemas.microsoft.com/office/drawing/2014/main" id="{D7CAF89E-C1BA-4277-BC84-AB3D5D0044B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981410" y="2675790"/>
                <a:ext cx="8316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157633" name="Ink 2157632">
                <a:extLst>
                  <a:ext uri="{FF2B5EF4-FFF2-40B4-BE49-F238E27FC236}">
                    <a16:creationId xmlns:a16="http://schemas.microsoft.com/office/drawing/2014/main" id="{6602BD60-CFC7-4FD1-93FA-67A9FC86ABA1}"/>
                  </a:ext>
                </a:extLst>
              </p14:cNvPr>
              <p14:cNvContentPartPr/>
              <p14:nvPr/>
            </p14:nvContentPartPr>
            <p14:xfrm>
              <a:off x="3129730" y="2695590"/>
              <a:ext cx="124920" cy="99720"/>
            </p14:xfrm>
          </p:contentPart>
        </mc:Choice>
        <mc:Fallback xmlns="">
          <p:pic>
            <p:nvPicPr>
              <p:cNvPr id="2157633" name="Ink 2157632">
                <a:extLst>
                  <a:ext uri="{FF2B5EF4-FFF2-40B4-BE49-F238E27FC236}">
                    <a16:creationId xmlns:a16="http://schemas.microsoft.com/office/drawing/2014/main" id="{6602BD60-CFC7-4FD1-93FA-67A9FC86ABA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20730" y="2686950"/>
                <a:ext cx="1425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157635" name="Ink 2157634">
                <a:extLst>
                  <a:ext uri="{FF2B5EF4-FFF2-40B4-BE49-F238E27FC236}">
                    <a16:creationId xmlns:a16="http://schemas.microsoft.com/office/drawing/2014/main" id="{498C5904-560F-46F2-87A3-C97F2B7F8C02}"/>
                  </a:ext>
                </a:extLst>
              </p14:cNvPr>
              <p14:cNvContentPartPr/>
              <p14:nvPr/>
            </p14:nvContentPartPr>
            <p14:xfrm>
              <a:off x="2363290" y="125190"/>
              <a:ext cx="1775160" cy="487080"/>
            </p14:xfrm>
          </p:contentPart>
        </mc:Choice>
        <mc:Fallback xmlns="">
          <p:pic>
            <p:nvPicPr>
              <p:cNvPr id="2157635" name="Ink 2157634">
                <a:extLst>
                  <a:ext uri="{FF2B5EF4-FFF2-40B4-BE49-F238E27FC236}">
                    <a16:creationId xmlns:a16="http://schemas.microsoft.com/office/drawing/2014/main" id="{498C5904-560F-46F2-87A3-C97F2B7F8C0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354650" y="116550"/>
                <a:ext cx="179280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157636" name="Ink 2157635">
                <a:extLst>
                  <a:ext uri="{FF2B5EF4-FFF2-40B4-BE49-F238E27FC236}">
                    <a16:creationId xmlns:a16="http://schemas.microsoft.com/office/drawing/2014/main" id="{53327081-CA06-420E-B07F-C56D06983786}"/>
                  </a:ext>
                </a:extLst>
              </p14:cNvPr>
              <p14:cNvContentPartPr/>
              <p14:nvPr/>
            </p14:nvContentPartPr>
            <p14:xfrm>
              <a:off x="2085730" y="963630"/>
              <a:ext cx="112320" cy="123120"/>
            </p14:xfrm>
          </p:contentPart>
        </mc:Choice>
        <mc:Fallback xmlns="">
          <p:pic>
            <p:nvPicPr>
              <p:cNvPr id="2157636" name="Ink 2157635">
                <a:extLst>
                  <a:ext uri="{FF2B5EF4-FFF2-40B4-BE49-F238E27FC236}">
                    <a16:creationId xmlns:a16="http://schemas.microsoft.com/office/drawing/2014/main" id="{53327081-CA06-420E-B07F-C56D0698378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076730" y="954990"/>
                <a:ext cx="1299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157637" name="Ink 2157636">
                <a:extLst>
                  <a:ext uri="{FF2B5EF4-FFF2-40B4-BE49-F238E27FC236}">
                    <a16:creationId xmlns:a16="http://schemas.microsoft.com/office/drawing/2014/main" id="{4CF20FA4-3679-429D-B7CE-8FC1844298E0}"/>
                  </a:ext>
                </a:extLst>
              </p14:cNvPr>
              <p14:cNvContentPartPr/>
              <p14:nvPr/>
            </p14:nvContentPartPr>
            <p14:xfrm>
              <a:off x="2302450" y="1074510"/>
              <a:ext cx="64440" cy="9360"/>
            </p14:xfrm>
          </p:contentPart>
        </mc:Choice>
        <mc:Fallback xmlns="">
          <p:pic>
            <p:nvPicPr>
              <p:cNvPr id="2157637" name="Ink 2157636">
                <a:extLst>
                  <a:ext uri="{FF2B5EF4-FFF2-40B4-BE49-F238E27FC236}">
                    <a16:creationId xmlns:a16="http://schemas.microsoft.com/office/drawing/2014/main" id="{4CF20FA4-3679-429D-B7CE-8FC1844298E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293450" y="1065870"/>
                <a:ext cx="820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157638" name="Ink 2157637">
                <a:extLst>
                  <a:ext uri="{FF2B5EF4-FFF2-40B4-BE49-F238E27FC236}">
                    <a16:creationId xmlns:a16="http://schemas.microsoft.com/office/drawing/2014/main" id="{D3F912DF-B8BB-4599-9F58-02CC31EF9071}"/>
                  </a:ext>
                </a:extLst>
              </p14:cNvPr>
              <p14:cNvContentPartPr/>
              <p14:nvPr/>
            </p14:nvContentPartPr>
            <p14:xfrm>
              <a:off x="2323330" y="1033110"/>
              <a:ext cx="68400" cy="3600"/>
            </p14:xfrm>
          </p:contentPart>
        </mc:Choice>
        <mc:Fallback xmlns="">
          <p:pic>
            <p:nvPicPr>
              <p:cNvPr id="2157638" name="Ink 2157637">
                <a:extLst>
                  <a:ext uri="{FF2B5EF4-FFF2-40B4-BE49-F238E27FC236}">
                    <a16:creationId xmlns:a16="http://schemas.microsoft.com/office/drawing/2014/main" id="{D3F912DF-B8BB-4599-9F58-02CC31EF907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14330" y="1024470"/>
                <a:ext cx="860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157641" name="Ink 2157640">
                <a:extLst>
                  <a:ext uri="{FF2B5EF4-FFF2-40B4-BE49-F238E27FC236}">
                    <a16:creationId xmlns:a16="http://schemas.microsoft.com/office/drawing/2014/main" id="{87915AB0-CA30-45F5-85DA-FAED0C69B4FD}"/>
                  </a:ext>
                </a:extLst>
              </p14:cNvPr>
              <p14:cNvContentPartPr/>
              <p14:nvPr/>
            </p14:nvContentPartPr>
            <p14:xfrm>
              <a:off x="2533930" y="772110"/>
              <a:ext cx="162720" cy="441720"/>
            </p14:xfrm>
          </p:contentPart>
        </mc:Choice>
        <mc:Fallback xmlns="">
          <p:pic>
            <p:nvPicPr>
              <p:cNvPr id="2157641" name="Ink 2157640">
                <a:extLst>
                  <a:ext uri="{FF2B5EF4-FFF2-40B4-BE49-F238E27FC236}">
                    <a16:creationId xmlns:a16="http://schemas.microsoft.com/office/drawing/2014/main" id="{87915AB0-CA30-45F5-85DA-FAED0C69B4F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525271" y="763110"/>
                <a:ext cx="180399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157646" name="Ink 2157645">
                <a:extLst>
                  <a:ext uri="{FF2B5EF4-FFF2-40B4-BE49-F238E27FC236}">
                    <a16:creationId xmlns:a16="http://schemas.microsoft.com/office/drawing/2014/main" id="{542D27B7-A58D-4557-BA0B-B9F585E4E5E3}"/>
                  </a:ext>
                </a:extLst>
              </p14:cNvPr>
              <p14:cNvContentPartPr/>
              <p14:nvPr/>
            </p14:nvContentPartPr>
            <p14:xfrm>
              <a:off x="2825530" y="921150"/>
              <a:ext cx="159120" cy="194400"/>
            </p14:xfrm>
          </p:contentPart>
        </mc:Choice>
        <mc:Fallback xmlns="">
          <p:pic>
            <p:nvPicPr>
              <p:cNvPr id="2157646" name="Ink 2157645">
                <a:extLst>
                  <a:ext uri="{FF2B5EF4-FFF2-40B4-BE49-F238E27FC236}">
                    <a16:creationId xmlns:a16="http://schemas.microsoft.com/office/drawing/2014/main" id="{542D27B7-A58D-4557-BA0B-B9F585E4E5E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816890" y="912150"/>
                <a:ext cx="1767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157656" name="Ink 2157655">
                <a:extLst>
                  <a:ext uri="{FF2B5EF4-FFF2-40B4-BE49-F238E27FC236}">
                    <a16:creationId xmlns:a16="http://schemas.microsoft.com/office/drawing/2014/main" id="{DEC889D5-14D6-4C9D-A447-4106E1DCA405}"/>
                  </a:ext>
                </a:extLst>
              </p14:cNvPr>
              <p14:cNvContentPartPr/>
              <p14:nvPr/>
            </p14:nvContentPartPr>
            <p14:xfrm>
              <a:off x="3729850" y="932670"/>
              <a:ext cx="174960" cy="225360"/>
            </p14:xfrm>
          </p:contentPart>
        </mc:Choice>
        <mc:Fallback xmlns="">
          <p:pic>
            <p:nvPicPr>
              <p:cNvPr id="2157656" name="Ink 2157655">
                <a:extLst>
                  <a:ext uri="{FF2B5EF4-FFF2-40B4-BE49-F238E27FC236}">
                    <a16:creationId xmlns:a16="http://schemas.microsoft.com/office/drawing/2014/main" id="{DEC889D5-14D6-4C9D-A447-4106E1DCA40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720850" y="924016"/>
                <a:ext cx="192600" cy="24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157657" name="Ink 2157656">
                <a:extLst>
                  <a:ext uri="{FF2B5EF4-FFF2-40B4-BE49-F238E27FC236}">
                    <a16:creationId xmlns:a16="http://schemas.microsoft.com/office/drawing/2014/main" id="{F5389E86-0F25-486A-BEBC-F543A353DE18}"/>
                  </a:ext>
                </a:extLst>
              </p14:cNvPr>
              <p14:cNvContentPartPr/>
              <p14:nvPr/>
            </p14:nvContentPartPr>
            <p14:xfrm>
              <a:off x="4946290" y="2184390"/>
              <a:ext cx="323280" cy="216000"/>
            </p14:xfrm>
          </p:contentPart>
        </mc:Choice>
        <mc:Fallback xmlns="">
          <p:pic>
            <p:nvPicPr>
              <p:cNvPr id="2157657" name="Ink 2157656">
                <a:extLst>
                  <a:ext uri="{FF2B5EF4-FFF2-40B4-BE49-F238E27FC236}">
                    <a16:creationId xmlns:a16="http://schemas.microsoft.com/office/drawing/2014/main" id="{F5389E86-0F25-486A-BEBC-F543A353DE1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37290" y="2175750"/>
                <a:ext cx="3409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157658" name="Ink 2157657">
                <a:extLst>
                  <a:ext uri="{FF2B5EF4-FFF2-40B4-BE49-F238E27FC236}">
                    <a16:creationId xmlns:a16="http://schemas.microsoft.com/office/drawing/2014/main" id="{8EED7918-D0D9-4627-BED1-E388D9A1078E}"/>
                  </a:ext>
                </a:extLst>
              </p14:cNvPr>
              <p14:cNvContentPartPr/>
              <p14:nvPr/>
            </p14:nvContentPartPr>
            <p14:xfrm>
              <a:off x="4045210" y="968670"/>
              <a:ext cx="27360" cy="183600"/>
            </p14:xfrm>
          </p:contentPart>
        </mc:Choice>
        <mc:Fallback xmlns="">
          <p:pic>
            <p:nvPicPr>
              <p:cNvPr id="2157658" name="Ink 2157657">
                <a:extLst>
                  <a:ext uri="{FF2B5EF4-FFF2-40B4-BE49-F238E27FC236}">
                    <a16:creationId xmlns:a16="http://schemas.microsoft.com/office/drawing/2014/main" id="{8EED7918-D0D9-4627-BED1-E388D9A1078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036210" y="959670"/>
                <a:ext cx="4500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157659" name="Ink 2157658">
                <a:extLst>
                  <a:ext uri="{FF2B5EF4-FFF2-40B4-BE49-F238E27FC236}">
                    <a16:creationId xmlns:a16="http://schemas.microsoft.com/office/drawing/2014/main" id="{DEF94DA5-AC0E-43AC-AEE2-67FFDC8328EB}"/>
                  </a:ext>
                </a:extLst>
              </p14:cNvPr>
              <p14:cNvContentPartPr/>
              <p14:nvPr/>
            </p14:nvContentPartPr>
            <p14:xfrm>
              <a:off x="4131610" y="1051110"/>
              <a:ext cx="52920" cy="66960"/>
            </p14:xfrm>
          </p:contentPart>
        </mc:Choice>
        <mc:Fallback xmlns="">
          <p:pic>
            <p:nvPicPr>
              <p:cNvPr id="2157659" name="Ink 2157658">
                <a:extLst>
                  <a:ext uri="{FF2B5EF4-FFF2-40B4-BE49-F238E27FC236}">
                    <a16:creationId xmlns:a16="http://schemas.microsoft.com/office/drawing/2014/main" id="{DEF94DA5-AC0E-43AC-AEE2-67FFDC8328E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122970" y="1042470"/>
                <a:ext cx="705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157660" name="Ink 2157659">
                <a:extLst>
                  <a:ext uri="{FF2B5EF4-FFF2-40B4-BE49-F238E27FC236}">
                    <a16:creationId xmlns:a16="http://schemas.microsoft.com/office/drawing/2014/main" id="{D2B8A46A-E7A2-4FF8-AC1F-07AC5DCCC4B7}"/>
                  </a:ext>
                </a:extLst>
              </p14:cNvPr>
              <p14:cNvContentPartPr/>
              <p14:nvPr/>
            </p14:nvContentPartPr>
            <p14:xfrm>
              <a:off x="4247890" y="1102590"/>
              <a:ext cx="6480" cy="4680"/>
            </p14:xfrm>
          </p:contentPart>
        </mc:Choice>
        <mc:Fallback xmlns="">
          <p:pic>
            <p:nvPicPr>
              <p:cNvPr id="2157660" name="Ink 2157659">
                <a:extLst>
                  <a:ext uri="{FF2B5EF4-FFF2-40B4-BE49-F238E27FC236}">
                    <a16:creationId xmlns:a16="http://schemas.microsoft.com/office/drawing/2014/main" id="{D2B8A46A-E7A2-4FF8-AC1F-07AC5DCCC4B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38890" y="1093590"/>
                <a:ext cx="241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157663" name="Ink 2157662">
                <a:extLst>
                  <a:ext uri="{FF2B5EF4-FFF2-40B4-BE49-F238E27FC236}">
                    <a16:creationId xmlns:a16="http://schemas.microsoft.com/office/drawing/2014/main" id="{EF68ECE1-29BF-4B59-B727-462C7F2C4AAC}"/>
                  </a:ext>
                </a:extLst>
              </p14:cNvPr>
              <p14:cNvContentPartPr/>
              <p14:nvPr/>
            </p14:nvContentPartPr>
            <p14:xfrm>
              <a:off x="4316290" y="998190"/>
              <a:ext cx="149400" cy="158400"/>
            </p14:xfrm>
          </p:contentPart>
        </mc:Choice>
        <mc:Fallback xmlns="">
          <p:pic>
            <p:nvPicPr>
              <p:cNvPr id="2157663" name="Ink 2157662">
                <a:extLst>
                  <a:ext uri="{FF2B5EF4-FFF2-40B4-BE49-F238E27FC236}">
                    <a16:creationId xmlns:a16="http://schemas.microsoft.com/office/drawing/2014/main" id="{EF68ECE1-29BF-4B59-B727-462C7F2C4AAC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307629" y="989550"/>
                <a:ext cx="167083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157666" name="Ink 2157665">
                <a:extLst>
                  <a:ext uri="{FF2B5EF4-FFF2-40B4-BE49-F238E27FC236}">
                    <a16:creationId xmlns:a16="http://schemas.microsoft.com/office/drawing/2014/main" id="{24018FA0-744D-4C63-A9E2-6D5A43321DC9}"/>
                  </a:ext>
                </a:extLst>
              </p14:cNvPr>
              <p14:cNvContentPartPr/>
              <p14:nvPr/>
            </p14:nvContentPartPr>
            <p14:xfrm>
              <a:off x="4776010" y="992430"/>
              <a:ext cx="38880" cy="150120"/>
            </p14:xfrm>
          </p:contentPart>
        </mc:Choice>
        <mc:Fallback xmlns="">
          <p:pic>
            <p:nvPicPr>
              <p:cNvPr id="2157666" name="Ink 2157665">
                <a:extLst>
                  <a:ext uri="{FF2B5EF4-FFF2-40B4-BE49-F238E27FC236}">
                    <a16:creationId xmlns:a16="http://schemas.microsoft.com/office/drawing/2014/main" id="{24018FA0-744D-4C63-A9E2-6D5A43321DC9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767370" y="983430"/>
                <a:ext cx="5652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157669" name="Ink 2157668">
                <a:extLst>
                  <a:ext uri="{FF2B5EF4-FFF2-40B4-BE49-F238E27FC236}">
                    <a16:creationId xmlns:a16="http://schemas.microsoft.com/office/drawing/2014/main" id="{CD67B106-3687-4FF2-8144-9EC98BBBFFA5}"/>
                  </a:ext>
                </a:extLst>
              </p14:cNvPr>
              <p14:cNvContentPartPr/>
              <p14:nvPr/>
            </p14:nvContentPartPr>
            <p14:xfrm>
              <a:off x="4878610" y="1032750"/>
              <a:ext cx="131400" cy="91080"/>
            </p14:xfrm>
          </p:contentPart>
        </mc:Choice>
        <mc:Fallback xmlns="">
          <p:pic>
            <p:nvPicPr>
              <p:cNvPr id="2157669" name="Ink 2157668">
                <a:extLst>
                  <a:ext uri="{FF2B5EF4-FFF2-40B4-BE49-F238E27FC236}">
                    <a16:creationId xmlns:a16="http://schemas.microsoft.com/office/drawing/2014/main" id="{CD67B106-3687-4FF2-8144-9EC98BBBFFA5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869610" y="1023750"/>
                <a:ext cx="1490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157670" name="Ink 2157669">
                <a:extLst>
                  <a:ext uri="{FF2B5EF4-FFF2-40B4-BE49-F238E27FC236}">
                    <a16:creationId xmlns:a16="http://schemas.microsoft.com/office/drawing/2014/main" id="{ABBD4F71-BB7D-4B13-B192-B0FBA37685E6}"/>
                  </a:ext>
                </a:extLst>
              </p14:cNvPr>
              <p14:cNvContentPartPr/>
              <p14:nvPr/>
            </p14:nvContentPartPr>
            <p14:xfrm>
              <a:off x="4555690" y="1088550"/>
              <a:ext cx="97920" cy="83160"/>
            </p14:xfrm>
          </p:contentPart>
        </mc:Choice>
        <mc:Fallback xmlns="">
          <p:pic>
            <p:nvPicPr>
              <p:cNvPr id="2157670" name="Ink 2157669">
                <a:extLst>
                  <a:ext uri="{FF2B5EF4-FFF2-40B4-BE49-F238E27FC236}">
                    <a16:creationId xmlns:a16="http://schemas.microsoft.com/office/drawing/2014/main" id="{ABBD4F71-BB7D-4B13-B192-B0FBA37685E6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546690" y="1079910"/>
                <a:ext cx="11556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157680" name="Ink 2157679">
                <a:extLst>
                  <a:ext uri="{FF2B5EF4-FFF2-40B4-BE49-F238E27FC236}">
                    <a16:creationId xmlns:a16="http://schemas.microsoft.com/office/drawing/2014/main" id="{234799A3-4104-42D2-9994-9ECCCD8A4C68}"/>
                  </a:ext>
                </a:extLst>
              </p14:cNvPr>
              <p14:cNvContentPartPr/>
              <p14:nvPr/>
            </p14:nvContentPartPr>
            <p14:xfrm>
              <a:off x="5107930" y="988110"/>
              <a:ext cx="441000" cy="233280"/>
            </p14:xfrm>
          </p:contentPart>
        </mc:Choice>
        <mc:Fallback xmlns="">
          <p:pic>
            <p:nvPicPr>
              <p:cNvPr id="2157680" name="Ink 2157679">
                <a:extLst>
                  <a:ext uri="{FF2B5EF4-FFF2-40B4-BE49-F238E27FC236}">
                    <a16:creationId xmlns:a16="http://schemas.microsoft.com/office/drawing/2014/main" id="{234799A3-4104-42D2-9994-9ECCCD8A4C68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098937" y="979124"/>
                <a:ext cx="458626" cy="250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157698" name="Ink 2157697">
                <a:extLst>
                  <a:ext uri="{FF2B5EF4-FFF2-40B4-BE49-F238E27FC236}">
                    <a16:creationId xmlns:a16="http://schemas.microsoft.com/office/drawing/2014/main" id="{14E1A0FA-1DF3-40A3-8436-820E11045774}"/>
                  </a:ext>
                </a:extLst>
              </p14:cNvPr>
              <p14:cNvContentPartPr/>
              <p14:nvPr/>
            </p14:nvContentPartPr>
            <p14:xfrm>
              <a:off x="6211330" y="1114830"/>
              <a:ext cx="129240" cy="86400"/>
            </p14:xfrm>
          </p:contentPart>
        </mc:Choice>
        <mc:Fallback xmlns="">
          <p:pic>
            <p:nvPicPr>
              <p:cNvPr id="2157698" name="Ink 2157697">
                <a:extLst>
                  <a:ext uri="{FF2B5EF4-FFF2-40B4-BE49-F238E27FC236}">
                    <a16:creationId xmlns:a16="http://schemas.microsoft.com/office/drawing/2014/main" id="{14E1A0FA-1DF3-40A3-8436-820E11045774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202690" y="1106190"/>
                <a:ext cx="1468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157699" name="Ink 2157698">
                <a:extLst>
                  <a:ext uri="{FF2B5EF4-FFF2-40B4-BE49-F238E27FC236}">
                    <a16:creationId xmlns:a16="http://schemas.microsoft.com/office/drawing/2014/main" id="{E0A267E4-1F3F-4684-805D-9A15772FC3D8}"/>
                  </a:ext>
                </a:extLst>
              </p14:cNvPr>
              <p14:cNvContentPartPr/>
              <p14:nvPr/>
            </p14:nvContentPartPr>
            <p14:xfrm>
              <a:off x="5621650" y="948870"/>
              <a:ext cx="516240" cy="259560"/>
            </p14:xfrm>
          </p:contentPart>
        </mc:Choice>
        <mc:Fallback xmlns="">
          <p:pic>
            <p:nvPicPr>
              <p:cNvPr id="2157699" name="Ink 2157698">
                <a:extLst>
                  <a:ext uri="{FF2B5EF4-FFF2-40B4-BE49-F238E27FC236}">
                    <a16:creationId xmlns:a16="http://schemas.microsoft.com/office/drawing/2014/main" id="{E0A267E4-1F3F-4684-805D-9A15772FC3D8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612656" y="940230"/>
                <a:ext cx="533868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157700" name="Ink 2157699">
                <a:extLst>
                  <a:ext uri="{FF2B5EF4-FFF2-40B4-BE49-F238E27FC236}">
                    <a16:creationId xmlns:a16="http://schemas.microsoft.com/office/drawing/2014/main" id="{EF039EF7-EB1A-4290-A6DE-6312D91843C7}"/>
                  </a:ext>
                </a:extLst>
              </p14:cNvPr>
              <p14:cNvContentPartPr/>
              <p14:nvPr/>
            </p14:nvContentPartPr>
            <p14:xfrm>
              <a:off x="6449650" y="1007910"/>
              <a:ext cx="47160" cy="219960"/>
            </p14:xfrm>
          </p:contentPart>
        </mc:Choice>
        <mc:Fallback xmlns="">
          <p:pic>
            <p:nvPicPr>
              <p:cNvPr id="2157700" name="Ink 2157699">
                <a:extLst>
                  <a:ext uri="{FF2B5EF4-FFF2-40B4-BE49-F238E27FC236}">
                    <a16:creationId xmlns:a16="http://schemas.microsoft.com/office/drawing/2014/main" id="{EF039EF7-EB1A-4290-A6DE-6312D91843C7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440650" y="999270"/>
                <a:ext cx="648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157701" name="Ink 2157700">
                <a:extLst>
                  <a:ext uri="{FF2B5EF4-FFF2-40B4-BE49-F238E27FC236}">
                    <a16:creationId xmlns:a16="http://schemas.microsoft.com/office/drawing/2014/main" id="{C2FDE009-17AE-4D8D-AAA8-6F80EDB18F0C}"/>
                  </a:ext>
                </a:extLst>
              </p14:cNvPr>
              <p14:cNvContentPartPr/>
              <p14:nvPr/>
            </p14:nvContentPartPr>
            <p14:xfrm>
              <a:off x="6616330" y="1070550"/>
              <a:ext cx="98280" cy="105840"/>
            </p14:xfrm>
          </p:contentPart>
        </mc:Choice>
        <mc:Fallback xmlns="">
          <p:pic>
            <p:nvPicPr>
              <p:cNvPr id="2157701" name="Ink 2157700">
                <a:extLst>
                  <a:ext uri="{FF2B5EF4-FFF2-40B4-BE49-F238E27FC236}">
                    <a16:creationId xmlns:a16="http://schemas.microsoft.com/office/drawing/2014/main" id="{C2FDE009-17AE-4D8D-AAA8-6F80EDB18F0C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607330" y="1061550"/>
                <a:ext cx="1159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157702" name="Ink 2157701">
                <a:extLst>
                  <a:ext uri="{FF2B5EF4-FFF2-40B4-BE49-F238E27FC236}">
                    <a16:creationId xmlns:a16="http://schemas.microsoft.com/office/drawing/2014/main" id="{F0C41064-FCEB-4322-8FFE-CBB16AEF4683}"/>
                  </a:ext>
                </a:extLst>
              </p14:cNvPr>
              <p14:cNvContentPartPr/>
              <p14:nvPr/>
            </p14:nvContentPartPr>
            <p14:xfrm>
              <a:off x="6788770" y="1150830"/>
              <a:ext cx="65880" cy="5400"/>
            </p14:xfrm>
          </p:contentPart>
        </mc:Choice>
        <mc:Fallback xmlns="">
          <p:pic>
            <p:nvPicPr>
              <p:cNvPr id="2157702" name="Ink 2157701">
                <a:extLst>
                  <a:ext uri="{FF2B5EF4-FFF2-40B4-BE49-F238E27FC236}">
                    <a16:creationId xmlns:a16="http://schemas.microsoft.com/office/drawing/2014/main" id="{F0C41064-FCEB-4322-8FFE-CBB16AEF468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780130" y="1142190"/>
                <a:ext cx="835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157703" name="Ink 2157702">
                <a:extLst>
                  <a:ext uri="{FF2B5EF4-FFF2-40B4-BE49-F238E27FC236}">
                    <a16:creationId xmlns:a16="http://schemas.microsoft.com/office/drawing/2014/main" id="{92300B82-B782-4982-97D6-3BF3B6690369}"/>
                  </a:ext>
                </a:extLst>
              </p14:cNvPr>
              <p14:cNvContentPartPr/>
              <p14:nvPr/>
            </p14:nvContentPartPr>
            <p14:xfrm>
              <a:off x="6915490" y="1078470"/>
              <a:ext cx="16200" cy="88200"/>
            </p14:xfrm>
          </p:contentPart>
        </mc:Choice>
        <mc:Fallback xmlns="">
          <p:pic>
            <p:nvPicPr>
              <p:cNvPr id="2157703" name="Ink 2157702">
                <a:extLst>
                  <a:ext uri="{FF2B5EF4-FFF2-40B4-BE49-F238E27FC236}">
                    <a16:creationId xmlns:a16="http://schemas.microsoft.com/office/drawing/2014/main" id="{92300B82-B782-4982-97D6-3BF3B6690369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906490" y="1069830"/>
                <a:ext cx="338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157709" name="Ink 2157708">
                <a:extLst>
                  <a:ext uri="{FF2B5EF4-FFF2-40B4-BE49-F238E27FC236}">
                    <a16:creationId xmlns:a16="http://schemas.microsoft.com/office/drawing/2014/main" id="{DC5E3A7D-ED56-48C0-A9AF-57EAF3331210}"/>
                  </a:ext>
                </a:extLst>
              </p14:cNvPr>
              <p14:cNvContentPartPr/>
              <p14:nvPr/>
            </p14:nvContentPartPr>
            <p14:xfrm>
              <a:off x="7374850" y="979470"/>
              <a:ext cx="68760" cy="84240"/>
            </p14:xfrm>
          </p:contentPart>
        </mc:Choice>
        <mc:Fallback xmlns="">
          <p:pic>
            <p:nvPicPr>
              <p:cNvPr id="2157709" name="Ink 2157708">
                <a:extLst>
                  <a:ext uri="{FF2B5EF4-FFF2-40B4-BE49-F238E27FC236}">
                    <a16:creationId xmlns:a16="http://schemas.microsoft.com/office/drawing/2014/main" id="{DC5E3A7D-ED56-48C0-A9AF-57EAF3331210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365850" y="970470"/>
                <a:ext cx="8640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157710" name="Ink 2157709">
                <a:extLst>
                  <a:ext uri="{FF2B5EF4-FFF2-40B4-BE49-F238E27FC236}">
                    <a16:creationId xmlns:a16="http://schemas.microsoft.com/office/drawing/2014/main" id="{F6E97244-3343-40BC-817F-AC591EDB5DBC}"/>
                  </a:ext>
                </a:extLst>
              </p14:cNvPr>
              <p14:cNvContentPartPr/>
              <p14:nvPr/>
            </p14:nvContentPartPr>
            <p14:xfrm>
              <a:off x="4932970" y="2704950"/>
              <a:ext cx="356760" cy="204840"/>
            </p14:xfrm>
          </p:contentPart>
        </mc:Choice>
        <mc:Fallback xmlns="">
          <p:pic>
            <p:nvPicPr>
              <p:cNvPr id="2157710" name="Ink 2157709">
                <a:extLst>
                  <a:ext uri="{FF2B5EF4-FFF2-40B4-BE49-F238E27FC236}">
                    <a16:creationId xmlns:a16="http://schemas.microsoft.com/office/drawing/2014/main" id="{F6E97244-3343-40BC-817F-AC591EDB5DBC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923970" y="2695950"/>
                <a:ext cx="3744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157722" name="Ink 2157721">
                <a:extLst>
                  <a:ext uri="{FF2B5EF4-FFF2-40B4-BE49-F238E27FC236}">
                    <a16:creationId xmlns:a16="http://schemas.microsoft.com/office/drawing/2014/main" id="{928E88A7-EC95-4D57-B376-550B69FFFCA9}"/>
                  </a:ext>
                </a:extLst>
              </p14:cNvPr>
              <p14:cNvContentPartPr/>
              <p14:nvPr/>
            </p14:nvContentPartPr>
            <p14:xfrm>
              <a:off x="8481490" y="1115910"/>
              <a:ext cx="11520" cy="101160"/>
            </p14:xfrm>
          </p:contentPart>
        </mc:Choice>
        <mc:Fallback xmlns="">
          <p:pic>
            <p:nvPicPr>
              <p:cNvPr id="2157722" name="Ink 2157721">
                <a:extLst>
                  <a:ext uri="{FF2B5EF4-FFF2-40B4-BE49-F238E27FC236}">
                    <a16:creationId xmlns:a16="http://schemas.microsoft.com/office/drawing/2014/main" id="{928E88A7-EC95-4D57-B376-550B69FFFCA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8472490" y="1106910"/>
                <a:ext cx="291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157723" name="Ink 2157722">
                <a:extLst>
                  <a:ext uri="{FF2B5EF4-FFF2-40B4-BE49-F238E27FC236}">
                    <a16:creationId xmlns:a16="http://schemas.microsoft.com/office/drawing/2014/main" id="{49BF0F97-D202-463A-8087-925DC7534A31}"/>
                  </a:ext>
                </a:extLst>
              </p14:cNvPr>
              <p14:cNvContentPartPr/>
              <p14:nvPr/>
            </p14:nvContentPartPr>
            <p14:xfrm>
              <a:off x="8548810" y="1195830"/>
              <a:ext cx="3240" cy="15480"/>
            </p14:xfrm>
          </p:contentPart>
        </mc:Choice>
        <mc:Fallback xmlns="">
          <p:pic>
            <p:nvPicPr>
              <p:cNvPr id="2157723" name="Ink 2157722">
                <a:extLst>
                  <a:ext uri="{FF2B5EF4-FFF2-40B4-BE49-F238E27FC236}">
                    <a16:creationId xmlns:a16="http://schemas.microsoft.com/office/drawing/2014/main" id="{49BF0F97-D202-463A-8087-925DC7534A3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540170" y="1187190"/>
                <a:ext cx="208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157724" name="Ink 2157723">
                <a:extLst>
                  <a:ext uri="{FF2B5EF4-FFF2-40B4-BE49-F238E27FC236}">
                    <a16:creationId xmlns:a16="http://schemas.microsoft.com/office/drawing/2014/main" id="{234ABF9B-D706-45A8-90F9-135F3157FDAE}"/>
                  </a:ext>
                </a:extLst>
              </p14:cNvPr>
              <p14:cNvContentPartPr/>
              <p14:nvPr/>
            </p14:nvContentPartPr>
            <p14:xfrm>
              <a:off x="8593810" y="1106190"/>
              <a:ext cx="60480" cy="111960"/>
            </p14:xfrm>
          </p:contentPart>
        </mc:Choice>
        <mc:Fallback xmlns="">
          <p:pic>
            <p:nvPicPr>
              <p:cNvPr id="2157724" name="Ink 2157723">
                <a:extLst>
                  <a:ext uri="{FF2B5EF4-FFF2-40B4-BE49-F238E27FC236}">
                    <a16:creationId xmlns:a16="http://schemas.microsoft.com/office/drawing/2014/main" id="{234ABF9B-D706-45A8-90F9-135F3157FDA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584810" y="1097550"/>
                <a:ext cx="781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157730" name="Ink 2157729">
                <a:extLst>
                  <a:ext uri="{FF2B5EF4-FFF2-40B4-BE49-F238E27FC236}">
                    <a16:creationId xmlns:a16="http://schemas.microsoft.com/office/drawing/2014/main" id="{7D560332-CEFC-4593-843A-423E476D4C78}"/>
                  </a:ext>
                </a:extLst>
              </p14:cNvPr>
              <p14:cNvContentPartPr/>
              <p14:nvPr/>
            </p14:nvContentPartPr>
            <p14:xfrm>
              <a:off x="8174770" y="1005030"/>
              <a:ext cx="257400" cy="209880"/>
            </p14:xfrm>
          </p:contentPart>
        </mc:Choice>
        <mc:Fallback xmlns="">
          <p:pic>
            <p:nvPicPr>
              <p:cNvPr id="2157730" name="Ink 2157729">
                <a:extLst>
                  <a:ext uri="{FF2B5EF4-FFF2-40B4-BE49-F238E27FC236}">
                    <a16:creationId xmlns:a16="http://schemas.microsoft.com/office/drawing/2014/main" id="{7D560332-CEFC-4593-843A-423E476D4C7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165783" y="996030"/>
                <a:ext cx="275015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157731" name="Ink 2157730">
                <a:extLst>
                  <a:ext uri="{FF2B5EF4-FFF2-40B4-BE49-F238E27FC236}">
                    <a16:creationId xmlns:a16="http://schemas.microsoft.com/office/drawing/2014/main" id="{033BDAB2-E2F6-4B52-A7CD-AD0DA5B226A4}"/>
                  </a:ext>
                </a:extLst>
              </p14:cNvPr>
              <p14:cNvContentPartPr/>
              <p14:nvPr/>
            </p14:nvContentPartPr>
            <p14:xfrm>
              <a:off x="7860490" y="1068750"/>
              <a:ext cx="197640" cy="144720"/>
            </p14:xfrm>
          </p:contentPart>
        </mc:Choice>
        <mc:Fallback xmlns="">
          <p:pic>
            <p:nvPicPr>
              <p:cNvPr id="2157731" name="Ink 2157730">
                <a:extLst>
                  <a:ext uri="{FF2B5EF4-FFF2-40B4-BE49-F238E27FC236}">
                    <a16:creationId xmlns:a16="http://schemas.microsoft.com/office/drawing/2014/main" id="{033BDAB2-E2F6-4B52-A7CD-AD0DA5B226A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851834" y="1059750"/>
                <a:ext cx="215312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157732" name="Ink 2157731">
                <a:extLst>
                  <a:ext uri="{FF2B5EF4-FFF2-40B4-BE49-F238E27FC236}">
                    <a16:creationId xmlns:a16="http://schemas.microsoft.com/office/drawing/2014/main" id="{161B4A89-13F3-43F9-BFD9-A87C85C3CC77}"/>
                  </a:ext>
                </a:extLst>
              </p14:cNvPr>
              <p14:cNvContentPartPr/>
              <p14:nvPr/>
            </p14:nvContentPartPr>
            <p14:xfrm>
              <a:off x="7680490" y="1084230"/>
              <a:ext cx="124560" cy="98640"/>
            </p14:xfrm>
          </p:contentPart>
        </mc:Choice>
        <mc:Fallback xmlns="">
          <p:pic>
            <p:nvPicPr>
              <p:cNvPr id="2157732" name="Ink 2157731">
                <a:extLst>
                  <a:ext uri="{FF2B5EF4-FFF2-40B4-BE49-F238E27FC236}">
                    <a16:creationId xmlns:a16="http://schemas.microsoft.com/office/drawing/2014/main" id="{161B4A89-13F3-43F9-BFD9-A87C85C3CC7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671516" y="1075230"/>
                <a:ext cx="142149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157733" name="Ink 2157732">
                <a:extLst>
                  <a:ext uri="{FF2B5EF4-FFF2-40B4-BE49-F238E27FC236}">
                    <a16:creationId xmlns:a16="http://schemas.microsoft.com/office/drawing/2014/main" id="{AB77FE92-CA30-481B-9B65-614D9224BA17}"/>
                  </a:ext>
                </a:extLst>
              </p14:cNvPr>
              <p14:cNvContentPartPr/>
              <p14:nvPr/>
            </p14:nvContentPartPr>
            <p14:xfrm>
              <a:off x="7509130" y="1047150"/>
              <a:ext cx="114840" cy="140400"/>
            </p14:xfrm>
          </p:contentPart>
        </mc:Choice>
        <mc:Fallback xmlns="">
          <p:pic>
            <p:nvPicPr>
              <p:cNvPr id="2157733" name="Ink 2157732">
                <a:extLst>
                  <a:ext uri="{FF2B5EF4-FFF2-40B4-BE49-F238E27FC236}">
                    <a16:creationId xmlns:a16="http://schemas.microsoft.com/office/drawing/2014/main" id="{AB77FE92-CA30-481B-9B65-614D9224BA1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500490" y="1038150"/>
                <a:ext cx="1324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157734" name="Ink 2157733">
                <a:extLst>
                  <a:ext uri="{FF2B5EF4-FFF2-40B4-BE49-F238E27FC236}">
                    <a16:creationId xmlns:a16="http://schemas.microsoft.com/office/drawing/2014/main" id="{CA081255-4E2F-4724-A11D-DDF3D08D1FC0}"/>
                  </a:ext>
                </a:extLst>
              </p14:cNvPr>
              <p14:cNvContentPartPr/>
              <p14:nvPr/>
            </p14:nvContentPartPr>
            <p14:xfrm>
              <a:off x="7158130" y="1049670"/>
              <a:ext cx="165960" cy="171000"/>
            </p14:xfrm>
          </p:contentPart>
        </mc:Choice>
        <mc:Fallback xmlns="">
          <p:pic>
            <p:nvPicPr>
              <p:cNvPr id="2157734" name="Ink 2157733">
                <a:extLst>
                  <a:ext uri="{FF2B5EF4-FFF2-40B4-BE49-F238E27FC236}">
                    <a16:creationId xmlns:a16="http://schemas.microsoft.com/office/drawing/2014/main" id="{CA081255-4E2F-4724-A11D-DDF3D08D1FC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149130" y="1041030"/>
                <a:ext cx="1836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157735" name="Ink 2157734">
                <a:extLst>
                  <a:ext uri="{FF2B5EF4-FFF2-40B4-BE49-F238E27FC236}">
                    <a16:creationId xmlns:a16="http://schemas.microsoft.com/office/drawing/2014/main" id="{67E0F1C9-EC2D-4927-8613-55EFDE26CE3B}"/>
                  </a:ext>
                </a:extLst>
              </p14:cNvPr>
              <p14:cNvContentPartPr/>
              <p14:nvPr/>
            </p14:nvContentPartPr>
            <p14:xfrm>
              <a:off x="6992170" y="1082790"/>
              <a:ext cx="104760" cy="98640"/>
            </p14:xfrm>
          </p:contentPart>
        </mc:Choice>
        <mc:Fallback xmlns="">
          <p:pic>
            <p:nvPicPr>
              <p:cNvPr id="2157735" name="Ink 2157734">
                <a:extLst>
                  <a:ext uri="{FF2B5EF4-FFF2-40B4-BE49-F238E27FC236}">
                    <a16:creationId xmlns:a16="http://schemas.microsoft.com/office/drawing/2014/main" id="{67E0F1C9-EC2D-4927-8613-55EFDE26CE3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983170" y="1074150"/>
                <a:ext cx="1224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157736" name="Ink 2157735">
                <a:extLst>
                  <a:ext uri="{FF2B5EF4-FFF2-40B4-BE49-F238E27FC236}">
                    <a16:creationId xmlns:a16="http://schemas.microsoft.com/office/drawing/2014/main" id="{6D364911-46A6-4F25-B069-8A40832857C3}"/>
                  </a:ext>
                </a:extLst>
              </p14:cNvPr>
              <p14:cNvContentPartPr/>
              <p14:nvPr/>
            </p14:nvContentPartPr>
            <p14:xfrm>
              <a:off x="4884730" y="2967750"/>
              <a:ext cx="477000" cy="207000"/>
            </p14:xfrm>
          </p:contentPart>
        </mc:Choice>
        <mc:Fallback xmlns="">
          <p:pic>
            <p:nvPicPr>
              <p:cNvPr id="2157736" name="Ink 2157735">
                <a:extLst>
                  <a:ext uri="{FF2B5EF4-FFF2-40B4-BE49-F238E27FC236}">
                    <a16:creationId xmlns:a16="http://schemas.microsoft.com/office/drawing/2014/main" id="{6D364911-46A6-4F25-B069-8A40832857C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876090" y="2959110"/>
                <a:ext cx="4946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157746" name="Ink 2157745">
                <a:extLst>
                  <a:ext uri="{FF2B5EF4-FFF2-40B4-BE49-F238E27FC236}">
                    <a16:creationId xmlns:a16="http://schemas.microsoft.com/office/drawing/2014/main" id="{55A068BD-1A15-4F28-B9E9-12D67A6A73CF}"/>
                  </a:ext>
                </a:extLst>
              </p14:cNvPr>
              <p14:cNvContentPartPr/>
              <p14:nvPr/>
            </p14:nvContentPartPr>
            <p14:xfrm>
              <a:off x="6158410" y="1660950"/>
              <a:ext cx="125280" cy="90000"/>
            </p14:xfrm>
          </p:contentPart>
        </mc:Choice>
        <mc:Fallback xmlns="">
          <p:pic>
            <p:nvPicPr>
              <p:cNvPr id="2157746" name="Ink 2157745">
                <a:extLst>
                  <a:ext uri="{FF2B5EF4-FFF2-40B4-BE49-F238E27FC236}">
                    <a16:creationId xmlns:a16="http://schemas.microsoft.com/office/drawing/2014/main" id="{55A068BD-1A15-4F28-B9E9-12D67A6A73C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149770" y="1651950"/>
                <a:ext cx="14292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157747" name="Ink 2157746">
                <a:extLst>
                  <a:ext uri="{FF2B5EF4-FFF2-40B4-BE49-F238E27FC236}">
                    <a16:creationId xmlns:a16="http://schemas.microsoft.com/office/drawing/2014/main" id="{D61278FC-20B5-4561-85ED-631CEA52E0A9}"/>
                  </a:ext>
                </a:extLst>
              </p14:cNvPr>
              <p14:cNvContentPartPr/>
              <p14:nvPr/>
            </p14:nvContentPartPr>
            <p14:xfrm>
              <a:off x="9171610" y="1244790"/>
              <a:ext cx="178200" cy="206640"/>
            </p14:xfrm>
          </p:contentPart>
        </mc:Choice>
        <mc:Fallback xmlns="">
          <p:pic>
            <p:nvPicPr>
              <p:cNvPr id="2157747" name="Ink 2157746">
                <a:extLst>
                  <a:ext uri="{FF2B5EF4-FFF2-40B4-BE49-F238E27FC236}">
                    <a16:creationId xmlns:a16="http://schemas.microsoft.com/office/drawing/2014/main" id="{D61278FC-20B5-4561-85ED-631CEA52E0A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162610" y="1236150"/>
                <a:ext cx="1958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157748" name="Ink 2157747">
                <a:extLst>
                  <a:ext uri="{FF2B5EF4-FFF2-40B4-BE49-F238E27FC236}">
                    <a16:creationId xmlns:a16="http://schemas.microsoft.com/office/drawing/2014/main" id="{6946F2B6-0DB9-4696-B56D-FD54C8E982C2}"/>
                  </a:ext>
                </a:extLst>
              </p14:cNvPr>
              <p14:cNvContentPartPr/>
              <p14:nvPr/>
            </p14:nvContentPartPr>
            <p14:xfrm>
              <a:off x="9073690" y="1268190"/>
              <a:ext cx="55080" cy="88560"/>
            </p14:xfrm>
          </p:contentPart>
        </mc:Choice>
        <mc:Fallback xmlns="">
          <p:pic>
            <p:nvPicPr>
              <p:cNvPr id="2157748" name="Ink 2157747">
                <a:extLst>
                  <a:ext uri="{FF2B5EF4-FFF2-40B4-BE49-F238E27FC236}">
                    <a16:creationId xmlns:a16="http://schemas.microsoft.com/office/drawing/2014/main" id="{6946F2B6-0DB9-4696-B56D-FD54C8E982C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064690" y="1259190"/>
                <a:ext cx="727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157749" name="Ink 2157748">
                <a:extLst>
                  <a:ext uri="{FF2B5EF4-FFF2-40B4-BE49-F238E27FC236}">
                    <a16:creationId xmlns:a16="http://schemas.microsoft.com/office/drawing/2014/main" id="{DC16C556-0A73-4070-AEB3-BCDDB80E2A55}"/>
                  </a:ext>
                </a:extLst>
              </p14:cNvPr>
              <p14:cNvContentPartPr/>
              <p14:nvPr/>
            </p14:nvContentPartPr>
            <p14:xfrm>
              <a:off x="8710450" y="1012590"/>
              <a:ext cx="319680" cy="333360"/>
            </p14:xfrm>
          </p:contentPart>
        </mc:Choice>
        <mc:Fallback xmlns="">
          <p:pic>
            <p:nvPicPr>
              <p:cNvPr id="2157749" name="Ink 2157748">
                <a:extLst>
                  <a:ext uri="{FF2B5EF4-FFF2-40B4-BE49-F238E27FC236}">
                    <a16:creationId xmlns:a16="http://schemas.microsoft.com/office/drawing/2014/main" id="{DC16C556-0A73-4070-AEB3-BCDDB80E2A5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701450" y="1003950"/>
                <a:ext cx="33732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157751" name="Ink 2157750">
                <a:extLst>
                  <a:ext uri="{FF2B5EF4-FFF2-40B4-BE49-F238E27FC236}">
                    <a16:creationId xmlns:a16="http://schemas.microsoft.com/office/drawing/2014/main" id="{B687DEEA-60AF-407F-B698-33F48E2B3565}"/>
                  </a:ext>
                </a:extLst>
              </p14:cNvPr>
              <p14:cNvContentPartPr/>
              <p14:nvPr/>
            </p14:nvContentPartPr>
            <p14:xfrm>
              <a:off x="3977530" y="2965590"/>
              <a:ext cx="320040" cy="482040"/>
            </p14:xfrm>
          </p:contentPart>
        </mc:Choice>
        <mc:Fallback xmlns="">
          <p:pic>
            <p:nvPicPr>
              <p:cNvPr id="2157751" name="Ink 2157750">
                <a:extLst>
                  <a:ext uri="{FF2B5EF4-FFF2-40B4-BE49-F238E27FC236}">
                    <a16:creationId xmlns:a16="http://schemas.microsoft.com/office/drawing/2014/main" id="{B687DEEA-60AF-407F-B698-33F48E2B3565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968540" y="2956597"/>
                <a:ext cx="337660" cy="499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157756" name="Ink 2157755">
                <a:extLst>
                  <a:ext uri="{FF2B5EF4-FFF2-40B4-BE49-F238E27FC236}">
                    <a16:creationId xmlns:a16="http://schemas.microsoft.com/office/drawing/2014/main" id="{72A444D3-5588-4690-A40F-60A3E5F29417}"/>
                  </a:ext>
                </a:extLst>
              </p14:cNvPr>
              <p14:cNvContentPartPr/>
              <p14:nvPr/>
            </p14:nvContentPartPr>
            <p14:xfrm>
              <a:off x="6807850" y="1641150"/>
              <a:ext cx="11520" cy="97200"/>
            </p14:xfrm>
          </p:contentPart>
        </mc:Choice>
        <mc:Fallback xmlns="">
          <p:pic>
            <p:nvPicPr>
              <p:cNvPr id="2157756" name="Ink 2157755">
                <a:extLst>
                  <a:ext uri="{FF2B5EF4-FFF2-40B4-BE49-F238E27FC236}">
                    <a16:creationId xmlns:a16="http://schemas.microsoft.com/office/drawing/2014/main" id="{72A444D3-5588-4690-A40F-60A3E5F2941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798850" y="1632510"/>
                <a:ext cx="2916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157757" name="Ink 2157756">
                <a:extLst>
                  <a:ext uri="{FF2B5EF4-FFF2-40B4-BE49-F238E27FC236}">
                    <a16:creationId xmlns:a16="http://schemas.microsoft.com/office/drawing/2014/main" id="{DEBC6609-6FC9-49E9-9A5B-D763B77E324E}"/>
                  </a:ext>
                </a:extLst>
              </p14:cNvPr>
              <p14:cNvContentPartPr/>
              <p14:nvPr/>
            </p14:nvContentPartPr>
            <p14:xfrm>
              <a:off x="6884890" y="1723590"/>
              <a:ext cx="6480" cy="12600"/>
            </p14:xfrm>
          </p:contentPart>
        </mc:Choice>
        <mc:Fallback xmlns="">
          <p:pic>
            <p:nvPicPr>
              <p:cNvPr id="2157757" name="Ink 2157756">
                <a:extLst>
                  <a:ext uri="{FF2B5EF4-FFF2-40B4-BE49-F238E27FC236}">
                    <a16:creationId xmlns:a16="http://schemas.microsoft.com/office/drawing/2014/main" id="{DEBC6609-6FC9-49E9-9A5B-D763B77E324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876250" y="1714590"/>
                <a:ext cx="241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157758" name="Ink 2157757">
                <a:extLst>
                  <a:ext uri="{FF2B5EF4-FFF2-40B4-BE49-F238E27FC236}">
                    <a16:creationId xmlns:a16="http://schemas.microsoft.com/office/drawing/2014/main" id="{D324C742-A5CF-4747-97B4-E76D6B279B69}"/>
                  </a:ext>
                </a:extLst>
              </p14:cNvPr>
              <p14:cNvContentPartPr/>
              <p14:nvPr/>
            </p14:nvContentPartPr>
            <p14:xfrm>
              <a:off x="6960130" y="1625670"/>
              <a:ext cx="57960" cy="107640"/>
            </p14:xfrm>
          </p:contentPart>
        </mc:Choice>
        <mc:Fallback xmlns="">
          <p:pic>
            <p:nvPicPr>
              <p:cNvPr id="2157758" name="Ink 2157757">
                <a:extLst>
                  <a:ext uri="{FF2B5EF4-FFF2-40B4-BE49-F238E27FC236}">
                    <a16:creationId xmlns:a16="http://schemas.microsoft.com/office/drawing/2014/main" id="{D324C742-A5CF-4747-97B4-E76D6B279B6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951130" y="1617030"/>
                <a:ext cx="756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157763" name="Ink 2157762">
                <a:extLst>
                  <a:ext uri="{FF2B5EF4-FFF2-40B4-BE49-F238E27FC236}">
                    <a16:creationId xmlns:a16="http://schemas.microsoft.com/office/drawing/2014/main" id="{CBD8B2F6-C845-4855-9802-DF0ACA30D120}"/>
                  </a:ext>
                </a:extLst>
              </p14:cNvPr>
              <p14:cNvContentPartPr/>
              <p14:nvPr/>
            </p14:nvContentPartPr>
            <p14:xfrm>
              <a:off x="7083250" y="1589670"/>
              <a:ext cx="189720" cy="183600"/>
            </p14:xfrm>
          </p:contentPart>
        </mc:Choice>
        <mc:Fallback xmlns="">
          <p:pic>
            <p:nvPicPr>
              <p:cNvPr id="2157763" name="Ink 2157762">
                <a:extLst>
                  <a:ext uri="{FF2B5EF4-FFF2-40B4-BE49-F238E27FC236}">
                    <a16:creationId xmlns:a16="http://schemas.microsoft.com/office/drawing/2014/main" id="{CBD8B2F6-C845-4855-9802-DF0ACA30D12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074233" y="1580670"/>
                <a:ext cx="207394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157764" name="Ink 2157763">
                <a:extLst>
                  <a:ext uri="{FF2B5EF4-FFF2-40B4-BE49-F238E27FC236}">
                    <a16:creationId xmlns:a16="http://schemas.microsoft.com/office/drawing/2014/main" id="{72D43E67-642A-4FF8-8FF1-38295E5729FB}"/>
                  </a:ext>
                </a:extLst>
              </p14:cNvPr>
              <p14:cNvContentPartPr/>
              <p14:nvPr/>
            </p14:nvContentPartPr>
            <p14:xfrm>
              <a:off x="6382690" y="1578510"/>
              <a:ext cx="352800" cy="176040"/>
            </p14:xfrm>
          </p:contentPart>
        </mc:Choice>
        <mc:Fallback xmlns="">
          <p:pic>
            <p:nvPicPr>
              <p:cNvPr id="2157764" name="Ink 2157763">
                <a:extLst>
                  <a:ext uri="{FF2B5EF4-FFF2-40B4-BE49-F238E27FC236}">
                    <a16:creationId xmlns:a16="http://schemas.microsoft.com/office/drawing/2014/main" id="{72D43E67-642A-4FF8-8FF1-38295E5729F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373690" y="1569510"/>
                <a:ext cx="3704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157768" name="Ink 2157767">
                <a:extLst>
                  <a:ext uri="{FF2B5EF4-FFF2-40B4-BE49-F238E27FC236}">
                    <a16:creationId xmlns:a16="http://schemas.microsoft.com/office/drawing/2014/main" id="{5B8ACCD4-EF76-4C82-B141-5F687E29FDCA}"/>
                  </a:ext>
                </a:extLst>
              </p14:cNvPr>
              <p14:cNvContentPartPr/>
              <p14:nvPr/>
            </p14:nvContentPartPr>
            <p14:xfrm>
              <a:off x="7696690" y="1726470"/>
              <a:ext cx="1800" cy="3240"/>
            </p14:xfrm>
          </p:contentPart>
        </mc:Choice>
        <mc:Fallback xmlns="">
          <p:pic>
            <p:nvPicPr>
              <p:cNvPr id="2157768" name="Ink 2157767">
                <a:extLst>
                  <a:ext uri="{FF2B5EF4-FFF2-40B4-BE49-F238E27FC236}">
                    <a16:creationId xmlns:a16="http://schemas.microsoft.com/office/drawing/2014/main" id="{5B8ACCD4-EF76-4C82-B141-5F687E29FDC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687690" y="1717830"/>
                <a:ext cx="194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157769" name="Ink 2157768">
                <a:extLst>
                  <a:ext uri="{FF2B5EF4-FFF2-40B4-BE49-F238E27FC236}">
                    <a16:creationId xmlns:a16="http://schemas.microsoft.com/office/drawing/2014/main" id="{E0E3441A-2987-4053-889A-1EC317E18B86}"/>
                  </a:ext>
                </a:extLst>
              </p14:cNvPr>
              <p14:cNvContentPartPr/>
              <p14:nvPr/>
            </p14:nvContentPartPr>
            <p14:xfrm>
              <a:off x="7759330" y="1651950"/>
              <a:ext cx="11520" cy="93960"/>
            </p14:xfrm>
          </p:contentPart>
        </mc:Choice>
        <mc:Fallback xmlns="">
          <p:pic>
            <p:nvPicPr>
              <p:cNvPr id="2157769" name="Ink 2157768">
                <a:extLst>
                  <a:ext uri="{FF2B5EF4-FFF2-40B4-BE49-F238E27FC236}">
                    <a16:creationId xmlns:a16="http://schemas.microsoft.com/office/drawing/2014/main" id="{E0E3441A-2987-4053-889A-1EC317E18B8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750330" y="1643310"/>
                <a:ext cx="291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157774" name="Ink 2157773">
                <a:extLst>
                  <a:ext uri="{FF2B5EF4-FFF2-40B4-BE49-F238E27FC236}">
                    <a16:creationId xmlns:a16="http://schemas.microsoft.com/office/drawing/2014/main" id="{F18FA0FA-CFAB-4B1F-B2F4-89E694AFC4A0}"/>
                  </a:ext>
                </a:extLst>
              </p14:cNvPr>
              <p14:cNvContentPartPr/>
              <p14:nvPr/>
            </p14:nvContentPartPr>
            <p14:xfrm>
              <a:off x="2807890" y="654030"/>
              <a:ext cx="6429600" cy="92880"/>
            </p14:xfrm>
          </p:contentPart>
        </mc:Choice>
        <mc:Fallback xmlns="">
          <p:pic>
            <p:nvPicPr>
              <p:cNvPr id="2157774" name="Ink 2157773">
                <a:extLst>
                  <a:ext uri="{FF2B5EF4-FFF2-40B4-BE49-F238E27FC236}">
                    <a16:creationId xmlns:a16="http://schemas.microsoft.com/office/drawing/2014/main" id="{F18FA0FA-CFAB-4B1F-B2F4-89E694AFC4A0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798890" y="645030"/>
                <a:ext cx="64472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157775" name="Ink 2157774">
                <a:extLst>
                  <a:ext uri="{FF2B5EF4-FFF2-40B4-BE49-F238E27FC236}">
                    <a16:creationId xmlns:a16="http://schemas.microsoft.com/office/drawing/2014/main" id="{7781B3B6-A6B3-4460-BE4C-58117D337984}"/>
                  </a:ext>
                </a:extLst>
              </p14:cNvPr>
              <p14:cNvContentPartPr/>
              <p14:nvPr/>
            </p14:nvContentPartPr>
            <p14:xfrm>
              <a:off x="7846450" y="1601190"/>
              <a:ext cx="204840" cy="203760"/>
            </p14:xfrm>
          </p:contentPart>
        </mc:Choice>
        <mc:Fallback xmlns="">
          <p:pic>
            <p:nvPicPr>
              <p:cNvPr id="2157775" name="Ink 2157774">
                <a:extLst>
                  <a:ext uri="{FF2B5EF4-FFF2-40B4-BE49-F238E27FC236}">
                    <a16:creationId xmlns:a16="http://schemas.microsoft.com/office/drawing/2014/main" id="{7781B3B6-A6B3-4460-BE4C-58117D33798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837810" y="1592550"/>
                <a:ext cx="2224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157776" name="Ink 2157775">
                <a:extLst>
                  <a:ext uri="{FF2B5EF4-FFF2-40B4-BE49-F238E27FC236}">
                    <a16:creationId xmlns:a16="http://schemas.microsoft.com/office/drawing/2014/main" id="{9A567552-89C4-4A43-ACC3-9307E04536B8}"/>
                  </a:ext>
                </a:extLst>
              </p14:cNvPr>
              <p14:cNvContentPartPr/>
              <p14:nvPr/>
            </p14:nvContentPartPr>
            <p14:xfrm>
              <a:off x="7343170" y="1567710"/>
              <a:ext cx="291960" cy="205560"/>
            </p14:xfrm>
          </p:contentPart>
        </mc:Choice>
        <mc:Fallback xmlns="">
          <p:pic>
            <p:nvPicPr>
              <p:cNvPr id="2157776" name="Ink 2157775">
                <a:extLst>
                  <a:ext uri="{FF2B5EF4-FFF2-40B4-BE49-F238E27FC236}">
                    <a16:creationId xmlns:a16="http://schemas.microsoft.com/office/drawing/2014/main" id="{9A567552-89C4-4A43-ACC3-9307E04536B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334170" y="1558710"/>
                <a:ext cx="3096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157777" name="Ink 2157776">
                <a:extLst>
                  <a:ext uri="{FF2B5EF4-FFF2-40B4-BE49-F238E27FC236}">
                    <a16:creationId xmlns:a16="http://schemas.microsoft.com/office/drawing/2014/main" id="{AFB6C748-FA6C-4ED6-B2F2-A2F1F828D51E}"/>
                  </a:ext>
                </a:extLst>
              </p14:cNvPr>
              <p14:cNvContentPartPr/>
              <p14:nvPr/>
            </p14:nvContentPartPr>
            <p14:xfrm>
              <a:off x="5993890" y="2394270"/>
              <a:ext cx="83160" cy="26640"/>
            </p14:xfrm>
          </p:contentPart>
        </mc:Choice>
        <mc:Fallback xmlns="">
          <p:pic>
            <p:nvPicPr>
              <p:cNvPr id="2157777" name="Ink 2157776">
                <a:extLst>
                  <a:ext uri="{FF2B5EF4-FFF2-40B4-BE49-F238E27FC236}">
                    <a16:creationId xmlns:a16="http://schemas.microsoft.com/office/drawing/2014/main" id="{AFB6C748-FA6C-4ED6-B2F2-A2F1F828D51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985250" y="2385630"/>
                <a:ext cx="1008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157778" name="Ink 2157777">
                <a:extLst>
                  <a:ext uri="{FF2B5EF4-FFF2-40B4-BE49-F238E27FC236}">
                    <a16:creationId xmlns:a16="http://schemas.microsoft.com/office/drawing/2014/main" id="{B881295F-4414-4560-9E18-0EFF462C83A9}"/>
                  </a:ext>
                </a:extLst>
              </p14:cNvPr>
              <p14:cNvContentPartPr/>
              <p14:nvPr/>
            </p14:nvContentPartPr>
            <p14:xfrm>
              <a:off x="5961850" y="2338110"/>
              <a:ext cx="129240" cy="28800"/>
            </p14:xfrm>
          </p:contentPart>
        </mc:Choice>
        <mc:Fallback xmlns="">
          <p:pic>
            <p:nvPicPr>
              <p:cNvPr id="2157778" name="Ink 2157777">
                <a:extLst>
                  <a:ext uri="{FF2B5EF4-FFF2-40B4-BE49-F238E27FC236}">
                    <a16:creationId xmlns:a16="http://schemas.microsoft.com/office/drawing/2014/main" id="{B881295F-4414-4560-9E18-0EFF462C83A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953210" y="2329470"/>
                <a:ext cx="1468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157790" name="Ink 2157789">
                <a:extLst>
                  <a:ext uri="{FF2B5EF4-FFF2-40B4-BE49-F238E27FC236}">
                    <a16:creationId xmlns:a16="http://schemas.microsoft.com/office/drawing/2014/main" id="{4446A699-0351-4139-97C7-14A49866A4C7}"/>
                  </a:ext>
                </a:extLst>
              </p14:cNvPr>
              <p14:cNvContentPartPr/>
              <p14:nvPr/>
            </p14:nvContentPartPr>
            <p14:xfrm>
              <a:off x="6169930" y="2119590"/>
              <a:ext cx="640080" cy="509040"/>
            </p14:xfrm>
          </p:contentPart>
        </mc:Choice>
        <mc:Fallback xmlns="">
          <p:pic>
            <p:nvPicPr>
              <p:cNvPr id="2157790" name="Ink 2157789">
                <a:extLst>
                  <a:ext uri="{FF2B5EF4-FFF2-40B4-BE49-F238E27FC236}">
                    <a16:creationId xmlns:a16="http://schemas.microsoft.com/office/drawing/2014/main" id="{4446A699-0351-4139-97C7-14A49866A4C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161290" y="2110590"/>
                <a:ext cx="65772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157791" name="Ink 2157790">
                <a:extLst>
                  <a:ext uri="{FF2B5EF4-FFF2-40B4-BE49-F238E27FC236}">
                    <a16:creationId xmlns:a16="http://schemas.microsoft.com/office/drawing/2014/main" id="{2D46A8D1-F1F3-4082-ACDD-CACD07F01851}"/>
                  </a:ext>
                </a:extLst>
              </p14:cNvPr>
              <p14:cNvContentPartPr/>
              <p14:nvPr/>
            </p14:nvContentPartPr>
            <p14:xfrm>
              <a:off x="3094810" y="869310"/>
              <a:ext cx="542880" cy="362520"/>
            </p14:xfrm>
          </p:contentPart>
        </mc:Choice>
        <mc:Fallback xmlns="">
          <p:pic>
            <p:nvPicPr>
              <p:cNvPr id="2157791" name="Ink 2157790">
                <a:extLst>
                  <a:ext uri="{FF2B5EF4-FFF2-40B4-BE49-F238E27FC236}">
                    <a16:creationId xmlns:a16="http://schemas.microsoft.com/office/drawing/2014/main" id="{2D46A8D1-F1F3-4082-ACDD-CACD07F0185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085810" y="860310"/>
                <a:ext cx="56052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157792" name="Ink 2157791">
                <a:extLst>
                  <a:ext uri="{FF2B5EF4-FFF2-40B4-BE49-F238E27FC236}">
                    <a16:creationId xmlns:a16="http://schemas.microsoft.com/office/drawing/2014/main" id="{F8451E37-23A2-419A-9926-03B9A62CAE44}"/>
                  </a:ext>
                </a:extLst>
              </p14:cNvPr>
              <p14:cNvContentPartPr/>
              <p14:nvPr/>
            </p14:nvContentPartPr>
            <p14:xfrm>
              <a:off x="686050" y="3148830"/>
              <a:ext cx="92880" cy="105480"/>
            </p14:xfrm>
          </p:contentPart>
        </mc:Choice>
        <mc:Fallback xmlns="">
          <p:pic>
            <p:nvPicPr>
              <p:cNvPr id="2157792" name="Ink 2157791">
                <a:extLst>
                  <a:ext uri="{FF2B5EF4-FFF2-40B4-BE49-F238E27FC236}">
                    <a16:creationId xmlns:a16="http://schemas.microsoft.com/office/drawing/2014/main" id="{F8451E37-23A2-419A-9926-03B9A62CAE4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77050" y="3139830"/>
                <a:ext cx="1105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157793" name="Ink 2157792">
                <a:extLst>
                  <a:ext uri="{FF2B5EF4-FFF2-40B4-BE49-F238E27FC236}">
                    <a16:creationId xmlns:a16="http://schemas.microsoft.com/office/drawing/2014/main" id="{C4AB7C49-B921-46F4-862C-12A0ACAD48FC}"/>
                  </a:ext>
                </a:extLst>
              </p14:cNvPr>
              <p14:cNvContentPartPr/>
              <p14:nvPr/>
            </p14:nvContentPartPr>
            <p14:xfrm>
              <a:off x="855250" y="3171150"/>
              <a:ext cx="73080" cy="79920"/>
            </p14:xfrm>
          </p:contentPart>
        </mc:Choice>
        <mc:Fallback xmlns="">
          <p:pic>
            <p:nvPicPr>
              <p:cNvPr id="2157793" name="Ink 2157792">
                <a:extLst>
                  <a:ext uri="{FF2B5EF4-FFF2-40B4-BE49-F238E27FC236}">
                    <a16:creationId xmlns:a16="http://schemas.microsoft.com/office/drawing/2014/main" id="{C4AB7C49-B921-46F4-862C-12A0ACAD48F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46610" y="3162150"/>
                <a:ext cx="907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157802" name="Ink 2157801">
                <a:extLst>
                  <a:ext uri="{FF2B5EF4-FFF2-40B4-BE49-F238E27FC236}">
                    <a16:creationId xmlns:a16="http://schemas.microsoft.com/office/drawing/2014/main" id="{98CAC28E-6D04-4D4C-928B-D66413766C44}"/>
                  </a:ext>
                </a:extLst>
              </p14:cNvPr>
              <p14:cNvContentPartPr/>
              <p14:nvPr/>
            </p14:nvContentPartPr>
            <p14:xfrm>
              <a:off x="651850" y="4119390"/>
              <a:ext cx="569160" cy="171360"/>
            </p14:xfrm>
          </p:contentPart>
        </mc:Choice>
        <mc:Fallback xmlns="">
          <p:pic>
            <p:nvPicPr>
              <p:cNvPr id="2157802" name="Ink 2157801">
                <a:extLst>
                  <a:ext uri="{FF2B5EF4-FFF2-40B4-BE49-F238E27FC236}">
                    <a16:creationId xmlns:a16="http://schemas.microsoft.com/office/drawing/2014/main" id="{98CAC28E-6D04-4D4C-928B-D66413766C4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42850" y="4110750"/>
                <a:ext cx="5868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157804" name="Ink 2157803">
                <a:extLst>
                  <a:ext uri="{FF2B5EF4-FFF2-40B4-BE49-F238E27FC236}">
                    <a16:creationId xmlns:a16="http://schemas.microsoft.com/office/drawing/2014/main" id="{9DE1A1C2-7DCF-481C-AA8E-FD43F45571D9}"/>
                  </a:ext>
                </a:extLst>
              </p14:cNvPr>
              <p14:cNvContentPartPr/>
              <p14:nvPr/>
            </p14:nvContentPartPr>
            <p14:xfrm>
              <a:off x="1431970" y="4174830"/>
              <a:ext cx="1800" cy="2520"/>
            </p14:xfrm>
          </p:contentPart>
        </mc:Choice>
        <mc:Fallback xmlns="">
          <p:pic>
            <p:nvPicPr>
              <p:cNvPr id="2157804" name="Ink 2157803">
                <a:extLst>
                  <a:ext uri="{FF2B5EF4-FFF2-40B4-BE49-F238E27FC236}">
                    <a16:creationId xmlns:a16="http://schemas.microsoft.com/office/drawing/2014/main" id="{9DE1A1C2-7DCF-481C-AA8E-FD43F45571D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22970" y="4166190"/>
                <a:ext cx="194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157820" name="Ink 2157819">
                <a:extLst>
                  <a:ext uri="{FF2B5EF4-FFF2-40B4-BE49-F238E27FC236}">
                    <a16:creationId xmlns:a16="http://schemas.microsoft.com/office/drawing/2014/main" id="{6CB72873-117B-477C-A266-3C69E0236B0A}"/>
                  </a:ext>
                </a:extLst>
              </p14:cNvPr>
              <p14:cNvContentPartPr/>
              <p14:nvPr/>
            </p14:nvContentPartPr>
            <p14:xfrm>
              <a:off x="2977450" y="4354830"/>
              <a:ext cx="52920" cy="72360"/>
            </p14:xfrm>
          </p:contentPart>
        </mc:Choice>
        <mc:Fallback xmlns="">
          <p:pic>
            <p:nvPicPr>
              <p:cNvPr id="2157820" name="Ink 2157819">
                <a:extLst>
                  <a:ext uri="{FF2B5EF4-FFF2-40B4-BE49-F238E27FC236}">
                    <a16:creationId xmlns:a16="http://schemas.microsoft.com/office/drawing/2014/main" id="{6CB72873-117B-477C-A266-3C69E0236B0A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2968810" y="4346190"/>
                <a:ext cx="705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157821" name="Ink 2157820">
                <a:extLst>
                  <a:ext uri="{FF2B5EF4-FFF2-40B4-BE49-F238E27FC236}">
                    <a16:creationId xmlns:a16="http://schemas.microsoft.com/office/drawing/2014/main" id="{2F997DC9-4846-4867-8227-7FD2163BEE98}"/>
                  </a:ext>
                </a:extLst>
              </p14:cNvPr>
              <p14:cNvContentPartPr/>
              <p14:nvPr/>
            </p14:nvContentPartPr>
            <p14:xfrm>
              <a:off x="2571010" y="4150710"/>
              <a:ext cx="11880" cy="1800"/>
            </p14:xfrm>
          </p:contentPart>
        </mc:Choice>
        <mc:Fallback xmlns="">
          <p:pic>
            <p:nvPicPr>
              <p:cNvPr id="2157821" name="Ink 2157820">
                <a:extLst>
                  <a:ext uri="{FF2B5EF4-FFF2-40B4-BE49-F238E27FC236}">
                    <a16:creationId xmlns:a16="http://schemas.microsoft.com/office/drawing/2014/main" id="{2F997DC9-4846-4867-8227-7FD2163BEE98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2562370" y="4142070"/>
                <a:ext cx="295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2157828" name="Ink 2157827">
                <a:extLst>
                  <a:ext uri="{FF2B5EF4-FFF2-40B4-BE49-F238E27FC236}">
                    <a16:creationId xmlns:a16="http://schemas.microsoft.com/office/drawing/2014/main" id="{BA6AECEB-8D22-4955-965E-5387EAFB1CDC}"/>
                  </a:ext>
                </a:extLst>
              </p14:cNvPr>
              <p14:cNvContentPartPr/>
              <p14:nvPr/>
            </p14:nvContentPartPr>
            <p14:xfrm>
              <a:off x="4121530" y="4252230"/>
              <a:ext cx="120600" cy="114840"/>
            </p14:xfrm>
          </p:contentPart>
        </mc:Choice>
        <mc:Fallback xmlns="">
          <p:pic>
            <p:nvPicPr>
              <p:cNvPr id="2157828" name="Ink 2157827">
                <a:extLst>
                  <a:ext uri="{FF2B5EF4-FFF2-40B4-BE49-F238E27FC236}">
                    <a16:creationId xmlns:a16="http://schemas.microsoft.com/office/drawing/2014/main" id="{BA6AECEB-8D22-4955-965E-5387EAFB1CDC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4112530" y="4243230"/>
                <a:ext cx="1382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157829" name="Ink 2157828">
                <a:extLst>
                  <a:ext uri="{FF2B5EF4-FFF2-40B4-BE49-F238E27FC236}">
                    <a16:creationId xmlns:a16="http://schemas.microsoft.com/office/drawing/2014/main" id="{2427D9E2-0998-40E1-AB57-4FF081512182}"/>
                  </a:ext>
                </a:extLst>
              </p14:cNvPr>
              <p14:cNvContentPartPr/>
              <p14:nvPr/>
            </p14:nvContentPartPr>
            <p14:xfrm>
              <a:off x="4090930" y="4411350"/>
              <a:ext cx="195840" cy="24480"/>
            </p14:xfrm>
          </p:contentPart>
        </mc:Choice>
        <mc:Fallback xmlns="">
          <p:pic>
            <p:nvPicPr>
              <p:cNvPr id="2157829" name="Ink 2157828">
                <a:extLst>
                  <a:ext uri="{FF2B5EF4-FFF2-40B4-BE49-F238E27FC236}">
                    <a16:creationId xmlns:a16="http://schemas.microsoft.com/office/drawing/2014/main" id="{2427D9E2-0998-40E1-AB57-4FF081512182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4081930" y="4402350"/>
                <a:ext cx="213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157832" name="Ink 2157831">
                <a:extLst>
                  <a:ext uri="{FF2B5EF4-FFF2-40B4-BE49-F238E27FC236}">
                    <a16:creationId xmlns:a16="http://schemas.microsoft.com/office/drawing/2014/main" id="{9CEA8D15-D610-427F-9563-AE50A4839171}"/>
                  </a:ext>
                </a:extLst>
              </p14:cNvPr>
              <p14:cNvContentPartPr/>
              <p14:nvPr/>
            </p14:nvContentPartPr>
            <p14:xfrm>
              <a:off x="4459570" y="4439430"/>
              <a:ext cx="92160" cy="23400"/>
            </p14:xfrm>
          </p:contentPart>
        </mc:Choice>
        <mc:Fallback xmlns="">
          <p:pic>
            <p:nvPicPr>
              <p:cNvPr id="2157832" name="Ink 2157831">
                <a:extLst>
                  <a:ext uri="{FF2B5EF4-FFF2-40B4-BE49-F238E27FC236}">
                    <a16:creationId xmlns:a16="http://schemas.microsoft.com/office/drawing/2014/main" id="{9CEA8D15-D610-427F-9563-AE50A4839171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4450570" y="4430790"/>
                <a:ext cx="1098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157833" name="Ink 2157832">
                <a:extLst>
                  <a:ext uri="{FF2B5EF4-FFF2-40B4-BE49-F238E27FC236}">
                    <a16:creationId xmlns:a16="http://schemas.microsoft.com/office/drawing/2014/main" id="{69BCC7ED-E3F5-4F20-8DC5-34637A0B51F6}"/>
                  </a:ext>
                </a:extLst>
              </p14:cNvPr>
              <p14:cNvContentPartPr/>
              <p14:nvPr/>
            </p14:nvContentPartPr>
            <p14:xfrm>
              <a:off x="4454530" y="4398390"/>
              <a:ext cx="88560" cy="14040"/>
            </p14:xfrm>
          </p:contentPart>
        </mc:Choice>
        <mc:Fallback xmlns="">
          <p:pic>
            <p:nvPicPr>
              <p:cNvPr id="2157833" name="Ink 2157832">
                <a:extLst>
                  <a:ext uri="{FF2B5EF4-FFF2-40B4-BE49-F238E27FC236}">
                    <a16:creationId xmlns:a16="http://schemas.microsoft.com/office/drawing/2014/main" id="{69BCC7ED-E3F5-4F20-8DC5-34637A0B51F6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4445530" y="4389390"/>
                <a:ext cx="1062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2157834" name="Ink 2157833">
                <a:extLst>
                  <a:ext uri="{FF2B5EF4-FFF2-40B4-BE49-F238E27FC236}">
                    <a16:creationId xmlns:a16="http://schemas.microsoft.com/office/drawing/2014/main" id="{7675783B-0070-42C7-BEAB-8B202CCB74F7}"/>
                  </a:ext>
                </a:extLst>
              </p14:cNvPr>
              <p14:cNvContentPartPr/>
              <p14:nvPr/>
            </p14:nvContentPartPr>
            <p14:xfrm>
              <a:off x="4737490" y="4268790"/>
              <a:ext cx="52200" cy="118080"/>
            </p14:xfrm>
          </p:contentPart>
        </mc:Choice>
        <mc:Fallback xmlns="">
          <p:pic>
            <p:nvPicPr>
              <p:cNvPr id="2157834" name="Ink 2157833">
                <a:extLst>
                  <a:ext uri="{FF2B5EF4-FFF2-40B4-BE49-F238E27FC236}">
                    <a16:creationId xmlns:a16="http://schemas.microsoft.com/office/drawing/2014/main" id="{7675783B-0070-42C7-BEAB-8B202CCB74F7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4728490" y="4260150"/>
                <a:ext cx="698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157835" name="Ink 2157834">
                <a:extLst>
                  <a:ext uri="{FF2B5EF4-FFF2-40B4-BE49-F238E27FC236}">
                    <a16:creationId xmlns:a16="http://schemas.microsoft.com/office/drawing/2014/main" id="{6EE29459-4758-444F-A246-70AA3F035861}"/>
                  </a:ext>
                </a:extLst>
              </p14:cNvPr>
              <p14:cNvContentPartPr/>
              <p14:nvPr/>
            </p14:nvContentPartPr>
            <p14:xfrm>
              <a:off x="4841530" y="4383270"/>
              <a:ext cx="3960" cy="4680"/>
            </p14:xfrm>
          </p:contentPart>
        </mc:Choice>
        <mc:Fallback xmlns="">
          <p:pic>
            <p:nvPicPr>
              <p:cNvPr id="2157835" name="Ink 2157834">
                <a:extLst>
                  <a:ext uri="{FF2B5EF4-FFF2-40B4-BE49-F238E27FC236}">
                    <a16:creationId xmlns:a16="http://schemas.microsoft.com/office/drawing/2014/main" id="{6EE29459-4758-444F-A246-70AA3F03586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32530" y="4374630"/>
                <a:ext cx="216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157836" name="Ink 2157835">
                <a:extLst>
                  <a:ext uri="{FF2B5EF4-FFF2-40B4-BE49-F238E27FC236}">
                    <a16:creationId xmlns:a16="http://schemas.microsoft.com/office/drawing/2014/main" id="{79DA9CBC-D0C6-4AA4-9B1A-082B6C209AB7}"/>
                  </a:ext>
                </a:extLst>
              </p14:cNvPr>
              <p14:cNvContentPartPr/>
              <p14:nvPr/>
            </p14:nvContentPartPr>
            <p14:xfrm>
              <a:off x="4902010" y="4281390"/>
              <a:ext cx="69480" cy="128880"/>
            </p14:xfrm>
          </p:contentPart>
        </mc:Choice>
        <mc:Fallback xmlns="">
          <p:pic>
            <p:nvPicPr>
              <p:cNvPr id="2157836" name="Ink 2157835">
                <a:extLst>
                  <a:ext uri="{FF2B5EF4-FFF2-40B4-BE49-F238E27FC236}">
                    <a16:creationId xmlns:a16="http://schemas.microsoft.com/office/drawing/2014/main" id="{79DA9CBC-D0C6-4AA4-9B1A-082B6C209AB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893010" y="4272390"/>
                <a:ext cx="871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157837" name="Ink 2157836">
                <a:extLst>
                  <a:ext uri="{FF2B5EF4-FFF2-40B4-BE49-F238E27FC236}">
                    <a16:creationId xmlns:a16="http://schemas.microsoft.com/office/drawing/2014/main" id="{589B081C-C8CB-49F5-9E89-AC750B5CE755}"/>
                  </a:ext>
                </a:extLst>
              </p14:cNvPr>
              <p14:cNvContentPartPr/>
              <p14:nvPr/>
            </p14:nvContentPartPr>
            <p14:xfrm>
              <a:off x="5034490" y="4299750"/>
              <a:ext cx="113040" cy="130320"/>
            </p14:xfrm>
          </p:contentPart>
        </mc:Choice>
        <mc:Fallback xmlns="">
          <p:pic>
            <p:nvPicPr>
              <p:cNvPr id="2157837" name="Ink 2157836">
                <a:extLst>
                  <a:ext uri="{FF2B5EF4-FFF2-40B4-BE49-F238E27FC236}">
                    <a16:creationId xmlns:a16="http://schemas.microsoft.com/office/drawing/2014/main" id="{589B081C-C8CB-49F5-9E89-AC750B5CE755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025850" y="4290750"/>
                <a:ext cx="13068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157838" name="Ink 2157837">
                <a:extLst>
                  <a:ext uri="{FF2B5EF4-FFF2-40B4-BE49-F238E27FC236}">
                    <a16:creationId xmlns:a16="http://schemas.microsoft.com/office/drawing/2014/main" id="{666A70FB-DBB1-4554-B018-BAB9FE57C378}"/>
                  </a:ext>
                </a:extLst>
              </p14:cNvPr>
              <p14:cNvContentPartPr/>
              <p14:nvPr/>
            </p14:nvContentPartPr>
            <p14:xfrm>
              <a:off x="4741810" y="4472190"/>
              <a:ext cx="450000" cy="24480"/>
            </p14:xfrm>
          </p:contentPart>
        </mc:Choice>
        <mc:Fallback xmlns="">
          <p:pic>
            <p:nvPicPr>
              <p:cNvPr id="2157838" name="Ink 2157837">
                <a:extLst>
                  <a:ext uri="{FF2B5EF4-FFF2-40B4-BE49-F238E27FC236}">
                    <a16:creationId xmlns:a16="http://schemas.microsoft.com/office/drawing/2014/main" id="{666A70FB-DBB1-4554-B018-BAB9FE57C37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733170" y="4463190"/>
                <a:ext cx="4676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157839" name="Ink 2157838">
                <a:extLst>
                  <a:ext uri="{FF2B5EF4-FFF2-40B4-BE49-F238E27FC236}">
                    <a16:creationId xmlns:a16="http://schemas.microsoft.com/office/drawing/2014/main" id="{ADA263D2-52B8-40E5-B3F4-67D88AA57858}"/>
                  </a:ext>
                </a:extLst>
              </p14:cNvPr>
              <p14:cNvContentPartPr/>
              <p14:nvPr/>
            </p14:nvContentPartPr>
            <p14:xfrm>
              <a:off x="4803010" y="4544910"/>
              <a:ext cx="26280" cy="111600"/>
            </p14:xfrm>
          </p:contentPart>
        </mc:Choice>
        <mc:Fallback xmlns="">
          <p:pic>
            <p:nvPicPr>
              <p:cNvPr id="2157839" name="Ink 2157838">
                <a:extLst>
                  <a:ext uri="{FF2B5EF4-FFF2-40B4-BE49-F238E27FC236}">
                    <a16:creationId xmlns:a16="http://schemas.microsoft.com/office/drawing/2014/main" id="{ADA263D2-52B8-40E5-B3F4-67D88AA5785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794010" y="4535910"/>
                <a:ext cx="439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157840" name="Ink 2157839">
                <a:extLst>
                  <a:ext uri="{FF2B5EF4-FFF2-40B4-BE49-F238E27FC236}">
                    <a16:creationId xmlns:a16="http://schemas.microsoft.com/office/drawing/2014/main" id="{ED93D4A7-2E48-4E8D-B737-91CDB97B2486}"/>
                  </a:ext>
                </a:extLst>
              </p14:cNvPr>
              <p14:cNvContentPartPr/>
              <p14:nvPr/>
            </p14:nvContentPartPr>
            <p14:xfrm>
              <a:off x="4918210" y="4630950"/>
              <a:ext cx="2520" cy="3960"/>
            </p14:xfrm>
          </p:contentPart>
        </mc:Choice>
        <mc:Fallback xmlns="">
          <p:pic>
            <p:nvPicPr>
              <p:cNvPr id="2157840" name="Ink 2157839">
                <a:extLst>
                  <a:ext uri="{FF2B5EF4-FFF2-40B4-BE49-F238E27FC236}">
                    <a16:creationId xmlns:a16="http://schemas.microsoft.com/office/drawing/2014/main" id="{ED93D4A7-2E48-4E8D-B737-91CDB97B248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09570" y="4621950"/>
                <a:ext cx="201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2157848" name="Ink 2157847">
                <a:extLst>
                  <a:ext uri="{FF2B5EF4-FFF2-40B4-BE49-F238E27FC236}">
                    <a16:creationId xmlns:a16="http://schemas.microsoft.com/office/drawing/2014/main" id="{73C0E584-A23D-443E-B34A-F3364B06B459}"/>
                  </a:ext>
                </a:extLst>
              </p14:cNvPr>
              <p14:cNvContentPartPr/>
              <p14:nvPr/>
            </p14:nvContentPartPr>
            <p14:xfrm>
              <a:off x="4967530" y="4567230"/>
              <a:ext cx="79200" cy="140760"/>
            </p14:xfrm>
          </p:contentPart>
        </mc:Choice>
        <mc:Fallback xmlns="">
          <p:pic>
            <p:nvPicPr>
              <p:cNvPr id="2157848" name="Ink 2157847">
                <a:extLst>
                  <a:ext uri="{FF2B5EF4-FFF2-40B4-BE49-F238E27FC236}">
                    <a16:creationId xmlns:a16="http://schemas.microsoft.com/office/drawing/2014/main" id="{73C0E584-A23D-443E-B34A-F3364B06B459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4958890" y="4558230"/>
                <a:ext cx="968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157850" name="Ink 2157849">
                <a:extLst>
                  <a:ext uri="{FF2B5EF4-FFF2-40B4-BE49-F238E27FC236}">
                    <a16:creationId xmlns:a16="http://schemas.microsoft.com/office/drawing/2014/main" id="{C09A8C21-D20A-4629-9237-04425075680C}"/>
                  </a:ext>
                </a:extLst>
              </p14:cNvPr>
              <p14:cNvContentPartPr/>
              <p14:nvPr/>
            </p14:nvContentPartPr>
            <p14:xfrm>
              <a:off x="5119450" y="4568310"/>
              <a:ext cx="86040" cy="114840"/>
            </p14:xfrm>
          </p:contentPart>
        </mc:Choice>
        <mc:Fallback xmlns="">
          <p:pic>
            <p:nvPicPr>
              <p:cNvPr id="2157850" name="Ink 2157849">
                <a:extLst>
                  <a:ext uri="{FF2B5EF4-FFF2-40B4-BE49-F238E27FC236}">
                    <a16:creationId xmlns:a16="http://schemas.microsoft.com/office/drawing/2014/main" id="{C09A8C21-D20A-4629-9237-04425075680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5110487" y="4559670"/>
                <a:ext cx="103607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2157851" name="Ink 2157850">
                <a:extLst>
                  <a:ext uri="{FF2B5EF4-FFF2-40B4-BE49-F238E27FC236}">
                    <a16:creationId xmlns:a16="http://schemas.microsoft.com/office/drawing/2014/main" id="{0BE650FF-D897-4DC3-8742-0942584203AA}"/>
                  </a:ext>
                </a:extLst>
              </p14:cNvPr>
              <p14:cNvContentPartPr/>
              <p14:nvPr/>
            </p14:nvContentPartPr>
            <p14:xfrm>
              <a:off x="4131250" y="4489470"/>
              <a:ext cx="113760" cy="196560"/>
            </p14:xfrm>
          </p:contentPart>
        </mc:Choice>
        <mc:Fallback xmlns="">
          <p:pic>
            <p:nvPicPr>
              <p:cNvPr id="2157851" name="Ink 2157850">
                <a:extLst>
                  <a:ext uri="{FF2B5EF4-FFF2-40B4-BE49-F238E27FC236}">
                    <a16:creationId xmlns:a16="http://schemas.microsoft.com/office/drawing/2014/main" id="{0BE650FF-D897-4DC3-8742-0942584203AA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4122250" y="4480830"/>
                <a:ext cx="1314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2157852" name="Ink 2157851">
                <a:extLst>
                  <a:ext uri="{FF2B5EF4-FFF2-40B4-BE49-F238E27FC236}">
                    <a16:creationId xmlns:a16="http://schemas.microsoft.com/office/drawing/2014/main" id="{2A74E386-9A45-41EE-ADA4-7C346E532AD5}"/>
                  </a:ext>
                </a:extLst>
              </p14:cNvPr>
              <p14:cNvContentPartPr/>
              <p14:nvPr/>
            </p14:nvContentPartPr>
            <p14:xfrm>
              <a:off x="3780610" y="4375710"/>
              <a:ext cx="133560" cy="52200"/>
            </p14:xfrm>
          </p:contentPart>
        </mc:Choice>
        <mc:Fallback xmlns="">
          <p:pic>
            <p:nvPicPr>
              <p:cNvPr id="2157852" name="Ink 2157851">
                <a:extLst>
                  <a:ext uri="{FF2B5EF4-FFF2-40B4-BE49-F238E27FC236}">
                    <a16:creationId xmlns:a16="http://schemas.microsoft.com/office/drawing/2014/main" id="{2A74E386-9A45-41EE-ADA4-7C346E532AD5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3771610" y="4366710"/>
                <a:ext cx="15120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2157853" name="Ink 2157852">
                <a:extLst>
                  <a:ext uri="{FF2B5EF4-FFF2-40B4-BE49-F238E27FC236}">
                    <a16:creationId xmlns:a16="http://schemas.microsoft.com/office/drawing/2014/main" id="{EBD46247-15AC-4F68-B9B3-805DC69198A2}"/>
                  </a:ext>
                </a:extLst>
              </p14:cNvPr>
              <p14:cNvContentPartPr/>
              <p14:nvPr/>
            </p14:nvContentPartPr>
            <p14:xfrm>
              <a:off x="3419170" y="4273830"/>
              <a:ext cx="213480" cy="162000"/>
            </p14:xfrm>
          </p:contentPart>
        </mc:Choice>
        <mc:Fallback xmlns="">
          <p:pic>
            <p:nvPicPr>
              <p:cNvPr id="2157853" name="Ink 2157852">
                <a:extLst>
                  <a:ext uri="{FF2B5EF4-FFF2-40B4-BE49-F238E27FC236}">
                    <a16:creationId xmlns:a16="http://schemas.microsoft.com/office/drawing/2014/main" id="{EBD46247-15AC-4F68-B9B3-805DC69198A2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3410515" y="4265190"/>
                <a:ext cx="23115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2157854" name="Ink 2157853">
                <a:extLst>
                  <a:ext uri="{FF2B5EF4-FFF2-40B4-BE49-F238E27FC236}">
                    <a16:creationId xmlns:a16="http://schemas.microsoft.com/office/drawing/2014/main" id="{94C4B2C5-AD16-4C74-A27C-C4B23CC1FFBB}"/>
                  </a:ext>
                </a:extLst>
              </p14:cNvPr>
              <p14:cNvContentPartPr/>
              <p14:nvPr/>
            </p14:nvContentPartPr>
            <p14:xfrm>
              <a:off x="3150250" y="4206510"/>
              <a:ext cx="215280" cy="230040"/>
            </p14:xfrm>
          </p:contentPart>
        </mc:Choice>
        <mc:Fallback xmlns="">
          <p:pic>
            <p:nvPicPr>
              <p:cNvPr id="2157854" name="Ink 2157853">
                <a:extLst>
                  <a:ext uri="{FF2B5EF4-FFF2-40B4-BE49-F238E27FC236}">
                    <a16:creationId xmlns:a16="http://schemas.microsoft.com/office/drawing/2014/main" id="{94C4B2C5-AD16-4C74-A27C-C4B23CC1FFBB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3141250" y="4197510"/>
                <a:ext cx="2329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2157856" name="Ink 2157855">
                <a:extLst>
                  <a:ext uri="{FF2B5EF4-FFF2-40B4-BE49-F238E27FC236}">
                    <a16:creationId xmlns:a16="http://schemas.microsoft.com/office/drawing/2014/main" id="{48B57EDA-1F6A-4596-8637-E32505BCCDEB}"/>
                  </a:ext>
                </a:extLst>
              </p14:cNvPr>
              <p14:cNvContentPartPr/>
              <p14:nvPr/>
            </p14:nvContentPartPr>
            <p14:xfrm>
              <a:off x="2202730" y="4195350"/>
              <a:ext cx="697680" cy="170640"/>
            </p14:xfrm>
          </p:contentPart>
        </mc:Choice>
        <mc:Fallback xmlns="">
          <p:pic>
            <p:nvPicPr>
              <p:cNvPr id="2157856" name="Ink 2157855">
                <a:extLst>
                  <a:ext uri="{FF2B5EF4-FFF2-40B4-BE49-F238E27FC236}">
                    <a16:creationId xmlns:a16="http://schemas.microsoft.com/office/drawing/2014/main" id="{48B57EDA-1F6A-4596-8637-E32505BCCDEB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2194090" y="4186350"/>
                <a:ext cx="7153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2157857" name="Ink 2157856">
                <a:extLst>
                  <a:ext uri="{FF2B5EF4-FFF2-40B4-BE49-F238E27FC236}">
                    <a16:creationId xmlns:a16="http://schemas.microsoft.com/office/drawing/2014/main" id="{6F652F5E-BD1E-474B-9D3F-03EBAEC5DD3D}"/>
                  </a:ext>
                </a:extLst>
              </p14:cNvPr>
              <p14:cNvContentPartPr/>
              <p14:nvPr/>
            </p14:nvContentPartPr>
            <p14:xfrm>
              <a:off x="1820050" y="4178430"/>
              <a:ext cx="204480" cy="142920"/>
            </p14:xfrm>
          </p:contentPart>
        </mc:Choice>
        <mc:Fallback xmlns="">
          <p:pic>
            <p:nvPicPr>
              <p:cNvPr id="2157857" name="Ink 2157856">
                <a:extLst>
                  <a:ext uri="{FF2B5EF4-FFF2-40B4-BE49-F238E27FC236}">
                    <a16:creationId xmlns:a16="http://schemas.microsoft.com/office/drawing/2014/main" id="{6F652F5E-BD1E-474B-9D3F-03EBAEC5DD3D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811050" y="4169430"/>
                <a:ext cx="2221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2157858" name="Ink 2157857">
                <a:extLst>
                  <a:ext uri="{FF2B5EF4-FFF2-40B4-BE49-F238E27FC236}">
                    <a16:creationId xmlns:a16="http://schemas.microsoft.com/office/drawing/2014/main" id="{F518A51D-6095-4C6B-9A68-5FD866ADF21B}"/>
                  </a:ext>
                </a:extLst>
              </p14:cNvPr>
              <p14:cNvContentPartPr/>
              <p14:nvPr/>
            </p14:nvContentPartPr>
            <p14:xfrm>
              <a:off x="1663810" y="4191750"/>
              <a:ext cx="61200" cy="104400"/>
            </p14:xfrm>
          </p:contentPart>
        </mc:Choice>
        <mc:Fallback xmlns="">
          <p:pic>
            <p:nvPicPr>
              <p:cNvPr id="2157858" name="Ink 2157857">
                <a:extLst>
                  <a:ext uri="{FF2B5EF4-FFF2-40B4-BE49-F238E27FC236}">
                    <a16:creationId xmlns:a16="http://schemas.microsoft.com/office/drawing/2014/main" id="{F518A51D-6095-4C6B-9A68-5FD866ADF21B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655170" y="4182750"/>
                <a:ext cx="788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2157859" name="Ink 2157858">
                <a:extLst>
                  <a:ext uri="{FF2B5EF4-FFF2-40B4-BE49-F238E27FC236}">
                    <a16:creationId xmlns:a16="http://schemas.microsoft.com/office/drawing/2014/main" id="{706142FA-0A7F-4BE5-96DD-3101B8668E61}"/>
                  </a:ext>
                </a:extLst>
              </p14:cNvPr>
              <p14:cNvContentPartPr/>
              <p14:nvPr/>
            </p14:nvContentPartPr>
            <p14:xfrm>
              <a:off x="1280770" y="4218030"/>
              <a:ext cx="334080" cy="96480"/>
            </p14:xfrm>
          </p:contentPart>
        </mc:Choice>
        <mc:Fallback xmlns="">
          <p:pic>
            <p:nvPicPr>
              <p:cNvPr id="2157859" name="Ink 2157858">
                <a:extLst>
                  <a:ext uri="{FF2B5EF4-FFF2-40B4-BE49-F238E27FC236}">
                    <a16:creationId xmlns:a16="http://schemas.microsoft.com/office/drawing/2014/main" id="{706142FA-0A7F-4BE5-96DD-3101B8668E61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271770" y="4209390"/>
                <a:ext cx="3517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2157863" name="Ink 2157862">
                <a:extLst>
                  <a:ext uri="{FF2B5EF4-FFF2-40B4-BE49-F238E27FC236}">
                    <a16:creationId xmlns:a16="http://schemas.microsoft.com/office/drawing/2014/main" id="{FFFFF249-66FE-421F-ADB5-B8A574B9095A}"/>
                  </a:ext>
                </a:extLst>
              </p14:cNvPr>
              <p14:cNvContentPartPr/>
              <p14:nvPr/>
            </p14:nvContentPartPr>
            <p14:xfrm>
              <a:off x="5326090" y="4112550"/>
              <a:ext cx="659520" cy="743040"/>
            </p14:xfrm>
          </p:contentPart>
        </mc:Choice>
        <mc:Fallback xmlns="">
          <p:pic>
            <p:nvPicPr>
              <p:cNvPr id="2157863" name="Ink 2157862">
                <a:extLst>
                  <a:ext uri="{FF2B5EF4-FFF2-40B4-BE49-F238E27FC236}">
                    <a16:creationId xmlns:a16="http://schemas.microsoft.com/office/drawing/2014/main" id="{FFFFF249-66FE-421F-ADB5-B8A574B9095A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5317450" y="4103910"/>
                <a:ext cx="677160" cy="76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8710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graphicFrame>
        <p:nvGraphicFramePr>
          <p:cNvPr id="9" name="Group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9363832"/>
              </p:ext>
            </p:extLst>
          </p:nvPr>
        </p:nvGraphicFramePr>
        <p:xfrm>
          <a:off x="3433675" y="1082379"/>
          <a:ext cx="1958340" cy="1562106"/>
        </p:xfrm>
        <a:graphic>
          <a:graphicData uri="http://schemas.openxmlformats.org/drawingml/2006/table">
            <a:tbl>
              <a:tblPr/>
              <a:tblGrid>
                <a:gridCol w="96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No-shows</a:t>
                      </a:r>
                    </a:p>
                  </a:txBody>
                  <a:tcPr marL="80947" marR="80947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Probability</a:t>
                      </a:r>
                    </a:p>
                  </a:txBody>
                  <a:tcPr marL="80947" marR="80947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F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0</a:t>
                      </a:r>
                    </a:p>
                  </a:txBody>
                  <a:tcPr marL="80947" marR="80947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0.3</a:t>
                      </a:r>
                    </a:p>
                  </a:txBody>
                  <a:tcPr marL="80947" marR="80947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1</a:t>
                      </a:r>
                    </a:p>
                  </a:txBody>
                  <a:tcPr marL="80947" marR="80947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0.2</a:t>
                      </a:r>
                    </a:p>
                  </a:txBody>
                  <a:tcPr marL="80947" marR="80947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2</a:t>
                      </a:r>
                    </a:p>
                  </a:txBody>
                  <a:tcPr marL="80947" marR="80947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0.2</a:t>
                      </a:r>
                    </a:p>
                  </a:txBody>
                  <a:tcPr marL="80947" marR="80947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0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3</a:t>
                      </a:r>
                    </a:p>
                  </a:txBody>
                  <a:tcPr marL="80947" marR="80947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0.15</a:t>
                      </a:r>
                    </a:p>
                  </a:txBody>
                  <a:tcPr marL="80947" marR="80947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3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4</a:t>
                      </a:r>
                    </a:p>
                  </a:txBody>
                  <a:tcPr marL="80947" marR="80947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Light" panose="020B0403020202020204"/>
                        </a:rPr>
                        <a:t>0.15</a:t>
                      </a:r>
                    </a:p>
                  </a:txBody>
                  <a:tcPr marL="80947" marR="80947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7572" name="Rectangle 4"/>
          <p:cNvSpPr>
            <a:spLocks noChangeArrowheads="1"/>
          </p:cNvSpPr>
          <p:nvPr/>
        </p:nvSpPr>
        <p:spPr bwMode="auto">
          <a:xfrm>
            <a:off x="1143000" y="-150040"/>
            <a:ext cx="205826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FontTx/>
              <a:buChar char="•"/>
            </a:pPr>
            <a:endParaRPr lang="en-US" sz="150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7571" name="Object 3"/>
              <p:cNvSpPr txBox="1"/>
              <p:nvPr/>
            </p:nvSpPr>
            <p:spPr bwMode="auto">
              <a:xfrm>
                <a:off x="628650" y="2798410"/>
                <a:ext cx="3890686" cy="979016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 defTabSz="6858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1.65</m:t>
                      </m:r>
                    </m:oMath>
                  </m:oMathPara>
                </a14:m>
                <a:endParaRPr lang="en-US" sz="1200" b="0" i="1" dirty="0">
                  <a:solidFill>
                    <a:srgbClr val="008000"/>
                  </a:solidFill>
                  <a:latin typeface="Times New Roman" pitchFamily="18" charset="0"/>
                </a:endParaRPr>
              </a:p>
              <a:p>
                <a:pPr defTabSz="6858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4.75</m:t>
                      </m:r>
                    </m:oMath>
                  </m:oMathPara>
                </a14:m>
                <a:endParaRPr lang="en-US" sz="1200" b="0" i="1" dirty="0">
                  <a:solidFill>
                    <a:srgbClr val="008000"/>
                  </a:solidFill>
                  <a:latin typeface="Times New Roman" pitchFamily="18" charset="0"/>
                </a:endParaRPr>
              </a:p>
              <a:p>
                <a:pPr defTabSz="6858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=4.75−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1.65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=2.0275⇒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=1.42</m:t>
                      </m:r>
                    </m:oMath>
                  </m:oMathPara>
                </a14:m>
                <a:endParaRPr lang="en-US" sz="1200" b="0" i="1" dirty="0">
                  <a:solidFill>
                    <a:srgbClr val="008000"/>
                  </a:solidFill>
                  <a:latin typeface="Times New Roman" pitchFamily="18" charset="0"/>
                </a:endParaRPr>
              </a:p>
              <a:p>
                <a:pPr defTabSz="6858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</a:pPr>
                <a:endParaRPr lang="en-US" sz="1200" b="0" i="1" dirty="0">
                  <a:solidFill>
                    <a:srgbClr val="008000"/>
                  </a:solidFill>
                  <a:latin typeface="Times New Roman" pitchFamily="18" charset="0"/>
                </a:endParaRPr>
              </a:p>
              <a:p>
                <a:pPr defTabSz="6858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</a:pPr>
                <a:endParaRPr lang="en-US" sz="1200" i="1" dirty="0">
                  <a:solidFill>
                    <a:srgbClr val="008000"/>
                  </a:solidFill>
                  <a:latin typeface="Times New Roman" pitchFamily="18" charset="0"/>
                </a:endParaRPr>
              </a:p>
              <a:p>
                <a:pPr defTabSz="6858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</a:pPr>
                <a:endParaRPr lang="en-US" sz="1200" i="1" dirty="0">
                  <a:solidFill>
                    <a:srgbClr val="008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2157571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2798410"/>
                <a:ext cx="3890686" cy="9790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7574" name="Rectangle 6"/>
          <p:cNvSpPr>
            <a:spLocks noChangeArrowheads="1"/>
          </p:cNvSpPr>
          <p:nvPr/>
        </p:nvSpPr>
        <p:spPr bwMode="auto">
          <a:xfrm>
            <a:off x="1143000" y="-150040"/>
            <a:ext cx="205826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FontTx/>
              <a:buChar char="•"/>
            </a:pPr>
            <a:endParaRPr lang="en-US" sz="1500">
              <a:solidFill>
                <a:srgbClr val="000000"/>
              </a:solidFill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7573" name="Object 5"/>
              <p:cNvSpPr txBox="1"/>
              <p:nvPr/>
            </p:nvSpPr>
            <p:spPr bwMode="auto">
              <a:xfrm>
                <a:off x="599343" y="4064976"/>
                <a:ext cx="6181908" cy="596034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 defTabSz="6858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The other way to find the standard deviation is by using the original formula:</a:t>
                </a:r>
                <a:r>
                  <a:rPr lang="en-US" sz="1200" dirty="0">
                    <a:solidFill>
                      <a:srgbClr val="008000"/>
                    </a:solidFill>
                  </a:rPr>
                  <a:t> </a:t>
                </a:r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 defTabSz="6858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(0−1.65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(0.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)+(1−1.65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(0.2)+⋯+(4−1.65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(0.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1.42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2157573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9343" y="4064976"/>
                <a:ext cx="6181908" cy="596034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1B3427-56B8-41D1-B03A-365EC4A742A3}"/>
                  </a:ext>
                </a:extLst>
              </p14:cNvPr>
              <p14:cNvContentPartPr/>
              <p14:nvPr/>
            </p14:nvContentPartPr>
            <p14:xfrm>
              <a:off x="3317290" y="2857230"/>
              <a:ext cx="399960" cy="272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1B3427-56B8-41D1-B03A-365EC4A742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8290" y="2848590"/>
                <a:ext cx="41760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DC6459-F8EC-4D40-9261-C60A85DD052C}"/>
                  </a:ext>
                </a:extLst>
              </p14:cNvPr>
              <p14:cNvContentPartPr/>
              <p14:nvPr/>
            </p14:nvContentPartPr>
            <p14:xfrm>
              <a:off x="3931090" y="3409830"/>
              <a:ext cx="417240" cy="357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DC6459-F8EC-4D40-9261-C60A85DD05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2450" y="3401190"/>
                <a:ext cx="43488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4CF1C3-B4C0-48FC-A61D-AFCB0AD31C79}"/>
                  </a:ext>
                </a:extLst>
              </p14:cNvPr>
              <p14:cNvContentPartPr/>
              <p14:nvPr/>
            </p14:nvContentPartPr>
            <p14:xfrm>
              <a:off x="5252290" y="4414950"/>
              <a:ext cx="393840" cy="345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4CF1C3-B4C0-48FC-A61D-AFCB0AD31C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43290" y="4406310"/>
                <a:ext cx="41148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54B6556-74F9-46D3-8F09-45045D7D1A0A}"/>
                  </a:ext>
                </a:extLst>
              </p14:cNvPr>
              <p14:cNvContentPartPr/>
              <p14:nvPr/>
            </p14:nvContentPartPr>
            <p14:xfrm>
              <a:off x="544930" y="3189870"/>
              <a:ext cx="137520" cy="125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54B6556-74F9-46D3-8F09-45045D7D1A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6290" y="3181230"/>
                <a:ext cx="1551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80D97E8-C03E-4F71-916D-ABF0264559D6}"/>
                  </a:ext>
                </a:extLst>
              </p14:cNvPr>
              <p14:cNvContentPartPr/>
              <p14:nvPr/>
            </p14:nvContentPartPr>
            <p14:xfrm>
              <a:off x="1115530" y="3669750"/>
              <a:ext cx="281160" cy="43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80D97E8-C03E-4F71-916D-ABF0264559D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6890" y="3661110"/>
                <a:ext cx="2988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9583C73-6EDD-4CE5-8A07-4B1ED167000B}"/>
                  </a:ext>
                </a:extLst>
              </p14:cNvPr>
              <p14:cNvContentPartPr/>
              <p14:nvPr/>
            </p14:nvContentPartPr>
            <p14:xfrm>
              <a:off x="1656250" y="3685230"/>
              <a:ext cx="116640" cy="33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9583C73-6EDD-4CE5-8A07-4B1ED167000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47610" y="3676590"/>
                <a:ext cx="134280" cy="5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750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Joint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5C0578D0-2697-54A5-B2BA-3A8F40401F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790" y="1026695"/>
                <a:ext cx="7886700" cy="1380136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None/>
                </a:pPr>
                <a:r>
                  <a:rPr lang="en-US" sz="1200" dirty="0">
                    <a:solidFill>
                      <a:srgbClr val="C00000"/>
                    </a:solidFill>
                  </a:rPr>
                  <a:t>Definition: </a:t>
                </a:r>
                <a:r>
                  <a:rPr lang="en-US" sz="1200" dirty="0"/>
                  <a:t>The </a:t>
                </a:r>
                <a:r>
                  <a:rPr lang="en-US" sz="1200" dirty="0">
                    <a:solidFill>
                      <a:srgbClr val="0000FF"/>
                    </a:solidFill>
                  </a:rPr>
                  <a:t>joint cumulative probability </a:t>
                </a:r>
                <a:r>
                  <a:rPr lang="en-US" sz="1200" dirty="0"/>
                  <a:t>for two random variables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is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/>
                            <m:e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    </m:t>
                      </m:r>
                    </m:oMath>
                  </m:oMathPara>
                </a14:m>
                <a:endParaRPr lang="en-US" sz="1200" dirty="0">
                  <a:solidFill>
                    <a:srgbClr val="008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200" dirty="0"/>
                  <a:t>Where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rgbClr val="008000"/>
                    </a:solidFill>
                  </a:rPr>
                  <a:t> </a:t>
                </a:r>
                <a:r>
                  <a:rPr lang="en-US" sz="1200" dirty="0"/>
                  <a:t>is the joint probability distribution (like a contingency table we saw before).</a:t>
                </a:r>
                <a:endParaRPr lang="en-US" sz="1200" dirty="0">
                  <a:solidFill>
                    <a:srgbClr val="008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5C0578D0-2697-54A5-B2BA-3A8F40401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" y="1026695"/>
                <a:ext cx="7886700" cy="1380136"/>
              </a:xfrm>
              <a:prstGeom prst="rect">
                <a:avLst/>
              </a:prstGeom>
              <a:blipFill>
                <a:blip r:embed="rId2"/>
                <a:stretch>
                  <a:fillRect t="-22271" b="-248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Group 32">
                <a:extLst>
                  <a:ext uri="{FF2B5EF4-FFF2-40B4-BE49-F238E27FC236}">
                    <a16:creationId xmlns:a16="http://schemas.microsoft.com/office/drawing/2014/main" id="{126648EC-DFE5-9BFA-B55E-187D12ACD26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55197423"/>
                  </p:ext>
                </p:extLst>
              </p:nvPr>
            </p:nvGraphicFramePr>
            <p:xfrm>
              <a:off x="3371851" y="2831107"/>
              <a:ext cx="2638696" cy="1106083"/>
            </p:xfrm>
            <a:graphic>
              <a:graphicData uri="http://schemas.openxmlformats.org/drawingml/2006/table">
                <a:tbl>
                  <a:tblPr/>
                  <a:tblGrid>
                    <a:gridCol w="5257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735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9312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6496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81296">
                      <a:extLst>
                        <a:ext uri="{9D8B030D-6E8A-4147-A177-3AD203B41FA5}">
                          <a16:colId xmlns:a16="http://schemas.microsoft.com/office/drawing/2014/main" val="3465825289"/>
                        </a:ext>
                      </a:extLst>
                    </a:gridCol>
                  </a:tblGrid>
                  <a:tr h="27050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endParaRPr kumimoji="0" lang="en-US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7989" marR="87989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0" lang="en-US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en-US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kumimoji="0" lang="en-US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US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0" lang="en-US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7989" marR="87989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oMath>
                          </a14:m>
                          <a:r>
                            <a:rPr kumimoji="0" lang="en-US" sz="1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Helvetica Light" panose="020B0403020202020204"/>
                            </a:rPr>
                            <a:t> 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0.25</m:t>
                              </m:r>
                            </m:oMath>
                          </a14:m>
                          <a:r>
                            <a:rPr kumimoji="0" lang="en-US" sz="12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Helvetica Light" panose="020B0403020202020204"/>
                            </a:rPr>
                            <a:t>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0.15</m:t>
                              </m:r>
                            </m:oMath>
                          </a14:m>
                          <a:r>
                            <a:rPr kumimoji="0" lang="en-US" sz="12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Helvetica Light" panose="020B0403020202020204"/>
                            </a:rPr>
                            <a:t> 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oMath>
                          </a14:m>
                          <a:r>
                            <a:rPr kumimoji="0" lang="en-US" sz="12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Helvetica Light" panose="020B0403020202020204"/>
                            </a:rPr>
                            <a:t>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en-US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7989" marR="87989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0.15</m:t>
                              </m:r>
                            </m:oMath>
                          </a14:m>
                          <a:r>
                            <a:rPr kumimoji="0" lang="en-US" sz="12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Helvetica Light" panose="020B0403020202020204"/>
                            </a:rPr>
                            <a:t>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oMath>
                          </a14:m>
                          <a:r>
                            <a:rPr kumimoji="0" lang="en-US" sz="12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Helvetica Light" panose="020B0403020202020204"/>
                            </a:rPr>
                            <a:t>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0.15</m:t>
                              </m:r>
                            </m:oMath>
                          </a14:m>
                          <a:r>
                            <a:rPr kumimoji="0" lang="en-US" sz="12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Helvetica Light" panose="020B0403020202020204"/>
                            </a:rPr>
                            <a:t> 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oMath>
                          </a14:m>
                          <a:r>
                            <a:rPr kumimoji="0" lang="en-US" sz="12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Helvetica Light" panose="020B0403020202020204"/>
                            </a:rPr>
                            <a:t>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694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0" lang="en-US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7989" marR="87989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0.35</m:t>
                              </m:r>
                            </m:oMath>
                          </a14:m>
                          <a:r>
                            <a:rPr kumimoji="0" lang="en-US" sz="12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Helvetica Light" panose="020B0403020202020204"/>
                            </a:rPr>
                            <a:t>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0.35</m:t>
                              </m:r>
                            </m:oMath>
                          </a14:m>
                          <a:r>
                            <a:rPr kumimoji="0" lang="en-US" sz="12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Helvetica Light" panose="020B0403020202020204"/>
                            </a:rPr>
                            <a:t>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oMath>
                          </a14:m>
                          <a:r>
                            <a:rPr kumimoji="0" lang="en-US" sz="12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Helvetica Light" panose="020B0403020202020204"/>
                            </a:rPr>
                            <a:t>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kumimoji="0" lang="en-US" sz="1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Helvetica Light" panose="020B0403020202020204"/>
                            </a:rPr>
                            <a:t>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Group 32">
                <a:extLst>
                  <a:ext uri="{FF2B5EF4-FFF2-40B4-BE49-F238E27FC236}">
                    <a16:creationId xmlns:a16="http://schemas.microsoft.com/office/drawing/2014/main" id="{126648EC-DFE5-9BFA-B55E-187D12ACD26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55197423"/>
                  </p:ext>
                </p:extLst>
              </p:nvPr>
            </p:nvGraphicFramePr>
            <p:xfrm>
              <a:off x="3371851" y="2831107"/>
              <a:ext cx="2638696" cy="1106083"/>
            </p:xfrm>
            <a:graphic>
              <a:graphicData uri="http://schemas.openxmlformats.org/drawingml/2006/table">
                <a:tbl>
                  <a:tblPr/>
                  <a:tblGrid>
                    <a:gridCol w="5257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735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9312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6496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81296">
                      <a:extLst>
                        <a:ext uri="{9D8B030D-6E8A-4147-A177-3AD203B41FA5}">
                          <a16:colId xmlns:a16="http://schemas.microsoft.com/office/drawing/2014/main" val="3465825289"/>
                        </a:ext>
                      </a:extLst>
                    </a:gridCol>
                  </a:tblGrid>
                  <a:tr h="27050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endParaRPr kumimoji="0" lang="en-US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7989" marR="87989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4103" t="-4444" r="-351282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6173" t="-4444" r="-238272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66667" t="-4444" r="-107527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58947" t="-4444" r="-5263" b="-3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488" t="-104444" r="-409302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4103" t="-104444" r="-351282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6173" t="-104444" r="-238272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66667" t="-104444" r="-107527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58947" t="-104444" r="-5263" b="-2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488" t="-204444" r="-40930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4103" t="-204444" r="-35128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6173" t="-204444" r="-23827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66667" t="-204444" r="-107527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58947" t="-204444" r="-5263" b="-1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6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488" t="-291489" r="-409302" b="-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4103" t="-291489" r="-351282" b="-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6173" t="-291489" r="-238272" b="-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66667" t="-291489" r="-107527" b="-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358947" t="-291489" r="-5263" b="-106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2DB9F4-76D1-AC58-475D-9DB58C5BE701}"/>
                  </a:ext>
                </a:extLst>
              </p:cNvPr>
              <p:cNvSpPr txBox="1"/>
              <p:nvPr/>
            </p:nvSpPr>
            <p:spPr>
              <a:xfrm>
                <a:off x="4474029" y="2476471"/>
                <a:ext cx="43433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2DB9F4-76D1-AC58-475D-9DB58C5BE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029" y="2476471"/>
                <a:ext cx="43433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29E4FC-F2D0-C1FD-4DBB-00FB57FC9A88}"/>
                  </a:ext>
                </a:extLst>
              </p:cNvPr>
              <p:cNvSpPr txBox="1"/>
              <p:nvPr/>
            </p:nvSpPr>
            <p:spPr>
              <a:xfrm>
                <a:off x="2978564" y="3249413"/>
                <a:ext cx="43433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29E4FC-F2D0-C1FD-4DBB-00FB57FC9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564" y="3249413"/>
                <a:ext cx="43433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671D79-F164-54F2-DB36-B7BE306C0A45}"/>
                  </a:ext>
                </a:extLst>
              </p:cNvPr>
              <p:cNvSpPr txBox="1"/>
              <p:nvPr/>
            </p:nvSpPr>
            <p:spPr>
              <a:xfrm>
                <a:off x="666207" y="4221680"/>
                <a:ext cx="40854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≤2,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≤2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.2+0.25+0.15+0.1=0.7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671D79-F164-54F2-DB36-B7BE306C0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7" y="4221680"/>
                <a:ext cx="4085409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84CB919-BA24-4DAC-8110-35A715713B68}"/>
                  </a:ext>
                </a:extLst>
              </p14:cNvPr>
              <p14:cNvContentPartPr/>
              <p14:nvPr/>
            </p14:nvContentPartPr>
            <p14:xfrm>
              <a:off x="2847850" y="231590"/>
              <a:ext cx="142560" cy="154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84CB919-BA24-4DAC-8110-35A715713B6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39210" y="222950"/>
                <a:ext cx="1602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891805A-3F15-4F6D-AF69-84A1EA2091B5}"/>
                  </a:ext>
                </a:extLst>
              </p14:cNvPr>
              <p14:cNvContentPartPr/>
              <p14:nvPr/>
            </p14:nvContentPartPr>
            <p14:xfrm>
              <a:off x="2399290" y="544070"/>
              <a:ext cx="123840" cy="118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891805A-3F15-4F6D-AF69-84A1EA2091B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90650" y="535070"/>
                <a:ext cx="1414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26DD5F5-A114-4920-A75B-97863F08F368}"/>
                  </a:ext>
                </a:extLst>
              </p14:cNvPr>
              <p14:cNvContentPartPr/>
              <p14:nvPr/>
            </p14:nvContentPartPr>
            <p14:xfrm>
              <a:off x="3100930" y="323390"/>
              <a:ext cx="87840" cy="9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26DD5F5-A114-4920-A75B-97863F08F3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1930" y="314750"/>
                <a:ext cx="1054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7166A12-3572-44CD-8CA5-61BC0618DD0D}"/>
                  </a:ext>
                </a:extLst>
              </p14:cNvPr>
              <p14:cNvContentPartPr/>
              <p14:nvPr/>
            </p14:nvContentPartPr>
            <p14:xfrm>
              <a:off x="3086170" y="282350"/>
              <a:ext cx="90360" cy="7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7166A12-3572-44CD-8CA5-61BC0618DD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77170" y="273710"/>
                <a:ext cx="1080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8416" name="Ink 358415">
                <a:extLst>
                  <a:ext uri="{FF2B5EF4-FFF2-40B4-BE49-F238E27FC236}">
                    <a16:creationId xmlns:a16="http://schemas.microsoft.com/office/drawing/2014/main" id="{BE3CC4B2-4D7F-4452-9F3E-0A691B5D06BC}"/>
                  </a:ext>
                </a:extLst>
              </p14:cNvPr>
              <p14:cNvContentPartPr/>
              <p14:nvPr/>
            </p14:nvContentPartPr>
            <p14:xfrm>
              <a:off x="5000650" y="384950"/>
              <a:ext cx="105120" cy="21240"/>
            </p14:xfrm>
          </p:contentPart>
        </mc:Choice>
        <mc:Fallback xmlns="">
          <p:pic>
            <p:nvPicPr>
              <p:cNvPr id="358416" name="Ink 358415">
                <a:extLst>
                  <a:ext uri="{FF2B5EF4-FFF2-40B4-BE49-F238E27FC236}">
                    <a16:creationId xmlns:a16="http://schemas.microsoft.com/office/drawing/2014/main" id="{BE3CC4B2-4D7F-4452-9F3E-0A691B5D06B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91650" y="376310"/>
                <a:ext cx="1227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58417" name="Ink 358416">
                <a:extLst>
                  <a:ext uri="{FF2B5EF4-FFF2-40B4-BE49-F238E27FC236}">
                    <a16:creationId xmlns:a16="http://schemas.microsoft.com/office/drawing/2014/main" id="{BE5065C5-6AE3-4BEB-AE7E-198A0A96331E}"/>
                  </a:ext>
                </a:extLst>
              </p14:cNvPr>
              <p14:cNvContentPartPr/>
              <p14:nvPr/>
            </p14:nvContentPartPr>
            <p14:xfrm>
              <a:off x="4948810" y="314390"/>
              <a:ext cx="137880" cy="15840"/>
            </p14:xfrm>
          </p:contentPart>
        </mc:Choice>
        <mc:Fallback xmlns="">
          <p:pic>
            <p:nvPicPr>
              <p:cNvPr id="358417" name="Ink 358416">
                <a:extLst>
                  <a:ext uri="{FF2B5EF4-FFF2-40B4-BE49-F238E27FC236}">
                    <a16:creationId xmlns:a16="http://schemas.microsoft.com/office/drawing/2014/main" id="{BE5065C5-6AE3-4BEB-AE7E-198A0A96331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39810" y="305750"/>
                <a:ext cx="1555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58418" name="Ink 358417">
                <a:extLst>
                  <a:ext uri="{FF2B5EF4-FFF2-40B4-BE49-F238E27FC236}">
                    <a16:creationId xmlns:a16="http://schemas.microsoft.com/office/drawing/2014/main" id="{132D6597-EA30-4746-950D-9F23F5031F7D}"/>
                  </a:ext>
                </a:extLst>
              </p14:cNvPr>
              <p14:cNvContentPartPr/>
              <p14:nvPr/>
            </p14:nvContentPartPr>
            <p14:xfrm>
              <a:off x="4714090" y="233390"/>
              <a:ext cx="164520" cy="194760"/>
            </p14:xfrm>
          </p:contentPart>
        </mc:Choice>
        <mc:Fallback xmlns="">
          <p:pic>
            <p:nvPicPr>
              <p:cNvPr id="358418" name="Ink 358417">
                <a:extLst>
                  <a:ext uri="{FF2B5EF4-FFF2-40B4-BE49-F238E27FC236}">
                    <a16:creationId xmlns:a16="http://schemas.microsoft.com/office/drawing/2014/main" id="{132D6597-EA30-4746-950D-9F23F5031F7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05110" y="224750"/>
                <a:ext cx="182121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58419" name="Ink 358418">
                <a:extLst>
                  <a:ext uri="{FF2B5EF4-FFF2-40B4-BE49-F238E27FC236}">
                    <a16:creationId xmlns:a16="http://schemas.microsoft.com/office/drawing/2014/main" id="{A190B32B-0791-42DA-B75A-3A34222FBC33}"/>
                  </a:ext>
                </a:extLst>
              </p14:cNvPr>
              <p14:cNvContentPartPr/>
              <p14:nvPr/>
            </p14:nvContentPartPr>
            <p14:xfrm>
              <a:off x="4496290" y="271190"/>
              <a:ext cx="115200" cy="114840"/>
            </p14:xfrm>
          </p:contentPart>
        </mc:Choice>
        <mc:Fallback xmlns="">
          <p:pic>
            <p:nvPicPr>
              <p:cNvPr id="358419" name="Ink 358418">
                <a:extLst>
                  <a:ext uri="{FF2B5EF4-FFF2-40B4-BE49-F238E27FC236}">
                    <a16:creationId xmlns:a16="http://schemas.microsoft.com/office/drawing/2014/main" id="{A190B32B-0791-42DA-B75A-3A34222FBC3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487318" y="262523"/>
                <a:ext cx="132785" cy="132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58420" name="Ink 358419">
                <a:extLst>
                  <a:ext uri="{FF2B5EF4-FFF2-40B4-BE49-F238E27FC236}">
                    <a16:creationId xmlns:a16="http://schemas.microsoft.com/office/drawing/2014/main" id="{F9D365B4-C423-4A23-82F0-9AB5947F3D51}"/>
                  </a:ext>
                </a:extLst>
              </p14:cNvPr>
              <p14:cNvContentPartPr/>
              <p14:nvPr/>
            </p14:nvContentPartPr>
            <p14:xfrm>
              <a:off x="4275250" y="246350"/>
              <a:ext cx="113760" cy="119520"/>
            </p14:xfrm>
          </p:contentPart>
        </mc:Choice>
        <mc:Fallback xmlns="">
          <p:pic>
            <p:nvPicPr>
              <p:cNvPr id="358420" name="Ink 358419">
                <a:extLst>
                  <a:ext uri="{FF2B5EF4-FFF2-40B4-BE49-F238E27FC236}">
                    <a16:creationId xmlns:a16="http://schemas.microsoft.com/office/drawing/2014/main" id="{F9D365B4-C423-4A23-82F0-9AB5947F3D5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66250" y="237377"/>
                <a:ext cx="131400" cy="137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8421" name="Ink 358420">
                <a:extLst>
                  <a:ext uri="{FF2B5EF4-FFF2-40B4-BE49-F238E27FC236}">
                    <a16:creationId xmlns:a16="http://schemas.microsoft.com/office/drawing/2014/main" id="{44C29761-CB68-423D-A0C3-7403FAAA0A42}"/>
                  </a:ext>
                </a:extLst>
              </p14:cNvPr>
              <p14:cNvContentPartPr/>
              <p14:nvPr/>
            </p14:nvContentPartPr>
            <p14:xfrm>
              <a:off x="4001650" y="254270"/>
              <a:ext cx="181440" cy="120240"/>
            </p14:xfrm>
          </p:contentPart>
        </mc:Choice>
        <mc:Fallback xmlns="">
          <p:pic>
            <p:nvPicPr>
              <p:cNvPr id="358421" name="Ink 358420">
                <a:extLst>
                  <a:ext uri="{FF2B5EF4-FFF2-40B4-BE49-F238E27FC236}">
                    <a16:creationId xmlns:a16="http://schemas.microsoft.com/office/drawing/2014/main" id="{44C29761-CB68-423D-A0C3-7403FAAA0A4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92650" y="245270"/>
                <a:ext cx="1990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58422" name="Ink 358421">
                <a:extLst>
                  <a:ext uri="{FF2B5EF4-FFF2-40B4-BE49-F238E27FC236}">
                    <a16:creationId xmlns:a16="http://schemas.microsoft.com/office/drawing/2014/main" id="{2DF0D944-19CF-4261-B719-05606C8225BD}"/>
                  </a:ext>
                </a:extLst>
              </p14:cNvPr>
              <p14:cNvContentPartPr/>
              <p14:nvPr/>
            </p14:nvContentPartPr>
            <p14:xfrm>
              <a:off x="3836410" y="220790"/>
              <a:ext cx="92160" cy="116280"/>
            </p14:xfrm>
          </p:contentPart>
        </mc:Choice>
        <mc:Fallback xmlns="">
          <p:pic>
            <p:nvPicPr>
              <p:cNvPr id="358422" name="Ink 358421">
                <a:extLst>
                  <a:ext uri="{FF2B5EF4-FFF2-40B4-BE49-F238E27FC236}">
                    <a16:creationId xmlns:a16="http://schemas.microsoft.com/office/drawing/2014/main" id="{2DF0D944-19CF-4261-B719-05606C8225B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27410" y="212150"/>
                <a:ext cx="1098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58423" name="Ink 358422">
                <a:extLst>
                  <a:ext uri="{FF2B5EF4-FFF2-40B4-BE49-F238E27FC236}">
                    <a16:creationId xmlns:a16="http://schemas.microsoft.com/office/drawing/2014/main" id="{6FCBF48B-BA5E-4697-943C-DD789640FAF9}"/>
                  </a:ext>
                </a:extLst>
              </p14:cNvPr>
              <p14:cNvContentPartPr/>
              <p14:nvPr/>
            </p14:nvContentPartPr>
            <p14:xfrm>
              <a:off x="3667210" y="192710"/>
              <a:ext cx="94680" cy="134640"/>
            </p14:xfrm>
          </p:contentPart>
        </mc:Choice>
        <mc:Fallback xmlns="">
          <p:pic>
            <p:nvPicPr>
              <p:cNvPr id="358423" name="Ink 358422">
                <a:extLst>
                  <a:ext uri="{FF2B5EF4-FFF2-40B4-BE49-F238E27FC236}">
                    <a16:creationId xmlns:a16="http://schemas.microsoft.com/office/drawing/2014/main" id="{6FCBF48B-BA5E-4697-943C-DD789640FAF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658210" y="184070"/>
                <a:ext cx="11232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58424" name="Ink 358423">
                <a:extLst>
                  <a:ext uri="{FF2B5EF4-FFF2-40B4-BE49-F238E27FC236}">
                    <a16:creationId xmlns:a16="http://schemas.microsoft.com/office/drawing/2014/main" id="{AA6E4D99-B5CD-4696-8110-7B7B2F26D7C2}"/>
                  </a:ext>
                </a:extLst>
              </p14:cNvPr>
              <p14:cNvContentPartPr/>
              <p14:nvPr/>
            </p14:nvContentPartPr>
            <p14:xfrm>
              <a:off x="3367690" y="174350"/>
              <a:ext cx="187920" cy="192960"/>
            </p14:xfrm>
          </p:contentPart>
        </mc:Choice>
        <mc:Fallback xmlns="">
          <p:pic>
            <p:nvPicPr>
              <p:cNvPr id="358424" name="Ink 358423">
                <a:extLst>
                  <a:ext uri="{FF2B5EF4-FFF2-40B4-BE49-F238E27FC236}">
                    <a16:creationId xmlns:a16="http://schemas.microsoft.com/office/drawing/2014/main" id="{AA6E4D99-B5CD-4696-8110-7B7B2F26D7C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58707" y="165350"/>
                <a:ext cx="205526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58425" name="Ink 358424">
                <a:extLst>
                  <a:ext uri="{FF2B5EF4-FFF2-40B4-BE49-F238E27FC236}">
                    <a16:creationId xmlns:a16="http://schemas.microsoft.com/office/drawing/2014/main" id="{39363A14-993A-476A-AD6C-FAF010990769}"/>
                  </a:ext>
                </a:extLst>
              </p14:cNvPr>
              <p14:cNvContentPartPr/>
              <p14:nvPr/>
            </p14:nvContentPartPr>
            <p14:xfrm>
              <a:off x="5413210" y="256430"/>
              <a:ext cx="163080" cy="214920"/>
            </p14:xfrm>
          </p:contentPart>
        </mc:Choice>
        <mc:Fallback xmlns="">
          <p:pic>
            <p:nvPicPr>
              <p:cNvPr id="358425" name="Ink 358424">
                <a:extLst>
                  <a:ext uri="{FF2B5EF4-FFF2-40B4-BE49-F238E27FC236}">
                    <a16:creationId xmlns:a16="http://schemas.microsoft.com/office/drawing/2014/main" id="{39363A14-993A-476A-AD6C-FAF01099076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404210" y="247790"/>
                <a:ext cx="1807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8426" name="Ink 358425">
                <a:extLst>
                  <a:ext uri="{FF2B5EF4-FFF2-40B4-BE49-F238E27FC236}">
                    <a16:creationId xmlns:a16="http://schemas.microsoft.com/office/drawing/2014/main" id="{BE7B1E10-03A0-40D3-99EC-1EEDEB9EFB39}"/>
                  </a:ext>
                </a:extLst>
              </p14:cNvPr>
              <p14:cNvContentPartPr/>
              <p14:nvPr/>
            </p14:nvContentPartPr>
            <p14:xfrm>
              <a:off x="5749450" y="286670"/>
              <a:ext cx="197640" cy="196560"/>
            </p14:xfrm>
          </p:contentPart>
        </mc:Choice>
        <mc:Fallback xmlns="">
          <p:pic>
            <p:nvPicPr>
              <p:cNvPr id="358426" name="Ink 358425">
                <a:extLst>
                  <a:ext uri="{FF2B5EF4-FFF2-40B4-BE49-F238E27FC236}">
                    <a16:creationId xmlns:a16="http://schemas.microsoft.com/office/drawing/2014/main" id="{BE7B1E10-03A0-40D3-99EC-1EEDEB9EFB3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40450" y="278030"/>
                <a:ext cx="2152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58439" name="Ink 358438">
                <a:extLst>
                  <a:ext uri="{FF2B5EF4-FFF2-40B4-BE49-F238E27FC236}">
                    <a16:creationId xmlns:a16="http://schemas.microsoft.com/office/drawing/2014/main" id="{71BB5DC3-6E3E-41BB-A095-FCCBB7AE1034}"/>
                  </a:ext>
                </a:extLst>
              </p14:cNvPr>
              <p14:cNvContentPartPr/>
              <p14:nvPr/>
            </p14:nvContentPartPr>
            <p14:xfrm>
              <a:off x="5654050" y="581870"/>
              <a:ext cx="70920" cy="61920"/>
            </p14:xfrm>
          </p:contentPart>
        </mc:Choice>
        <mc:Fallback xmlns="">
          <p:pic>
            <p:nvPicPr>
              <p:cNvPr id="358439" name="Ink 358438">
                <a:extLst>
                  <a:ext uri="{FF2B5EF4-FFF2-40B4-BE49-F238E27FC236}">
                    <a16:creationId xmlns:a16="http://schemas.microsoft.com/office/drawing/2014/main" id="{71BB5DC3-6E3E-41BB-A095-FCCBB7AE103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645410" y="573230"/>
                <a:ext cx="885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58440" name="Ink 358439">
                <a:extLst>
                  <a:ext uri="{FF2B5EF4-FFF2-40B4-BE49-F238E27FC236}">
                    <a16:creationId xmlns:a16="http://schemas.microsoft.com/office/drawing/2014/main" id="{45CB8855-503E-48C6-8373-B03F126E2D13}"/>
                  </a:ext>
                </a:extLst>
              </p14:cNvPr>
              <p14:cNvContentPartPr/>
              <p14:nvPr/>
            </p14:nvContentPartPr>
            <p14:xfrm>
              <a:off x="5843050" y="554150"/>
              <a:ext cx="45360" cy="96480"/>
            </p14:xfrm>
          </p:contentPart>
        </mc:Choice>
        <mc:Fallback xmlns="">
          <p:pic>
            <p:nvPicPr>
              <p:cNvPr id="358440" name="Ink 358439">
                <a:extLst>
                  <a:ext uri="{FF2B5EF4-FFF2-40B4-BE49-F238E27FC236}">
                    <a16:creationId xmlns:a16="http://schemas.microsoft.com/office/drawing/2014/main" id="{45CB8855-503E-48C6-8373-B03F126E2D1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834410" y="545510"/>
                <a:ext cx="630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58443" name="Ink 358442">
                <a:extLst>
                  <a:ext uri="{FF2B5EF4-FFF2-40B4-BE49-F238E27FC236}">
                    <a16:creationId xmlns:a16="http://schemas.microsoft.com/office/drawing/2014/main" id="{0660A3EC-154F-49FC-85D3-DCC4BD7E129F}"/>
                  </a:ext>
                </a:extLst>
              </p14:cNvPr>
              <p14:cNvContentPartPr/>
              <p14:nvPr/>
            </p14:nvContentPartPr>
            <p14:xfrm>
              <a:off x="6119890" y="575390"/>
              <a:ext cx="78120" cy="103320"/>
            </p14:xfrm>
          </p:contentPart>
        </mc:Choice>
        <mc:Fallback xmlns="">
          <p:pic>
            <p:nvPicPr>
              <p:cNvPr id="358443" name="Ink 358442">
                <a:extLst>
                  <a:ext uri="{FF2B5EF4-FFF2-40B4-BE49-F238E27FC236}">
                    <a16:creationId xmlns:a16="http://schemas.microsoft.com/office/drawing/2014/main" id="{0660A3EC-154F-49FC-85D3-DCC4BD7E129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111250" y="566390"/>
                <a:ext cx="957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58444" name="Ink 358443">
                <a:extLst>
                  <a:ext uri="{FF2B5EF4-FFF2-40B4-BE49-F238E27FC236}">
                    <a16:creationId xmlns:a16="http://schemas.microsoft.com/office/drawing/2014/main" id="{5EB0C061-3CD4-4378-BB5A-6A43AF35A5B0}"/>
                  </a:ext>
                </a:extLst>
              </p14:cNvPr>
              <p14:cNvContentPartPr/>
              <p14:nvPr/>
            </p14:nvContentPartPr>
            <p14:xfrm>
              <a:off x="5970850" y="565670"/>
              <a:ext cx="81720" cy="107280"/>
            </p14:xfrm>
          </p:contentPart>
        </mc:Choice>
        <mc:Fallback xmlns="">
          <p:pic>
            <p:nvPicPr>
              <p:cNvPr id="358444" name="Ink 358443">
                <a:extLst>
                  <a:ext uri="{FF2B5EF4-FFF2-40B4-BE49-F238E27FC236}">
                    <a16:creationId xmlns:a16="http://schemas.microsoft.com/office/drawing/2014/main" id="{5EB0C061-3CD4-4378-BB5A-6A43AF35A5B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962210" y="557001"/>
                <a:ext cx="99360" cy="124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58445" name="Ink 358444">
                <a:extLst>
                  <a:ext uri="{FF2B5EF4-FFF2-40B4-BE49-F238E27FC236}">
                    <a16:creationId xmlns:a16="http://schemas.microsoft.com/office/drawing/2014/main" id="{7F1DC3E2-B427-41B0-98B3-0A364AF2ABFD}"/>
                  </a:ext>
                </a:extLst>
              </p14:cNvPr>
              <p14:cNvContentPartPr/>
              <p14:nvPr/>
            </p14:nvContentPartPr>
            <p14:xfrm>
              <a:off x="5372170" y="537590"/>
              <a:ext cx="218880" cy="125280"/>
            </p14:xfrm>
          </p:contentPart>
        </mc:Choice>
        <mc:Fallback xmlns="">
          <p:pic>
            <p:nvPicPr>
              <p:cNvPr id="358445" name="Ink 358444">
                <a:extLst>
                  <a:ext uri="{FF2B5EF4-FFF2-40B4-BE49-F238E27FC236}">
                    <a16:creationId xmlns:a16="http://schemas.microsoft.com/office/drawing/2014/main" id="{7F1DC3E2-B427-41B0-98B3-0A364AF2ABF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363530" y="528590"/>
                <a:ext cx="2365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8446" name="Ink 358445">
                <a:extLst>
                  <a:ext uri="{FF2B5EF4-FFF2-40B4-BE49-F238E27FC236}">
                    <a16:creationId xmlns:a16="http://schemas.microsoft.com/office/drawing/2014/main" id="{91B0657F-D217-414A-9C76-9ED3FB7DB3E0}"/>
                  </a:ext>
                </a:extLst>
              </p14:cNvPr>
              <p14:cNvContentPartPr/>
              <p14:nvPr/>
            </p14:nvContentPartPr>
            <p14:xfrm>
              <a:off x="6502570" y="376310"/>
              <a:ext cx="158760" cy="177480"/>
            </p14:xfrm>
          </p:contentPart>
        </mc:Choice>
        <mc:Fallback xmlns="">
          <p:pic>
            <p:nvPicPr>
              <p:cNvPr id="358446" name="Ink 358445">
                <a:extLst>
                  <a:ext uri="{FF2B5EF4-FFF2-40B4-BE49-F238E27FC236}">
                    <a16:creationId xmlns:a16="http://schemas.microsoft.com/office/drawing/2014/main" id="{91B0657F-D217-414A-9C76-9ED3FB7DB3E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493570" y="367310"/>
                <a:ext cx="1764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58447" name="Ink 358446">
                <a:extLst>
                  <a:ext uri="{FF2B5EF4-FFF2-40B4-BE49-F238E27FC236}">
                    <a16:creationId xmlns:a16="http://schemas.microsoft.com/office/drawing/2014/main" id="{8C95411D-F442-410F-8E16-F78C4FDCBAB8}"/>
                  </a:ext>
                </a:extLst>
              </p14:cNvPr>
              <p14:cNvContentPartPr/>
              <p14:nvPr/>
            </p14:nvContentPartPr>
            <p14:xfrm>
              <a:off x="6214570" y="322670"/>
              <a:ext cx="235800" cy="162360"/>
            </p14:xfrm>
          </p:contentPart>
        </mc:Choice>
        <mc:Fallback xmlns="">
          <p:pic>
            <p:nvPicPr>
              <p:cNvPr id="358447" name="Ink 358446">
                <a:extLst>
                  <a:ext uri="{FF2B5EF4-FFF2-40B4-BE49-F238E27FC236}">
                    <a16:creationId xmlns:a16="http://schemas.microsoft.com/office/drawing/2014/main" id="{8C95411D-F442-410F-8E16-F78C4FDCBAB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205930" y="314030"/>
                <a:ext cx="2534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58448" name="Ink 358447">
                <a:extLst>
                  <a:ext uri="{FF2B5EF4-FFF2-40B4-BE49-F238E27FC236}">
                    <a16:creationId xmlns:a16="http://schemas.microsoft.com/office/drawing/2014/main" id="{014AA34D-3D95-4728-8611-C13D32ACE8FE}"/>
                  </a:ext>
                </a:extLst>
              </p14:cNvPr>
              <p14:cNvContentPartPr/>
              <p14:nvPr/>
            </p14:nvContentPartPr>
            <p14:xfrm>
              <a:off x="6090730" y="330230"/>
              <a:ext cx="69480" cy="114840"/>
            </p14:xfrm>
          </p:contentPart>
        </mc:Choice>
        <mc:Fallback xmlns="">
          <p:pic>
            <p:nvPicPr>
              <p:cNvPr id="358448" name="Ink 358447">
                <a:extLst>
                  <a:ext uri="{FF2B5EF4-FFF2-40B4-BE49-F238E27FC236}">
                    <a16:creationId xmlns:a16="http://schemas.microsoft.com/office/drawing/2014/main" id="{014AA34D-3D95-4728-8611-C13D32ACE8F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082090" y="321230"/>
                <a:ext cx="871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58450" name="Ink 358449">
                <a:extLst>
                  <a:ext uri="{FF2B5EF4-FFF2-40B4-BE49-F238E27FC236}">
                    <a16:creationId xmlns:a16="http://schemas.microsoft.com/office/drawing/2014/main" id="{AFA99265-D1C7-4934-BD1C-00A4402A975E}"/>
                  </a:ext>
                </a:extLst>
              </p14:cNvPr>
              <p14:cNvContentPartPr/>
              <p14:nvPr/>
            </p14:nvContentPartPr>
            <p14:xfrm>
              <a:off x="2238010" y="159230"/>
              <a:ext cx="560520" cy="351000"/>
            </p14:xfrm>
          </p:contentPart>
        </mc:Choice>
        <mc:Fallback xmlns="">
          <p:pic>
            <p:nvPicPr>
              <p:cNvPr id="358450" name="Ink 358449">
                <a:extLst>
                  <a:ext uri="{FF2B5EF4-FFF2-40B4-BE49-F238E27FC236}">
                    <a16:creationId xmlns:a16="http://schemas.microsoft.com/office/drawing/2014/main" id="{AFA99265-D1C7-4934-BD1C-00A4402A975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229010" y="150590"/>
                <a:ext cx="57816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58454" name="Ink 358453">
                <a:extLst>
                  <a:ext uri="{FF2B5EF4-FFF2-40B4-BE49-F238E27FC236}">
                    <a16:creationId xmlns:a16="http://schemas.microsoft.com/office/drawing/2014/main" id="{8B37CC6A-124D-4626-8D6E-F2101C70244A}"/>
                  </a:ext>
                </a:extLst>
              </p14:cNvPr>
              <p14:cNvContentPartPr/>
              <p14:nvPr/>
            </p14:nvContentPartPr>
            <p14:xfrm>
              <a:off x="537370" y="2656910"/>
              <a:ext cx="26280" cy="178560"/>
            </p14:xfrm>
          </p:contentPart>
        </mc:Choice>
        <mc:Fallback xmlns="">
          <p:pic>
            <p:nvPicPr>
              <p:cNvPr id="358454" name="Ink 358453">
                <a:extLst>
                  <a:ext uri="{FF2B5EF4-FFF2-40B4-BE49-F238E27FC236}">
                    <a16:creationId xmlns:a16="http://schemas.microsoft.com/office/drawing/2014/main" id="{8B37CC6A-124D-4626-8D6E-F2101C70244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28370" y="2648270"/>
                <a:ext cx="439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58457" name="Ink 358456">
                <a:extLst>
                  <a:ext uri="{FF2B5EF4-FFF2-40B4-BE49-F238E27FC236}">
                    <a16:creationId xmlns:a16="http://schemas.microsoft.com/office/drawing/2014/main" id="{2C2BB158-AC61-4071-B649-B5DD814BB6D0}"/>
                  </a:ext>
                </a:extLst>
              </p14:cNvPr>
              <p14:cNvContentPartPr/>
              <p14:nvPr/>
            </p14:nvContentPartPr>
            <p14:xfrm>
              <a:off x="817810" y="2737550"/>
              <a:ext cx="78480" cy="96840"/>
            </p14:xfrm>
          </p:contentPart>
        </mc:Choice>
        <mc:Fallback xmlns="">
          <p:pic>
            <p:nvPicPr>
              <p:cNvPr id="358457" name="Ink 358456">
                <a:extLst>
                  <a:ext uri="{FF2B5EF4-FFF2-40B4-BE49-F238E27FC236}">
                    <a16:creationId xmlns:a16="http://schemas.microsoft.com/office/drawing/2014/main" id="{2C2BB158-AC61-4071-B649-B5DD814BB6D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08810" y="2728910"/>
                <a:ext cx="961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58458" name="Ink 358457">
                <a:extLst>
                  <a:ext uri="{FF2B5EF4-FFF2-40B4-BE49-F238E27FC236}">
                    <a16:creationId xmlns:a16="http://schemas.microsoft.com/office/drawing/2014/main" id="{5DD4A222-CA06-4219-84D9-6BAD46B9DFC2}"/>
                  </a:ext>
                </a:extLst>
              </p14:cNvPr>
              <p14:cNvContentPartPr/>
              <p14:nvPr/>
            </p14:nvContentPartPr>
            <p14:xfrm>
              <a:off x="948850" y="2697950"/>
              <a:ext cx="61920" cy="161280"/>
            </p14:xfrm>
          </p:contentPart>
        </mc:Choice>
        <mc:Fallback xmlns="">
          <p:pic>
            <p:nvPicPr>
              <p:cNvPr id="358458" name="Ink 358457">
                <a:extLst>
                  <a:ext uri="{FF2B5EF4-FFF2-40B4-BE49-F238E27FC236}">
                    <a16:creationId xmlns:a16="http://schemas.microsoft.com/office/drawing/2014/main" id="{5DD4A222-CA06-4219-84D9-6BAD46B9DFC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39850" y="2689310"/>
                <a:ext cx="795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58459" name="Ink 358458">
                <a:extLst>
                  <a:ext uri="{FF2B5EF4-FFF2-40B4-BE49-F238E27FC236}">
                    <a16:creationId xmlns:a16="http://schemas.microsoft.com/office/drawing/2014/main" id="{FDD0D245-01D8-41A7-B37C-E03AB52BA2F0}"/>
                  </a:ext>
                </a:extLst>
              </p14:cNvPr>
              <p14:cNvContentPartPr/>
              <p14:nvPr/>
            </p14:nvContentPartPr>
            <p14:xfrm>
              <a:off x="1067290" y="2773190"/>
              <a:ext cx="80280" cy="61200"/>
            </p14:xfrm>
          </p:contentPart>
        </mc:Choice>
        <mc:Fallback xmlns="">
          <p:pic>
            <p:nvPicPr>
              <p:cNvPr id="358459" name="Ink 358458">
                <a:extLst>
                  <a:ext uri="{FF2B5EF4-FFF2-40B4-BE49-F238E27FC236}">
                    <a16:creationId xmlns:a16="http://schemas.microsoft.com/office/drawing/2014/main" id="{FDD0D245-01D8-41A7-B37C-E03AB52BA2F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58290" y="2764190"/>
                <a:ext cx="979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58469" name="Ink 358468">
                <a:extLst>
                  <a:ext uri="{FF2B5EF4-FFF2-40B4-BE49-F238E27FC236}">
                    <a16:creationId xmlns:a16="http://schemas.microsoft.com/office/drawing/2014/main" id="{D615E63E-0436-48E4-92DC-C184E01BCA35}"/>
                  </a:ext>
                </a:extLst>
              </p14:cNvPr>
              <p14:cNvContentPartPr/>
              <p14:nvPr/>
            </p14:nvContentPartPr>
            <p14:xfrm>
              <a:off x="2091130" y="2765630"/>
              <a:ext cx="105480" cy="32400"/>
            </p14:xfrm>
          </p:contentPart>
        </mc:Choice>
        <mc:Fallback xmlns="">
          <p:pic>
            <p:nvPicPr>
              <p:cNvPr id="358469" name="Ink 358468">
                <a:extLst>
                  <a:ext uri="{FF2B5EF4-FFF2-40B4-BE49-F238E27FC236}">
                    <a16:creationId xmlns:a16="http://schemas.microsoft.com/office/drawing/2014/main" id="{D615E63E-0436-48E4-92DC-C184E01BCA3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082130" y="2756990"/>
                <a:ext cx="1231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58470" name="Ink 358469">
                <a:extLst>
                  <a:ext uri="{FF2B5EF4-FFF2-40B4-BE49-F238E27FC236}">
                    <a16:creationId xmlns:a16="http://schemas.microsoft.com/office/drawing/2014/main" id="{8F3F89DA-AF7A-4509-9108-3E198B43CBAF}"/>
                  </a:ext>
                </a:extLst>
              </p14:cNvPr>
              <p14:cNvContentPartPr/>
              <p14:nvPr/>
            </p14:nvContentPartPr>
            <p14:xfrm>
              <a:off x="2140090" y="2867510"/>
              <a:ext cx="6480" cy="44640"/>
            </p14:xfrm>
          </p:contentPart>
        </mc:Choice>
        <mc:Fallback xmlns="">
          <p:pic>
            <p:nvPicPr>
              <p:cNvPr id="358470" name="Ink 358469">
                <a:extLst>
                  <a:ext uri="{FF2B5EF4-FFF2-40B4-BE49-F238E27FC236}">
                    <a16:creationId xmlns:a16="http://schemas.microsoft.com/office/drawing/2014/main" id="{8F3F89DA-AF7A-4509-9108-3E198B43CBA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131450" y="2858510"/>
                <a:ext cx="241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58475" name="Ink 358474">
                <a:extLst>
                  <a:ext uri="{FF2B5EF4-FFF2-40B4-BE49-F238E27FC236}">
                    <a16:creationId xmlns:a16="http://schemas.microsoft.com/office/drawing/2014/main" id="{E55E1707-AE27-4AC9-9CFD-79D385A6ACE2}"/>
                  </a:ext>
                </a:extLst>
              </p14:cNvPr>
              <p14:cNvContentPartPr/>
              <p14:nvPr/>
            </p14:nvContentPartPr>
            <p14:xfrm>
              <a:off x="533050" y="3221390"/>
              <a:ext cx="79920" cy="22320"/>
            </p14:xfrm>
          </p:contentPart>
        </mc:Choice>
        <mc:Fallback xmlns="">
          <p:pic>
            <p:nvPicPr>
              <p:cNvPr id="358475" name="Ink 358474">
                <a:extLst>
                  <a:ext uri="{FF2B5EF4-FFF2-40B4-BE49-F238E27FC236}">
                    <a16:creationId xmlns:a16="http://schemas.microsoft.com/office/drawing/2014/main" id="{E55E1707-AE27-4AC9-9CFD-79D385A6ACE2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24050" y="3212750"/>
                <a:ext cx="975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58476" name="Ink 358475">
                <a:extLst>
                  <a:ext uri="{FF2B5EF4-FFF2-40B4-BE49-F238E27FC236}">
                    <a16:creationId xmlns:a16="http://schemas.microsoft.com/office/drawing/2014/main" id="{05D80440-4CFF-48C7-B9EA-0D1044B17C13}"/>
                  </a:ext>
                </a:extLst>
              </p14:cNvPr>
              <p14:cNvContentPartPr/>
              <p14:nvPr/>
            </p14:nvContentPartPr>
            <p14:xfrm>
              <a:off x="542050" y="3181790"/>
              <a:ext cx="92880" cy="4320"/>
            </p14:xfrm>
          </p:contentPart>
        </mc:Choice>
        <mc:Fallback xmlns="">
          <p:pic>
            <p:nvPicPr>
              <p:cNvPr id="358476" name="Ink 358475">
                <a:extLst>
                  <a:ext uri="{FF2B5EF4-FFF2-40B4-BE49-F238E27FC236}">
                    <a16:creationId xmlns:a16="http://schemas.microsoft.com/office/drawing/2014/main" id="{05D80440-4CFF-48C7-B9EA-0D1044B17C13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33050" y="3173150"/>
                <a:ext cx="1105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58477" name="Ink 358476">
                <a:extLst>
                  <a:ext uri="{FF2B5EF4-FFF2-40B4-BE49-F238E27FC236}">
                    <a16:creationId xmlns:a16="http://schemas.microsoft.com/office/drawing/2014/main" id="{8668E938-A97C-4F14-8F7A-3444F9B3AC4F}"/>
                  </a:ext>
                </a:extLst>
              </p14:cNvPr>
              <p14:cNvContentPartPr/>
              <p14:nvPr/>
            </p14:nvContentPartPr>
            <p14:xfrm>
              <a:off x="870370" y="3103310"/>
              <a:ext cx="207720" cy="230040"/>
            </p14:xfrm>
          </p:contentPart>
        </mc:Choice>
        <mc:Fallback xmlns="">
          <p:pic>
            <p:nvPicPr>
              <p:cNvPr id="358477" name="Ink 358476">
                <a:extLst>
                  <a:ext uri="{FF2B5EF4-FFF2-40B4-BE49-F238E27FC236}">
                    <a16:creationId xmlns:a16="http://schemas.microsoft.com/office/drawing/2014/main" id="{8668E938-A97C-4F14-8F7A-3444F9B3AC4F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61730" y="3094670"/>
                <a:ext cx="2253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58478" name="Ink 358477">
                <a:extLst>
                  <a:ext uri="{FF2B5EF4-FFF2-40B4-BE49-F238E27FC236}">
                    <a16:creationId xmlns:a16="http://schemas.microsoft.com/office/drawing/2014/main" id="{F2D1FE0C-D394-4279-8728-179F5DAA58EA}"/>
                  </a:ext>
                </a:extLst>
              </p14:cNvPr>
              <p14:cNvContentPartPr/>
              <p14:nvPr/>
            </p14:nvContentPartPr>
            <p14:xfrm>
              <a:off x="1218490" y="3148310"/>
              <a:ext cx="173160" cy="195840"/>
            </p14:xfrm>
          </p:contentPart>
        </mc:Choice>
        <mc:Fallback xmlns="">
          <p:pic>
            <p:nvPicPr>
              <p:cNvPr id="358478" name="Ink 358477">
                <a:extLst>
                  <a:ext uri="{FF2B5EF4-FFF2-40B4-BE49-F238E27FC236}">
                    <a16:creationId xmlns:a16="http://schemas.microsoft.com/office/drawing/2014/main" id="{F2D1FE0C-D394-4279-8728-179F5DAA58E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209850" y="3139310"/>
                <a:ext cx="1908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58481" name="Ink 358480">
                <a:extLst>
                  <a:ext uri="{FF2B5EF4-FFF2-40B4-BE49-F238E27FC236}">
                    <a16:creationId xmlns:a16="http://schemas.microsoft.com/office/drawing/2014/main" id="{239321E3-278F-412F-8831-764FCB33B7F3}"/>
                  </a:ext>
                </a:extLst>
              </p14:cNvPr>
              <p14:cNvContentPartPr/>
              <p14:nvPr/>
            </p14:nvContentPartPr>
            <p14:xfrm>
              <a:off x="894490" y="3430910"/>
              <a:ext cx="105480" cy="68400"/>
            </p14:xfrm>
          </p:contentPart>
        </mc:Choice>
        <mc:Fallback xmlns="">
          <p:pic>
            <p:nvPicPr>
              <p:cNvPr id="358481" name="Ink 358480">
                <a:extLst>
                  <a:ext uri="{FF2B5EF4-FFF2-40B4-BE49-F238E27FC236}">
                    <a16:creationId xmlns:a16="http://schemas.microsoft.com/office/drawing/2014/main" id="{239321E3-278F-412F-8831-764FCB33B7F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85490" y="3421910"/>
                <a:ext cx="1231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358482" name="Ink 358481">
                <a:extLst>
                  <a:ext uri="{FF2B5EF4-FFF2-40B4-BE49-F238E27FC236}">
                    <a16:creationId xmlns:a16="http://schemas.microsoft.com/office/drawing/2014/main" id="{C700C4B1-5FAC-48DB-97DF-6AD05C10640D}"/>
                  </a:ext>
                </a:extLst>
              </p14:cNvPr>
              <p14:cNvContentPartPr/>
              <p14:nvPr/>
            </p14:nvContentPartPr>
            <p14:xfrm>
              <a:off x="2500810" y="2826110"/>
              <a:ext cx="180360" cy="181800"/>
            </p14:xfrm>
          </p:contentPart>
        </mc:Choice>
        <mc:Fallback xmlns="">
          <p:pic>
            <p:nvPicPr>
              <p:cNvPr id="358482" name="Ink 358481">
                <a:extLst>
                  <a:ext uri="{FF2B5EF4-FFF2-40B4-BE49-F238E27FC236}">
                    <a16:creationId xmlns:a16="http://schemas.microsoft.com/office/drawing/2014/main" id="{C700C4B1-5FAC-48DB-97DF-6AD05C10640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491810" y="2817110"/>
                <a:ext cx="1980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58483" name="Ink 358482">
                <a:extLst>
                  <a:ext uri="{FF2B5EF4-FFF2-40B4-BE49-F238E27FC236}">
                    <a16:creationId xmlns:a16="http://schemas.microsoft.com/office/drawing/2014/main" id="{9FE169D7-F37F-4395-BD9A-F94819BD9B29}"/>
                  </a:ext>
                </a:extLst>
              </p14:cNvPr>
              <p14:cNvContentPartPr/>
              <p14:nvPr/>
            </p14:nvContentPartPr>
            <p14:xfrm>
              <a:off x="2289130" y="2808830"/>
              <a:ext cx="109440" cy="144720"/>
            </p14:xfrm>
          </p:contentPart>
        </mc:Choice>
        <mc:Fallback xmlns="">
          <p:pic>
            <p:nvPicPr>
              <p:cNvPr id="358483" name="Ink 358482">
                <a:extLst>
                  <a:ext uri="{FF2B5EF4-FFF2-40B4-BE49-F238E27FC236}">
                    <a16:creationId xmlns:a16="http://schemas.microsoft.com/office/drawing/2014/main" id="{9FE169D7-F37F-4395-BD9A-F94819BD9B29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280490" y="2800211"/>
                <a:ext cx="127080" cy="162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58484" name="Ink 358483">
                <a:extLst>
                  <a:ext uri="{FF2B5EF4-FFF2-40B4-BE49-F238E27FC236}">
                    <a16:creationId xmlns:a16="http://schemas.microsoft.com/office/drawing/2014/main" id="{6A63485D-3A8D-45A5-8E8D-E655B1154BE2}"/>
                  </a:ext>
                </a:extLst>
              </p14:cNvPr>
              <p14:cNvContentPartPr/>
              <p14:nvPr/>
            </p14:nvContentPartPr>
            <p14:xfrm>
              <a:off x="1879810" y="2786150"/>
              <a:ext cx="163800" cy="154800"/>
            </p14:xfrm>
          </p:contentPart>
        </mc:Choice>
        <mc:Fallback xmlns="">
          <p:pic>
            <p:nvPicPr>
              <p:cNvPr id="358484" name="Ink 358483">
                <a:extLst>
                  <a:ext uri="{FF2B5EF4-FFF2-40B4-BE49-F238E27FC236}">
                    <a16:creationId xmlns:a16="http://schemas.microsoft.com/office/drawing/2014/main" id="{6A63485D-3A8D-45A5-8E8D-E655B1154BE2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870830" y="2777510"/>
                <a:ext cx="181401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58485" name="Ink 358484">
                <a:extLst>
                  <a:ext uri="{FF2B5EF4-FFF2-40B4-BE49-F238E27FC236}">
                    <a16:creationId xmlns:a16="http://schemas.microsoft.com/office/drawing/2014/main" id="{2806D448-F435-4233-8817-DB5DDDC148B4}"/>
                  </a:ext>
                </a:extLst>
              </p14:cNvPr>
              <p14:cNvContentPartPr/>
              <p14:nvPr/>
            </p14:nvContentPartPr>
            <p14:xfrm>
              <a:off x="1530970" y="2726750"/>
              <a:ext cx="248040" cy="152640"/>
            </p14:xfrm>
          </p:contentPart>
        </mc:Choice>
        <mc:Fallback xmlns="">
          <p:pic>
            <p:nvPicPr>
              <p:cNvPr id="358485" name="Ink 358484">
                <a:extLst>
                  <a:ext uri="{FF2B5EF4-FFF2-40B4-BE49-F238E27FC236}">
                    <a16:creationId xmlns:a16="http://schemas.microsoft.com/office/drawing/2014/main" id="{2806D448-F435-4233-8817-DB5DDDC148B4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521983" y="2717750"/>
                <a:ext cx="265654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58486" name="Ink 358485">
                <a:extLst>
                  <a:ext uri="{FF2B5EF4-FFF2-40B4-BE49-F238E27FC236}">
                    <a16:creationId xmlns:a16="http://schemas.microsoft.com/office/drawing/2014/main" id="{78B97D6C-65DB-4C85-8A33-5BBF9482AA82}"/>
                  </a:ext>
                </a:extLst>
              </p14:cNvPr>
              <p14:cNvContentPartPr/>
              <p14:nvPr/>
            </p14:nvContentPartPr>
            <p14:xfrm>
              <a:off x="1262770" y="2661950"/>
              <a:ext cx="189720" cy="225720"/>
            </p14:xfrm>
          </p:contentPart>
        </mc:Choice>
        <mc:Fallback xmlns="">
          <p:pic>
            <p:nvPicPr>
              <p:cNvPr id="358486" name="Ink 358485">
                <a:extLst>
                  <a:ext uri="{FF2B5EF4-FFF2-40B4-BE49-F238E27FC236}">
                    <a16:creationId xmlns:a16="http://schemas.microsoft.com/office/drawing/2014/main" id="{78B97D6C-65DB-4C85-8A33-5BBF9482AA8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254130" y="2652950"/>
                <a:ext cx="20736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58487" name="Ink 358486">
                <a:extLst>
                  <a:ext uri="{FF2B5EF4-FFF2-40B4-BE49-F238E27FC236}">
                    <a16:creationId xmlns:a16="http://schemas.microsoft.com/office/drawing/2014/main" id="{8F142A8A-6402-42BC-99F8-3055475D03A6}"/>
                  </a:ext>
                </a:extLst>
              </p14:cNvPr>
              <p14:cNvContentPartPr/>
              <p14:nvPr/>
            </p14:nvContentPartPr>
            <p14:xfrm>
              <a:off x="617650" y="2728550"/>
              <a:ext cx="152280" cy="126360"/>
            </p14:xfrm>
          </p:contentPart>
        </mc:Choice>
        <mc:Fallback xmlns="">
          <p:pic>
            <p:nvPicPr>
              <p:cNvPr id="358487" name="Ink 358486">
                <a:extLst>
                  <a:ext uri="{FF2B5EF4-FFF2-40B4-BE49-F238E27FC236}">
                    <a16:creationId xmlns:a16="http://schemas.microsoft.com/office/drawing/2014/main" id="{8F142A8A-6402-42BC-99F8-3055475D03A6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08650" y="2719910"/>
                <a:ext cx="1699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58488" name="Ink 358487">
                <a:extLst>
                  <a:ext uri="{FF2B5EF4-FFF2-40B4-BE49-F238E27FC236}">
                    <a16:creationId xmlns:a16="http://schemas.microsoft.com/office/drawing/2014/main" id="{F6D102B3-DA91-4137-A800-696662CDA86A}"/>
                  </a:ext>
                </a:extLst>
              </p14:cNvPr>
              <p14:cNvContentPartPr/>
              <p14:nvPr/>
            </p14:nvContentPartPr>
            <p14:xfrm>
              <a:off x="363130" y="2672030"/>
              <a:ext cx="123480" cy="139680"/>
            </p14:xfrm>
          </p:contentPart>
        </mc:Choice>
        <mc:Fallback xmlns="">
          <p:pic>
            <p:nvPicPr>
              <p:cNvPr id="358488" name="Ink 358487">
                <a:extLst>
                  <a:ext uri="{FF2B5EF4-FFF2-40B4-BE49-F238E27FC236}">
                    <a16:creationId xmlns:a16="http://schemas.microsoft.com/office/drawing/2014/main" id="{F6D102B3-DA91-4137-A800-696662CDA86A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54465" y="2663030"/>
                <a:ext cx="141172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58499" name="Ink 358498">
                <a:extLst>
                  <a:ext uri="{FF2B5EF4-FFF2-40B4-BE49-F238E27FC236}">
                    <a16:creationId xmlns:a16="http://schemas.microsoft.com/office/drawing/2014/main" id="{34A6395D-E5CF-4940-A644-B43E20E085E5}"/>
                  </a:ext>
                </a:extLst>
              </p14:cNvPr>
              <p14:cNvContentPartPr/>
              <p14:nvPr/>
            </p14:nvContentPartPr>
            <p14:xfrm>
              <a:off x="1197610" y="3449630"/>
              <a:ext cx="74520" cy="70200"/>
            </p14:xfrm>
          </p:contentPart>
        </mc:Choice>
        <mc:Fallback xmlns="">
          <p:pic>
            <p:nvPicPr>
              <p:cNvPr id="358499" name="Ink 358498">
                <a:extLst>
                  <a:ext uri="{FF2B5EF4-FFF2-40B4-BE49-F238E27FC236}">
                    <a16:creationId xmlns:a16="http://schemas.microsoft.com/office/drawing/2014/main" id="{34A6395D-E5CF-4940-A644-B43E20E085E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188970" y="3440990"/>
                <a:ext cx="921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58500" name="Ink 358499">
                <a:extLst>
                  <a:ext uri="{FF2B5EF4-FFF2-40B4-BE49-F238E27FC236}">
                    <a16:creationId xmlns:a16="http://schemas.microsoft.com/office/drawing/2014/main" id="{CB0D845C-AAAF-468C-90C2-5EB5BAC6483A}"/>
                  </a:ext>
                </a:extLst>
              </p14:cNvPr>
              <p14:cNvContentPartPr/>
              <p14:nvPr/>
            </p14:nvContentPartPr>
            <p14:xfrm>
              <a:off x="1361050" y="3445310"/>
              <a:ext cx="61920" cy="109080"/>
            </p14:xfrm>
          </p:contentPart>
        </mc:Choice>
        <mc:Fallback xmlns="">
          <p:pic>
            <p:nvPicPr>
              <p:cNvPr id="358500" name="Ink 358499">
                <a:extLst>
                  <a:ext uri="{FF2B5EF4-FFF2-40B4-BE49-F238E27FC236}">
                    <a16:creationId xmlns:a16="http://schemas.microsoft.com/office/drawing/2014/main" id="{CB0D845C-AAAF-468C-90C2-5EB5BAC6483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352050" y="3436670"/>
                <a:ext cx="795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58503" name="Ink 358502">
                <a:extLst>
                  <a:ext uri="{FF2B5EF4-FFF2-40B4-BE49-F238E27FC236}">
                    <a16:creationId xmlns:a16="http://schemas.microsoft.com/office/drawing/2014/main" id="{0AA3A317-CC83-4712-8CBE-CF188ED541E9}"/>
                  </a:ext>
                </a:extLst>
              </p14:cNvPr>
              <p14:cNvContentPartPr/>
              <p14:nvPr/>
            </p14:nvContentPartPr>
            <p14:xfrm>
              <a:off x="1611610" y="3485990"/>
              <a:ext cx="79920" cy="81000"/>
            </p14:xfrm>
          </p:contentPart>
        </mc:Choice>
        <mc:Fallback xmlns="">
          <p:pic>
            <p:nvPicPr>
              <p:cNvPr id="358503" name="Ink 358502">
                <a:extLst>
                  <a:ext uri="{FF2B5EF4-FFF2-40B4-BE49-F238E27FC236}">
                    <a16:creationId xmlns:a16="http://schemas.microsoft.com/office/drawing/2014/main" id="{0AA3A317-CC83-4712-8CBE-CF188ED541E9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602610" y="3477350"/>
                <a:ext cx="975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58504" name="Ink 358503">
                <a:extLst>
                  <a:ext uri="{FF2B5EF4-FFF2-40B4-BE49-F238E27FC236}">
                    <a16:creationId xmlns:a16="http://schemas.microsoft.com/office/drawing/2014/main" id="{59DC2E37-8010-4516-9983-3ABF5D21D98F}"/>
                  </a:ext>
                </a:extLst>
              </p14:cNvPr>
              <p14:cNvContentPartPr/>
              <p14:nvPr/>
            </p14:nvContentPartPr>
            <p14:xfrm>
              <a:off x="1475890" y="3450710"/>
              <a:ext cx="76320" cy="106200"/>
            </p14:xfrm>
          </p:contentPart>
        </mc:Choice>
        <mc:Fallback xmlns="">
          <p:pic>
            <p:nvPicPr>
              <p:cNvPr id="358504" name="Ink 358503">
                <a:extLst>
                  <a:ext uri="{FF2B5EF4-FFF2-40B4-BE49-F238E27FC236}">
                    <a16:creationId xmlns:a16="http://schemas.microsoft.com/office/drawing/2014/main" id="{59DC2E37-8010-4516-9983-3ABF5D21D98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466890" y="3442070"/>
                <a:ext cx="939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58505" name="Ink 358504">
                <a:extLst>
                  <a:ext uri="{FF2B5EF4-FFF2-40B4-BE49-F238E27FC236}">
                    <a16:creationId xmlns:a16="http://schemas.microsoft.com/office/drawing/2014/main" id="{121C5CD4-204E-4323-AEBE-47C6A574590D}"/>
                  </a:ext>
                </a:extLst>
              </p14:cNvPr>
              <p14:cNvContentPartPr/>
              <p14:nvPr/>
            </p14:nvContentPartPr>
            <p14:xfrm>
              <a:off x="1069090" y="3427670"/>
              <a:ext cx="65160" cy="98280"/>
            </p14:xfrm>
          </p:contentPart>
        </mc:Choice>
        <mc:Fallback xmlns="">
          <p:pic>
            <p:nvPicPr>
              <p:cNvPr id="358505" name="Ink 358504">
                <a:extLst>
                  <a:ext uri="{FF2B5EF4-FFF2-40B4-BE49-F238E27FC236}">
                    <a16:creationId xmlns:a16="http://schemas.microsoft.com/office/drawing/2014/main" id="{121C5CD4-204E-4323-AEBE-47C6A574590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060450" y="3418703"/>
                <a:ext cx="82800" cy="115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58506" name="Ink 358505">
                <a:extLst>
                  <a:ext uri="{FF2B5EF4-FFF2-40B4-BE49-F238E27FC236}">
                    <a16:creationId xmlns:a16="http://schemas.microsoft.com/office/drawing/2014/main" id="{D5344C87-D2EA-4447-BF6B-364ECB069311}"/>
                  </a:ext>
                </a:extLst>
              </p14:cNvPr>
              <p14:cNvContentPartPr/>
              <p14:nvPr/>
            </p14:nvContentPartPr>
            <p14:xfrm>
              <a:off x="1564450" y="3151910"/>
              <a:ext cx="558720" cy="222480"/>
            </p14:xfrm>
          </p:contentPart>
        </mc:Choice>
        <mc:Fallback xmlns="">
          <p:pic>
            <p:nvPicPr>
              <p:cNvPr id="358506" name="Ink 358505">
                <a:extLst>
                  <a:ext uri="{FF2B5EF4-FFF2-40B4-BE49-F238E27FC236}">
                    <a16:creationId xmlns:a16="http://schemas.microsoft.com/office/drawing/2014/main" id="{D5344C87-D2EA-4447-BF6B-364ECB06931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555450" y="3142910"/>
                <a:ext cx="5763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58510" name="Ink 358509">
                <a:extLst>
                  <a:ext uri="{FF2B5EF4-FFF2-40B4-BE49-F238E27FC236}">
                    <a16:creationId xmlns:a16="http://schemas.microsoft.com/office/drawing/2014/main" id="{593220ED-51DB-4A53-8210-68BD953C4208}"/>
                  </a:ext>
                </a:extLst>
              </p14:cNvPr>
              <p14:cNvContentPartPr/>
              <p14:nvPr/>
            </p14:nvContentPartPr>
            <p14:xfrm>
              <a:off x="4537690" y="2848430"/>
              <a:ext cx="195840" cy="210960"/>
            </p14:xfrm>
          </p:contentPart>
        </mc:Choice>
        <mc:Fallback xmlns="">
          <p:pic>
            <p:nvPicPr>
              <p:cNvPr id="358510" name="Ink 358509">
                <a:extLst>
                  <a:ext uri="{FF2B5EF4-FFF2-40B4-BE49-F238E27FC236}">
                    <a16:creationId xmlns:a16="http://schemas.microsoft.com/office/drawing/2014/main" id="{593220ED-51DB-4A53-8210-68BD953C420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529050" y="2839430"/>
                <a:ext cx="2134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58511" name="Ink 358510">
                <a:extLst>
                  <a:ext uri="{FF2B5EF4-FFF2-40B4-BE49-F238E27FC236}">
                    <a16:creationId xmlns:a16="http://schemas.microsoft.com/office/drawing/2014/main" id="{FA2D525F-AA73-4F4A-A684-5319E135BF63}"/>
                  </a:ext>
                </a:extLst>
              </p14:cNvPr>
              <p14:cNvContentPartPr/>
              <p14:nvPr/>
            </p14:nvContentPartPr>
            <p14:xfrm>
              <a:off x="3521050" y="3379070"/>
              <a:ext cx="243720" cy="231840"/>
            </p14:xfrm>
          </p:contentPart>
        </mc:Choice>
        <mc:Fallback xmlns="">
          <p:pic>
            <p:nvPicPr>
              <p:cNvPr id="358511" name="Ink 358510">
                <a:extLst>
                  <a:ext uri="{FF2B5EF4-FFF2-40B4-BE49-F238E27FC236}">
                    <a16:creationId xmlns:a16="http://schemas.microsoft.com/office/drawing/2014/main" id="{FA2D525F-AA73-4F4A-A684-5319E135BF63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512050" y="3370430"/>
                <a:ext cx="2613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358512" name="Ink 358511">
                <a:extLst>
                  <a:ext uri="{FF2B5EF4-FFF2-40B4-BE49-F238E27FC236}">
                    <a16:creationId xmlns:a16="http://schemas.microsoft.com/office/drawing/2014/main" id="{3EDA0F83-C545-41BE-92E2-9493B180FDB3}"/>
                  </a:ext>
                </a:extLst>
              </p14:cNvPr>
              <p14:cNvContentPartPr/>
              <p14:nvPr/>
            </p14:nvContentPartPr>
            <p14:xfrm>
              <a:off x="3414850" y="3200510"/>
              <a:ext cx="55080" cy="261000"/>
            </p14:xfrm>
          </p:contentPart>
        </mc:Choice>
        <mc:Fallback xmlns="">
          <p:pic>
            <p:nvPicPr>
              <p:cNvPr id="358512" name="Ink 358511">
                <a:extLst>
                  <a:ext uri="{FF2B5EF4-FFF2-40B4-BE49-F238E27FC236}">
                    <a16:creationId xmlns:a16="http://schemas.microsoft.com/office/drawing/2014/main" id="{3EDA0F83-C545-41BE-92E2-9493B180FDB3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405850" y="3191510"/>
                <a:ext cx="727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58514" name="Ink 358513">
                <a:extLst>
                  <a:ext uri="{FF2B5EF4-FFF2-40B4-BE49-F238E27FC236}">
                    <a16:creationId xmlns:a16="http://schemas.microsoft.com/office/drawing/2014/main" id="{C7F23D25-AD17-4221-B3C0-01BCD4D56FCC}"/>
                  </a:ext>
                </a:extLst>
              </p14:cNvPr>
              <p14:cNvContentPartPr/>
              <p14:nvPr/>
            </p14:nvContentPartPr>
            <p14:xfrm>
              <a:off x="3887530" y="3101150"/>
              <a:ext cx="954720" cy="569880"/>
            </p14:xfrm>
          </p:contentPart>
        </mc:Choice>
        <mc:Fallback xmlns="">
          <p:pic>
            <p:nvPicPr>
              <p:cNvPr id="358514" name="Ink 358513">
                <a:extLst>
                  <a:ext uri="{FF2B5EF4-FFF2-40B4-BE49-F238E27FC236}">
                    <a16:creationId xmlns:a16="http://schemas.microsoft.com/office/drawing/2014/main" id="{C7F23D25-AD17-4221-B3C0-01BCD4D56FCC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878530" y="3092150"/>
                <a:ext cx="97236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358515" name="Ink 358514">
                <a:extLst>
                  <a:ext uri="{FF2B5EF4-FFF2-40B4-BE49-F238E27FC236}">
                    <a16:creationId xmlns:a16="http://schemas.microsoft.com/office/drawing/2014/main" id="{BBBE8535-BB21-4150-A4D4-E105942C2994}"/>
                  </a:ext>
                </a:extLst>
              </p14:cNvPr>
              <p14:cNvContentPartPr/>
              <p14:nvPr/>
            </p14:nvContentPartPr>
            <p14:xfrm>
              <a:off x="609010" y="3830870"/>
              <a:ext cx="93240" cy="6840"/>
            </p14:xfrm>
          </p:contentPart>
        </mc:Choice>
        <mc:Fallback xmlns="">
          <p:pic>
            <p:nvPicPr>
              <p:cNvPr id="358515" name="Ink 358514">
                <a:extLst>
                  <a:ext uri="{FF2B5EF4-FFF2-40B4-BE49-F238E27FC236}">
                    <a16:creationId xmlns:a16="http://schemas.microsoft.com/office/drawing/2014/main" id="{BBBE8535-BB21-4150-A4D4-E105942C299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00010" y="3822230"/>
                <a:ext cx="1108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358516" name="Ink 358515">
                <a:extLst>
                  <a:ext uri="{FF2B5EF4-FFF2-40B4-BE49-F238E27FC236}">
                    <a16:creationId xmlns:a16="http://schemas.microsoft.com/office/drawing/2014/main" id="{9D16DF15-0D93-4E46-8B4F-0A65DA23453C}"/>
                  </a:ext>
                </a:extLst>
              </p14:cNvPr>
              <p14:cNvContentPartPr/>
              <p14:nvPr/>
            </p14:nvContentPartPr>
            <p14:xfrm>
              <a:off x="636370" y="3795950"/>
              <a:ext cx="88200" cy="1800"/>
            </p14:xfrm>
          </p:contentPart>
        </mc:Choice>
        <mc:Fallback xmlns="">
          <p:pic>
            <p:nvPicPr>
              <p:cNvPr id="358516" name="Ink 358515">
                <a:extLst>
                  <a:ext uri="{FF2B5EF4-FFF2-40B4-BE49-F238E27FC236}">
                    <a16:creationId xmlns:a16="http://schemas.microsoft.com/office/drawing/2014/main" id="{9D16DF15-0D93-4E46-8B4F-0A65DA23453C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27730" y="3786950"/>
                <a:ext cx="1058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358517" name="Ink 358516">
                <a:extLst>
                  <a:ext uri="{FF2B5EF4-FFF2-40B4-BE49-F238E27FC236}">
                    <a16:creationId xmlns:a16="http://schemas.microsoft.com/office/drawing/2014/main" id="{4598BAB6-8E85-4BC2-95C1-E660803D6302}"/>
                  </a:ext>
                </a:extLst>
              </p14:cNvPr>
              <p14:cNvContentPartPr/>
              <p14:nvPr/>
            </p14:nvContentPartPr>
            <p14:xfrm>
              <a:off x="871810" y="3771470"/>
              <a:ext cx="54360" cy="60480"/>
            </p14:xfrm>
          </p:contentPart>
        </mc:Choice>
        <mc:Fallback xmlns="">
          <p:pic>
            <p:nvPicPr>
              <p:cNvPr id="358517" name="Ink 358516">
                <a:extLst>
                  <a:ext uri="{FF2B5EF4-FFF2-40B4-BE49-F238E27FC236}">
                    <a16:creationId xmlns:a16="http://schemas.microsoft.com/office/drawing/2014/main" id="{4598BAB6-8E85-4BC2-95C1-E660803D6302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63170" y="3762470"/>
                <a:ext cx="720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358518" name="Ink 358517">
                <a:extLst>
                  <a:ext uri="{FF2B5EF4-FFF2-40B4-BE49-F238E27FC236}">
                    <a16:creationId xmlns:a16="http://schemas.microsoft.com/office/drawing/2014/main" id="{BEA1A448-2B30-4E69-A289-4232C01070CC}"/>
                  </a:ext>
                </a:extLst>
              </p14:cNvPr>
              <p14:cNvContentPartPr/>
              <p14:nvPr/>
            </p14:nvContentPartPr>
            <p14:xfrm>
              <a:off x="993490" y="3811790"/>
              <a:ext cx="1440" cy="2520"/>
            </p14:xfrm>
          </p:contentPart>
        </mc:Choice>
        <mc:Fallback xmlns="">
          <p:pic>
            <p:nvPicPr>
              <p:cNvPr id="358518" name="Ink 358517">
                <a:extLst>
                  <a:ext uri="{FF2B5EF4-FFF2-40B4-BE49-F238E27FC236}">
                    <a16:creationId xmlns:a16="http://schemas.microsoft.com/office/drawing/2014/main" id="{BEA1A448-2B30-4E69-A289-4232C01070CC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984490" y="3803150"/>
                <a:ext cx="1908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58519" name="Ink 358518">
                <a:extLst>
                  <a:ext uri="{FF2B5EF4-FFF2-40B4-BE49-F238E27FC236}">
                    <a16:creationId xmlns:a16="http://schemas.microsoft.com/office/drawing/2014/main" id="{7EDE65F6-E184-4595-81F2-ADF0BB8AFED1}"/>
                  </a:ext>
                </a:extLst>
              </p14:cNvPr>
              <p14:cNvContentPartPr/>
              <p14:nvPr/>
            </p14:nvContentPartPr>
            <p14:xfrm>
              <a:off x="1060090" y="3766790"/>
              <a:ext cx="110160" cy="93600"/>
            </p14:xfrm>
          </p:contentPart>
        </mc:Choice>
        <mc:Fallback xmlns="">
          <p:pic>
            <p:nvPicPr>
              <p:cNvPr id="358519" name="Ink 358518">
                <a:extLst>
                  <a:ext uri="{FF2B5EF4-FFF2-40B4-BE49-F238E27FC236}">
                    <a16:creationId xmlns:a16="http://schemas.microsoft.com/office/drawing/2014/main" id="{7EDE65F6-E184-4595-81F2-ADF0BB8AFED1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51090" y="3757790"/>
                <a:ext cx="1278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58520" name="Ink 358519">
                <a:extLst>
                  <a:ext uri="{FF2B5EF4-FFF2-40B4-BE49-F238E27FC236}">
                    <a16:creationId xmlns:a16="http://schemas.microsoft.com/office/drawing/2014/main" id="{1875FA03-6C0A-40E2-8BFA-6E4368D2C0DB}"/>
                  </a:ext>
                </a:extLst>
              </p14:cNvPr>
              <p14:cNvContentPartPr/>
              <p14:nvPr/>
            </p14:nvContentPartPr>
            <p14:xfrm>
              <a:off x="1222090" y="3814310"/>
              <a:ext cx="72360" cy="66600"/>
            </p14:xfrm>
          </p:contentPart>
        </mc:Choice>
        <mc:Fallback xmlns="">
          <p:pic>
            <p:nvPicPr>
              <p:cNvPr id="358520" name="Ink 358519">
                <a:extLst>
                  <a:ext uri="{FF2B5EF4-FFF2-40B4-BE49-F238E27FC236}">
                    <a16:creationId xmlns:a16="http://schemas.microsoft.com/office/drawing/2014/main" id="{1875FA03-6C0A-40E2-8BFA-6E4368D2C0DB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213090" y="3805670"/>
                <a:ext cx="900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58530" name="Ink 358529">
                <a:extLst>
                  <a:ext uri="{FF2B5EF4-FFF2-40B4-BE49-F238E27FC236}">
                    <a16:creationId xmlns:a16="http://schemas.microsoft.com/office/drawing/2014/main" id="{F3F67B64-C8BC-4D12-8224-8EA5FE28EBDE}"/>
                  </a:ext>
                </a:extLst>
              </p14:cNvPr>
              <p14:cNvContentPartPr/>
              <p14:nvPr/>
            </p14:nvContentPartPr>
            <p14:xfrm>
              <a:off x="2250970" y="3802070"/>
              <a:ext cx="21600" cy="92880"/>
            </p14:xfrm>
          </p:contentPart>
        </mc:Choice>
        <mc:Fallback xmlns="">
          <p:pic>
            <p:nvPicPr>
              <p:cNvPr id="358530" name="Ink 358529">
                <a:extLst>
                  <a:ext uri="{FF2B5EF4-FFF2-40B4-BE49-F238E27FC236}">
                    <a16:creationId xmlns:a16="http://schemas.microsoft.com/office/drawing/2014/main" id="{F3F67B64-C8BC-4D12-8224-8EA5FE28EBD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242330" y="3793070"/>
                <a:ext cx="3924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58537" name="Ink 358536">
                <a:extLst>
                  <a:ext uri="{FF2B5EF4-FFF2-40B4-BE49-F238E27FC236}">
                    <a16:creationId xmlns:a16="http://schemas.microsoft.com/office/drawing/2014/main" id="{4FFD7583-F739-4A59-8038-F23AA68E0F8B}"/>
                  </a:ext>
                </a:extLst>
              </p14:cNvPr>
              <p14:cNvContentPartPr/>
              <p14:nvPr/>
            </p14:nvContentPartPr>
            <p14:xfrm>
              <a:off x="2817970" y="3824030"/>
              <a:ext cx="20520" cy="124200"/>
            </p14:xfrm>
          </p:contentPart>
        </mc:Choice>
        <mc:Fallback xmlns="">
          <p:pic>
            <p:nvPicPr>
              <p:cNvPr id="358537" name="Ink 358536">
                <a:extLst>
                  <a:ext uri="{FF2B5EF4-FFF2-40B4-BE49-F238E27FC236}">
                    <a16:creationId xmlns:a16="http://schemas.microsoft.com/office/drawing/2014/main" id="{4FFD7583-F739-4A59-8038-F23AA68E0F8B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808970" y="3815390"/>
                <a:ext cx="3816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58538" name="Ink 358537">
                <a:extLst>
                  <a:ext uri="{FF2B5EF4-FFF2-40B4-BE49-F238E27FC236}">
                    <a16:creationId xmlns:a16="http://schemas.microsoft.com/office/drawing/2014/main" id="{65BB4D44-30EA-4DAA-B02C-94DE17589576}"/>
                  </a:ext>
                </a:extLst>
              </p14:cNvPr>
              <p14:cNvContentPartPr/>
              <p14:nvPr/>
            </p14:nvContentPartPr>
            <p14:xfrm>
              <a:off x="4309810" y="4204550"/>
              <a:ext cx="373320" cy="331560"/>
            </p14:xfrm>
          </p:contentPart>
        </mc:Choice>
        <mc:Fallback xmlns="">
          <p:pic>
            <p:nvPicPr>
              <p:cNvPr id="358538" name="Ink 358537">
                <a:extLst>
                  <a:ext uri="{FF2B5EF4-FFF2-40B4-BE49-F238E27FC236}">
                    <a16:creationId xmlns:a16="http://schemas.microsoft.com/office/drawing/2014/main" id="{65BB4D44-30EA-4DAA-B02C-94DE17589576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301170" y="4195910"/>
                <a:ext cx="39096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58539" name="Ink 358538">
                <a:extLst>
                  <a:ext uri="{FF2B5EF4-FFF2-40B4-BE49-F238E27FC236}">
                    <a16:creationId xmlns:a16="http://schemas.microsoft.com/office/drawing/2014/main" id="{B3004AB4-7479-4E48-B7D7-9CB99A16364B}"/>
                  </a:ext>
                </a:extLst>
              </p14:cNvPr>
              <p14:cNvContentPartPr/>
              <p14:nvPr/>
            </p14:nvContentPartPr>
            <p14:xfrm>
              <a:off x="2659210" y="3829430"/>
              <a:ext cx="99360" cy="62640"/>
            </p14:xfrm>
          </p:contentPart>
        </mc:Choice>
        <mc:Fallback xmlns="">
          <p:pic>
            <p:nvPicPr>
              <p:cNvPr id="358539" name="Ink 358538">
                <a:extLst>
                  <a:ext uri="{FF2B5EF4-FFF2-40B4-BE49-F238E27FC236}">
                    <a16:creationId xmlns:a16="http://schemas.microsoft.com/office/drawing/2014/main" id="{B3004AB4-7479-4E48-B7D7-9CB99A16364B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650242" y="3820430"/>
                <a:ext cx="116936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58541" name="Ink 358540">
                <a:extLst>
                  <a:ext uri="{FF2B5EF4-FFF2-40B4-BE49-F238E27FC236}">
                    <a16:creationId xmlns:a16="http://schemas.microsoft.com/office/drawing/2014/main" id="{8D9AE5CF-C25C-4F84-AAF7-B9FC9058A372}"/>
                  </a:ext>
                </a:extLst>
              </p14:cNvPr>
              <p14:cNvContentPartPr/>
              <p14:nvPr/>
            </p14:nvContentPartPr>
            <p14:xfrm>
              <a:off x="2346730" y="3783350"/>
              <a:ext cx="222480" cy="122040"/>
            </p14:xfrm>
          </p:contentPart>
        </mc:Choice>
        <mc:Fallback xmlns="">
          <p:pic>
            <p:nvPicPr>
              <p:cNvPr id="358541" name="Ink 358540">
                <a:extLst>
                  <a:ext uri="{FF2B5EF4-FFF2-40B4-BE49-F238E27FC236}">
                    <a16:creationId xmlns:a16="http://schemas.microsoft.com/office/drawing/2014/main" id="{8D9AE5CF-C25C-4F84-AAF7-B9FC9058A372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337745" y="3774350"/>
                <a:ext cx="240092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58542" name="Ink 358541">
                <a:extLst>
                  <a:ext uri="{FF2B5EF4-FFF2-40B4-BE49-F238E27FC236}">
                    <a16:creationId xmlns:a16="http://schemas.microsoft.com/office/drawing/2014/main" id="{162132A4-E5DE-4CDD-B68A-F04E7758FD16}"/>
                  </a:ext>
                </a:extLst>
              </p14:cNvPr>
              <p14:cNvContentPartPr/>
              <p14:nvPr/>
            </p14:nvContentPartPr>
            <p14:xfrm>
              <a:off x="2090050" y="3803510"/>
              <a:ext cx="95400" cy="69120"/>
            </p14:xfrm>
          </p:contentPart>
        </mc:Choice>
        <mc:Fallback xmlns="">
          <p:pic>
            <p:nvPicPr>
              <p:cNvPr id="358542" name="Ink 358541">
                <a:extLst>
                  <a:ext uri="{FF2B5EF4-FFF2-40B4-BE49-F238E27FC236}">
                    <a16:creationId xmlns:a16="http://schemas.microsoft.com/office/drawing/2014/main" id="{162132A4-E5DE-4CDD-B68A-F04E7758FD16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081410" y="3794870"/>
                <a:ext cx="1130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58543" name="Ink 358542">
                <a:extLst>
                  <a:ext uri="{FF2B5EF4-FFF2-40B4-BE49-F238E27FC236}">
                    <a16:creationId xmlns:a16="http://schemas.microsoft.com/office/drawing/2014/main" id="{DD2C5B07-5D54-459F-8523-6CD0259DCE19}"/>
                  </a:ext>
                </a:extLst>
              </p14:cNvPr>
              <p14:cNvContentPartPr/>
              <p14:nvPr/>
            </p14:nvContentPartPr>
            <p14:xfrm>
              <a:off x="1873330" y="3832310"/>
              <a:ext cx="123120" cy="76680"/>
            </p14:xfrm>
          </p:contentPart>
        </mc:Choice>
        <mc:Fallback xmlns="">
          <p:pic>
            <p:nvPicPr>
              <p:cNvPr id="358543" name="Ink 358542">
                <a:extLst>
                  <a:ext uri="{FF2B5EF4-FFF2-40B4-BE49-F238E27FC236}">
                    <a16:creationId xmlns:a16="http://schemas.microsoft.com/office/drawing/2014/main" id="{DD2C5B07-5D54-459F-8523-6CD0259DCE19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864690" y="3823310"/>
                <a:ext cx="1407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358544" name="Ink 358543">
                <a:extLst>
                  <a:ext uri="{FF2B5EF4-FFF2-40B4-BE49-F238E27FC236}">
                    <a16:creationId xmlns:a16="http://schemas.microsoft.com/office/drawing/2014/main" id="{E3B2458C-41DC-4DCC-9384-82672179DD38}"/>
                  </a:ext>
                </a:extLst>
              </p14:cNvPr>
              <p14:cNvContentPartPr/>
              <p14:nvPr/>
            </p14:nvContentPartPr>
            <p14:xfrm>
              <a:off x="1665610" y="3772550"/>
              <a:ext cx="120600" cy="86400"/>
            </p14:xfrm>
          </p:contentPart>
        </mc:Choice>
        <mc:Fallback xmlns="">
          <p:pic>
            <p:nvPicPr>
              <p:cNvPr id="358544" name="Ink 358543">
                <a:extLst>
                  <a:ext uri="{FF2B5EF4-FFF2-40B4-BE49-F238E27FC236}">
                    <a16:creationId xmlns:a16="http://schemas.microsoft.com/office/drawing/2014/main" id="{E3B2458C-41DC-4DCC-9384-82672179DD38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656610" y="3763910"/>
                <a:ext cx="1382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358545" name="Ink 358544">
                <a:extLst>
                  <a:ext uri="{FF2B5EF4-FFF2-40B4-BE49-F238E27FC236}">
                    <a16:creationId xmlns:a16="http://schemas.microsoft.com/office/drawing/2014/main" id="{190BD789-B808-4AC9-B1DA-7ECE8BC9D9B2}"/>
                  </a:ext>
                </a:extLst>
              </p14:cNvPr>
              <p14:cNvContentPartPr/>
              <p14:nvPr/>
            </p14:nvContentPartPr>
            <p14:xfrm>
              <a:off x="1383730" y="3764990"/>
              <a:ext cx="231480" cy="91440"/>
            </p14:xfrm>
          </p:contentPart>
        </mc:Choice>
        <mc:Fallback xmlns="">
          <p:pic>
            <p:nvPicPr>
              <p:cNvPr id="358545" name="Ink 358544">
                <a:extLst>
                  <a:ext uri="{FF2B5EF4-FFF2-40B4-BE49-F238E27FC236}">
                    <a16:creationId xmlns:a16="http://schemas.microsoft.com/office/drawing/2014/main" id="{190BD789-B808-4AC9-B1DA-7ECE8BC9D9B2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375077" y="3756350"/>
                <a:ext cx="249147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358548" name="Ink 358547">
                <a:extLst>
                  <a:ext uri="{FF2B5EF4-FFF2-40B4-BE49-F238E27FC236}">
                    <a16:creationId xmlns:a16="http://schemas.microsoft.com/office/drawing/2014/main" id="{53E98C5A-E063-49C6-A40F-D500E4DF63D5}"/>
                  </a:ext>
                </a:extLst>
              </p14:cNvPr>
              <p14:cNvContentPartPr/>
              <p14:nvPr/>
            </p14:nvContentPartPr>
            <p14:xfrm>
              <a:off x="3074290" y="3918710"/>
              <a:ext cx="56160" cy="84600"/>
            </p14:xfrm>
          </p:contentPart>
        </mc:Choice>
        <mc:Fallback xmlns="">
          <p:pic>
            <p:nvPicPr>
              <p:cNvPr id="358548" name="Ink 358547">
                <a:extLst>
                  <a:ext uri="{FF2B5EF4-FFF2-40B4-BE49-F238E27FC236}">
                    <a16:creationId xmlns:a16="http://schemas.microsoft.com/office/drawing/2014/main" id="{53E98C5A-E063-49C6-A40F-D500E4DF63D5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065650" y="3910070"/>
                <a:ext cx="738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358552" name="Ink 358551">
                <a:extLst>
                  <a:ext uri="{FF2B5EF4-FFF2-40B4-BE49-F238E27FC236}">
                    <a16:creationId xmlns:a16="http://schemas.microsoft.com/office/drawing/2014/main" id="{373E56D7-F0F8-48A0-9266-8C5969D10E50}"/>
                  </a:ext>
                </a:extLst>
              </p14:cNvPr>
              <p14:cNvContentPartPr/>
              <p14:nvPr/>
            </p14:nvContentPartPr>
            <p14:xfrm>
              <a:off x="3094090" y="4090790"/>
              <a:ext cx="277200" cy="52200"/>
            </p14:xfrm>
          </p:contentPart>
        </mc:Choice>
        <mc:Fallback xmlns="">
          <p:pic>
            <p:nvPicPr>
              <p:cNvPr id="358552" name="Ink 358551">
                <a:extLst>
                  <a:ext uri="{FF2B5EF4-FFF2-40B4-BE49-F238E27FC236}">
                    <a16:creationId xmlns:a16="http://schemas.microsoft.com/office/drawing/2014/main" id="{373E56D7-F0F8-48A0-9266-8C5969D10E50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085450" y="4081790"/>
                <a:ext cx="2948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358553" name="Ink 358552">
                <a:extLst>
                  <a:ext uri="{FF2B5EF4-FFF2-40B4-BE49-F238E27FC236}">
                    <a16:creationId xmlns:a16="http://schemas.microsoft.com/office/drawing/2014/main" id="{016314ED-EE76-4F01-8DC4-053211C49FD0}"/>
                  </a:ext>
                </a:extLst>
              </p14:cNvPr>
              <p14:cNvContentPartPr/>
              <p14:nvPr/>
            </p14:nvContentPartPr>
            <p14:xfrm>
              <a:off x="3189850" y="3942110"/>
              <a:ext cx="140400" cy="122400"/>
            </p14:xfrm>
          </p:contentPart>
        </mc:Choice>
        <mc:Fallback xmlns="">
          <p:pic>
            <p:nvPicPr>
              <p:cNvPr id="358553" name="Ink 358552">
                <a:extLst>
                  <a:ext uri="{FF2B5EF4-FFF2-40B4-BE49-F238E27FC236}">
                    <a16:creationId xmlns:a16="http://schemas.microsoft.com/office/drawing/2014/main" id="{016314ED-EE76-4F01-8DC4-053211C49FD0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180850" y="3933110"/>
                <a:ext cx="1580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358554" name="Ink 358553">
                <a:extLst>
                  <a:ext uri="{FF2B5EF4-FFF2-40B4-BE49-F238E27FC236}">
                    <a16:creationId xmlns:a16="http://schemas.microsoft.com/office/drawing/2014/main" id="{8C7F57A0-E780-4032-A278-69BEC8F14B3C}"/>
                  </a:ext>
                </a:extLst>
              </p14:cNvPr>
              <p14:cNvContentPartPr/>
              <p14:nvPr/>
            </p14:nvContentPartPr>
            <p14:xfrm>
              <a:off x="2911930" y="3916190"/>
              <a:ext cx="94320" cy="52920"/>
            </p14:xfrm>
          </p:contentPart>
        </mc:Choice>
        <mc:Fallback xmlns="">
          <p:pic>
            <p:nvPicPr>
              <p:cNvPr id="358554" name="Ink 358553">
                <a:extLst>
                  <a:ext uri="{FF2B5EF4-FFF2-40B4-BE49-F238E27FC236}">
                    <a16:creationId xmlns:a16="http://schemas.microsoft.com/office/drawing/2014/main" id="{8C7F57A0-E780-4032-A278-69BEC8F14B3C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902930" y="3907550"/>
                <a:ext cx="111960" cy="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93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BF452D19-611E-D1F1-6B96-559CBE719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48418"/>
            <a:ext cx="6858000" cy="1046663"/>
          </a:xfrm>
        </p:spPr>
        <p:txBody>
          <a:bodyPr/>
          <a:lstStyle/>
          <a:p>
            <a:r>
              <a:rPr lang="en-US" dirty="0"/>
              <a:t>Random Variables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B080B4-EFB6-4557-8668-2D476E1A999E}"/>
                  </a:ext>
                </a:extLst>
              </p14:cNvPr>
              <p14:cNvContentPartPr/>
              <p14:nvPr/>
            </p14:nvContentPartPr>
            <p14:xfrm>
              <a:off x="1461850" y="318710"/>
              <a:ext cx="226440" cy="117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B080B4-EFB6-4557-8668-2D476E1A99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2850" y="310070"/>
                <a:ext cx="24408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0DB252-2C66-4709-9429-E8BE8946CEA5}"/>
                  </a:ext>
                </a:extLst>
              </p14:cNvPr>
              <p14:cNvContentPartPr/>
              <p14:nvPr/>
            </p14:nvContentPartPr>
            <p14:xfrm>
              <a:off x="1764970" y="459470"/>
              <a:ext cx="53280" cy="11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0DB252-2C66-4709-9429-E8BE8946CE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6330" y="450470"/>
                <a:ext cx="709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4795403-53B1-4F14-A3D1-994F4054B7B0}"/>
                  </a:ext>
                </a:extLst>
              </p14:cNvPr>
              <p14:cNvContentPartPr/>
              <p14:nvPr/>
            </p14:nvContentPartPr>
            <p14:xfrm>
              <a:off x="1764970" y="424190"/>
              <a:ext cx="61920" cy="9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4795403-53B1-4F14-A3D1-994F4054B7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6330" y="415550"/>
                <a:ext cx="795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5916D0F-524E-420D-A8C1-DA499DF17A1C}"/>
                  </a:ext>
                </a:extLst>
              </p14:cNvPr>
              <p14:cNvContentPartPr/>
              <p14:nvPr/>
            </p14:nvContentPartPr>
            <p14:xfrm>
              <a:off x="2858650" y="536150"/>
              <a:ext cx="85320" cy="44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5916D0F-524E-420D-A8C1-DA499DF17A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49650" y="527510"/>
                <a:ext cx="1029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516FA81-A7A3-400E-87CE-A6E914866A2A}"/>
                  </a:ext>
                </a:extLst>
              </p14:cNvPr>
              <p14:cNvContentPartPr/>
              <p14:nvPr/>
            </p14:nvContentPartPr>
            <p14:xfrm>
              <a:off x="2595130" y="416630"/>
              <a:ext cx="207000" cy="111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516FA81-A7A3-400E-87CE-A6E914866A2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86130" y="407990"/>
                <a:ext cx="2246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A61F912-EC87-4C89-B364-7C6DAAD57BB6}"/>
                  </a:ext>
                </a:extLst>
              </p14:cNvPr>
              <p14:cNvContentPartPr/>
              <p14:nvPr/>
            </p14:nvContentPartPr>
            <p14:xfrm>
              <a:off x="1456450" y="989030"/>
              <a:ext cx="47520" cy="1616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A61F912-EC87-4C89-B364-7C6DAAD57BB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47450" y="980030"/>
                <a:ext cx="651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BCF7032-5239-4382-8920-A153E37125B1}"/>
                  </a:ext>
                </a:extLst>
              </p14:cNvPr>
              <p14:cNvContentPartPr/>
              <p14:nvPr/>
            </p14:nvContentPartPr>
            <p14:xfrm>
              <a:off x="1809610" y="1059230"/>
              <a:ext cx="14040" cy="133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BCF7032-5239-4382-8920-A153E37125B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00970" y="1050467"/>
                <a:ext cx="31680" cy="30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3464668-E871-4E57-ACB0-5321570E76EE}"/>
                  </a:ext>
                </a:extLst>
              </p14:cNvPr>
              <p14:cNvContentPartPr/>
              <p14:nvPr/>
            </p14:nvContentPartPr>
            <p14:xfrm>
              <a:off x="1818970" y="1123310"/>
              <a:ext cx="7920" cy="79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3464668-E871-4E57-ACB0-5321570E76E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09970" y="1114701"/>
                <a:ext cx="25560" cy="24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7A12A3F-311B-4A91-8957-20E1116CCA41}"/>
                  </a:ext>
                </a:extLst>
              </p14:cNvPr>
              <p14:cNvContentPartPr/>
              <p14:nvPr/>
            </p14:nvContentPartPr>
            <p14:xfrm>
              <a:off x="1543210" y="996590"/>
              <a:ext cx="174240" cy="1702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7A12A3F-311B-4A91-8957-20E1116CCA4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34570" y="987950"/>
                <a:ext cx="191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0889697-79F0-44A3-9FE0-3C64372E433A}"/>
                  </a:ext>
                </a:extLst>
              </p14:cNvPr>
              <p14:cNvContentPartPr/>
              <p14:nvPr/>
            </p14:nvContentPartPr>
            <p14:xfrm>
              <a:off x="1293010" y="998390"/>
              <a:ext cx="96120" cy="1411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0889697-79F0-44A3-9FE0-3C64372E433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84010" y="989728"/>
                <a:ext cx="113760" cy="1588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0A8CF70-13C1-49DE-B378-CD6D6DC98D99}"/>
                  </a:ext>
                </a:extLst>
              </p14:cNvPr>
              <p14:cNvContentPartPr/>
              <p14:nvPr/>
            </p14:nvContentPartPr>
            <p14:xfrm>
              <a:off x="1966570" y="1005950"/>
              <a:ext cx="187200" cy="117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0A8CF70-13C1-49DE-B378-CD6D6DC98D9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57930" y="996950"/>
                <a:ext cx="2048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B7DA00B-B55A-4976-9D98-BE77909083AA}"/>
                  </a:ext>
                </a:extLst>
              </p14:cNvPr>
              <p14:cNvContentPartPr/>
              <p14:nvPr/>
            </p14:nvContentPartPr>
            <p14:xfrm>
              <a:off x="2260330" y="1067870"/>
              <a:ext cx="285480" cy="698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B7DA00B-B55A-4976-9D98-BE77909083A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51330" y="1058870"/>
                <a:ext cx="3031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84FA50C-98B6-4C6E-BFDB-3CD43E1ACB5C}"/>
                  </a:ext>
                </a:extLst>
              </p14:cNvPr>
              <p14:cNvContentPartPr/>
              <p14:nvPr/>
            </p14:nvContentPartPr>
            <p14:xfrm>
              <a:off x="2688010" y="1002350"/>
              <a:ext cx="151200" cy="1227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84FA50C-98B6-4C6E-BFDB-3CD43E1ACB5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679010" y="993710"/>
                <a:ext cx="1688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968F87C-D52B-4246-90D7-EB99D29C979A}"/>
                  </a:ext>
                </a:extLst>
              </p14:cNvPr>
              <p14:cNvContentPartPr/>
              <p14:nvPr/>
            </p14:nvContentPartPr>
            <p14:xfrm>
              <a:off x="1280050" y="1193150"/>
              <a:ext cx="374400" cy="666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968F87C-D52B-4246-90D7-EB99D29C979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271050" y="1184510"/>
                <a:ext cx="3920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164614B-3910-4B45-8F9D-9456AA46A1F3}"/>
                  </a:ext>
                </a:extLst>
              </p14:cNvPr>
              <p14:cNvContentPartPr/>
              <p14:nvPr/>
            </p14:nvContentPartPr>
            <p14:xfrm>
              <a:off x="1395250" y="1311950"/>
              <a:ext cx="144360" cy="1861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164614B-3910-4B45-8F9D-9456AA46A1F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386610" y="1302950"/>
                <a:ext cx="1620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7177B59-14A8-4860-8D5A-DEC021063526}"/>
                  </a:ext>
                </a:extLst>
              </p14:cNvPr>
              <p14:cNvContentPartPr/>
              <p14:nvPr/>
            </p14:nvContentPartPr>
            <p14:xfrm>
              <a:off x="2142250" y="1448750"/>
              <a:ext cx="66240" cy="943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7177B59-14A8-4860-8D5A-DEC02106352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33250" y="1440110"/>
                <a:ext cx="838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7A2CF95-DF7A-4043-90B5-53E4EEC4B592}"/>
                  </a:ext>
                </a:extLst>
              </p14:cNvPr>
              <p14:cNvContentPartPr/>
              <p14:nvPr/>
            </p14:nvContentPartPr>
            <p14:xfrm>
              <a:off x="3079690" y="1510310"/>
              <a:ext cx="62640" cy="113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7A2CF95-DF7A-4043-90B5-53E4EEC4B59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070690" y="1501310"/>
                <a:ext cx="802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04778B6-B8EB-45DE-9E13-E4F378764975}"/>
                  </a:ext>
                </a:extLst>
              </p14:cNvPr>
              <p14:cNvContentPartPr/>
              <p14:nvPr/>
            </p14:nvContentPartPr>
            <p14:xfrm>
              <a:off x="3193450" y="1527950"/>
              <a:ext cx="16200" cy="1022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04778B6-B8EB-45DE-9E13-E4F37876497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184450" y="1518950"/>
                <a:ext cx="338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E27AB3C-79BF-4010-BCA4-A10C78ACA388}"/>
                  </a:ext>
                </a:extLst>
              </p14:cNvPr>
              <p14:cNvContentPartPr/>
              <p14:nvPr/>
            </p14:nvContentPartPr>
            <p14:xfrm>
              <a:off x="3253930" y="1593830"/>
              <a:ext cx="90360" cy="62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E27AB3C-79BF-4010-BCA4-A10C78ACA38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244930" y="1585190"/>
                <a:ext cx="1080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E440CB7-AF3A-4A3E-BA21-2E451A770A75}"/>
                  </a:ext>
                </a:extLst>
              </p14:cNvPr>
              <p14:cNvContentPartPr/>
              <p14:nvPr/>
            </p14:nvContentPartPr>
            <p14:xfrm>
              <a:off x="3483250" y="1580510"/>
              <a:ext cx="11520" cy="651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E440CB7-AF3A-4A3E-BA21-2E451A770A7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474610" y="1571870"/>
                <a:ext cx="2916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58B196E-92E6-4E9A-88D5-16639D57FB3C}"/>
                  </a:ext>
                </a:extLst>
              </p14:cNvPr>
              <p14:cNvContentPartPr/>
              <p14:nvPr/>
            </p14:nvContentPartPr>
            <p14:xfrm>
              <a:off x="3515290" y="1534070"/>
              <a:ext cx="360" cy="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58B196E-92E6-4E9A-88D5-16639D57FB3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506650" y="15254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DC39466-35F4-4B8A-9822-AAEF04181D48}"/>
                  </a:ext>
                </a:extLst>
              </p14:cNvPr>
              <p14:cNvContentPartPr/>
              <p14:nvPr/>
            </p14:nvContentPartPr>
            <p14:xfrm>
              <a:off x="3548410" y="1563590"/>
              <a:ext cx="75240" cy="90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DC39466-35F4-4B8A-9822-AAEF04181D4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539410" y="1554950"/>
                <a:ext cx="928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310D4F5-E20C-492E-822B-6783DF0A5CAD}"/>
                  </a:ext>
                </a:extLst>
              </p14:cNvPr>
              <p14:cNvContentPartPr/>
              <p14:nvPr/>
            </p14:nvContentPartPr>
            <p14:xfrm>
              <a:off x="2833090" y="1519670"/>
              <a:ext cx="194400" cy="104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310D4F5-E20C-492E-822B-6783DF0A5CA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824450" y="1510670"/>
                <a:ext cx="2120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274693B-614B-4EA4-8239-D6CF7999ECC7}"/>
                  </a:ext>
                </a:extLst>
              </p14:cNvPr>
              <p14:cNvContentPartPr/>
              <p14:nvPr/>
            </p14:nvContentPartPr>
            <p14:xfrm>
              <a:off x="2610610" y="1488350"/>
              <a:ext cx="179280" cy="1058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274693B-614B-4EA4-8239-D6CF7999ECC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601970" y="1479710"/>
                <a:ext cx="1969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95863E2-7E15-44BA-B387-809EC3A19965}"/>
                  </a:ext>
                </a:extLst>
              </p14:cNvPr>
              <p14:cNvContentPartPr/>
              <p14:nvPr/>
            </p14:nvContentPartPr>
            <p14:xfrm>
              <a:off x="2265010" y="1500950"/>
              <a:ext cx="180720" cy="644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95863E2-7E15-44BA-B387-809EC3A1996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256353" y="1492261"/>
                <a:ext cx="198395" cy="82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E7594E6-6DF9-4E5F-834C-FBF032417CF7}"/>
                  </a:ext>
                </a:extLst>
              </p14:cNvPr>
              <p14:cNvContentPartPr/>
              <p14:nvPr/>
            </p14:nvContentPartPr>
            <p14:xfrm>
              <a:off x="1884130" y="1468190"/>
              <a:ext cx="204120" cy="864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E7594E6-6DF9-4E5F-834C-FBF032417CF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875475" y="1459550"/>
                <a:ext cx="221791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EB94C66-1865-4240-B97D-3500EC90F156}"/>
                  </a:ext>
                </a:extLst>
              </p14:cNvPr>
              <p14:cNvContentPartPr/>
              <p14:nvPr/>
            </p14:nvContentPartPr>
            <p14:xfrm>
              <a:off x="1662730" y="1455950"/>
              <a:ext cx="84600" cy="835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EB94C66-1865-4240-B97D-3500EC90F15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653768" y="1446950"/>
                <a:ext cx="102165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1F16A46-E606-4A6A-A185-108FB328F034}"/>
                  </a:ext>
                </a:extLst>
              </p14:cNvPr>
              <p14:cNvContentPartPr/>
              <p14:nvPr/>
            </p14:nvContentPartPr>
            <p14:xfrm>
              <a:off x="3775570" y="1580150"/>
              <a:ext cx="84600" cy="777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1F16A46-E606-4A6A-A185-108FB328F03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766570" y="1571510"/>
                <a:ext cx="1022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4DF081D-3011-4F7B-86F8-6D10651F8523}"/>
                  </a:ext>
                </a:extLst>
              </p14:cNvPr>
              <p14:cNvContentPartPr/>
              <p14:nvPr/>
            </p14:nvContentPartPr>
            <p14:xfrm>
              <a:off x="4187050" y="1598150"/>
              <a:ext cx="65520" cy="748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4DF081D-3011-4F7B-86F8-6D10651F852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178410" y="1589150"/>
                <a:ext cx="831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9A1CC19-1C0C-48F4-AC6B-E659AF8173D1}"/>
                  </a:ext>
                </a:extLst>
              </p14:cNvPr>
              <p14:cNvContentPartPr/>
              <p14:nvPr/>
            </p14:nvContentPartPr>
            <p14:xfrm>
              <a:off x="4305130" y="1640990"/>
              <a:ext cx="43920" cy="399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9A1CC19-1C0C-48F4-AC6B-E659AF8173D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296490" y="1631990"/>
                <a:ext cx="615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31CB854-02DF-44E2-A285-DEAA6F90086B}"/>
                  </a:ext>
                </a:extLst>
              </p14:cNvPr>
              <p14:cNvContentPartPr/>
              <p14:nvPr/>
            </p14:nvContentPartPr>
            <p14:xfrm>
              <a:off x="4811650" y="1683830"/>
              <a:ext cx="56160" cy="601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31CB854-02DF-44E2-A285-DEAA6F90086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802650" y="1674830"/>
                <a:ext cx="738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75A5CD8D-76D2-4A26-9ED6-770CE83023A5}"/>
                  </a:ext>
                </a:extLst>
              </p14:cNvPr>
              <p14:cNvContentPartPr/>
              <p14:nvPr/>
            </p14:nvContentPartPr>
            <p14:xfrm>
              <a:off x="4436890" y="1540550"/>
              <a:ext cx="323280" cy="1641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75A5CD8D-76D2-4A26-9ED6-770CE83023A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428250" y="1531550"/>
                <a:ext cx="3409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475C740-3B92-4727-8209-FB8F854FE481}"/>
                  </a:ext>
                </a:extLst>
              </p14:cNvPr>
              <p14:cNvContentPartPr/>
              <p14:nvPr/>
            </p14:nvContentPartPr>
            <p14:xfrm>
              <a:off x="4057450" y="1506350"/>
              <a:ext cx="83880" cy="1483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475C740-3B92-4727-8209-FB8F854FE48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048488" y="1497350"/>
                <a:ext cx="101445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AAD89154-E14A-4556-B7D5-66AE22A7C019}"/>
                  </a:ext>
                </a:extLst>
              </p14:cNvPr>
              <p14:cNvContentPartPr/>
              <p14:nvPr/>
            </p14:nvContentPartPr>
            <p14:xfrm>
              <a:off x="5011090" y="49070"/>
              <a:ext cx="1952640" cy="6004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AAD89154-E14A-4556-B7D5-66AE22A7C01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002450" y="40430"/>
                <a:ext cx="197028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ED8F2432-DBF1-4D6C-9506-746622B03689}"/>
                  </a:ext>
                </a:extLst>
              </p14:cNvPr>
              <p14:cNvContentPartPr/>
              <p14:nvPr/>
            </p14:nvContentPartPr>
            <p14:xfrm>
              <a:off x="1001770" y="2052830"/>
              <a:ext cx="368280" cy="2134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ED8F2432-DBF1-4D6C-9506-746622B03689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93130" y="2044190"/>
                <a:ext cx="3859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012E709-587A-4322-8C38-9C33EC220285}"/>
                  </a:ext>
                </a:extLst>
              </p14:cNvPr>
              <p14:cNvContentPartPr/>
              <p14:nvPr/>
            </p14:nvContentPartPr>
            <p14:xfrm>
              <a:off x="831850" y="2073350"/>
              <a:ext cx="97200" cy="144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012E709-587A-4322-8C38-9C33EC22028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23210" y="2064372"/>
                <a:ext cx="114840" cy="1619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95D7A40-2A91-46EA-9364-2C7054CEFC48}"/>
                  </a:ext>
                </a:extLst>
              </p14:cNvPr>
              <p14:cNvContentPartPr/>
              <p14:nvPr/>
            </p14:nvContentPartPr>
            <p14:xfrm>
              <a:off x="1503610" y="2163710"/>
              <a:ext cx="96120" cy="288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95D7A40-2A91-46EA-9364-2C7054CEFC4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494970" y="2154710"/>
                <a:ext cx="1137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945641A1-A66E-4BB4-B546-966741F323E1}"/>
                  </a:ext>
                </a:extLst>
              </p14:cNvPr>
              <p14:cNvContentPartPr/>
              <p14:nvPr/>
            </p14:nvContentPartPr>
            <p14:xfrm>
              <a:off x="1490650" y="2123030"/>
              <a:ext cx="103320" cy="147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945641A1-A66E-4BB4-B546-966741F323E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482010" y="2114390"/>
                <a:ext cx="1209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6D681709-C562-4FCC-9B85-58657A78B74B}"/>
                  </a:ext>
                </a:extLst>
              </p14:cNvPr>
              <p14:cNvContentPartPr/>
              <p14:nvPr/>
            </p14:nvContentPartPr>
            <p14:xfrm>
              <a:off x="1726810" y="2099270"/>
              <a:ext cx="92520" cy="1058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6D681709-C562-4FCC-9B85-58657A78B74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717810" y="2090270"/>
                <a:ext cx="1101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8AA5C27-4A7C-4B32-9609-3DF2FA35E956}"/>
                  </a:ext>
                </a:extLst>
              </p14:cNvPr>
              <p14:cNvContentPartPr/>
              <p14:nvPr/>
            </p14:nvContentPartPr>
            <p14:xfrm>
              <a:off x="1880170" y="2218790"/>
              <a:ext cx="41400" cy="648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8AA5C27-4A7C-4B32-9609-3DF2FA35E95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871530" y="2210150"/>
                <a:ext cx="590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F3B890ED-B934-4773-9DBA-589A3ED420B0}"/>
                  </a:ext>
                </a:extLst>
              </p14:cNvPr>
              <p14:cNvContentPartPr/>
              <p14:nvPr/>
            </p14:nvContentPartPr>
            <p14:xfrm>
              <a:off x="2448970" y="2071910"/>
              <a:ext cx="39240" cy="1954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F3B890ED-B934-4773-9DBA-589A3ED420B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439970" y="2062910"/>
                <a:ext cx="568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88A75D4-3A7F-499F-8C16-6D2A82576B39}"/>
                  </a:ext>
                </a:extLst>
              </p14:cNvPr>
              <p14:cNvContentPartPr/>
              <p14:nvPr/>
            </p14:nvContentPartPr>
            <p14:xfrm>
              <a:off x="2950090" y="2270270"/>
              <a:ext cx="55080" cy="133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88A75D4-3A7F-499F-8C16-6D2A82576B3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941090" y="2261630"/>
                <a:ext cx="727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582BA98-7423-41D4-B51F-FED7C07368C4}"/>
                  </a:ext>
                </a:extLst>
              </p14:cNvPr>
              <p14:cNvContentPartPr/>
              <p14:nvPr/>
            </p14:nvContentPartPr>
            <p14:xfrm>
              <a:off x="2929570" y="2225270"/>
              <a:ext cx="89640" cy="169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582BA98-7423-41D4-B51F-FED7C07368C4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920930" y="2216270"/>
                <a:ext cx="1072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21688A6D-9CA6-42FC-A6CB-5655EF7F8C64}"/>
                  </a:ext>
                </a:extLst>
              </p14:cNvPr>
              <p14:cNvContentPartPr/>
              <p14:nvPr/>
            </p14:nvContentPartPr>
            <p14:xfrm>
              <a:off x="3188770" y="2149670"/>
              <a:ext cx="12240" cy="1166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21688A6D-9CA6-42FC-A6CB-5655EF7F8C6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179770" y="2140670"/>
                <a:ext cx="298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AD11E64-1D5F-4CFC-B57E-17CE461A6292}"/>
                  </a:ext>
                </a:extLst>
              </p14:cNvPr>
              <p14:cNvContentPartPr/>
              <p14:nvPr/>
            </p14:nvContentPartPr>
            <p14:xfrm>
              <a:off x="3409090" y="2260550"/>
              <a:ext cx="74160" cy="860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AD11E64-1D5F-4CFC-B57E-17CE461A6292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400450" y="2251910"/>
                <a:ext cx="918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6B1D0AEB-2452-4611-937A-B4E319A78DEF}"/>
                  </a:ext>
                </a:extLst>
              </p14:cNvPr>
              <p14:cNvContentPartPr/>
              <p14:nvPr/>
            </p14:nvContentPartPr>
            <p14:xfrm>
              <a:off x="4218730" y="2201150"/>
              <a:ext cx="55800" cy="1454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6B1D0AEB-2452-4611-937A-B4E319A78DEF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210090" y="2192150"/>
                <a:ext cx="7344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3AE7BA6B-92D8-4F0D-9922-CE200AE6287C}"/>
                  </a:ext>
                </a:extLst>
              </p14:cNvPr>
              <p14:cNvContentPartPr/>
              <p14:nvPr/>
            </p14:nvContentPartPr>
            <p14:xfrm>
              <a:off x="4464250" y="2250470"/>
              <a:ext cx="14400" cy="1062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3AE7BA6B-92D8-4F0D-9922-CE200AE6287C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455250" y="2241830"/>
                <a:ext cx="3204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79471CF8-9232-4601-AE3B-E0A8878510EE}"/>
                  </a:ext>
                </a:extLst>
              </p14:cNvPr>
              <p14:cNvContentPartPr/>
              <p14:nvPr/>
            </p14:nvContentPartPr>
            <p14:xfrm>
              <a:off x="4606090" y="2355590"/>
              <a:ext cx="72360" cy="799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79471CF8-9232-4601-AE3B-E0A8878510EE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597090" y="2346950"/>
                <a:ext cx="900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49A7E11-6C44-4058-BE6F-780A6CA21CC9}"/>
                  </a:ext>
                </a:extLst>
              </p14:cNvPr>
              <p14:cNvContentPartPr/>
              <p14:nvPr/>
            </p14:nvContentPartPr>
            <p14:xfrm>
              <a:off x="4328890" y="2267750"/>
              <a:ext cx="66240" cy="622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49A7E11-6C44-4058-BE6F-780A6CA21CC9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320250" y="2259060"/>
                <a:ext cx="83880" cy="80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EF819465-B1A2-4CFB-97EC-EAD2B23ACCA1}"/>
                  </a:ext>
                </a:extLst>
              </p14:cNvPr>
              <p14:cNvContentPartPr/>
              <p14:nvPr/>
            </p14:nvContentPartPr>
            <p14:xfrm>
              <a:off x="4092370" y="2194310"/>
              <a:ext cx="66960" cy="1000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EF819465-B1A2-4CFB-97EC-EAD2B23ACCA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083370" y="2185639"/>
                <a:ext cx="84600" cy="117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563F8F8-D9A2-4B6A-B0B5-A88235830BA9}"/>
                  </a:ext>
                </a:extLst>
              </p14:cNvPr>
              <p14:cNvContentPartPr/>
              <p14:nvPr/>
            </p14:nvContentPartPr>
            <p14:xfrm>
              <a:off x="3870250" y="2132750"/>
              <a:ext cx="164880" cy="1857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563F8F8-D9A2-4B6A-B0B5-A88235830BA9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3861610" y="2124110"/>
                <a:ext cx="1825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0838749-4764-4B23-91EF-621B7714430A}"/>
                  </a:ext>
                </a:extLst>
              </p14:cNvPr>
              <p14:cNvContentPartPr/>
              <p14:nvPr/>
            </p14:nvContentPartPr>
            <p14:xfrm>
              <a:off x="3692770" y="2144630"/>
              <a:ext cx="128520" cy="1458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0838749-4764-4B23-91EF-621B7714430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683770" y="2135990"/>
                <a:ext cx="1461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2FFE353-72BE-45E2-B2C6-E270AAD30CD7}"/>
                  </a:ext>
                </a:extLst>
              </p14:cNvPr>
              <p14:cNvContentPartPr/>
              <p14:nvPr/>
            </p14:nvContentPartPr>
            <p14:xfrm>
              <a:off x="2545090" y="2108270"/>
              <a:ext cx="326520" cy="185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2FFE353-72BE-45E2-B2C6-E270AAD30CD7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536450" y="2099270"/>
                <a:ext cx="3441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5FF89FCE-9FA2-4BDC-B5FF-AE435022215A}"/>
                  </a:ext>
                </a:extLst>
              </p14:cNvPr>
              <p14:cNvContentPartPr/>
              <p14:nvPr/>
            </p14:nvContentPartPr>
            <p14:xfrm>
              <a:off x="2289850" y="2097110"/>
              <a:ext cx="101880" cy="1530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5FF89FCE-9FA2-4BDC-B5FF-AE435022215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280850" y="2088131"/>
                <a:ext cx="119520" cy="170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F263929-505A-4D87-85F3-B9C32161395E}"/>
                  </a:ext>
                </a:extLst>
              </p14:cNvPr>
              <p14:cNvContentPartPr/>
              <p14:nvPr/>
            </p14:nvContentPartPr>
            <p14:xfrm>
              <a:off x="5728210" y="2398790"/>
              <a:ext cx="62640" cy="543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F263929-505A-4D87-85F3-B9C32161395E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719570" y="2389790"/>
                <a:ext cx="802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8E4D9CF-8AFB-47CC-BBEC-E2552FEED80A}"/>
                  </a:ext>
                </a:extLst>
              </p14:cNvPr>
              <p14:cNvContentPartPr/>
              <p14:nvPr/>
            </p14:nvContentPartPr>
            <p14:xfrm>
              <a:off x="5534890" y="2325710"/>
              <a:ext cx="112320" cy="774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8E4D9CF-8AFB-47CC-BBEC-E2552FEED80A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525861" y="2316710"/>
                <a:ext cx="130017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B148EEF7-D0EC-4CA1-9B58-8FDBF876B1AD}"/>
                  </a:ext>
                </a:extLst>
              </p14:cNvPr>
              <p14:cNvContentPartPr/>
              <p14:nvPr/>
            </p14:nvContentPartPr>
            <p14:xfrm>
              <a:off x="5077690" y="2213750"/>
              <a:ext cx="396360" cy="2167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B148EEF7-D0EC-4CA1-9B58-8FDBF876B1AD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069058" y="2205096"/>
                <a:ext cx="413984" cy="2343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64A9CC2D-AF92-41F0-9B07-CCC9C8E969E3}"/>
                  </a:ext>
                </a:extLst>
              </p14:cNvPr>
              <p14:cNvContentPartPr/>
              <p14:nvPr/>
            </p14:nvContentPartPr>
            <p14:xfrm>
              <a:off x="4904530" y="2241110"/>
              <a:ext cx="93960" cy="13644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64A9CC2D-AF92-41F0-9B07-CCC9C8E969E3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895530" y="2232470"/>
                <a:ext cx="1116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67B8D59E-2CD2-4474-AE59-781D4F01E55C}"/>
                  </a:ext>
                </a:extLst>
              </p14:cNvPr>
              <p14:cNvContentPartPr/>
              <p14:nvPr/>
            </p14:nvContentPartPr>
            <p14:xfrm>
              <a:off x="2601610" y="130070"/>
              <a:ext cx="344520" cy="2188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67B8D59E-2CD2-4474-AE59-781D4F01E55C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592970" y="121070"/>
                <a:ext cx="3621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8022F9D6-A7D4-4818-8B77-29AB9BC72DC0}"/>
                  </a:ext>
                </a:extLst>
              </p14:cNvPr>
              <p14:cNvContentPartPr/>
              <p14:nvPr/>
            </p14:nvContentPartPr>
            <p14:xfrm>
              <a:off x="1902490" y="120350"/>
              <a:ext cx="559800" cy="54720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8022F9D6-A7D4-4818-8B77-29AB9BC72DC0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893850" y="111356"/>
                <a:ext cx="577440" cy="564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8832C8E5-DA9C-4E90-A4E4-B05BFC0FFC36}"/>
                  </a:ext>
                </a:extLst>
              </p14:cNvPr>
              <p14:cNvContentPartPr/>
              <p14:nvPr/>
            </p14:nvContentPartPr>
            <p14:xfrm>
              <a:off x="3023530" y="108110"/>
              <a:ext cx="897840" cy="59040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8832C8E5-DA9C-4E90-A4E4-B05BFC0FFC36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014890" y="99110"/>
                <a:ext cx="91548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AC41A6F2-0EAD-4371-9C25-DEB2AEF29002}"/>
                  </a:ext>
                </a:extLst>
              </p14:cNvPr>
              <p14:cNvContentPartPr/>
              <p14:nvPr/>
            </p14:nvContentPartPr>
            <p14:xfrm>
              <a:off x="767410" y="2767430"/>
              <a:ext cx="7912080" cy="2317680"/>
            </p14:xfrm>
          </p:contentPart>
        </mc:Choice>
        <mc:Fallback xmlns=""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AC41A6F2-0EAD-4371-9C25-DEB2AEF29002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58770" y="2758789"/>
                <a:ext cx="7929721" cy="23353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6595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8636F-4A21-8605-9D84-441294B6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Group 32">
                <a:extLst>
                  <a:ext uri="{FF2B5EF4-FFF2-40B4-BE49-F238E27FC236}">
                    <a16:creationId xmlns:a16="http://schemas.microsoft.com/office/drawing/2014/main" id="{6CB129A3-133A-35E9-5C11-B79A5D51083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39801898"/>
                  </p:ext>
                </p:extLst>
              </p:nvPr>
            </p:nvGraphicFramePr>
            <p:xfrm>
              <a:off x="5819973" y="1726202"/>
              <a:ext cx="2638696" cy="1106083"/>
            </p:xfrm>
            <a:graphic>
              <a:graphicData uri="http://schemas.openxmlformats.org/drawingml/2006/table">
                <a:tbl>
                  <a:tblPr/>
                  <a:tblGrid>
                    <a:gridCol w="5257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735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9312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6496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81296">
                      <a:extLst>
                        <a:ext uri="{9D8B030D-6E8A-4147-A177-3AD203B41FA5}">
                          <a16:colId xmlns:a16="http://schemas.microsoft.com/office/drawing/2014/main" val="3465825289"/>
                        </a:ext>
                      </a:extLst>
                    </a:gridCol>
                  </a:tblGrid>
                  <a:tr h="27050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endParaRPr kumimoji="0" lang="en-US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7989" marR="87989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0" lang="en-US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en-US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kumimoji="0" lang="en-US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US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0" lang="en-US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7989" marR="87989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oMath>
                          </a14:m>
                          <a:r>
                            <a:rPr kumimoji="0" lang="en-US" sz="1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Helvetica Light" panose="020B0403020202020204"/>
                            </a:rPr>
                            <a:t> 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0.25</m:t>
                              </m:r>
                            </m:oMath>
                          </a14:m>
                          <a:r>
                            <a:rPr kumimoji="0" lang="en-US" sz="12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Helvetica Light" panose="020B0403020202020204"/>
                            </a:rPr>
                            <a:t>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0.15</m:t>
                              </m:r>
                            </m:oMath>
                          </a14:m>
                          <a:r>
                            <a:rPr kumimoji="0" lang="en-US" sz="12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Helvetica Light" panose="020B0403020202020204"/>
                            </a:rPr>
                            <a:t> 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oMath>
                          </a14:m>
                          <a:r>
                            <a:rPr kumimoji="0" lang="en-US" sz="12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Helvetica Light" panose="020B0403020202020204"/>
                            </a:rPr>
                            <a:t>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en-US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7989" marR="87989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0.15</m:t>
                              </m:r>
                            </m:oMath>
                          </a14:m>
                          <a:r>
                            <a:rPr kumimoji="0" lang="en-US" sz="12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Helvetica Light" panose="020B0403020202020204"/>
                            </a:rPr>
                            <a:t>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oMath>
                          </a14:m>
                          <a:r>
                            <a:rPr kumimoji="0" lang="en-US" sz="12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Helvetica Light" panose="020B0403020202020204"/>
                            </a:rPr>
                            <a:t>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0.15</m:t>
                              </m:r>
                            </m:oMath>
                          </a14:m>
                          <a:r>
                            <a:rPr kumimoji="0" lang="en-US" sz="12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Helvetica Light" panose="020B0403020202020204"/>
                            </a:rPr>
                            <a:t> 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oMath>
                          </a14:m>
                          <a:r>
                            <a:rPr kumimoji="0" lang="en-US" sz="12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Helvetica Light" panose="020B0403020202020204"/>
                            </a:rPr>
                            <a:t>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694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0" lang="en-US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7989" marR="87989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0.35</m:t>
                              </m:r>
                            </m:oMath>
                          </a14:m>
                          <a:r>
                            <a:rPr kumimoji="0" lang="en-US" sz="12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Helvetica Light" panose="020B0403020202020204"/>
                            </a:rPr>
                            <a:t>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0.35</m:t>
                              </m:r>
                            </m:oMath>
                          </a14:m>
                          <a:r>
                            <a:rPr kumimoji="0" lang="en-US" sz="12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Helvetica Light" panose="020B0403020202020204"/>
                            </a:rPr>
                            <a:t>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oMath>
                          </a14:m>
                          <a:r>
                            <a:rPr kumimoji="0" lang="en-US" sz="12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Helvetica Light" panose="020B0403020202020204"/>
                            </a:rPr>
                            <a:t>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kumimoji="0" lang="en-US" sz="12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Helvetica Light" panose="020B0403020202020204"/>
                            </a:rPr>
                            <a:t> </a:t>
                          </a:r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Group 32">
                <a:extLst>
                  <a:ext uri="{FF2B5EF4-FFF2-40B4-BE49-F238E27FC236}">
                    <a16:creationId xmlns:a16="http://schemas.microsoft.com/office/drawing/2014/main" id="{6CB129A3-133A-35E9-5C11-B79A5D51083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39801898"/>
                  </p:ext>
                </p:extLst>
              </p:nvPr>
            </p:nvGraphicFramePr>
            <p:xfrm>
              <a:off x="5819973" y="1726202"/>
              <a:ext cx="2638696" cy="1106083"/>
            </p:xfrm>
            <a:graphic>
              <a:graphicData uri="http://schemas.openxmlformats.org/drawingml/2006/table">
                <a:tbl>
                  <a:tblPr/>
                  <a:tblGrid>
                    <a:gridCol w="5257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7352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9312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6496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81296">
                      <a:extLst>
                        <a:ext uri="{9D8B030D-6E8A-4147-A177-3AD203B41FA5}">
                          <a16:colId xmlns:a16="http://schemas.microsoft.com/office/drawing/2014/main" val="3465825289"/>
                        </a:ext>
                      </a:extLst>
                    </a:gridCol>
                  </a:tblGrid>
                  <a:tr h="27050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endParaRPr kumimoji="0" lang="en-US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7989" marR="87989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12821" t="-6667" r="-352564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4938" t="-6667" r="-239506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65591" t="-6667" r="-108602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54167" t="-6667" r="-5208" b="-3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326" t="-106667" r="-410465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12821" t="-106667" r="-352564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4938" t="-106667" r="-239506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65591" t="-106667" r="-108602" b="-2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54167" t="-106667" r="-5208" b="-2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326" t="-206667" r="-410465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12821" t="-206667" r="-352564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4938" t="-206667" r="-23950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65591" t="-206667" r="-108602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54167" t="-206667" r="-5208" b="-1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6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326" t="-293617" r="-410465" b="-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12821" t="-293617" r="-352564" b="-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04938" t="-293617" r="-239506" b="-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65591" t="-293617" r="-108602" b="-10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7989" marR="87989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54167" t="-293617" r="-5208" b="-106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EADA9E-02CF-BFDB-7DF6-A79CEE5B2F37}"/>
                  </a:ext>
                </a:extLst>
              </p:cNvPr>
              <p:cNvSpPr txBox="1"/>
              <p:nvPr/>
            </p:nvSpPr>
            <p:spPr>
              <a:xfrm>
                <a:off x="6922151" y="1371566"/>
                <a:ext cx="43433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EADA9E-02CF-BFDB-7DF6-A79CEE5B2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151" y="1371566"/>
                <a:ext cx="434339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427869-423E-4C52-C0E6-2B483B6A9B31}"/>
                  </a:ext>
                </a:extLst>
              </p:cNvPr>
              <p:cNvSpPr txBox="1"/>
              <p:nvPr/>
            </p:nvSpPr>
            <p:spPr>
              <a:xfrm>
                <a:off x="5426686" y="2144508"/>
                <a:ext cx="43433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427869-423E-4C52-C0E6-2B483B6A9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686" y="2144508"/>
                <a:ext cx="43433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56E5C023-C912-9A95-0F33-162214C9E5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331" y="1549811"/>
                <a:ext cx="4309110" cy="2378844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1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−∞,−∞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200" b="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1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∞,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200" dirty="0">
                  <a:solidFill>
                    <a:srgbClr val="008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1200" i="1" dirty="0">
                    <a:solidFill>
                      <a:srgbClr val="0000FF"/>
                    </a:solidFill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(Law of Total Probability)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1200" i="1" dirty="0">
                    <a:solidFill>
                      <a:srgbClr val="0000FF"/>
                    </a:solidFill>
                  </a:rPr>
                  <a:t>  </a:t>
                </a:r>
                <a:r>
                  <a:rPr lang="en-US" sz="1200" dirty="0">
                    <a:solidFill>
                      <a:schemeClr val="tx1"/>
                    </a:solidFill>
                  </a:rPr>
                  <a:t>(Law of Total Probability) </a:t>
                </a:r>
                <a:endParaRPr lang="en-US" sz="1200" i="1" dirty="0">
                  <a:solidFill>
                    <a:srgbClr val="0000FF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≤+∞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1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,+∞</m:t>
                        </m:r>
                      </m:e>
                    </m:d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≤+∞ ,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200" b="1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+∞,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56E5C023-C912-9A95-0F33-162214C9E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1" y="1549811"/>
                <a:ext cx="4309110" cy="2378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0108E60-D596-54F8-F7B2-49759C272C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75625"/>
            <a:ext cx="4024312" cy="404813"/>
          </a:xfrm>
        </p:spPr>
        <p:txBody>
          <a:bodyPr/>
          <a:lstStyle/>
          <a:p>
            <a:r>
              <a:rPr lang="en-US" dirty="0"/>
              <a:t>Properties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57980EB-A52B-487F-A04A-B64894F614CA}"/>
                  </a:ext>
                </a:extLst>
              </p14:cNvPr>
              <p14:cNvContentPartPr/>
              <p14:nvPr/>
            </p14:nvContentPartPr>
            <p14:xfrm>
              <a:off x="3730570" y="222950"/>
              <a:ext cx="129960" cy="111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57980EB-A52B-487F-A04A-B64894F614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1930" y="213950"/>
                <a:ext cx="1476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1CC5679-9A95-44C9-9D87-696F68D7EB50}"/>
                  </a:ext>
                </a:extLst>
              </p14:cNvPr>
              <p14:cNvContentPartPr/>
              <p14:nvPr/>
            </p14:nvContentPartPr>
            <p14:xfrm>
              <a:off x="1021930" y="1718390"/>
              <a:ext cx="133560" cy="15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1CC5679-9A95-44C9-9D87-696F68D7EB5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3290" y="1709750"/>
                <a:ext cx="1512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4554242-DBE5-493D-A98A-10D86A98411C}"/>
                  </a:ext>
                </a:extLst>
              </p14:cNvPr>
              <p14:cNvContentPartPr/>
              <p14:nvPr/>
            </p14:nvContentPartPr>
            <p14:xfrm>
              <a:off x="1312090" y="271190"/>
              <a:ext cx="52560" cy="160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4554242-DBE5-493D-A98A-10D86A9841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03450" y="262550"/>
                <a:ext cx="702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C6DD1F9-4590-46BD-8A91-45A0DEA6D2EA}"/>
                  </a:ext>
                </a:extLst>
              </p14:cNvPr>
              <p14:cNvContentPartPr/>
              <p14:nvPr/>
            </p14:nvContentPartPr>
            <p14:xfrm>
              <a:off x="1606210" y="333470"/>
              <a:ext cx="99360" cy="97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C6DD1F9-4590-46BD-8A91-45A0DEA6D2E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97210" y="324470"/>
                <a:ext cx="1170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048DA5C-39A3-47FD-9DE3-F31D7FEB1EFE}"/>
                  </a:ext>
                </a:extLst>
              </p14:cNvPr>
              <p14:cNvContentPartPr/>
              <p14:nvPr/>
            </p14:nvContentPartPr>
            <p14:xfrm>
              <a:off x="1418650" y="324110"/>
              <a:ext cx="131760" cy="130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048DA5C-39A3-47FD-9DE3-F31D7FEB1E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9650" y="315110"/>
                <a:ext cx="1494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CA5C37F-5BBE-45E2-AC1E-E93D426604BE}"/>
                  </a:ext>
                </a:extLst>
              </p14:cNvPr>
              <p14:cNvContentPartPr/>
              <p14:nvPr/>
            </p14:nvContentPartPr>
            <p14:xfrm>
              <a:off x="1134250" y="355430"/>
              <a:ext cx="81360" cy="47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CA5C37F-5BBE-45E2-AC1E-E93D426604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25290" y="346430"/>
                <a:ext cx="98922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5364F87-D913-4C2E-820A-5C4117E50B58}"/>
                  </a:ext>
                </a:extLst>
              </p14:cNvPr>
              <p14:cNvContentPartPr/>
              <p14:nvPr/>
            </p14:nvContentPartPr>
            <p14:xfrm>
              <a:off x="866050" y="252830"/>
              <a:ext cx="176760" cy="167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5364F87-D913-4C2E-820A-5C4117E50B5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7050" y="244190"/>
                <a:ext cx="1944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DB2948C-1D35-49BE-A3E7-D60186E99B4C}"/>
                  </a:ext>
                </a:extLst>
              </p14:cNvPr>
              <p14:cNvContentPartPr/>
              <p14:nvPr/>
            </p14:nvContentPartPr>
            <p14:xfrm>
              <a:off x="1779370" y="306470"/>
              <a:ext cx="62280" cy="170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DB2948C-1D35-49BE-A3E7-D60186E99B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70370" y="297470"/>
                <a:ext cx="799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CD69996-F8DC-4A43-A152-E1B40978E04C}"/>
                  </a:ext>
                </a:extLst>
              </p14:cNvPr>
              <p14:cNvContentPartPr/>
              <p14:nvPr/>
            </p14:nvContentPartPr>
            <p14:xfrm>
              <a:off x="1075210" y="2955350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CD69996-F8DC-4A43-A152-E1B40978E04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6570" y="29463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98FE248-DC74-4FC0-B9FB-FBC466AC613B}"/>
                  </a:ext>
                </a:extLst>
              </p14:cNvPr>
              <p14:cNvContentPartPr/>
              <p14:nvPr/>
            </p14:nvContentPartPr>
            <p14:xfrm>
              <a:off x="3935050" y="192710"/>
              <a:ext cx="39240" cy="180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98FE248-DC74-4FC0-B9FB-FBC466AC613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26050" y="184070"/>
                <a:ext cx="5688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A538CA5-82E3-440B-864A-82876AB7BF24}"/>
                  </a:ext>
                </a:extLst>
              </p14:cNvPr>
              <p14:cNvContentPartPr/>
              <p14:nvPr/>
            </p14:nvContentPartPr>
            <p14:xfrm>
              <a:off x="4710130" y="231590"/>
              <a:ext cx="47880" cy="162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A538CA5-82E3-440B-864A-82876AB7BF2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01130" y="222950"/>
                <a:ext cx="655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97C5ED9-079A-48A5-B1EF-D863713B4F40}"/>
                  </a:ext>
                </a:extLst>
              </p14:cNvPr>
              <p14:cNvContentPartPr/>
              <p14:nvPr/>
            </p14:nvContentPartPr>
            <p14:xfrm>
              <a:off x="4857730" y="357230"/>
              <a:ext cx="49680" cy="13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97C5ED9-079A-48A5-B1EF-D863713B4F4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49090" y="348590"/>
                <a:ext cx="673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5069765-C8B2-4649-9ABB-951A4CD4CD45}"/>
                  </a:ext>
                </a:extLst>
              </p14:cNvPr>
              <p14:cNvContentPartPr/>
              <p14:nvPr/>
            </p14:nvContentPartPr>
            <p14:xfrm>
              <a:off x="4835050" y="319790"/>
              <a:ext cx="77400" cy="9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5069765-C8B2-4649-9ABB-951A4CD4CD4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26050" y="310790"/>
                <a:ext cx="950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EE99838-5F76-48FD-8589-9845622C1274}"/>
                  </a:ext>
                </a:extLst>
              </p14:cNvPr>
              <p14:cNvContentPartPr/>
              <p14:nvPr/>
            </p14:nvContentPartPr>
            <p14:xfrm>
              <a:off x="5187850" y="222230"/>
              <a:ext cx="50040" cy="178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EE99838-5F76-48FD-8589-9845622C127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78850" y="213230"/>
                <a:ext cx="676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52A4BC9-0282-47B3-BC32-B4C0FFF139A9}"/>
                  </a:ext>
                </a:extLst>
              </p14:cNvPr>
              <p14:cNvContentPartPr/>
              <p14:nvPr/>
            </p14:nvContentPartPr>
            <p14:xfrm>
              <a:off x="6647650" y="349670"/>
              <a:ext cx="93960" cy="13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52A4BC9-0282-47B3-BC32-B4C0FFF139A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39010" y="341030"/>
                <a:ext cx="111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025A084-67BB-4D60-A4B4-1808306D9FDA}"/>
                  </a:ext>
                </a:extLst>
              </p14:cNvPr>
              <p14:cNvContentPartPr/>
              <p14:nvPr/>
            </p14:nvContentPartPr>
            <p14:xfrm>
              <a:off x="6788410" y="352910"/>
              <a:ext cx="118080" cy="810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025A084-67BB-4D60-A4B4-1808306D9FD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79770" y="344270"/>
                <a:ext cx="1357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ADCA131-5712-4BC2-970C-D22DA2FDB9FD}"/>
                  </a:ext>
                </a:extLst>
              </p14:cNvPr>
              <p14:cNvContentPartPr/>
              <p14:nvPr/>
            </p14:nvContentPartPr>
            <p14:xfrm>
              <a:off x="6972730" y="308270"/>
              <a:ext cx="82800" cy="1879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ADCA131-5712-4BC2-970C-D22DA2FDB9F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64090" y="299270"/>
                <a:ext cx="1004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806B3B1-1320-4037-A75F-BDAD9F6EE288}"/>
                  </a:ext>
                </a:extLst>
              </p14:cNvPr>
              <p14:cNvContentPartPr/>
              <p14:nvPr/>
            </p14:nvContentPartPr>
            <p14:xfrm>
              <a:off x="6384850" y="325190"/>
              <a:ext cx="118080" cy="1357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806B3B1-1320-4037-A75F-BDAD9F6EE28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375850" y="316190"/>
                <a:ext cx="1357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BEBE91A-2393-46E5-8876-99B5B65A9850}"/>
                  </a:ext>
                </a:extLst>
              </p14:cNvPr>
              <p14:cNvContentPartPr/>
              <p14:nvPr/>
            </p14:nvContentPartPr>
            <p14:xfrm>
              <a:off x="6158050" y="276950"/>
              <a:ext cx="119160" cy="114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BEBE91A-2393-46E5-8876-99B5B65A985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49410" y="268310"/>
                <a:ext cx="1368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2C6B811-4A1E-40E3-9FAD-A8800CC4294B}"/>
                  </a:ext>
                </a:extLst>
              </p14:cNvPr>
              <p14:cNvContentPartPr/>
              <p14:nvPr/>
            </p14:nvContentPartPr>
            <p14:xfrm>
              <a:off x="5710210" y="298190"/>
              <a:ext cx="348120" cy="1285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2C6B811-4A1E-40E3-9FAD-A8800CC4294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01210" y="289215"/>
                <a:ext cx="365760" cy="146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F31B95F-94F6-4EAA-866B-F7AB6C2D9503}"/>
                  </a:ext>
                </a:extLst>
              </p14:cNvPr>
              <p14:cNvContentPartPr/>
              <p14:nvPr/>
            </p14:nvContentPartPr>
            <p14:xfrm>
              <a:off x="5547490" y="262190"/>
              <a:ext cx="96120" cy="1051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F31B95F-94F6-4EAA-866B-F7AB6C2D950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38490" y="253550"/>
                <a:ext cx="1137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4D38263-E314-441B-B4BD-0DD72A4F2221}"/>
                  </a:ext>
                </a:extLst>
              </p14:cNvPr>
              <p14:cNvContentPartPr/>
              <p14:nvPr/>
            </p14:nvContentPartPr>
            <p14:xfrm>
              <a:off x="5360290" y="234470"/>
              <a:ext cx="102960" cy="104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4D38263-E314-441B-B4BD-0DD72A4F222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51290" y="225830"/>
                <a:ext cx="1206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834736B-E8C5-4C53-BD93-384E7EFB4860}"/>
                  </a:ext>
                </a:extLst>
              </p14:cNvPr>
              <p14:cNvContentPartPr/>
              <p14:nvPr/>
            </p14:nvContentPartPr>
            <p14:xfrm>
              <a:off x="5044930" y="265070"/>
              <a:ext cx="83160" cy="1281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834736B-E8C5-4C53-BD93-384E7EFB486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35969" y="256070"/>
                <a:ext cx="100724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A2E51A8-1866-46C9-A2BA-97E79CFC42FA}"/>
                  </a:ext>
                </a:extLst>
              </p14:cNvPr>
              <p14:cNvContentPartPr/>
              <p14:nvPr/>
            </p14:nvContentPartPr>
            <p14:xfrm>
              <a:off x="4412410" y="279470"/>
              <a:ext cx="223920" cy="705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A2E51A8-1866-46C9-A2BA-97E79CFC42F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403410" y="270830"/>
                <a:ext cx="2415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6584FF7-8425-47CF-9CE5-026DD9EA1B41}"/>
                  </a:ext>
                </a:extLst>
              </p14:cNvPr>
              <p14:cNvContentPartPr/>
              <p14:nvPr/>
            </p14:nvContentPartPr>
            <p14:xfrm>
              <a:off x="4030810" y="273710"/>
              <a:ext cx="299160" cy="982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6584FF7-8425-47CF-9CE5-026DD9EA1B4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22170" y="264710"/>
                <a:ext cx="3168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0E19D32-4F2C-460A-860E-BB6BB2B1EB8B}"/>
                  </a:ext>
                </a:extLst>
              </p14:cNvPr>
              <p14:cNvContentPartPr/>
              <p14:nvPr/>
            </p14:nvContentPartPr>
            <p14:xfrm>
              <a:off x="4721650" y="693830"/>
              <a:ext cx="83160" cy="172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0E19D32-4F2C-460A-860E-BB6BB2B1EB8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13010" y="684830"/>
                <a:ext cx="1008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09C4157-AFB5-473B-AE28-3146BB1DC249}"/>
                  </a:ext>
                </a:extLst>
              </p14:cNvPr>
              <p14:cNvContentPartPr/>
              <p14:nvPr/>
            </p14:nvContentPartPr>
            <p14:xfrm>
              <a:off x="4723090" y="651350"/>
              <a:ext cx="101520" cy="9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09C4157-AFB5-473B-AE28-3146BB1DC24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14450" y="642350"/>
                <a:ext cx="1191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60879C6-A704-4DBE-A723-F623C8BA1B74}"/>
                  </a:ext>
                </a:extLst>
              </p14:cNvPr>
              <p14:cNvContentPartPr/>
              <p14:nvPr/>
            </p14:nvContentPartPr>
            <p14:xfrm>
              <a:off x="4999570" y="501950"/>
              <a:ext cx="1535040" cy="4600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60879C6-A704-4DBE-A723-F623C8BA1B7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990570" y="493310"/>
                <a:ext cx="155268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FB10B46-B046-458D-B782-598BEF551B08}"/>
                  </a:ext>
                </a:extLst>
              </p14:cNvPr>
              <p14:cNvContentPartPr/>
              <p14:nvPr/>
            </p14:nvContentPartPr>
            <p14:xfrm>
              <a:off x="6749890" y="737030"/>
              <a:ext cx="79560" cy="201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FB10B46-B046-458D-B782-598BEF551B0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740890" y="728390"/>
                <a:ext cx="972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3125988-F821-470C-AB52-61905EFEB255}"/>
                  </a:ext>
                </a:extLst>
              </p14:cNvPr>
              <p14:cNvContentPartPr/>
              <p14:nvPr/>
            </p14:nvContentPartPr>
            <p14:xfrm>
              <a:off x="6727930" y="698510"/>
              <a:ext cx="108000" cy="115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3125988-F821-470C-AB52-61905EFEB25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719290" y="689510"/>
                <a:ext cx="1256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ADFC30F-B016-495A-A88E-58688555BC43}"/>
                  </a:ext>
                </a:extLst>
              </p14:cNvPr>
              <p14:cNvContentPartPr/>
              <p14:nvPr/>
            </p14:nvContentPartPr>
            <p14:xfrm>
              <a:off x="6952930" y="726230"/>
              <a:ext cx="58680" cy="406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ADFC30F-B016-495A-A88E-58688555BC4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943930" y="717590"/>
                <a:ext cx="763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6CF2937-50A8-42AB-89AC-DC5B3A23AF77}"/>
                  </a:ext>
                </a:extLst>
              </p14:cNvPr>
              <p14:cNvContentPartPr/>
              <p14:nvPr/>
            </p14:nvContentPartPr>
            <p14:xfrm>
              <a:off x="3539050" y="1161110"/>
              <a:ext cx="101520" cy="25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6CF2937-50A8-42AB-89AC-DC5B3A23AF7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30410" y="1152110"/>
                <a:ext cx="1191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853901E-FA54-4884-9C63-2835F5772BEA}"/>
                  </a:ext>
                </a:extLst>
              </p14:cNvPr>
              <p14:cNvContentPartPr/>
              <p14:nvPr/>
            </p14:nvContentPartPr>
            <p14:xfrm>
              <a:off x="4050610" y="1249310"/>
              <a:ext cx="56880" cy="482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853901E-FA54-4884-9C63-2835F5772BE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041970" y="1240310"/>
                <a:ext cx="745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26C5530-1D8F-4390-B5B9-2448DF421C83}"/>
                  </a:ext>
                </a:extLst>
              </p14:cNvPr>
              <p14:cNvContentPartPr/>
              <p14:nvPr/>
            </p14:nvContentPartPr>
            <p14:xfrm>
              <a:off x="4352290" y="1193150"/>
              <a:ext cx="93240" cy="907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26C5530-1D8F-4390-B5B9-2448DF421C8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343650" y="1184150"/>
                <a:ext cx="11088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43D2E36-B31D-448B-AA47-5AB7CBB7DC84}"/>
                  </a:ext>
                </a:extLst>
              </p14:cNvPr>
              <p14:cNvContentPartPr/>
              <p14:nvPr/>
            </p14:nvContentPartPr>
            <p14:xfrm>
              <a:off x="4505650" y="1180550"/>
              <a:ext cx="20160" cy="1472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43D2E36-B31D-448B-AA47-5AB7CBB7DC8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97010" y="1171550"/>
                <a:ext cx="378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FC96800-5EE2-4E37-ACFA-F681F704F8B6}"/>
                  </a:ext>
                </a:extLst>
              </p14:cNvPr>
              <p14:cNvContentPartPr/>
              <p14:nvPr/>
            </p14:nvContentPartPr>
            <p14:xfrm>
              <a:off x="4612570" y="1301870"/>
              <a:ext cx="55080" cy="136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FC96800-5EE2-4E37-ACFA-F681F704F8B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603570" y="1292870"/>
                <a:ext cx="727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824719E-4915-4ADD-94DC-4F0DF0F877A1}"/>
                  </a:ext>
                </a:extLst>
              </p14:cNvPr>
              <p14:cNvContentPartPr/>
              <p14:nvPr/>
            </p14:nvContentPartPr>
            <p14:xfrm>
              <a:off x="4619050" y="1250750"/>
              <a:ext cx="67320" cy="118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824719E-4915-4ADD-94DC-4F0DF0F877A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610410" y="1242110"/>
                <a:ext cx="849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1D7D00A-98A7-43EB-8A5A-E83F1411A354}"/>
                  </a:ext>
                </a:extLst>
              </p14:cNvPr>
              <p14:cNvContentPartPr/>
              <p14:nvPr/>
            </p14:nvContentPartPr>
            <p14:xfrm>
              <a:off x="5019730" y="1151390"/>
              <a:ext cx="52200" cy="1915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1D7D00A-98A7-43EB-8A5A-E83F1411A35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010730" y="1142750"/>
                <a:ext cx="6984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2A53B4C-ACFE-4DED-926E-A38576453E91}"/>
                  </a:ext>
                </a:extLst>
              </p14:cNvPr>
              <p14:cNvContentPartPr/>
              <p14:nvPr/>
            </p14:nvContentPartPr>
            <p14:xfrm>
              <a:off x="6561970" y="1238150"/>
              <a:ext cx="217800" cy="2275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2A53B4C-ACFE-4DED-926E-A38576453E9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552970" y="1229510"/>
                <a:ext cx="2354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8CDE2AC-3B5A-4754-AD82-F1EF8F8359D2}"/>
                  </a:ext>
                </a:extLst>
              </p14:cNvPr>
              <p14:cNvContentPartPr/>
              <p14:nvPr/>
            </p14:nvContentPartPr>
            <p14:xfrm>
              <a:off x="6403570" y="1292510"/>
              <a:ext cx="108720" cy="698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8CDE2AC-3B5A-4754-AD82-F1EF8F8359D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394570" y="1283510"/>
                <a:ext cx="1263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D54646D-2FFD-4468-BFCB-5C7B46262DF5}"/>
                  </a:ext>
                </a:extLst>
              </p14:cNvPr>
              <p14:cNvContentPartPr/>
              <p14:nvPr/>
            </p14:nvContentPartPr>
            <p14:xfrm>
              <a:off x="6206290" y="1267670"/>
              <a:ext cx="99000" cy="1256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D54646D-2FFD-4468-BFCB-5C7B46262DF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197290" y="1259030"/>
                <a:ext cx="1166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DBF0189-4FAB-4398-9E78-FE17E1F0378D}"/>
                  </a:ext>
                </a:extLst>
              </p14:cNvPr>
              <p14:cNvContentPartPr/>
              <p14:nvPr/>
            </p14:nvContentPartPr>
            <p14:xfrm>
              <a:off x="6012250" y="1240670"/>
              <a:ext cx="97560" cy="1245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DBF0189-4FAB-4398-9E78-FE17E1F0378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003250" y="1232030"/>
                <a:ext cx="1152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61F3BD0-A9D9-48B1-B6B0-E7932A5ADF7E}"/>
                  </a:ext>
                </a:extLst>
              </p14:cNvPr>
              <p14:cNvContentPartPr/>
              <p14:nvPr/>
            </p14:nvContentPartPr>
            <p14:xfrm>
              <a:off x="5753410" y="1233830"/>
              <a:ext cx="173880" cy="1116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61F3BD0-A9D9-48B1-B6B0-E7932A5ADF7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744429" y="1224859"/>
                <a:ext cx="191484" cy="129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8A9ECD4-48AC-4CF1-88FF-9263ED2D5705}"/>
                  </a:ext>
                </a:extLst>
              </p14:cNvPr>
              <p14:cNvContentPartPr/>
              <p14:nvPr/>
            </p14:nvContentPartPr>
            <p14:xfrm>
              <a:off x="5574130" y="1220870"/>
              <a:ext cx="108000" cy="784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8A9ECD4-48AC-4CF1-88FF-9263ED2D570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565130" y="1212230"/>
                <a:ext cx="1256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0D470E63-E7EF-4B5D-8422-B1BA97E6F68C}"/>
                  </a:ext>
                </a:extLst>
              </p14:cNvPr>
              <p14:cNvContentPartPr/>
              <p14:nvPr/>
            </p14:nvContentPartPr>
            <p14:xfrm>
              <a:off x="5395570" y="1207550"/>
              <a:ext cx="118800" cy="1177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0D470E63-E7EF-4B5D-8422-B1BA97E6F68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386930" y="1198910"/>
                <a:ext cx="1364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F861749-3A7F-42E7-B458-B787C10B1D0B}"/>
                  </a:ext>
                </a:extLst>
              </p14:cNvPr>
              <p14:cNvContentPartPr/>
              <p14:nvPr/>
            </p14:nvContentPartPr>
            <p14:xfrm>
              <a:off x="5206210" y="1202510"/>
              <a:ext cx="120960" cy="1054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F861749-3A7F-42E7-B458-B787C10B1D0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197544" y="1193899"/>
                <a:ext cx="138653" cy="123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F3BAE320-B9F3-4285-BE43-1C11CFB8FCDC}"/>
                  </a:ext>
                </a:extLst>
              </p14:cNvPr>
              <p14:cNvContentPartPr/>
              <p14:nvPr/>
            </p14:nvContentPartPr>
            <p14:xfrm>
              <a:off x="4883290" y="1197830"/>
              <a:ext cx="82080" cy="1436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F3BAE320-B9F3-4285-BE43-1C11CFB8FCD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874329" y="1188830"/>
                <a:ext cx="99643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32CFE45-3537-4563-ADD3-2DE63DCAF0A9}"/>
                  </a:ext>
                </a:extLst>
              </p14:cNvPr>
              <p14:cNvContentPartPr/>
              <p14:nvPr/>
            </p14:nvContentPartPr>
            <p14:xfrm>
              <a:off x="4216210" y="1212590"/>
              <a:ext cx="86760" cy="626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32CFE45-3537-4563-ADD3-2DE63DCAF0A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207570" y="1203590"/>
                <a:ext cx="1044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7112269E-7B6C-4C2D-B017-F22E1CA2BEA2}"/>
                  </a:ext>
                </a:extLst>
              </p14:cNvPr>
              <p14:cNvContentPartPr/>
              <p14:nvPr/>
            </p14:nvContentPartPr>
            <p14:xfrm>
              <a:off x="3705730" y="1114310"/>
              <a:ext cx="273600" cy="1728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7112269E-7B6C-4C2D-B017-F22E1CA2BEA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696730" y="1105310"/>
                <a:ext cx="29124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47E426F-E3FC-407A-B9F0-B4AB5D4AB746}"/>
                  </a:ext>
                </a:extLst>
              </p14:cNvPr>
              <p14:cNvContentPartPr/>
              <p14:nvPr/>
            </p14:nvContentPartPr>
            <p14:xfrm>
              <a:off x="3516370" y="1188110"/>
              <a:ext cx="122400" cy="900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47E426F-E3FC-407A-B9F0-B4AB5D4AB74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507705" y="1179110"/>
                <a:ext cx="140092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2B37851-F052-4062-9176-BA0450569298}"/>
                  </a:ext>
                </a:extLst>
              </p14:cNvPr>
              <p14:cNvContentPartPr/>
              <p14:nvPr/>
            </p14:nvContentPartPr>
            <p14:xfrm>
              <a:off x="6892450" y="1359830"/>
              <a:ext cx="63000" cy="61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2B37851-F052-4062-9176-BA045056929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883810" y="1350830"/>
                <a:ext cx="806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0880DB3-21FE-48C5-AF50-45F232D742D9}"/>
                  </a:ext>
                </a:extLst>
              </p14:cNvPr>
              <p14:cNvContentPartPr/>
              <p14:nvPr/>
            </p14:nvContentPartPr>
            <p14:xfrm>
              <a:off x="6843130" y="1308350"/>
              <a:ext cx="122400" cy="176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0880DB3-21FE-48C5-AF50-45F232D742D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834490" y="1299350"/>
                <a:ext cx="1400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C69643B-89B2-45FD-9344-ECC9FB0A03BE}"/>
                  </a:ext>
                </a:extLst>
              </p14:cNvPr>
              <p14:cNvContentPartPr/>
              <p14:nvPr/>
            </p14:nvContentPartPr>
            <p14:xfrm>
              <a:off x="7050130" y="1261910"/>
              <a:ext cx="68760" cy="1080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C69643B-89B2-45FD-9344-ECC9FB0A03B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041130" y="1252910"/>
                <a:ext cx="864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90B656EE-FC59-40E6-BBA5-65F6BF7CD553}"/>
                  </a:ext>
                </a:extLst>
              </p14:cNvPr>
              <p14:cNvContentPartPr/>
              <p14:nvPr/>
            </p14:nvContentPartPr>
            <p14:xfrm>
              <a:off x="5195050" y="3080630"/>
              <a:ext cx="195120" cy="1944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90B656EE-FC59-40E6-BBA5-65F6BF7CD55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186067" y="3071613"/>
                <a:ext cx="212728" cy="2120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1D03B980-5536-4729-AEE9-F842FC7CE154}"/>
                  </a:ext>
                </a:extLst>
              </p14:cNvPr>
              <p14:cNvContentPartPr/>
              <p14:nvPr/>
            </p14:nvContentPartPr>
            <p14:xfrm>
              <a:off x="5697970" y="3105830"/>
              <a:ext cx="29520" cy="128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1D03B980-5536-4729-AEE9-F842FC7CE15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688970" y="3097190"/>
                <a:ext cx="471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4DA6809E-A718-4EC4-BDC1-077A5460D276}"/>
                  </a:ext>
                </a:extLst>
              </p14:cNvPr>
              <p14:cNvContentPartPr/>
              <p14:nvPr/>
            </p14:nvContentPartPr>
            <p14:xfrm>
              <a:off x="5806690" y="3152990"/>
              <a:ext cx="89640" cy="525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4DA6809E-A718-4EC4-BDC1-077A5460D27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797690" y="3144350"/>
                <a:ext cx="1072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E12B5340-EC2C-4796-9A4D-7440243A5ACB}"/>
                  </a:ext>
                </a:extLst>
              </p14:cNvPr>
              <p14:cNvContentPartPr/>
              <p14:nvPr/>
            </p14:nvContentPartPr>
            <p14:xfrm>
              <a:off x="5490250" y="3077750"/>
              <a:ext cx="155160" cy="1368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E12B5340-EC2C-4796-9A4D-7440243A5AC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481610" y="3069110"/>
                <a:ext cx="1728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E50B5648-58D6-47FC-A2E4-26C6B03733AB}"/>
                  </a:ext>
                </a:extLst>
              </p14:cNvPr>
              <p14:cNvContentPartPr/>
              <p14:nvPr/>
            </p14:nvContentPartPr>
            <p14:xfrm>
              <a:off x="6180370" y="3045710"/>
              <a:ext cx="53640" cy="1677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E50B5648-58D6-47FC-A2E4-26C6B03733A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171730" y="3036710"/>
                <a:ext cx="712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595B59AA-6B87-4E9E-BDF6-540FCE2E8719}"/>
                  </a:ext>
                </a:extLst>
              </p14:cNvPr>
              <p14:cNvContentPartPr/>
              <p14:nvPr/>
            </p14:nvContentPartPr>
            <p14:xfrm>
              <a:off x="6565930" y="3146510"/>
              <a:ext cx="65160" cy="637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595B59AA-6B87-4E9E-BDF6-540FCE2E871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557290" y="3137510"/>
                <a:ext cx="828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E014DFE0-715B-475B-8D3B-DD86D94C802D}"/>
                  </a:ext>
                </a:extLst>
              </p14:cNvPr>
              <p14:cNvContentPartPr/>
              <p14:nvPr/>
            </p14:nvContentPartPr>
            <p14:xfrm>
              <a:off x="6678610" y="3095390"/>
              <a:ext cx="42480" cy="1684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E014DFE0-715B-475B-8D3B-DD86D94C802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669970" y="3086390"/>
                <a:ext cx="601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02E418B2-38D9-4B5C-8F25-942C0C46762E}"/>
                  </a:ext>
                </a:extLst>
              </p14:cNvPr>
              <p14:cNvContentPartPr/>
              <p14:nvPr/>
            </p14:nvContentPartPr>
            <p14:xfrm>
              <a:off x="6810370" y="3233990"/>
              <a:ext cx="56160" cy="169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02E418B2-38D9-4B5C-8F25-942C0C46762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801370" y="3225350"/>
                <a:ext cx="738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B3E5C9C-40DD-49BE-95BA-903BB9F4C082}"/>
                  </a:ext>
                </a:extLst>
              </p14:cNvPr>
              <p14:cNvContentPartPr/>
              <p14:nvPr/>
            </p14:nvContentPartPr>
            <p14:xfrm>
              <a:off x="6784450" y="3181790"/>
              <a:ext cx="80280" cy="277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B3E5C9C-40DD-49BE-95BA-903BB9F4C08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775450" y="3173150"/>
                <a:ext cx="979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B1973EC0-3E70-42FB-87EF-79F4C7C4E7AC}"/>
                  </a:ext>
                </a:extLst>
              </p14:cNvPr>
              <p14:cNvContentPartPr/>
              <p14:nvPr/>
            </p14:nvContentPartPr>
            <p14:xfrm>
              <a:off x="6410050" y="3131750"/>
              <a:ext cx="76680" cy="626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B1973EC0-3E70-42FB-87EF-79F4C7C4E7A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401050" y="3122801"/>
                <a:ext cx="94320" cy="80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07E7C6F-66D4-4A76-A8C2-C3E73A213A72}"/>
                  </a:ext>
                </a:extLst>
              </p14:cNvPr>
              <p14:cNvContentPartPr/>
              <p14:nvPr/>
            </p14:nvContentPartPr>
            <p14:xfrm>
              <a:off x="6285130" y="3084590"/>
              <a:ext cx="72360" cy="1126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07E7C6F-66D4-4A76-A8C2-C3E73A213A7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276130" y="3075922"/>
                <a:ext cx="90000" cy="130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9893C414-625E-42C0-B1C2-D7481D4FA974}"/>
                  </a:ext>
                </a:extLst>
              </p14:cNvPr>
              <p14:cNvContentPartPr/>
              <p14:nvPr/>
            </p14:nvContentPartPr>
            <p14:xfrm>
              <a:off x="6024490" y="3057590"/>
              <a:ext cx="105480" cy="1440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9893C414-625E-42C0-B1C2-D7481D4FA97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015521" y="3048950"/>
                <a:ext cx="1230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0EB8FCE8-8831-4369-872E-DEE2572AE542}"/>
                  </a:ext>
                </a:extLst>
              </p14:cNvPr>
              <p14:cNvContentPartPr/>
              <p14:nvPr/>
            </p14:nvContentPartPr>
            <p14:xfrm>
              <a:off x="7579690" y="3126710"/>
              <a:ext cx="38160" cy="1476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0EB8FCE8-8831-4369-872E-DEE2572AE54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570690" y="3117710"/>
                <a:ext cx="558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2C1DA5A4-9569-45AE-82A4-2C823DCF0EA9}"/>
                  </a:ext>
                </a:extLst>
              </p14:cNvPr>
              <p14:cNvContentPartPr/>
              <p14:nvPr/>
            </p14:nvContentPartPr>
            <p14:xfrm>
              <a:off x="7820890" y="3256670"/>
              <a:ext cx="80280" cy="43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2C1DA5A4-9569-45AE-82A4-2C823DCF0EA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812250" y="3248030"/>
                <a:ext cx="979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82DEDCA6-A777-45CE-992A-05499BE7759A}"/>
                  </a:ext>
                </a:extLst>
              </p14:cNvPr>
              <p14:cNvContentPartPr/>
              <p14:nvPr/>
            </p14:nvContentPartPr>
            <p14:xfrm>
              <a:off x="7831690" y="3217790"/>
              <a:ext cx="69840" cy="90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82DEDCA6-A777-45CE-992A-05499BE7759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822690" y="3209150"/>
                <a:ext cx="874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8E21AB65-92A3-4C0F-B729-CD822C9BF535}"/>
                  </a:ext>
                </a:extLst>
              </p14:cNvPr>
              <p14:cNvContentPartPr/>
              <p14:nvPr/>
            </p14:nvContentPartPr>
            <p14:xfrm>
              <a:off x="7981810" y="3210950"/>
              <a:ext cx="160200" cy="1346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8E21AB65-92A3-4C0F-B729-CD822C9BF53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972810" y="3201950"/>
                <a:ext cx="1778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F8B67635-C07B-48A4-89EF-CDF8A765FAAB}"/>
                  </a:ext>
                </a:extLst>
              </p14:cNvPr>
              <p14:cNvContentPartPr/>
              <p14:nvPr/>
            </p14:nvContentPartPr>
            <p14:xfrm>
              <a:off x="7698130" y="3167750"/>
              <a:ext cx="72000" cy="864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F8B67635-C07B-48A4-89EF-CDF8A765FAA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689130" y="3158750"/>
                <a:ext cx="896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D518BBE0-8407-4E3F-8BE5-3F0CC54A7612}"/>
                  </a:ext>
                </a:extLst>
              </p14:cNvPr>
              <p14:cNvContentPartPr/>
              <p14:nvPr/>
            </p14:nvContentPartPr>
            <p14:xfrm>
              <a:off x="7441450" y="3155870"/>
              <a:ext cx="87120" cy="1054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D518BBE0-8407-4E3F-8BE5-3F0CC54A761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432810" y="3146870"/>
                <a:ext cx="1047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568FD9F3-8DE7-41A2-850B-B81EB640DB21}"/>
                  </a:ext>
                </a:extLst>
              </p14:cNvPr>
              <p14:cNvContentPartPr/>
              <p14:nvPr/>
            </p14:nvContentPartPr>
            <p14:xfrm>
              <a:off x="7069570" y="3077750"/>
              <a:ext cx="230040" cy="2156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568FD9F3-8DE7-41A2-850B-B81EB640DB2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060584" y="3068765"/>
                <a:ext cx="247652" cy="233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A1FC6335-520F-4B1A-8AB2-4AB044C35C1A}"/>
                  </a:ext>
                </a:extLst>
              </p14:cNvPr>
              <p14:cNvContentPartPr/>
              <p14:nvPr/>
            </p14:nvContentPartPr>
            <p14:xfrm>
              <a:off x="8243530" y="3196910"/>
              <a:ext cx="69120" cy="1263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A1FC6335-520F-4B1A-8AB2-4AB044C35C1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234890" y="3188270"/>
                <a:ext cx="867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977B280F-8080-4542-8403-EFA558624455}"/>
                  </a:ext>
                </a:extLst>
              </p14:cNvPr>
              <p14:cNvContentPartPr/>
              <p14:nvPr/>
            </p14:nvContentPartPr>
            <p14:xfrm>
              <a:off x="8541250" y="3196550"/>
              <a:ext cx="197280" cy="1990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977B280F-8080-4542-8403-EFA55862445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532610" y="3187550"/>
                <a:ext cx="21492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9B51BB1A-8F52-496C-9B78-C8E6224D5A55}"/>
                  </a:ext>
                </a:extLst>
              </p14:cNvPr>
              <p14:cNvContentPartPr/>
              <p14:nvPr/>
            </p14:nvContentPartPr>
            <p14:xfrm>
              <a:off x="8387890" y="3227150"/>
              <a:ext cx="94320" cy="612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9B51BB1A-8F52-496C-9B78-C8E6224D5A5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378890" y="3218510"/>
                <a:ext cx="1119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D27C32BC-DD74-4C67-A619-6BEACC5C26CC}"/>
                  </a:ext>
                </a:extLst>
              </p14:cNvPr>
              <p14:cNvContentPartPr/>
              <p14:nvPr/>
            </p14:nvContentPartPr>
            <p14:xfrm>
              <a:off x="7133290" y="3361070"/>
              <a:ext cx="124560" cy="968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D27C32BC-DD74-4C67-A619-6BEACC5C26C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124264" y="3352398"/>
                <a:ext cx="142251" cy="114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D03C850B-1D81-4DE1-9A59-C01A7B213A0C}"/>
                  </a:ext>
                </a:extLst>
              </p14:cNvPr>
              <p14:cNvContentPartPr/>
              <p14:nvPr/>
            </p14:nvContentPartPr>
            <p14:xfrm>
              <a:off x="6711730" y="3714590"/>
              <a:ext cx="88200" cy="151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D03C850B-1D81-4DE1-9A59-C01A7B213A0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702730" y="3705950"/>
                <a:ext cx="1058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0B717937-866A-469D-9BEA-6C4775E87C10}"/>
                  </a:ext>
                </a:extLst>
              </p14:cNvPr>
              <p14:cNvContentPartPr/>
              <p14:nvPr/>
            </p14:nvContentPartPr>
            <p14:xfrm>
              <a:off x="6734050" y="3674270"/>
              <a:ext cx="75960" cy="68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0B717937-866A-469D-9BEA-6C4775E87C1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725410" y="3665630"/>
                <a:ext cx="936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4D51813-04E0-4EFA-95A2-3E3BEC882378}"/>
                  </a:ext>
                </a:extLst>
              </p14:cNvPr>
              <p14:cNvContentPartPr/>
              <p14:nvPr/>
            </p14:nvContentPartPr>
            <p14:xfrm>
              <a:off x="7177570" y="3902150"/>
              <a:ext cx="74160" cy="1303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4D51813-04E0-4EFA-95A2-3E3BEC88237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168570" y="3893510"/>
                <a:ext cx="9180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2FD285DC-87AE-4A4C-BA75-BD4D9824B491}"/>
                  </a:ext>
                </a:extLst>
              </p14:cNvPr>
              <p14:cNvContentPartPr/>
              <p14:nvPr/>
            </p14:nvContentPartPr>
            <p14:xfrm>
              <a:off x="7873450" y="3715670"/>
              <a:ext cx="158760" cy="1576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2FD285DC-87AE-4A4C-BA75-BD4D9824B49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864450" y="3707030"/>
                <a:ext cx="17640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3089FAAA-9C7D-4D31-9A05-208ED51CDDE9}"/>
                  </a:ext>
                </a:extLst>
              </p14:cNvPr>
              <p14:cNvContentPartPr/>
              <p14:nvPr/>
            </p14:nvContentPartPr>
            <p14:xfrm>
              <a:off x="7477450" y="3647990"/>
              <a:ext cx="343440" cy="1983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3089FAAA-9C7D-4D31-9A05-208ED51CDDE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68450" y="3639350"/>
                <a:ext cx="361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572FE448-7790-4521-B4C1-8D6A76642B82}"/>
                  </a:ext>
                </a:extLst>
              </p14:cNvPr>
              <p14:cNvContentPartPr/>
              <p14:nvPr/>
            </p14:nvContentPartPr>
            <p14:xfrm>
              <a:off x="7048330" y="3592190"/>
              <a:ext cx="285120" cy="2257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572FE448-7790-4521-B4C1-8D6A76642B8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039679" y="3583550"/>
                <a:ext cx="302782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E35983E5-ECB7-42F1-9AFC-7336CED4FDDC}"/>
                  </a:ext>
                </a:extLst>
              </p14:cNvPr>
              <p14:cNvContentPartPr/>
              <p14:nvPr/>
            </p14:nvContentPartPr>
            <p14:xfrm>
              <a:off x="5817850" y="4120310"/>
              <a:ext cx="87480" cy="867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E35983E5-ECB7-42F1-9AFC-7336CED4FDD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809210" y="4111670"/>
                <a:ext cx="1051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1F55E1E5-CDFB-4C81-9E79-941DCB2B2171}"/>
                  </a:ext>
                </a:extLst>
              </p14:cNvPr>
              <p14:cNvContentPartPr/>
              <p14:nvPr/>
            </p14:nvContentPartPr>
            <p14:xfrm>
              <a:off x="5961850" y="4060550"/>
              <a:ext cx="166680" cy="1800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1F55E1E5-CDFB-4C81-9E79-941DCB2B217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953191" y="4051910"/>
                <a:ext cx="184358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8461880A-756F-4642-9BA2-6CCB32FE2113}"/>
                  </a:ext>
                </a:extLst>
              </p14:cNvPr>
              <p14:cNvContentPartPr/>
              <p14:nvPr/>
            </p14:nvContentPartPr>
            <p14:xfrm>
              <a:off x="5568370" y="4095110"/>
              <a:ext cx="193680" cy="1076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8461880A-756F-4642-9BA2-6CCB32FE211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559353" y="4086441"/>
                <a:ext cx="211353" cy="125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0422ED6B-B4DC-4B79-BC1C-B9619F8F995C}"/>
                  </a:ext>
                </a:extLst>
              </p14:cNvPr>
              <p14:cNvContentPartPr/>
              <p14:nvPr/>
            </p14:nvContentPartPr>
            <p14:xfrm>
              <a:off x="5318170" y="4036790"/>
              <a:ext cx="165240" cy="16200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0422ED6B-B4DC-4B79-BC1C-B9619F8F99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309170" y="4027790"/>
                <a:ext cx="1828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C12011D-2768-42E3-BC51-11141EDDAC2E}"/>
                  </a:ext>
                </a:extLst>
              </p14:cNvPr>
              <p14:cNvContentPartPr/>
              <p14:nvPr/>
            </p14:nvContentPartPr>
            <p14:xfrm>
              <a:off x="6480250" y="4117790"/>
              <a:ext cx="205560" cy="1782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C12011D-2768-42E3-BC51-11141EDDAC2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471610" y="4108790"/>
                <a:ext cx="2232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01D1DE86-06F6-4C61-A3E6-5EA759655DF6}"/>
                  </a:ext>
                </a:extLst>
              </p14:cNvPr>
              <p14:cNvContentPartPr/>
              <p14:nvPr/>
            </p14:nvContentPartPr>
            <p14:xfrm>
              <a:off x="6267850" y="4097270"/>
              <a:ext cx="148680" cy="20592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01D1DE86-06F6-4C61-A3E6-5EA759655DF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258850" y="4088615"/>
                <a:ext cx="166320" cy="2235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23074151-2E93-4EC7-AEB5-B38195E372ED}"/>
                  </a:ext>
                </a:extLst>
              </p14:cNvPr>
              <p14:cNvContentPartPr/>
              <p14:nvPr/>
            </p14:nvContentPartPr>
            <p14:xfrm>
              <a:off x="6873730" y="4268630"/>
              <a:ext cx="51840" cy="13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23074151-2E93-4EC7-AEB5-B38195E372E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865090" y="4259630"/>
                <a:ext cx="694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DBCD7888-2AAC-4E5F-A9AF-13E295E8D015}"/>
                  </a:ext>
                </a:extLst>
              </p14:cNvPr>
              <p14:cNvContentPartPr/>
              <p14:nvPr/>
            </p14:nvContentPartPr>
            <p14:xfrm>
              <a:off x="6870130" y="4215710"/>
              <a:ext cx="75960" cy="183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DBCD7888-2AAC-4E5F-A9AF-13E295E8D01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861490" y="4207070"/>
                <a:ext cx="93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F1828BFA-8630-4DF8-9175-A0CC7D8B1290}"/>
                  </a:ext>
                </a:extLst>
              </p14:cNvPr>
              <p14:cNvContentPartPr/>
              <p14:nvPr/>
            </p14:nvContentPartPr>
            <p14:xfrm>
              <a:off x="7114930" y="4174670"/>
              <a:ext cx="164160" cy="1922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F1828BFA-8630-4DF8-9175-A0CC7D8B129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106290" y="4166030"/>
                <a:ext cx="1818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0EBC7FE9-D8D2-4476-85F3-BE14F200EA9D}"/>
                  </a:ext>
                </a:extLst>
              </p14:cNvPr>
              <p14:cNvContentPartPr/>
              <p14:nvPr/>
            </p14:nvContentPartPr>
            <p14:xfrm>
              <a:off x="7179370" y="4421990"/>
              <a:ext cx="81720" cy="1108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0EBC7FE9-D8D2-4476-85F3-BE14F200EA9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170730" y="4412990"/>
                <a:ext cx="9936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F18B53DA-EE02-4B73-8A5A-E0C3406F71B6}"/>
                  </a:ext>
                </a:extLst>
              </p14:cNvPr>
              <p14:cNvContentPartPr/>
              <p14:nvPr/>
            </p14:nvContentPartPr>
            <p14:xfrm>
              <a:off x="7822690" y="4272950"/>
              <a:ext cx="137880" cy="13752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F18B53DA-EE02-4B73-8A5A-E0C3406F71B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813690" y="4263950"/>
                <a:ext cx="1555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B77B6C03-1AFB-430F-BA7E-042E472B23A9}"/>
                  </a:ext>
                </a:extLst>
              </p14:cNvPr>
              <p14:cNvContentPartPr/>
              <p14:nvPr/>
            </p14:nvContentPartPr>
            <p14:xfrm>
              <a:off x="7431010" y="4198430"/>
              <a:ext cx="318240" cy="18648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B77B6C03-1AFB-430F-BA7E-042E472B23A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422370" y="4189430"/>
                <a:ext cx="3358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5C1E8FCA-6D24-4173-82EE-8B462AE45B13}"/>
                  </a:ext>
                </a:extLst>
              </p14:cNvPr>
              <p14:cNvContentPartPr/>
              <p14:nvPr/>
            </p14:nvContentPartPr>
            <p14:xfrm>
              <a:off x="6754930" y="4722590"/>
              <a:ext cx="60120" cy="176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5C1E8FCA-6D24-4173-82EE-8B462AE45B1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745930" y="4713590"/>
                <a:ext cx="777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CDE25B74-124B-4EA1-8C81-BA0C4118B5B4}"/>
                  </a:ext>
                </a:extLst>
              </p14:cNvPr>
              <p14:cNvContentPartPr/>
              <p14:nvPr/>
            </p14:nvContentPartPr>
            <p14:xfrm>
              <a:off x="6779770" y="4675430"/>
              <a:ext cx="53280" cy="151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CDE25B74-124B-4EA1-8C81-BA0C4118B5B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771130" y="4666790"/>
                <a:ext cx="709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71DBFF43-897C-457B-8524-7956F25B7586}"/>
                  </a:ext>
                </a:extLst>
              </p14:cNvPr>
              <p14:cNvContentPartPr/>
              <p14:nvPr/>
            </p14:nvContentPartPr>
            <p14:xfrm>
              <a:off x="6952570" y="4610990"/>
              <a:ext cx="136440" cy="15696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71DBFF43-897C-457B-8524-7956F25B758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943570" y="4602011"/>
                <a:ext cx="154080" cy="1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B0C34543-0294-4132-9B56-12ECE017BCAE}"/>
                  </a:ext>
                </a:extLst>
              </p14:cNvPr>
              <p14:cNvContentPartPr/>
              <p14:nvPr/>
            </p14:nvContentPartPr>
            <p14:xfrm>
              <a:off x="8142730" y="4702430"/>
              <a:ext cx="144360" cy="15048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B0C34543-0294-4132-9B56-12ECE017BCA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134068" y="4693430"/>
                <a:ext cx="162044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E5E4B004-4D20-4A05-A177-788FB8BDE3B1}"/>
                  </a:ext>
                </a:extLst>
              </p14:cNvPr>
              <p14:cNvContentPartPr/>
              <p14:nvPr/>
            </p14:nvContentPartPr>
            <p14:xfrm>
              <a:off x="7902610" y="4647710"/>
              <a:ext cx="167400" cy="16596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E5E4B004-4D20-4A05-A177-788FB8BDE3B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893970" y="4639070"/>
                <a:ext cx="1850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03F6937D-9561-481B-99AC-5B6C022C355D}"/>
                  </a:ext>
                </a:extLst>
              </p14:cNvPr>
              <p14:cNvContentPartPr/>
              <p14:nvPr/>
            </p14:nvContentPartPr>
            <p14:xfrm>
              <a:off x="7757530" y="4679390"/>
              <a:ext cx="82800" cy="12456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03F6937D-9561-481B-99AC-5B6C022C355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748890" y="4670725"/>
                <a:ext cx="100440" cy="142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2FF69FA9-6925-4379-AFC6-5089F1AC7EF8}"/>
                  </a:ext>
                </a:extLst>
              </p14:cNvPr>
              <p14:cNvContentPartPr/>
              <p14:nvPr/>
            </p14:nvContentPartPr>
            <p14:xfrm>
              <a:off x="7593370" y="4701710"/>
              <a:ext cx="74520" cy="8352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2FF69FA9-6925-4379-AFC6-5089F1AC7EF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584730" y="4693070"/>
                <a:ext cx="921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05B47904-8578-4C08-9500-6113DBAA3570}"/>
                  </a:ext>
                </a:extLst>
              </p14:cNvPr>
              <p14:cNvContentPartPr/>
              <p14:nvPr/>
            </p14:nvContentPartPr>
            <p14:xfrm>
              <a:off x="7375210" y="4666070"/>
              <a:ext cx="114840" cy="12564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05B47904-8578-4C08-9500-6113DBAA357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366210" y="4657070"/>
                <a:ext cx="132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A14E0E84-C03B-4D82-AE03-F222910D5CA9}"/>
                  </a:ext>
                </a:extLst>
              </p14:cNvPr>
              <p14:cNvContentPartPr/>
              <p14:nvPr/>
            </p14:nvContentPartPr>
            <p14:xfrm>
              <a:off x="7176490" y="4660670"/>
              <a:ext cx="130320" cy="13572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A14E0E84-C03B-4D82-AE03-F222910D5CA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167850" y="4652030"/>
                <a:ext cx="1479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36D08808-49D4-4DC7-9DF8-EEE030AEDB99}"/>
                  </a:ext>
                </a:extLst>
              </p14:cNvPr>
              <p14:cNvContentPartPr/>
              <p14:nvPr/>
            </p14:nvContentPartPr>
            <p14:xfrm>
              <a:off x="6751330" y="4983950"/>
              <a:ext cx="47520" cy="183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36D08808-49D4-4DC7-9DF8-EEE030AEDB9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742330" y="4975310"/>
                <a:ext cx="651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36967CC7-2DB0-4EE8-9DE8-37C14E5E13F7}"/>
                  </a:ext>
                </a:extLst>
              </p14:cNvPr>
              <p14:cNvContentPartPr/>
              <p14:nvPr/>
            </p14:nvContentPartPr>
            <p14:xfrm>
              <a:off x="6734050" y="4933550"/>
              <a:ext cx="83520" cy="1620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36967CC7-2DB0-4EE8-9DE8-37C14E5E13F7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725410" y="4924910"/>
                <a:ext cx="1011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417923C-5DDE-4B8C-B59F-6CDA76C64478}"/>
                  </a:ext>
                </a:extLst>
              </p14:cNvPr>
              <p14:cNvContentPartPr/>
              <p14:nvPr/>
            </p14:nvContentPartPr>
            <p14:xfrm>
              <a:off x="6951490" y="4931030"/>
              <a:ext cx="57600" cy="738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417923C-5DDE-4B8C-B59F-6CDA76C64478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942490" y="4922030"/>
                <a:ext cx="752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1BEC28E3-E14B-45F8-BE47-49FF704322EF}"/>
                  </a:ext>
                </a:extLst>
              </p14:cNvPr>
              <p14:cNvContentPartPr/>
              <p14:nvPr/>
            </p14:nvContentPartPr>
            <p14:xfrm>
              <a:off x="7073890" y="4999430"/>
              <a:ext cx="5400" cy="252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1BEC28E3-E14B-45F8-BE47-49FF704322E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064890" y="4990790"/>
                <a:ext cx="230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6F712B6F-EC28-4B68-8C29-D545CB861421}"/>
                  </a:ext>
                </a:extLst>
              </p14:cNvPr>
              <p14:cNvContentPartPr/>
              <p14:nvPr/>
            </p14:nvContentPartPr>
            <p14:xfrm>
              <a:off x="7564570" y="4952990"/>
              <a:ext cx="88560" cy="867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6F712B6F-EC28-4B68-8C29-D545CB86142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555930" y="4944350"/>
                <a:ext cx="1062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993BB420-F872-40DC-B0E0-23635FB328EE}"/>
                  </a:ext>
                </a:extLst>
              </p14:cNvPr>
              <p14:cNvContentPartPr/>
              <p14:nvPr/>
            </p14:nvContentPartPr>
            <p14:xfrm>
              <a:off x="7739890" y="4953710"/>
              <a:ext cx="2880" cy="9864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993BB420-F872-40DC-B0E0-23635FB328EE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730890" y="4945070"/>
                <a:ext cx="205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F385F1B7-4ADE-490A-B991-79E20C94BD4C}"/>
                  </a:ext>
                </a:extLst>
              </p14:cNvPr>
              <p14:cNvContentPartPr/>
              <p14:nvPr/>
            </p14:nvContentPartPr>
            <p14:xfrm>
              <a:off x="7818010" y="5018510"/>
              <a:ext cx="62280" cy="4932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F385F1B7-4ADE-490A-B991-79E20C94BD4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809010" y="5009510"/>
                <a:ext cx="799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C92552E1-E330-4301-8EA5-CF3FD83D9559}"/>
                  </a:ext>
                </a:extLst>
              </p14:cNvPr>
              <p14:cNvContentPartPr/>
              <p14:nvPr/>
            </p14:nvContentPartPr>
            <p14:xfrm>
              <a:off x="8020330" y="4964510"/>
              <a:ext cx="50040" cy="8244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C92552E1-E330-4301-8EA5-CF3FD83D955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011690" y="4955870"/>
                <a:ext cx="676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07676895-1776-4F6C-B6CA-81C694C209A9}"/>
                  </a:ext>
                </a:extLst>
              </p14:cNvPr>
              <p14:cNvContentPartPr/>
              <p14:nvPr/>
            </p14:nvContentPartPr>
            <p14:xfrm>
              <a:off x="8295010" y="5007710"/>
              <a:ext cx="104040" cy="1033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07676895-1776-4F6C-B6CA-81C694C209A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286010" y="4999070"/>
                <a:ext cx="1216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ED5898D5-5BAA-4085-B1AF-9D855B5AA9E0}"/>
                  </a:ext>
                </a:extLst>
              </p14:cNvPr>
              <p14:cNvContentPartPr/>
              <p14:nvPr/>
            </p14:nvContentPartPr>
            <p14:xfrm>
              <a:off x="8140570" y="4982870"/>
              <a:ext cx="101880" cy="11268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ED5898D5-5BAA-4085-B1AF-9D855B5AA9E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131570" y="4974230"/>
                <a:ext cx="1195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B7110B1D-E7EE-4E35-B53C-11AC8194522E}"/>
                  </a:ext>
                </a:extLst>
              </p14:cNvPr>
              <p14:cNvContentPartPr/>
              <p14:nvPr/>
            </p14:nvContentPartPr>
            <p14:xfrm>
              <a:off x="7395370" y="4985030"/>
              <a:ext cx="85320" cy="6732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B7110B1D-E7EE-4E35-B53C-11AC8194522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386730" y="4976390"/>
                <a:ext cx="1029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65B7B875-F9BB-4462-ADB5-7C0C9AC6D70E}"/>
                  </a:ext>
                </a:extLst>
              </p14:cNvPr>
              <p14:cNvContentPartPr/>
              <p14:nvPr/>
            </p14:nvContentPartPr>
            <p14:xfrm>
              <a:off x="7146250" y="4941830"/>
              <a:ext cx="201240" cy="9072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65B7B875-F9BB-4462-ADB5-7C0C9AC6D70E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137250" y="4932830"/>
                <a:ext cx="21888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FEE92CAA-D1FE-4942-8F21-38F0A87957F8}"/>
                  </a:ext>
                </a:extLst>
              </p14:cNvPr>
              <p14:cNvContentPartPr/>
              <p14:nvPr/>
            </p14:nvContentPartPr>
            <p14:xfrm>
              <a:off x="1518730" y="2901350"/>
              <a:ext cx="614160" cy="2304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FEE92CAA-D1FE-4942-8F21-38F0A87957F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464730" y="2793710"/>
                <a:ext cx="7218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CCF104CC-9CF9-4811-8D39-F7C409377112}"/>
                  </a:ext>
                </a:extLst>
              </p14:cNvPr>
              <p14:cNvContentPartPr/>
              <p14:nvPr/>
            </p14:nvContentPartPr>
            <p14:xfrm>
              <a:off x="1802770" y="3003230"/>
              <a:ext cx="360" cy="36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CCF104CC-9CF9-4811-8D39-F7C40937711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748770" y="289523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3B0DB3FA-3110-4D30-9FCD-32585C7E659B}"/>
                  </a:ext>
                </a:extLst>
              </p14:cNvPr>
              <p14:cNvContentPartPr/>
              <p14:nvPr/>
            </p14:nvContentPartPr>
            <p14:xfrm>
              <a:off x="655810" y="4295270"/>
              <a:ext cx="72000" cy="4464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3B0DB3FA-3110-4D30-9FCD-32585C7E659B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46810" y="4286630"/>
                <a:ext cx="896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C02EC0BC-1224-4800-A9D3-B2B41398AD79}"/>
                  </a:ext>
                </a:extLst>
              </p14:cNvPr>
              <p14:cNvContentPartPr/>
              <p14:nvPr/>
            </p14:nvContentPartPr>
            <p14:xfrm>
              <a:off x="796570" y="4267550"/>
              <a:ext cx="83520" cy="7920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C02EC0BC-1224-4800-A9D3-B2B41398AD79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87930" y="4258910"/>
                <a:ext cx="1011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6E346218-3F39-4925-957E-6B7A9B6C062B}"/>
                  </a:ext>
                </a:extLst>
              </p14:cNvPr>
              <p14:cNvContentPartPr/>
              <p14:nvPr/>
            </p14:nvContentPartPr>
            <p14:xfrm>
              <a:off x="921490" y="4222190"/>
              <a:ext cx="42480" cy="14724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6E346218-3F39-4925-957E-6B7A9B6C062B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12490" y="4213550"/>
                <a:ext cx="601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2C47F2B1-41E0-46EC-A1F1-3CDA2C3A19F5}"/>
                  </a:ext>
                </a:extLst>
              </p14:cNvPr>
              <p14:cNvContentPartPr/>
              <p14:nvPr/>
            </p14:nvContentPartPr>
            <p14:xfrm>
              <a:off x="1075210" y="4352150"/>
              <a:ext cx="60840" cy="50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2C47F2B1-41E0-46EC-A1F1-3CDA2C3A19F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066570" y="4343150"/>
                <a:ext cx="784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A2CCD1A4-038E-4111-864C-A045E5C375EE}"/>
                  </a:ext>
                </a:extLst>
              </p14:cNvPr>
              <p14:cNvContentPartPr/>
              <p14:nvPr/>
            </p14:nvContentPartPr>
            <p14:xfrm>
              <a:off x="1047850" y="4297430"/>
              <a:ext cx="84600" cy="180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A2CCD1A4-038E-4111-864C-A045E5C375E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038850" y="4288430"/>
                <a:ext cx="1022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77EC5E22-E6A3-4A29-AF36-AF964B0751F3}"/>
                  </a:ext>
                </a:extLst>
              </p14:cNvPr>
              <p14:cNvContentPartPr/>
              <p14:nvPr/>
            </p14:nvContentPartPr>
            <p14:xfrm>
              <a:off x="1407850" y="4404710"/>
              <a:ext cx="8640" cy="6660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77EC5E22-E6A3-4A29-AF36-AF964B0751F3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399210" y="4395710"/>
                <a:ext cx="262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B2758B8C-C90F-4640-98A7-4C01B4FE466C}"/>
                  </a:ext>
                </a:extLst>
              </p14:cNvPr>
              <p14:cNvContentPartPr/>
              <p14:nvPr/>
            </p14:nvContentPartPr>
            <p14:xfrm>
              <a:off x="1516570" y="4261070"/>
              <a:ext cx="50040" cy="13644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B2758B8C-C90F-4640-98A7-4C01B4FE466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507930" y="4252430"/>
                <a:ext cx="676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D9F67335-709B-49C2-9D28-500477E3EF1F}"/>
                  </a:ext>
                </a:extLst>
              </p14:cNvPr>
              <p14:cNvContentPartPr/>
              <p14:nvPr/>
            </p14:nvContentPartPr>
            <p14:xfrm>
              <a:off x="1605130" y="4316150"/>
              <a:ext cx="68760" cy="7272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D9F67335-709B-49C2-9D28-500477E3EF1F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596130" y="4307510"/>
                <a:ext cx="864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E697DE8A-9E4F-4D1B-AA2B-E34C24A207A6}"/>
                  </a:ext>
                </a:extLst>
              </p14:cNvPr>
              <p14:cNvContentPartPr/>
              <p14:nvPr/>
            </p14:nvContentPartPr>
            <p14:xfrm>
              <a:off x="1719970" y="4277270"/>
              <a:ext cx="37080" cy="15372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E697DE8A-9E4F-4D1B-AA2B-E34C24A207A6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710970" y="4268270"/>
                <a:ext cx="547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8503BB9A-DB5C-4CF9-A6EF-D5682A9ACCF6}"/>
                  </a:ext>
                </a:extLst>
              </p14:cNvPr>
              <p14:cNvContentPartPr/>
              <p14:nvPr/>
            </p14:nvContentPartPr>
            <p14:xfrm>
              <a:off x="1824010" y="4389950"/>
              <a:ext cx="73440" cy="1188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8503BB9A-DB5C-4CF9-A6EF-D5682A9ACCF6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815010" y="4380950"/>
                <a:ext cx="910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40FFF104-CB51-429C-B3D1-5C0223B53453}"/>
                  </a:ext>
                </a:extLst>
              </p14:cNvPr>
              <p14:cNvContentPartPr/>
              <p14:nvPr/>
            </p14:nvContentPartPr>
            <p14:xfrm>
              <a:off x="1817890" y="4356110"/>
              <a:ext cx="66960" cy="936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40FFF104-CB51-429C-B3D1-5C0223B5345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808890" y="4347110"/>
                <a:ext cx="846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E0B3AD3B-9D6F-4185-81C3-E8F5F771DC60}"/>
                  </a:ext>
                </a:extLst>
              </p14:cNvPr>
              <p14:cNvContentPartPr/>
              <p14:nvPr/>
            </p14:nvContentPartPr>
            <p14:xfrm>
              <a:off x="1280050" y="4239470"/>
              <a:ext cx="168120" cy="13860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E0B3AD3B-9D6F-4185-81C3-E8F5F771DC60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271428" y="4230493"/>
                <a:ext cx="185722" cy="156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2F06E804-0712-46DC-A258-E4280DD3D5F7}"/>
                  </a:ext>
                </a:extLst>
              </p14:cNvPr>
              <p14:cNvContentPartPr/>
              <p14:nvPr/>
            </p14:nvContentPartPr>
            <p14:xfrm>
              <a:off x="422530" y="4178990"/>
              <a:ext cx="153360" cy="17568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2F06E804-0712-46DC-A258-E4280DD3D5F7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13890" y="4169990"/>
                <a:ext cx="17100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06BEFEFC-1201-4AAE-8541-0DA67E02C893}"/>
                  </a:ext>
                </a:extLst>
              </p14:cNvPr>
              <p14:cNvContentPartPr/>
              <p14:nvPr/>
            </p14:nvContentPartPr>
            <p14:xfrm>
              <a:off x="324610" y="4211390"/>
              <a:ext cx="59040" cy="11412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06BEFEFC-1201-4AAE-8541-0DA67E02C89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15610" y="4202750"/>
                <a:ext cx="766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B10AA1D9-D9E2-479F-84A5-78DFA33BEBBF}"/>
                  </a:ext>
                </a:extLst>
              </p14:cNvPr>
              <p14:cNvContentPartPr/>
              <p14:nvPr/>
            </p14:nvContentPartPr>
            <p14:xfrm>
              <a:off x="2137930" y="4202750"/>
              <a:ext cx="188280" cy="22356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B10AA1D9-D9E2-479F-84A5-78DFA33BEBB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128930" y="4194110"/>
                <a:ext cx="2059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4D8D8C07-0E9E-45B1-AF67-E7777B7249C3}"/>
                  </a:ext>
                </a:extLst>
              </p14:cNvPr>
              <p14:cNvContentPartPr/>
              <p14:nvPr/>
            </p14:nvContentPartPr>
            <p14:xfrm>
              <a:off x="2570650" y="4239110"/>
              <a:ext cx="222840" cy="2005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4D8D8C07-0E9E-45B1-AF67-E7777B7249C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562010" y="4230110"/>
                <a:ext cx="24048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22B0A1E8-173E-4139-8B76-402E8ABA1AC0}"/>
                  </a:ext>
                </a:extLst>
              </p14:cNvPr>
              <p14:cNvContentPartPr/>
              <p14:nvPr/>
            </p14:nvContentPartPr>
            <p14:xfrm>
              <a:off x="2443210" y="4281950"/>
              <a:ext cx="67320" cy="12276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22B0A1E8-173E-4139-8B76-402E8ABA1AC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434258" y="4272950"/>
                <a:ext cx="84866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1BB42D71-B220-491E-9AA2-814C55795B64}"/>
                  </a:ext>
                </a:extLst>
              </p14:cNvPr>
              <p14:cNvContentPartPr/>
              <p14:nvPr/>
            </p14:nvContentPartPr>
            <p14:xfrm>
              <a:off x="2914450" y="4315070"/>
              <a:ext cx="66240" cy="813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1BB42D71-B220-491E-9AA2-814C55795B64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2905810" y="4306070"/>
                <a:ext cx="838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D57602F7-E0F7-4193-A4EB-24E454F45CAE}"/>
                  </a:ext>
                </a:extLst>
              </p14:cNvPr>
              <p14:cNvContentPartPr/>
              <p14:nvPr/>
            </p14:nvContentPartPr>
            <p14:xfrm>
              <a:off x="3025330" y="4283750"/>
              <a:ext cx="45360" cy="15660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D57602F7-E0F7-4193-A4EB-24E454F45CA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3016330" y="4275110"/>
                <a:ext cx="630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C74F0D4A-0B3B-464A-83D5-EF48CFED474F}"/>
                  </a:ext>
                </a:extLst>
              </p14:cNvPr>
              <p14:cNvContentPartPr/>
              <p14:nvPr/>
            </p14:nvContentPartPr>
            <p14:xfrm>
              <a:off x="3160330" y="4426670"/>
              <a:ext cx="68760" cy="1512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C74F0D4A-0B3B-464A-83D5-EF48CFED474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3151330" y="4418030"/>
                <a:ext cx="864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9C702241-AFED-46AA-A170-556D86FBFB23}"/>
                  </a:ext>
                </a:extLst>
              </p14:cNvPr>
              <p14:cNvContentPartPr/>
              <p14:nvPr/>
            </p14:nvContentPartPr>
            <p14:xfrm>
              <a:off x="3160330" y="4380950"/>
              <a:ext cx="63000" cy="252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9C702241-AFED-46AA-A170-556D86FBFB23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151330" y="4372310"/>
                <a:ext cx="806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A2C0145E-5BF8-45D9-AE84-1D726773A5B3}"/>
                  </a:ext>
                </a:extLst>
              </p14:cNvPr>
              <p14:cNvContentPartPr/>
              <p14:nvPr/>
            </p14:nvContentPartPr>
            <p14:xfrm>
              <a:off x="3977530" y="4320830"/>
              <a:ext cx="47160" cy="12600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A2C0145E-5BF8-45D9-AE84-1D726773A5B3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968890" y="4311830"/>
                <a:ext cx="648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B4C4DD1A-2200-4E2F-B5B5-EF669D98C100}"/>
                  </a:ext>
                </a:extLst>
              </p14:cNvPr>
              <p14:cNvContentPartPr/>
              <p14:nvPr/>
            </p14:nvContentPartPr>
            <p14:xfrm>
              <a:off x="4250050" y="4311110"/>
              <a:ext cx="143280" cy="1512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B4C4DD1A-2200-4E2F-B5B5-EF669D98C100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241050" y="4302470"/>
                <a:ext cx="1609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25D08FE1-63C0-458A-90E3-8346C3E92188}"/>
                  </a:ext>
                </a:extLst>
              </p14:cNvPr>
              <p14:cNvContentPartPr/>
              <p14:nvPr/>
            </p14:nvContentPartPr>
            <p14:xfrm>
              <a:off x="4081210" y="4381670"/>
              <a:ext cx="77040" cy="8892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25D08FE1-63C0-458A-90E3-8346C3E92188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4072210" y="4373030"/>
                <a:ext cx="946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01197F5D-D433-47E8-9C9D-D556431B2CD1}"/>
                  </a:ext>
                </a:extLst>
              </p14:cNvPr>
              <p14:cNvContentPartPr/>
              <p14:nvPr/>
            </p14:nvContentPartPr>
            <p14:xfrm>
              <a:off x="3728770" y="4326590"/>
              <a:ext cx="195840" cy="12528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01197F5D-D433-47E8-9C9D-D556431B2CD1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719770" y="4317925"/>
                <a:ext cx="213480" cy="142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D094E58D-71E4-4530-BDCD-98E316EF52B8}"/>
                  </a:ext>
                </a:extLst>
              </p14:cNvPr>
              <p14:cNvContentPartPr/>
              <p14:nvPr/>
            </p14:nvContentPartPr>
            <p14:xfrm>
              <a:off x="3454810" y="4275830"/>
              <a:ext cx="179280" cy="16020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D094E58D-71E4-4530-BDCD-98E316EF52B8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3445810" y="4267209"/>
                <a:ext cx="196920" cy="1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0C10A6FD-EBEF-4B89-A9E5-DA12FCE93CDD}"/>
                  </a:ext>
                </a:extLst>
              </p14:cNvPr>
              <p14:cNvContentPartPr/>
              <p14:nvPr/>
            </p14:nvContentPartPr>
            <p14:xfrm>
              <a:off x="3136570" y="4681190"/>
              <a:ext cx="80280" cy="1008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0C10A6FD-EBEF-4B89-A9E5-DA12FCE93CDD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3127570" y="4672550"/>
                <a:ext cx="97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2F1A25FB-F1D6-404E-932D-D90A6B174CDB}"/>
                  </a:ext>
                </a:extLst>
              </p14:cNvPr>
              <p14:cNvContentPartPr/>
              <p14:nvPr/>
            </p14:nvContentPartPr>
            <p14:xfrm>
              <a:off x="3134050" y="4645910"/>
              <a:ext cx="77040" cy="684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2F1A25FB-F1D6-404E-932D-D90A6B174CDB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125050" y="4637270"/>
                <a:ext cx="946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4821D188-D725-4788-81A2-EB91AA57800B}"/>
                  </a:ext>
                </a:extLst>
              </p14:cNvPr>
              <p14:cNvContentPartPr/>
              <p14:nvPr/>
            </p14:nvContentPartPr>
            <p14:xfrm>
              <a:off x="3329530" y="4621790"/>
              <a:ext cx="67320" cy="7308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4821D188-D725-4788-81A2-EB91AA57800B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3320890" y="4612790"/>
                <a:ext cx="849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B5953C8B-277A-488C-B79D-F2A5D861281B}"/>
                  </a:ext>
                </a:extLst>
              </p14:cNvPr>
              <p14:cNvContentPartPr/>
              <p14:nvPr/>
            </p14:nvContentPartPr>
            <p14:xfrm>
              <a:off x="3474610" y="4612070"/>
              <a:ext cx="135000" cy="11484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B5953C8B-277A-488C-B79D-F2A5D861281B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3465970" y="4603070"/>
                <a:ext cx="1526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C25826D8-DCE1-4639-B2FF-FAFB46E40A3F}"/>
                  </a:ext>
                </a:extLst>
              </p14:cNvPr>
              <p14:cNvContentPartPr/>
              <p14:nvPr/>
            </p14:nvContentPartPr>
            <p14:xfrm>
              <a:off x="549250" y="4394990"/>
              <a:ext cx="245160" cy="30240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C25826D8-DCE1-4639-B2FF-FAFB46E40A3F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40610" y="4385990"/>
                <a:ext cx="2628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C4A7F6BA-EFE8-4B84-BD0E-32A6730CBE8F}"/>
                  </a:ext>
                </a:extLst>
              </p14:cNvPr>
              <p14:cNvContentPartPr/>
              <p14:nvPr/>
            </p14:nvContentPartPr>
            <p14:xfrm>
              <a:off x="2140450" y="4488590"/>
              <a:ext cx="803880" cy="10260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C4A7F6BA-EFE8-4B84-BD0E-32A6730CBE8F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2131810" y="4479590"/>
                <a:ext cx="8215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FD01644B-BE4A-4A1C-B2DB-FFF5B3E16631}"/>
                  </a:ext>
                </a:extLst>
              </p14:cNvPr>
              <p14:cNvContentPartPr/>
              <p14:nvPr/>
            </p14:nvContentPartPr>
            <p14:xfrm>
              <a:off x="918970" y="2105030"/>
              <a:ext cx="1291320" cy="57924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FD01644B-BE4A-4A1C-B2DB-FFF5B3E16631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910328" y="2096030"/>
                <a:ext cx="1308965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09640364-811A-41AB-9CD5-5787AF1022B1}"/>
                  </a:ext>
                </a:extLst>
              </p14:cNvPr>
              <p14:cNvContentPartPr/>
              <p14:nvPr/>
            </p14:nvContentPartPr>
            <p14:xfrm>
              <a:off x="2392810" y="2080910"/>
              <a:ext cx="82080" cy="11160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09640364-811A-41AB-9CD5-5787AF1022B1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383810" y="2072270"/>
                <a:ext cx="997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08B5B7AF-09D4-48E7-853A-A3D2600EA9F0}"/>
                  </a:ext>
                </a:extLst>
              </p14:cNvPr>
              <p14:cNvContentPartPr/>
              <p14:nvPr/>
            </p14:nvContentPartPr>
            <p14:xfrm>
              <a:off x="2527810" y="2170910"/>
              <a:ext cx="19080" cy="4212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08B5B7AF-09D4-48E7-853A-A3D2600EA9F0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519170" y="2162270"/>
                <a:ext cx="3672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D74CCD80-11C5-4AF4-BFA5-1BC9FCDD2CA3}"/>
                  </a:ext>
                </a:extLst>
              </p14:cNvPr>
              <p14:cNvContentPartPr/>
              <p14:nvPr/>
            </p14:nvContentPartPr>
            <p14:xfrm>
              <a:off x="2564530" y="2123750"/>
              <a:ext cx="360" cy="36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D74CCD80-11C5-4AF4-BFA5-1BC9FCDD2CA3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2555530" y="21151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EA607D45-0FC6-408D-AB57-C9345B2C20FE}"/>
                  </a:ext>
                </a:extLst>
              </p14:cNvPr>
              <p14:cNvContentPartPr/>
              <p14:nvPr/>
            </p14:nvContentPartPr>
            <p14:xfrm>
              <a:off x="2593330" y="2174510"/>
              <a:ext cx="85680" cy="5544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EA607D45-0FC6-408D-AB57-C9345B2C20FE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2584690" y="2165510"/>
                <a:ext cx="1033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5AC50220-772B-4966-A09C-3A82F0E97587}"/>
                  </a:ext>
                </a:extLst>
              </p14:cNvPr>
              <p14:cNvContentPartPr/>
              <p14:nvPr/>
            </p14:nvContentPartPr>
            <p14:xfrm>
              <a:off x="2884930" y="2091350"/>
              <a:ext cx="9360" cy="13176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5AC50220-772B-4966-A09C-3A82F0E97587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2876290" y="2082350"/>
                <a:ext cx="270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0E078AD5-EE1C-4103-80C9-9C2030AF1151}"/>
                  </a:ext>
                </a:extLst>
              </p14:cNvPr>
              <p14:cNvContentPartPr/>
              <p14:nvPr/>
            </p14:nvContentPartPr>
            <p14:xfrm>
              <a:off x="3765130" y="2219870"/>
              <a:ext cx="22320" cy="5112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0E078AD5-EE1C-4103-80C9-9C2030AF1151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3756490" y="2211230"/>
                <a:ext cx="399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E9FBEB8F-6BC1-411A-8E15-0617C1C766F4}"/>
                  </a:ext>
                </a:extLst>
              </p14:cNvPr>
              <p14:cNvContentPartPr/>
              <p14:nvPr/>
            </p14:nvContentPartPr>
            <p14:xfrm>
              <a:off x="3787450" y="2165510"/>
              <a:ext cx="14760" cy="1692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E9FBEB8F-6BC1-411A-8E15-0617C1C766F4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778810" y="2156510"/>
                <a:ext cx="324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42F3A648-3922-45A1-BB4C-6152486E634C}"/>
                  </a:ext>
                </a:extLst>
              </p14:cNvPr>
              <p14:cNvContentPartPr/>
              <p14:nvPr/>
            </p14:nvContentPartPr>
            <p14:xfrm>
              <a:off x="3843250" y="2234270"/>
              <a:ext cx="50400" cy="5328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42F3A648-3922-45A1-BB4C-6152486E634C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834250" y="2225630"/>
                <a:ext cx="6804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0B8E4812-5C00-422A-B8D4-02E809CF4DD5}"/>
                  </a:ext>
                </a:extLst>
              </p14:cNvPr>
              <p14:cNvContentPartPr/>
              <p14:nvPr/>
            </p14:nvContentPartPr>
            <p14:xfrm>
              <a:off x="3944050" y="2181350"/>
              <a:ext cx="134280" cy="13716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0B8E4812-5C00-422A-B8D4-02E809CF4DD5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935410" y="2172350"/>
                <a:ext cx="1519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FCCE83E6-4A4E-45F0-8D95-4761D4EF0ADF}"/>
                  </a:ext>
                </a:extLst>
              </p14:cNvPr>
              <p14:cNvContentPartPr/>
              <p14:nvPr/>
            </p14:nvContentPartPr>
            <p14:xfrm>
              <a:off x="4761610" y="2205110"/>
              <a:ext cx="123480" cy="15948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FCCE83E6-4A4E-45F0-8D95-4761D4EF0ADF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4752945" y="2196110"/>
                <a:ext cx="141172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144B9263-819B-4EC7-94A3-91FA307C8F73}"/>
                  </a:ext>
                </a:extLst>
              </p14:cNvPr>
              <p14:cNvContentPartPr/>
              <p14:nvPr/>
            </p14:nvContentPartPr>
            <p14:xfrm>
              <a:off x="4256530" y="2169830"/>
              <a:ext cx="453600" cy="169200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144B9263-819B-4EC7-94A3-91FA307C8F73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247530" y="2161190"/>
                <a:ext cx="4712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9BB8C079-3DD2-48C1-ADB5-2B2003DB7FD9}"/>
                  </a:ext>
                </a:extLst>
              </p14:cNvPr>
              <p14:cNvContentPartPr/>
              <p14:nvPr/>
            </p14:nvContentPartPr>
            <p14:xfrm>
              <a:off x="3274450" y="2098910"/>
              <a:ext cx="442440" cy="183960"/>
            </p14:xfrm>
          </p:contentPart>
        </mc:Choice>
        <mc:Fallback xmlns=""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9BB8C079-3DD2-48C1-ADB5-2B2003DB7FD9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3265810" y="2089910"/>
                <a:ext cx="4600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2D5B5DAE-17A8-4B49-A513-C1A62EA85976}"/>
                  </a:ext>
                </a:extLst>
              </p14:cNvPr>
              <p14:cNvContentPartPr/>
              <p14:nvPr/>
            </p14:nvContentPartPr>
            <p14:xfrm>
              <a:off x="2958370" y="2030870"/>
              <a:ext cx="268920" cy="238680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2D5B5DAE-17A8-4B49-A513-C1A62EA85976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2949370" y="2022230"/>
                <a:ext cx="28656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482" name="Ink 481">
                <a:extLst>
                  <a:ext uri="{FF2B5EF4-FFF2-40B4-BE49-F238E27FC236}">
                    <a16:creationId xmlns:a16="http://schemas.microsoft.com/office/drawing/2014/main" id="{C9EEE230-EBC8-45C2-97C9-0D81122F248E}"/>
                  </a:ext>
                </a:extLst>
              </p14:cNvPr>
              <p14:cNvContentPartPr/>
              <p14:nvPr/>
            </p14:nvContentPartPr>
            <p14:xfrm>
              <a:off x="2757130" y="2152910"/>
              <a:ext cx="79920" cy="131040"/>
            </p14:xfrm>
          </p:contentPart>
        </mc:Choice>
        <mc:Fallback xmlns="">
          <p:pic>
            <p:nvPicPr>
              <p:cNvPr id="482" name="Ink 481">
                <a:extLst>
                  <a:ext uri="{FF2B5EF4-FFF2-40B4-BE49-F238E27FC236}">
                    <a16:creationId xmlns:a16="http://schemas.microsoft.com/office/drawing/2014/main" id="{C9EEE230-EBC8-45C2-97C9-0D81122F248E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2748130" y="2144270"/>
                <a:ext cx="975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B583310F-BE9F-4C85-9145-1EE82EDF1D0A}"/>
                  </a:ext>
                </a:extLst>
              </p14:cNvPr>
              <p14:cNvContentPartPr/>
              <p14:nvPr/>
            </p14:nvContentPartPr>
            <p14:xfrm>
              <a:off x="4941250" y="2247230"/>
              <a:ext cx="274680" cy="26568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B583310F-BE9F-4C85-9145-1EE82EDF1D0A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4932262" y="2238230"/>
                <a:ext cx="292297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90AC1577-F2A9-47F1-9E2A-00523EC39904}"/>
                  </a:ext>
                </a:extLst>
              </p14:cNvPr>
              <p14:cNvContentPartPr/>
              <p14:nvPr/>
            </p14:nvContentPartPr>
            <p14:xfrm>
              <a:off x="8030050" y="2003150"/>
              <a:ext cx="139320" cy="49536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90AC1577-F2A9-47F1-9E2A-00523EC39904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7976410" y="1895510"/>
                <a:ext cx="246960" cy="71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BB6D3BE8-3F88-4506-9D7B-6745E5B8C6D3}"/>
                  </a:ext>
                </a:extLst>
              </p14:cNvPr>
              <p14:cNvContentPartPr/>
              <p14:nvPr/>
            </p14:nvContentPartPr>
            <p14:xfrm>
              <a:off x="1373650" y="4684430"/>
              <a:ext cx="50400" cy="19800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BB6D3BE8-3F88-4506-9D7B-6745E5B8C6D3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365010" y="4675790"/>
                <a:ext cx="680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03017272-D7CE-4889-A6DD-F7E5A7F8B460}"/>
                  </a:ext>
                </a:extLst>
              </p14:cNvPr>
              <p14:cNvContentPartPr/>
              <p14:nvPr/>
            </p14:nvContentPartPr>
            <p14:xfrm>
              <a:off x="1866850" y="4769750"/>
              <a:ext cx="170280" cy="20232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03017272-D7CE-4889-A6DD-F7E5A7F8B460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1858210" y="4760750"/>
                <a:ext cx="1879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6CC971AE-F404-4F60-958A-219AD2F32B27}"/>
                  </a:ext>
                </a:extLst>
              </p14:cNvPr>
              <p14:cNvContentPartPr/>
              <p14:nvPr/>
            </p14:nvContentPartPr>
            <p14:xfrm>
              <a:off x="1692250" y="4748510"/>
              <a:ext cx="123840" cy="144360"/>
            </p14:xfrm>
          </p:contentPart>
        </mc:Choice>
        <mc:Fallback xmlns=""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6CC971AE-F404-4F60-958A-219AD2F32B27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683610" y="4739510"/>
                <a:ext cx="1414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D26C4E6D-E131-48CA-9AE0-1B0382EA3ACF}"/>
                  </a:ext>
                </a:extLst>
              </p14:cNvPr>
              <p14:cNvContentPartPr/>
              <p14:nvPr/>
            </p14:nvContentPartPr>
            <p14:xfrm>
              <a:off x="1515130" y="4718990"/>
              <a:ext cx="111960" cy="138240"/>
            </p14:xfrm>
          </p:contentPart>
        </mc:Choice>
        <mc:Fallback xmlns=""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D26C4E6D-E131-48CA-9AE0-1B0382EA3ACF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506130" y="4709990"/>
                <a:ext cx="1296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7E547E45-A039-4131-B3DE-049BBEBAE1BD}"/>
                  </a:ext>
                </a:extLst>
              </p14:cNvPr>
              <p14:cNvContentPartPr/>
              <p14:nvPr/>
            </p14:nvContentPartPr>
            <p14:xfrm>
              <a:off x="1240810" y="4733390"/>
              <a:ext cx="83160" cy="139680"/>
            </p14:xfrm>
          </p:contentPart>
        </mc:Choice>
        <mc:Fallback xmlns=""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7E547E45-A039-4131-B3DE-049BBEBAE1BD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232170" y="4724390"/>
                <a:ext cx="1008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5C5DCD61-6B56-4EF5-8006-FBB62BC8156D}"/>
                  </a:ext>
                </a:extLst>
              </p14:cNvPr>
              <p14:cNvContentPartPr/>
              <p14:nvPr/>
            </p14:nvContentPartPr>
            <p14:xfrm>
              <a:off x="2086810" y="3055430"/>
              <a:ext cx="40320" cy="828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5C5DCD61-6B56-4EF5-8006-FBB62BC8156D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2077810" y="3046430"/>
                <a:ext cx="579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F8FDACBA-8083-48EF-9539-EE90E75C80C0}"/>
                  </a:ext>
                </a:extLst>
              </p14:cNvPr>
              <p14:cNvContentPartPr/>
              <p14:nvPr/>
            </p14:nvContentPartPr>
            <p14:xfrm>
              <a:off x="2626810" y="3399590"/>
              <a:ext cx="909000" cy="5652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F8FDACBA-8083-48EF-9539-EE90E75C80C0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2618170" y="3390950"/>
                <a:ext cx="9266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AB52EA60-7B1E-4545-848B-4F90317C52B8}"/>
                  </a:ext>
                </a:extLst>
              </p14:cNvPr>
              <p14:cNvContentPartPr/>
              <p14:nvPr/>
            </p14:nvContentPartPr>
            <p14:xfrm>
              <a:off x="2220370" y="4898630"/>
              <a:ext cx="84960" cy="15120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AB52EA60-7B1E-4545-848B-4F90317C52B8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211730" y="4889630"/>
                <a:ext cx="1026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1E92EB91-A86A-46F6-8CE0-4FC005879541}"/>
                  </a:ext>
                </a:extLst>
              </p14:cNvPr>
              <p14:cNvContentPartPr/>
              <p14:nvPr/>
            </p14:nvContentPartPr>
            <p14:xfrm>
              <a:off x="2207770" y="4855070"/>
              <a:ext cx="92880" cy="18360"/>
            </p14:xfrm>
          </p:contentPart>
        </mc:Choice>
        <mc:Fallback xmlns=""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1E92EB91-A86A-46F6-8CE0-4FC005879541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2199130" y="4846430"/>
                <a:ext cx="110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2350D837-D068-4C4F-811B-2231DD2E7406}"/>
                  </a:ext>
                </a:extLst>
              </p14:cNvPr>
              <p14:cNvContentPartPr/>
              <p14:nvPr/>
            </p14:nvContentPartPr>
            <p14:xfrm>
              <a:off x="2682250" y="4757510"/>
              <a:ext cx="37800" cy="219240"/>
            </p14:xfrm>
          </p:contentPart>
        </mc:Choice>
        <mc:Fallback xmlns=""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2350D837-D068-4C4F-811B-2231DD2E7406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673610" y="4748870"/>
                <a:ext cx="554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4755895F-8B36-471C-BE76-57020A48578E}"/>
                  </a:ext>
                </a:extLst>
              </p14:cNvPr>
              <p14:cNvContentPartPr/>
              <p14:nvPr/>
            </p14:nvContentPartPr>
            <p14:xfrm>
              <a:off x="3547690" y="4844990"/>
              <a:ext cx="104040" cy="30960"/>
            </p14:xfrm>
          </p:contentPart>
        </mc:Choice>
        <mc:Fallback xmlns=""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4755895F-8B36-471C-BE76-57020A48578E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3539050" y="4836350"/>
                <a:ext cx="1216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E757710B-5532-4FF3-9B49-B13DC1358B1A}"/>
                  </a:ext>
                </a:extLst>
              </p14:cNvPr>
              <p14:cNvContentPartPr/>
              <p14:nvPr/>
            </p14:nvContentPartPr>
            <p14:xfrm>
              <a:off x="3598090" y="4913030"/>
              <a:ext cx="13680" cy="8136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E757710B-5532-4FF3-9B49-B13DC1358B1A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3589090" y="4904390"/>
                <a:ext cx="313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539" name="Ink 538">
                <a:extLst>
                  <a:ext uri="{FF2B5EF4-FFF2-40B4-BE49-F238E27FC236}">
                    <a16:creationId xmlns:a16="http://schemas.microsoft.com/office/drawing/2014/main" id="{9B2C2477-851D-46DB-95F1-7C0FEFE47FFE}"/>
                  </a:ext>
                </a:extLst>
              </p14:cNvPr>
              <p14:cNvContentPartPr/>
              <p14:nvPr/>
            </p14:nvContentPartPr>
            <p14:xfrm>
              <a:off x="4254010" y="4780190"/>
              <a:ext cx="82440" cy="267480"/>
            </p14:xfrm>
          </p:contentPart>
        </mc:Choice>
        <mc:Fallback xmlns="">
          <p:pic>
            <p:nvPicPr>
              <p:cNvPr id="539" name="Ink 538">
                <a:extLst>
                  <a:ext uri="{FF2B5EF4-FFF2-40B4-BE49-F238E27FC236}">
                    <a16:creationId xmlns:a16="http://schemas.microsoft.com/office/drawing/2014/main" id="{9B2C2477-851D-46DB-95F1-7C0FEFE47FFE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4245010" y="4771550"/>
                <a:ext cx="10008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E99DDC26-C767-4972-A8BE-04D984E23660}"/>
                  </a:ext>
                </a:extLst>
              </p14:cNvPr>
              <p14:cNvContentPartPr/>
              <p14:nvPr/>
            </p14:nvContentPartPr>
            <p14:xfrm>
              <a:off x="3919570" y="4878830"/>
              <a:ext cx="258120" cy="102960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E99DDC26-C767-4972-A8BE-04D984E23660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910930" y="4870190"/>
                <a:ext cx="2757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C152AA7C-1A6F-420E-BC9C-ACBD3A3290F3}"/>
                  </a:ext>
                </a:extLst>
              </p14:cNvPr>
              <p14:cNvContentPartPr/>
              <p14:nvPr/>
            </p14:nvContentPartPr>
            <p14:xfrm>
              <a:off x="3753610" y="4860110"/>
              <a:ext cx="117360" cy="13536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C152AA7C-1A6F-420E-BC9C-ACBD3A3290F3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3744610" y="4851110"/>
                <a:ext cx="1350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548" name="Ink 547">
                <a:extLst>
                  <a:ext uri="{FF2B5EF4-FFF2-40B4-BE49-F238E27FC236}">
                    <a16:creationId xmlns:a16="http://schemas.microsoft.com/office/drawing/2014/main" id="{8E6584EB-2252-4091-9221-7D5027DAFED7}"/>
                  </a:ext>
                </a:extLst>
              </p14:cNvPr>
              <p14:cNvContentPartPr/>
              <p14:nvPr/>
            </p14:nvContentPartPr>
            <p14:xfrm>
              <a:off x="2862610" y="4804670"/>
              <a:ext cx="107640" cy="122400"/>
            </p14:xfrm>
          </p:contentPart>
        </mc:Choice>
        <mc:Fallback xmlns="">
          <p:pic>
            <p:nvPicPr>
              <p:cNvPr id="548" name="Ink 547">
                <a:extLst>
                  <a:ext uri="{FF2B5EF4-FFF2-40B4-BE49-F238E27FC236}">
                    <a16:creationId xmlns:a16="http://schemas.microsoft.com/office/drawing/2014/main" id="{8E6584EB-2252-4091-9221-7D5027DAFED7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2853970" y="4796005"/>
                <a:ext cx="125280" cy="1400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549" name="Ink 548">
                <a:extLst>
                  <a:ext uri="{FF2B5EF4-FFF2-40B4-BE49-F238E27FC236}">
                    <a16:creationId xmlns:a16="http://schemas.microsoft.com/office/drawing/2014/main" id="{BB190658-E653-4FB3-8EB3-61419BE12DD7}"/>
                  </a:ext>
                </a:extLst>
              </p14:cNvPr>
              <p14:cNvContentPartPr/>
              <p14:nvPr/>
            </p14:nvContentPartPr>
            <p14:xfrm>
              <a:off x="2511610" y="4811870"/>
              <a:ext cx="101160" cy="132120"/>
            </p14:xfrm>
          </p:contentPart>
        </mc:Choice>
        <mc:Fallback xmlns="">
          <p:pic>
            <p:nvPicPr>
              <p:cNvPr id="549" name="Ink 548">
                <a:extLst>
                  <a:ext uri="{FF2B5EF4-FFF2-40B4-BE49-F238E27FC236}">
                    <a16:creationId xmlns:a16="http://schemas.microsoft.com/office/drawing/2014/main" id="{BB190658-E653-4FB3-8EB3-61419BE12DD7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2502970" y="4803253"/>
                <a:ext cx="118800" cy="149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579" name="Ink 578">
                <a:extLst>
                  <a:ext uri="{FF2B5EF4-FFF2-40B4-BE49-F238E27FC236}">
                    <a16:creationId xmlns:a16="http://schemas.microsoft.com/office/drawing/2014/main" id="{D2D6D99E-B4B8-4A8D-9797-FD7A28ACBDF4}"/>
                  </a:ext>
                </a:extLst>
              </p14:cNvPr>
              <p14:cNvContentPartPr/>
              <p14:nvPr/>
            </p14:nvContentPartPr>
            <p14:xfrm>
              <a:off x="2565970" y="3762930"/>
              <a:ext cx="493560" cy="32760"/>
            </p14:xfrm>
          </p:contentPart>
        </mc:Choice>
        <mc:Fallback xmlns="">
          <p:pic>
            <p:nvPicPr>
              <p:cNvPr id="579" name="Ink 578">
                <a:extLst>
                  <a:ext uri="{FF2B5EF4-FFF2-40B4-BE49-F238E27FC236}">
                    <a16:creationId xmlns:a16="http://schemas.microsoft.com/office/drawing/2014/main" id="{D2D6D99E-B4B8-4A8D-9797-FD7A28ACBDF4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2557330" y="3754290"/>
                <a:ext cx="5112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580" name="Ink 579">
                <a:extLst>
                  <a:ext uri="{FF2B5EF4-FFF2-40B4-BE49-F238E27FC236}">
                    <a16:creationId xmlns:a16="http://schemas.microsoft.com/office/drawing/2014/main" id="{D76EFCA3-FA81-48A1-87CF-BFE50B992E0A}"/>
                  </a:ext>
                </a:extLst>
              </p14:cNvPr>
              <p14:cNvContentPartPr/>
              <p14:nvPr/>
            </p14:nvContentPartPr>
            <p14:xfrm>
              <a:off x="3174010" y="3764730"/>
              <a:ext cx="272520" cy="29880"/>
            </p14:xfrm>
          </p:contentPart>
        </mc:Choice>
        <mc:Fallback xmlns="">
          <p:pic>
            <p:nvPicPr>
              <p:cNvPr id="580" name="Ink 579">
                <a:extLst>
                  <a:ext uri="{FF2B5EF4-FFF2-40B4-BE49-F238E27FC236}">
                    <a16:creationId xmlns:a16="http://schemas.microsoft.com/office/drawing/2014/main" id="{D76EFCA3-FA81-48A1-87CF-BFE50B992E0A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3165010" y="3755730"/>
                <a:ext cx="2901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581" name="Ink 580">
                <a:extLst>
                  <a:ext uri="{FF2B5EF4-FFF2-40B4-BE49-F238E27FC236}">
                    <a16:creationId xmlns:a16="http://schemas.microsoft.com/office/drawing/2014/main" id="{3119A198-1231-4281-AF90-CC43D50AE122}"/>
                  </a:ext>
                </a:extLst>
              </p14:cNvPr>
              <p14:cNvContentPartPr/>
              <p14:nvPr/>
            </p14:nvContentPartPr>
            <p14:xfrm>
              <a:off x="2294530" y="3730890"/>
              <a:ext cx="100800" cy="156600"/>
            </p14:xfrm>
          </p:contentPart>
        </mc:Choice>
        <mc:Fallback xmlns="">
          <p:pic>
            <p:nvPicPr>
              <p:cNvPr id="581" name="Ink 580">
                <a:extLst>
                  <a:ext uri="{FF2B5EF4-FFF2-40B4-BE49-F238E27FC236}">
                    <a16:creationId xmlns:a16="http://schemas.microsoft.com/office/drawing/2014/main" id="{3119A198-1231-4281-AF90-CC43D50AE122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2285890" y="3721890"/>
                <a:ext cx="1184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582" name="Ink 581">
                <a:extLst>
                  <a:ext uri="{FF2B5EF4-FFF2-40B4-BE49-F238E27FC236}">
                    <a16:creationId xmlns:a16="http://schemas.microsoft.com/office/drawing/2014/main" id="{EC05363D-5021-408D-BC27-8F485EA267CD}"/>
                  </a:ext>
                </a:extLst>
              </p14:cNvPr>
              <p14:cNvContentPartPr/>
              <p14:nvPr/>
            </p14:nvContentPartPr>
            <p14:xfrm>
              <a:off x="2530330" y="3855810"/>
              <a:ext cx="143640" cy="147600"/>
            </p14:xfrm>
          </p:contentPart>
        </mc:Choice>
        <mc:Fallback xmlns="">
          <p:pic>
            <p:nvPicPr>
              <p:cNvPr id="582" name="Ink 581">
                <a:extLst>
                  <a:ext uri="{FF2B5EF4-FFF2-40B4-BE49-F238E27FC236}">
                    <a16:creationId xmlns:a16="http://schemas.microsoft.com/office/drawing/2014/main" id="{EC05363D-5021-408D-BC27-8F485EA267CD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2521690" y="3846810"/>
                <a:ext cx="1612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590" name="Ink 589">
                <a:extLst>
                  <a:ext uri="{FF2B5EF4-FFF2-40B4-BE49-F238E27FC236}">
                    <a16:creationId xmlns:a16="http://schemas.microsoft.com/office/drawing/2014/main" id="{4046CEAC-BF14-4C23-9894-20752B2589AC}"/>
                  </a:ext>
                </a:extLst>
              </p14:cNvPr>
              <p14:cNvContentPartPr/>
              <p14:nvPr/>
            </p14:nvContentPartPr>
            <p14:xfrm>
              <a:off x="2976370" y="3863730"/>
              <a:ext cx="133200" cy="168480"/>
            </p14:xfrm>
          </p:contentPart>
        </mc:Choice>
        <mc:Fallback xmlns="">
          <p:pic>
            <p:nvPicPr>
              <p:cNvPr id="590" name="Ink 589">
                <a:extLst>
                  <a:ext uri="{FF2B5EF4-FFF2-40B4-BE49-F238E27FC236}">
                    <a16:creationId xmlns:a16="http://schemas.microsoft.com/office/drawing/2014/main" id="{4046CEAC-BF14-4C23-9894-20752B2589AC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2967370" y="3855090"/>
                <a:ext cx="1508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594" name="Ink 593">
                <a:extLst>
                  <a:ext uri="{FF2B5EF4-FFF2-40B4-BE49-F238E27FC236}">
                    <a16:creationId xmlns:a16="http://schemas.microsoft.com/office/drawing/2014/main" id="{FFED9FB2-741F-4BF5-8901-36D5C5A3ACC8}"/>
                  </a:ext>
                </a:extLst>
              </p14:cNvPr>
              <p14:cNvContentPartPr/>
              <p14:nvPr/>
            </p14:nvContentPartPr>
            <p14:xfrm>
              <a:off x="3280210" y="4061370"/>
              <a:ext cx="57240" cy="101520"/>
            </p14:xfrm>
          </p:contentPart>
        </mc:Choice>
        <mc:Fallback xmlns="">
          <p:pic>
            <p:nvPicPr>
              <p:cNvPr id="594" name="Ink 593">
                <a:extLst>
                  <a:ext uri="{FF2B5EF4-FFF2-40B4-BE49-F238E27FC236}">
                    <a16:creationId xmlns:a16="http://schemas.microsoft.com/office/drawing/2014/main" id="{FFED9FB2-741F-4BF5-8901-36D5C5A3ACC8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3271210" y="4052730"/>
                <a:ext cx="748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595" name="Ink 594">
                <a:extLst>
                  <a:ext uri="{FF2B5EF4-FFF2-40B4-BE49-F238E27FC236}">
                    <a16:creationId xmlns:a16="http://schemas.microsoft.com/office/drawing/2014/main" id="{6DCCEEBC-8568-4B1B-A958-D353A12CD99A}"/>
                  </a:ext>
                </a:extLst>
              </p14:cNvPr>
              <p14:cNvContentPartPr/>
              <p14:nvPr/>
            </p14:nvContentPartPr>
            <p14:xfrm>
              <a:off x="3049090" y="4057770"/>
              <a:ext cx="162360" cy="108360"/>
            </p14:xfrm>
          </p:contentPart>
        </mc:Choice>
        <mc:Fallback xmlns="">
          <p:pic>
            <p:nvPicPr>
              <p:cNvPr id="595" name="Ink 594">
                <a:extLst>
                  <a:ext uri="{FF2B5EF4-FFF2-40B4-BE49-F238E27FC236}">
                    <a16:creationId xmlns:a16="http://schemas.microsoft.com/office/drawing/2014/main" id="{6DCCEEBC-8568-4B1B-A958-D353A12CD99A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3040090" y="4049101"/>
                <a:ext cx="180000" cy="126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596" name="Ink 595">
                <a:extLst>
                  <a:ext uri="{FF2B5EF4-FFF2-40B4-BE49-F238E27FC236}">
                    <a16:creationId xmlns:a16="http://schemas.microsoft.com/office/drawing/2014/main" id="{817A6E42-2E98-4A45-A9E8-4BFFDCB4F00C}"/>
                  </a:ext>
                </a:extLst>
              </p14:cNvPr>
              <p14:cNvContentPartPr/>
              <p14:nvPr/>
            </p14:nvContentPartPr>
            <p14:xfrm>
              <a:off x="2521330" y="4043010"/>
              <a:ext cx="389520" cy="93600"/>
            </p14:xfrm>
          </p:contentPart>
        </mc:Choice>
        <mc:Fallback xmlns="">
          <p:pic>
            <p:nvPicPr>
              <p:cNvPr id="596" name="Ink 595">
                <a:extLst>
                  <a:ext uri="{FF2B5EF4-FFF2-40B4-BE49-F238E27FC236}">
                    <a16:creationId xmlns:a16="http://schemas.microsoft.com/office/drawing/2014/main" id="{817A6E42-2E98-4A45-A9E8-4BFFDCB4F00C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2512330" y="4034370"/>
                <a:ext cx="4071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0A8277DD-62E0-453D-A4B0-937E7DABDB7F}"/>
                  </a:ext>
                </a:extLst>
              </p14:cNvPr>
              <p14:cNvContentPartPr/>
              <p14:nvPr/>
            </p14:nvContentPartPr>
            <p14:xfrm>
              <a:off x="3708250" y="3939690"/>
              <a:ext cx="130320" cy="123840"/>
            </p14:xfrm>
          </p:contentPart>
        </mc:Choice>
        <mc:Fallback xmlns=""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0A8277DD-62E0-453D-A4B0-937E7DABDB7F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3699610" y="3930690"/>
                <a:ext cx="1479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D4E6B03B-41E8-43F6-8AC5-F85AAA75E7BE}"/>
                  </a:ext>
                </a:extLst>
              </p14:cNvPr>
              <p14:cNvContentPartPr/>
              <p14:nvPr/>
            </p14:nvContentPartPr>
            <p14:xfrm>
              <a:off x="3370570" y="3896850"/>
              <a:ext cx="278280" cy="140040"/>
            </p14:xfrm>
          </p:contentPart>
        </mc:Choice>
        <mc:Fallback xmlns=""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D4E6B03B-41E8-43F6-8AC5-F85AAA75E7BE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3361930" y="3888210"/>
                <a:ext cx="2959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E3CE9BEC-8FCE-4836-B00A-BE56F1B3062F}"/>
                  </a:ext>
                </a:extLst>
              </p14:cNvPr>
              <p14:cNvContentPartPr/>
              <p14:nvPr/>
            </p14:nvContentPartPr>
            <p14:xfrm>
              <a:off x="745090" y="3651330"/>
              <a:ext cx="111240" cy="50760"/>
            </p14:xfrm>
          </p:contentPart>
        </mc:Choice>
        <mc:Fallback xmlns=""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E3CE9BEC-8FCE-4836-B00A-BE56F1B3062F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736450" y="3642690"/>
                <a:ext cx="128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64CE9D2E-9530-4838-A870-AC8A9DC72B6B}"/>
                  </a:ext>
                </a:extLst>
              </p14:cNvPr>
              <p14:cNvContentPartPr/>
              <p14:nvPr/>
            </p14:nvContentPartPr>
            <p14:xfrm>
              <a:off x="148930" y="4532610"/>
              <a:ext cx="941400" cy="515880"/>
            </p14:xfrm>
          </p:contentPart>
        </mc:Choice>
        <mc:Fallback xmlns=""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64CE9D2E-9530-4838-A870-AC8A9DC72B6B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140290" y="4523610"/>
                <a:ext cx="95904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617" name="Ink 616">
                <a:extLst>
                  <a:ext uri="{FF2B5EF4-FFF2-40B4-BE49-F238E27FC236}">
                    <a16:creationId xmlns:a16="http://schemas.microsoft.com/office/drawing/2014/main" id="{D9BABEF7-A189-45FB-B196-F6475319ACAE}"/>
                  </a:ext>
                </a:extLst>
              </p14:cNvPr>
              <p14:cNvContentPartPr/>
              <p14:nvPr/>
            </p14:nvContentPartPr>
            <p14:xfrm>
              <a:off x="7946170" y="2006030"/>
              <a:ext cx="269640" cy="213840"/>
            </p14:xfrm>
          </p:contentPart>
        </mc:Choice>
        <mc:Fallback xmlns="">
          <p:pic>
            <p:nvPicPr>
              <p:cNvPr id="617" name="Ink 616">
                <a:extLst>
                  <a:ext uri="{FF2B5EF4-FFF2-40B4-BE49-F238E27FC236}">
                    <a16:creationId xmlns:a16="http://schemas.microsoft.com/office/drawing/2014/main" id="{D9BABEF7-A189-45FB-B196-F6475319ACAE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7937170" y="1997030"/>
                <a:ext cx="2872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B438E4B7-28C8-4FB4-9B69-41F211663625}"/>
                  </a:ext>
                </a:extLst>
              </p14:cNvPr>
              <p14:cNvContentPartPr/>
              <p14:nvPr/>
            </p14:nvContentPartPr>
            <p14:xfrm>
              <a:off x="4488010" y="4364750"/>
              <a:ext cx="1909440" cy="835660"/>
            </p14:xfrm>
          </p:contentPart>
        </mc:Choice>
        <mc:Fallback xmlns=""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B438E4B7-28C8-4FB4-9B69-41F211663625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4479372" y="4355749"/>
                <a:ext cx="1927077" cy="853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622" name="Ink 621">
                <a:extLst>
                  <a:ext uri="{FF2B5EF4-FFF2-40B4-BE49-F238E27FC236}">
                    <a16:creationId xmlns:a16="http://schemas.microsoft.com/office/drawing/2014/main" id="{BBF8CA9B-F06F-4288-9129-08E6669866BD}"/>
                  </a:ext>
                </a:extLst>
              </p14:cNvPr>
              <p14:cNvContentPartPr/>
              <p14:nvPr/>
            </p14:nvContentPartPr>
            <p14:xfrm>
              <a:off x="3033250" y="4801140"/>
              <a:ext cx="384480" cy="290520"/>
            </p14:xfrm>
          </p:contentPart>
        </mc:Choice>
        <mc:Fallback xmlns="">
          <p:pic>
            <p:nvPicPr>
              <p:cNvPr id="622" name="Ink 621">
                <a:extLst>
                  <a:ext uri="{FF2B5EF4-FFF2-40B4-BE49-F238E27FC236}">
                    <a16:creationId xmlns:a16="http://schemas.microsoft.com/office/drawing/2014/main" id="{BBF8CA9B-F06F-4288-9129-08E6669866BD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3024602" y="4792489"/>
                <a:ext cx="402137" cy="308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627" name="Ink 626">
                <a:extLst>
                  <a:ext uri="{FF2B5EF4-FFF2-40B4-BE49-F238E27FC236}">
                    <a16:creationId xmlns:a16="http://schemas.microsoft.com/office/drawing/2014/main" id="{4206016F-FA79-49A5-81C9-9DD0F23F9714}"/>
                  </a:ext>
                </a:extLst>
              </p14:cNvPr>
              <p14:cNvContentPartPr/>
              <p14:nvPr/>
            </p14:nvContentPartPr>
            <p14:xfrm>
              <a:off x="7055170" y="1686780"/>
              <a:ext cx="160560" cy="1162080"/>
            </p14:xfrm>
          </p:contentPart>
        </mc:Choice>
        <mc:Fallback xmlns="">
          <p:pic>
            <p:nvPicPr>
              <p:cNvPr id="627" name="Ink 626">
                <a:extLst>
                  <a:ext uri="{FF2B5EF4-FFF2-40B4-BE49-F238E27FC236}">
                    <a16:creationId xmlns:a16="http://schemas.microsoft.com/office/drawing/2014/main" id="{4206016F-FA79-49A5-81C9-9DD0F23F9714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7046150" y="1677780"/>
                <a:ext cx="178240" cy="11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628" name="Ink 627">
                <a:extLst>
                  <a:ext uri="{FF2B5EF4-FFF2-40B4-BE49-F238E27FC236}">
                    <a16:creationId xmlns:a16="http://schemas.microsoft.com/office/drawing/2014/main" id="{7BCA5226-EAFD-4AAE-82B3-635EE1E3C273}"/>
                  </a:ext>
                </a:extLst>
              </p14:cNvPr>
              <p14:cNvContentPartPr/>
              <p14:nvPr/>
            </p14:nvContentPartPr>
            <p14:xfrm>
              <a:off x="6455770" y="2095740"/>
              <a:ext cx="700200" cy="18720"/>
            </p14:xfrm>
          </p:contentPart>
        </mc:Choice>
        <mc:Fallback xmlns="">
          <p:pic>
            <p:nvPicPr>
              <p:cNvPr id="628" name="Ink 627">
                <a:extLst>
                  <a:ext uri="{FF2B5EF4-FFF2-40B4-BE49-F238E27FC236}">
                    <a16:creationId xmlns:a16="http://schemas.microsoft.com/office/drawing/2014/main" id="{7BCA5226-EAFD-4AAE-82B3-635EE1E3C273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6401770" y="1987740"/>
                <a:ext cx="8078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629" name="Ink 628">
                <a:extLst>
                  <a:ext uri="{FF2B5EF4-FFF2-40B4-BE49-F238E27FC236}">
                    <a16:creationId xmlns:a16="http://schemas.microsoft.com/office/drawing/2014/main" id="{F34BB0D8-3CAF-48D1-91F5-B2EBC26FF41E}"/>
                  </a:ext>
                </a:extLst>
              </p14:cNvPr>
              <p14:cNvContentPartPr/>
              <p14:nvPr/>
            </p14:nvContentPartPr>
            <p14:xfrm>
              <a:off x="6453250" y="2360700"/>
              <a:ext cx="678960" cy="17640"/>
            </p14:xfrm>
          </p:contentPart>
        </mc:Choice>
        <mc:Fallback xmlns="">
          <p:pic>
            <p:nvPicPr>
              <p:cNvPr id="629" name="Ink 628">
                <a:extLst>
                  <a:ext uri="{FF2B5EF4-FFF2-40B4-BE49-F238E27FC236}">
                    <a16:creationId xmlns:a16="http://schemas.microsoft.com/office/drawing/2014/main" id="{F34BB0D8-3CAF-48D1-91F5-B2EBC26FF41E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6399610" y="2252700"/>
                <a:ext cx="7866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630" name="Ink 629">
                <a:extLst>
                  <a:ext uri="{FF2B5EF4-FFF2-40B4-BE49-F238E27FC236}">
                    <a16:creationId xmlns:a16="http://schemas.microsoft.com/office/drawing/2014/main" id="{CFAF57CE-B5DC-4733-ABEF-F91C0AC51F08}"/>
                  </a:ext>
                </a:extLst>
              </p14:cNvPr>
              <p14:cNvContentPartPr/>
              <p14:nvPr/>
            </p14:nvContentPartPr>
            <p14:xfrm>
              <a:off x="6517690" y="2208780"/>
              <a:ext cx="651960" cy="14760"/>
            </p14:xfrm>
          </p:contentPart>
        </mc:Choice>
        <mc:Fallback xmlns="">
          <p:pic>
            <p:nvPicPr>
              <p:cNvPr id="630" name="Ink 629">
                <a:extLst>
                  <a:ext uri="{FF2B5EF4-FFF2-40B4-BE49-F238E27FC236}">
                    <a16:creationId xmlns:a16="http://schemas.microsoft.com/office/drawing/2014/main" id="{CFAF57CE-B5DC-4733-ABEF-F91C0AC51F0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6464050" y="2101140"/>
                <a:ext cx="7596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631" name="Ink 630">
                <a:extLst>
                  <a:ext uri="{FF2B5EF4-FFF2-40B4-BE49-F238E27FC236}">
                    <a16:creationId xmlns:a16="http://schemas.microsoft.com/office/drawing/2014/main" id="{3695367F-A408-4E92-B5BF-64BCC840297D}"/>
                  </a:ext>
                </a:extLst>
              </p14:cNvPr>
              <p14:cNvContentPartPr/>
              <p14:nvPr/>
            </p14:nvContentPartPr>
            <p14:xfrm>
              <a:off x="6488530" y="2432700"/>
              <a:ext cx="696600" cy="14040"/>
            </p14:xfrm>
          </p:contentPart>
        </mc:Choice>
        <mc:Fallback xmlns="">
          <p:pic>
            <p:nvPicPr>
              <p:cNvPr id="631" name="Ink 630">
                <a:extLst>
                  <a:ext uri="{FF2B5EF4-FFF2-40B4-BE49-F238E27FC236}">
                    <a16:creationId xmlns:a16="http://schemas.microsoft.com/office/drawing/2014/main" id="{3695367F-A408-4E92-B5BF-64BCC840297D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6434530" y="2325060"/>
                <a:ext cx="8042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632" name="Ink 631">
                <a:extLst>
                  <a:ext uri="{FF2B5EF4-FFF2-40B4-BE49-F238E27FC236}">
                    <a16:creationId xmlns:a16="http://schemas.microsoft.com/office/drawing/2014/main" id="{92B5789C-5FD2-449A-971A-30B50519DCBB}"/>
                  </a:ext>
                </a:extLst>
              </p14:cNvPr>
              <p14:cNvContentPartPr/>
              <p14:nvPr/>
            </p14:nvContentPartPr>
            <p14:xfrm>
              <a:off x="6438490" y="2159460"/>
              <a:ext cx="41400" cy="48960"/>
            </p14:xfrm>
          </p:contentPart>
        </mc:Choice>
        <mc:Fallback xmlns="">
          <p:pic>
            <p:nvPicPr>
              <p:cNvPr id="632" name="Ink 631">
                <a:extLst>
                  <a:ext uri="{FF2B5EF4-FFF2-40B4-BE49-F238E27FC236}">
                    <a16:creationId xmlns:a16="http://schemas.microsoft.com/office/drawing/2014/main" id="{92B5789C-5FD2-449A-971A-30B50519DCBB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6384490" y="2051460"/>
                <a:ext cx="149040" cy="26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8776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Expectation of Joint Random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16FCF-29C0-44E2-B468-07B03CF19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418907"/>
                <a:ext cx="7886700" cy="735060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rgbClr val="C00000"/>
                    </a:solidFill>
                  </a:rPr>
                  <a:t>Change of Variable Formula Result:</a:t>
                </a:r>
                <a:r>
                  <a:rPr lang="en-US" sz="1200" dirty="0">
                    <a:solidFill>
                      <a:srgbClr val="008000"/>
                    </a:solidFill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𝑎𝑋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𝑏𝑌</m:t>
                    </m:r>
                  </m:oMath>
                </a14:m>
                <a:r>
                  <a:rPr lang="en-US" sz="1200" i="1" dirty="0">
                    <a:solidFill>
                      <a:srgbClr val="008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then</a:t>
                </a:r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𝑏𝑌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sty m:val="p"/>
                        </m:rP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16FCF-29C0-44E2-B468-07B03CF19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418907"/>
                <a:ext cx="7886700" cy="735060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0041F822-63A5-B42C-69B3-E0BB62ED44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150613"/>
                <a:ext cx="7886700" cy="976751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70000"/>
                  </a:lnSpc>
                  <a:buNone/>
                </a:pPr>
                <a:r>
                  <a:rPr lang="en-US" sz="1200" dirty="0">
                    <a:solidFill>
                      <a:srgbClr val="C00000"/>
                    </a:solidFill>
                  </a:rPr>
                  <a:t>Change of Variable Formula: </a:t>
                </a:r>
                <a:r>
                  <a:rPr lang="en-US" sz="1200" dirty="0"/>
                  <a:t>If the random vector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008000"/>
                    </a:solidFill>
                  </a:rPr>
                  <a:t> </a:t>
                </a:r>
                <a:r>
                  <a:rPr lang="en-US" sz="1200" dirty="0"/>
                  <a:t>has the PMF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008000"/>
                    </a:solidFill>
                  </a:rPr>
                  <a:t> </a:t>
                </a:r>
                <a:r>
                  <a:rPr lang="en-US" sz="1200" dirty="0"/>
                  <a:t>and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200">
                            <a:solidFill>
                              <a:srgbClr val="006600"/>
                            </a:solidFill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6600"/>
                        </a:solidFill>
                      </a:rPr>
                      <m:t>ℝ</m:t>
                    </m:r>
                  </m:oMath>
                </a14:m>
                <a:r>
                  <a:rPr 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dirty="0"/>
                  <a:t>then 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0041F822-63A5-B42C-69B3-E0BB62ED4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150613"/>
                <a:ext cx="7886700" cy="976751"/>
              </a:xfrm>
              <a:prstGeom prst="rect">
                <a:avLst/>
              </a:prstGeom>
              <a:blipFill>
                <a:blip r:embed="rId3"/>
                <a:stretch>
                  <a:fillRect t="-27160" b="-808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165718-D73A-8333-2CB6-CBCBC546AD73}"/>
                  </a:ext>
                </a:extLst>
              </p:cNvPr>
              <p:cNvSpPr txBox="1"/>
              <p:nvPr/>
            </p:nvSpPr>
            <p:spPr>
              <a:xfrm>
                <a:off x="435971" y="3153967"/>
                <a:ext cx="7886701" cy="14987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𝑎𝑋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𝑏𝑌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𝑏𝑦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 marL="0" lvl="1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sty m:val="p"/>
                        </m:rP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sty m:val="p"/>
                        </m:rP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165718-D73A-8333-2CB6-CBCBC546A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71" y="3153967"/>
                <a:ext cx="7886701" cy="14987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58428" name="Ink 358427">
                <a:extLst>
                  <a:ext uri="{FF2B5EF4-FFF2-40B4-BE49-F238E27FC236}">
                    <a16:creationId xmlns:a16="http://schemas.microsoft.com/office/drawing/2014/main" id="{FCFE059C-DE26-476C-A744-4BE5BA96DE33}"/>
                  </a:ext>
                </a:extLst>
              </p14:cNvPr>
              <p14:cNvContentPartPr/>
              <p14:nvPr/>
            </p14:nvContentPartPr>
            <p14:xfrm>
              <a:off x="5986330" y="204590"/>
              <a:ext cx="33480" cy="154800"/>
            </p14:xfrm>
          </p:contentPart>
        </mc:Choice>
        <mc:Fallback xmlns="">
          <p:pic>
            <p:nvPicPr>
              <p:cNvPr id="358428" name="Ink 358427">
                <a:extLst>
                  <a:ext uri="{FF2B5EF4-FFF2-40B4-BE49-F238E27FC236}">
                    <a16:creationId xmlns:a16="http://schemas.microsoft.com/office/drawing/2014/main" id="{FCFE059C-DE26-476C-A744-4BE5BA96DE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7330" y="195950"/>
                <a:ext cx="511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8429" name="Ink 358428">
                <a:extLst>
                  <a:ext uri="{FF2B5EF4-FFF2-40B4-BE49-F238E27FC236}">
                    <a16:creationId xmlns:a16="http://schemas.microsoft.com/office/drawing/2014/main" id="{4A16F3D5-59C9-4427-A990-54BDA5C56821}"/>
                  </a:ext>
                </a:extLst>
              </p14:cNvPr>
              <p14:cNvContentPartPr/>
              <p14:nvPr/>
            </p14:nvContentPartPr>
            <p14:xfrm>
              <a:off x="6086050" y="258950"/>
              <a:ext cx="77400" cy="102240"/>
            </p14:xfrm>
          </p:contentPart>
        </mc:Choice>
        <mc:Fallback xmlns="">
          <p:pic>
            <p:nvPicPr>
              <p:cNvPr id="358429" name="Ink 358428">
                <a:extLst>
                  <a:ext uri="{FF2B5EF4-FFF2-40B4-BE49-F238E27FC236}">
                    <a16:creationId xmlns:a16="http://schemas.microsoft.com/office/drawing/2014/main" id="{4A16F3D5-59C9-4427-A990-54BDA5C5682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77050" y="250310"/>
                <a:ext cx="950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8430" name="Ink 358429">
                <a:extLst>
                  <a:ext uri="{FF2B5EF4-FFF2-40B4-BE49-F238E27FC236}">
                    <a16:creationId xmlns:a16="http://schemas.microsoft.com/office/drawing/2014/main" id="{5193E58E-6F6A-4549-9483-8D04AEA54C45}"/>
                  </a:ext>
                </a:extLst>
              </p14:cNvPr>
              <p14:cNvContentPartPr/>
              <p14:nvPr/>
            </p14:nvContentPartPr>
            <p14:xfrm>
              <a:off x="6232210" y="240950"/>
              <a:ext cx="40320" cy="116640"/>
            </p14:xfrm>
          </p:contentPart>
        </mc:Choice>
        <mc:Fallback xmlns="">
          <p:pic>
            <p:nvPicPr>
              <p:cNvPr id="358430" name="Ink 358429">
                <a:extLst>
                  <a:ext uri="{FF2B5EF4-FFF2-40B4-BE49-F238E27FC236}">
                    <a16:creationId xmlns:a16="http://schemas.microsoft.com/office/drawing/2014/main" id="{5193E58E-6F6A-4549-9483-8D04AEA54C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23570" y="231950"/>
                <a:ext cx="579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58435" name="Ink 358434">
                <a:extLst>
                  <a:ext uri="{FF2B5EF4-FFF2-40B4-BE49-F238E27FC236}">
                    <a16:creationId xmlns:a16="http://schemas.microsoft.com/office/drawing/2014/main" id="{A7E1571A-8F07-40AC-9A23-D02F3C9AC813}"/>
                  </a:ext>
                </a:extLst>
              </p14:cNvPr>
              <p14:cNvContentPartPr/>
              <p14:nvPr/>
            </p14:nvContentPartPr>
            <p14:xfrm>
              <a:off x="6682210" y="354710"/>
              <a:ext cx="67320" cy="23760"/>
            </p14:xfrm>
          </p:contentPart>
        </mc:Choice>
        <mc:Fallback xmlns="">
          <p:pic>
            <p:nvPicPr>
              <p:cNvPr id="358435" name="Ink 358434">
                <a:extLst>
                  <a:ext uri="{FF2B5EF4-FFF2-40B4-BE49-F238E27FC236}">
                    <a16:creationId xmlns:a16="http://schemas.microsoft.com/office/drawing/2014/main" id="{A7E1571A-8F07-40AC-9A23-D02F3C9AC81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73570" y="345710"/>
                <a:ext cx="849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8436" name="Ink 358435">
                <a:extLst>
                  <a:ext uri="{FF2B5EF4-FFF2-40B4-BE49-F238E27FC236}">
                    <a16:creationId xmlns:a16="http://schemas.microsoft.com/office/drawing/2014/main" id="{C1FC8DCD-813F-4296-A494-51FB4DFF4047}"/>
                  </a:ext>
                </a:extLst>
              </p14:cNvPr>
              <p14:cNvContentPartPr/>
              <p14:nvPr/>
            </p14:nvContentPartPr>
            <p14:xfrm>
              <a:off x="6678250" y="318350"/>
              <a:ext cx="65880" cy="9000"/>
            </p14:xfrm>
          </p:contentPart>
        </mc:Choice>
        <mc:Fallback xmlns="">
          <p:pic>
            <p:nvPicPr>
              <p:cNvPr id="358436" name="Ink 358435">
                <a:extLst>
                  <a:ext uri="{FF2B5EF4-FFF2-40B4-BE49-F238E27FC236}">
                    <a16:creationId xmlns:a16="http://schemas.microsoft.com/office/drawing/2014/main" id="{C1FC8DCD-813F-4296-A494-51FB4DFF404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69250" y="309710"/>
                <a:ext cx="835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8437" name="Ink 358436">
                <a:extLst>
                  <a:ext uri="{FF2B5EF4-FFF2-40B4-BE49-F238E27FC236}">
                    <a16:creationId xmlns:a16="http://schemas.microsoft.com/office/drawing/2014/main" id="{28D12880-F1C7-44C3-ACF8-0D0A71C57F9A}"/>
                  </a:ext>
                </a:extLst>
              </p14:cNvPr>
              <p14:cNvContentPartPr/>
              <p14:nvPr/>
            </p14:nvContentPartPr>
            <p14:xfrm>
              <a:off x="6915130" y="239150"/>
              <a:ext cx="168120" cy="219960"/>
            </p14:xfrm>
          </p:contentPart>
        </mc:Choice>
        <mc:Fallback xmlns="">
          <p:pic>
            <p:nvPicPr>
              <p:cNvPr id="358437" name="Ink 358436">
                <a:extLst>
                  <a:ext uri="{FF2B5EF4-FFF2-40B4-BE49-F238E27FC236}">
                    <a16:creationId xmlns:a16="http://schemas.microsoft.com/office/drawing/2014/main" id="{28D12880-F1C7-44C3-ACF8-0D0A71C57F9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06490" y="230150"/>
                <a:ext cx="1857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58438" name="Ink 358437">
                <a:extLst>
                  <a:ext uri="{FF2B5EF4-FFF2-40B4-BE49-F238E27FC236}">
                    <a16:creationId xmlns:a16="http://schemas.microsoft.com/office/drawing/2014/main" id="{009AA4A6-2730-4D02-A9DA-7E32FE362FD7}"/>
                  </a:ext>
                </a:extLst>
              </p14:cNvPr>
              <p14:cNvContentPartPr/>
              <p14:nvPr/>
            </p14:nvContentPartPr>
            <p14:xfrm>
              <a:off x="7156690" y="297830"/>
              <a:ext cx="73800" cy="99720"/>
            </p14:xfrm>
          </p:contentPart>
        </mc:Choice>
        <mc:Fallback xmlns="">
          <p:pic>
            <p:nvPicPr>
              <p:cNvPr id="358438" name="Ink 358437">
                <a:extLst>
                  <a:ext uri="{FF2B5EF4-FFF2-40B4-BE49-F238E27FC236}">
                    <a16:creationId xmlns:a16="http://schemas.microsoft.com/office/drawing/2014/main" id="{009AA4A6-2730-4D02-A9DA-7E32FE362FD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48050" y="288830"/>
                <a:ext cx="914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58443" name="Ink 358442">
                <a:extLst>
                  <a:ext uri="{FF2B5EF4-FFF2-40B4-BE49-F238E27FC236}">
                    <a16:creationId xmlns:a16="http://schemas.microsoft.com/office/drawing/2014/main" id="{04FD7A7D-A310-4200-A758-70A0EEBCABD2}"/>
                  </a:ext>
                </a:extLst>
              </p14:cNvPr>
              <p14:cNvContentPartPr/>
              <p14:nvPr/>
            </p14:nvContentPartPr>
            <p14:xfrm>
              <a:off x="7589410" y="312950"/>
              <a:ext cx="59760" cy="129240"/>
            </p14:xfrm>
          </p:contentPart>
        </mc:Choice>
        <mc:Fallback xmlns="">
          <p:pic>
            <p:nvPicPr>
              <p:cNvPr id="358443" name="Ink 358442">
                <a:extLst>
                  <a:ext uri="{FF2B5EF4-FFF2-40B4-BE49-F238E27FC236}">
                    <a16:creationId xmlns:a16="http://schemas.microsoft.com/office/drawing/2014/main" id="{04FD7A7D-A310-4200-A758-70A0EEBCABD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80410" y="303950"/>
                <a:ext cx="774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58454" name="Ink 358453">
                <a:extLst>
                  <a:ext uri="{FF2B5EF4-FFF2-40B4-BE49-F238E27FC236}">
                    <a16:creationId xmlns:a16="http://schemas.microsoft.com/office/drawing/2014/main" id="{246C664F-6583-48C0-BCAC-181529A0F1DC}"/>
                  </a:ext>
                </a:extLst>
              </p14:cNvPr>
              <p14:cNvContentPartPr/>
              <p14:nvPr/>
            </p14:nvContentPartPr>
            <p14:xfrm>
              <a:off x="7708930" y="314030"/>
              <a:ext cx="189000" cy="147240"/>
            </p14:xfrm>
          </p:contentPart>
        </mc:Choice>
        <mc:Fallback xmlns="">
          <p:pic>
            <p:nvPicPr>
              <p:cNvPr id="358454" name="Ink 358453">
                <a:extLst>
                  <a:ext uri="{FF2B5EF4-FFF2-40B4-BE49-F238E27FC236}">
                    <a16:creationId xmlns:a16="http://schemas.microsoft.com/office/drawing/2014/main" id="{246C664F-6583-48C0-BCAC-181529A0F1D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00290" y="305390"/>
                <a:ext cx="2066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58455" name="Ink 358454">
                <a:extLst>
                  <a:ext uri="{FF2B5EF4-FFF2-40B4-BE49-F238E27FC236}">
                    <a16:creationId xmlns:a16="http://schemas.microsoft.com/office/drawing/2014/main" id="{CF3CA7F3-9B72-43C1-BF24-D57F1AD2EF8E}"/>
                  </a:ext>
                </a:extLst>
              </p14:cNvPr>
              <p14:cNvContentPartPr/>
              <p14:nvPr/>
            </p14:nvContentPartPr>
            <p14:xfrm>
              <a:off x="7284850" y="296390"/>
              <a:ext cx="240480" cy="135720"/>
            </p14:xfrm>
          </p:contentPart>
        </mc:Choice>
        <mc:Fallback xmlns="">
          <p:pic>
            <p:nvPicPr>
              <p:cNvPr id="358455" name="Ink 358454">
                <a:extLst>
                  <a:ext uri="{FF2B5EF4-FFF2-40B4-BE49-F238E27FC236}">
                    <a16:creationId xmlns:a16="http://schemas.microsoft.com/office/drawing/2014/main" id="{CF3CA7F3-9B72-43C1-BF24-D57F1AD2EF8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76197" y="287727"/>
                <a:ext cx="258146" cy="153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58456" name="Ink 358455">
                <a:extLst>
                  <a:ext uri="{FF2B5EF4-FFF2-40B4-BE49-F238E27FC236}">
                    <a16:creationId xmlns:a16="http://schemas.microsoft.com/office/drawing/2014/main" id="{83E6F673-6ACA-4670-83BD-62EC95B4228F}"/>
                  </a:ext>
                </a:extLst>
              </p14:cNvPr>
              <p14:cNvContentPartPr/>
              <p14:nvPr/>
            </p14:nvContentPartPr>
            <p14:xfrm>
              <a:off x="6935650" y="511310"/>
              <a:ext cx="85680" cy="63000"/>
            </p14:xfrm>
          </p:contentPart>
        </mc:Choice>
        <mc:Fallback xmlns="">
          <p:pic>
            <p:nvPicPr>
              <p:cNvPr id="358456" name="Ink 358455">
                <a:extLst>
                  <a:ext uri="{FF2B5EF4-FFF2-40B4-BE49-F238E27FC236}">
                    <a16:creationId xmlns:a16="http://schemas.microsoft.com/office/drawing/2014/main" id="{83E6F673-6ACA-4670-83BD-62EC95B4228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927010" y="502620"/>
                <a:ext cx="103320" cy="80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58457" name="Ink 358456">
                <a:extLst>
                  <a:ext uri="{FF2B5EF4-FFF2-40B4-BE49-F238E27FC236}">
                    <a16:creationId xmlns:a16="http://schemas.microsoft.com/office/drawing/2014/main" id="{D3CE9A6E-E02E-47A1-9C3E-9060BD10A55B}"/>
                  </a:ext>
                </a:extLst>
              </p14:cNvPr>
              <p14:cNvContentPartPr/>
              <p14:nvPr/>
            </p14:nvContentPartPr>
            <p14:xfrm>
              <a:off x="6447490" y="219710"/>
              <a:ext cx="125640" cy="166320"/>
            </p14:xfrm>
          </p:contentPart>
        </mc:Choice>
        <mc:Fallback xmlns="">
          <p:pic>
            <p:nvPicPr>
              <p:cNvPr id="358457" name="Ink 358456">
                <a:extLst>
                  <a:ext uri="{FF2B5EF4-FFF2-40B4-BE49-F238E27FC236}">
                    <a16:creationId xmlns:a16="http://schemas.microsoft.com/office/drawing/2014/main" id="{D3CE9A6E-E02E-47A1-9C3E-9060BD10A55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38850" y="210710"/>
                <a:ext cx="143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58458" name="Ink 358457">
                <a:extLst>
                  <a:ext uri="{FF2B5EF4-FFF2-40B4-BE49-F238E27FC236}">
                    <a16:creationId xmlns:a16="http://schemas.microsoft.com/office/drawing/2014/main" id="{C4EFF6F2-D2AD-498E-B790-1908EB35CBF5}"/>
                  </a:ext>
                </a:extLst>
              </p14:cNvPr>
              <p14:cNvContentPartPr/>
              <p14:nvPr/>
            </p14:nvContentPartPr>
            <p14:xfrm>
              <a:off x="6316450" y="288110"/>
              <a:ext cx="84240" cy="77760"/>
            </p14:xfrm>
          </p:contentPart>
        </mc:Choice>
        <mc:Fallback xmlns="">
          <p:pic>
            <p:nvPicPr>
              <p:cNvPr id="358458" name="Ink 358457">
                <a:extLst>
                  <a:ext uri="{FF2B5EF4-FFF2-40B4-BE49-F238E27FC236}">
                    <a16:creationId xmlns:a16="http://schemas.microsoft.com/office/drawing/2014/main" id="{C4EFF6F2-D2AD-498E-B790-1908EB35CBF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307810" y="279110"/>
                <a:ext cx="10188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58459" name="Ink 358458">
                <a:extLst>
                  <a:ext uri="{FF2B5EF4-FFF2-40B4-BE49-F238E27FC236}">
                    <a16:creationId xmlns:a16="http://schemas.microsoft.com/office/drawing/2014/main" id="{D548C721-9054-43D6-9E84-29F2ADDD46D4}"/>
                  </a:ext>
                </a:extLst>
              </p14:cNvPr>
              <p14:cNvContentPartPr/>
              <p14:nvPr/>
            </p14:nvContentPartPr>
            <p14:xfrm>
              <a:off x="5780770" y="232670"/>
              <a:ext cx="147600" cy="119880"/>
            </p14:xfrm>
          </p:contentPart>
        </mc:Choice>
        <mc:Fallback xmlns="">
          <p:pic>
            <p:nvPicPr>
              <p:cNvPr id="358459" name="Ink 358458">
                <a:extLst>
                  <a:ext uri="{FF2B5EF4-FFF2-40B4-BE49-F238E27FC236}">
                    <a16:creationId xmlns:a16="http://schemas.microsoft.com/office/drawing/2014/main" id="{D548C721-9054-43D6-9E84-29F2ADDD46D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771770" y="224030"/>
                <a:ext cx="1652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58470" name="Ink 358469">
                <a:extLst>
                  <a:ext uri="{FF2B5EF4-FFF2-40B4-BE49-F238E27FC236}">
                    <a16:creationId xmlns:a16="http://schemas.microsoft.com/office/drawing/2014/main" id="{8B91E83D-9C51-4F66-AE3F-98DBD78DDAEB}"/>
                  </a:ext>
                </a:extLst>
              </p14:cNvPr>
              <p14:cNvContentPartPr/>
              <p14:nvPr/>
            </p14:nvContentPartPr>
            <p14:xfrm>
              <a:off x="1162690" y="-22570"/>
              <a:ext cx="3660480" cy="2152600"/>
            </p14:xfrm>
          </p:contentPart>
        </mc:Choice>
        <mc:Fallback xmlns="">
          <p:pic>
            <p:nvPicPr>
              <p:cNvPr id="358470" name="Ink 358469">
                <a:extLst>
                  <a:ext uri="{FF2B5EF4-FFF2-40B4-BE49-F238E27FC236}">
                    <a16:creationId xmlns:a16="http://schemas.microsoft.com/office/drawing/2014/main" id="{8B91E83D-9C51-4F66-AE3F-98DBD78DDAE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54050" y="-31571"/>
                <a:ext cx="3678120" cy="2170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8473" name="Ink 358472">
                <a:extLst>
                  <a:ext uri="{FF2B5EF4-FFF2-40B4-BE49-F238E27FC236}">
                    <a16:creationId xmlns:a16="http://schemas.microsoft.com/office/drawing/2014/main" id="{B5E26FFE-764B-4CD0-8B34-DD435C97F558}"/>
                  </a:ext>
                </a:extLst>
              </p14:cNvPr>
              <p14:cNvContentPartPr/>
              <p14:nvPr/>
            </p14:nvContentPartPr>
            <p14:xfrm>
              <a:off x="3846130" y="2712870"/>
              <a:ext cx="509400" cy="16200"/>
            </p14:xfrm>
          </p:contentPart>
        </mc:Choice>
        <mc:Fallback xmlns="">
          <p:pic>
            <p:nvPicPr>
              <p:cNvPr id="358473" name="Ink 358472">
                <a:extLst>
                  <a:ext uri="{FF2B5EF4-FFF2-40B4-BE49-F238E27FC236}">
                    <a16:creationId xmlns:a16="http://schemas.microsoft.com/office/drawing/2014/main" id="{B5E26FFE-764B-4CD0-8B34-DD435C97F55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837130" y="2704066"/>
                <a:ext cx="527040" cy="33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58474" name="Ink 358473">
                <a:extLst>
                  <a:ext uri="{FF2B5EF4-FFF2-40B4-BE49-F238E27FC236}">
                    <a16:creationId xmlns:a16="http://schemas.microsoft.com/office/drawing/2014/main" id="{289F3F28-1B5F-44E0-92FB-8C53F17D87D8}"/>
                  </a:ext>
                </a:extLst>
              </p14:cNvPr>
              <p14:cNvContentPartPr/>
              <p14:nvPr/>
            </p14:nvContentPartPr>
            <p14:xfrm>
              <a:off x="4366690" y="2678670"/>
              <a:ext cx="360" cy="360"/>
            </p14:xfrm>
          </p:contentPart>
        </mc:Choice>
        <mc:Fallback xmlns="">
          <p:pic>
            <p:nvPicPr>
              <p:cNvPr id="358474" name="Ink 358473">
                <a:extLst>
                  <a:ext uri="{FF2B5EF4-FFF2-40B4-BE49-F238E27FC236}">
                    <a16:creationId xmlns:a16="http://schemas.microsoft.com/office/drawing/2014/main" id="{289F3F28-1B5F-44E0-92FB-8C53F17D87D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57690" y="26696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58481" name="Ink 358480">
                <a:extLst>
                  <a:ext uri="{FF2B5EF4-FFF2-40B4-BE49-F238E27FC236}">
                    <a16:creationId xmlns:a16="http://schemas.microsoft.com/office/drawing/2014/main" id="{B021B1EE-3E7E-4165-A6A9-9910106BD76A}"/>
                  </a:ext>
                </a:extLst>
              </p14:cNvPr>
              <p14:cNvContentPartPr/>
              <p14:nvPr/>
            </p14:nvContentPartPr>
            <p14:xfrm>
              <a:off x="4493770" y="2817990"/>
              <a:ext cx="474840" cy="202320"/>
            </p14:xfrm>
          </p:contentPart>
        </mc:Choice>
        <mc:Fallback xmlns="">
          <p:pic>
            <p:nvPicPr>
              <p:cNvPr id="358481" name="Ink 358480">
                <a:extLst>
                  <a:ext uri="{FF2B5EF4-FFF2-40B4-BE49-F238E27FC236}">
                    <a16:creationId xmlns:a16="http://schemas.microsoft.com/office/drawing/2014/main" id="{B021B1EE-3E7E-4165-A6A9-9910106BD76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485130" y="2809335"/>
                <a:ext cx="492480" cy="219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58482" name="Ink 358481">
                <a:extLst>
                  <a:ext uri="{FF2B5EF4-FFF2-40B4-BE49-F238E27FC236}">
                    <a16:creationId xmlns:a16="http://schemas.microsoft.com/office/drawing/2014/main" id="{A8F53D4E-8812-4E80-94F5-27BC86AE69D1}"/>
                  </a:ext>
                </a:extLst>
              </p14:cNvPr>
              <p14:cNvContentPartPr/>
              <p14:nvPr/>
            </p14:nvContentPartPr>
            <p14:xfrm>
              <a:off x="5077690" y="2792790"/>
              <a:ext cx="432360" cy="233280"/>
            </p14:xfrm>
          </p:contentPart>
        </mc:Choice>
        <mc:Fallback xmlns="">
          <p:pic>
            <p:nvPicPr>
              <p:cNvPr id="358482" name="Ink 358481">
                <a:extLst>
                  <a:ext uri="{FF2B5EF4-FFF2-40B4-BE49-F238E27FC236}">
                    <a16:creationId xmlns:a16="http://schemas.microsoft.com/office/drawing/2014/main" id="{A8F53D4E-8812-4E80-94F5-27BC86AE69D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069050" y="2783790"/>
                <a:ext cx="4500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58484" name="Ink 358483">
                <a:extLst>
                  <a:ext uri="{FF2B5EF4-FFF2-40B4-BE49-F238E27FC236}">
                    <a16:creationId xmlns:a16="http://schemas.microsoft.com/office/drawing/2014/main" id="{4637FA5D-7CED-4BA9-A4D4-3DAC67EE4E3F}"/>
                  </a:ext>
                </a:extLst>
              </p14:cNvPr>
              <p14:cNvContentPartPr/>
              <p14:nvPr/>
            </p14:nvContentPartPr>
            <p14:xfrm>
              <a:off x="7033570" y="4603230"/>
              <a:ext cx="3960" cy="25560"/>
            </p14:xfrm>
          </p:contentPart>
        </mc:Choice>
        <mc:Fallback xmlns="">
          <p:pic>
            <p:nvPicPr>
              <p:cNvPr id="358484" name="Ink 358483">
                <a:extLst>
                  <a:ext uri="{FF2B5EF4-FFF2-40B4-BE49-F238E27FC236}">
                    <a16:creationId xmlns:a16="http://schemas.microsoft.com/office/drawing/2014/main" id="{4637FA5D-7CED-4BA9-A4D4-3DAC67EE4E3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024930" y="4594230"/>
                <a:ext cx="216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58486" name="Ink 358485">
                <a:extLst>
                  <a:ext uri="{FF2B5EF4-FFF2-40B4-BE49-F238E27FC236}">
                    <a16:creationId xmlns:a16="http://schemas.microsoft.com/office/drawing/2014/main" id="{BE112835-0AAC-4E26-83DF-8001C836C5C2}"/>
                  </a:ext>
                </a:extLst>
              </p14:cNvPr>
              <p14:cNvContentPartPr/>
              <p14:nvPr/>
            </p14:nvContentPartPr>
            <p14:xfrm>
              <a:off x="1545010" y="3249270"/>
              <a:ext cx="1863000" cy="1377360"/>
            </p14:xfrm>
          </p:contentPart>
        </mc:Choice>
        <mc:Fallback xmlns="">
          <p:pic>
            <p:nvPicPr>
              <p:cNvPr id="358486" name="Ink 358485">
                <a:extLst>
                  <a:ext uri="{FF2B5EF4-FFF2-40B4-BE49-F238E27FC236}">
                    <a16:creationId xmlns:a16="http://schemas.microsoft.com/office/drawing/2014/main" id="{BE112835-0AAC-4E26-83DF-8001C836C5C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536370" y="3240630"/>
                <a:ext cx="1880640" cy="13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8487" name="Ink 358486">
                <a:extLst>
                  <a:ext uri="{FF2B5EF4-FFF2-40B4-BE49-F238E27FC236}">
                    <a16:creationId xmlns:a16="http://schemas.microsoft.com/office/drawing/2014/main" id="{737D284B-1D5D-488F-93F4-F54E2C527731}"/>
                  </a:ext>
                </a:extLst>
              </p14:cNvPr>
              <p14:cNvContentPartPr/>
              <p14:nvPr/>
            </p14:nvContentPartPr>
            <p14:xfrm>
              <a:off x="4167970" y="3266190"/>
              <a:ext cx="2918880" cy="1073160"/>
            </p14:xfrm>
          </p:contentPart>
        </mc:Choice>
        <mc:Fallback xmlns="">
          <p:pic>
            <p:nvPicPr>
              <p:cNvPr id="358487" name="Ink 358486">
                <a:extLst>
                  <a:ext uri="{FF2B5EF4-FFF2-40B4-BE49-F238E27FC236}">
                    <a16:creationId xmlns:a16="http://schemas.microsoft.com/office/drawing/2014/main" id="{737D284B-1D5D-488F-93F4-F54E2C52773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159330" y="3257187"/>
                <a:ext cx="2936520" cy="10908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58488" name="Ink 358487">
                <a:extLst>
                  <a:ext uri="{FF2B5EF4-FFF2-40B4-BE49-F238E27FC236}">
                    <a16:creationId xmlns:a16="http://schemas.microsoft.com/office/drawing/2014/main" id="{185BFB96-440B-44F8-82B8-BCD1999EA372}"/>
                  </a:ext>
                </a:extLst>
              </p14:cNvPr>
              <p14:cNvContentPartPr/>
              <p14:nvPr/>
            </p14:nvContentPartPr>
            <p14:xfrm>
              <a:off x="5559010" y="1880910"/>
              <a:ext cx="321120" cy="24480"/>
            </p14:xfrm>
          </p:contentPart>
        </mc:Choice>
        <mc:Fallback xmlns="">
          <p:pic>
            <p:nvPicPr>
              <p:cNvPr id="358488" name="Ink 358487">
                <a:extLst>
                  <a:ext uri="{FF2B5EF4-FFF2-40B4-BE49-F238E27FC236}">
                    <a16:creationId xmlns:a16="http://schemas.microsoft.com/office/drawing/2014/main" id="{185BFB96-440B-44F8-82B8-BCD1999EA37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550370" y="1871910"/>
                <a:ext cx="3387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58499" name="Ink 358498">
                <a:extLst>
                  <a:ext uri="{FF2B5EF4-FFF2-40B4-BE49-F238E27FC236}">
                    <a16:creationId xmlns:a16="http://schemas.microsoft.com/office/drawing/2014/main" id="{82C45A66-2FA4-4933-8C33-E71E831345E0}"/>
                  </a:ext>
                </a:extLst>
              </p14:cNvPr>
              <p14:cNvContentPartPr/>
              <p14:nvPr/>
            </p14:nvContentPartPr>
            <p14:xfrm>
              <a:off x="5709490" y="1949310"/>
              <a:ext cx="774000" cy="498600"/>
            </p14:xfrm>
          </p:contentPart>
        </mc:Choice>
        <mc:Fallback xmlns="">
          <p:pic>
            <p:nvPicPr>
              <p:cNvPr id="358499" name="Ink 358498">
                <a:extLst>
                  <a:ext uri="{FF2B5EF4-FFF2-40B4-BE49-F238E27FC236}">
                    <a16:creationId xmlns:a16="http://schemas.microsoft.com/office/drawing/2014/main" id="{82C45A66-2FA4-4933-8C33-E71E831345E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700490" y="1940670"/>
                <a:ext cx="791640" cy="51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9872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8F5F8E-A5EE-585C-52C5-90635DF0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and Correlation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593F032-1385-B65D-65CF-E44AE3D94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5"/>
                <a:ext cx="7886700" cy="2003446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rgbClr val="C00000"/>
                    </a:solidFill>
                  </a:rPr>
                  <a:t>Definition: </a:t>
                </a:r>
                <a:r>
                  <a:rPr lang="en-US" sz="1200" dirty="0">
                    <a:solidFill>
                      <a:schemeClr val="tx1"/>
                    </a:solidFill>
                  </a:rPr>
                  <a:t>The </a:t>
                </a:r>
                <a:r>
                  <a:rPr lang="en-US" sz="1200" dirty="0">
                    <a:solidFill>
                      <a:srgbClr val="0000FF"/>
                    </a:solidFill>
                  </a:rPr>
                  <a:t>covariance</a:t>
                </a:r>
                <a:r>
                  <a:rPr lang="en-US" sz="1200" dirty="0">
                    <a:solidFill>
                      <a:schemeClr val="tx1"/>
                    </a:solidFill>
                  </a:rPr>
                  <a:t> of any two random variables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with the joint probability mass function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dirty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1200" i="0" dirty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ov</m:t>
                      </m:r>
                      <m:d>
                        <m:dPr>
                          <m:ctrlPr>
                            <a:rPr lang="en-US" sz="1200" i="1" dirty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dirty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i="1" dirty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 dirty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200" b="0" i="1" dirty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dirty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20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20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20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  <a:latin typeface="Times New Roman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0" dirty="0">
                    <a:solidFill>
                      <a:schemeClr val="tx1"/>
                    </a:solidFill>
                  </a:rPr>
                  <a:t>The </a:t>
                </a:r>
                <a:r>
                  <a:rPr lang="en-US" sz="1200" dirty="0">
                    <a:solidFill>
                      <a:srgbClr val="0000FF"/>
                    </a:solidFill>
                  </a:rPr>
                  <a:t>correlation (or correlation coefficient) </a:t>
                </a:r>
                <a:r>
                  <a:rPr lang="en-US" sz="1200" b="0" dirty="0">
                    <a:solidFill>
                      <a:schemeClr val="tx1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b="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200" i="1" dirty="0">
                    <a:solidFill>
                      <a:srgbClr val="008000"/>
                    </a:solidFill>
                    <a:latin typeface="Times New Roman" pitchFamily="18" charset="0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</a:rPr>
                  <a:t>is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1200" b="0" i="1" dirty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dirty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dirty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200" b="0" i="1" dirty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dirty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200" dirty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cov</m:t>
                          </m:r>
                          <m:d>
                            <m:dPr>
                              <m:ctrlPr>
                                <a:rPr lang="en-US" sz="1200" b="0" i="1" dirty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200" b="0" i="1" dirty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dirty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200" b="0" i="1" dirty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dirty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 dirty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593F032-1385-B65D-65CF-E44AE3D94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7886700" cy="2003446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01EB6BD-9B0E-15F7-4D86-02D3419125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3334941"/>
                <a:ext cx="7886700" cy="14501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400" dirty="0">
                    <a:solidFill>
                      <a:schemeClr val="tx1"/>
                    </a:solidFill>
                    <a:latin typeface="Helvetica Light" panose="020B0403020202020204"/>
                  </a:rPr>
                  <a:t>The</a:t>
                </a:r>
                <a:r>
                  <a:rPr lang="en-US" sz="1400" dirty="0">
                    <a:latin typeface="Helvetica Light" panose="020B0403020202020204"/>
                  </a:rPr>
                  <a:t> </a:t>
                </a:r>
                <a:r>
                  <a:rPr lang="en-US" sz="1400" dirty="0">
                    <a:solidFill>
                      <a:srgbClr val="C00000"/>
                    </a:solidFill>
                    <a:latin typeface="Helvetica Light" panose="020B0403020202020204"/>
                  </a:rPr>
                  <a:t>covariance</a:t>
                </a:r>
                <a:r>
                  <a:rPr lang="en-US" sz="1400" dirty="0">
                    <a:latin typeface="Helvetica Light" panose="020B0403020202020204"/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  <a:latin typeface="Helvetica Light" panose="020B0403020202020204"/>
                  </a:rPr>
                  <a:t>measures the </a:t>
                </a:r>
                <a:r>
                  <a:rPr lang="en-US" sz="1400" dirty="0">
                    <a:solidFill>
                      <a:srgbClr val="0000FF"/>
                    </a:solidFill>
                    <a:latin typeface="Helvetica Light" panose="020B0403020202020204"/>
                  </a:rPr>
                  <a:t>strength</a:t>
                </a:r>
                <a:r>
                  <a:rPr lang="en-US" sz="1400" dirty="0">
                    <a:latin typeface="Helvetica Light" panose="020B0403020202020204"/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  <a:latin typeface="Helvetica Light" panose="020B0403020202020204"/>
                  </a:rPr>
                  <a:t>of the </a:t>
                </a:r>
                <a:r>
                  <a:rPr lang="en-US" sz="1400" dirty="0">
                    <a:solidFill>
                      <a:srgbClr val="0000FF"/>
                    </a:solidFill>
                    <a:latin typeface="Helvetica Light" panose="020B0403020202020204"/>
                  </a:rPr>
                  <a:t>linear relationship </a:t>
                </a:r>
                <a:r>
                  <a:rPr lang="en-US" sz="1400" dirty="0">
                    <a:solidFill>
                      <a:schemeClr val="tx1"/>
                    </a:solidFill>
                    <a:latin typeface="Helvetica Light" panose="020B0403020202020204"/>
                  </a:rPr>
                  <a:t>between two random variables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Helvetica Light" panose="020B0403020202020204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Helvetica Light" panose="020B0403020202020204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/>
                    </a:solidFill>
                    <a:latin typeface="Helvetica Light" panose="020B0403020202020204"/>
                  </a:rPr>
                  <a:t>A positive covariance indicates a positive relationship.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400" dirty="0">
                    <a:solidFill>
                      <a:schemeClr val="tx1"/>
                    </a:solidFill>
                    <a:latin typeface="Helvetica Light" panose="020B0403020202020204"/>
                  </a:rPr>
                  <a:t>A negative covariance indicates a negative relationship.</a:t>
                </a:r>
              </a:p>
              <a:p>
                <a:endParaRPr lang="en-US" sz="14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701EB6BD-9B0E-15F7-4D86-02D341912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334941"/>
                <a:ext cx="7886700" cy="1450182"/>
              </a:xfrm>
              <a:prstGeom prst="rect">
                <a:avLst/>
              </a:prstGeom>
              <a:blipFill>
                <a:blip r:embed="rId3"/>
                <a:stretch>
                  <a:fillRect l="-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6F58345-3BCA-4794-AD5F-0C937437A765}"/>
                  </a:ext>
                </a:extLst>
              </p14:cNvPr>
              <p14:cNvContentPartPr/>
              <p14:nvPr/>
            </p14:nvContentPartPr>
            <p14:xfrm>
              <a:off x="4499170" y="134390"/>
              <a:ext cx="84240" cy="127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6F58345-3BCA-4794-AD5F-0C937437A7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0530" y="125390"/>
                <a:ext cx="1018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3CA0158-CD3A-4D67-A8CD-6E944C1CF140}"/>
                  </a:ext>
                </a:extLst>
              </p14:cNvPr>
              <p14:cNvContentPartPr/>
              <p14:nvPr/>
            </p14:nvContentPartPr>
            <p14:xfrm>
              <a:off x="5061850" y="148430"/>
              <a:ext cx="29160" cy="139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3CA0158-CD3A-4D67-A8CD-6E944C1CF1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53210" y="139790"/>
                <a:ext cx="4680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FBB5A5D-2E65-470D-8A37-DB5D5E9A14A8}"/>
                  </a:ext>
                </a:extLst>
              </p14:cNvPr>
              <p14:cNvContentPartPr/>
              <p14:nvPr/>
            </p14:nvContentPartPr>
            <p14:xfrm>
              <a:off x="5362090" y="122150"/>
              <a:ext cx="73080" cy="242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FBB5A5D-2E65-470D-8A37-DB5D5E9A14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53090" y="113510"/>
                <a:ext cx="9072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DDA782E-FD34-4BBD-BA47-93E910844A4E}"/>
                  </a:ext>
                </a:extLst>
              </p14:cNvPr>
              <p14:cNvContentPartPr/>
              <p14:nvPr/>
            </p14:nvContentPartPr>
            <p14:xfrm>
              <a:off x="5633530" y="294590"/>
              <a:ext cx="94680" cy="6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DDA782E-FD34-4BBD-BA47-93E910844A4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24530" y="285590"/>
                <a:ext cx="1123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5DF5CCC-DBC3-4E39-9F64-9021A6BD65FD}"/>
                  </a:ext>
                </a:extLst>
              </p14:cNvPr>
              <p14:cNvContentPartPr/>
              <p14:nvPr/>
            </p14:nvContentPartPr>
            <p14:xfrm>
              <a:off x="5505370" y="177950"/>
              <a:ext cx="87120" cy="124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5DF5CCC-DBC3-4E39-9F64-9021A6BD65F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96730" y="169335"/>
                <a:ext cx="104760" cy="142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7E1AF95-9A12-43F0-B670-DFAA88F39596}"/>
                  </a:ext>
                </a:extLst>
              </p14:cNvPr>
              <p14:cNvContentPartPr/>
              <p14:nvPr/>
            </p14:nvContentPartPr>
            <p14:xfrm>
              <a:off x="4915690" y="159590"/>
              <a:ext cx="68400" cy="102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7E1AF95-9A12-43F0-B670-DFAA88F3959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06690" y="150621"/>
                <a:ext cx="86040" cy="120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692D6D2-86F5-4EBC-9F10-BA91B91F5774}"/>
                  </a:ext>
                </a:extLst>
              </p14:cNvPr>
              <p14:cNvContentPartPr/>
              <p14:nvPr/>
            </p14:nvContentPartPr>
            <p14:xfrm>
              <a:off x="4646770" y="106670"/>
              <a:ext cx="225000" cy="178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692D6D2-86F5-4EBC-9F10-BA91B91F57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38130" y="97688"/>
                <a:ext cx="242640" cy="196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EECDE12-A586-4501-BA3B-9A78DB2B93D5}"/>
                  </a:ext>
                </a:extLst>
              </p14:cNvPr>
              <p14:cNvContentPartPr/>
              <p14:nvPr/>
            </p14:nvContentPartPr>
            <p14:xfrm>
              <a:off x="6279010" y="130430"/>
              <a:ext cx="73800" cy="254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EECDE12-A586-4501-BA3B-9A78DB2B93D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70010" y="121430"/>
                <a:ext cx="9144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73BB9A0-5498-4C79-A934-34A9CD2AF2F9}"/>
                  </a:ext>
                </a:extLst>
              </p14:cNvPr>
              <p14:cNvContentPartPr/>
              <p14:nvPr/>
            </p14:nvContentPartPr>
            <p14:xfrm>
              <a:off x="7158850" y="258950"/>
              <a:ext cx="30600" cy="141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73BB9A0-5498-4C79-A934-34A9CD2AF2F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49850" y="250310"/>
                <a:ext cx="482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80680BE-C820-4AC0-AEA1-476E40EEB245}"/>
                  </a:ext>
                </a:extLst>
              </p14:cNvPr>
              <p14:cNvContentPartPr/>
              <p14:nvPr/>
            </p14:nvContentPartPr>
            <p14:xfrm>
              <a:off x="7251010" y="153110"/>
              <a:ext cx="73800" cy="292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80680BE-C820-4AC0-AEA1-476E40EEB24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42370" y="144470"/>
                <a:ext cx="9144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C31F03C-1475-48B8-AB39-3F173A904391}"/>
                  </a:ext>
                </a:extLst>
              </p14:cNvPr>
              <p14:cNvContentPartPr/>
              <p14:nvPr/>
            </p14:nvContentPartPr>
            <p14:xfrm>
              <a:off x="7072450" y="747110"/>
              <a:ext cx="89640" cy="1015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C31F03C-1475-48B8-AB39-3F173A90439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63450" y="738470"/>
                <a:ext cx="1072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787141F-88BA-4C6B-A559-821AFE9C19D7}"/>
                  </a:ext>
                </a:extLst>
              </p14:cNvPr>
              <p14:cNvContentPartPr/>
              <p14:nvPr/>
            </p14:nvContentPartPr>
            <p14:xfrm>
              <a:off x="6934210" y="665390"/>
              <a:ext cx="71280" cy="1515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787141F-88BA-4C6B-A559-821AFE9C19D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5255" y="656729"/>
                <a:ext cx="88831" cy="169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30EBE43-9313-42C2-B093-A9E9BA6364F1}"/>
                  </a:ext>
                </a:extLst>
              </p14:cNvPr>
              <p14:cNvContentPartPr/>
              <p14:nvPr/>
            </p14:nvContentPartPr>
            <p14:xfrm>
              <a:off x="6864010" y="430670"/>
              <a:ext cx="297360" cy="2019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30EBE43-9313-42C2-B093-A9E9BA6364F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55370" y="422030"/>
                <a:ext cx="3150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D62FCB4-2268-4C46-B87D-ACC20B2BC51E}"/>
                  </a:ext>
                </a:extLst>
              </p14:cNvPr>
              <p14:cNvContentPartPr/>
              <p14:nvPr/>
            </p14:nvContentPartPr>
            <p14:xfrm>
              <a:off x="6115570" y="571430"/>
              <a:ext cx="82800" cy="619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D62FCB4-2268-4C46-B87D-ACC20B2BC51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06609" y="562739"/>
                <a:ext cx="100364" cy="79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834258B-C944-48B2-930E-24E80A3F31E8}"/>
                  </a:ext>
                </a:extLst>
              </p14:cNvPr>
              <p14:cNvContentPartPr/>
              <p14:nvPr/>
            </p14:nvContentPartPr>
            <p14:xfrm>
              <a:off x="6001450" y="477110"/>
              <a:ext cx="72000" cy="1609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834258B-C944-48B2-930E-24E80A3F31E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92810" y="468110"/>
                <a:ext cx="896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371CFE6-1BDD-46C1-B9B9-A543EB7C754E}"/>
                  </a:ext>
                </a:extLst>
              </p14:cNvPr>
              <p14:cNvContentPartPr/>
              <p14:nvPr/>
            </p14:nvContentPartPr>
            <p14:xfrm>
              <a:off x="5830450" y="176870"/>
              <a:ext cx="390960" cy="2458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371CFE6-1BDD-46C1-B9B9-A543EB7C754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21450" y="168230"/>
                <a:ext cx="40860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B8282A3-BD09-4366-978F-CF674863784F}"/>
                  </a:ext>
                </a:extLst>
              </p14:cNvPr>
              <p14:cNvContentPartPr/>
              <p14:nvPr/>
            </p14:nvContentPartPr>
            <p14:xfrm>
              <a:off x="6976690" y="230510"/>
              <a:ext cx="136080" cy="1702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B8282A3-BD09-4366-978F-CF674863784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67690" y="221510"/>
                <a:ext cx="1537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637FD19-316E-464C-9999-99062CA4E5B0}"/>
                  </a:ext>
                </a:extLst>
              </p14:cNvPr>
              <p14:cNvContentPartPr/>
              <p14:nvPr/>
            </p14:nvContentPartPr>
            <p14:xfrm>
              <a:off x="6806770" y="251750"/>
              <a:ext cx="118800" cy="1022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637FD19-316E-464C-9999-99062CA4E5B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797770" y="242750"/>
                <a:ext cx="1364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B26F105-ED40-4A45-A666-E5F0D1A9D64D}"/>
                  </a:ext>
                </a:extLst>
              </p14:cNvPr>
              <p14:cNvContentPartPr/>
              <p14:nvPr/>
            </p14:nvContentPartPr>
            <p14:xfrm>
              <a:off x="6427330" y="138710"/>
              <a:ext cx="285480" cy="2692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B26F105-ED40-4A45-A666-E5F0D1A9D64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18319" y="129710"/>
                <a:ext cx="303142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4136B6B-289C-492F-BBAD-2876EDF06B56}"/>
                  </a:ext>
                </a:extLst>
              </p14:cNvPr>
              <p14:cNvContentPartPr/>
              <p14:nvPr/>
            </p14:nvContentPartPr>
            <p14:xfrm>
              <a:off x="5148970" y="237350"/>
              <a:ext cx="94680" cy="525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4136B6B-289C-492F-BBAD-2876EDF06B5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39970" y="228710"/>
                <a:ext cx="1123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059E4C1-F7C3-4888-BD86-5A177AC4C725}"/>
                  </a:ext>
                </a:extLst>
              </p14:cNvPr>
              <p14:cNvContentPartPr/>
              <p14:nvPr/>
            </p14:nvContentPartPr>
            <p14:xfrm>
              <a:off x="3512050" y="2071910"/>
              <a:ext cx="1191240" cy="759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059E4C1-F7C3-4888-BD86-5A177AC4C72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03410" y="2062910"/>
                <a:ext cx="12088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06EC28B-6896-42F4-9710-48BA62A537EE}"/>
                  </a:ext>
                </a:extLst>
              </p14:cNvPr>
              <p14:cNvContentPartPr/>
              <p14:nvPr/>
            </p14:nvContentPartPr>
            <p14:xfrm>
              <a:off x="4134130" y="1910270"/>
              <a:ext cx="87120" cy="1216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06EC28B-6896-42F4-9710-48BA62A537E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25130" y="1901630"/>
                <a:ext cx="1047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317DE55-8BA3-4862-AC64-6879299F0F84}"/>
                  </a:ext>
                </a:extLst>
              </p14:cNvPr>
              <p14:cNvContentPartPr/>
              <p14:nvPr/>
            </p14:nvContentPartPr>
            <p14:xfrm>
              <a:off x="3414850" y="1886510"/>
              <a:ext cx="87480" cy="1062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317DE55-8BA3-4862-AC64-6879299F0F8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05887" y="1877510"/>
                <a:ext cx="105048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737D018-896B-46B6-A832-D8486ACF66FB}"/>
                  </a:ext>
                </a:extLst>
              </p14:cNvPr>
              <p14:cNvContentPartPr/>
              <p14:nvPr/>
            </p14:nvContentPartPr>
            <p14:xfrm>
              <a:off x="3972850" y="2187830"/>
              <a:ext cx="544320" cy="225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737D018-896B-46B6-A832-D8486ACF66F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964204" y="2179176"/>
                <a:ext cx="561972" cy="24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CB23202-C45B-4098-8803-78EDDD502349}"/>
                  </a:ext>
                </a:extLst>
              </p14:cNvPr>
              <p14:cNvContentPartPr/>
              <p14:nvPr/>
            </p14:nvContentPartPr>
            <p14:xfrm>
              <a:off x="6805330" y="2144990"/>
              <a:ext cx="1255680" cy="567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CB23202-C45B-4098-8803-78EDDD50234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96690" y="2136350"/>
                <a:ext cx="127332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17E3058-A664-42DE-8D3F-1F2C7AB4A3CD}"/>
                  </a:ext>
                </a:extLst>
              </p14:cNvPr>
              <p14:cNvContentPartPr/>
              <p14:nvPr/>
            </p14:nvContentPartPr>
            <p14:xfrm>
              <a:off x="3174730" y="2974790"/>
              <a:ext cx="83520" cy="115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17E3058-A664-42DE-8D3F-1F2C7AB4A3C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66090" y="2966150"/>
                <a:ext cx="1011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5705F0E5-82C3-4BAD-A122-A08F46E3C892}"/>
                  </a:ext>
                </a:extLst>
              </p14:cNvPr>
              <p14:cNvContentPartPr/>
              <p14:nvPr/>
            </p14:nvContentPartPr>
            <p14:xfrm>
              <a:off x="3382090" y="2918270"/>
              <a:ext cx="25920" cy="1072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5705F0E5-82C3-4BAD-A122-A08F46E3C89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73450" y="2909630"/>
                <a:ext cx="435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46C1322-A00B-4F33-826C-1DB23371F121}"/>
                  </a:ext>
                </a:extLst>
              </p14:cNvPr>
              <p14:cNvContentPartPr/>
              <p14:nvPr/>
            </p14:nvContentPartPr>
            <p14:xfrm>
              <a:off x="3615370" y="2873270"/>
              <a:ext cx="186480" cy="1497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46C1322-A00B-4F33-826C-1DB23371F12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06747" y="2864270"/>
                <a:ext cx="204086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87AAB58-683E-412A-9AE8-C65A54B1FD14}"/>
                  </a:ext>
                </a:extLst>
              </p14:cNvPr>
              <p14:cNvContentPartPr/>
              <p14:nvPr/>
            </p14:nvContentPartPr>
            <p14:xfrm>
              <a:off x="5273530" y="1761950"/>
              <a:ext cx="1385280" cy="13150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87AAB58-683E-412A-9AE8-C65A54B1FD1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64530" y="1752952"/>
                <a:ext cx="1402920" cy="1332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26B75CDE-D422-481A-A24D-0D3F8C97ED31}"/>
                  </a:ext>
                </a:extLst>
              </p14:cNvPr>
              <p14:cNvContentPartPr/>
              <p14:nvPr/>
            </p14:nvContentPartPr>
            <p14:xfrm>
              <a:off x="5838730" y="3911870"/>
              <a:ext cx="88200" cy="1195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26B75CDE-D422-481A-A24D-0D3F8C97ED3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829730" y="3903230"/>
                <a:ext cx="1058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5B74C4B0-AF80-409F-9C2C-EF6B9342B9D3}"/>
                  </a:ext>
                </a:extLst>
              </p14:cNvPr>
              <p14:cNvContentPartPr/>
              <p14:nvPr/>
            </p14:nvContentPartPr>
            <p14:xfrm>
              <a:off x="6070210" y="3833750"/>
              <a:ext cx="1199520" cy="10634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5B74C4B0-AF80-409F-9C2C-EF6B9342B9D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61210" y="3824750"/>
                <a:ext cx="1217160" cy="10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2B132E0-073B-4F53-87B2-36910DB0CF99}"/>
                  </a:ext>
                </a:extLst>
              </p14:cNvPr>
              <p14:cNvContentPartPr/>
              <p14:nvPr/>
            </p14:nvContentPartPr>
            <p14:xfrm>
              <a:off x="7355410" y="4936430"/>
              <a:ext cx="107280" cy="1137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2B132E0-073B-4F53-87B2-36910DB0CF9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346440" y="4927763"/>
                <a:ext cx="124861" cy="131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542AFA1D-535E-4698-80D1-CD7F7FCD23A6}"/>
                  </a:ext>
                </a:extLst>
              </p14:cNvPr>
              <p14:cNvContentPartPr/>
              <p14:nvPr/>
            </p14:nvContentPartPr>
            <p14:xfrm>
              <a:off x="8593450" y="4991150"/>
              <a:ext cx="96480" cy="6012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542AFA1D-535E-4698-80D1-CD7F7FCD23A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584810" y="4982458"/>
                <a:ext cx="114120" cy="77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3498C436-947D-46D6-88F8-AF3848356A73}"/>
                  </a:ext>
                </a:extLst>
              </p14:cNvPr>
              <p14:cNvContentPartPr/>
              <p14:nvPr/>
            </p14:nvContentPartPr>
            <p14:xfrm>
              <a:off x="7472410" y="3766430"/>
              <a:ext cx="1459440" cy="11192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3498C436-947D-46D6-88F8-AF3848356A7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463768" y="3757430"/>
                <a:ext cx="1477084" cy="11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217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5331" name="Rectangle 3"/>
              <p:cNvSpPr>
                <a:spLocks noChangeArrowheads="1"/>
              </p:cNvSpPr>
              <p:nvPr/>
            </p:nvSpPr>
            <p:spPr bwMode="auto">
              <a:xfrm>
                <a:off x="628650" y="1026695"/>
                <a:ext cx="7886700" cy="29201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Consider the return per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$1000</m:t>
                    </m:r>
                  </m:oMath>
                </a14:m>
                <a:r>
                  <a:rPr lang="en-US" sz="1200" dirty="0">
                    <a:latin typeface="Helvetica Light" panose="020B0403020202020204"/>
                  </a:rPr>
                  <a:t> for two types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of investments as shown in the below table. </a:t>
                </a: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marL="342900" indent="-342900" defTabSz="6858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AutoNum type="alphaLcParenBoth"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Which one has a higher mean rate of return?</a:t>
                </a:r>
              </a:p>
            </p:txBody>
          </p:sp>
        </mc:Choice>
        <mc:Fallback xmlns="">
          <p:sp>
            <p:nvSpPr>
              <p:cNvPr id="355331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1026695"/>
                <a:ext cx="7886700" cy="2920158"/>
              </a:xfrm>
              <a:prstGeom prst="rect">
                <a:avLst/>
              </a:prstGeom>
              <a:blipFill>
                <a:blip r:embed="rId2"/>
                <a:stretch>
                  <a:fillRect l="-77" b="-1044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5445" name="Group 31">
                <a:extLst>
                  <a:ext uri="{FF2B5EF4-FFF2-40B4-BE49-F238E27FC236}">
                    <a16:creationId xmlns:a16="http://schemas.microsoft.com/office/drawing/2014/main" id="{4DAA178C-64AB-EB3A-EC67-2E68DCFEE40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51138876"/>
                  </p:ext>
                </p:extLst>
              </p:nvPr>
            </p:nvGraphicFramePr>
            <p:xfrm>
              <a:off x="2485676" y="1553426"/>
              <a:ext cx="3766002" cy="1864340"/>
            </p:xfrm>
            <a:graphic>
              <a:graphicData uri="http://schemas.openxmlformats.org/drawingml/2006/table">
                <a:tbl>
                  <a:tblPr/>
                  <a:tblGrid>
                    <a:gridCol w="16050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286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3229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339"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Prob.    Econ. Condition</a:t>
                          </a:r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Investment</a:t>
                          </a: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987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Passive Fund </a:t>
                          </a: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(</m:t>
                                </m:r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𝑋</m:t>
                                </m:r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Aggressive Fund </a:t>
                          </a: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(</m:t>
                                </m:r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𝑌</m:t>
                                </m:r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44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1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8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0.2</m:t>
                              </m:r>
                            </m:oMath>
                          </a14:m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      Recession</a:t>
                          </a:r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dirty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−$25</m:t>
                              </m:r>
                            </m:oMath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dirty="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−$200</m:t>
                                </m:r>
                              </m:oMath>
                            </m:oMathPara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33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1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8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0.5</m:t>
                              </m:r>
                            </m:oMath>
                          </a14:m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      Stable</a:t>
                          </a:r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1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8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+</m:t>
                              </m:r>
                              <m:r>
                                <a:rPr lang="en-US" sz="1100" b="0" i="1" dirty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$50</m:t>
                              </m:r>
                            </m:oMath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1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8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+</m:t>
                              </m:r>
                              <m:r>
                                <a:rPr lang="en-US" sz="1100" b="0" i="1" dirty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$60</m:t>
                              </m:r>
                            </m:oMath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33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1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8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0.3</m:t>
                              </m:r>
                            </m:oMath>
                          </a14:m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      Expanding</a:t>
                          </a:r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+</m:t>
                                </m:r>
                                <m:r>
                                  <a:rPr lang="en-US" sz="1100" b="0" i="1" dirty="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$100</m:t>
                                </m:r>
                              </m:oMath>
                            </m:oMathPara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+</m:t>
                                </m:r>
                                <m:r>
                                  <a:rPr lang="en-US" sz="1100" b="0" i="1" dirty="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$350</m:t>
                                </m:r>
                              </m:oMath>
                            </m:oMathPara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5445" name="Group 31">
                <a:extLst>
                  <a:ext uri="{FF2B5EF4-FFF2-40B4-BE49-F238E27FC236}">
                    <a16:creationId xmlns:a16="http://schemas.microsoft.com/office/drawing/2014/main" id="{4DAA178C-64AB-EB3A-EC67-2E68DCFEE40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51138876"/>
                  </p:ext>
                </p:extLst>
              </p:nvPr>
            </p:nvGraphicFramePr>
            <p:xfrm>
              <a:off x="2485676" y="1553426"/>
              <a:ext cx="3766002" cy="1864340"/>
            </p:xfrm>
            <a:graphic>
              <a:graphicData uri="http://schemas.openxmlformats.org/drawingml/2006/table">
                <a:tbl>
                  <a:tblPr/>
                  <a:tblGrid>
                    <a:gridCol w="16050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286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3229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339"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Prob.    Econ. Condition</a:t>
                          </a:r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Investment</a:t>
                          </a: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38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5658" t="-92537" r="-136842" b="-2761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6404" t="-92537" r="-2463" b="-2761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44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36" t="-215000" r="-136364" b="-2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5658" t="-215000" r="-136842" b="-2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6404" t="-215000" r="-2463" b="-2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3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36" t="-315000" r="-136364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5658" t="-315000" r="-136842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6404" t="-315000" r="-2463" b="-1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3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36" t="-415000" r="-136364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5658" t="-415000" r="-136842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6404" t="-415000" r="-2463" b="-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64D0D4-4E45-232D-78AA-CE22EF3F9CA0}"/>
              </a:ext>
            </a:extLst>
          </p:cNvPr>
          <p:cNvCxnSpPr/>
          <p:nvPr/>
        </p:nvCxnSpPr>
        <p:spPr>
          <a:xfrm>
            <a:off x="2893423" y="1553426"/>
            <a:ext cx="0" cy="18978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98E7434-0E7A-4EB8-9739-D120B352DD12}"/>
                  </a:ext>
                </a:extLst>
              </p14:cNvPr>
              <p14:cNvContentPartPr/>
              <p14:nvPr/>
            </p14:nvContentPartPr>
            <p14:xfrm>
              <a:off x="2427010" y="339590"/>
              <a:ext cx="282240" cy="206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98E7434-0E7A-4EB8-9739-D120B352DD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8010" y="330590"/>
                <a:ext cx="2998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DA89EC2-8360-4BD3-9740-E0A5809F3E84}"/>
                  </a:ext>
                </a:extLst>
              </p14:cNvPr>
              <p14:cNvContentPartPr/>
              <p14:nvPr/>
            </p14:nvContentPartPr>
            <p14:xfrm>
              <a:off x="2897890" y="347510"/>
              <a:ext cx="187560" cy="214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DA89EC2-8360-4BD3-9740-E0A5809F3E8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89250" y="338870"/>
                <a:ext cx="2052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5329" name="Ink 355328">
                <a:extLst>
                  <a:ext uri="{FF2B5EF4-FFF2-40B4-BE49-F238E27FC236}">
                    <a16:creationId xmlns:a16="http://schemas.microsoft.com/office/drawing/2014/main" id="{94321B02-EE24-4185-982E-9CC8666286AA}"/>
                  </a:ext>
                </a:extLst>
              </p14:cNvPr>
              <p14:cNvContentPartPr/>
              <p14:nvPr/>
            </p14:nvContentPartPr>
            <p14:xfrm>
              <a:off x="3505570" y="438230"/>
              <a:ext cx="214560" cy="121320"/>
            </p14:xfrm>
          </p:contentPart>
        </mc:Choice>
        <mc:Fallback xmlns="">
          <p:pic>
            <p:nvPicPr>
              <p:cNvPr id="355329" name="Ink 355328">
                <a:extLst>
                  <a:ext uri="{FF2B5EF4-FFF2-40B4-BE49-F238E27FC236}">
                    <a16:creationId xmlns:a16="http://schemas.microsoft.com/office/drawing/2014/main" id="{94321B02-EE24-4185-982E-9CC8666286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96915" y="429230"/>
                <a:ext cx="23223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5332" name="Ink 355331">
                <a:extLst>
                  <a:ext uri="{FF2B5EF4-FFF2-40B4-BE49-F238E27FC236}">
                    <a16:creationId xmlns:a16="http://schemas.microsoft.com/office/drawing/2014/main" id="{ED44B2FD-F13C-46C8-8C97-1E21957BE6D9}"/>
                  </a:ext>
                </a:extLst>
              </p14:cNvPr>
              <p14:cNvContentPartPr/>
              <p14:nvPr/>
            </p14:nvContentPartPr>
            <p14:xfrm>
              <a:off x="3377770" y="428510"/>
              <a:ext cx="77760" cy="119160"/>
            </p14:xfrm>
          </p:contentPart>
        </mc:Choice>
        <mc:Fallback xmlns="">
          <p:pic>
            <p:nvPicPr>
              <p:cNvPr id="355332" name="Ink 355331">
                <a:extLst>
                  <a:ext uri="{FF2B5EF4-FFF2-40B4-BE49-F238E27FC236}">
                    <a16:creationId xmlns:a16="http://schemas.microsoft.com/office/drawing/2014/main" id="{ED44B2FD-F13C-46C8-8C97-1E21957BE6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68770" y="419844"/>
                <a:ext cx="95400" cy="136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5333" name="Ink 355332">
                <a:extLst>
                  <a:ext uri="{FF2B5EF4-FFF2-40B4-BE49-F238E27FC236}">
                    <a16:creationId xmlns:a16="http://schemas.microsoft.com/office/drawing/2014/main" id="{08BB6705-70DD-49BB-BDEB-6FA9A61E77E8}"/>
                  </a:ext>
                </a:extLst>
              </p14:cNvPr>
              <p14:cNvContentPartPr/>
              <p14:nvPr/>
            </p14:nvContentPartPr>
            <p14:xfrm>
              <a:off x="3171490" y="441470"/>
              <a:ext cx="128160" cy="64440"/>
            </p14:xfrm>
          </p:contentPart>
        </mc:Choice>
        <mc:Fallback xmlns="">
          <p:pic>
            <p:nvPicPr>
              <p:cNvPr id="355333" name="Ink 355332">
                <a:extLst>
                  <a:ext uri="{FF2B5EF4-FFF2-40B4-BE49-F238E27FC236}">
                    <a16:creationId xmlns:a16="http://schemas.microsoft.com/office/drawing/2014/main" id="{08BB6705-70DD-49BB-BDEB-6FA9A61E77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62515" y="432470"/>
                <a:ext cx="145751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5334" name="Ink 355333">
                <a:extLst>
                  <a:ext uri="{FF2B5EF4-FFF2-40B4-BE49-F238E27FC236}">
                    <a16:creationId xmlns:a16="http://schemas.microsoft.com/office/drawing/2014/main" id="{D8C25A80-4E71-463A-91F4-D0FACB91B60C}"/>
                  </a:ext>
                </a:extLst>
              </p14:cNvPr>
              <p14:cNvContentPartPr/>
              <p14:nvPr/>
            </p14:nvContentPartPr>
            <p14:xfrm>
              <a:off x="3830290" y="535070"/>
              <a:ext cx="69480" cy="21960"/>
            </p14:xfrm>
          </p:contentPart>
        </mc:Choice>
        <mc:Fallback xmlns="">
          <p:pic>
            <p:nvPicPr>
              <p:cNvPr id="355334" name="Ink 355333">
                <a:extLst>
                  <a:ext uri="{FF2B5EF4-FFF2-40B4-BE49-F238E27FC236}">
                    <a16:creationId xmlns:a16="http://schemas.microsoft.com/office/drawing/2014/main" id="{D8C25A80-4E71-463A-91F4-D0FACB91B60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21290" y="526070"/>
                <a:ext cx="871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5335" name="Ink 355334">
                <a:extLst>
                  <a:ext uri="{FF2B5EF4-FFF2-40B4-BE49-F238E27FC236}">
                    <a16:creationId xmlns:a16="http://schemas.microsoft.com/office/drawing/2014/main" id="{A4896072-1FCE-4217-80C2-8941A1631313}"/>
                  </a:ext>
                </a:extLst>
              </p14:cNvPr>
              <p14:cNvContentPartPr/>
              <p14:nvPr/>
            </p14:nvContentPartPr>
            <p14:xfrm>
              <a:off x="3825250" y="490790"/>
              <a:ext cx="56160" cy="16200"/>
            </p14:xfrm>
          </p:contentPart>
        </mc:Choice>
        <mc:Fallback xmlns="">
          <p:pic>
            <p:nvPicPr>
              <p:cNvPr id="355335" name="Ink 355334">
                <a:extLst>
                  <a:ext uri="{FF2B5EF4-FFF2-40B4-BE49-F238E27FC236}">
                    <a16:creationId xmlns:a16="http://schemas.microsoft.com/office/drawing/2014/main" id="{A4896072-1FCE-4217-80C2-8941A163131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16250" y="482150"/>
                <a:ext cx="738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5336" name="Ink 355335">
                <a:extLst>
                  <a:ext uri="{FF2B5EF4-FFF2-40B4-BE49-F238E27FC236}">
                    <a16:creationId xmlns:a16="http://schemas.microsoft.com/office/drawing/2014/main" id="{FC80C869-5910-4383-8B49-57FFB2A93240}"/>
                  </a:ext>
                </a:extLst>
              </p14:cNvPr>
              <p14:cNvContentPartPr/>
              <p14:nvPr/>
            </p14:nvContentPartPr>
            <p14:xfrm>
              <a:off x="4388290" y="2285030"/>
              <a:ext cx="462960" cy="282240"/>
            </p14:xfrm>
          </p:contentPart>
        </mc:Choice>
        <mc:Fallback xmlns="">
          <p:pic>
            <p:nvPicPr>
              <p:cNvPr id="355336" name="Ink 355335">
                <a:extLst>
                  <a:ext uri="{FF2B5EF4-FFF2-40B4-BE49-F238E27FC236}">
                    <a16:creationId xmlns:a16="http://schemas.microsoft.com/office/drawing/2014/main" id="{FC80C869-5910-4383-8B49-57FFB2A9324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79650" y="2276030"/>
                <a:ext cx="4806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5339" name="Ink 355338">
                <a:extLst>
                  <a:ext uri="{FF2B5EF4-FFF2-40B4-BE49-F238E27FC236}">
                    <a16:creationId xmlns:a16="http://schemas.microsoft.com/office/drawing/2014/main" id="{E9FC305E-F22A-4C21-AD7F-A0182C4D940F}"/>
                  </a:ext>
                </a:extLst>
              </p14:cNvPr>
              <p14:cNvContentPartPr/>
              <p14:nvPr/>
            </p14:nvContentPartPr>
            <p14:xfrm>
              <a:off x="4283530" y="461270"/>
              <a:ext cx="110520" cy="84960"/>
            </p14:xfrm>
          </p:contentPart>
        </mc:Choice>
        <mc:Fallback xmlns="">
          <p:pic>
            <p:nvPicPr>
              <p:cNvPr id="355339" name="Ink 355338">
                <a:extLst>
                  <a:ext uri="{FF2B5EF4-FFF2-40B4-BE49-F238E27FC236}">
                    <a16:creationId xmlns:a16="http://schemas.microsoft.com/office/drawing/2014/main" id="{E9FC305E-F22A-4C21-AD7F-A0182C4D94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74530" y="452270"/>
                <a:ext cx="1281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5342" name="Ink 355341">
                <a:extLst>
                  <a:ext uri="{FF2B5EF4-FFF2-40B4-BE49-F238E27FC236}">
                    <a16:creationId xmlns:a16="http://schemas.microsoft.com/office/drawing/2014/main" id="{3702E4D0-7B3F-4D5B-AA39-BA0E12CF03FE}"/>
                  </a:ext>
                </a:extLst>
              </p14:cNvPr>
              <p14:cNvContentPartPr/>
              <p14:nvPr/>
            </p14:nvContentPartPr>
            <p14:xfrm>
              <a:off x="4627330" y="411230"/>
              <a:ext cx="95040" cy="145080"/>
            </p14:xfrm>
          </p:contentPart>
        </mc:Choice>
        <mc:Fallback xmlns="">
          <p:pic>
            <p:nvPicPr>
              <p:cNvPr id="355342" name="Ink 355341">
                <a:extLst>
                  <a:ext uri="{FF2B5EF4-FFF2-40B4-BE49-F238E27FC236}">
                    <a16:creationId xmlns:a16="http://schemas.microsoft.com/office/drawing/2014/main" id="{3702E4D0-7B3F-4D5B-AA39-BA0E12CF03F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18330" y="402590"/>
                <a:ext cx="1126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5344" name="Ink 355343">
                <a:extLst>
                  <a:ext uri="{FF2B5EF4-FFF2-40B4-BE49-F238E27FC236}">
                    <a16:creationId xmlns:a16="http://schemas.microsoft.com/office/drawing/2014/main" id="{B720EB5B-62DA-429B-8782-5EED9CE1891C}"/>
                  </a:ext>
                </a:extLst>
              </p14:cNvPr>
              <p14:cNvContentPartPr/>
              <p14:nvPr/>
            </p14:nvContentPartPr>
            <p14:xfrm>
              <a:off x="4073290" y="386030"/>
              <a:ext cx="133560" cy="164880"/>
            </p14:xfrm>
          </p:contentPart>
        </mc:Choice>
        <mc:Fallback xmlns="">
          <p:pic>
            <p:nvPicPr>
              <p:cNvPr id="355344" name="Ink 355343">
                <a:extLst>
                  <a:ext uri="{FF2B5EF4-FFF2-40B4-BE49-F238E27FC236}">
                    <a16:creationId xmlns:a16="http://schemas.microsoft.com/office/drawing/2014/main" id="{B720EB5B-62DA-429B-8782-5EED9CE1891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64650" y="377390"/>
                <a:ext cx="1512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5345" name="Ink 355344">
                <a:extLst>
                  <a:ext uri="{FF2B5EF4-FFF2-40B4-BE49-F238E27FC236}">
                    <a16:creationId xmlns:a16="http://schemas.microsoft.com/office/drawing/2014/main" id="{9DDF2373-EEE0-472D-9D9B-DAF50B6D1D1E}"/>
                  </a:ext>
                </a:extLst>
              </p14:cNvPr>
              <p14:cNvContentPartPr/>
              <p14:nvPr/>
            </p14:nvContentPartPr>
            <p14:xfrm>
              <a:off x="4468210" y="452990"/>
              <a:ext cx="95400" cy="95760"/>
            </p14:xfrm>
          </p:contentPart>
        </mc:Choice>
        <mc:Fallback xmlns="">
          <p:pic>
            <p:nvPicPr>
              <p:cNvPr id="355345" name="Ink 355344">
                <a:extLst>
                  <a:ext uri="{FF2B5EF4-FFF2-40B4-BE49-F238E27FC236}">
                    <a16:creationId xmlns:a16="http://schemas.microsoft.com/office/drawing/2014/main" id="{9DDF2373-EEE0-472D-9D9B-DAF50B6D1D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59210" y="443990"/>
                <a:ext cx="1130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5348" name="Ink 355347">
                <a:extLst>
                  <a:ext uri="{FF2B5EF4-FFF2-40B4-BE49-F238E27FC236}">
                    <a16:creationId xmlns:a16="http://schemas.microsoft.com/office/drawing/2014/main" id="{19CDCFEF-F68E-42D2-8E25-BA7846EB1360}"/>
                  </a:ext>
                </a:extLst>
              </p14:cNvPr>
              <p14:cNvContentPartPr/>
              <p14:nvPr/>
            </p14:nvContentPartPr>
            <p14:xfrm>
              <a:off x="5095330" y="504470"/>
              <a:ext cx="4320" cy="5400"/>
            </p14:xfrm>
          </p:contentPart>
        </mc:Choice>
        <mc:Fallback xmlns="">
          <p:pic>
            <p:nvPicPr>
              <p:cNvPr id="355348" name="Ink 355347">
                <a:extLst>
                  <a:ext uri="{FF2B5EF4-FFF2-40B4-BE49-F238E27FC236}">
                    <a16:creationId xmlns:a16="http://schemas.microsoft.com/office/drawing/2014/main" id="{19CDCFEF-F68E-42D2-8E25-BA7846EB136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86690" y="495470"/>
                <a:ext cx="219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5351" name="Ink 355350">
                <a:extLst>
                  <a:ext uri="{FF2B5EF4-FFF2-40B4-BE49-F238E27FC236}">
                    <a16:creationId xmlns:a16="http://schemas.microsoft.com/office/drawing/2014/main" id="{54F04370-D232-4A5F-9B6E-AE1E10B6C31D}"/>
                  </a:ext>
                </a:extLst>
              </p14:cNvPr>
              <p14:cNvContentPartPr/>
              <p14:nvPr/>
            </p14:nvContentPartPr>
            <p14:xfrm>
              <a:off x="5404210" y="487910"/>
              <a:ext cx="113040" cy="81720"/>
            </p14:xfrm>
          </p:contentPart>
        </mc:Choice>
        <mc:Fallback xmlns="">
          <p:pic>
            <p:nvPicPr>
              <p:cNvPr id="355351" name="Ink 355350">
                <a:extLst>
                  <a:ext uri="{FF2B5EF4-FFF2-40B4-BE49-F238E27FC236}">
                    <a16:creationId xmlns:a16="http://schemas.microsoft.com/office/drawing/2014/main" id="{54F04370-D232-4A5F-9B6E-AE1E10B6C31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95570" y="479270"/>
                <a:ext cx="1306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5352" name="Ink 355351">
                <a:extLst>
                  <a:ext uri="{FF2B5EF4-FFF2-40B4-BE49-F238E27FC236}">
                    <a16:creationId xmlns:a16="http://schemas.microsoft.com/office/drawing/2014/main" id="{1484C12F-0455-4605-9A13-4764F31DFD45}"/>
                  </a:ext>
                </a:extLst>
              </p14:cNvPr>
              <p14:cNvContentPartPr/>
              <p14:nvPr/>
            </p14:nvContentPartPr>
            <p14:xfrm>
              <a:off x="5160130" y="436790"/>
              <a:ext cx="166680" cy="132120"/>
            </p14:xfrm>
          </p:contentPart>
        </mc:Choice>
        <mc:Fallback xmlns="">
          <p:pic>
            <p:nvPicPr>
              <p:cNvPr id="355352" name="Ink 355351">
                <a:extLst>
                  <a:ext uri="{FF2B5EF4-FFF2-40B4-BE49-F238E27FC236}">
                    <a16:creationId xmlns:a16="http://schemas.microsoft.com/office/drawing/2014/main" id="{1484C12F-0455-4605-9A13-4764F31DFD4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51149" y="428150"/>
                <a:ext cx="184282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55353" name="Ink 355352">
                <a:extLst>
                  <a:ext uri="{FF2B5EF4-FFF2-40B4-BE49-F238E27FC236}">
                    <a16:creationId xmlns:a16="http://schemas.microsoft.com/office/drawing/2014/main" id="{FA6045FF-5832-4D33-B7AA-31382FA3D6A5}"/>
                  </a:ext>
                </a:extLst>
              </p14:cNvPr>
              <p14:cNvContentPartPr/>
              <p14:nvPr/>
            </p14:nvContentPartPr>
            <p14:xfrm>
              <a:off x="4882210" y="400790"/>
              <a:ext cx="144720" cy="147600"/>
            </p14:xfrm>
          </p:contentPart>
        </mc:Choice>
        <mc:Fallback xmlns="">
          <p:pic>
            <p:nvPicPr>
              <p:cNvPr id="355353" name="Ink 355352">
                <a:extLst>
                  <a:ext uri="{FF2B5EF4-FFF2-40B4-BE49-F238E27FC236}">
                    <a16:creationId xmlns:a16="http://schemas.microsoft.com/office/drawing/2014/main" id="{FA6045FF-5832-4D33-B7AA-31382FA3D6A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73570" y="391790"/>
                <a:ext cx="1623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5354" name="Ink 355353">
                <a:extLst>
                  <a:ext uri="{FF2B5EF4-FFF2-40B4-BE49-F238E27FC236}">
                    <a16:creationId xmlns:a16="http://schemas.microsoft.com/office/drawing/2014/main" id="{9832512C-1853-4FC0-BDE3-E01FD41D73FC}"/>
                  </a:ext>
                </a:extLst>
              </p14:cNvPr>
              <p14:cNvContentPartPr/>
              <p14:nvPr/>
            </p14:nvContentPartPr>
            <p14:xfrm>
              <a:off x="5655490" y="429230"/>
              <a:ext cx="43560" cy="159120"/>
            </p14:xfrm>
          </p:contentPart>
        </mc:Choice>
        <mc:Fallback xmlns="">
          <p:pic>
            <p:nvPicPr>
              <p:cNvPr id="355354" name="Ink 355353">
                <a:extLst>
                  <a:ext uri="{FF2B5EF4-FFF2-40B4-BE49-F238E27FC236}">
                    <a16:creationId xmlns:a16="http://schemas.microsoft.com/office/drawing/2014/main" id="{9832512C-1853-4FC0-BDE3-E01FD41D73F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46850" y="420590"/>
                <a:ext cx="612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5359" name="Ink 355358">
                <a:extLst>
                  <a:ext uri="{FF2B5EF4-FFF2-40B4-BE49-F238E27FC236}">
                    <a16:creationId xmlns:a16="http://schemas.microsoft.com/office/drawing/2014/main" id="{B6216B3C-6B32-4028-B6E6-4C3A006EEEFA}"/>
                  </a:ext>
                </a:extLst>
              </p14:cNvPr>
              <p14:cNvContentPartPr/>
              <p14:nvPr/>
            </p14:nvContentPartPr>
            <p14:xfrm>
              <a:off x="6128890" y="460190"/>
              <a:ext cx="44280" cy="140400"/>
            </p14:xfrm>
          </p:contentPart>
        </mc:Choice>
        <mc:Fallback xmlns="">
          <p:pic>
            <p:nvPicPr>
              <p:cNvPr id="355359" name="Ink 355358">
                <a:extLst>
                  <a:ext uri="{FF2B5EF4-FFF2-40B4-BE49-F238E27FC236}">
                    <a16:creationId xmlns:a16="http://schemas.microsoft.com/office/drawing/2014/main" id="{B6216B3C-6B32-4028-B6E6-4C3A006EEEF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119890" y="451550"/>
                <a:ext cx="619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5424" name="Ink 355423">
                <a:extLst>
                  <a:ext uri="{FF2B5EF4-FFF2-40B4-BE49-F238E27FC236}">
                    <a16:creationId xmlns:a16="http://schemas.microsoft.com/office/drawing/2014/main" id="{98966406-F8ED-45DB-AAF9-6CABB0D1832A}"/>
                  </a:ext>
                </a:extLst>
              </p14:cNvPr>
              <p14:cNvContentPartPr/>
              <p14:nvPr/>
            </p14:nvContentPartPr>
            <p14:xfrm>
              <a:off x="6221410" y="517790"/>
              <a:ext cx="50400" cy="66600"/>
            </p14:xfrm>
          </p:contentPart>
        </mc:Choice>
        <mc:Fallback xmlns="">
          <p:pic>
            <p:nvPicPr>
              <p:cNvPr id="355424" name="Ink 355423">
                <a:extLst>
                  <a:ext uri="{FF2B5EF4-FFF2-40B4-BE49-F238E27FC236}">
                    <a16:creationId xmlns:a16="http://schemas.microsoft.com/office/drawing/2014/main" id="{98966406-F8ED-45DB-AAF9-6CABB0D1832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12770" y="508790"/>
                <a:ext cx="680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55425" name="Ink 355424">
                <a:extLst>
                  <a:ext uri="{FF2B5EF4-FFF2-40B4-BE49-F238E27FC236}">
                    <a16:creationId xmlns:a16="http://schemas.microsoft.com/office/drawing/2014/main" id="{FF38FF5D-92D5-43D0-B58D-55567E8779EA}"/>
                  </a:ext>
                </a:extLst>
              </p14:cNvPr>
              <p14:cNvContentPartPr/>
              <p14:nvPr/>
            </p14:nvContentPartPr>
            <p14:xfrm>
              <a:off x="6321490" y="575750"/>
              <a:ext cx="5040" cy="5040"/>
            </p14:xfrm>
          </p:contentPart>
        </mc:Choice>
        <mc:Fallback xmlns="">
          <p:pic>
            <p:nvPicPr>
              <p:cNvPr id="355425" name="Ink 355424">
                <a:extLst>
                  <a:ext uri="{FF2B5EF4-FFF2-40B4-BE49-F238E27FC236}">
                    <a16:creationId xmlns:a16="http://schemas.microsoft.com/office/drawing/2014/main" id="{FF38FF5D-92D5-43D0-B58D-55567E8779E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12850" y="566750"/>
                <a:ext cx="226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5431" name="Ink 355430">
                <a:extLst>
                  <a:ext uri="{FF2B5EF4-FFF2-40B4-BE49-F238E27FC236}">
                    <a16:creationId xmlns:a16="http://schemas.microsoft.com/office/drawing/2014/main" id="{F46D77C4-0CDC-4A08-B711-186523A13C67}"/>
                  </a:ext>
                </a:extLst>
              </p14:cNvPr>
              <p14:cNvContentPartPr/>
              <p14:nvPr/>
            </p14:nvContentPartPr>
            <p14:xfrm>
              <a:off x="6939970" y="479630"/>
              <a:ext cx="43200" cy="173880"/>
            </p14:xfrm>
          </p:contentPart>
        </mc:Choice>
        <mc:Fallback xmlns="">
          <p:pic>
            <p:nvPicPr>
              <p:cNvPr id="355431" name="Ink 355430">
                <a:extLst>
                  <a:ext uri="{FF2B5EF4-FFF2-40B4-BE49-F238E27FC236}">
                    <a16:creationId xmlns:a16="http://schemas.microsoft.com/office/drawing/2014/main" id="{F46D77C4-0CDC-4A08-B711-186523A13C6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30970" y="470990"/>
                <a:ext cx="608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5432" name="Ink 355431">
                <a:extLst>
                  <a:ext uri="{FF2B5EF4-FFF2-40B4-BE49-F238E27FC236}">
                    <a16:creationId xmlns:a16="http://schemas.microsoft.com/office/drawing/2014/main" id="{0874A718-3A01-46E8-B85A-CD75C8D0A120}"/>
                  </a:ext>
                </a:extLst>
              </p14:cNvPr>
              <p14:cNvContentPartPr/>
              <p14:nvPr/>
            </p14:nvContentPartPr>
            <p14:xfrm>
              <a:off x="7038970" y="533270"/>
              <a:ext cx="8640" cy="101880"/>
            </p14:xfrm>
          </p:contentPart>
        </mc:Choice>
        <mc:Fallback xmlns="">
          <p:pic>
            <p:nvPicPr>
              <p:cNvPr id="355432" name="Ink 355431">
                <a:extLst>
                  <a:ext uri="{FF2B5EF4-FFF2-40B4-BE49-F238E27FC236}">
                    <a16:creationId xmlns:a16="http://schemas.microsoft.com/office/drawing/2014/main" id="{0874A718-3A01-46E8-B85A-CD75C8D0A12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029970" y="524270"/>
                <a:ext cx="262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5433" name="Ink 355432">
                <a:extLst>
                  <a:ext uri="{FF2B5EF4-FFF2-40B4-BE49-F238E27FC236}">
                    <a16:creationId xmlns:a16="http://schemas.microsoft.com/office/drawing/2014/main" id="{1CA746DF-70AF-4F53-A635-58BBE195DDCE}"/>
                  </a:ext>
                </a:extLst>
              </p14:cNvPr>
              <p14:cNvContentPartPr/>
              <p14:nvPr/>
            </p14:nvContentPartPr>
            <p14:xfrm>
              <a:off x="7138690" y="558470"/>
              <a:ext cx="61560" cy="80280"/>
            </p14:xfrm>
          </p:contentPart>
        </mc:Choice>
        <mc:Fallback xmlns="">
          <p:pic>
            <p:nvPicPr>
              <p:cNvPr id="355433" name="Ink 355432">
                <a:extLst>
                  <a:ext uri="{FF2B5EF4-FFF2-40B4-BE49-F238E27FC236}">
                    <a16:creationId xmlns:a16="http://schemas.microsoft.com/office/drawing/2014/main" id="{1CA746DF-70AF-4F53-A635-58BBE195DDC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30050" y="549830"/>
                <a:ext cx="7920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55436" name="Ink 355435">
                <a:extLst>
                  <a:ext uri="{FF2B5EF4-FFF2-40B4-BE49-F238E27FC236}">
                    <a16:creationId xmlns:a16="http://schemas.microsoft.com/office/drawing/2014/main" id="{3F002B6D-3306-44B5-82BB-3F9A269387F2}"/>
                  </a:ext>
                </a:extLst>
              </p14:cNvPr>
              <p14:cNvContentPartPr/>
              <p14:nvPr/>
            </p14:nvContentPartPr>
            <p14:xfrm>
              <a:off x="7466290" y="538670"/>
              <a:ext cx="45720" cy="154800"/>
            </p14:xfrm>
          </p:contentPart>
        </mc:Choice>
        <mc:Fallback xmlns="">
          <p:pic>
            <p:nvPicPr>
              <p:cNvPr id="355436" name="Ink 355435">
                <a:extLst>
                  <a:ext uri="{FF2B5EF4-FFF2-40B4-BE49-F238E27FC236}">
                    <a16:creationId xmlns:a16="http://schemas.microsoft.com/office/drawing/2014/main" id="{3F002B6D-3306-44B5-82BB-3F9A269387F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57290" y="529670"/>
                <a:ext cx="633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55437" name="Ink 355436">
                <a:extLst>
                  <a:ext uri="{FF2B5EF4-FFF2-40B4-BE49-F238E27FC236}">
                    <a16:creationId xmlns:a16="http://schemas.microsoft.com/office/drawing/2014/main" id="{7D197613-1D27-4435-8358-FD547261DD76}"/>
                  </a:ext>
                </a:extLst>
              </p14:cNvPr>
              <p14:cNvContentPartPr/>
              <p14:nvPr/>
            </p14:nvContentPartPr>
            <p14:xfrm>
              <a:off x="7564570" y="617870"/>
              <a:ext cx="51120" cy="55440"/>
            </p14:xfrm>
          </p:contentPart>
        </mc:Choice>
        <mc:Fallback xmlns="">
          <p:pic>
            <p:nvPicPr>
              <p:cNvPr id="355437" name="Ink 355436">
                <a:extLst>
                  <a:ext uri="{FF2B5EF4-FFF2-40B4-BE49-F238E27FC236}">
                    <a16:creationId xmlns:a16="http://schemas.microsoft.com/office/drawing/2014/main" id="{7D197613-1D27-4435-8358-FD547261DD7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555930" y="609230"/>
                <a:ext cx="687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55441" name="Ink 355440">
                <a:extLst>
                  <a:ext uri="{FF2B5EF4-FFF2-40B4-BE49-F238E27FC236}">
                    <a16:creationId xmlns:a16="http://schemas.microsoft.com/office/drawing/2014/main" id="{9B744179-6880-4F81-BA0C-B9011309ECBE}"/>
                  </a:ext>
                </a:extLst>
              </p14:cNvPr>
              <p14:cNvContentPartPr/>
              <p14:nvPr/>
            </p14:nvContentPartPr>
            <p14:xfrm>
              <a:off x="7684810" y="623270"/>
              <a:ext cx="234720" cy="181440"/>
            </p14:xfrm>
          </p:contentPart>
        </mc:Choice>
        <mc:Fallback xmlns="">
          <p:pic>
            <p:nvPicPr>
              <p:cNvPr id="355441" name="Ink 355440">
                <a:extLst>
                  <a:ext uri="{FF2B5EF4-FFF2-40B4-BE49-F238E27FC236}">
                    <a16:creationId xmlns:a16="http://schemas.microsoft.com/office/drawing/2014/main" id="{9B744179-6880-4F81-BA0C-B9011309ECB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76157" y="614630"/>
                <a:ext cx="252387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55442" name="Ink 355441">
                <a:extLst>
                  <a:ext uri="{FF2B5EF4-FFF2-40B4-BE49-F238E27FC236}">
                    <a16:creationId xmlns:a16="http://schemas.microsoft.com/office/drawing/2014/main" id="{89AC3E42-0B6F-47E9-A3B8-8BF17A64E038}"/>
                  </a:ext>
                </a:extLst>
              </p14:cNvPr>
              <p14:cNvContentPartPr/>
              <p14:nvPr/>
            </p14:nvContentPartPr>
            <p14:xfrm>
              <a:off x="7246690" y="551270"/>
              <a:ext cx="156240" cy="155160"/>
            </p14:xfrm>
          </p:contentPart>
        </mc:Choice>
        <mc:Fallback xmlns="">
          <p:pic>
            <p:nvPicPr>
              <p:cNvPr id="355442" name="Ink 355441">
                <a:extLst>
                  <a:ext uri="{FF2B5EF4-FFF2-40B4-BE49-F238E27FC236}">
                    <a16:creationId xmlns:a16="http://schemas.microsoft.com/office/drawing/2014/main" id="{89AC3E42-0B6F-47E9-A3B8-8BF17A64E03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37690" y="542270"/>
                <a:ext cx="1738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5443" name="Ink 355442">
                <a:extLst>
                  <a:ext uri="{FF2B5EF4-FFF2-40B4-BE49-F238E27FC236}">
                    <a16:creationId xmlns:a16="http://schemas.microsoft.com/office/drawing/2014/main" id="{E8DAB0F5-AD8E-4CC8-B962-51CC2F4C3D46}"/>
                  </a:ext>
                </a:extLst>
              </p14:cNvPr>
              <p14:cNvContentPartPr/>
              <p14:nvPr/>
            </p14:nvContentPartPr>
            <p14:xfrm>
              <a:off x="6753850" y="560270"/>
              <a:ext cx="97920" cy="104400"/>
            </p14:xfrm>
          </p:contentPart>
        </mc:Choice>
        <mc:Fallback xmlns="">
          <p:pic>
            <p:nvPicPr>
              <p:cNvPr id="355443" name="Ink 355442">
                <a:extLst>
                  <a:ext uri="{FF2B5EF4-FFF2-40B4-BE49-F238E27FC236}">
                    <a16:creationId xmlns:a16="http://schemas.microsoft.com/office/drawing/2014/main" id="{E8DAB0F5-AD8E-4CC8-B962-51CC2F4C3D4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745210" y="551270"/>
                <a:ext cx="1155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5444" name="Ink 355443">
                <a:extLst>
                  <a:ext uri="{FF2B5EF4-FFF2-40B4-BE49-F238E27FC236}">
                    <a16:creationId xmlns:a16="http://schemas.microsoft.com/office/drawing/2014/main" id="{1C06B123-813C-4206-BE04-526747854E51}"/>
                  </a:ext>
                </a:extLst>
              </p14:cNvPr>
              <p14:cNvContentPartPr/>
              <p14:nvPr/>
            </p14:nvContentPartPr>
            <p14:xfrm>
              <a:off x="6408970" y="493670"/>
              <a:ext cx="232920" cy="163440"/>
            </p14:xfrm>
          </p:contentPart>
        </mc:Choice>
        <mc:Fallback xmlns="">
          <p:pic>
            <p:nvPicPr>
              <p:cNvPr id="355444" name="Ink 355443">
                <a:extLst>
                  <a:ext uri="{FF2B5EF4-FFF2-40B4-BE49-F238E27FC236}">
                    <a16:creationId xmlns:a16="http://schemas.microsoft.com/office/drawing/2014/main" id="{1C06B123-813C-4206-BE04-526747854E5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399970" y="484670"/>
                <a:ext cx="2505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5446" name="Ink 355445">
                <a:extLst>
                  <a:ext uri="{FF2B5EF4-FFF2-40B4-BE49-F238E27FC236}">
                    <a16:creationId xmlns:a16="http://schemas.microsoft.com/office/drawing/2014/main" id="{43900BCB-A12F-4FCB-8714-59203C4AFB02}"/>
                  </a:ext>
                </a:extLst>
              </p14:cNvPr>
              <p14:cNvContentPartPr/>
              <p14:nvPr/>
            </p14:nvContentPartPr>
            <p14:xfrm>
              <a:off x="5926210" y="471350"/>
              <a:ext cx="155520" cy="131400"/>
            </p14:xfrm>
          </p:contentPart>
        </mc:Choice>
        <mc:Fallback xmlns="">
          <p:pic>
            <p:nvPicPr>
              <p:cNvPr id="355446" name="Ink 355445">
                <a:extLst>
                  <a:ext uri="{FF2B5EF4-FFF2-40B4-BE49-F238E27FC236}">
                    <a16:creationId xmlns:a16="http://schemas.microsoft.com/office/drawing/2014/main" id="{43900BCB-A12F-4FCB-8714-59203C4AFB0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17231" y="462710"/>
                <a:ext cx="173119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55447" name="Ink 355446">
                <a:extLst>
                  <a:ext uri="{FF2B5EF4-FFF2-40B4-BE49-F238E27FC236}">
                    <a16:creationId xmlns:a16="http://schemas.microsoft.com/office/drawing/2014/main" id="{D412EAA4-5830-4820-B04D-BE92B88EB73C}"/>
                  </a:ext>
                </a:extLst>
              </p14:cNvPr>
              <p14:cNvContentPartPr/>
              <p14:nvPr/>
            </p14:nvContentPartPr>
            <p14:xfrm>
              <a:off x="5772490" y="463790"/>
              <a:ext cx="106200" cy="93240"/>
            </p14:xfrm>
          </p:contentPart>
        </mc:Choice>
        <mc:Fallback xmlns="">
          <p:pic>
            <p:nvPicPr>
              <p:cNvPr id="355447" name="Ink 355446">
                <a:extLst>
                  <a:ext uri="{FF2B5EF4-FFF2-40B4-BE49-F238E27FC236}">
                    <a16:creationId xmlns:a16="http://schemas.microsoft.com/office/drawing/2014/main" id="{D412EAA4-5830-4820-B04D-BE92B88EB73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763821" y="455117"/>
                <a:ext cx="123900" cy="110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5450" name="Ink 355449">
                <a:extLst>
                  <a:ext uri="{FF2B5EF4-FFF2-40B4-BE49-F238E27FC236}">
                    <a16:creationId xmlns:a16="http://schemas.microsoft.com/office/drawing/2014/main" id="{60C247A0-9F2A-41E1-A663-354C39D33BF0}"/>
                  </a:ext>
                </a:extLst>
              </p14:cNvPr>
              <p14:cNvContentPartPr/>
              <p14:nvPr/>
            </p14:nvContentPartPr>
            <p14:xfrm>
              <a:off x="8035450" y="706790"/>
              <a:ext cx="117720" cy="78120"/>
            </p14:xfrm>
          </p:contentPart>
        </mc:Choice>
        <mc:Fallback xmlns="">
          <p:pic>
            <p:nvPicPr>
              <p:cNvPr id="355450" name="Ink 355449">
                <a:extLst>
                  <a:ext uri="{FF2B5EF4-FFF2-40B4-BE49-F238E27FC236}">
                    <a16:creationId xmlns:a16="http://schemas.microsoft.com/office/drawing/2014/main" id="{60C247A0-9F2A-41E1-A663-354C39D33BF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026450" y="698150"/>
                <a:ext cx="1353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55457" name="Ink 355456">
                <a:extLst>
                  <a:ext uri="{FF2B5EF4-FFF2-40B4-BE49-F238E27FC236}">
                    <a16:creationId xmlns:a16="http://schemas.microsoft.com/office/drawing/2014/main" id="{F19460A9-D904-47D5-B053-5F8B63ADFD49}"/>
                  </a:ext>
                </a:extLst>
              </p14:cNvPr>
              <p14:cNvContentPartPr/>
              <p14:nvPr/>
            </p14:nvContentPartPr>
            <p14:xfrm>
              <a:off x="8300410" y="527510"/>
              <a:ext cx="328320" cy="254880"/>
            </p14:xfrm>
          </p:contentPart>
        </mc:Choice>
        <mc:Fallback xmlns="">
          <p:pic>
            <p:nvPicPr>
              <p:cNvPr id="355457" name="Ink 355456">
                <a:extLst>
                  <a:ext uri="{FF2B5EF4-FFF2-40B4-BE49-F238E27FC236}">
                    <a16:creationId xmlns:a16="http://schemas.microsoft.com/office/drawing/2014/main" id="{F19460A9-D904-47D5-B053-5F8B63ADFD4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291761" y="518858"/>
                <a:ext cx="345979" cy="2725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55462" name="Ink 355461">
                <a:extLst>
                  <a:ext uri="{FF2B5EF4-FFF2-40B4-BE49-F238E27FC236}">
                    <a16:creationId xmlns:a16="http://schemas.microsoft.com/office/drawing/2014/main" id="{BB3AFDA4-8187-4339-9A25-485406C662AF}"/>
                  </a:ext>
                </a:extLst>
              </p14:cNvPr>
              <p14:cNvContentPartPr/>
              <p14:nvPr/>
            </p14:nvContentPartPr>
            <p14:xfrm>
              <a:off x="2670010" y="886790"/>
              <a:ext cx="79200" cy="47160"/>
            </p14:xfrm>
          </p:contentPart>
        </mc:Choice>
        <mc:Fallback xmlns="">
          <p:pic>
            <p:nvPicPr>
              <p:cNvPr id="355462" name="Ink 355461">
                <a:extLst>
                  <a:ext uri="{FF2B5EF4-FFF2-40B4-BE49-F238E27FC236}">
                    <a16:creationId xmlns:a16="http://schemas.microsoft.com/office/drawing/2014/main" id="{BB3AFDA4-8187-4339-9A25-485406C662A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661370" y="878150"/>
                <a:ext cx="968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55463" name="Ink 355462">
                <a:extLst>
                  <a:ext uri="{FF2B5EF4-FFF2-40B4-BE49-F238E27FC236}">
                    <a16:creationId xmlns:a16="http://schemas.microsoft.com/office/drawing/2014/main" id="{FEC71267-5E9A-46DF-9DC7-6E87A8F12A03}"/>
                  </a:ext>
                </a:extLst>
              </p14:cNvPr>
              <p14:cNvContentPartPr/>
              <p14:nvPr/>
            </p14:nvContentPartPr>
            <p14:xfrm>
              <a:off x="2897890" y="736310"/>
              <a:ext cx="183960" cy="212400"/>
            </p14:xfrm>
          </p:contentPart>
        </mc:Choice>
        <mc:Fallback xmlns="">
          <p:pic>
            <p:nvPicPr>
              <p:cNvPr id="355463" name="Ink 355462">
                <a:extLst>
                  <a:ext uri="{FF2B5EF4-FFF2-40B4-BE49-F238E27FC236}">
                    <a16:creationId xmlns:a16="http://schemas.microsoft.com/office/drawing/2014/main" id="{FEC71267-5E9A-46DF-9DC7-6E87A8F12A0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89250" y="727670"/>
                <a:ext cx="2016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55465" name="Ink 355464">
                <a:extLst>
                  <a:ext uri="{FF2B5EF4-FFF2-40B4-BE49-F238E27FC236}">
                    <a16:creationId xmlns:a16="http://schemas.microsoft.com/office/drawing/2014/main" id="{7818AE5E-3191-464B-AD55-4E476469A1B6}"/>
                  </a:ext>
                </a:extLst>
              </p14:cNvPr>
              <p14:cNvContentPartPr/>
              <p14:nvPr/>
            </p14:nvContentPartPr>
            <p14:xfrm>
              <a:off x="2414770" y="779870"/>
              <a:ext cx="193320" cy="181440"/>
            </p14:xfrm>
          </p:contentPart>
        </mc:Choice>
        <mc:Fallback xmlns="">
          <p:pic>
            <p:nvPicPr>
              <p:cNvPr id="355465" name="Ink 355464">
                <a:extLst>
                  <a:ext uri="{FF2B5EF4-FFF2-40B4-BE49-F238E27FC236}">
                    <a16:creationId xmlns:a16="http://schemas.microsoft.com/office/drawing/2014/main" id="{7818AE5E-3191-464B-AD55-4E476469A1B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05770" y="771230"/>
                <a:ext cx="2109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55471" name="Ink 355470">
                <a:extLst>
                  <a:ext uri="{FF2B5EF4-FFF2-40B4-BE49-F238E27FC236}">
                    <a16:creationId xmlns:a16="http://schemas.microsoft.com/office/drawing/2014/main" id="{1D80FA1C-BE37-4AA2-BCE5-8E4A18588D53}"/>
                  </a:ext>
                </a:extLst>
              </p14:cNvPr>
              <p14:cNvContentPartPr/>
              <p14:nvPr/>
            </p14:nvContentPartPr>
            <p14:xfrm>
              <a:off x="3011650" y="983270"/>
              <a:ext cx="72000" cy="105120"/>
            </p14:xfrm>
          </p:contentPart>
        </mc:Choice>
        <mc:Fallback xmlns="">
          <p:pic>
            <p:nvPicPr>
              <p:cNvPr id="355471" name="Ink 355470">
                <a:extLst>
                  <a:ext uri="{FF2B5EF4-FFF2-40B4-BE49-F238E27FC236}">
                    <a16:creationId xmlns:a16="http://schemas.microsoft.com/office/drawing/2014/main" id="{1D80FA1C-BE37-4AA2-BCE5-8E4A18588D5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002650" y="974270"/>
                <a:ext cx="896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55474" name="Ink 355473">
                <a:extLst>
                  <a:ext uri="{FF2B5EF4-FFF2-40B4-BE49-F238E27FC236}">
                    <a16:creationId xmlns:a16="http://schemas.microsoft.com/office/drawing/2014/main" id="{8C845428-FD67-45F1-8AD2-B0AA594169FC}"/>
                  </a:ext>
                </a:extLst>
              </p14:cNvPr>
              <p14:cNvContentPartPr/>
              <p14:nvPr/>
            </p14:nvContentPartPr>
            <p14:xfrm>
              <a:off x="3835330" y="903350"/>
              <a:ext cx="95760" cy="18720"/>
            </p14:xfrm>
          </p:contentPart>
        </mc:Choice>
        <mc:Fallback xmlns="">
          <p:pic>
            <p:nvPicPr>
              <p:cNvPr id="355474" name="Ink 355473">
                <a:extLst>
                  <a:ext uri="{FF2B5EF4-FFF2-40B4-BE49-F238E27FC236}">
                    <a16:creationId xmlns:a16="http://schemas.microsoft.com/office/drawing/2014/main" id="{8C845428-FD67-45F1-8AD2-B0AA594169F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826330" y="894710"/>
                <a:ext cx="1134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55475" name="Ink 355474">
                <a:extLst>
                  <a:ext uri="{FF2B5EF4-FFF2-40B4-BE49-F238E27FC236}">
                    <a16:creationId xmlns:a16="http://schemas.microsoft.com/office/drawing/2014/main" id="{F9BD5B5E-210B-4EF7-8656-7C18582E9240}"/>
                  </a:ext>
                </a:extLst>
              </p14:cNvPr>
              <p14:cNvContentPartPr/>
              <p14:nvPr/>
            </p14:nvContentPartPr>
            <p14:xfrm>
              <a:off x="3819130" y="861590"/>
              <a:ext cx="72360" cy="15120"/>
            </p14:xfrm>
          </p:contentPart>
        </mc:Choice>
        <mc:Fallback xmlns="">
          <p:pic>
            <p:nvPicPr>
              <p:cNvPr id="355475" name="Ink 355474">
                <a:extLst>
                  <a:ext uri="{FF2B5EF4-FFF2-40B4-BE49-F238E27FC236}">
                    <a16:creationId xmlns:a16="http://schemas.microsoft.com/office/drawing/2014/main" id="{F9BD5B5E-210B-4EF7-8656-7C18582E924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810130" y="852590"/>
                <a:ext cx="900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55476" name="Ink 355475">
                <a:extLst>
                  <a:ext uri="{FF2B5EF4-FFF2-40B4-BE49-F238E27FC236}">
                    <a16:creationId xmlns:a16="http://schemas.microsoft.com/office/drawing/2014/main" id="{ECEA4D95-7678-400E-967D-D77784B9C0B4}"/>
                  </a:ext>
                </a:extLst>
              </p14:cNvPr>
              <p14:cNvContentPartPr/>
              <p14:nvPr/>
            </p14:nvContentPartPr>
            <p14:xfrm>
              <a:off x="2977450" y="600950"/>
              <a:ext cx="84960" cy="69120"/>
            </p14:xfrm>
          </p:contentPart>
        </mc:Choice>
        <mc:Fallback xmlns="">
          <p:pic>
            <p:nvPicPr>
              <p:cNvPr id="355476" name="Ink 355475">
                <a:extLst>
                  <a:ext uri="{FF2B5EF4-FFF2-40B4-BE49-F238E27FC236}">
                    <a16:creationId xmlns:a16="http://schemas.microsoft.com/office/drawing/2014/main" id="{ECEA4D95-7678-400E-967D-D77784B9C0B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968773" y="591950"/>
                <a:ext cx="102675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55477" name="Ink 355476">
                <a:extLst>
                  <a:ext uri="{FF2B5EF4-FFF2-40B4-BE49-F238E27FC236}">
                    <a16:creationId xmlns:a16="http://schemas.microsoft.com/office/drawing/2014/main" id="{73615E5E-44F6-4B6B-8C5D-7EB030E9801F}"/>
                  </a:ext>
                </a:extLst>
              </p14:cNvPr>
              <p14:cNvContentPartPr/>
              <p14:nvPr/>
            </p14:nvContentPartPr>
            <p14:xfrm>
              <a:off x="3183730" y="803270"/>
              <a:ext cx="501480" cy="161280"/>
            </p14:xfrm>
          </p:contentPart>
        </mc:Choice>
        <mc:Fallback xmlns="">
          <p:pic>
            <p:nvPicPr>
              <p:cNvPr id="355477" name="Ink 355476">
                <a:extLst>
                  <a:ext uri="{FF2B5EF4-FFF2-40B4-BE49-F238E27FC236}">
                    <a16:creationId xmlns:a16="http://schemas.microsoft.com/office/drawing/2014/main" id="{73615E5E-44F6-4B6B-8C5D-7EB030E9801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174736" y="794270"/>
                <a:ext cx="519107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55478" name="Ink 355477">
                <a:extLst>
                  <a:ext uri="{FF2B5EF4-FFF2-40B4-BE49-F238E27FC236}">
                    <a16:creationId xmlns:a16="http://schemas.microsoft.com/office/drawing/2014/main" id="{CF53ACB9-16D0-43B7-A178-15AAA9C318E6}"/>
                  </a:ext>
                </a:extLst>
              </p14:cNvPr>
              <p14:cNvContentPartPr/>
              <p14:nvPr/>
            </p14:nvContentPartPr>
            <p14:xfrm>
              <a:off x="5357770" y="2243990"/>
              <a:ext cx="557280" cy="326520"/>
            </p14:xfrm>
          </p:contentPart>
        </mc:Choice>
        <mc:Fallback xmlns="">
          <p:pic>
            <p:nvPicPr>
              <p:cNvPr id="355478" name="Ink 355477">
                <a:extLst>
                  <a:ext uri="{FF2B5EF4-FFF2-40B4-BE49-F238E27FC236}">
                    <a16:creationId xmlns:a16="http://schemas.microsoft.com/office/drawing/2014/main" id="{CF53ACB9-16D0-43B7-A178-15AAA9C318E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348770" y="2235350"/>
                <a:ext cx="57492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55485" name="Ink 355484">
                <a:extLst>
                  <a:ext uri="{FF2B5EF4-FFF2-40B4-BE49-F238E27FC236}">
                    <a16:creationId xmlns:a16="http://schemas.microsoft.com/office/drawing/2014/main" id="{170A3EA5-7AF3-49B7-85BF-CBA6AE5E35CB}"/>
                  </a:ext>
                </a:extLst>
              </p14:cNvPr>
              <p14:cNvContentPartPr/>
              <p14:nvPr/>
            </p14:nvContentPartPr>
            <p14:xfrm>
              <a:off x="4667290" y="785990"/>
              <a:ext cx="52560" cy="186480"/>
            </p14:xfrm>
          </p:contentPart>
        </mc:Choice>
        <mc:Fallback xmlns="">
          <p:pic>
            <p:nvPicPr>
              <p:cNvPr id="355485" name="Ink 355484">
                <a:extLst>
                  <a:ext uri="{FF2B5EF4-FFF2-40B4-BE49-F238E27FC236}">
                    <a16:creationId xmlns:a16="http://schemas.microsoft.com/office/drawing/2014/main" id="{170A3EA5-7AF3-49B7-85BF-CBA6AE5E35C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658650" y="777350"/>
                <a:ext cx="702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55487" name="Ink 355486">
                <a:extLst>
                  <a:ext uri="{FF2B5EF4-FFF2-40B4-BE49-F238E27FC236}">
                    <a16:creationId xmlns:a16="http://schemas.microsoft.com/office/drawing/2014/main" id="{D5FD0F5F-F68B-4BB2-9B3D-B60A07BB0F80}"/>
                  </a:ext>
                </a:extLst>
              </p14:cNvPr>
              <p14:cNvContentPartPr/>
              <p14:nvPr/>
            </p14:nvContentPartPr>
            <p14:xfrm>
              <a:off x="2510530" y="2287190"/>
              <a:ext cx="429480" cy="298800"/>
            </p14:xfrm>
          </p:contentPart>
        </mc:Choice>
        <mc:Fallback xmlns="">
          <p:pic>
            <p:nvPicPr>
              <p:cNvPr id="355487" name="Ink 355486">
                <a:extLst>
                  <a:ext uri="{FF2B5EF4-FFF2-40B4-BE49-F238E27FC236}">
                    <a16:creationId xmlns:a16="http://schemas.microsoft.com/office/drawing/2014/main" id="{D5FD0F5F-F68B-4BB2-9B3D-B60A07BB0F8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501530" y="2278190"/>
                <a:ext cx="44712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55488" name="Ink 355487">
                <a:extLst>
                  <a:ext uri="{FF2B5EF4-FFF2-40B4-BE49-F238E27FC236}">
                    <a16:creationId xmlns:a16="http://schemas.microsoft.com/office/drawing/2014/main" id="{A43F81C3-24B9-4CB3-AA24-DB4547799FCC}"/>
                  </a:ext>
                </a:extLst>
              </p14:cNvPr>
              <p14:cNvContentPartPr/>
              <p14:nvPr/>
            </p14:nvContentPartPr>
            <p14:xfrm>
              <a:off x="4034050" y="778070"/>
              <a:ext cx="145440" cy="160200"/>
            </p14:xfrm>
          </p:contentPart>
        </mc:Choice>
        <mc:Fallback xmlns="">
          <p:pic>
            <p:nvPicPr>
              <p:cNvPr id="355488" name="Ink 355487">
                <a:extLst>
                  <a:ext uri="{FF2B5EF4-FFF2-40B4-BE49-F238E27FC236}">
                    <a16:creationId xmlns:a16="http://schemas.microsoft.com/office/drawing/2014/main" id="{A43F81C3-24B9-4CB3-AA24-DB4547799FC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025072" y="769070"/>
                <a:ext cx="163036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55489" name="Ink 355488">
                <a:extLst>
                  <a:ext uri="{FF2B5EF4-FFF2-40B4-BE49-F238E27FC236}">
                    <a16:creationId xmlns:a16="http://schemas.microsoft.com/office/drawing/2014/main" id="{8D261986-9E5B-487C-BD4D-74CCE70BA220}"/>
                  </a:ext>
                </a:extLst>
              </p14:cNvPr>
              <p14:cNvContentPartPr/>
              <p14:nvPr/>
            </p14:nvContentPartPr>
            <p14:xfrm>
              <a:off x="4233490" y="819830"/>
              <a:ext cx="345960" cy="127800"/>
            </p14:xfrm>
          </p:contentPart>
        </mc:Choice>
        <mc:Fallback xmlns="">
          <p:pic>
            <p:nvPicPr>
              <p:cNvPr id="355489" name="Ink 355488">
                <a:extLst>
                  <a:ext uri="{FF2B5EF4-FFF2-40B4-BE49-F238E27FC236}">
                    <a16:creationId xmlns:a16="http://schemas.microsoft.com/office/drawing/2014/main" id="{8D261986-9E5B-487C-BD4D-74CCE70BA22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224841" y="811190"/>
                <a:ext cx="363618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55490" name="Ink 355489">
                <a:extLst>
                  <a:ext uri="{FF2B5EF4-FFF2-40B4-BE49-F238E27FC236}">
                    <a16:creationId xmlns:a16="http://schemas.microsoft.com/office/drawing/2014/main" id="{FC0C2841-AF8D-43C0-9E7F-701F15FA8672}"/>
                  </a:ext>
                </a:extLst>
              </p14:cNvPr>
              <p14:cNvContentPartPr/>
              <p14:nvPr/>
            </p14:nvContentPartPr>
            <p14:xfrm>
              <a:off x="4766650" y="851870"/>
              <a:ext cx="56520" cy="51480"/>
            </p14:xfrm>
          </p:contentPart>
        </mc:Choice>
        <mc:Fallback xmlns="">
          <p:pic>
            <p:nvPicPr>
              <p:cNvPr id="355490" name="Ink 355489">
                <a:extLst>
                  <a:ext uri="{FF2B5EF4-FFF2-40B4-BE49-F238E27FC236}">
                    <a16:creationId xmlns:a16="http://schemas.microsoft.com/office/drawing/2014/main" id="{FC0C2841-AF8D-43C0-9E7F-701F15FA867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757650" y="842870"/>
                <a:ext cx="741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55491" name="Ink 355490">
                <a:extLst>
                  <a:ext uri="{FF2B5EF4-FFF2-40B4-BE49-F238E27FC236}">
                    <a16:creationId xmlns:a16="http://schemas.microsoft.com/office/drawing/2014/main" id="{3E4BC29C-4AE9-4A3F-99B2-BD5CF0824801}"/>
                  </a:ext>
                </a:extLst>
              </p14:cNvPr>
              <p14:cNvContentPartPr/>
              <p14:nvPr/>
            </p14:nvContentPartPr>
            <p14:xfrm>
              <a:off x="4872130" y="905150"/>
              <a:ext cx="3960" cy="3240"/>
            </p14:xfrm>
          </p:contentPart>
        </mc:Choice>
        <mc:Fallback xmlns="">
          <p:pic>
            <p:nvPicPr>
              <p:cNvPr id="355491" name="Ink 355490">
                <a:extLst>
                  <a:ext uri="{FF2B5EF4-FFF2-40B4-BE49-F238E27FC236}">
                    <a16:creationId xmlns:a16="http://schemas.microsoft.com/office/drawing/2014/main" id="{3E4BC29C-4AE9-4A3F-99B2-BD5CF082480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863130" y="896150"/>
                <a:ext cx="216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55496" name="Ink 355495">
                <a:extLst>
                  <a:ext uri="{FF2B5EF4-FFF2-40B4-BE49-F238E27FC236}">
                    <a16:creationId xmlns:a16="http://schemas.microsoft.com/office/drawing/2014/main" id="{E1670492-4CDA-46A6-AFD8-946D5B89C603}"/>
                  </a:ext>
                </a:extLst>
              </p14:cNvPr>
              <p14:cNvContentPartPr/>
              <p14:nvPr/>
            </p14:nvContentPartPr>
            <p14:xfrm>
              <a:off x="5212690" y="903350"/>
              <a:ext cx="120600" cy="81000"/>
            </p14:xfrm>
          </p:contentPart>
        </mc:Choice>
        <mc:Fallback xmlns="">
          <p:pic>
            <p:nvPicPr>
              <p:cNvPr id="355496" name="Ink 355495">
                <a:extLst>
                  <a:ext uri="{FF2B5EF4-FFF2-40B4-BE49-F238E27FC236}">
                    <a16:creationId xmlns:a16="http://schemas.microsoft.com/office/drawing/2014/main" id="{E1670492-4CDA-46A6-AFD8-946D5B89C60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204050" y="894710"/>
                <a:ext cx="1382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55497" name="Ink 355496">
                <a:extLst>
                  <a:ext uri="{FF2B5EF4-FFF2-40B4-BE49-F238E27FC236}">
                    <a16:creationId xmlns:a16="http://schemas.microsoft.com/office/drawing/2014/main" id="{F0CF00CD-135F-4938-B3EC-33A4F2246BB5}"/>
                  </a:ext>
                </a:extLst>
              </p14:cNvPr>
              <p14:cNvContentPartPr/>
              <p14:nvPr/>
            </p14:nvContentPartPr>
            <p14:xfrm>
              <a:off x="4924690" y="841790"/>
              <a:ext cx="173520" cy="141480"/>
            </p14:xfrm>
          </p:contentPart>
        </mc:Choice>
        <mc:Fallback xmlns="">
          <p:pic>
            <p:nvPicPr>
              <p:cNvPr id="355497" name="Ink 355496">
                <a:extLst>
                  <a:ext uri="{FF2B5EF4-FFF2-40B4-BE49-F238E27FC236}">
                    <a16:creationId xmlns:a16="http://schemas.microsoft.com/office/drawing/2014/main" id="{F0CF00CD-135F-4938-B3EC-33A4F2246BB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16050" y="833150"/>
                <a:ext cx="1911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55498" name="Ink 355497">
                <a:extLst>
                  <a:ext uri="{FF2B5EF4-FFF2-40B4-BE49-F238E27FC236}">
                    <a16:creationId xmlns:a16="http://schemas.microsoft.com/office/drawing/2014/main" id="{630F596F-D973-4824-B7A4-22F0A1D5BE39}"/>
                  </a:ext>
                </a:extLst>
              </p14:cNvPr>
              <p14:cNvContentPartPr/>
              <p14:nvPr/>
            </p14:nvContentPartPr>
            <p14:xfrm>
              <a:off x="5394850" y="2661590"/>
              <a:ext cx="516240" cy="314640"/>
            </p14:xfrm>
          </p:contentPart>
        </mc:Choice>
        <mc:Fallback xmlns="">
          <p:pic>
            <p:nvPicPr>
              <p:cNvPr id="355498" name="Ink 355497">
                <a:extLst>
                  <a:ext uri="{FF2B5EF4-FFF2-40B4-BE49-F238E27FC236}">
                    <a16:creationId xmlns:a16="http://schemas.microsoft.com/office/drawing/2014/main" id="{630F596F-D973-4824-B7A4-22F0A1D5BE3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385850" y="2652950"/>
                <a:ext cx="53388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55503" name="Ink 355502">
                <a:extLst>
                  <a:ext uri="{FF2B5EF4-FFF2-40B4-BE49-F238E27FC236}">
                    <a16:creationId xmlns:a16="http://schemas.microsoft.com/office/drawing/2014/main" id="{86B1D84F-630E-44BA-B002-95C3B0218C3E}"/>
                  </a:ext>
                </a:extLst>
              </p14:cNvPr>
              <p14:cNvContentPartPr/>
              <p14:nvPr/>
            </p14:nvContentPartPr>
            <p14:xfrm>
              <a:off x="5735050" y="863030"/>
              <a:ext cx="72000" cy="61200"/>
            </p14:xfrm>
          </p:contentPart>
        </mc:Choice>
        <mc:Fallback xmlns="">
          <p:pic>
            <p:nvPicPr>
              <p:cNvPr id="355503" name="Ink 355502">
                <a:extLst>
                  <a:ext uri="{FF2B5EF4-FFF2-40B4-BE49-F238E27FC236}">
                    <a16:creationId xmlns:a16="http://schemas.microsoft.com/office/drawing/2014/main" id="{86B1D84F-630E-44BA-B002-95C3B0218C3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726410" y="854030"/>
                <a:ext cx="896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55506" name="Ink 355505">
                <a:extLst>
                  <a:ext uri="{FF2B5EF4-FFF2-40B4-BE49-F238E27FC236}">
                    <a16:creationId xmlns:a16="http://schemas.microsoft.com/office/drawing/2014/main" id="{00E88EC0-B4F0-44DA-9DA3-6F2F1FBC51E9}"/>
                  </a:ext>
                </a:extLst>
              </p14:cNvPr>
              <p14:cNvContentPartPr/>
              <p14:nvPr/>
            </p14:nvContentPartPr>
            <p14:xfrm>
              <a:off x="5864650" y="805070"/>
              <a:ext cx="94320" cy="200160"/>
            </p14:xfrm>
          </p:contentPart>
        </mc:Choice>
        <mc:Fallback xmlns="">
          <p:pic>
            <p:nvPicPr>
              <p:cNvPr id="355506" name="Ink 355505">
                <a:extLst>
                  <a:ext uri="{FF2B5EF4-FFF2-40B4-BE49-F238E27FC236}">
                    <a16:creationId xmlns:a16="http://schemas.microsoft.com/office/drawing/2014/main" id="{00E88EC0-B4F0-44DA-9DA3-6F2F1FBC51E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855650" y="796430"/>
                <a:ext cx="1119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55507" name="Ink 355506">
                <a:extLst>
                  <a:ext uri="{FF2B5EF4-FFF2-40B4-BE49-F238E27FC236}">
                    <a16:creationId xmlns:a16="http://schemas.microsoft.com/office/drawing/2014/main" id="{DC737690-39FD-4298-9002-6E04CD2D25F2}"/>
                  </a:ext>
                </a:extLst>
              </p14:cNvPr>
              <p14:cNvContentPartPr/>
              <p14:nvPr/>
            </p14:nvContentPartPr>
            <p14:xfrm>
              <a:off x="5479090" y="772670"/>
              <a:ext cx="206640" cy="195840"/>
            </p14:xfrm>
          </p:contentPart>
        </mc:Choice>
        <mc:Fallback xmlns="">
          <p:pic>
            <p:nvPicPr>
              <p:cNvPr id="355507" name="Ink 355506">
                <a:extLst>
                  <a:ext uri="{FF2B5EF4-FFF2-40B4-BE49-F238E27FC236}">
                    <a16:creationId xmlns:a16="http://schemas.microsoft.com/office/drawing/2014/main" id="{DC737690-39FD-4298-9002-6E04CD2D25F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470450" y="763670"/>
                <a:ext cx="22428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55508" name="Ink 355507">
                <a:extLst>
                  <a:ext uri="{FF2B5EF4-FFF2-40B4-BE49-F238E27FC236}">
                    <a16:creationId xmlns:a16="http://schemas.microsoft.com/office/drawing/2014/main" id="{5F0D98F5-B9D1-41B0-9E3C-49C47907C1FE}"/>
                  </a:ext>
                </a:extLst>
              </p14:cNvPr>
              <p14:cNvContentPartPr/>
              <p14:nvPr/>
            </p14:nvContentPartPr>
            <p14:xfrm>
              <a:off x="2521330" y="2697950"/>
              <a:ext cx="373680" cy="249120"/>
            </p14:xfrm>
          </p:contentPart>
        </mc:Choice>
        <mc:Fallback xmlns="">
          <p:pic>
            <p:nvPicPr>
              <p:cNvPr id="355508" name="Ink 355507">
                <a:extLst>
                  <a:ext uri="{FF2B5EF4-FFF2-40B4-BE49-F238E27FC236}">
                    <a16:creationId xmlns:a16="http://schemas.microsoft.com/office/drawing/2014/main" id="{5F0D98F5-B9D1-41B0-9E3C-49C47907C1F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512330" y="2689310"/>
                <a:ext cx="3913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55509" name="Ink 355508">
                <a:extLst>
                  <a:ext uri="{FF2B5EF4-FFF2-40B4-BE49-F238E27FC236}">
                    <a16:creationId xmlns:a16="http://schemas.microsoft.com/office/drawing/2014/main" id="{A4290F62-8E0F-4898-95B7-197EA482ED28}"/>
                  </a:ext>
                </a:extLst>
              </p14:cNvPr>
              <p14:cNvContentPartPr/>
              <p14:nvPr/>
            </p14:nvContentPartPr>
            <p14:xfrm>
              <a:off x="6042850" y="809390"/>
              <a:ext cx="42480" cy="181080"/>
            </p14:xfrm>
          </p:contentPart>
        </mc:Choice>
        <mc:Fallback xmlns="">
          <p:pic>
            <p:nvPicPr>
              <p:cNvPr id="355509" name="Ink 355508">
                <a:extLst>
                  <a:ext uri="{FF2B5EF4-FFF2-40B4-BE49-F238E27FC236}">
                    <a16:creationId xmlns:a16="http://schemas.microsoft.com/office/drawing/2014/main" id="{A4290F62-8E0F-4898-95B7-197EA482ED2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033850" y="800750"/>
                <a:ext cx="601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55510" name="Ink 355509">
                <a:extLst>
                  <a:ext uri="{FF2B5EF4-FFF2-40B4-BE49-F238E27FC236}">
                    <a16:creationId xmlns:a16="http://schemas.microsoft.com/office/drawing/2014/main" id="{099C1493-C2FE-4C17-B1EB-ADBA04485E19}"/>
                  </a:ext>
                </a:extLst>
              </p14:cNvPr>
              <p14:cNvContentPartPr/>
              <p14:nvPr/>
            </p14:nvContentPartPr>
            <p14:xfrm>
              <a:off x="6140050" y="878150"/>
              <a:ext cx="47160" cy="69480"/>
            </p14:xfrm>
          </p:contentPart>
        </mc:Choice>
        <mc:Fallback xmlns="">
          <p:pic>
            <p:nvPicPr>
              <p:cNvPr id="355510" name="Ink 355509">
                <a:extLst>
                  <a:ext uri="{FF2B5EF4-FFF2-40B4-BE49-F238E27FC236}">
                    <a16:creationId xmlns:a16="http://schemas.microsoft.com/office/drawing/2014/main" id="{099C1493-C2FE-4C17-B1EB-ADBA04485E1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131050" y="869150"/>
                <a:ext cx="648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55517" name="Ink 355516">
                <a:extLst>
                  <a:ext uri="{FF2B5EF4-FFF2-40B4-BE49-F238E27FC236}">
                    <a16:creationId xmlns:a16="http://schemas.microsoft.com/office/drawing/2014/main" id="{EFA8CD71-D8F8-456B-A5DB-CD5DE3A037EA}"/>
                  </a:ext>
                </a:extLst>
              </p14:cNvPr>
              <p14:cNvContentPartPr/>
              <p14:nvPr/>
            </p14:nvContentPartPr>
            <p14:xfrm>
              <a:off x="2517730" y="3043190"/>
              <a:ext cx="339840" cy="270360"/>
            </p14:xfrm>
          </p:contentPart>
        </mc:Choice>
        <mc:Fallback xmlns="">
          <p:pic>
            <p:nvPicPr>
              <p:cNvPr id="355517" name="Ink 355516">
                <a:extLst>
                  <a:ext uri="{FF2B5EF4-FFF2-40B4-BE49-F238E27FC236}">
                    <a16:creationId xmlns:a16="http://schemas.microsoft.com/office/drawing/2014/main" id="{EFA8CD71-D8F8-456B-A5DB-CD5DE3A037E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509090" y="3034550"/>
                <a:ext cx="3574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55518" name="Ink 355517">
                <a:extLst>
                  <a:ext uri="{FF2B5EF4-FFF2-40B4-BE49-F238E27FC236}">
                    <a16:creationId xmlns:a16="http://schemas.microsoft.com/office/drawing/2014/main" id="{C5317C9D-B5E0-4747-866A-A6944B1EB134}"/>
                  </a:ext>
                </a:extLst>
              </p14:cNvPr>
              <p14:cNvContentPartPr/>
              <p14:nvPr/>
            </p14:nvContentPartPr>
            <p14:xfrm>
              <a:off x="6599050" y="897950"/>
              <a:ext cx="124200" cy="114480"/>
            </p14:xfrm>
          </p:contentPart>
        </mc:Choice>
        <mc:Fallback xmlns="">
          <p:pic>
            <p:nvPicPr>
              <p:cNvPr id="355518" name="Ink 355517">
                <a:extLst>
                  <a:ext uri="{FF2B5EF4-FFF2-40B4-BE49-F238E27FC236}">
                    <a16:creationId xmlns:a16="http://schemas.microsoft.com/office/drawing/2014/main" id="{C5317C9D-B5E0-4747-866A-A6944B1EB13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590050" y="888950"/>
                <a:ext cx="1418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55519" name="Ink 355518">
                <a:extLst>
                  <a:ext uri="{FF2B5EF4-FFF2-40B4-BE49-F238E27FC236}">
                    <a16:creationId xmlns:a16="http://schemas.microsoft.com/office/drawing/2014/main" id="{7A80EB77-3120-42CF-A54F-7601639B4962}"/>
                  </a:ext>
                </a:extLst>
              </p14:cNvPr>
              <p14:cNvContentPartPr/>
              <p14:nvPr/>
            </p14:nvContentPartPr>
            <p14:xfrm>
              <a:off x="6243370" y="848990"/>
              <a:ext cx="237240" cy="187920"/>
            </p14:xfrm>
          </p:contentPart>
        </mc:Choice>
        <mc:Fallback xmlns="">
          <p:pic>
            <p:nvPicPr>
              <p:cNvPr id="355519" name="Ink 355518">
                <a:extLst>
                  <a:ext uri="{FF2B5EF4-FFF2-40B4-BE49-F238E27FC236}">
                    <a16:creationId xmlns:a16="http://schemas.microsoft.com/office/drawing/2014/main" id="{7A80EB77-3120-42CF-A54F-7601639B496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234717" y="840350"/>
                <a:ext cx="254907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55520" name="Ink 355519">
                <a:extLst>
                  <a:ext uri="{FF2B5EF4-FFF2-40B4-BE49-F238E27FC236}">
                    <a16:creationId xmlns:a16="http://schemas.microsoft.com/office/drawing/2014/main" id="{A2999589-69AD-48F0-9E19-CB8C62C3874D}"/>
                  </a:ext>
                </a:extLst>
              </p14:cNvPr>
              <p14:cNvContentPartPr/>
              <p14:nvPr/>
            </p14:nvContentPartPr>
            <p14:xfrm>
              <a:off x="4259410" y="3008270"/>
              <a:ext cx="597240" cy="340920"/>
            </p14:xfrm>
          </p:contentPart>
        </mc:Choice>
        <mc:Fallback xmlns="">
          <p:pic>
            <p:nvPicPr>
              <p:cNvPr id="355520" name="Ink 355519">
                <a:extLst>
                  <a:ext uri="{FF2B5EF4-FFF2-40B4-BE49-F238E27FC236}">
                    <a16:creationId xmlns:a16="http://schemas.microsoft.com/office/drawing/2014/main" id="{A2999589-69AD-48F0-9E19-CB8C62C3874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250770" y="2999630"/>
                <a:ext cx="6148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55523" name="Ink 355522">
                <a:extLst>
                  <a:ext uri="{FF2B5EF4-FFF2-40B4-BE49-F238E27FC236}">
                    <a16:creationId xmlns:a16="http://schemas.microsoft.com/office/drawing/2014/main" id="{2B1E91CE-E725-4695-9D13-293D3FA9A085}"/>
                  </a:ext>
                </a:extLst>
              </p14:cNvPr>
              <p14:cNvContentPartPr/>
              <p14:nvPr/>
            </p14:nvContentPartPr>
            <p14:xfrm>
              <a:off x="5362090" y="3013310"/>
              <a:ext cx="605520" cy="338760"/>
            </p14:xfrm>
          </p:contentPart>
        </mc:Choice>
        <mc:Fallback xmlns="">
          <p:pic>
            <p:nvPicPr>
              <p:cNvPr id="355523" name="Ink 355522">
                <a:extLst>
                  <a:ext uri="{FF2B5EF4-FFF2-40B4-BE49-F238E27FC236}">
                    <a16:creationId xmlns:a16="http://schemas.microsoft.com/office/drawing/2014/main" id="{2B1E91CE-E725-4695-9D13-293D3FA9A08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353445" y="3004670"/>
                <a:ext cx="62317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55524" name="Ink 355523">
                <a:extLst>
                  <a:ext uri="{FF2B5EF4-FFF2-40B4-BE49-F238E27FC236}">
                    <a16:creationId xmlns:a16="http://schemas.microsoft.com/office/drawing/2014/main" id="{5F5C8B6C-57C6-4AF1-A0C8-77C179101BB3}"/>
                  </a:ext>
                </a:extLst>
              </p14:cNvPr>
              <p14:cNvContentPartPr/>
              <p14:nvPr/>
            </p14:nvContentPartPr>
            <p14:xfrm>
              <a:off x="6861130" y="878510"/>
              <a:ext cx="38520" cy="161280"/>
            </p14:xfrm>
          </p:contentPart>
        </mc:Choice>
        <mc:Fallback xmlns="">
          <p:pic>
            <p:nvPicPr>
              <p:cNvPr id="355524" name="Ink 355523">
                <a:extLst>
                  <a:ext uri="{FF2B5EF4-FFF2-40B4-BE49-F238E27FC236}">
                    <a16:creationId xmlns:a16="http://schemas.microsoft.com/office/drawing/2014/main" id="{5F5C8B6C-57C6-4AF1-A0C8-77C179101BB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852130" y="869870"/>
                <a:ext cx="561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55530" name="Ink 355529">
                <a:extLst>
                  <a:ext uri="{FF2B5EF4-FFF2-40B4-BE49-F238E27FC236}">
                    <a16:creationId xmlns:a16="http://schemas.microsoft.com/office/drawing/2014/main" id="{5EA781BA-D57B-41E1-BEAD-DE2B129C09B3}"/>
                  </a:ext>
                </a:extLst>
              </p14:cNvPr>
              <p14:cNvContentPartPr/>
              <p14:nvPr/>
            </p14:nvContentPartPr>
            <p14:xfrm>
              <a:off x="7518490" y="916670"/>
              <a:ext cx="36720" cy="154440"/>
            </p14:xfrm>
          </p:contentPart>
        </mc:Choice>
        <mc:Fallback xmlns="">
          <p:pic>
            <p:nvPicPr>
              <p:cNvPr id="355530" name="Ink 355529">
                <a:extLst>
                  <a:ext uri="{FF2B5EF4-FFF2-40B4-BE49-F238E27FC236}">
                    <a16:creationId xmlns:a16="http://schemas.microsoft.com/office/drawing/2014/main" id="{5EA781BA-D57B-41E1-BEAD-DE2B129C09B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509490" y="907670"/>
                <a:ext cx="543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55531" name="Ink 355530">
                <a:extLst>
                  <a:ext uri="{FF2B5EF4-FFF2-40B4-BE49-F238E27FC236}">
                    <a16:creationId xmlns:a16="http://schemas.microsoft.com/office/drawing/2014/main" id="{A4F6EB10-67F6-4AD4-953D-C9AA0D0F14AA}"/>
                  </a:ext>
                </a:extLst>
              </p14:cNvPr>
              <p14:cNvContentPartPr/>
              <p14:nvPr/>
            </p14:nvContentPartPr>
            <p14:xfrm>
              <a:off x="7626130" y="983270"/>
              <a:ext cx="60120" cy="79560"/>
            </p14:xfrm>
          </p:contentPart>
        </mc:Choice>
        <mc:Fallback xmlns="">
          <p:pic>
            <p:nvPicPr>
              <p:cNvPr id="355531" name="Ink 355530">
                <a:extLst>
                  <a:ext uri="{FF2B5EF4-FFF2-40B4-BE49-F238E27FC236}">
                    <a16:creationId xmlns:a16="http://schemas.microsoft.com/office/drawing/2014/main" id="{A4F6EB10-67F6-4AD4-953D-C9AA0D0F14A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617490" y="974270"/>
                <a:ext cx="777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55532" name="Ink 355531">
                <a:extLst>
                  <a:ext uri="{FF2B5EF4-FFF2-40B4-BE49-F238E27FC236}">
                    <a16:creationId xmlns:a16="http://schemas.microsoft.com/office/drawing/2014/main" id="{F2FA75FA-A6C9-4301-B720-D89D89F35121}"/>
                  </a:ext>
                </a:extLst>
              </p14:cNvPr>
              <p14:cNvContentPartPr/>
              <p14:nvPr/>
            </p14:nvContentPartPr>
            <p14:xfrm>
              <a:off x="7761130" y="1035830"/>
              <a:ext cx="1080" cy="6840"/>
            </p14:xfrm>
          </p:contentPart>
        </mc:Choice>
        <mc:Fallback xmlns="">
          <p:pic>
            <p:nvPicPr>
              <p:cNvPr id="355532" name="Ink 355531">
                <a:extLst>
                  <a:ext uri="{FF2B5EF4-FFF2-40B4-BE49-F238E27FC236}">
                    <a16:creationId xmlns:a16="http://schemas.microsoft.com/office/drawing/2014/main" id="{F2FA75FA-A6C9-4301-B720-D89D89F3512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752490" y="1027190"/>
                <a:ext cx="187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55535" name="Ink 355534">
                <a:extLst>
                  <a:ext uri="{FF2B5EF4-FFF2-40B4-BE49-F238E27FC236}">
                    <a16:creationId xmlns:a16="http://schemas.microsoft.com/office/drawing/2014/main" id="{7A15274C-FDDD-477B-89B8-EB61D52C2BD3}"/>
                  </a:ext>
                </a:extLst>
              </p14:cNvPr>
              <p14:cNvContentPartPr/>
              <p14:nvPr/>
            </p14:nvContentPartPr>
            <p14:xfrm>
              <a:off x="7822690" y="978950"/>
              <a:ext cx="174600" cy="155880"/>
            </p14:xfrm>
          </p:contentPart>
        </mc:Choice>
        <mc:Fallback xmlns="">
          <p:pic>
            <p:nvPicPr>
              <p:cNvPr id="355535" name="Ink 355534">
                <a:extLst>
                  <a:ext uri="{FF2B5EF4-FFF2-40B4-BE49-F238E27FC236}">
                    <a16:creationId xmlns:a16="http://schemas.microsoft.com/office/drawing/2014/main" id="{7A15274C-FDDD-477B-89B8-EB61D52C2BD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813690" y="969950"/>
                <a:ext cx="1922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55536" name="Ink 355535">
                <a:extLst>
                  <a:ext uri="{FF2B5EF4-FFF2-40B4-BE49-F238E27FC236}">
                    <a16:creationId xmlns:a16="http://schemas.microsoft.com/office/drawing/2014/main" id="{43FD8775-4EC8-4B02-8E1E-B0FF7AEED0E9}"/>
                  </a:ext>
                </a:extLst>
              </p14:cNvPr>
              <p14:cNvContentPartPr/>
              <p14:nvPr/>
            </p14:nvContentPartPr>
            <p14:xfrm>
              <a:off x="7002250" y="910190"/>
              <a:ext cx="449280" cy="150480"/>
            </p14:xfrm>
          </p:contentPart>
        </mc:Choice>
        <mc:Fallback xmlns="">
          <p:pic>
            <p:nvPicPr>
              <p:cNvPr id="355536" name="Ink 355535">
                <a:extLst>
                  <a:ext uri="{FF2B5EF4-FFF2-40B4-BE49-F238E27FC236}">
                    <a16:creationId xmlns:a16="http://schemas.microsoft.com/office/drawing/2014/main" id="{43FD8775-4EC8-4B02-8E1E-B0FF7AEED0E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993250" y="901190"/>
                <a:ext cx="4669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55537" name="Ink 355536">
                <a:extLst>
                  <a:ext uri="{FF2B5EF4-FFF2-40B4-BE49-F238E27FC236}">
                    <a16:creationId xmlns:a16="http://schemas.microsoft.com/office/drawing/2014/main" id="{E08F256D-5BBC-4971-9D4B-9345CBA39AA2}"/>
                  </a:ext>
                </a:extLst>
              </p14:cNvPr>
              <p14:cNvContentPartPr/>
              <p14:nvPr/>
            </p14:nvContentPartPr>
            <p14:xfrm>
              <a:off x="8123650" y="1087310"/>
              <a:ext cx="81000" cy="15120"/>
            </p14:xfrm>
          </p:contentPart>
        </mc:Choice>
        <mc:Fallback xmlns="">
          <p:pic>
            <p:nvPicPr>
              <p:cNvPr id="355537" name="Ink 355536">
                <a:extLst>
                  <a:ext uri="{FF2B5EF4-FFF2-40B4-BE49-F238E27FC236}">
                    <a16:creationId xmlns:a16="http://schemas.microsoft.com/office/drawing/2014/main" id="{E08F256D-5BBC-4971-9D4B-9345CBA39AA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115010" y="1078310"/>
                <a:ext cx="986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55538" name="Ink 355537">
                <a:extLst>
                  <a:ext uri="{FF2B5EF4-FFF2-40B4-BE49-F238E27FC236}">
                    <a16:creationId xmlns:a16="http://schemas.microsoft.com/office/drawing/2014/main" id="{95E7E8BC-55FC-45AB-BF58-7149F854C30F}"/>
                  </a:ext>
                </a:extLst>
              </p14:cNvPr>
              <p14:cNvContentPartPr/>
              <p14:nvPr/>
            </p14:nvContentPartPr>
            <p14:xfrm>
              <a:off x="8125090" y="1050590"/>
              <a:ext cx="93240" cy="5040"/>
            </p14:xfrm>
          </p:contentPart>
        </mc:Choice>
        <mc:Fallback xmlns="">
          <p:pic>
            <p:nvPicPr>
              <p:cNvPr id="355538" name="Ink 355537">
                <a:extLst>
                  <a:ext uri="{FF2B5EF4-FFF2-40B4-BE49-F238E27FC236}">
                    <a16:creationId xmlns:a16="http://schemas.microsoft.com/office/drawing/2014/main" id="{95E7E8BC-55FC-45AB-BF58-7149F854C30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116450" y="1041590"/>
                <a:ext cx="1108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55539" name="Ink 355538">
                <a:extLst>
                  <a:ext uri="{FF2B5EF4-FFF2-40B4-BE49-F238E27FC236}">
                    <a16:creationId xmlns:a16="http://schemas.microsoft.com/office/drawing/2014/main" id="{8F5D3BA3-D2A8-4689-B09F-1B5B0C76446B}"/>
                  </a:ext>
                </a:extLst>
              </p14:cNvPr>
              <p14:cNvContentPartPr/>
              <p14:nvPr/>
            </p14:nvContentPartPr>
            <p14:xfrm>
              <a:off x="8461690" y="1004870"/>
              <a:ext cx="69840" cy="114120"/>
            </p14:xfrm>
          </p:contentPart>
        </mc:Choice>
        <mc:Fallback xmlns="">
          <p:pic>
            <p:nvPicPr>
              <p:cNvPr id="355539" name="Ink 355538">
                <a:extLst>
                  <a:ext uri="{FF2B5EF4-FFF2-40B4-BE49-F238E27FC236}">
                    <a16:creationId xmlns:a16="http://schemas.microsoft.com/office/drawing/2014/main" id="{8F5D3BA3-D2A8-4689-B09F-1B5B0C76446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452690" y="996230"/>
                <a:ext cx="874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55548" name="Ink 355547">
                <a:extLst>
                  <a:ext uri="{FF2B5EF4-FFF2-40B4-BE49-F238E27FC236}">
                    <a16:creationId xmlns:a16="http://schemas.microsoft.com/office/drawing/2014/main" id="{5D287C54-08EE-4A94-B9E3-9F45F04E7BCD}"/>
                  </a:ext>
                </a:extLst>
              </p14:cNvPr>
              <p14:cNvContentPartPr/>
              <p14:nvPr/>
            </p14:nvContentPartPr>
            <p14:xfrm>
              <a:off x="8373130" y="813710"/>
              <a:ext cx="300960" cy="83520"/>
            </p14:xfrm>
          </p:contentPart>
        </mc:Choice>
        <mc:Fallback xmlns="">
          <p:pic>
            <p:nvPicPr>
              <p:cNvPr id="355548" name="Ink 355547">
                <a:extLst>
                  <a:ext uri="{FF2B5EF4-FFF2-40B4-BE49-F238E27FC236}">
                    <a16:creationId xmlns:a16="http://schemas.microsoft.com/office/drawing/2014/main" id="{5D287C54-08EE-4A94-B9E3-9F45F04E7BC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364490" y="804749"/>
                <a:ext cx="318600" cy="101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55549" name="Ink 355548">
                <a:extLst>
                  <a:ext uri="{FF2B5EF4-FFF2-40B4-BE49-F238E27FC236}">
                    <a16:creationId xmlns:a16="http://schemas.microsoft.com/office/drawing/2014/main" id="{9B0D259E-52FB-43DD-B808-3E9DD7DFD530}"/>
                  </a:ext>
                </a:extLst>
              </p14:cNvPr>
              <p14:cNvContentPartPr/>
              <p14:nvPr/>
            </p14:nvContentPartPr>
            <p14:xfrm>
              <a:off x="8396530" y="1173350"/>
              <a:ext cx="387000" cy="65520"/>
            </p14:xfrm>
          </p:contentPart>
        </mc:Choice>
        <mc:Fallback xmlns="">
          <p:pic>
            <p:nvPicPr>
              <p:cNvPr id="355549" name="Ink 355548">
                <a:extLst>
                  <a:ext uri="{FF2B5EF4-FFF2-40B4-BE49-F238E27FC236}">
                    <a16:creationId xmlns:a16="http://schemas.microsoft.com/office/drawing/2014/main" id="{9B0D259E-52FB-43DD-B808-3E9DD7DFD53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387530" y="1164710"/>
                <a:ext cx="4046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55550" name="Ink 355549">
                <a:extLst>
                  <a:ext uri="{FF2B5EF4-FFF2-40B4-BE49-F238E27FC236}">
                    <a16:creationId xmlns:a16="http://schemas.microsoft.com/office/drawing/2014/main" id="{722FF444-49B4-4DC2-BE9A-862D6EEB605D}"/>
                  </a:ext>
                </a:extLst>
              </p14:cNvPr>
              <p14:cNvContentPartPr/>
              <p14:nvPr/>
            </p14:nvContentPartPr>
            <p14:xfrm>
              <a:off x="8338210" y="932870"/>
              <a:ext cx="61920" cy="117000"/>
            </p14:xfrm>
          </p:contentPart>
        </mc:Choice>
        <mc:Fallback xmlns="">
          <p:pic>
            <p:nvPicPr>
              <p:cNvPr id="355550" name="Ink 355549">
                <a:extLst>
                  <a:ext uri="{FF2B5EF4-FFF2-40B4-BE49-F238E27FC236}">
                    <a16:creationId xmlns:a16="http://schemas.microsoft.com/office/drawing/2014/main" id="{722FF444-49B4-4DC2-BE9A-862D6EEB605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329570" y="923870"/>
                <a:ext cx="795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55551" name="Ink 355550">
                <a:extLst>
                  <a:ext uri="{FF2B5EF4-FFF2-40B4-BE49-F238E27FC236}">
                    <a16:creationId xmlns:a16="http://schemas.microsoft.com/office/drawing/2014/main" id="{450FE185-5000-45EA-B3A8-DA78F9D2305B}"/>
                  </a:ext>
                </a:extLst>
              </p14:cNvPr>
              <p14:cNvContentPartPr/>
              <p14:nvPr/>
            </p14:nvContentPartPr>
            <p14:xfrm>
              <a:off x="8611810" y="1037990"/>
              <a:ext cx="120240" cy="94680"/>
            </p14:xfrm>
          </p:contentPart>
        </mc:Choice>
        <mc:Fallback xmlns="">
          <p:pic>
            <p:nvPicPr>
              <p:cNvPr id="355551" name="Ink 355550">
                <a:extLst>
                  <a:ext uri="{FF2B5EF4-FFF2-40B4-BE49-F238E27FC236}">
                    <a16:creationId xmlns:a16="http://schemas.microsoft.com/office/drawing/2014/main" id="{450FE185-5000-45EA-B3A8-DA78F9D2305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602810" y="1028990"/>
                <a:ext cx="1378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55552" name="Ink 355551">
                <a:extLst>
                  <a:ext uri="{FF2B5EF4-FFF2-40B4-BE49-F238E27FC236}">
                    <a16:creationId xmlns:a16="http://schemas.microsoft.com/office/drawing/2014/main" id="{97ABB491-3D39-42C3-A4F9-2FB90FFDA21B}"/>
                  </a:ext>
                </a:extLst>
              </p14:cNvPr>
              <p14:cNvContentPartPr/>
              <p14:nvPr/>
            </p14:nvContentPartPr>
            <p14:xfrm>
              <a:off x="1627450" y="1654310"/>
              <a:ext cx="48960" cy="1301040"/>
            </p14:xfrm>
          </p:contentPart>
        </mc:Choice>
        <mc:Fallback xmlns="">
          <p:pic>
            <p:nvPicPr>
              <p:cNvPr id="355552" name="Ink 355551">
                <a:extLst>
                  <a:ext uri="{FF2B5EF4-FFF2-40B4-BE49-F238E27FC236}">
                    <a16:creationId xmlns:a16="http://schemas.microsoft.com/office/drawing/2014/main" id="{97ABB491-3D39-42C3-A4F9-2FB90FFDA21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618810" y="1645670"/>
                <a:ext cx="66600" cy="13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355553" name="Ink 355552">
                <a:extLst>
                  <a:ext uri="{FF2B5EF4-FFF2-40B4-BE49-F238E27FC236}">
                    <a16:creationId xmlns:a16="http://schemas.microsoft.com/office/drawing/2014/main" id="{071E74A8-6458-442B-B098-6B4526489B1D}"/>
                  </a:ext>
                </a:extLst>
              </p14:cNvPr>
              <p14:cNvContentPartPr/>
              <p14:nvPr/>
            </p14:nvContentPartPr>
            <p14:xfrm>
              <a:off x="679570" y="1620110"/>
              <a:ext cx="68760" cy="1297440"/>
            </p14:xfrm>
          </p:contentPart>
        </mc:Choice>
        <mc:Fallback xmlns="">
          <p:pic>
            <p:nvPicPr>
              <p:cNvPr id="355553" name="Ink 355552">
                <a:extLst>
                  <a:ext uri="{FF2B5EF4-FFF2-40B4-BE49-F238E27FC236}">
                    <a16:creationId xmlns:a16="http://schemas.microsoft.com/office/drawing/2014/main" id="{071E74A8-6458-442B-B098-6B4526489B1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70570" y="1611110"/>
                <a:ext cx="86400" cy="13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55568" name="Ink 355567">
                <a:extLst>
                  <a:ext uri="{FF2B5EF4-FFF2-40B4-BE49-F238E27FC236}">
                    <a16:creationId xmlns:a16="http://schemas.microsoft.com/office/drawing/2014/main" id="{2BDB58F5-69D0-4CA3-B4C2-8E8E586290D4}"/>
                  </a:ext>
                </a:extLst>
              </p14:cNvPr>
              <p14:cNvContentPartPr/>
              <p14:nvPr/>
            </p14:nvContentPartPr>
            <p14:xfrm>
              <a:off x="891250" y="1578710"/>
              <a:ext cx="623520" cy="1199160"/>
            </p14:xfrm>
          </p:contentPart>
        </mc:Choice>
        <mc:Fallback xmlns="">
          <p:pic>
            <p:nvPicPr>
              <p:cNvPr id="355568" name="Ink 355567">
                <a:extLst>
                  <a:ext uri="{FF2B5EF4-FFF2-40B4-BE49-F238E27FC236}">
                    <a16:creationId xmlns:a16="http://schemas.microsoft.com/office/drawing/2014/main" id="{2BDB58F5-69D0-4CA3-B4C2-8E8E586290D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82610" y="1570067"/>
                <a:ext cx="641160" cy="12168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100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5331" name="Rectangle 3"/>
              <p:cNvSpPr>
                <a:spLocks noChangeArrowheads="1"/>
              </p:cNvSpPr>
              <p:nvPr/>
            </p:nvSpPr>
            <p:spPr bwMode="auto">
              <a:xfrm>
                <a:off x="628650" y="1026695"/>
                <a:ext cx="7886700" cy="292015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Consider the return per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$1000</m:t>
                    </m:r>
                  </m:oMath>
                </a14:m>
                <a:r>
                  <a:rPr lang="en-US" sz="1200" dirty="0">
                    <a:latin typeface="Helvetica Light" panose="020B0403020202020204"/>
                  </a:rPr>
                  <a:t> for two types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of investments as shown in the below table. </a:t>
                </a: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(b) Which one has a higher investment risk?</a:t>
                </a:r>
              </a:p>
            </p:txBody>
          </p:sp>
        </mc:Choice>
        <mc:Fallback xmlns="">
          <p:sp>
            <p:nvSpPr>
              <p:cNvPr id="355331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1026695"/>
                <a:ext cx="7886700" cy="2920158"/>
              </a:xfrm>
              <a:prstGeom prst="rect">
                <a:avLst/>
              </a:prstGeom>
              <a:blipFill>
                <a:blip r:embed="rId2"/>
                <a:stretch>
                  <a:fillRect b="-83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5445" name="Group 31">
                <a:extLst>
                  <a:ext uri="{FF2B5EF4-FFF2-40B4-BE49-F238E27FC236}">
                    <a16:creationId xmlns:a16="http://schemas.microsoft.com/office/drawing/2014/main" id="{4DAA178C-64AB-EB3A-EC67-2E68DCFEE40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9869931"/>
                  </p:ext>
                </p:extLst>
              </p:nvPr>
            </p:nvGraphicFramePr>
            <p:xfrm>
              <a:off x="2485676" y="1553426"/>
              <a:ext cx="3766002" cy="1864340"/>
            </p:xfrm>
            <a:graphic>
              <a:graphicData uri="http://schemas.openxmlformats.org/drawingml/2006/table">
                <a:tbl>
                  <a:tblPr/>
                  <a:tblGrid>
                    <a:gridCol w="16050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286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3229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339"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Prob.    Econ. Condition</a:t>
                          </a:r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Investment</a:t>
                          </a: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987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Passive Fund </a:t>
                          </a: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(</m:t>
                                </m:r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𝑋</m:t>
                                </m:r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Aggressive Fund </a:t>
                          </a: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(</m:t>
                                </m:r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𝑌</m:t>
                                </m:r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44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1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8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0.2</m:t>
                              </m:r>
                            </m:oMath>
                          </a14:m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      Recession</a:t>
                          </a:r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dirty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−$25</m:t>
                              </m:r>
                            </m:oMath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dirty="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−$200</m:t>
                                </m:r>
                              </m:oMath>
                            </m:oMathPara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33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1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8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0.5</m:t>
                              </m:r>
                            </m:oMath>
                          </a14:m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      Stable</a:t>
                          </a:r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1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8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+</m:t>
                              </m:r>
                              <m:r>
                                <a:rPr lang="en-US" sz="1100" b="0" i="1" dirty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$50</m:t>
                              </m:r>
                            </m:oMath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1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8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+</m:t>
                              </m:r>
                              <m:r>
                                <a:rPr lang="en-US" sz="1100" b="0" i="1" dirty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$60</m:t>
                              </m:r>
                            </m:oMath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33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1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8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0.3</m:t>
                              </m:r>
                            </m:oMath>
                          </a14:m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      Expanding</a:t>
                          </a:r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+</m:t>
                                </m:r>
                                <m:r>
                                  <a:rPr lang="en-US" sz="1100" b="0" i="1" dirty="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$100</m:t>
                                </m:r>
                              </m:oMath>
                            </m:oMathPara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+</m:t>
                                </m:r>
                                <m:r>
                                  <a:rPr lang="en-US" sz="1100" b="0" i="1" dirty="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$350</m:t>
                                </m:r>
                              </m:oMath>
                            </m:oMathPara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5445" name="Group 31">
                <a:extLst>
                  <a:ext uri="{FF2B5EF4-FFF2-40B4-BE49-F238E27FC236}">
                    <a16:creationId xmlns:a16="http://schemas.microsoft.com/office/drawing/2014/main" id="{4DAA178C-64AB-EB3A-EC67-2E68DCFEE40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9869931"/>
                  </p:ext>
                </p:extLst>
              </p:nvPr>
            </p:nvGraphicFramePr>
            <p:xfrm>
              <a:off x="2485676" y="1553426"/>
              <a:ext cx="3766002" cy="1864340"/>
            </p:xfrm>
            <a:graphic>
              <a:graphicData uri="http://schemas.openxmlformats.org/drawingml/2006/table">
                <a:tbl>
                  <a:tblPr/>
                  <a:tblGrid>
                    <a:gridCol w="16050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286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3229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339"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Prob.    Econ. Condition</a:t>
                          </a:r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Investment</a:t>
                          </a: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38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5658" t="-92537" r="-136842" b="-2761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6404" t="-92537" r="-2463" b="-2761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44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36" t="-215000" r="-136364" b="-2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5658" t="-215000" r="-136842" b="-2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6404" t="-215000" r="-2463" b="-2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3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36" t="-315000" r="-136364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5658" t="-315000" r="-136842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6404" t="-315000" r="-2463" b="-1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3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36" t="-415000" r="-136364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5658" t="-415000" r="-136842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6404" t="-415000" r="-2463" b="-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E054FB-56C6-B782-AEE1-C3F57C2A90E9}"/>
              </a:ext>
            </a:extLst>
          </p:cNvPr>
          <p:cNvCxnSpPr/>
          <p:nvPr/>
        </p:nvCxnSpPr>
        <p:spPr>
          <a:xfrm>
            <a:off x="2893423" y="1553426"/>
            <a:ext cx="0" cy="18978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ACAF718-439C-4467-A2BD-A1D7C478B47A}"/>
                  </a:ext>
                </a:extLst>
              </p14:cNvPr>
              <p14:cNvContentPartPr/>
              <p14:nvPr/>
            </p14:nvContentPartPr>
            <p14:xfrm>
              <a:off x="2110570" y="297110"/>
              <a:ext cx="54720" cy="3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ACAF718-439C-4467-A2BD-A1D7C478B4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1570" y="288110"/>
                <a:ext cx="723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31975B-3436-47A2-8F93-6F9042379E9E}"/>
                  </a:ext>
                </a:extLst>
              </p14:cNvPr>
              <p14:cNvContentPartPr/>
              <p14:nvPr/>
            </p14:nvContentPartPr>
            <p14:xfrm>
              <a:off x="2088970" y="251750"/>
              <a:ext cx="85680" cy="6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31975B-3436-47A2-8F93-6F9042379E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0330" y="242750"/>
                <a:ext cx="1033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7C7088B-5C3C-4C95-9C47-107FD8E73F5D}"/>
                  </a:ext>
                </a:extLst>
              </p14:cNvPr>
              <p14:cNvContentPartPr/>
              <p14:nvPr/>
            </p14:nvContentPartPr>
            <p14:xfrm>
              <a:off x="1744090" y="137270"/>
              <a:ext cx="256680" cy="171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7C7088B-5C3C-4C95-9C47-107FD8E73F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35090" y="128630"/>
                <a:ext cx="27432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3A268A1-7BB2-4462-ABCE-921B32C282D2}"/>
                  </a:ext>
                </a:extLst>
              </p14:cNvPr>
              <p14:cNvContentPartPr/>
              <p14:nvPr/>
            </p14:nvContentPartPr>
            <p14:xfrm>
              <a:off x="2325490" y="80750"/>
              <a:ext cx="135720" cy="341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3A268A1-7BB2-4462-ABCE-921B32C282D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16827" y="72101"/>
                <a:ext cx="153407" cy="358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6FBC30-04E3-45C7-A2AD-60EB263625DB}"/>
                  </a:ext>
                </a:extLst>
              </p14:cNvPr>
              <p14:cNvContentPartPr/>
              <p14:nvPr/>
            </p14:nvContentPartPr>
            <p14:xfrm>
              <a:off x="2590810" y="180830"/>
              <a:ext cx="177480" cy="18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6FBC30-04E3-45C7-A2AD-60EB263625D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81810" y="171830"/>
                <a:ext cx="1951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2D1591F-08D9-4217-964A-ABE4C61136B0}"/>
                  </a:ext>
                </a:extLst>
              </p14:cNvPr>
              <p14:cNvContentPartPr/>
              <p14:nvPr/>
            </p14:nvContentPartPr>
            <p14:xfrm>
              <a:off x="2626090" y="414110"/>
              <a:ext cx="127080" cy="59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2D1591F-08D9-4217-964A-ABE4C61136B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17115" y="405110"/>
                <a:ext cx="14467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5335" name="Ink 355334">
                <a:extLst>
                  <a:ext uri="{FF2B5EF4-FFF2-40B4-BE49-F238E27FC236}">
                    <a16:creationId xmlns:a16="http://schemas.microsoft.com/office/drawing/2014/main" id="{285AE241-1788-45B7-A447-733F4D1174FD}"/>
                  </a:ext>
                </a:extLst>
              </p14:cNvPr>
              <p14:cNvContentPartPr/>
              <p14:nvPr/>
            </p14:nvContentPartPr>
            <p14:xfrm>
              <a:off x="4246810" y="359750"/>
              <a:ext cx="76680" cy="20520"/>
            </p14:xfrm>
          </p:contentPart>
        </mc:Choice>
        <mc:Fallback xmlns="">
          <p:pic>
            <p:nvPicPr>
              <p:cNvPr id="355335" name="Ink 355334">
                <a:extLst>
                  <a:ext uri="{FF2B5EF4-FFF2-40B4-BE49-F238E27FC236}">
                    <a16:creationId xmlns:a16="http://schemas.microsoft.com/office/drawing/2014/main" id="{285AE241-1788-45B7-A447-733F4D1174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7810" y="350750"/>
                <a:ext cx="943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5336" name="Ink 355335">
                <a:extLst>
                  <a:ext uri="{FF2B5EF4-FFF2-40B4-BE49-F238E27FC236}">
                    <a16:creationId xmlns:a16="http://schemas.microsoft.com/office/drawing/2014/main" id="{6ACB9D41-C235-48E2-8D4D-E02A24A1F5EE}"/>
                  </a:ext>
                </a:extLst>
              </p14:cNvPr>
              <p14:cNvContentPartPr/>
              <p14:nvPr/>
            </p14:nvContentPartPr>
            <p14:xfrm>
              <a:off x="4206130" y="308270"/>
              <a:ext cx="111240" cy="19440"/>
            </p14:xfrm>
          </p:contentPart>
        </mc:Choice>
        <mc:Fallback xmlns="">
          <p:pic>
            <p:nvPicPr>
              <p:cNvPr id="355336" name="Ink 355335">
                <a:extLst>
                  <a:ext uri="{FF2B5EF4-FFF2-40B4-BE49-F238E27FC236}">
                    <a16:creationId xmlns:a16="http://schemas.microsoft.com/office/drawing/2014/main" id="{6ACB9D41-C235-48E2-8D4D-E02A24A1F5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97130" y="299270"/>
                <a:ext cx="128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5340" name="Ink 355339">
                <a:extLst>
                  <a:ext uri="{FF2B5EF4-FFF2-40B4-BE49-F238E27FC236}">
                    <a16:creationId xmlns:a16="http://schemas.microsoft.com/office/drawing/2014/main" id="{D07B2DA0-831A-4712-8889-5134B1D2E48D}"/>
                  </a:ext>
                </a:extLst>
              </p14:cNvPr>
              <p14:cNvContentPartPr/>
              <p14:nvPr/>
            </p14:nvContentPartPr>
            <p14:xfrm>
              <a:off x="2523850" y="43670"/>
              <a:ext cx="1393200" cy="76680"/>
            </p14:xfrm>
          </p:contentPart>
        </mc:Choice>
        <mc:Fallback xmlns="">
          <p:pic>
            <p:nvPicPr>
              <p:cNvPr id="355340" name="Ink 355339">
                <a:extLst>
                  <a:ext uri="{FF2B5EF4-FFF2-40B4-BE49-F238E27FC236}">
                    <a16:creationId xmlns:a16="http://schemas.microsoft.com/office/drawing/2014/main" id="{D07B2DA0-831A-4712-8889-5134B1D2E48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14850" y="34670"/>
                <a:ext cx="14108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5341" name="Ink 355340">
                <a:extLst>
                  <a:ext uri="{FF2B5EF4-FFF2-40B4-BE49-F238E27FC236}">
                    <a16:creationId xmlns:a16="http://schemas.microsoft.com/office/drawing/2014/main" id="{8A88FFBE-1468-4203-B689-A2080C040B66}"/>
                  </a:ext>
                </a:extLst>
              </p14:cNvPr>
              <p14:cNvContentPartPr/>
              <p14:nvPr/>
            </p14:nvContentPartPr>
            <p14:xfrm>
              <a:off x="3675130" y="244190"/>
              <a:ext cx="308880" cy="150120"/>
            </p14:xfrm>
          </p:contentPart>
        </mc:Choice>
        <mc:Fallback xmlns="">
          <p:pic>
            <p:nvPicPr>
              <p:cNvPr id="355341" name="Ink 355340">
                <a:extLst>
                  <a:ext uri="{FF2B5EF4-FFF2-40B4-BE49-F238E27FC236}">
                    <a16:creationId xmlns:a16="http://schemas.microsoft.com/office/drawing/2014/main" id="{8A88FFBE-1468-4203-B689-A2080C040B6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66490" y="235190"/>
                <a:ext cx="32652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5349" name="Ink 355348">
                <a:extLst>
                  <a:ext uri="{FF2B5EF4-FFF2-40B4-BE49-F238E27FC236}">
                    <a16:creationId xmlns:a16="http://schemas.microsoft.com/office/drawing/2014/main" id="{49865820-C36B-439C-89E6-BAE718730D4C}"/>
                  </a:ext>
                </a:extLst>
              </p14:cNvPr>
              <p14:cNvContentPartPr/>
              <p14:nvPr/>
            </p14:nvContentPartPr>
            <p14:xfrm>
              <a:off x="2885290" y="184070"/>
              <a:ext cx="726120" cy="288360"/>
            </p14:xfrm>
          </p:contentPart>
        </mc:Choice>
        <mc:Fallback xmlns="">
          <p:pic>
            <p:nvPicPr>
              <p:cNvPr id="355349" name="Ink 355348">
                <a:extLst>
                  <a:ext uri="{FF2B5EF4-FFF2-40B4-BE49-F238E27FC236}">
                    <a16:creationId xmlns:a16="http://schemas.microsoft.com/office/drawing/2014/main" id="{49865820-C36B-439C-89E6-BAE718730D4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76290" y="175070"/>
                <a:ext cx="7437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5351" name="Ink 355350">
                <a:extLst>
                  <a:ext uri="{FF2B5EF4-FFF2-40B4-BE49-F238E27FC236}">
                    <a16:creationId xmlns:a16="http://schemas.microsoft.com/office/drawing/2014/main" id="{66C0A48D-0C5C-4FFC-BFDE-829D6D6CE9CE}"/>
                  </a:ext>
                </a:extLst>
              </p14:cNvPr>
              <p14:cNvContentPartPr/>
              <p14:nvPr/>
            </p14:nvContentPartPr>
            <p14:xfrm>
              <a:off x="3213970" y="509150"/>
              <a:ext cx="216720" cy="102600"/>
            </p14:xfrm>
          </p:contentPart>
        </mc:Choice>
        <mc:Fallback xmlns="">
          <p:pic>
            <p:nvPicPr>
              <p:cNvPr id="355351" name="Ink 355350">
                <a:extLst>
                  <a:ext uri="{FF2B5EF4-FFF2-40B4-BE49-F238E27FC236}">
                    <a16:creationId xmlns:a16="http://schemas.microsoft.com/office/drawing/2014/main" id="{66C0A48D-0C5C-4FFC-BFDE-829D6D6CE9C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05316" y="500510"/>
                <a:ext cx="234389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5352" name="Ink 355351">
                <a:extLst>
                  <a:ext uri="{FF2B5EF4-FFF2-40B4-BE49-F238E27FC236}">
                    <a16:creationId xmlns:a16="http://schemas.microsoft.com/office/drawing/2014/main" id="{A2F2A096-7CE1-4FA6-A78F-E8A6BEADAC65}"/>
                  </a:ext>
                </a:extLst>
              </p14:cNvPr>
              <p14:cNvContentPartPr/>
              <p14:nvPr/>
            </p14:nvContentPartPr>
            <p14:xfrm>
              <a:off x="4375690" y="2301950"/>
              <a:ext cx="492480" cy="300240"/>
            </p14:xfrm>
          </p:contentPart>
        </mc:Choice>
        <mc:Fallback xmlns="">
          <p:pic>
            <p:nvPicPr>
              <p:cNvPr id="355352" name="Ink 355351">
                <a:extLst>
                  <a:ext uri="{FF2B5EF4-FFF2-40B4-BE49-F238E27FC236}">
                    <a16:creationId xmlns:a16="http://schemas.microsoft.com/office/drawing/2014/main" id="{A2F2A096-7CE1-4FA6-A78F-E8A6BEADAC6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66690" y="2293310"/>
                <a:ext cx="51012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5358" name="Ink 355357">
                <a:extLst>
                  <a:ext uri="{FF2B5EF4-FFF2-40B4-BE49-F238E27FC236}">
                    <a16:creationId xmlns:a16="http://schemas.microsoft.com/office/drawing/2014/main" id="{AED17E62-F1D0-490C-9964-8A3B1ED81720}"/>
                  </a:ext>
                </a:extLst>
              </p14:cNvPr>
              <p14:cNvContentPartPr/>
              <p14:nvPr/>
            </p14:nvContentPartPr>
            <p14:xfrm>
              <a:off x="4801570" y="283430"/>
              <a:ext cx="466560" cy="149040"/>
            </p14:xfrm>
          </p:contentPart>
        </mc:Choice>
        <mc:Fallback xmlns="">
          <p:pic>
            <p:nvPicPr>
              <p:cNvPr id="355358" name="Ink 355357">
                <a:extLst>
                  <a:ext uri="{FF2B5EF4-FFF2-40B4-BE49-F238E27FC236}">
                    <a16:creationId xmlns:a16="http://schemas.microsoft.com/office/drawing/2014/main" id="{AED17E62-F1D0-490C-9964-8A3B1ED8172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92570" y="274430"/>
                <a:ext cx="4842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5430" name="Ink 355429">
                <a:extLst>
                  <a:ext uri="{FF2B5EF4-FFF2-40B4-BE49-F238E27FC236}">
                    <a16:creationId xmlns:a16="http://schemas.microsoft.com/office/drawing/2014/main" id="{FD655534-2585-4CBF-A9F9-DB808CA44E1E}"/>
                  </a:ext>
                </a:extLst>
              </p14:cNvPr>
              <p14:cNvContentPartPr/>
              <p14:nvPr/>
            </p14:nvContentPartPr>
            <p14:xfrm>
              <a:off x="5389090" y="238070"/>
              <a:ext cx="709200" cy="243000"/>
            </p14:xfrm>
          </p:contentPart>
        </mc:Choice>
        <mc:Fallback xmlns="">
          <p:pic>
            <p:nvPicPr>
              <p:cNvPr id="355430" name="Ink 355429">
                <a:extLst>
                  <a:ext uri="{FF2B5EF4-FFF2-40B4-BE49-F238E27FC236}">
                    <a16:creationId xmlns:a16="http://schemas.microsoft.com/office/drawing/2014/main" id="{FD655534-2585-4CBF-A9F9-DB808CA44E1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80450" y="229070"/>
                <a:ext cx="7268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55431" name="Ink 355430">
                <a:extLst>
                  <a:ext uri="{FF2B5EF4-FFF2-40B4-BE49-F238E27FC236}">
                    <a16:creationId xmlns:a16="http://schemas.microsoft.com/office/drawing/2014/main" id="{113BA80C-A6F9-4044-BC54-A8873376F3AA}"/>
                  </a:ext>
                </a:extLst>
              </p14:cNvPr>
              <p14:cNvContentPartPr/>
              <p14:nvPr/>
            </p14:nvContentPartPr>
            <p14:xfrm>
              <a:off x="2529970" y="2328230"/>
              <a:ext cx="327240" cy="248040"/>
            </p14:xfrm>
          </p:contentPart>
        </mc:Choice>
        <mc:Fallback xmlns="">
          <p:pic>
            <p:nvPicPr>
              <p:cNvPr id="355431" name="Ink 355430">
                <a:extLst>
                  <a:ext uri="{FF2B5EF4-FFF2-40B4-BE49-F238E27FC236}">
                    <a16:creationId xmlns:a16="http://schemas.microsoft.com/office/drawing/2014/main" id="{113BA80C-A6F9-4044-BC54-A8873376F3A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21330" y="2319590"/>
                <a:ext cx="3448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5440" name="Ink 355439">
                <a:extLst>
                  <a:ext uri="{FF2B5EF4-FFF2-40B4-BE49-F238E27FC236}">
                    <a16:creationId xmlns:a16="http://schemas.microsoft.com/office/drawing/2014/main" id="{00540E00-85EF-4892-89F1-B9724BF19A91}"/>
                  </a:ext>
                </a:extLst>
              </p14:cNvPr>
              <p14:cNvContentPartPr/>
              <p14:nvPr/>
            </p14:nvContentPartPr>
            <p14:xfrm>
              <a:off x="4338610" y="2695430"/>
              <a:ext cx="508320" cy="264960"/>
            </p14:xfrm>
          </p:contentPart>
        </mc:Choice>
        <mc:Fallback xmlns="">
          <p:pic>
            <p:nvPicPr>
              <p:cNvPr id="355440" name="Ink 355439">
                <a:extLst>
                  <a:ext uri="{FF2B5EF4-FFF2-40B4-BE49-F238E27FC236}">
                    <a16:creationId xmlns:a16="http://schemas.microsoft.com/office/drawing/2014/main" id="{00540E00-85EF-4892-89F1-B9724BF19A9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29970" y="2686790"/>
                <a:ext cx="5259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5451" name="Ink 355450">
                <a:extLst>
                  <a:ext uri="{FF2B5EF4-FFF2-40B4-BE49-F238E27FC236}">
                    <a16:creationId xmlns:a16="http://schemas.microsoft.com/office/drawing/2014/main" id="{9798085A-5BC7-463B-BA7A-AF794BC46573}"/>
                  </a:ext>
                </a:extLst>
              </p14:cNvPr>
              <p14:cNvContentPartPr/>
              <p14:nvPr/>
            </p14:nvContentPartPr>
            <p14:xfrm>
              <a:off x="2558050" y="2695430"/>
              <a:ext cx="306360" cy="263160"/>
            </p14:xfrm>
          </p:contentPart>
        </mc:Choice>
        <mc:Fallback xmlns="">
          <p:pic>
            <p:nvPicPr>
              <p:cNvPr id="355451" name="Ink 355450">
                <a:extLst>
                  <a:ext uri="{FF2B5EF4-FFF2-40B4-BE49-F238E27FC236}">
                    <a16:creationId xmlns:a16="http://schemas.microsoft.com/office/drawing/2014/main" id="{9798085A-5BC7-463B-BA7A-AF794BC4657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49050" y="2686430"/>
                <a:ext cx="3240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5460" name="Ink 355459">
                <a:extLst>
                  <a:ext uri="{FF2B5EF4-FFF2-40B4-BE49-F238E27FC236}">
                    <a16:creationId xmlns:a16="http://schemas.microsoft.com/office/drawing/2014/main" id="{2C44F2FF-4E4E-4B06-A09B-5CFBD08DEDA2}"/>
                  </a:ext>
                </a:extLst>
              </p14:cNvPr>
              <p14:cNvContentPartPr/>
              <p14:nvPr/>
            </p14:nvContentPartPr>
            <p14:xfrm>
              <a:off x="5120530" y="644870"/>
              <a:ext cx="51120" cy="169920"/>
            </p14:xfrm>
          </p:contentPart>
        </mc:Choice>
        <mc:Fallback xmlns="">
          <p:pic>
            <p:nvPicPr>
              <p:cNvPr id="355460" name="Ink 355459">
                <a:extLst>
                  <a:ext uri="{FF2B5EF4-FFF2-40B4-BE49-F238E27FC236}">
                    <a16:creationId xmlns:a16="http://schemas.microsoft.com/office/drawing/2014/main" id="{2C44F2FF-4E4E-4B06-A09B-5CFBD08DEDA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11890" y="636230"/>
                <a:ext cx="687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55461" name="Ink 355460">
                <a:extLst>
                  <a:ext uri="{FF2B5EF4-FFF2-40B4-BE49-F238E27FC236}">
                    <a16:creationId xmlns:a16="http://schemas.microsoft.com/office/drawing/2014/main" id="{D1FAE233-D10C-4BF2-9C98-3E5CB8EADCFD}"/>
                  </a:ext>
                </a:extLst>
              </p14:cNvPr>
              <p14:cNvContentPartPr/>
              <p14:nvPr/>
            </p14:nvContentPartPr>
            <p14:xfrm>
              <a:off x="4257970" y="3063350"/>
              <a:ext cx="585360" cy="262800"/>
            </p14:xfrm>
          </p:contentPart>
        </mc:Choice>
        <mc:Fallback xmlns="">
          <p:pic>
            <p:nvPicPr>
              <p:cNvPr id="355461" name="Ink 355460">
                <a:extLst>
                  <a:ext uri="{FF2B5EF4-FFF2-40B4-BE49-F238E27FC236}">
                    <a16:creationId xmlns:a16="http://schemas.microsoft.com/office/drawing/2014/main" id="{D1FAE233-D10C-4BF2-9C98-3E5CB8EADCF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248970" y="3054350"/>
                <a:ext cx="60300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5480" name="Ink 355479">
                <a:extLst>
                  <a:ext uri="{FF2B5EF4-FFF2-40B4-BE49-F238E27FC236}">
                    <a16:creationId xmlns:a16="http://schemas.microsoft.com/office/drawing/2014/main" id="{D3CADBAB-BA61-4D21-BD69-4ACC39E51CDE}"/>
                  </a:ext>
                </a:extLst>
              </p14:cNvPr>
              <p14:cNvContentPartPr/>
              <p14:nvPr/>
            </p14:nvContentPartPr>
            <p14:xfrm>
              <a:off x="4509970" y="98390"/>
              <a:ext cx="147600" cy="594360"/>
            </p14:xfrm>
          </p:contentPart>
        </mc:Choice>
        <mc:Fallback xmlns="">
          <p:pic>
            <p:nvPicPr>
              <p:cNvPr id="355480" name="Ink 355479">
                <a:extLst>
                  <a:ext uri="{FF2B5EF4-FFF2-40B4-BE49-F238E27FC236}">
                    <a16:creationId xmlns:a16="http://schemas.microsoft.com/office/drawing/2014/main" id="{D3CADBAB-BA61-4D21-BD69-4ACC39E51CD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00970" y="89390"/>
                <a:ext cx="16524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5481" name="Ink 355480">
                <a:extLst>
                  <a:ext uri="{FF2B5EF4-FFF2-40B4-BE49-F238E27FC236}">
                    <a16:creationId xmlns:a16="http://schemas.microsoft.com/office/drawing/2014/main" id="{E3918E70-6FF5-4C54-BEA2-03295D63710C}"/>
                  </a:ext>
                </a:extLst>
              </p14:cNvPr>
              <p14:cNvContentPartPr/>
              <p14:nvPr/>
            </p14:nvContentPartPr>
            <p14:xfrm>
              <a:off x="4782490" y="85070"/>
              <a:ext cx="3742560" cy="29520"/>
            </p14:xfrm>
          </p:contentPart>
        </mc:Choice>
        <mc:Fallback xmlns="">
          <p:pic>
            <p:nvPicPr>
              <p:cNvPr id="355481" name="Ink 355480">
                <a:extLst>
                  <a:ext uri="{FF2B5EF4-FFF2-40B4-BE49-F238E27FC236}">
                    <a16:creationId xmlns:a16="http://schemas.microsoft.com/office/drawing/2014/main" id="{E3918E70-6FF5-4C54-BEA2-03295D63710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73849" y="76070"/>
                <a:ext cx="3760202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5482" name="Ink 355481">
                <a:extLst>
                  <a:ext uri="{FF2B5EF4-FFF2-40B4-BE49-F238E27FC236}">
                    <a16:creationId xmlns:a16="http://schemas.microsoft.com/office/drawing/2014/main" id="{832DF1FF-0B58-4547-9ED8-708FFAED9F69}"/>
                  </a:ext>
                </a:extLst>
              </p14:cNvPr>
              <p14:cNvContentPartPr/>
              <p14:nvPr/>
            </p14:nvContentPartPr>
            <p14:xfrm>
              <a:off x="6286210" y="656030"/>
              <a:ext cx="411840" cy="213480"/>
            </p14:xfrm>
          </p:contentPart>
        </mc:Choice>
        <mc:Fallback xmlns="">
          <p:pic>
            <p:nvPicPr>
              <p:cNvPr id="355482" name="Ink 355481">
                <a:extLst>
                  <a:ext uri="{FF2B5EF4-FFF2-40B4-BE49-F238E27FC236}">
                    <a16:creationId xmlns:a16="http://schemas.microsoft.com/office/drawing/2014/main" id="{832DF1FF-0B58-4547-9ED8-708FFAED9F6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277218" y="647390"/>
                <a:ext cx="429465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55483" name="Ink 355482">
                <a:extLst>
                  <a:ext uri="{FF2B5EF4-FFF2-40B4-BE49-F238E27FC236}">
                    <a16:creationId xmlns:a16="http://schemas.microsoft.com/office/drawing/2014/main" id="{97AB20FD-B547-4F55-B106-003D8EE0ACE9}"/>
                  </a:ext>
                </a:extLst>
              </p14:cNvPr>
              <p14:cNvContentPartPr/>
              <p14:nvPr/>
            </p14:nvContentPartPr>
            <p14:xfrm>
              <a:off x="5611210" y="647390"/>
              <a:ext cx="587880" cy="151560"/>
            </p14:xfrm>
          </p:contentPart>
        </mc:Choice>
        <mc:Fallback xmlns="">
          <p:pic>
            <p:nvPicPr>
              <p:cNvPr id="355483" name="Ink 355482">
                <a:extLst>
                  <a:ext uri="{FF2B5EF4-FFF2-40B4-BE49-F238E27FC236}">
                    <a16:creationId xmlns:a16="http://schemas.microsoft.com/office/drawing/2014/main" id="{97AB20FD-B547-4F55-B106-003D8EE0ACE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02210" y="638390"/>
                <a:ext cx="6055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55484" name="Ink 355483">
                <a:extLst>
                  <a:ext uri="{FF2B5EF4-FFF2-40B4-BE49-F238E27FC236}">
                    <a16:creationId xmlns:a16="http://schemas.microsoft.com/office/drawing/2014/main" id="{39399D21-0E93-4A57-910D-7028FAFAF92B}"/>
                  </a:ext>
                </a:extLst>
              </p14:cNvPr>
              <p14:cNvContentPartPr/>
              <p14:nvPr/>
            </p14:nvContentPartPr>
            <p14:xfrm>
              <a:off x="5265610" y="658910"/>
              <a:ext cx="248760" cy="121680"/>
            </p14:xfrm>
          </p:contentPart>
        </mc:Choice>
        <mc:Fallback xmlns="">
          <p:pic>
            <p:nvPicPr>
              <p:cNvPr id="355484" name="Ink 355483">
                <a:extLst>
                  <a:ext uri="{FF2B5EF4-FFF2-40B4-BE49-F238E27FC236}">
                    <a16:creationId xmlns:a16="http://schemas.microsoft.com/office/drawing/2014/main" id="{39399D21-0E93-4A57-910D-7028FAFAF92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56957" y="649910"/>
                <a:ext cx="266426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55485" name="Ink 355484">
                <a:extLst>
                  <a:ext uri="{FF2B5EF4-FFF2-40B4-BE49-F238E27FC236}">
                    <a16:creationId xmlns:a16="http://schemas.microsoft.com/office/drawing/2014/main" id="{17E59590-46C8-4B75-AC50-14A6D3A73D40}"/>
                  </a:ext>
                </a:extLst>
              </p14:cNvPr>
              <p14:cNvContentPartPr/>
              <p14:nvPr/>
            </p14:nvContentPartPr>
            <p14:xfrm>
              <a:off x="4867090" y="707510"/>
              <a:ext cx="137520" cy="103680"/>
            </p14:xfrm>
          </p:contentPart>
        </mc:Choice>
        <mc:Fallback xmlns="">
          <p:pic>
            <p:nvPicPr>
              <p:cNvPr id="355485" name="Ink 355484">
                <a:extLst>
                  <a:ext uri="{FF2B5EF4-FFF2-40B4-BE49-F238E27FC236}">
                    <a16:creationId xmlns:a16="http://schemas.microsoft.com/office/drawing/2014/main" id="{17E59590-46C8-4B75-AC50-14A6D3A73D4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858450" y="698870"/>
                <a:ext cx="1551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55487" name="Ink 355486">
                <a:extLst>
                  <a:ext uri="{FF2B5EF4-FFF2-40B4-BE49-F238E27FC236}">
                    <a16:creationId xmlns:a16="http://schemas.microsoft.com/office/drawing/2014/main" id="{C9EAC917-B4A2-410D-83B3-7E3BBF04AC12}"/>
                  </a:ext>
                </a:extLst>
              </p14:cNvPr>
              <p14:cNvContentPartPr/>
              <p14:nvPr/>
            </p14:nvContentPartPr>
            <p14:xfrm>
              <a:off x="7227250" y="321950"/>
              <a:ext cx="1296360" cy="251640"/>
            </p14:xfrm>
          </p:contentPart>
        </mc:Choice>
        <mc:Fallback xmlns="">
          <p:pic>
            <p:nvPicPr>
              <p:cNvPr id="355487" name="Ink 355486">
                <a:extLst>
                  <a:ext uri="{FF2B5EF4-FFF2-40B4-BE49-F238E27FC236}">
                    <a16:creationId xmlns:a16="http://schemas.microsoft.com/office/drawing/2014/main" id="{C9EAC917-B4A2-410D-83B3-7E3BBF04AC1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18250" y="312950"/>
                <a:ext cx="131400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5488" name="Ink 355487">
                <a:extLst>
                  <a:ext uri="{FF2B5EF4-FFF2-40B4-BE49-F238E27FC236}">
                    <a16:creationId xmlns:a16="http://schemas.microsoft.com/office/drawing/2014/main" id="{2F3A8B69-017B-4495-8409-CBE25AF8BED3}"/>
                  </a:ext>
                </a:extLst>
              </p14:cNvPr>
              <p14:cNvContentPartPr/>
              <p14:nvPr/>
            </p14:nvContentPartPr>
            <p14:xfrm>
              <a:off x="6887770" y="325190"/>
              <a:ext cx="259560" cy="225720"/>
            </p14:xfrm>
          </p:contentPart>
        </mc:Choice>
        <mc:Fallback xmlns="">
          <p:pic>
            <p:nvPicPr>
              <p:cNvPr id="355488" name="Ink 355487">
                <a:extLst>
                  <a:ext uri="{FF2B5EF4-FFF2-40B4-BE49-F238E27FC236}">
                    <a16:creationId xmlns:a16="http://schemas.microsoft.com/office/drawing/2014/main" id="{2F3A8B69-017B-4495-8409-CBE25AF8BED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878770" y="316550"/>
                <a:ext cx="2772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5489" name="Ink 355488">
                <a:extLst>
                  <a:ext uri="{FF2B5EF4-FFF2-40B4-BE49-F238E27FC236}">
                    <a16:creationId xmlns:a16="http://schemas.microsoft.com/office/drawing/2014/main" id="{381C5B5C-F931-45DA-9CC2-748CF00B3C9F}"/>
                  </a:ext>
                </a:extLst>
              </p14:cNvPr>
              <p14:cNvContentPartPr/>
              <p14:nvPr/>
            </p14:nvContentPartPr>
            <p14:xfrm>
              <a:off x="6180370" y="305030"/>
              <a:ext cx="576720" cy="193680"/>
            </p14:xfrm>
          </p:contentPart>
        </mc:Choice>
        <mc:Fallback xmlns="">
          <p:pic>
            <p:nvPicPr>
              <p:cNvPr id="355489" name="Ink 355488">
                <a:extLst>
                  <a:ext uri="{FF2B5EF4-FFF2-40B4-BE49-F238E27FC236}">
                    <a16:creationId xmlns:a16="http://schemas.microsoft.com/office/drawing/2014/main" id="{381C5B5C-F931-45DA-9CC2-748CF00B3C9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71730" y="296374"/>
                <a:ext cx="594360" cy="211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5501" name="Ink 355500">
                <a:extLst>
                  <a:ext uri="{FF2B5EF4-FFF2-40B4-BE49-F238E27FC236}">
                    <a16:creationId xmlns:a16="http://schemas.microsoft.com/office/drawing/2014/main" id="{9F77D588-732D-4CA2-8E28-D55FD36B8E48}"/>
                  </a:ext>
                </a:extLst>
              </p14:cNvPr>
              <p14:cNvContentPartPr/>
              <p14:nvPr/>
            </p14:nvContentPartPr>
            <p14:xfrm>
              <a:off x="8600290" y="483230"/>
              <a:ext cx="218880" cy="109080"/>
            </p14:xfrm>
          </p:contentPart>
        </mc:Choice>
        <mc:Fallback xmlns="">
          <p:pic>
            <p:nvPicPr>
              <p:cNvPr id="355501" name="Ink 355500">
                <a:extLst>
                  <a:ext uri="{FF2B5EF4-FFF2-40B4-BE49-F238E27FC236}">
                    <a16:creationId xmlns:a16="http://schemas.microsoft.com/office/drawing/2014/main" id="{9F77D588-732D-4CA2-8E28-D55FD36B8E4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591305" y="474561"/>
                <a:ext cx="236491" cy="126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55508" name="Ink 355507">
                <a:extLst>
                  <a:ext uri="{FF2B5EF4-FFF2-40B4-BE49-F238E27FC236}">
                    <a16:creationId xmlns:a16="http://schemas.microsoft.com/office/drawing/2014/main" id="{A71E355D-0E3E-4CDF-A6F0-CD6D3006E9E3}"/>
                  </a:ext>
                </a:extLst>
              </p14:cNvPr>
              <p14:cNvContentPartPr/>
              <p14:nvPr/>
            </p14:nvContentPartPr>
            <p14:xfrm>
              <a:off x="876130" y="4031030"/>
              <a:ext cx="375840" cy="453600"/>
            </p14:xfrm>
          </p:contentPart>
        </mc:Choice>
        <mc:Fallback xmlns="">
          <p:pic>
            <p:nvPicPr>
              <p:cNvPr id="355508" name="Ink 355507">
                <a:extLst>
                  <a:ext uri="{FF2B5EF4-FFF2-40B4-BE49-F238E27FC236}">
                    <a16:creationId xmlns:a16="http://schemas.microsoft.com/office/drawing/2014/main" id="{A71E355D-0E3E-4CDF-A6F0-CD6D3006E9E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67490" y="4022037"/>
                <a:ext cx="393480" cy="471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5509" name="Ink 355508">
                <a:extLst>
                  <a:ext uri="{FF2B5EF4-FFF2-40B4-BE49-F238E27FC236}">
                    <a16:creationId xmlns:a16="http://schemas.microsoft.com/office/drawing/2014/main" id="{58D410E5-27D2-418C-AC8C-AAB51F65D4BB}"/>
                  </a:ext>
                </a:extLst>
              </p14:cNvPr>
              <p14:cNvContentPartPr/>
              <p14:nvPr/>
            </p14:nvContentPartPr>
            <p14:xfrm>
              <a:off x="519730" y="4132190"/>
              <a:ext cx="210600" cy="276840"/>
            </p14:xfrm>
          </p:contentPart>
        </mc:Choice>
        <mc:Fallback xmlns="">
          <p:pic>
            <p:nvPicPr>
              <p:cNvPr id="355509" name="Ink 355508">
                <a:extLst>
                  <a:ext uri="{FF2B5EF4-FFF2-40B4-BE49-F238E27FC236}">
                    <a16:creationId xmlns:a16="http://schemas.microsoft.com/office/drawing/2014/main" id="{58D410E5-27D2-418C-AC8C-AAB51F65D4B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1075" y="4123190"/>
                <a:ext cx="22827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55526" name="Ink 355525">
                <a:extLst>
                  <a:ext uri="{FF2B5EF4-FFF2-40B4-BE49-F238E27FC236}">
                    <a16:creationId xmlns:a16="http://schemas.microsoft.com/office/drawing/2014/main" id="{195443A3-625B-43F5-906E-2CCBBCA51C1C}"/>
                  </a:ext>
                </a:extLst>
              </p14:cNvPr>
              <p14:cNvContentPartPr/>
              <p14:nvPr/>
            </p14:nvContentPartPr>
            <p14:xfrm>
              <a:off x="1388770" y="4004750"/>
              <a:ext cx="1130400" cy="47520"/>
            </p14:xfrm>
          </p:contentPart>
        </mc:Choice>
        <mc:Fallback xmlns="">
          <p:pic>
            <p:nvPicPr>
              <p:cNvPr id="355526" name="Ink 355525">
                <a:extLst>
                  <a:ext uri="{FF2B5EF4-FFF2-40B4-BE49-F238E27FC236}">
                    <a16:creationId xmlns:a16="http://schemas.microsoft.com/office/drawing/2014/main" id="{195443A3-625B-43F5-906E-2CCBBCA51C1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380130" y="3995750"/>
                <a:ext cx="11480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55533" name="Ink 355532">
                <a:extLst>
                  <a:ext uri="{FF2B5EF4-FFF2-40B4-BE49-F238E27FC236}">
                    <a16:creationId xmlns:a16="http://schemas.microsoft.com/office/drawing/2014/main" id="{D7D611E1-2C5C-431C-BB1B-03CD95BE7572}"/>
                  </a:ext>
                </a:extLst>
              </p14:cNvPr>
              <p14:cNvContentPartPr/>
              <p14:nvPr/>
            </p14:nvContentPartPr>
            <p14:xfrm>
              <a:off x="1404250" y="4172150"/>
              <a:ext cx="1199160" cy="572400"/>
            </p14:xfrm>
          </p:contentPart>
        </mc:Choice>
        <mc:Fallback xmlns="">
          <p:pic>
            <p:nvPicPr>
              <p:cNvPr id="355533" name="Ink 355532">
                <a:extLst>
                  <a:ext uri="{FF2B5EF4-FFF2-40B4-BE49-F238E27FC236}">
                    <a16:creationId xmlns:a16="http://schemas.microsoft.com/office/drawing/2014/main" id="{D7D611E1-2C5C-431C-BB1B-03CD95BE757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95250" y="4163156"/>
                <a:ext cx="1216800" cy="590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55607" name="Ink 355606">
                <a:extLst>
                  <a:ext uri="{FF2B5EF4-FFF2-40B4-BE49-F238E27FC236}">
                    <a16:creationId xmlns:a16="http://schemas.microsoft.com/office/drawing/2014/main" id="{E3E32C45-EE04-41C1-91A9-54C6418CE5A6}"/>
                  </a:ext>
                </a:extLst>
              </p14:cNvPr>
              <p14:cNvContentPartPr/>
              <p14:nvPr/>
            </p14:nvContentPartPr>
            <p14:xfrm>
              <a:off x="2519530" y="3050030"/>
              <a:ext cx="330840" cy="288360"/>
            </p14:xfrm>
          </p:contentPart>
        </mc:Choice>
        <mc:Fallback xmlns="">
          <p:pic>
            <p:nvPicPr>
              <p:cNvPr id="355607" name="Ink 355606">
                <a:extLst>
                  <a:ext uri="{FF2B5EF4-FFF2-40B4-BE49-F238E27FC236}">
                    <a16:creationId xmlns:a16="http://schemas.microsoft.com/office/drawing/2014/main" id="{E3E32C45-EE04-41C1-91A9-54C6418CE5A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510530" y="3041030"/>
                <a:ext cx="34848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55619" name="Ink 355618">
                <a:extLst>
                  <a:ext uri="{FF2B5EF4-FFF2-40B4-BE49-F238E27FC236}">
                    <a16:creationId xmlns:a16="http://schemas.microsoft.com/office/drawing/2014/main" id="{0F307E87-A51C-4B45-9F25-2C588CC8E6D7}"/>
                  </a:ext>
                </a:extLst>
              </p14:cNvPr>
              <p14:cNvContentPartPr/>
              <p14:nvPr/>
            </p14:nvContentPartPr>
            <p14:xfrm>
              <a:off x="2777290" y="3938870"/>
              <a:ext cx="5811840" cy="1264680"/>
            </p14:xfrm>
          </p:contentPart>
        </mc:Choice>
        <mc:Fallback xmlns="">
          <p:pic>
            <p:nvPicPr>
              <p:cNvPr id="355619" name="Ink 355618">
                <a:extLst>
                  <a:ext uri="{FF2B5EF4-FFF2-40B4-BE49-F238E27FC236}">
                    <a16:creationId xmlns:a16="http://schemas.microsoft.com/office/drawing/2014/main" id="{0F307E87-A51C-4B45-9F25-2C588CC8E6D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768649" y="3930228"/>
                <a:ext cx="5829481" cy="12823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55620" name="Ink 355619">
                <a:extLst>
                  <a:ext uri="{FF2B5EF4-FFF2-40B4-BE49-F238E27FC236}">
                    <a16:creationId xmlns:a16="http://schemas.microsoft.com/office/drawing/2014/main" id="{E365F825-8616-4CAC-84AF-19A35D760FEA}"/>
                  </a:ext>
                </a:extLst>
              </p14:cNvPr>
              <p14:cNvContentPartPr/>
              <p14:nvPr/>
            </p14:nvContentPartPr>
            <p14:xfrm>
              <a:off x="5190370" y="2165870"/>
              <a:ext cx="817560" cy="1271520"/>
            </p14:xfrm>
          </p:contentPart>
        </mc:Choice>
        <mc:Fallback xmlns="">
          <p:pic>
            <p:nvPicPr>
              <p:cNvPr id="355620" name="Ink 355619">
                <a:extLst>
                  <a:ext uri="{FF2B5EF4-FFF2-40B4-BE49-F238E27FC236}">
                    <a16:creationId xmlns:a16="http://schemas.microsoft.com/office/drawing/2014/main" id="{E365F825-8616-4CAC-84AF-19A35D760FE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81370" y="2156870"/>
                <a:ext cx="835200" cy="12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55628" name="Ink 355627">
                <a:extLst>
                  <a:ext uri="{FF2B5EF4-FFF2-40B4-BE49-F238E27FC236}">
                    <a16:creationId xmlns:a16="http://schemas.microsoft.com/office/drawing/2014/main" id="{6B672C61-A20C-4111-A5CC-EB6219B71C2B}"/>
                  </a:ext>
                </a:extLst>
              </p14:cNvPr>
              <p14:cNvContentPartPr/>
              <p14:nvPr/>
            </p14:nvContentPartPr>
            <p14:xfrm>
              <a:off x="6745570" y="917100"/>
              <a:ext cx="892800" cy="543600"/>
            </p14:xfrm>
          </p:contentPart>
        </mc:Choice>
        <mc:Fallback xmlns="">
          <p:pic>
            <p:nvPicPr>
              <p:cNvPr id="355628" name="Ink 355627">
                <a:extLst>
                  <a:ext uri="{FF2B5EF4-FFF2-40B4-BE49-F238E27FC236}">
                    <a16:creationId xmlns:a16="http://schemas.microsoft.com/office/drawing/2014/main" id="{6B672C61-A20C-4111-A5CC-EB6219B71C2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736927" y="908460"/>
                <a:ext cx="910447" cy="56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1986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5331" name="Rectangle 3"/>
              <p:cNvSpPr>
                <a:spLocks noChangeArrowheads="1"/>
              </p:cNvSpPr>
              <p:nvPr/>
            </p:nvSpPr>
            <p:spPr bwMode="auto">
              <a:xfrm>
                <a:off x="628650" y="1026695"/>
                <a:ext cx="7886700" cy="3139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Consider the return per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$1000</m:t>
                    </m:r>
                  </m:oMath>
                </a14:m>
                <a:r>
                  <a:rPr lang="en-US" sz="1200" dirty="0">
                    <a:latin typeface="Helvetica Light" panose="020B0403020202020204"/>
                  </a:rPr>
                  <a:t> for two types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of investments as shown in the below table. </a:t>
                </a: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defTabSz="6858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(c) Is there any relationship between the two investments?</a:t>
                </a:r>
              </a:p>
              <a:p>
                <a:pPr marL="342900" indent="-3429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AutoNum type="alphaLcParenBoth"/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355331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1026695"/>
                <a:ext cx="7886700" cy="31393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5445" name="Group 31">
                <a:extLst>
                  <a:ext uri="{FF2B5EF4-FFF2-40B4-BE49-F238E27FC236}">
                    <a16:creationId xmlns:a16="http://schemas.microsoft.com/office/drawing/2014/main" id="{4DAA178C-64AB-EB3A-EC67-2E68DCFEE40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61587993"/>
                  </p:ext>
                </p:extLst>
              </p:nvPr>
            </p:nvGraphicFramePr>
            <p:xfrm>
              <a:off x="2485676" y="1553426"/>
              <a:ext cx="3766002" cy="1864340"/>
            </p:xfrm>
            <a:graphic>
              <a:graphicData uri="http://schemas.openxmlformats.org/drawingml/2006/table">
                <a:tbl>
                  <a:tblPr/>
                  <a:tblGrid>
                    <a:gridCol w="16050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286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3229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339"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Prob.    Econ. Condition</a:t>
                          </a:r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Investment</a:t>
                          </a: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9871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Passive Fund </a:t>
                          </a: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(</m:t>
                                </m:r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𝑋</m:t>
                                </m:r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Aggressive Fund </a:t>
                          </a:r>
                        </a:p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(</m:t>
                                </m:r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𝑌</m:t>
                                </m:r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44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1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8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0.2</m:t>
                              </m:r>
                            </m:oMath>
                          </a14:m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      Recession</a:t>
                          </a:r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dirty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−$25</m:t>
                              </m:r>
                            </m:oMath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dirty="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−$200</m:t>
                                </m:r>
                              </m:oMath>
                            </m:oMathPara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33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1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8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0.5</m:t>
                              </m:r>
                            </m:oMath>
                          </a14:m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      Stable</a:t>
                          </a:r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1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8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+</m:t>
                              </m:r>
                              <m:r>
                                <a:rPr lang="en-US" sz="1100" b="0" i="1" dirty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$50</m:t>
                              </m:r>
                            </m:oMath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1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8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+</m:t>
                              </m:r>
                              <m:r>
                                <a:rPr lang="en-US" sz="1100" b="0" i="1" dirty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$60</m:t>
                              </m:r>
                            </m:oMath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33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11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8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0.3</m:t>
                              </m:r>
                            </m:oMath>
                          </a14:m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       Expanding</a:t>
                          </a:r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+</m:t>
                                </m:r>
                                <m:r>
                                  <a:rPr lang="en-US" sz="1100" b="0" i="1" dirty="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$100</m:t>
                                </m:r>
                              </m:oMath>
                            </m:oMathPara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1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rgbClr val="008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+</m:t>
                                </m:r>
                                <m:r>
                                  <a:rPr lang="en-US" sz="1100" b="0" i="1" dirty="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$350</m:t>
                                </m:r>
                              </m:oMath>
                            </m:oMathPara>
                          </a14:m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5445" name="Group 31">
                <a:extLst>
                  <a:ext uri="{FF2B5EF4-FFF2-40B4-BE49-F238E27FC236}">
                    <a16:creationId xmlns:a16="http://schemas.microsoft.com/office/drawing/2014/main" id="{4DAA178C-64AB-EB3A-EC67-2E68DCFEE40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61587993"/>
                  </p:ext>
                </p:extLst>
              </p:nvPr>
            </p:nvGraphicFramePr>
            <p:xfrm>
              <a:off x="2485676" y="1553426"/>
              <a:ext cx="3766002" cy="1864340"/>
            </p:xfrm>
            <a:graphic>
              <a:graphicData uri="http://schemas.openxmlformats.org/drawingml/2006/table">
                <a:tbl>
                  <a:tblPr/>
                  <a:tblGrid>
                    <a:gridCol w="16050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286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3229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339"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endParaRPr kumimoji="0" lang="en-US" sz="11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Prob.    Econ. Condition</a:t>
                          </a:r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0" lang="en-US" sz="11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008000"/>
                              </a:solidFill>
                              <a:effectLst/>
                              <a:latin typeface="Helvetica Light" panose="020B0403020202020204"/>
                              <a:ea typeface="Cambria Math" panose="02040503050406030204" pitchFamily="18" charset="0"/>
                            </a:rPr>
                            <a:t>Investment</a:t>
                          </a:r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386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5658" t="-92537" r="-136842" b="-2761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6404" t="-92537" r="-2463" b="-2761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44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36" t="-215000" r="-136364" b="-2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5658" t="-215000" r="-136842" b="-2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6404" t="-215000" r="-2463" b="-2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3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36" t="-315000" r="-136364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5658" t="-315000" r="-136842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6404" t="-315000" r="-2463" b="-1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3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36" t="-415000" r="-136364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75658" t="-415000" r="-136842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4770" marR="64770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206404" t="-415000" r="-2463" b="-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56D4A0-54E9-8D09-74C6-8CA97FE30556}"/>
              </a:ext>
            </a:extLst>
          </p:cNvPr>
          <p:cNvCxnSpPr/>
          <p:nvPr/>
        </p:nvCxnSpPr>
        <p:spPr>
          <a:xfrm>
            <a:off x="2893423" y="1553426"/>
            <a:ext cx="0" cy="18978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40E7A77-D1DA-4E4B-806A-9D2B7E5625F7}"/>
                  </a:ext>
                </a:extLst>
              </p14:cNvPr>
              <p14:cNvContentPartPr/>
              <p14:nvPr/>
            </p14:nvContentPartPr>
            <p14:xfrm>
              <a:off x="1240450" y="165710"/>
              <a:ext cx="108000" cy="138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40E7A77-D1DA-4E4B-806A-9D2B7E5625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1450" y="156710"/>
                <a:ext cx="1256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5943E57-8356-4A42-92EB-BFFDAB326943}"/>
                  </a:ext>
                </a:extLst>
              </p14:cNvPr>
              <p14:cNvContentPartPr/>
              <p14:nvPr/>
            </p14:nvContentPartPr>
            <p14:xfrm>
              <a:off x="1388770" y="231950"/>
              <a:ext cx="57600" cy="6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5943E57-8356-4A42-92EB-BFFDAB3269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9770" y="223310"/>
                <a:ext cx="752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6496B0-13CD-48B1-915C-8D0A2A1B0058}"/>
                  </a:ext>
                </a:extLst>
              </p14:cNvPr>
              <p14:cNvContentPartPr/>
              <p14:nvPr/>
            </p14:nvContentPartPr>
            <p14:xfrm>
              <a:off x="1507570" y="170390"/>
              <a:ext cx="47520" cy="139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6496B0-13CD-48B1-915C-8D0A2A1B005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98570" y="161390"/>
                <a:ext cx="651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AFC7287-0015-4F35-A41E-5A007EE9C7C7}"/>
                  </a:ext>
                </a:extLst>
              </p14:cNvPr>
              <p14:cNvContentPartPr/>
              <p14:nvPr/>
            </p14:nvContentPartPr>
            <p14:xfrm>
              <a:off x="1718170" y="280910"/>
              <a:ext cx="48600" cy="52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AFC7287-0015-4F35-A41E-5A007EE9C7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09530" y="271910"/>
                <a:ext cx="662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D39FFCE-58D4-4802-BC99-E99F0CBE3271}"/>
                  </a:ext>
                </a:extLst>
              </p14:cNvPr>
              <p14:cNvContentPartPr/>
              <p14:nvPr/>
            </p14:nvContentPartPr>
            <p14:xfrm>
              <a:off x="1815730" y="221510"/>
              <a:ext cx="87120" cy="41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D39FFCE-58D4-4802-BC99-E99F0CBE327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07090" y="212510"/>
                <a:ext cx="1047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DE5C2FC-EF3A-48A9-8E79-7F64A377A119}"/>
                  </a:ext>
                </a:extLst>
              </p14:cNvPr>
              <p14:cNvContentPartPr/>
              <p14:nvPr/>
            </p14:nvContentPartPr>
            <p14:xfrm>
              <a:off x="1871530" y="289190"/>
              <a:ext cx="9000" cy="55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DE5C2FC-EF3A-48A9-8E79-7F64A377A1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62890" y="280550"/>
                <a:ext cx="266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3143E70-BDB6-4FF5-8918-DC27F0635585}"/>
                  </a:ext>
                </a:extLst>
              </p14:cNvPr>
              <p14:cNvContentPartPr/>
              <p14:nvPr/>
            </p14:nvContentPartPr>
            <p14:xfrm>
              <a:off x="1972690" y="212150"/>
              <a:ext cx="163800" cy="134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3143E70-BDB6-4FF5-8918-DC27F063558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64050" y="203510"/>
                <a:ext cx="1814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467065A-041F-41E7-87D1-40401A41E32C}"/>
                  </a:ext>
                </a:extLst>
              </p14:cNvPr>
              <p14:cNvContentPartPr/>
              <p14:nvPr/>
            </p14:nvContentPartPr>
            <p14:xfrm>
              <a:off x="1623130" y="196670"/>
              <a:ext cx="55800" cy="97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467065A-041F-41E7-87D1-40401A41E32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14490" y="187637"/>
                <a:ext cx="73440" cy="114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42A9BE8-7555-4921-8A5E-55AD6C2EFA9A}"/>
                  </a:ext>
                </a:extLst>
              </p14:cNvPr>
              <p14:cNvContentPartPr/>
              <p14:nvPr/>
            </p14:nvContentPartPr>
            <p14:xfrm>
              <a:off x="2641210" y="329870"/>
              <a:ext cx="82080" cy="34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42A9BE8-7555-4921-8A5E-55AD6C2EFA9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32210" y="320870"/>
                <a:ext cx="997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A423B0C-0900-478C-B4AB-CB1CE2BBC506}"/>
                  </a:ext>
                </a:extLst>
              </p14:cNvPr>
              <p14:cNvContentPartPr/>
              <p14:nvPr/>
            </p14:nvContentPartPr>
            <p14:xfrm>
              <a:off x="2402890" y="339950"/>
              <a:ext cx="77040" cy="88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A423B0C-0900-478C-B4AB-CB1CE2BBC50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94250" y="330950"/>
                <a:ext cx="946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7EF6D6D-C64F-43AA-BA0B-2CB9EA6ACB57}"/>
                  </a:ext>
                </a:extLst>
              </p14:cNvPr>
              <p14:cNvContentPartPr/>
              <p14:nvPr/>
            </p14:nvContentPartPr>
            <p14:xfrm>
              <a:off x="2203810" y="212510"/>
              <a:ext cx="160920" cy="177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7EF6D6D-C64F-43AA-BA0B-2CB9EA6ACB5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95170" y="203510"/>
                <a:ext cx="1785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FBADFD9-621A-4B92-86CE-D00B2A9C9682}"/>
                  </a:ext>
                </a:extLst>
              </p14:cNvPr>
              <p14:cNvContentPartPr/>
              <p14:nvPr/>
            </p14:nvContentPartPr>
            <p14:xfrm>
              <a:off x="2968090" y="216830"/>
              <a:ext cx="166680" cy="200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FBADFD9-621A-4B92-86CE-D00B2A9C968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59090" y="207830"/>
                <a:ext cx="1843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5334" name="Ink 355333">
                <a:extLst>
                  <a:ext uri="{FF2B5EF4-FFF2-40B4-BE49-F238E27FC236}">
                    <a16:creationId xmlns:a16="http://schemas.microsoft.com/office/drawing/2014/main" id="{B94C008F-2A3D-4690-83DB-E3FF24EFA6A0}"/>
                  </a:ext>
                </a:extLst>
              </p14:cNvPr>
              <p14:cNvContentPartPr/>
              <p14:nvPr/>
            </p14:nvContentPartPr>
            <p14:xfrm>
              <a:off x="3159610" y="531110"/>
              <a:ext cx="112680" cy="129240"/>
            </p14:xfrm>
          </p:contentPart>
        </mc:Choice>
        <mc:Fallback xmlns="">
          <p:pic>
            <p:nvPicPr>
              <p:cNvPr id="355334" name="Ink 355333">
                <a:extLst>
                  <a:ext uri="{FF2B5EF4-FFF2-40B4-BE49-F238E27FC236}">
                    <a16:creationId xmlns:a16="http://schemas.microsoft.com/office/drawing/2014/main" id="{B94C008F-2A3D-4690-83DB-E3FF24EFA6A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50970" y="522446"/>
                <a:ext cx="130320" cy="146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5335" name="Ink 355334">
                <a:extLst>
                  <a:ext uri="{FF2B5EF4-FFF2-40B4-BE49-F238E27FC236}">
                    <a16:creationId xmlns:a16="http://schemas.microsoft.com/office/drawing/2014/main" id="{59C31BC2-03F0-4132-950D-254B285E2D31}"/>
                  </a:ext>
                </a:extLst>
              </p14:cNvPr>
              <p14:cNvContentPartPr/>
              <p14:nvPr/>
            </p14:nvContentPartPr>
            <p14:xfrm>
              <a:off x="2933530" y="493670"/>
              <a:ext cx="176040" cy="144360"/>
            </p14:xfrm>
          </p:contentPart>
        </mc:Choice>
        <mc:Fallback xmlns="">
          <p:pic>
            <p:nvPicPr>
              <p:cNvPr id="355335" name="Ink 355334">
                <a:extLst>
                  <a:ext uri="{FF2B5EF4-FFF2-40B4-BE49-F238E27FC236}">
                    <a16:creationId xmlns:a16="http://schemas.microsoft.com/office/drawing/2014/main" id="{59C31BC2-03F0-4132-950D-254B285E2D3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24530" y="484670"/>
                <a:ext cx="1936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5358" name="Ink 355357">
                <a:extLst>
                  <a:ext uri="{FF2B5EF4-FFF2-40B4-BE49-F238E27FC236}">
                    <a16:creationId xmlns:a16="http://schemas.microsoft.com/office/drawing/2014/main" id="{233D0BD7-006B-4891-B561-3854C663A7C8}"/>
                  </a:ext>
                </a:extLst>
              </p14:cNvPr>
              <p14:cNvContentPartPr/>
              <p14:nvPr/>
            </p14:nvContentPartPr>
            <p14:xfrm>
              <a:off x="4819930" y="301430"/>
              <a:ext cx="28800" cy="111960"/>
            </p14:xfrm>
          </p:contentPart>
        </mc:Choice>
        <mc:Fallback xmlns="">
          <p:pic>
            <p:nvPicPr>
              <p:cNvPr id="355358" name="Ink 355357">
                <a:extLst>
                  <a:ext uri="{FF2B5EF4-FFF2-40B4-BE49-F238E27FC236}">
                    <a16:creationId xmlns:a16="http://schemas.microsoft.com/office/drawing/2014/main" id="{233D0BD7-006B-4891-B561-3854C663A7C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10930" y="292790"/>
                <a:ext cx="464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55427" name="Ink 355426">
                <a:extLst>
                  <a:ext uri="{FF2B5EF4-FFF2-40B4-BE49-F238E27FC236}">
                    <a16:creationId xmlns:a16="http://schemas.microsoft.com/office/drawing/2014/main" id="{75FF588E-9938-4BB5-80BE-23071A0A9F63}"/>
                  </a:ext>
                </a:extLst>
              </p14:cNvPr>
              <p14:cNvContentPartPr/>
              <p14:nvPr/>
            </p14:nvContentPartPr>
            <p14:xfrm>
              <a:off x="5079850" y="352910"/>
              <a:ext cx="129960" cy="133920"/>
            </p14:xfrm>
          </p:contentPart>
        </mc:Choice>
        <mc:Fallback xmlns="">
          <p:pic>
            <p:nvPicPr>
              <p:cNvPr id="355427" name="Ink 355426">
                <a:extLst>
                  <a:ext uri="{FF2B5EF4-FFF2-40B4-BE49-F238E27FC236}">
                    <a16:creationId xmlns:a16="http://schemas.microsoft.com/office/drawing/2014/main" id="{75FF588E-9938-4BB5-80BE-23071A0A9F6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70850" y="344247"/>
                <a:ext cx="147600" cy="151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5428" name="Ink 355427">
                <a:extLst>
                  <a:ext uri="{FF2B5EF4-FFF2-40B4-BE49-F238E27FC236}">
                    <a16:creationId xmlns:a16="http://schemas.microsoft.com/office/drawing/2014/main" id="{68D70728-A43D-4B63-8CF6-B7FA2906CE39}"/>
                  </a:ext>
                </a:extLst>
              </p14:cNvPr>
              <p14:cNvContentPartPr/>
              <p14:nvPr/>
            </p14:nvContentPartPr>
            <p14:xfrm>
              <a:off x="4883650" y="344990"/>
              <a:ext cx="134640" cy="118800"/>
            </p14:xfrm>
          </p:contentPart>
        </mc:Choice>
        <mc:Fallback xmlns="">
          <p:pic>
            <p:nvPicPr>
              <p:cNvPr id="355428" name="Ink 355427">
                <a:extLst>
                  <a:ext uri="{FF2B5EF4-FFF2-40B4-BE49-F238E27FC236}">
                    <a16:creationId xmlns:a16="http://schemas.microsoft.com/office/drawing/2014/main" id="{68D70728-A43D-4B63-8CF6-B7FA2906CE3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74987" y="336350"/>
                <a:ext cx="152327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5429" name="Ink 355428">
                <a:extLst>
                  <a:ext uri="{FF2B5EF4-FFF2-40B4-BE49-F238E27FC236}">
                    <a16:creationId xmlns:a16="http://schemas.microsoft.com/office/drawing/2014/main" id="{533FC878-6CAA-469C-B91D-C2F5FE0BC267}"/>
                  </a:ext>
                </a:extLst>
              </p14:cNvPr>
              <p14:cNvContentPartPr/>
              <p14:nvPr/>
            </p14:nvContentPartPr>
            <p14:xfrm>
              <a:off x="4714090" y="318710"/>
              <a:ext cx="62640" cy="131040"/>
            </p14:xfrm>
          </p:contentPart>
        </mc:Choice>
        <mc:Fallback xmlns="">
          <p:pic>
            <p:nvPicPr>
              <p:cNvPr id="355429" name="Ink 355428">
                <a:extLst>
                  <a:ext uri="{FF2B5EF4-FFF2-40B4-BE49-F238E27FC236}">
                    <a16:creationId xmlns:a16="http://schemas.microsoft.com/office/drawing/2014/main" id="{533FC878-6CAA-469C-B91D-C2F5FE0BC26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05141" y="310070"/>
                <a:ext cx="80179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5432" name="Ink 355431">
                <a:extLst>
                  <a:ext uri="{FF2B5EF4-FFF2-40B4-BE49-F238E27FC236}">
                    <a16:creationId xmlns:a16="http://schemas.microsoft.com/office/drawing/2014/main" id="{B9DA5FF2-C89F-492F-8EC4-F338454C8CFE}"/>
                  </a:ext>
                </a:extLst>
              </p14:cNvPr>
              <p14:cNvContentPartPr/>
              <p14:nvPr/>
            </p14:nvContentPartPr>
            <p14:xfrm>
              <a:off x="4404490" y="2356670"/>
              <a:ext cx="113760" cy="235440"/>
            </p14:xfrm>
          </p:contentPart>
        </mc:Choice>
        <mc:Fallback xmlns="">
          <p:pic>
            <p:nvPicPr>
              <p:cNvPr id="355432" name="Ink 355431">
                <a:extLst>
                  <a:ext uri="{FF2B5EF4-FFF2-40B4-BE49-F238E27FC236}">
                    <a16:creationId xmlns:a16="http://schemas.microsoft.com/office/drawing/2014/main" id="{B9DA5FF2-C89F-492F-8EC4-F338454C8CF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95850" y="2347670"/>
                <a:ext cx="1314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55433" name="Ink 355432">
                <a:extLst>
                  <a:ext uri="{FF2B5EF4-FFF2-40B4-BE49-F238E27FC236}">
                    <a16:creationId xmlns:a16="http://schemas.microsoft.com/office/drawing/2014/main" id="{D140A4E3-77A3-4CB4-85A1-F31658F4A226}"/>
                  </a:ext>
                </a:extLst>
              </p14:cNvPr>
              <p14:cNvContentPartPr/>
              <p14:nvPr/>
            </p14:nvContentPartPr>
            <p14:xfrm>
              <a:off x="5893810" y="2330750"/>
              <a:ext cx="145080" cy="272520"/>
            </p14:xfrm>
          </p:contentPart>
        </mc:Choice>
        <mc:Fallback xmlns="">
          <p:pic>
            <p:nvPicPr>
              <p:cNvPr id="355433" name="Ink 355432">
                <a:extLst>
                  <a:ext uri="{FF2B5EF4-FFF2-40B4-BE49-F238E27FC236}">
                    <a16:creationId xmlns:a16="http://schemas.microsoft.com/office/drawing/2014/main" id="{D140A4E3-77A3-4CB4-85A1-F31658F4A22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85170" y="2321750"/>
                <a:ext cx="1627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5434" name="Ink 355433">
                <a:extLst>
                  <a:ext uri="{FF2B5EF4-FFF2-40B4-BE49-F238E27FC236}">
                    <a16:creationId xmlns:a16="http://schemas.microsoft.com/office/drawing/2014/main" id="{EA98FE5D-50F8-4F22-A960-A22D979E9619}"/>
                  </a:ext>
                </a:extLst>
              </p14:cNvPr>
              <p14:cNvContentPartPr/>
              <p14:nvPr/>
            </p14:nvContentPartPr>
            <p14:xfrm>
              <a:off x="5061850" y="2457470"/>
              <a:ext cx="74520" cy="73440"/>
            </p14:xfrm>
          </p:contentPart>
        </mc:Choice>
        <mc:Fallback xmlns="">
          <p:pic>
            <p:nvPicPr>
              <p:cNvPr id="355434" name="Ink 355433">
                <a:extLst>
                  <a:ext uri="{FF2B5EF4-FFF2-40B4-BE49-F238E27FC236}">
                    <a16:creationId xmlns:a16="http://schemas.microsoft.com/office/drawing/2014/main" id="{EA98FE5D-50F8-4F22-A960-A22D979E961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053210" y="2448830"/>
                <a:ext cx="921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5436" name="Ink 355435">
                <a:extLst>
                  <a:ext uri="{FF2B5EF4-FFF2-40B4-BE49-F238E27FC236}">
                    <a16:creationId xmlns:a16="http://schemas.microsoft.com/office/drawing/2014/main" id="{CB2559EB-BC3B-4FF2-B266-322E691CB46B}"/>
                  </a:ext>
                </a:extLst>
              </p14:cNvPr>
              <p14:cNvContentPartPr/>
              <p14:nvPr/>
            </p14:nvContentPartPr>
            <p14:xfrm>
              <a:off x="4822090" y="1358390"/>
              <a:ext cx="11520" cy="90000"/>
            </p14:xfrm>
          </p:contentPart>
        </mc:Choice>
        <mc:Fallback xmlns="">
          <p:pic>
            <p:nvPicPr>
              <p:cNvPr id="355436" name="Ink 355435">
                <a:extLst>
                  <a:ext uri="{FF2B5EF4-FFF2-40B4-BE49-F238E27FC236}">
                    <a16:creationId xmlns:a16="http://schemas.microsoft.com/office/drawing/2014/main" id="{CB2559EB-BC3B-4FF2-B266-322E691CB46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13450" y="1349750"/>
                <a:ext cx="2916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5437" name="Ink 355436">
                <a:extLst>
                  <a:ext uri="{FF2B5EF4-FFF2-40B4-BE49-F238E27FC236}">
                    <a16:creationId xmlns:a16="http://schemas.microsoft.com/office/drawing/2014/main" id="{A7568EB3-785A-4C53-A8E2-3A4FA9389F1A}"/>
                  </a:ext>
                </a:extLst>
              </p14:cNvPr>
              <p14:cNvContentPartPr/>
              <p14:nvPr/>
            </p14:nvContentPartPr>
            <p14:xfrm>
              <a:off x="4905970" y="1386470"/>
              <a:ext cx="42840" cy="63360"/>
            </p14:xfrm>
          </p:contentPart>
        </mc:Choice>
        <mc:Fallback xmlns="">
          <p:pic>
            <p:nvPicPr>
              <p:cNvPr id="355437" name="Ink 355436">
                <a:extLst>
                  <a:ext uri="{FF2B5EF4-FFF2-40B4-BE49-F238E27FC236}">
                    <a16:creationId xmlns:a16="http://schemas.microsoft.com/office/drawing/2014/main" id="{A7568EB3-785A-4C53-A8E2-3A4FA9389F1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96970" y="1377470"/>
                <a:ext cx="604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55438" name="Ink 355437">
                <a:extLst>
                  <a:ext uri="{FF2B5EF4-FFF2-40B4-BE49-F238E27FC236}">
                    <a16:creationId xmlns:a16="http://schemas.microsoft.com/office/drawing/2014/main" id="{9C23F61A-E118-403F-9611-DA48A6F9D4C7}"/>
                  </a:ext>
                </a:extLst>
              </p14:cNvPr>
              <p14:cNvContentPartPr/>
              <p14:nvPr/>
            </p14:nvContentPartPr>
            <p14:xfrm>
              <a:off x="5014690" y="1416350"/>
              <a:ext cx="38880" cy="64080"/>
            </p14:xfrm>
          </p:contentPart>
        </mc:Choice>
        <mc:Fallback xmlns="">
          <p:pic>
            <p:nvPicPr>
              <p:cNvPr id="355438" name="Ink 355437">
                <a:extLst>
                  <a:ext uri="{FF2B5EF4-FFF2-40B4-BE49-F238E27FC236}">
                    <a16:creationId xmlns:a16="http://schemas.microsoft.com/office/drawing/2014/main" id="{9C23F61A-E118-403F-9611-DA48A6F9D4C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05690" y="1407350"/>
                <a:ext cx="565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55439" name="Ink 355438">
                <a:extLst>
                  <a:ext uri="{FF2B5EF4-FFF2-40B4-BE49-F238E27FC236}">
                    <a16:creationId xmlns:a16="http://schemas.microsoft.com/office/drawing/2014/main" id="{433B56F2-22F8-48FB-8DDA-13A43E51D9E5}"/>
                  </a:ext>
                </a:extLst>
              </p14:cNvPr>
              <p14:cNvContentPartPr/>
              <p14:nvPr/>
            </p14:nvContentPartPr>
            <p14:xfrm>
              <a:off x="5096050" y="1427150"/>
              <a:ext cx="52920" cy="56520"/>
            </p14:xfrm>
          </p:contentPart>
        </mc:Choice>
        <mc:Fallback xmlns="">
          <p:pic>
            <p:nvPicPr>
              <p:cNvPr id="355439" name="Ink 355438">
                <a:extLst>
                  <a:ext uri="{FF2B5EF4-FFF2-40B4-BE49-F238E27FC236}">
                    <a16:creationId xmlns:a16="http://schemas.microsoft.com/office/drawing/2014/main" id="{433B56F2-22F8-48FB-8DDA-13A43E51D9E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87410" y="1418510"/>
                <a:ext cx="705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55442" name="Ink 355441">
                <a:extLst>
                  <a:ext uri="{FF2B5EF4-FFF2-40B4-BE49-F238E27FC236}">
                    <a16:creationId xmlns:a16="http://schemas.microsoft.com/office/drawing/2014/main" id="{ADCB82BD-D5BC-488D-8992-6F1342C71CDD}"/>
                  </a:ext>
                </a:extLst>
              </p14:cNvPr>
              <p14:cNvContentPartPr/>
              <p14:nvPr/>
            </p14:nvContentPartPr>
            <p14:xfrm>
              <a:off x="4676290" y="1358390"/>
              <a:ext cx="58320" cy="95760"/>
            </p14:xfrm>
          </p:contentPart>
        </mc:Choice>
        <mc:Fallback xmlns="">
          <p:pic>
            <p:nvPicPr>
              <p:cNvPr id="355442" name="Ink 355441">
                <a:extLst>
                  <a:ext uri="{FF2B5EF4-FFF2-40B4-BE49-F238E27FC236}">
                    <a16:creationId xmlns:a16="http://schemas.microsoft.com/office/drawing/2014/main" id="{ADCB82BD-D5BC-488D-8992-6F1342C71CD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67650" y="1349750"/>
                <a:ext cx="7596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55443" name="Ink 355442">
                <a:extLst>
                  <a:ext uri="{FF2B5EF4-FFF2-40B4-BE49-F238E27FC236}">
                    <a16:creationId xmlns:a16="http://schemas.microsoft.com/office/drawing/2014/main" id="{19001697-AC56-490A-B30B-C022C706BE81}"/>
                  </a:ext>
                </a:extLst>
              </p14:cNvPr>
              <p14:cNvContentPartPr/>
              <p14:nvPr/>
            </p14:nvContentPartPr>
            <p14:xfrm>
              <a:off x="4681690" y="2540270"/>
              <a:ext cx="2520" cy="1440"/>
            </p14:xfrm>
          </p:contentPart>
        </mc:Choice>
        <mc:Fallback xmlns="">
          <p:pic>
            <p:nvPicPr>
              <p:cNvPr id="355443" name="Ink 355442">
                <a:extLst>
                  <a:ext uri="{FF2B5EF4-FFF2-40B4-BE49-F238E27FC236}">
                    <a16:creationId xmlns:a16="http://schemas.microsoft.com/office/drawing/2014/main" id="{19001697-AC56-490A-B30B-C022C706BE8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672690" y="2531630"/>
                <a:ext cx="2016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5448" name="Ink 355447">
                <a:extLst>
                  <a:ext uri="{FF2B5EF4-FFF2-40B4-BE49-F238E27FC236}">
                    <a16:creationId xmlns:a16="http://schemas.microsoft.com/office/drawing/2014/main" id="{113C7155-33CE-4023-86FF-E8906F138725}"/>
                  </a:ext>
                </a:extLst>
              </p14:cNvPr>
              <p14:cNvContentPartPr/>
              <p14:nvPr/>
            </p14:nvContentPartPr>
            <p14:xfrm>
              <a:off x="4332130" y="2699030"/>
              <a:ext cx="73440" cy="259920"/>
            </p14:xfrm>
          </p:contentPart>
        </mc:Choice>
        <mc:Fallback xmlns="">
          <p:pic>
            <p:nvPicPr>
              <p:cNvPr id="355448" name="Ink 355447">
                <a:extLst>
                  <a:ext uri="{FF2B5EF4-FFF2-40B4-BE49-F238E27FC236}">
                    <a16:creationId xmlns:a16="http://schemas.microsoft.com/office/drawing/2014/main" id="{113C7155-33CE-4023-86FF-E8906F13872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323490" y="2690030"/>
                <a:ext cx="9108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5449" name="Ink 355448">
                <a:extLst>
                  <a:ext uri="{FF2B5EF4-FFF2-40B4-BE49-F238E27FC236}">
                    <a16:creationId xmlns:a16="http://schemas.microsoft.com/office/drawing/2014/main" id="{4D59275A-5A60-4350-B9DC-E4AC93638A3E}"/>
                  </a:ext>
                </a:extLst>
              </p14:cNvPr>
              <p14:cNvContentPartPr/>
              <p14:nvPr/>
            </p14:nvContentPartPr>
            <p14:xfrm>
              <a:off x="5124850" y="2859230"/>
              <a:ext cx="30600" cy="48960"/>
            </p14:xfrm>
          </p:contentPart>
        </mc:Choice>
        <mc:Fallback xmlns="">
          <p:pic>
            <p:nvPicPr>
              <p:cNvPr id="355449" name="Ink 355448">
                <a:extLst>
                  <a:ext uri="{FF2B5EF4-FFF2-40B4-BE49-F238E27FC236}">
                    <a16:creationId xmlns:a16="http://schemas.microsoft.com/office/drawing/2014/main" id="{4D59275A-5A60-4350-B9DC-E4AC93638A3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15850" y="2850590"/>
                <a:ext cx="482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5450" name="Ink 355449">
                <a:extLst>
                  <a:ext uri="{FF2B5EF4-FFF2-40B4-BE49-F238E27FC236}">
                    <a16:creationId xmlns:a16="http://schemas.microsoft.com/office/drawing/2014/main" id="{F4363411-4DE8-487C-8643-5F611AB9BEDE}"/>
                  </a:ext>
                </a:extLst>
              </p14:cNvPr>
              <p14:cNvContentPartPr/>
              <p14:nvPr/>
            </p14:nvContentPartPr>
            <p14:xfrm>
              <a:off x="5955370" y="2743670"/>
              <a:ext cx="88200" cy="218880"/>
            </p14:xfrm>
          </p:contentPart>
        </mc:Choice>
        <mc:Fallback xmlns="">
          <p:pic>
            <p:nvPicPr>
              <p:cNvPr id="355450" name="Ink 355449">
                <a:extLst>
                  <a:ext uri="{FF2B5EF4-FFF2-40B4-BE49-F238E27FC236}">
                    <a16:creationId xmlns:a16="http://schemas.microsoft.com/office/drawing/2014/main" id="{F4363411-4DE8-487C-8643-5F611AB9BED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46730" y="2735030"/>
                <a:ext cx="10584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55451" name="Ink 355450">
                <a:extLst>
                  <a:ext uri="{FF2B5EF4-FFF2-40B4-BE49-F238E27FC236}">
                    <a16:creationId xmlns:a16="http://schemas.microsoft.com/office/drawing/2014/main" id="{7D6A2EBF-D6C8-4EE2-91FE-5D85D8088398}"/>
                  </a:ext>
                </a:extLst>
              </p14:cNvPr>
              <p14:cNvContentPartPr/>
              <p14:nvPr/>
            </p14:nvContentPartPr>
            <p14:xfrm>
              <a:off x="4211170" y="3102230"/>
              <a:ext cx="62640" cy="220320"/>
            </p14:xfrm>
          </p:contentPart>
        </mc:Choice>
        <mc:Fallback xmlns="">
          <p:pic>
            <p:nvPicPr>
              <p:cNvPr id="355451" name="Ink 355450">
                <a:extLst>
                  <a:ext uri="{FF2B5EF4-FFF2-40B4-BE49-F238E27FC236}">
                    <a16:creationId xmlns:a16="http://schemas.microsoft.com/office/drawing/2014/main" id="{7D6A2EBF-D6C8-4EE2-91FE-5D85D808839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02530" y="3093590"/>
                <a:ext cx="802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5453" name="Ink 355452">
                <a:extLst>
                  <a:ext uri="{FF2B5EF4-FFF2-40B4-BE49-F238E27FC236}">
                    <a16:creationId xmlns:a16="http://schemas.microsoft.com/office/drawing/2014/main" id="{61C7F8D3-59FC-4070-BF8E-040BEAC2B639}"/>
                  </a:ext>
                </a:extLst>
              </p14:cNvPr>
              <p14:cNvContentPartPr/>
              <p14:nvPr/>
            </p14:nvContentPartPr>
            <p14:xfrm>
              <a:off x="4994890" y="3227510"/>
              <a:ext cx="48600" cy="66600"/>
            </p14:xfrm>
          </p:contentPart>
        </mc:Choice>
        <mc:Fallback xmlns="">
          <p:pic>
            <p:nvPicPr>
              <p:cNvPr id="355453" name="Ink 355452">
                <a:extLst>
                  <a:ext uri="{FF2B5EF4-FFF2-40B4-BE49-F238E27FC236}">
                    <a16:creationId xmlns:a16="http://schemas.microsoft.com/office/drawing/2014/main" id="{61C7F8D3-59FC-4070-BF8E-040BEAC2B63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86250" y="3218510"/>
                <a:ext cx="662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55454" name="Ink 355453">
                <a:extLst>
                  <a:ext uri="{FF2B5EF4-FFF2-40B4-BE49-F238E27FC236}">
                    <a16:creationId xmlns:a16="http://schemas.microsoft.com/office/drawing/2014/main" id="{D55FAF19-EFB1-46D8-8DE8-5CFA271569CE}"/>
                  </a:ext>
                </a:extLst>
              </p14:cNvPr>
              <p14:cNvContentPartPr/>
              <p14:nvPr/>
            </p14:nvContentPartPr>
            <p14:xfrm>
              <a:off x="5906050" y="3126710"/>
              <a:ext cx="97200" cy="229320"/>
            </p14:xfrm>
          </p:contentPart>
        </mc:Choice>
        <mc:Fallback xmlns="">
          <p:pic>
            <p:nvPicPr>
              <p:cNvPr id="355454" name="Ink 355453">
                <a:extLst>
                  <a:ext uri="{FF2B5EF4-FFF2-40B4-BE49-F238E27FC236}">
                    <a16:creationId xmlns:a16="http://schemas.microsoft.com/office/drawing/2014/main" id="{D55FAF19-EFB1-46D8-8DE8-5CFA271569C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897410" y="3118070"/>
                <a:ext cx="1148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55474" name="Ink 355473">
                <a:extLst>
                  <a:ext uri="{FF2B5EF4-FFF2-40B4-BE49-F238E27FC236}">
                    <a16:creationId xmlns:a16="http://schemas.microsoft.com/office/drawing/2014/main" id="{6BC7162A-AE5B-4B7D-9736-7298B9C0856F}"/>
                  </a:ext>
                </a:extLst>
              </p14:cNvPr>
              <p14:cNvContentPartPr/>
              <p14:nvPr/>
            </p14:nvContentPartPr>
            <p14:xfrm>
              <a:off x="4367770" y="83270"/>
              <a:ext cx="61560" cy="110880"/>
            </p14:xfrm>
          </p:contentPart>
        </mc:Choice>
        <mc:Fallback xmlns="">
          <p:pic>
            <p:nvPicPr>
              <p:cNvPr id="355474" name="Ink 355473">
                <a:extLst>
                  <a:ext uri="{FF2B5EF4-FFF2-40B4-BE49-F238E27FC236}">
                    <a16:creationId xmlns:a16="http://schemas.microsoft.com/office/drawing/2014/main" id="{6BC7162A-AE5B-4B7D-9736-7298B9C0856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358770" y="74630"/>
                <a:ext cx="792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55477" name="Ink 355476">
                <a:extLst>
                  <a:ext uri="{FF2B5EF4-FFF2-40B4-BE49-F238E27FC236}">
                    <a16:creationId xmlns:a16="http://schemas.microsoft.com/office/drawing/2014/main" id="{F3AA8039-579C-44D8-B53F-74A55EB350FE}"/>
                  </a:ext>
                </a:extLst>
              </p14:cNvPr>
              <p14:cNvContentPartPr/>
              <p14:nvPr/>
            </p14:nvContentPartPr>
            <p14:xfrm>
              <a:off x="4479370" y="105950"/>
              <a:ext cx="89280" cy="81000"/>
            </p14:xfrm>
          </p:contentPart>
        </mc:Choice>
        <mc:Fallback xmlns="">
          <p:pic>
            <p:nvPicPr>
              <p:cNvPr id="355477" name="Ink 355476">
                <a:extLst>
                  <a:ext uri="{FF2B5EF4-FFF2-40B4-BE49-F238E27FC236}">
                    <a16:creationId xmlns:a16="http://schemas.microsoft.com/office/drawing/2014/main" id="{F3AA8039-579C-44D8-B53F-74A55EB350F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470730" y="96950"/>
                <a:ext cx="1069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55478" name="Ink 355477">
                <a:extLst>
                  <a:ext uri="{FF2B5EF4-FFF2-40B4-BE49-F238E27FC236}">
                    <a16:creationId xmlns:a16="http://schemas.microsoft.com/office/drawing/2014/main" id="{D1DF8AEB-6A7F-440C-8426-8CCB69A98D71}"/>
                  </a:ext>
                </a:extLst>
              </p14:cNvPr>
              <p14:cNvContentPartPr/>
              <p14:nvPr/>
            </p14:nvContentPartPr>
            <p14:xfrm>
              <a:off x="4197130" y="224030"/>
              <a:ext cx="431280" cy="246600"/>
            </p14:xfrm>
          </p:contentPart>
        </mc:Choice>
        <mc:Fallback xmlns="">
          <p:pic>
            <p:nvPicPr>
              <p:cNvPr id="355478" name="Ink 355477">
                <a:extLst>
                  <a:ext uri="{FF2B5EF4-FFF2-40B4-BE49-F238E27FC236}">
                    <a16:creationId xmlns:a16="http://schemas.microsoft.com/office/drawing/2014/main" id="{D1DF8AEB-6A7F-440C-8426-8CCB69A98D7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188130" y="215390"/>
                <a:ext cx="44892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55479" name="Ink 355478">
                <a:extLst>
                  <a:ext uri="{FF2B5EF4-FFF2-40B4-BE49-F238E27FC236}">
                    <a16:creationId xmlns:a16="http://schemas.microsoft.com/office/drawing/2014/main" id="{6FE6374F-6371-4949-B94A-25EF92AC2AC7}"/>
                  </a:ext>
                </a:extLst>
              </p14:cNvPr>
              <p14:cNvContentPartPr/>
              <p14:nvPr/>
            </p14:nvContentPartPr>
            <p14:xfrm>
              <a:off x="3730930" y="71390"/>
              <a:ext cx="190800" cy="112680"/>
            </p14:xfrm>
          </p:contentPart>
        </mc:Choice>
        <mc:Fallback xmlns="">
          <p:pic>
            <p:nvPicPr>
              <p:cNvPr id="355479" name="Ink 355478">
                <a:extLst>
                  <a:ext uri="{FF2B5EF4-FFF2-40B4-BE49-F238E27FC236}">
                    <a16:creationId xmlns:a16="http://schemas.microsoft.com/office/drawing/2014/main" id="{6FE6374F-6371-4949-B94A-25EF92AC2AC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21930" y="62390"/>
                <a:ext cx="2084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55480" name="Ink 355479">
                <a:extLst>
                  <a:ext uri="{FF2B5EF4-FFF2-40B4-BE49-F238E27FC236}">
                    <a16:creationId xmlns:a16="http://schemas.microsoft.com/office/drawing/2014/main" id="{9AD551BB-2E07-491C-94B2-47172C5D38A1}"/>
                  </a:ext>
                </a:extLst>
              </p14:cNvPr>
              <p14:cNvContentPartPr/>
              <p14:nvPr/>
            </p14:nvContentPartPr>
            <p14:xfrm>
              <a:off x="3323770" y="215750"/>
              <a:ext cx="829080" cy="230400"/>
            </p14:xfrm>
          </p:contentPart>
        </mc:Choice>
        <mc:Fallback xmlns="">
          <p:pic>
            <p:nvPicPr>
              <p:cNvPr id="355480" name="Ink 355479">
                <a:extLst>
                  <a:ext uri="{FF2B5EF4-FFF2-40B4-BE49-F238E27FC236}">
                    <a16:creationId xmlns:a16="http://schemas.microsoft.com/office/drawing/2014/main" id="{9AD551BB-2E07-491C-94B2-47172C5D38A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314774" y="206750"/>
                <a:ext cx="846712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55482" name="Ink 355481">
                <a:extLst>
                  <a:ext uri="{FF2B5EF4-FFF2-40B4-BE49-F238E27FC236}">
                    <a16:creationId xmlns:a16="http://schemas.microsoft.com/office/drawing/2014/main" id="{E5AD653E-28D2-49FD-BBAC-A73B5017E2EA}"/>
                  </a:ext>
                </a:extLst>
              </p14:cNvPr>
              <p14:cNvContentPartPr/>
              <p14:nvPr/>
            </p14:nvContentPartPr>
            <p14:xfrm>
              <a:off x="2531410" y="862310"/>
              <a:ext cx="72000" cy="16920"/>
            </p14:xfrm>
          </p:contentPart>
        </mc:Choice>
        <mc:Fallback xmlns="">
          <p:pic>
            <p:nvPicPr>
              <p:cNvPr id="355482" name="Ink 355481">
                <a:extLst>
                  <a:ext uri="{FF2B5EF4-FFF2-40B4-BE49-F238E27FC236}">
                    <a16:creationId xmlns:a16="http://schemas.microsoft.com/office/drawing/2014/main" id="{E5AD653E-28D2-49FD-BBAC-A73B5017E2E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22770" y="853310"/>
                <a:ext cx="896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55483" name="Ink 355482">
                <a:extLst>
                  <a:ext uri="{FF2B5EF4-FFF2-40B4-BE49-F238E27FC236}">
                    <a16:creationId xmlns:a16="http://schemas.microsoft.com/office/drawing/2014/main" id="{EF15A6AC-0742-4F7C-B802-77E708662AB9}"/>
                  </a:ext>
                </a:extLst>
              </p14:cNvPr>
              <p14:cNvContentPartPr/>
              <p14:nvPr/>
            </p14:nvContentPartPr>
            <p14:xfrm>
              <a:off x="2550130" y="827750"/>
              <a:ext cx="92880" cy="4680"/>
            </p14:xfrm>
          </p:contentPart>
        </mc:Choice>
        <mc:Fallback xmlns="">
          <p:pic>
            <p:nvPicPr>
              <p:cNvPr id="355483" name="Ink 355482">
                <a:extLst>
                  <a:ext uri="{FF2B5EF4-FFF2-40B4-BE49-F238E27FC236}">
                    <a16:creationId xmlns:a16="http://schemas.microsoft.com/office/drawing/2014/main" id="{EF15A6AC-0742-4F7C-B802-77E708662AB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541490" y="819110"/>
                <a:ext cx="1105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55484" name="Ink 355483">
                <a:extLst>
                  <a:ext uri="{FF2B5EF4-FFF2-40B4-BE49-F238E27FC236}">
                    <a16:creationId xmlns:a16="http://schemas.microsoft.com/office/drawing/2014/main" id="{E3AC7680-F3EF-4F62-AB2E-8029ADFF2443}"/>
                  </a:ext>
                </a:extLst>
              </p14:cNvPr>
              <p14:cNvContentPartPr/>
              <p14:nvPr/>
            </p14:nvContentPartPr>
            <p14:xfrm>
              <a:off x="2734090" y="779870"/>
              <a:ext cx="66240" cy="181080"/>
            </p14:xfrm>
          </p:contentPart>
        </mc:Choice>
        <mc:Fallback xmlns="">
          <p:pic>
            <p:nvPicPr>
              <p:cNvPr id="355484" name="Ink 355483">
                <a:extLst>
                  <a:ext uri="{FF2B5EF4-FFF2-40B4-BE49-F238E27FC236}">
                    <a16:creationId xmlns:a16="http://schemas.microsoft.com/office/drawing/2014/main" id="{E3AC7680-F3EF-4F62-AB2E-8029ADFF244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25450" y="771230"/>
                <a:ext cx="838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55485" name="Ink 355484">
                <a:extLst>
                  <a:ext uri="{FF2B5EF4-FFF2-40B4-BE49-F238E27FC236}">
                    <a16:creationId xmlns:a16="http://schemas.microsoft.com/office/drawing/2014/main" id="{86CC48B7-4CA1-4BEA-9C8F-0D8FC238D090}"/>
                  </a:ext>
                </a:extLst>
              </p14:cNvPr>
              <p14:cNvContentPartPr/>
              <p14:nvPr/>
            </p14:nvContentPartPr>
            <p14:xfrm>
              <a:off x="2850010" y="890750"/>
              <a:ext cx="68760" cy="6840"/>
            </p14:xfrm>
          </p:contentPart>
        </mc:Choice>
        <mc:Fallback xmlns="">
          <p:pic>
            <p:nvPicPr>
              <p:cNvPr id="355485" name="Ink 355484">
                <a:extLst>
                  <a:ext uri="{FF2B5EF4-FFF2-40B4-BE49-F238E27FC236}">
                    <a16:creationId xmlns:a16="http://schemas.microsoft.com/office/drawing/2014/main" id="{86CC48B7-4CA1-4BEA-9C8F-0D8FC238D09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841010" y="882110"/>
                <a:ext cx="864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55486" name="Ink 355485">
                <a:extLst>
                  <a:ext uri="{FF2B5EF4-FFF2-40B4-BE49-F238E27FC236}">
                    <a16:creationId xmlns:a16="http://schemas.microsoft.com/office/drawing/2014/main" id="{2010FB04-9F73-44E6-A198-DEFD8E3546C9}"/>
                  </a:ext>
                </a:extLst>
              </p14:cNvPr>
              <p14:cNvContentPartPr/>
              <p14:nvPr/>
            </p14:nvContentPartPr>
            <p14:xfrm>
              <a:off x="2983570" y="843950"/>
              <a:ext cx="75960" cy="88560"/>
            </p14:xfrm>
          </p:contentPart>
        </mc:Choice>
        <mc:Fallback xmlns="">
          <p:pic>
            <p:nvPicPr>
              <p:cNvPr id="355486" name="Ink 355485">
                <a:extLst>
                  <a:ext uri="{FF2B5EF4-FFF2-40B4-BE49-F238E27FC236}">
                    <a16:creationId xmlns:a16="http://schemas.microsoft.com/office/drawing/2014/main" id="{2010FB04-9F73-44E6-A198-DEFD8E3546C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974930" y="834950"/>
                <a:ext cx="936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55489" name="Ink 355488">
                <a:extLst>
                  <a:ext uri="{FF2B5EF4-FFF2-40B4-BE49-F238E27FC236}">
                    <a16:creationId xmlns:a16="http://schemas.microsoft.com/office/drawing/2014/main" id="{71DBD31D-2533-4D40-99D9-D771AF9680DC}"/>
                  </a:ext>
                </a:extLst>
              </p14:cNvPr>
              <p14:cNvContentPartPr/>
              <p14:nvPr/>
            </p14:nvContentPartPr>
            <p14:xfrm>
              <a:off x="3282730" y="895430"/>
              <a:ext cx="82080" cy="11880"/>
            </p14:xfrm>
          </p:contentPart>
        </mc:Choice>
        <mc:Fallback xmlns="">
          <p:pic>
            <p:nvPicPr>
              <p:cNvPr id="355489" name="Ink 355488">
                <a:extLst>
                  <a:ext uri="{FF2B5EF4-FFF2-40B4-BE49-F238E27FC236}">
                    <a16:creationId xmlns:a16="http://schemas.microsoft.com/office/drawing/2014/main" id="{71DBD31D-2533-4D40-99D9-D771AF9680D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273730" y="886430"/>
                <a:ext cx="997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55493" name="Ink 355492">
                <a:extLst>
                  <a:ext uri="{FF2B5EF4-FFF2-40B4-BE49-F238E27FC236}">
                    <a16:creationId xmlns:a16="http://schemas.microsoft.com/office/drawing/2014/main" id="{C29E9424-3B98-45EA-876D-E0EF98433D8D}"/>
                  </a:ext>
                </a:extLst>
              </p14:cNvPr>
              <p14:cNvContentPartPr/>
              <p14:nvPr/>
            </p14:nvContentPartPr>
            <p14:xfrm>
              <a:off x="3702850" y="792830"/>
              <a:ext cx="58320" cy="167040"/>
            </p14:xfrm>
          </p:contentPart>
        </mc:Choice>
        <mc:Fallback xmlns="">
          <p:pic>
            <p:nvPicPr>
              <p:cNvPr id="355493" name="Ink 355492">
                <a:extLst>
                  <a:ext uri="{FF2B5EF4-FFF2-40B4-BE49-F238E27FC236}">
                    <a16:creationId xmlns:a16="http://schemas.microsoft.com/office/drawing/2014/main" id="{C29E9424-3B98-45EA-876D-E0EF98433D8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693850" y="784190"/>
                <a:ext cx="759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55495" name="Ink 355494">
                <a:extLst>
                  <a:ext uri="{FF2B5EF4-FFF2-40B4-BE49-F238E27FC236}">
                    <a16:creationId xmlns:a16="http://schemas.microsoft.com/office/drawing/2014/main" id="{7F423D22-5000-42F2-A0EC-2F9F8DD38CBD}"/>
                  </a:ext>
                </a:extLst>
              </p14:cNvPr>
              <p14:cNvContentPartPr/>
              <p14:nvPr/>
            </p14:nvContentPartPr>
            <p14:xfrm>
              <a:off x="3428530" y="817310"/>
              <a:ext cx="216360" cy="110880"/>
            </p14:xfrm>
          </p:contentPart>
        </mc:Choice>
        <mc:Fallback xmlns="">
          <p:pic>
            <p:nvPicPr>
              <p:cNvPr id="355495" name="Ink 355494">
                <a:extLst>
                  <a:ext uri="{FF2B5EF4-FFF2-40B4-BE49-F238E27FC236}">
                    <a16:creationId xmlns:a16="http://schemas.microsoft.com/office/drawing/2014/main" id="{7F423D22-5000-42F2-A0EC-2F9F8DD38CB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19530" y="808670"/>
                <a:ext cx="2340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55496" name="Ink 355495">
                <a:extLst>
                  <a:ext uri="{FF2B5EF4-FFF2-40B4-BE49-F238E27FC236}">
                    <a16:creationId xmlns:a16="http://schemas.microsoft.com/office/drawing/2014/main" id="{178748F0-F9D8-4FCA-9B49-76A3E4D241E2}"/>
                  </a:ext>
                </a:extLst>
              </p14:cNvPr>
              <p14:cNvContentPartPr/>
              <p14:nvPr/>
            </p14:nvContentPartPr>
            <p14:xfrm>
              <a:off x="3109210" y="845030"/>
              <a:ext cx="89640" cy="83160"/>
            </p14:xfrm>
          </p:contentPart>
        </mc:Choice>
        <mc:Fallback xmlns="">
          <p:pic>
            <p:nvPicPr>
              <p:cNvPr id="355496" name="Ink 355495">
                <a:extLst>
                  <a:ext uri="{FF2B5EF4-FFF2-40B4-BE49-F238E27FC236}">
                    <a16:creationId xmlns:a16="http://schemas.microsoft.com/office/drawing/2014/main" id="{178748F0-F9D8-4FCA-9B49-76A3E4D241E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100535" y="836030"/>
                <a:ext cx="107351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55501" name="Ink 355500">
                <a:extLst>
                  <a:ext uri="{FF2B5EF4-FFF2-40B4-BE49-F238E27FC236}">
                    <a16:creationId xmlns:a16="http://schemas.microsoft.com/office/drawing/2014/main" id="{17630E99-B2CE-4BB5-8ECB-779A6AE2DABB}"/>
                  </a:ext>
                </a:extLst>
              </p14:cNvPr>
              <p14:cNvContentPartPr/>
              <p14:nvPr/>
            </p14:nvContentPartPr>
            <p14:xfrm>
              <a:off x="4321330" y="898670"/>
              <a:ext cx="77040" cy="6840"/>
            </p14:xfrm>
          </p:contentPart>
        </mc:Choice>
        <mc:Fallback xmlns="">
          <p:pic>
            <p:nvPicPr>
              <p:cNvPr id="355501" name="Ink 355500">
                <a:extLst>
                  <a:ext uri="{FF2B5EF4-FFF2-40B4-BE49-F238E27FC236}">
                    <a16:creationId xmlns:a16="http://schemas.microsoft.com/office/drawing/2014/main" id="{17630E99-B2CE-4BB5-8ECB-779A6AE2DAB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312690" y="889670"/>
                <a:ext cx="946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55502" name="Ink 355501">
                <a:extLst>
                  <a:ext uri="{FF2B5EF4-FFF2-40B4-BE49-F238E27FC236}">
                    <a16:creationId xmlns:a16="http://schemas.microsoft.com/office/drawing/2014/main" id="{36709501-F96C-4CFA-814C-1A0D60F8BC02}"/>
                  </a:ext>
                </a:extLst>
              </p14:cNvPr>
              <p14:cNvContentPartPr/>
              <p14:nvPr/>
            </p14:nvContentPartPr>
            <p14:xfrm>
              <a:off x="3832810" y="786710"/>
              <a:ext cx="408960" cy="165240"/>
            </p14:xfrm>
          </p:contentPart>
        </mc:Choice>
        <mc:Fallback xmlns="">
          <p:pic>
            <p:nvPicPr>
              <p:cNvPr id="355502" name="Ink 355501">
                <a:extLst>
                  <a:ext uri="{FF2B5EF4-FFF2-40B4-BE49-F238E27FC236}">
                    <a16:creationId xmlns:a16="http://schemas.microsoft.com/office/drawing/2014/main" id="{36709501-F96C-4CFA-814C-1A0D60F8BC0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823802" y="777710"/>
                <a:ext cx="426616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55503" name="Ink 355502">
                <a:extLst>
                  <a:ext uri="{FF2B5EF4-FFF2-40B4-BE49-F238E27FC236}">
                    <a16:creationId xmlns:a16="http://schemas.microsoft.com/office/drawing/2014/main" id="{E7A49377-2930-4F65-AE7B-4AD43C6708AD}"/>
                  </a:ext>
                </a:extLst>
              </p14:cNvPr>
              <p14:cNvContentPartPr/>
              <p14:nvPr/>
            </p14:nvContentPartPr>
            <p14:xfrm>
              <a:off x="4484410" y="834950"/>
              <a:ext cx="81000" cy="97920"/>
            </p14:xfrm>
          </p:contentPart>
        </mc:Choice>
        <mc:Fallback xmlns="">
          <p:pic>
            <p:nvPicPr>
              <p:cNvPr id="355503" name="Ink 355502">
                <a:extLst>
                  <a:ext uri="{FF2B5EF4-FFF2-40B4-BE49-F238E27FC236}">
                    <a16:creationId xmlns:a16="http://schemas.microsoft.com/office/drawing/2014/main" id="{E7A49377-2930-4F65-AE7B-4AD43C6708A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75770" y="826310"/>
                <a:ext cx="986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55507" name="Ink 355506">
                <a:extLst>
                  <a:ext uri="{FF2B5EF4-FFF2-40B4-BE49-F238E27FC236}">
                    <a16:creationId xmlns:a16="http://schemas.microsoft.com/office/drawing/2014/main" id="{0C1C0430-2F4A-42DC-9955-403F5B0D44F0}"/>
                  </a:ext>
                </a:extLst>
              </p14:cNvPr>
              <p14:cNvContentPartPr/>
              <p14:nvPr/>
            </p14:nvContentPartPr>
            <p14:xfrm>
              <a:off x="4635610" y="780590"/>
              <a:ext cx="190800" cy="194760"/>
            </p14:xfrm>
          </p:contentPart>
        </mc:Choice>
        <mc:Fallback xmlns="">
          <p:pic>
            <p:nvPicPr>
              <p:cNvPr id="355507" name="Ink 355506">
                <a:extLst>
                  <a:ext uri="{FF2B5EF4-FFF2-40B4-BE49-F238E27FC236}">
                    <a16:creationId xmlns:a16="http://schemas.microsoft.com/office/drawing/2014/main" id="{0C1C0430-2F4A-42DC-9955-403F5B0D44F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626970" y="771590"/>
                <a:ext cx="2084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55510" name="Ink 355509">
                <a:extLst>
                  <a:ext uri="{FF2B5EF4-FFF2-40B4-BE49-F238E27FC236}">
                    <a16:creationId xmlns:a16="http://schemas.microsoft.com/office/drawing/2014/main" id="{44A0E15A-1F23-445F-8D69-781E2000D4E8}"/>
                  </a:ext>
                </a:extLst>
              </p14:cNvPr>
              <p14:cNvContentPartPr/>
              <p14:nvPr/>
            </p14:nvContentPartPr>
            <p14:xfrm>
              <a:off x="2516290" y="2266670"/>
              <a:ext cx="348120" cy="329040"/>
            </p14:xfrm>
          </p:contentPart>
        </mc:Choice>
        <mc:Fallback xmlns="">
          <p:pic>
            <p:nvPicPr>
              <p:cNvPr id="355510" name="Ink 355509">
                <a:extLst>
                  <a:ext uri="{FF2B5EF4-FFF2-40B4-BE49-F238E27FC236}">
                    <a16:creationId xmlns:a16="http://schemas.microsoft.com/office/drawing/2014/main" id="{44A0E15A-1F23-445F-8D69-781E2000D4E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507299" y="2258039"/>
                <a:ext cx="365742" cy="346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55511" name="Ink 355510">
                <a:extLst>
                  <a:ext uri="{FF2B5EF4-FFF2-40B4-BE49-F238E27FC236}">
                    <a16:creationId xmlns:a16="http://schemas.microsoft.com/office/drawing/2014/main" id="{E2A26619-B4CF-47C7-8685-8BF83DCBA807}"/>
                  </a:ext>
                </a:extLst>
              </p14:cNvPr>
              <p14:cNvContentPartPr/>
              <p14:nvPr/>
            </p14:nvContentPartPr>
            <p14:xfrm>
              <a:off x="4929370" y="811550"/>
              <a:ext cx="41760" cy="152640"/>
            </p14:xfrm>
          </p:contentPart>
        </mc:Choice>
        <mc:Fallback xmlns="">
          <p:pic>
            <p:nvPicPr>
              <p:cNvPr id="355511" name="Ink 355510">
                <a:extLst>
                  <a:ext uri="{FF2B5EF4-FFF2-40B4-BE49-F238E27FC236}">
                    <a16:creationId xmlns:a16="http://schemas.microsoft.com/office/drawing/2014/main" id="{E2A26619-B4CF-47C7-8685-8BF83DCBA80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920730" y="802550"/>
                <a:ext cx="594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55512" name="Ink 355511">
                <a:extLst>
                  <a:ext uri="{FF2B5EF4-FFF2-40B4-BE49-F238E27FC236}">
                    <a16:creationId xmlns:a16="http://schemas.microsoft.com/office/drawing/2014/main" id="{3BE06054-C3B9-4CE3-AF5B-E46E078DBB8C}"/>
                  </a:ext>
                </a:extLst>
              </p14:cNvPr>
              <p14:cNvContentPartPr/>
              <p14:nvPr/>
            </p14:nvContentPartPr>
            <p14:xfrm>
              <a:off x="5018290" y="855110"/>
              <a:ext cx="63720" cy="71640"/>
            </p14:xfrm>
          </p:contentPart>
        </mc:Choice>
        <mc:Fallback xmlns="">
          <p:pic>
            <p:nvPicPr>
              <p:cNvPr id="355512" name="Ink 355511">
                <a:extLst>
                  <a:ext uri="{FF2B5EF4-FFF2-40B4-BE49-F238E27FC236}">
                    <a16:creationId xmlns:a16="http://schemas.microsoft.com/office/drawing/2014/main" id="{3BE06054-C3B9-4CE3-AF5B-E46E078DBB8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009290" y="846470"/>
                <a:ext cx="813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55513" name="Ink 355512">
                <a:extLst>
                  <a:ext uri="{FF2B5EF4-FFF2-40B4-BE49-F238E27FC236}">
                    <a16:creationId xmlns:a16="http://schemas.microsoft.com/office/drawing/2014/main" id="{6EE868D2-8643-4D0F-8828-903B0CC8A400}"/>
                  </a:ext>
                </a:extLst>
              </p14:cNvPr>
              <p14:cNvContentPartPr/>
              <p14:nvPr/>
            </p14:nvContentPartPr>
            <p14:xfrm>
              <a:off x="5125930" y="923150"/>
              <a:ext cx="5400" cy="11160"/>
            </p14:xfrm>
          </p:contentPart>
        </mc:Choice>
        <mc:Fallback xmlns="">
          <p:pic>
            <p:nvPicPr>
              <p:cNvPr id="355513" name="Ink 355512">
                <a:extLst>
                  <a:ext uri="{FF2B5EF4-FFF2-40B4-BE49-F238E27FC236}">
                    <a16:creationId xmlns:a16="http://schemas.microsoft.com/office/drawing/2014/main" id="{6EE868D2-8643-4D0F-8828-903B0CC8A40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117290" y="914150"/>
                <a:ext cx="230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55514" name="Ink 355513">
                <a:extLst>
                  <a:ext uri="{FF2B5EF4-FFF2-40B4-BE49-F238E27FC236}">
                    <a16:creationId xmlns:a16="http://schemas.microsoft.com/office/drawing/2014/main" id="{A4549749-1242-4B16-8D46-D44638DAF549}"/>
                  </a:ext>
                </a:extLst>
              </p14:cNvPr>
              <p14:cNvContentPartPr/>
              <p14:nvPr/>
            </p14:nvContentPartPr>
            <p14:xfrm>
              <a:off x="5206570" y="865910"/>
              <a:ext cx="84960" cy="95040"/>
            </p14:xfrm>
          </p:contentPart>
        </mc:Choice>
        <mc:Fallback xmlns="">
          <p:pic>
            <p:nvPicPr>
              <p:cNvPr id="355514" name="Ink 355513">
                <a:extLst>
                  <a:ext uri="{FF2B5EF4-FFF2-40B4-BE49-F238E27FC236}">
                    <a16:creationId xmlns:a16="http://schemas.microsoft.com/office/drawing/2014/main" id="{A4549749-1242-4B16-8D46-D44638DAF54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197570" y="857270"/>
                <a:ext cx="1026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55515" name="Ink 355514">
                <a:extLst>
                  <a:ext uri="{FF2B5EF4-FFF2-40B4-BE49-F238E27FC236}">
                    <a16:creationId xmlns:a16="http://schemas.microsoft.com/office/drawing/2014/main" id="{D9C0DF15-68E1-41BB-8E38-FA3AAA7C1250}"/>
                  </a:ext>
                </a:extLst>
              </p14:cNvPr>
              <p14:cNvContentPartPr/>
              <p14:nvPr/>
            </p14:nvContentPartPr>
            <p14:xfrm>
              <a:off x="5366050" y="833150"/>
              <a:ext cx="37080" cy="162000"/>
            </p14:xfrm>
          </p:contentPart>
        </mc:Choice>
        <mc:Fallback xmlns="">
          <p:pic>
            <p:nvPicPr>
              <p:cNvPr id="355515" name="Ink 355514">
                <a:extLst>
                  <a:ext uri="{FF2B5EF4-FFF2-40B4-BE49-F238E27FC236}">
                    <a16:creationId xmlns:a16="http://schemas.microsoft.com/office/drawing/2014/main" id="{D9C0DF15-68E1-41BB-8E38-FA3AAA7C125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357410" y="824150"/>
                <a:ext cx="547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55518" name="Ink 355517">
                <a:extLst>
                  <a:ext uri="{FF2B5EF4-FFF2-40B4-BE49-F238E27FC236}">
                    <a16:creationId xmlns:a16="http://schemas.microsoft.com/office/drawing/2014/main" id="{EE0BB746-58F6-4B3F-A443-366442EF8E12}"/>
                  </a:ext>
                </a:extLst>
              </p14:cNvPr>
              <p14:cNvContentPartPr/>
              <p14:nvPr/>
            </p14:nvContentPartPr>
            <p14:xfrm>
              <a:off x="5564410" y="893630"/>
              <a:ext cx="110160" cy="100440"/>
            </p14:xfrm>
          </p:contentPart>
        </mc:Choice>
        <mc:Fallback xmlns="">
          <p:pic>
            <p:nvPicPr>
              <p:cNvPr id="355518" name="Ink 355517">
                <a:extLst>
                  <a:ext uri="{FF2B5EF4-FFF2-40B4-BE49-F238E27FC236}">
                    <a16:creationId xmlns:a16="http://schemas.microsoft.com/office/drawing/2014/main" id="{EE0BB746-58F6-4B3F-A443-366442EF8E1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555410" y="884630"/>
                <a:ext cx="1278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55520" name="Ink 355519">
                <a:extLst>
                  <a:ext uri="{FF2B5EF4-FFF2-40B4-BE49-F238E27FC236}">
                    <a16:creationId xmlns:a16="http://schemas.microsoft.com/office/drawing/2014/main" id="{387D1800-49F2-4F48-B9C6-8E73E7AD3F67}"/>
                  </a:ext>
                </a:extLst>
              </p14:cNvPr>
              <p14:cNvContentPartPr/>
              <p14:nvPr/>
            </p14:nvContentPartPr>
            <p14:xfrm>
              <a:off x="5576650" y="2965790"/>
              <a:ext cx="360" cy="360"/>
            </p14:xfrm>
          </p:contentPart>
        </mc:Choice>
        <mc:Fallback xmlns="">
          <p:pic>
            <p:nvPicPr>
              <p:cNvPr id="355520" name="Ink 355519">
                <a:extLst>
                  <a:ext uri="{FF2B5EF4-FFF2-40B4-BE49-F238E27FC236}">
                    <a16:creationId xmlns:a16="http://schemas.microsoft.com/office/drawing/2014/main" id="{387D1800-49F2-4F48-B9C6-8E73E7AD3F6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567650" y="29571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55523" name="Ink 355522">
                <a:extLst>
                  <a:ext uri="{FF2B5EF4-FFF2-40B4-BE49-F238E27FC236}">
                    <a16:creationId xmlns:a16="http://schemas.microsoft.com/office/drawing/2014/main" id="{F4A6C950-E658-4115-87BE-DD9A6D93F63C}"/>
                  </a:ext>
                </a:extLst>
              </p14:cNvPr>
              <p14:cNvContentPartPr/>
              <p14:nvPr/>
            </p14:nvContentPartPr>
            <p14:xfrm>
              <a:off x="4596730" y="2897390"/>
              <a:ext cx="88200" cy="12600"/>
            </p14:xfrm>
          </p:contentPart>
        </mc:Choice>
        <mc:Fallback xmlns="">
          <p:pic>
            <p:nvPicPr>
              <p:cNvPr id="355523" name="Ink 355522">
                <a:extLst>
                  <a:ext uri="{FF2B5EF4-FFF2-40B4-BE49-F238E27FC236}">
                    <a16:creationId xmlns:a16="http://schemas.microsoft.com/office/drawing/2014/main" id="{F4A6C950-E658-4115-87BE-DD9A6D93F63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587730" y="2888750"/>
                <a:ext cx="1058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55529" name="Ink 355528">
                <a:extLst>
                  <a:ext uri="{FF2B5EF4-FFF2-40B4-BE49-F238E27FC236}">
                    <a16:creationId xmlns:a16="http://schemas.microsoft.com/office/drawing/2014/main" id="{BD90C94B-9C4C-4AA5-8BC6-118CCE964B11}"/>
                  </a:ext>
                </a:extLst>
              </p14:cNvPr>
              <p14:cNvContentPartPr/>
              <p14:nvPr/>
            </p14:nvContentPartPr>
            <p14:xfrm>
              <a:off x="5799130" y="829910"/>
              <a:ext cx="48960" cy="172800"/>
            </p14:xfrm>
          </p:contentPart>
        </mc:Choice>
        <mc:Fallback xmlns="">
          <p:pic>
            <p:nvPicPr>
              <p:cNvPr id="355529" name="Ink 355528">
                <a:extLst>
                  <a:ext uri="{FF2B5EF4-FFF2-40B4-BE49-F238E27FC236}">
                    <a16:creationId xmlns:a16="http://schemas.microsoft.com/office/drawing/2014/main" id="{BD90C94B-9C4C-4AA5-8BC6-118CCE964B1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790490" y="821270"/>
                <a:ext cx="666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55532" name="Ink 355531">
                <a:extLst>
                  <a:ext uri="{FF2B5EF4-FFF2-40B4-BE49-F238E27FC236}">
                    <a16:creationId xmlns:a16="http://schemas.microsoft.com/office/drawing/2014/main" id="{3CD2B9DA-226D-4922-B2C3-7E3B8DF84C30}"/>
                  </a:ext>
                </a:extLst>
              </p14:cNvPr>
              <p14:cNvContentPartPr/>
              <p14:nvPr/>
            </p14:nvContentPartPr>
            <p14:xfrm>
              <a:off x="6095770" y="904790"/>
              <a:ext cx="68040" cy="60840"/>
            </p14:xfrm>
          </p:contentPart>
        </mc:Choice>
        <mc:Fallback xmlns="">
          <p:pic>
            <p:nvPicPr>
              <p:cNvPr id="355532" name="Ink 355531">
                <a:extLst>
                  <a:ext uri="{FF2B5EF4-FFF2-40B4-BE49-F238E27FC236}">
                    <a16:creationId xmlns:a16="http://schemas.microsoft.com/office/drawing/2014/main" id="{3CD2B9DA-226D-4922-B2C3-7E3B8DF84C3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086770" y="896150"/>
                <a:ext cx="856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55533" name="Ink 355532">
                <a:extLst>
                  <a:ext uri="{FF2B5EF4-FFF2-40B4-BE49-F238E27FC236}">
                    <a16:creationId xmlns:a16="http://schemas.microsoft.com/office/drawing/2014/main" id="{5B1E50BD-A5A6-4B07-808C-46DDE1940708}"/>
                  </a:ext>
                </a:extLst>
              </p14:cNvPr>
              <p14:cNvContentPartPr/>
              <p14:nvPr/>
            </p14:nvContentPartPr>
            <p14:xfrm>
              <a:off x="6228610" y="951950"/>
              <a:ext cx="88560" cy="2880"/>
            </p14:xfrm>
          </p:contentPart>
        </mc:Choice>
        <mc:Fallback xmlns="">
          <p:pic>
            <p:nvPicPr>
              <p:cNvPr id="355533" name="Ink 355532">
                <a:extLst>
                  <a:ext uri="{FF2B5EF4-FFF2-40B4-BE49-F238E27FC236}">
                    <a16:creationId xmlns:a16="http://schemas.microsoft.com/office/drawing/2014/main" id="{5B1E50BD-A5A6-4B07-808C-46DDE194070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219970" y="943310"/>
                <a:ext cx="1062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55537" name="Ink 355536">
                <a:extLst>
                  <a:ext uri="{FF2B5EF4-FFF2-40B4-BE49-F238E27FC236}">
                    <a16:creationId xmlns:a16="http://schemas.microsoft.com/office/drawing/2014/main" id="{6D1EFC54-C9C5-4A4A-8B4F-38848EEF7D01}"/>
                  </a:ext>
                </a:extLst>
              </p14:cNvPr>
              <p14:cNvContentPartPr/>
              <p14:nvPr/>
            </p14:nvContentPartPr>
            <p14:xfrm>
              <a:off x="6662410" y="874190"/>
              <a:ext cx="53280" cy="129960"/>
            </p14:xfrm>
          </p:contentPart>
        </mc:Choice>
        <mc:Fallback xmlns="">
          <p:pic>
            <p:nvPicPr>
              <p:cNvPr id="355537" name="Ink 355536">
                <a:extLst>
                  <a:ext uri="{FF2B5EF4-FFF2-40B4-BE49-F238E27FC236}">
                    <a16:creationId xmlns:a16="http://schemas.microsoft.com/office/drawing/2014/main" id="{6D1EFC54-C9C5-4A4A-8B4F-38848EEF7D0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653770" y="865190"/>
                <a:ext cx="709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55538" name="Ink 355537">
                <a:extLst>
                  <a:ext uri="{FF2B5EF4-FFF2-40B4-BE49-F238E27FC236}">
                    <a16:creationId xmlns:a16="http://schemas.microsoft.com/office/drawing/2014/main" id="{6D534F4A-960F-4474-82A7-695BEAAA4CBD}"/>
                  </a:ext>
                </a:extLst>
              </p14:cNvPr>
              <p14:cNvContentPartPr/>
              <p14:nvPr/>
            </p14:nvContentPartPr>
            <p14:xfrm>
              <a:off x="6781210" y="877790"/>
              <a:ext cx="46800" cy="135720"/>
            </p14:xfrm>
          </p:contentPart>
        </mc:Choice>
        <mc:Fallback xmlns="">
          <p:pic>
            <p:nvPicPr>
              <p:cNvPr id="355538" name="Ink 355537">
                <a:extLst>
                  <a:ext uri="{FF2B5EF4-FFF2-40B4-BE49-F238E27FC236}">
                    <a16:creationId xmlns:a16="http://schemas.microsoft.com/office/drawing/2014/main" id="{6D534F4A-960F-4474-82A7-695BEAAA4CB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772210" y="868790"/>
                <a:ext cx="644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55539" name="Ink 355538">
                <a:extLst>
                  <a:ext uri="{FF2B5EF4-FFF2-40B4-BE49-F238E27FC236}">
                    <a16:creationId xmlns:a16="http://schemas.microsoft.com/office/drawing/2014/main" id="{B025797E-2DF1-457D-9386-229A40846760}"/>
                  </a:ext>
                </a:extLst>
              </p14:cNvPr>
              <p14:cNvContentPartPr/>
              <p14:nvPr/>
            </p14:nvContentPartPr>
            <p14:xfrm>
              <a:off x="6915490" y="911990"/>
              <a:ext cx="49320" cy="104040"/>
            </p14:xfrm>
          </p:contentPart>
        </mc:Choice>
        <mc:Fallback xmlns="">
          <p:pic>
            <p:nvPicPr>
              <p:cNvPr id="355539" name="Ink 355538">
                <a:extLst>
                  <a:ext uri="{FF2B5EF4-FFF2-40B4-BE49-F238E27FC236}">
                    <a16:creationId xmlns:a16="http://schemas.microsoft.com/office/drawing/2014/main" id="{B025797E-2DF1-457D-9386-229A4084676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906850" y="902990"/>
                <a:ext cx="669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55542" name="Ink 355541">
                <a:extLst>
                  <a:ext uri="{FF2B5EF4-FFF2-40B4-BE49-F238E27FC236}">
                    <a16:creationId xmlns:a16="http://schemas.microsoft.com/office/drawing/2014/main" id="{9F266411-62B4-4821-9364-0D0061A94C11}"/>
                  </a:ext>
                </a:extLst>
              </p14:cNvPr>
              <p14:cNvContentPartPr/>
              <p14:nvPr/>
            </p14:nvContentPartPr>
            <p14:xfrm>
              <a:off x="7021330" y="938990"/>
              <a:ext cx="172800" cy="76320"/>
            </p14:xfrm>
          </p:contentPart>
        </mc:Choice>
        <mc:Fallback xmlns="">
          <p:pic>
            <p:nvPicPr>
              <p:cNvPr id="355542" name="Ink 355541">
                <a:extLst>
                  <a:ext uri="{FF2B5EF4-FFF2-40B4-BE49-F238E27FC236}">
                    <a16:creationId xmlns:a16="http://schemas.microsoft.com/office/drawing/2014/main" id="{9F266411-62B4-4821-9364-0D0061A94C1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012330" y="930350"/>
                <a:ext cx="1904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55543" name="Ink 355542">
                <a:extLst>
                  <a:ext uri="{FF2B5EF4-FFF2-40B4-BE49-F238E27FC236}">
                    <a16:creationId xmlns:a16="http://schemas.microsoft.com/office/drawing/2014/main" id="{D3CC1662-90F8-42E8-9C21-E83B4FDC0F21}"/>
                  </a:ext>
                </a:extLst>
              </p14:cNvPr>
              <p14:cNvContentPartPr/>
              <p14:nvPr/>
            </p14:nvContentPartPr>
            <p14:xfrm>
              <a:off x="6414730" y="864110"/>
              <a:ext cx="196920" cy="108720"/>
            </p14:xfrm>
          </p:contentPart>
        </mc:Choice>
        <mc:Fallback xmlns="">
          <p:pic>
            <p:nvPicPr>
              <p:cNvPr id="355543" name="Ink 355542">
                <a:extLst>
                  <a:ext uri="{FF2B5EF4-FFF2-40B4-BE49-F238E27FC236}">
                    <a16:creationId xmlns:a16="http://schemas.microsoft.com/office/drawing/2014/main" id="{D3CC1662-90F8-42E8-9C21-E83B4FDC0F2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405746" y="855470"/>
                <a:ext cx="214528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55544" name="Ink 355543">
                <a:extLst>
                  <a:ext uri="{FF2B5EF4-FFF2-40B4-BE49-F238E27FC236}">
                    <a16:creationId xmlns:a16="http://schemas.microsoft.com/office/drawing/2014/main" id="{CD2CE2F8-20AD-4516-B80B-2108208C87AB}"/>
                  </a:ext>
                </a:extLst>
              </p14:cNvPr>
              <p14:cNvContentPartPr/>
              <p14:nvPr/>
            </p14:nvContentPartPr>
            <p14:xfrm>
              <a:off x="5922250" y="878870"/>
              <a:ext cx="117720" cy="90360"/>
            </p14:xfrm>
          </p:contentPart>
        </mc:Choice>
        <mc:Fallback xmlns="">
          <p:pic>
            <p:nvPicPr>
              <p:cNvPr id="355544" name="Ink 355543">
                <a:extLst>
                  <a:ext uri="{FF2B5EF4-FFF2-40B4-BE49-F238E27FC236}">
                    <a16:creationId xmlns:a16="http://schemas.microsoft.com/office/drawing/2014/main" id="{CD2CE2F8-20AD-4516-B80B-2108208C87A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913610" y="870230"/>
                <a:ext cx="1353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55545" name="Ink 355544">
                <a:extLst>
                  <a:ext uri="{FF2B5EF4-FFF2-40B4-BE49-F238E27FC236}">
                    <a16:creationId xmlns:a16="http://schemas.microsoft.com/office/drawing/2014/main" id="{BE7ABBAB-AD96-4F89-8FF5-B08C72839082}"/>
                  </a:ext>
                </a:extLst>
              </p14:cNvPr>
              <p14:cNvContentPartPr/>
              <p14:nvPr/>
            </p14:nvContentPartPr>
            <p14:xfrm>
              <a:off x="7293130" y="945470"/>
              <a:ext cx="67320" cy="111960"/>
            </p14:xfrm>
          </p:contentPart>
        </mc:Choice>
        <mc:Fallback xmlns="">
          <p:pic>
            <p:nvPicPr>
              <p:cNvPr id="355545" name="Ink 355544">
                <a:extLst>
                  <a:ext uri="{FF2B5EF4-FFF2-40B4-BE49-F238E27FC236}">
                    <a16:creationId xmlns:a16="http://schemas.microsoft.com/office/drawing/2014/main" id="{BE7ABBAB-AD96-4F89-8FF5-B08C7283908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284130" y="936830"/>
                <a:ext cx="849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55550" name="Ink 355549">
                <a:extLst>
                  <a:ext uri="{FF2B5EF4-FFF2-40B4-BE49-F238E27FC236}">
                    <a16:creationId xmlns:a16="http://schemas.microsoft.com/office/drawing/2014/main" id="{210738C4-6789-479E-BAFF-EF136BB20C04}"/>
                  </a:ext>
                </a:extLst>
              </p14:cNvPr>
              <p14:cNvContentPartPr/>
              <p14:nvPr/>
            </p14:nvContentPartPr>
            <p14:xfrm>
              <a:off x="2523490" y="2665910"/>
              <a:ext cx="402840" cy="288000"/>
            </p14:xfrm>
          </p:contentPart>
        </mc:Choice>
        <mc:Fallback xmlns="">
          <p:pic>
            <p:nvPicPr>
              <p:cNvPr id="355550" name="Ink 355549">
                <a:extLst>
                  <a:ext uri="{FF2B5EF4-FFF2-40B4-BE49-F238E27FC236}">
                    <a16:creationId xmlns:a16="http://schemas.microsoft.com/office/drawing/2014/main" id="{210738C4-6789-479E-BAFF-EF136BB20C0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514850" y="2656910"/>
                <a:ext cx="42048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55551" name="Ink 355550">
                <a:extLst>
                  <a:ext uri="{FF2B5EF4-FFF2-40B4-BE49-F238E27FC236}">
                    <a16:creationId xmlns:a16="http://schemas.microsoft.com/office/drawing/2014/main" id="{7FBD0995-0D2A-4690-B9ED-5A96584716DD}"/>
                  </a:ext>
                </a:extLst>
              </p14:cNvPr>
              <p14:cNvContentPartPr/>
              <p14:nvPr/>
            </p14:nvContentPartPr>
            <p14:xfrm>
              <a:off x="7406530" y="949790"/>
              <a:ext cx="173880" cy="176040"/>
            </p14:xfrm>
          </p:contentPart>
        </mc:Choice>
        <mc:Fallback xmlns="">
          <p:pic>
            <p:nvPicPr>
              <p:cNvPr id="355551" name="Ink 355550">
                <a:extLst>
                  <a:ext uri="{FF2B5EF4-FFF2-40B4-BE49-F238E27FC236}">
                    <a16:creationId xmlns:a16="http://schemas.microsoft.com/office/drawing/2014/main" id="{7FBD0995-0D2A-4690-B9ED-5A96584716D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397511" y="941150"/>
                <a:ext cx="191557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55552" name="Ink 355551">
                <a:extLst>
                  <a:ext uri="{FF2B5EF4-FFF2-40B4-BE49-F238E27FC236}">
                    <a16:creationId xmlns:a16="http://schemas.microsoft.com/office/drawing/2014/main" id="{AF6DDE34-F6C1-4C88-B2BB-0D694BBCD8B2}"/>
                  </a:ext>
                </a:extLst>
              </p14:cNvPr>
              <p14:cNvContentPartPr/>
              <p14:nvPr/>
            </p14:nvContentPartPr>
            <p14:xfrm>
              <a:off x="4627330" y="2861390"/>
              <a:ext cx="360" cy="360"/>
            </p14:xfrm>
          </p:contentPart>
        </mc:Choice>
        <mc:Fallback xmlns="">
          <p:pic>
            <p:nvPicPr>
              <p:cNvPr id="355552" name="Ink 355551">
                <a:extLst>
                  <a:ext uri="{FF2B5EF4-FFF2-40B4-BE49-F238E27FC236}">
                    <a16:creationId xmlns:a16="http://schemas.microsoft.com/office/drawing/2014/main" id="{AF6DDE34-F6C1-4C88-B2BB-0D694BBCD8B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618330" y="28523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55553" name="Ink 355552">
                <a:extLst>
                  <a:ext uri="{FF2B5EF4-FFF2-40B4-BE49-F238E27FC236}">
                    <a16:creationId xmlns:a16="http://schemas.microsoft.com/office/drawing/2014/main" id="{9A730EF2-AFA6-4B75-9C36-2AAF0D8503EF}"/>
                  </a:ext>
                </a:extLst>
              </p14:cNvPr>
              <p14:cNvContentPartPr/>
              <p14:nvPr/>
            </p14:nvContentPartPr>
            <p14:xfrm>
              <a:off x="5526250" y="2908910"/>
              <a:ext cx="360" cy="360"/>
            </p14:xfrm>
          </p:contentPart>
        </mc:Choice>
        <mc:Fallback xmlns="">
          <p:pic>
            <p:nvPicPr>
              <p:cNvPr id="355553" name="Ink 355552">
                <a:extLst>
                  <a:ext uri="{FF2B5EF4-FFF2-40B4-BE49-F238E27FC236}">
                    <a16:creationId xmlns:a16="http://schemas.microsoft.com/office/drawing/2014/main" id="{9A730EF2-AFA6-4B75-9C36-2AAF0D8503E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517250" y="28999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55554" name="Ink 355553">
                <a:extLst>
                  <a:ext uri="{FF2B5EF4-FFF2-40B4-BE49-F238E27FC236}">
                    <a16:creationId xmlns:a16="http://schemas.microsoft.com/office/drawing/2014/main" id="{BBDA6E3B-91DF-4E78-BAD8-EAE0E0436BBB}"/>
                  </a:ext>
                </a:extLst>
              </p14:cNvPr>
              <p14:cNvContentPartPr/>
              <p14:nvPr/>
            </p14:nvContentPartPr>
            <p14:xfrm>
              <a:off x="4574410" y="2871830"/>
              <a:ext cx="360" cy="360"/>
            </p14:xfrm>
          </p:contentPart>
        </mc:Choice>
        <mc:Fallback xmlns="">
          <p:pic>
            <p:nvPicPr>
              <p:cNvPr id="355554" name="Ink 355553">
                <a:extLst>
                  <a:ext uri="{FF2B5EF4-FFF2-40B4-BE49-F238E27FC236}">
                    <a16:creationId xmlns:a16="http://schemas.microsoft.com/office/drawing/2014/main" id="{BBDA6E3B-91DF-4E78-BAD8-EAE0E0436BB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565410" y="28631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355555" name="Ink 355554">
                <a:extLst>
                  <a:ext uri="{FF2B5EF4-FFF2-40B4-BE49-F238E27FC236}">
                    <a16:creationId xmlns:a16="http://schemas.microsoft.com/office/drawing/2014/main" id="{CB960422-FCAC-4450-BB20-EA9C8350348B}"/>
                  </a:ext>
                </a:extLst>
              </p14:cNvPr>
              <p14:cNvContentPartPr/>
              <p14:nvPr/>
            </p14:nvContentPartPr>
            <p14:xfrm>
              <a:off x="5369650" y="2920790"/>
              <a:ext cx="56160" cy="6480"/>
            </p14:xfrm>
          </p:contentPart>
        </mc:Choice>
        <mc:Fallback xmlns="">
          <p:pic>
            <p:nvPicPr>
              <p:cNvPr id="355555" name="Ink 355554">
                <a:extLst>
                  <a:ext uri="{FF2B5EF4-FFF2-40B4-BE49-F238E27FC236}">
                    <a16:creationId xmlns:a16="http://schemas.microsoft.com/office/drawing/2014/main" id="{CB960422-FCAC-4450-BB20-EA9C8350348B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5361010" y="2912150"/>
                <a:ext cx="738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55556" name="Ink 355555">
                <a:extLst>
                  <a:ext uri="{FF2B5EF4-FFF2-40B4-BE49-F238E27FC236}">
                    <a16:creationId xmlns:a16="http://schemas.microsoft.com/office/drawing/2014/main" id="{D6C50C73-6880-4477-B84B-1DDB20AAE77A}"/>
                  </a:ext>
                </a:extLst>
              </p14:cNvPr>
              <p14:cNvContentPartPr/>
              <p14:nvPr/>
            </p14:nvContentPartPr>
            <p14:xfrm>
              <a:off x="7675810" y="950150"/>
              <a:ext cx="39960" cy="177120"/>
            </p14:xfrm>
          </p:contentPart>
        </mc:Choice>
        <mc:Fallback xmlns="">
          <p:pic>
            <p:nvPicPr>
              <p:cNvPr id="355556" name="Ink 355555">
                <a:extLst>
                  <a:ext uri="{FF2B5EF4-FFF2-40B4-BE49-F238E27FC236}">
                    <a16:creationId xmlns:a16="http://schemas.microsoft.com/office/drawing/2014/main" id="{D6C50C73-6880-4477-B84B-1DDB20AAE77A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7667170" y="941150"/>
                <a:ext cx="576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55557" name="Ink 355556">
                <a:extLst>
                  <a:ext uri="{FF2B5EF4-FFF2-40B4-BE49-F238E27FC236}">
                    <a16:creationId xmlns:a16="http://schemas.microsoft.com/office/drawing/2014/main" id="{6F53C750-6A90-4B96-B48C-1DE6678E3F64}"/>
                  </a:ext>
                </a:extLst>
              </p14:cNvPr>
              <p14:cNvContentPartPr/>
              <p14:nvPr/>
            </p14:nvContentPartPr>
            <p14:xfrm>
              <a:off x="7774450" y="1012070"/>
              <a:ext cx="57960" cy="71640"/>
            </p14:xfrm>
          </p:contentPart>
        </mc:Choice>
        <mc:Fallback xmlns="">
          <p:pic>
            <p:nvPicPr>
              <p:cNvPr id="355557" name="Ink 355556">
                <a:extLst>
                  <a:ext uri="{FF2B5EF4-FFF2-40B4-BE49-F238E27FC236}">
                    <a16:creationId xmlns:a16="http://schemas.microsoft.com/office/drawing/2014/main" id="{6F53C750-6A90-4B96-B48C-1DE6678E3F64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7765810" y="1003430"/>
                <a:ext cx="756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55558" name="Ink 355557">
                <a:extLst>
                  <a:ext uri="{FF2B5EF4-FFF2-40B4-BE49-F238E27FC236}">
                    <a16:creationId xmlns:a16="http://schemas.microsoft.com/office/drawing/2014/main" id="{5EE82677-6563-4C7B-9E52-9D3DB80610F0}"/>
                  </a:ext>
                </a:extLst>
              </p14:cNvPr>
              <p14:cNvContentPartPr/>
              <p14:nvPr/>
            </p14:nvContentPartPr>
            <p14:xfrm>
              <a:off x="7875970" y="1081190"/>
              <a:ext cx="7560" cy="6480"/>
            </p14:xfrm>
          </p:contentPart>
        </mc:Choice>
        <mc:Fallback xmlns="">
          <p:pic>
            <p:nvPicPr>
              <p:cNvPr id="355558" name="Ink 355557">
                <a:extLst>
                  <a:ext uri="{FF2B5EF4-FFF2-40B4-BE49-F238E27FC236}">
                    <a16:creationId xmlns:a16="http://schemas.microsoft.com/office/drawing/2014/main" id="{5EE82677-6563-4C7B-9E52-9D3DB80610F0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7866970" y="1072550"/>
                <a:ext cx="252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55562" name="Ink 355561">
                <a:extLst>
                  <a:ext uri="{FF2B5EF4-FFF2-40B4-BE49-F238E27FC236}">
                    <a16:creationId xmlns:a16="http://schemas.microsoft.com/office/drawing/2014/main" id="{78BBD908-CE2A-41F2-A5A1-F1F814DA575C}"/>
                  </a:ext>
                </a:extLst>
              </p14:cNvPr>
              <p14:cNvContentPartPr/>
              <p14:nvPr/>
            </p14:nvContentPartPr>
            <p14:xfrm>
              <a:off x="7951210" y="982550"/>
              <a:ext cx="208080" cy="177120"/>
            </p14:xfrm>
          </p:contentPart>
        </mc:Choice>
        <mc:Fallback xmlns="">
          <p:pic>
            <p:nvPicPr>
              <p:cNvPr id="355562" name="Ink 355561">
                <a:extLst>
                  <a:ext uri="{FF2B5EF4-FFF2-40B4-BE49-F238E27FC236}">
                    <a16:creationId xmlns:a16="http://schemas.microsoft.com/office/drawing/2014/main" id="{78BBD908-CE2A-41F2-A5A1-F1F814DA575C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942210" y="973910"/>
                <a:ext cx="2257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355565" name="Ink 355564">
                <a:extLst>
                  <a:ext uri="{FF2B5EF4-FFF2-40B4-BE49-F238E27FC236}">
                    <a16:creationId xmlns:a16="http://schemas.microsoft.com/office/drawing/2014/main" id="{191D563F-2004-4BDF-B19D-FC29F94EF300}"/>
                  </a:ext>
                </a:extLst>
              </p14:cNvPr>
              <p14:cNvContentPartPr/>
              <p14:nvPr/>
            </p14:nvContentPartPr>
            <p14:xfrm>
              <a:off x="5771770" y="1316990"/>
              <a:ext cx="113400" cy="87480"/>
            </p14:xfrm>
          </p:contentPart>
        </mc:Choice>
        <mc:Fallback xmlns="">
          <p:pic>
            <p:nvPicPr>
              <p:cNvPr id="355565" name="Ink 355564">
                <a:extLst>
                  <a:ext uri="{FF2B5EF4-FFF2-40B4-BE49-F238E27FC236}">
                    <a16:creationId xmlns:a16="http://schemas.microsoft.com/office/drawing/2014/main" id="{191D563F-2004-4BDF-B19D-FC29F94EF300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762770" y="1307990"/>
                <a:ext cx="1310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355566" name="Ink 355565">
                <a:extLst>
                  <a:ext uri="{FF2B5EF4-FFF2-40B4-BE49-F238E27FC236}">
                    <a16:creationId xmlns:a16="http://schemas.microsoft.com/office/drawing/2014/main" id="{E06B71E0-0CEA-4E24-9B15-A0E6DC1A4D08}"/>
                  </a:ext>
                </a:extLst>
              </p14:cNvPr>
              <p14:cNvContentPartPr/>
              <p14:nvPr/>
            </p14:nvContentPartPr>
            <p14:xfrm>
              <a:off x="4606450" y="3278990"/>
              <a:ext cx="18000" cy="5760"/>
            </p14:xfrm>
          </p:contentPart>
        </mc:Choice>
        <mc:Fallback xmlns="">
          <p:pic>
            <p:nvPicPr>
              <p:cNvPr id="355566" name="Ink 355565">
                <a:extLst>
                  <a:ext uri="{FF2B5EF4-FFF2-40B4-BE49-F238E27FC236}">
                    <a16:creationId xmlns:a16="http://schemas.microsoft.com/office/drawing/2014/main" id="{E06B71E0-0CEA-4E24-9B15-A0E6DC1A4D08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597450" y="3269990"/>
                <a:ext cx="356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355567" name="Ink 355566">
                <a:extLst>
                  <a:ext uri="{FF2B5EF4-FFF2-40B4-BE49-F238E27FC236}">
                    <a16:creationId xmlns:a16="http://schemas.microsoft.com/office/drawing/2014/main" id="{0FF54E8E-440D-4AED-83E0-8C24713455B2}"/>
                  </a:ext>
                </a:extLst>
              </p14:cNvPr>
              <p14:cNvContentPartPr/>
              <p14:nvPr/>
            </p14:nvContentPartPr>
            <p14:xfrm>
              <a:off x="5499250" y="3340190"/>
              <a:ext cx="360" cy="360"/>
            </p14:xfrm>
          </p:contentPart>
        </mc:Choice>
        <mc:Fallback xmlns="">
          <p:pic>
            <p:nvPicPr>
              <p:cNvPr id="355567" name="Ink 355566">
                <a:extLst>
                  <a:ext uri="{FF2B5EF4-FFF2-40B4-BE49-F238E27FC236}">
                    <a16:creationId xmlns:a16="http://schemas.microsoft.com/office/drawing/2014/main" id="{0FF54E8E-440D-4AED-83E0-8C24713455B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490610" y="33315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55568" name="Ink 355567">
                <a:extLst>
                  <a:ext uri="{FF2B5EF4-FFF2-40B4-BE49-F238E27FC236}">
                    <a16:creationId xmlns:a16="http://schemas.microsoft.com/office/drawing/2014/main" id="{83400626-D7D2-4739-A86A-7333D624FD65}"/>
                  </a:ext>
                </a:extLst>
              </p14:cNvPr>
              <p14:cNvContentPartPr/>
              <p14:nvPr/>
            </p14:nvContentPartPr>
            <p14:xfrm>
              <a:off x="4642810" y="3238670"/>
              <a:ext cx="360" cy="360"/>
            </p14:xfrm>
          </p:contentPart>
        </mc:Choice>
        <mc:Fallback xmlns="">
          <p:pic>
            <p:nvPicPr>
              <p:cNvPr id="355568" name="Ink 355567">
                <a:extLst>
                  <a:ext uri="{FF2B5EF4-FFF2-40B4-BE49-F238E27FC236}">
                    <a16:creationId xmlns:a16="http://schemas.microsoft.com/office/drawing/2014/main" id="{83400626-D7D2-4739-A86A-7333D624FD6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634170" y="32300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355571" name="Ink 355570">
                <a:extLst>
                  <a:ext uri="{FF2B5EF4-FFF2-40B4-BE49-F238E27FC236}">
                    <a16:creationId xmlns:a16="http://schemas.microsoft.com/office/drawing/2014/main" id="{437979F1-6388-4396-BFEE-6444CD54DC80}"/>
                  </a:ext>
                </a:extLst>
              </p14:cNvPr>
              <p14:cNvContentPartPr/>
              <p14:nvPr/>
            </p14:nvContentPartPr>
            <p14:xfrm>
              <a:off x="6133210" y="1312670"/>
              <a:ext cx="57600" cy="65520"/>
            </p14:xfrm>
          </p:contentPart>
        </mc:Choice>
        <mc:Fallback xmlns="">
          <p:pic>
            <p:nvPicPr>
              <p:cNvPr id="355571" name="Ink 355570">
                <a:extLst>
                  <a:ext uri="{FF2B5EF4-FFF2-40B4-BE49-F238E27FC236}">
                    <a16:creationId xmlns:a16="http://schemas.microsoft.com/office/drawing/2014/main" id="{437979F1-6388-4396-BFEE-6444CD54DC80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124210" y="1304030"/>
                <a:ext cx="752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355572" name="Ink 355571">
                <a:extLst>
                  <a:ext uri="{FF2B5EF4-FFF2-40B4-BE49-F238E27FC236}">
                    <a16:creationId xmlns:a16="http://schemas.microsoft.com/office/drawing/2014/main" id="{739B8AE1-8ED0-4322-B3EB-113D8DD7F2A8}"/>
                  </a:ext>
                </a:extLst>
              </p14:cNvPr>
              <p14:cNvContentPartPr/>
              <p14:nvPr/>
            </p14:nvContentPartPr>
            <p14:xfrm>
              <a:off x="6239770" y="1315910"/>
              <a:ext cx="46440" cy="65520"/>
            </p14:xfrm>
          </p:contentPart>
        </mc:Choice>
        <mc:Fallback xmlns="">
          <p:pic>
            <p:nvPicPr>
              <p:cNvPr id="355572" name="Ink 355571">
                <a:extLst>
                  <a:ext uri="{FF2B5EF4-FFF2-40B4-BE49-F238E27FC236}">
                    <a16:creationId xmlns:a16="http://schemas.microsoft.com/office/drawing/2014/main" id="{739B8AE1-8ED0-4322-B3EB-113D8DD7F2A8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231130" y="1307270"/>
                <a:ext cx="6408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355573" name="Ink 355572">
                <a:extLst>
                  <a:ext uri="{FF2B5EF4-FFF2-40B4-BE49-F238E27FC236}">
                    <a16:creationId xmlns:a16="http://schemas.microsoft.com/office/drawing/2014/main" id="{EB8B263B-231F-4449-AD8F-48A2EE4F4E68}"/>
                  </a:ext>
                </a:extLst>
              </p14:cNvPr>
              <p14:cNvContentPartPr/>
              <p14:nvPr/>
            </p14:nvContentPartPr>
            <p14:xfrm>
              <a:off x="5985610" y="1269110"/>
              <a:ext cx="87840" cy="174960"/>
            </p14:xfrm>
          </p:contentPart>
        </mc:Choice>
        <mc:Fallback xmlns="">
          <p:pic>
            <p:nvPicPr>
              <p:cNvPr id="355573" name="Ink 355572">
                <a:extLst>
                  <a:ext uri="{FF2B5EF4-FFF2-40B4-BE49-F238E27FC236}">
                    <a16:creationId xmlns:a16="http://schemas.microsoft.com/office/drawing/2014/main" id="{EB8B263B-231F-4449-AD8F-48A2EE4F4E68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976647" y="1260470"/>
                <a:ext cx="105408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55574" name="Ink 355573">
                <a:extLst>
                  <a:ext uri="{FF2B5EF4-FFF2-40B4-BE49-F238E27FC236}">
                    <a16:creationId xmlns:a16="http://schemas.microsoft.com/office/drawing/2014/main" id="{776F7AED-24D9-4137-A89F-705AAF556917}"/>
                  </a:ext>
                </a:extLst>
              </p14:cNvPr>
              <p14:cNvContentPartPr/>
              <p14:nvPr/>
            </p14:nvContentPartPr>
            <p14:xfrm>
              <a:off x="6360370" y="1355870"/>
              <a:ext cx="78480" cy="3600"/>
            </p14:xfrm>
          </p:contentPart>
        </mc:Choice>
        <mc:Fallback xmlns="">
          <p:pic>
            <p:nvPicPr>
              <p:cNvPr id="355574" name="Ink 355573">
                <a:extLst>
                  <a:ext uri="{FF2B5EF4-FFF2-40B4-BE49-F238E27FC236}">
                    <a16:creationId xmlns:a16="http://schemas.microsoft.com/office/drawing/2014/main" id="{776F7AED-24D9-4137-A89F-705AAF556917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351730" y="1346870"/>
                <a:ext cx="961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55580" name="Ink 355579">
                <a:extLst>
                  <a:ext uri="{FF2B5EF4-FFF2-40B4-BE49-F238E27FC236}">
                    <a16:creationId xmlns:a16="http://schemas.microsoft.com/office/drawing/2014/main" id="{0211336B-DA1C-45E8-9091-D1B39AEC86DB}"/>
                  </a:ext>
                </a:extLst>
              </p14:cNvPr>
              <p14:cNvContentPartPr/>
              <p14:nvPr/>
            </p14:nvContentPartPr>
            <p14:xfrm>
              <a:off x="6766090" y="1283510"/>
              <a:ext cx="113040" cy="160920"/>
            </p14:xfrm>
          </p:contentPart>
        </mc:Choice>
        <mc:Fallback xmlns="">
          <p:pic>
            <p:nvPicPr>
              <p:cNvPr id="355580" name="Ink 355579">
                <a:extLst>
                  <a:ext uri="{FF2B5EF4-FFF2-40B4-BE49-F238E27FC236}">
                    <a16:creationId xmlns:a16="http://schemas.microsoft.com/office/drawing/2014/main" id="{0211336B-DA1C-45E8-9091-D1B39AEC86DB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757090" y="1274510"/>
                <a:ext cx="13068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55581" name="Ink 355580">
                <a:extLst>
                  <a:ext uri="{FF2B5EF4-FFF2-40B4-BE49-F238E27FC236}">
                    <a16:creationId xmlns:a16="http://schemas.microsoft.com/office/drawing/2014/main" id="{5B283C83-914E-4F57-9775-8BD45D26AE2F}"/>
                  </a:ext>
                </a:extLst>
              </p14:cNvPr>
              <p14:cNvContentPartPr/>
              <p14:nvPr/>
            </p14:nvContentPartPr>
            <p14:xfrm>
              <a:off x="6491410" y="1295750"/>
              <a:ext cx="211320" cy="115560"/>
            </p14:xfrm>
          </p:contentPart>
        </mc:Choice>
        <mc:Fallback xmlns="">
          <p:pic>
            <p:nvPicPr>
              <p:cNvPr id="355581" name="Ink 355580">
                <a:extLst>
                  <a:ext uri="{FF2B5EF4-FFF2-40B4-BE49-F238E27FC236}">
                    <a16:creationId xmlns:a16="http://schemas.microsoft.com/office/drawing/2014/main" id="{5B283C83-914E-4F57-9775-8BD45D26AE2F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482395" y="1286750"/>
                <a:ext cx="22899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55582" name="Ink 355581">
                <a:extLst>
                  <a:ext uri="{FF2B5EF4-FFF2-40B4-BE49-F238E27FC236}">
                    <a16:creationId xmlns:a16="http://schemas.microsoft.com/office/drawing/2014/main" id="{75130F2E-5EFD-4116-849F-A0EF21AB370F}"/>
                  </a:ext>
                </a:extLst>
              </p14:cNvPr>
              <p14:cNvContentPartPr/>
              <p14:nvPr/>
            </p14:nvContentPartPr>
            <p14:xfrm>
              <a:off x="6954010" y="1337150"/>
              <a:ext cx="68760" cy="94320"/>
            </p14:xfrm>
          </p:contentPart>
        </mc:Choice>
        <mc:Fallback xmlns="">
          <p:pic>
            <p:nvPicPr>
              <p:cNvPr id="355582" name="Ink 355581">
                <a:extLst>
                  <a:ext uri="{FF2B5EF4-FFF2-40B4-BE49-F238E27FC236}">
                    <a16:creationId xmlns:a16="http://schemas.microsoft.com/office/drawing/2014/main" id="{75130F2E-5EFD-4116-849F-A0EF21AB370F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945010" y="1328150"/>
                <a:ext cx="864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55586" name="Ink 355585">
                <a:extLst>
                  <a:ext uri="{FF2B5EF4-FFF2-40B4-BE49-F238E27FC236}">
                    <a16:creationId xmlns:a16="http://schemas.microsoft.com/office/drawing/2014/main" id="{79086C62-1278-4C1E-9D0A-FF3D7877ED06}"/>
                  </a:ext>
                </a:extLst>
              </p14:cNvPr>
              <p14:cNvContentPartPr/>
              <p14:nvPr/>
            </p14:nvContentPartPr>
            <p14:xfrm>
              <a:off x="7321570" y="1405190"/>
              <a:ext cx="96480" cy="15120"/>
            </p14:xfrm>
          </p:contentPart>
        </mc:Choice>
        <mc:Fallback xmlns="">
          <p:pic>
            <p:nvPicPr>
              <p:cNvPr id="355586" name="Ink 355585">
                <a:extLst>
                  <a:ext uri="{FF2B5EF4-FFF2-40B4-BE49-F238E27FC236}">
                    <a16:creationId xmlns:a16="http://schemas.microsoft.com/office/drawing/2014/main" id="{79086C62-1278-4C1E-9D0A-FF3D7877ED06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7312930" y="1396550"/>
                <a:ext cx="1141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55587" name="Ink 355586">
                <a:extLst>
                  <a:ext uri="{FF2B5EF4-FFF2-40B4-BE49-F238E27FC236}">
                    <a16:creationId xmlns:a16="http://schemas.microsoft.com/office/drawing/2014/main" id="{54D79F3A-EDD5-4F7A-BF10-8ED3E554478E}"/>
                  </a:ext>
                </a:extLst>
              </p14:cNvPr>
              <p14:cNvContentPartPr/>
              <p14:nvPr/>
            </p14:nvContentPartPr>
            <p14:xfrm>
              <a:off x="7478890" y="1347950"/>
              <a:ext cx="70200" cy="105840"/>
            </p14:xfrm>
          </p:contentPart>
        </mc:Choice>
        <mc:Fallback xmlns="">
          <p:pic>
            <p:nvPicPr>
              <p:cNvPr id="355587" name="Ink 355586">
                <a:extLst>
                  <a:ext uri="{FF2B5EF4-FFF2-40B4-BE49-F238E27FC236}">
                    <a16:creationId xmlns:a16="http://schemas.microsoft.com/office/drawing/2014/main" id="{54D79F3A-EDD5-4F7A-BF10-8ED3E554478E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7469890" y="1339310"/>
                <a:ext cx="8784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55590" name="Ink 355589">
                <a:extLst>
                  <a:ext uri="{FF2B5EF4-FFF2-40B4-BE49-F238E27FC236}">
                    <a16:creationId xmlns:a16="http://schemas.microsoft.com/office/drawing/2014/main" id="{DCB02E3E-F144-44F0-8093-406B15E07FE2}"/>
                  </a:ext>
                </a:extLst>
              </p14:cNvPr>
              <p14:cNvContentPartPr/>
              <p14:nvPr/>
            </p14:nvContentPartPr>
            <p14:xfrm>
              <a:off x="7746730" y="1342550"/>
              <a:ext cx="80640" cy="180360"/>
            </p14:xfrm>
          </p:contentPart>
        </mc:Choice>
        <mc:Fallback xmlns="">
          <p:pic>
            <p:nvPicPr>
              <p:cNvPr id="355590" name="Ink 355589">
                <a:extLst>
                  <a:ext uri="{FF2B5EF4-FFF2-40B4-BE49-F238E27FC236}">
                    <a16:creationId xmlns:a16="http://schemas.microsoft.com/office/drawing/2014/main" id="{DCB02E3E-F144-44F0-8093-406B15E07FE2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7738090" y="1333550"/>
                <a:ext cx="982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55592" name="Ink 355591">
                <a:extLst>
                  <a:ext uri="{FF2B5EF4-FFF2-40B4-BE49-F238E27FC236}">
                    <a16:creationId xmlns:a16="http://schemas.microsoft.com/office/drawing/2014/main" id="{242EF2E1-49AD-4DD7-92BD-048C7A408E4F}"/>
                  </a:ext>
                </a:extLst>
              </p14:cNvPr>
              <p14:cNvContentPartPr/>
              <p14:nvPr/>
            </p14:nvContentPartPr>
            <p14:xfrm>
              <a:off x="7927810" y="1333910"/>
              <a:ext cx="40320" cy="154440"/>
            </p14:xfrm>
          </p:contentPart>
        </mc:Choice>
        <mc:Fallback xmlns="">
          <p:pic>
            <p:nvPicPr>
              <p:cNvPr id="355592" name="Ink 355591">
                <a:extLst>
                  <a:ext uri="{FF2B5EF4-FFF2-40B4-BE49-F238E27FC236}">
                    <a16:creationId xmlns:a16="http://schemas.microsoft.com/office/drawing/2014/main" id="{242EF2E1-49AD-4DD7-92BD-048C7A408E4F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918810" y="1325270"/>
                <a:ext cx="579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55593" name="Ink 355592">
                <a:extLst>
                  <a:ext uri="{FF2B5EF4-FFF2-40B4-BE49-F238E27FC236}">
                    <a16:creationId xmlns:a16="http://schemas.microsoft.com/office/drawing/2014/main" id="{A0864831-F521-4CD6-8AC7-2D1E47FA54A1}"/>
                  </a:ext>
                </a:extLst>
              </p14:cNvPr>
              <p14:cNvContentPartPr/>
              <p14:nvPr/>
            </p14:nvContentPartPr>
            <p14:xfrm>
              <a:off x="8019610" y="1382150"/>
              <a:ext cx="63000" cy="71280"/>
            </p14:xfrm>
          </p:contentPart>
        </mc:Choice>
        <mc:Fallback xmlns="">
          <p:pic>
            <p:nvPicPr>
              <p:cNvPr id="355593" name="Ink 355592">
                <a:extLst>
                  <a:ext uri="{FF2B5EF4-FFF2-40B4-BE49-F238E27FC236}">
                    <a16:creationId xmlns:a16="http://schemas.microsoft.com/office/drawing/2014/main" id="{A0864831-F521-4CD6-8AC7-2D1E47FA54A1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8010970" y="1373150"/>
                <a:ext cx="806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55594" name="Ink 355593">
                <a:extLst>
                  <a:ext uri="{FF2B5EF4-FFF2-40B4-BE49-F238E27FC236}">
                    <a16:creationId xmlns:a16="http://schemas.microsoft.com/office/drawing/2014/main" id="{135D14F9-E605-43A7-8D30-96416754AC05}"/>
                  </a:ext>
                </a:extLst>
              </p14:cNvPr>
              <p14:cNvContentPartPr/>
              <p14:nvPr/>
            </p14:nvContentPartPr>
            <p14:xfrm>
              <a:off x="8133010" y="1453790"/>
              <a:ext cx="3240" cy="11880"/>
            </p14:xfrm>
          </p:contentPart>
        </mc:Choice>
        <mc:Fallback xmlns="">
          <p:pic>
            <p:nvPicPr>
              <p:cNvPr id="355594" name="Ink 355593">
                <a:extLst>
                  <a:ext uri="{FF2B5EF4-FFF2-40B4-BE49-F238E27FC236}">
                    <a16:creationId xmlns:a16="http://schemas.microsoft.com/office/drawing/2014/main" id="{135D14F9-E605-43A7-8D30-96416754AC05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8124010" y="1444790"/>
                <a:ext cx="208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55595" name="Ink 355594">
                <a:extLst>
                  <a:ext uri="{FF2B5EF4-FFF2-40B4-BE49-F238E27FC236}">
                    <a16:creationId xmlns:a16="http://schemas.microsoft.com/office/drawing/2014/main" id="{D6B74409-378E-42FD-A9AB-213197700992}"/>
                  </a:ext>
                </a:extLst>
              </p14:cNvPr>
              <p14:cNvContentPartPr/>
              <p14:nvPr/>
            </p14:nvContentPartPr>
            <p14:xfrm>
              <a:off x="8182330" y="1397630"/>
              <a:ext cx="77760" cy="91080"/>
            </p14:xfrm>
          </p:contentPart>
        </mc:Choice>
        <mc:Fallback xmlns="">
          <p:pic>
            <p:nvPicPr>
              <p:cNvPr id="355595" name="Ink 355594">
                <a:extLst>
                  <a:ext uri="{FF2B5EF4-FFF2-40B4-BE49-F238E27FC236}">
                    <a16:creationId xmlns:a16="http://schemas.microsoft.com/office/drawing/2014/main" id="{D6B74409-378E-42FD-A9AB-213197700992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8173330" y="1388630"/>
                <a:ext cx="954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55596" name="Ink 355595">
                <a:extLst>
                  <a:ext uri="{FF2B5EF4-FFF2-40B4-BE49-F238E27FC236}">
                    <a16:creationId xmlns:a16="http://schemas.microsoft.com/office/drawing/2014/main" id="{7E4D0AB5-03C4-44F3-B8D8-F5EED38EF9F3}"/>
                  </a:ext>
                </a:extLst>
              </p14:cNvPr>
              <p14:cNvContentPartPr/>
              <p14:nvPr/>
            </p14:nvContentPartPr>
            <p14:xfrm>
              <a:off x="8301490" y="1369550"/>
              <a:ext cx="35280" cy="158760"/>
            </p14:xfrm>
          </p:contentPart>
        </mc:Choice>
        <mc:Fallback xmlns="">
          <p:pic>
            <p:nvPicPr>
              <p:cNvPr id="355596" name="Ink 355595">
                <a:extLst>
                  <a:ext uri="{FF2B5EF4-FFF2-40B4-BE49-F238E27FC236}">
                    <a16:creationId xmlns:a16="http://schemas.microsoft.com/office/drawing/2014/main" id="{7E4D0AB5-03C4-44F3-B8D8-F5EED38EF9F3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292850" y="1360550"/>
                <a:ext cx="529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55597" name="Ink 355596">
                <a:extLst>
                  <a:ext uri="{FF2B5EF4-FFF2-40B4-BE49-F238E27FC236}">
                    <a16:creationId xmlns:a16="http://schemas.microsoft.com/office/drawing/2014/main" id="{8D0C9616-87A5-4054-9527-E5CC1357DBCF}"/>
                  </a:ext>
                </a:extLst>
              </p14:cNvPr>
              <p14:cNvContentPartPr/>
              <p14:nvPr/>
            </p14:nvContentPartPr>
            <p14:xfrm>
              <a:off x="2461570" y="3012590"/>
              <a:ext cx="412200" cy="290880"/>
            </p14:xfrm>
          </p:contentPart>
        </mc:Choice>
        <mc:Fallback xmlns="">
          <p:pic>
            <p:nvPicPr>
              <p:cNvPr id="355597" name="Ink 355596">
                <a:extLst>
                  <a:ext uri="{FF2B5EF4-FFF2-40B4-BE49-F238E27FC236}">
                    <a16:creationId xmlns:a16="http://schemas.microsoft.com/office/drawing/2014/main" id="{8D0C9616-87A5-4054-9527-E5CC1357DBCF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452570" y="3003950"/>
                <a:ext cx="4298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55598" name="Ink 355597">
                <a:extLst>
                  <a:ext uri="{FF2B5EF4-FFF2-40B4-BE49-F238E27FC236}">
                    <a16:creationId xmlns:a16="http://schemas.microsoft.com/office/drawing/2014/main" id="{0A57F22C-EAA2-4A2E-A725-A18F4EF43268}"/>
                  </a:ext>
                </a:extLst>
              </p14:cNvPr>
              <p14:cNvContentPartPr/>
              <p14:nvPr/>
            </p14:nvContentPartPr>
            <p14:xfrm>
              <a:off x="7619290" y="1340030"/>
              <a:ext cx="91080" cy="109440"/>
            </p14:xfrm>
          </p:contentPart>
        </mc:Choice>
        <mc:Fallback xmlns="">
          <p:pic>
            <p:nvPicPr>
              <p:cNvPr id="355598" name="Ink 355597">
                <a:extLst>
                  <a:ext uri="{FF2B5EF4-FFF2-40B4-BE49-F238E27FC236}">
                    <a16:creationId xmlns:a16="http://schemas.microsoft.com/office/drawing/2014/main" id="{0A57F22C-EAA2-4A2E-A725-A18F4EF43268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7610684" y="1331390"/>
                <a:ext cx="108651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55599" name="Ink 355598">
                <a:extLst>
                  <a:ext uri="{FF2B5EF4-FFF2-40B4-BE49-F238E27FC236}">
                    <a16:creationId xmlns:a16="http://schemas.microsoft.com/office/drawing/2014/main" id="{741B8640-DE63-4F06-AF74-E038BC2C6A5F}"/>
                  </a:ext>
                </a:extLst>
              </p14:cNvPr>
              <p14:cNvContentPartPr/>
              <p14:nvPr/>
            </p14:nvContentPartPr>
            <p14:xfrm>
              <a:off x="7067770" y="1330670"/>
              <a:ext cx="187920" cy="98280"/>
            </p14:xfrm>
          </p:contentPart>
        </mc:Choice>
        <mc:Fallback xmlns="">
          <p:pic>
            <p:nvPicPr>
              <p:cNvPr id="355599" name="Ink 355598">
                <a:extLst>
                  <a:ext uri="{FF2B5EF4-FFF2-40B4-BE49-F238E27FC236}">
                    <a16:creationId xmlns:a16="http://schemas.microsoft.com/office/drawing/2014/main" id="{741B8640-DE63-4F06-AF74-E038BC2C6A5F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7058770" y="1321703"/>
                <a:ext cx="205560" cy="115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55600" name="Ink 355599">
                <a:extLst>
                  <a:ext uri="{FF2B5EF4-FFF2-40B4-BE49-F238E27FC236}">
                    <a16:creationId xmlns:a16="http://schemas.microsoft.com/office/drawing/2014/main" id="{2ADEE84E-4BE0-4EAB-ACB7-F9F8FBD731C6}"/>
                  </a:ext>
                </a:extLst>
              </p14:cNvPr>
              <p14:cNvContentPartPr/>
              <p14:nvPr/>
            </p14:nvContentPartPr>
            <p14:xfrm>
              <a:off x="6512650" y="1853030"/>
              <a:ext cx="93960" cy="6480"/>
            </p14:xfrm>
          </p:contentPart>
        </mc:Choice>
        <mc:Fallback xmlns="">
          <p:pic>
            <p:nvPicPr>
              <p:cNvPr id="355600" name="Ink 355599">
                <a:extLst>
                  <a:ext uri="{FF2B5EF4-FFF2-40B4-BE49-F238E27FC236}">
                    <a16:creationId xmlns:a16="http://schemas.microsoft.com/office/drawing/2014/main" id="{2ADEE84E-4BE0-4EAB-ACB7-F9F8FBD731C6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6503650" y="1844390"/>
                <a:ext cx="1116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55601" name="Ink 355600">
                <a:extLst>
                  <a:ext uri="{FF2B5EF4-FFF2-40B4-BE49-F238E27FC236}">
                    <a16:creationId xmlns:a16="http://schemas.microsoft.com/office/drawing/2014/main" id="{5843701F-CF1C-42F5-953B-5D453D910727}"/>
                  </a:ext>
                </a:extLst>
              </p14:cNvPr>
              <p14:cNvContentPartPr/>
              <p14:nvPr/>
            </p14:nvContentPartPr>
            <p14:xfrm>
              <a:off x="6520210" y="1814510"/>
              <a:ext cx="101520" cy="5400"/>
            </p14:xfrm>
          </p:contentPart>
        </mc:Choice>
        <mc:Fallback xmlns="">
          <p:pic>
            <p:nvPicPr>
              <p:cNvPr id="355601" name="Ink 355600">
                <a:extLst>
                  <a:ext uri="{FF2B5EF4-FFF2-40B4-BE49-F238E27FC236}">
                    <a16:creationId xmlns:a16="http://schemas.microsoft.com/office/drawing/2014/main" id="{5843701F-CF1C-42F5-953B-5D453D910727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6511210" y="1805510"/>
                <a:ext cx="1191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55602" name="Ink 355601">
                <a:extLst>
                  <a:ext uri="{FF2B5EF4-FFF2-40B4-BE49-F238E27FC236}">
                    <a16:creationId xmlns:a16="http://schemas.microsoft.com/office/drawing/2014/main" id="{49B71252-BEDA-499C-8C12-35FD1D3C28E1}"/>
                  </a:ext>
                </a:extLst>
              </p14:cNvPr>
              <p14:cNvContentPartPr/>
              <p14:nvPr/>
            </p14:nvContentPartPr>
            <p14:xfrm>
              <a:off x="6792010" y="1671590"/>
              <a:ext cx="71280" cy="154440"/>
            </p14:xfrm>
          </p:contentPart>
        </mc:Choice>
        <mc:Fallback xmlns="">
          <p:pic>
            <p:nvPicPr>
              <p:cNvPr id="355602" name="Ink 355601">
                <a:extLst>
                  <a:ext uri="{FF2B5EF4-FFF2-40B4-BE49-F238E27FC236}">
                    <a16:creationId xmlns:a16="http://schemas.microsoft.com/office/drawing/2014/main" id="{49B71252-BEDA-499C-8C12-35FD1D3C28E1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6783370" y="1662590"/>
                <a:ext cx="889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55603" name="Ink 355602">
                <a:extLst>
                  <a:ext uri="{FF2B5EF4-FFF2-40B4-BE49-F238E27FC236}">
                    <a16:creationId xmlns:a16="http://schemas.microsoft.com/office/drawing/2014/main" id="{472A8921-ABED-4478-A009-775EA3D14D89}"/>
                  </a:ext>
                </a:extLst>
              </p14:cNvPr>
              <p14:cNvContentPartPr/>
              <p14:nvPr/>
            </p14:nvContentPartPr>
            <p14:xfrm>
              <a:off x="6927730" y="1728470"/>
              <a:ext cx="80280" cy="109800"/>
            </p14:xfrm>
          </p:contentPart>
        </mc:Choice>
        <mc:Fallback xmlns="">
          <p:pic>
            <p:nvPicPr>
              <p:cNvPr id="355603" name="Ink 355602">
                <a:extLst>
                  <a:ext uri="{FF2B5EF4-FFF2-40B4-BE49-F238E27FC236}">
                    <a16:creationId xmlns:a16="http://schemas.microsoft.com/office/drawing/2014/main" id="{472A8921-ABED-4478-A009-775EA3D14D89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919090" y="1719470"/>
                <a:ext cx="979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55606" name="Ink 355605">
                <a:extLst>
                  <a:ext uri="{FF2B5EF4-FFF2-40B4-BE49-F238E27FC236}">
                    <a16:creationId xmlns:a16="http://schemas.microsoft.com/office/drawing/2014/main" id="{70C5D443-17DA-44EA-B8C3-6BFE6C70905F}"/>
                  </a:ext>
                </a:extLst>
              </p14:cNvPr>
              <p14:cNvContentPartPr/>
              <p14:nvPr/>
            </p14:nvContentPartPr>
            <p14:xfrm>
              <a:off x="7214650" y="1771670"/>
              <a:ext cx="61560" cy="70920"/>
            </p14:xfrm>
          </p:contentPart>
        </mc:Choice>
        <mc:Fallback xmlns="">
          <p:pic>
            <p:nvPicPr>
              <p:cNvPr id="355606" name="Ink 355605">
                <a:extLst>
                  <a:ext uri="{FF2B5EF4-FFF2-40B4-BE49-F238E27FC236}">
                    <a16:creationId xmlns:a16="http://schemas.microsoft.com/office/drawing/2014/main" id="{70C5D443-17DA-44EA-B8C3-6BFE6C70905F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206010" y="1763030"/>
                <a:ext cx="792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55609" name="Ink 355608">
                <a:extLst>
                  <a:ext uri="{FF2B5EF4-FFF2-40B4-BE49-F238E27FC236}">
                    <a16:creationId xmlns:a16="http://schemas.microsoft.com/office/drawing/2014/main" id="{221E51B1-9EEA-4D04-8188-FD322A3CADCD}"/>
                  </a:ext>
                </a:extLst>
              </p14:cNvPr>
              <p14:cNvContentPartPr/>
              <p14:nvPr/>
            </p14:nvContentPartPr>
            <p14:xfrm>
              <a:off x="6870130" y="1905230"/>
              <a:ext cx="506880" cy="83520"/>
            </p14:xfrm>
          </p:contentPart>
        </mc:Choice>
        <mc:Fallback xmlns="">
          <p:pic>
            <p:nvPicPr>
              <p:cNvPr id="355609" name="Ink 355608">
                <a:extLst>
                  <a:ext uri="{FF2B5EF4-FFF2-40B4-BE49-F238E27FC236}">
                    <a16:creationId xmlns:a16="http://schemas.microsoft.com/office/drawing/2014/main" id="{221E51B1-9EEA-4D04-8188-FD322A3CADC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6861490" y="1896230"/>
                <a:ext cx="5245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55610" name="Ink 355609">
                <a:extLst>
                  <a:ext uri="{FF2B5EF4-FFF2-40B4-BE49-F238E27FC236}">
                    <a16:creationId xmlns:a16="http://schemas.microsoft.com/office/drawing/2014/main" id="{C45EF70B-0B2A-4367-BD59-17971B4454B8}"/>
                  </a:ext>
                </a:extLst>
              </p14:cNvPr>
              <p14:cNvContentPartPr/>
              <p14:nvPr/>
            </p14:nvContentPartPr>
            <p14:xfrm>
              <a:off x="7071730" y="1738910"/>
              <a:ext cx="98280" cy="104760"/>
            </p14:xfrm>
          </p:contentPart>
        </mc:Choice>
        <mc:Fallback xmlns="">
          <p:pic>
            <p:nvPicPr>
              <p:cNvPr id="355610" name="Ink 355609">
                <a:extLst>
                  <a:ext uri="{FF2B5EF4-FFF2-40B4-BE49-F238E27FC236}">
                    <a16:creationId xmlns:a16="http://schemas.microsoft.com/office/drawing/2014/main" id="{C45EF70B-0B2A-4367-BD59-17971B4454B8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063090" y="1730270"/>
                <a:ext cx="1159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55611" name="Ink 355610">
                <a:extLst>
                  <a:ext uri="{FF2B5EF4-FFF2-40B4-BE49-F238E27FC236}">
                    <a16:creationId xmlns:a16="http://schemas.microsoft.com/office/drawing/2014/main" id="{74CD83B6-1A9B-467E-9457-E93EBFF961D3}"/>
                  </a:ext>
                </a:extLst>
              </p14:cNvPr>
              <p14:cNvContentPartPr/>
              <p14:nvPr/>
            </p14:nvContentPartPr>
            <p14:xfrm>
              <a:off x="866050" y="4196630"/>
              <a:ext cx="102960" cy="169200"/>
            </p14:xfrm>
          </p:contentPart>
        </mc:Choice>
        <mc:Fallback xmlns="">
          <p:pic>
            <p:nvPicPr>
              <p:cNvPr id="355611" name="Ink 355610">
                <a:extLst>
                  <a:ext uri="{FF2B5EF4-FFF2-40B4-BE49-F238E27FC236}">
                    <a16:creationId xmlns:a16="http://schemas.microsoft.com/office/drawing/2014/main" id="{74CD83B6-1A9B-467E-9457-E93EBFF961D3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857050" y="4187630"/>
                <a:ext cx="1206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55612" name="Ink 355611">
                <a:extLst>
                  <a:ext uri="{FF2B5EF4-FFF2-40B4-BE49-F238E27FC236}">
                    <a16:creationId xmlns:a16="http://schemas.microsoft.com/office/drawing/2014/main" id="{217162C8-C414-4506-A3DC-66A6E66CB089}"/>
                  </a:ext>
                </a:extLst>
              </p14:cNvPr>
              <p14:cNvContentPartPr/>
              <p14:nvPr/>
            </p14:nvContentPartPr>
            <p14:xfrm>
              <a:off x="1044610" y="4338470"/>
              <a:ext cx="65880" cy="15840"/>
            </p14:xfrm>
          </p:contentPart>
        </mc:Choice>
        <mc:Fallback xmlns="">
          <p:pic>
            <p:nvPicPr>
              <p:cNvPr id="355612" name="Ink 355611">
                <a:extLst>
                  <a:ext uri="{FF2B5EF4-FFF2-40B4-BE49-F238E27FC236}">
                    <a16:creationId xmlns:a16="http://schemas.microsoft.com/office/drawing/2014/main" id="{217162C8-C414-4506-A3DC-66A6E66CB089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035610" y="4329470"/>
                <a:ext cx="835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355613" name="Ink 355612">
                <a:extLst>
                  <a:ext uri="{FF2B5EF4-FFF2-40B4-BE49-F238E27FC236}">
                    <a16:creationId xmlns:a16="http://schemas.microsoft.com/office/drawing/2014/main" id="{BFB42D88-5F45-43FC-8908-105EB0316B63}"/>
                  </a:ext>
                </a:extLst>
              </p14:cNvPr>
              <p14:cNvContentPartPr/>
              <p14:nvPr/>
            </p14:nvContentPartPr>
            <p14:xfrm>
              <a:off x="1050730" y="4304630"/>
              <a:ext cx="68040" cy="5760"/>
            </p14:xfrm>
          </p:contentPart>
        </mc:Choice>
        <mc:Fallback xmlns="">
          <p:pic>
            <p:nvPicPr>
              <p:cNvPr id="355613" name="Ink 355612">
                <a:extLst>
                  <a:ext uri="{FF2B5EF4-FFF2-40B4-BE49-F238E27FC236}">
                    <a16:creationId xmlns:a16="http://schemas.microsoft.com/office/drawing/2014/main" id="{BFB42D88-5F45-43FC-8908-105EB0316B6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42090" y="4295630"/>
                <a:ext cx="856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55620" name="Ink 355619">
                <a:extLst>
                  <a:ext uri="{FF2B5EF4-FFF2-40B4-BE49-F238E27FC236}">
                    <a16:creationId xmlns:a16="http://schemas.microsoft.com/office/drawing/2014/main" id="{08AC4AF2-25A2-45A9-AF5B-36433B8A790B}"/>
                  </a:ext>
                </a:extLst>
              </p14:cNvPr>
              <p14:cNvContentPartPr/>
              <p14:nvPr/>
            </p14:nvContentPartPr>
            <p14:xfrm>
              <a:off x="1463650" y="4081790"/>
              <a:ext cx="280440" cy="215280"/>
            </p14:xfrm>
          </p:contentPart>
        </mc:Choice>
        <mc:Fallback xmlns="">
          <p:pic>
            <p:nvPicPr>
              <p:cNvPr id="355620" name="Ink 355619">
                <a:extLst>
                  <a:ext uri="{FF2B5EF4-FFF2-40B4-BE49-F238E27FC236}">
                    <a16:creationId xmlns:a16="http://schemas.microsoft.com/office/drawing/2014/main" id="{08AC4AF2-25A2-45A9-AF5B-36433B8A790B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454999" y="4073150"/>
                <a:ext cx="298103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55628" name="Ink 355627">
                <a:extLst>
                  <a:ext uri="{FF2B5EF4-FFF2-40B4-BE49-F238E27FC236}">
                    <a16:creationId xmlns:a16="http://schemas.microsoft.com/office/drawing/2014/main" id="{99B5FE23-816D-4957-93FA-8F90D1671329}"/>
                  </a:ext>
                </a:extLst>
              </p14:cNvPr>
              <p14:cNvContentPartPr/>
              <p14:nvPr/>
            </p14:nvContentPartPr>
            <p14:xfrm>
              <a:off x="1998250" y="4371590"/>
              <a:ext cx="118800" cy="19440"/>
            </p14:xfrm>
          </p:contentPart>
        </mc:Choice>
        <mc:Fallback xmlns="">
          <p:pic>
            <p:nvPicPr>
              <p:cNvPr id="355628" name="Ink 355627">
                <a:extLst>
                  <a:ext uri="{FF2B5EF4-FFF2-40B4-BE49-F238E27FC236}">
                    <a16:creationId xmlns:a16="http://schemas.microsoft.com/office/drawing/2014/main" id="{99B5FE23-816D-4957-93FA-8F90D1671329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989250" y="4362590"/>
                <a:ext cx="1364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55629" name="Ink 355628">
                <a:extLst>
                  <a:ext uri="{FF2B5EF4-FFF2-40B4-BE49-F238E27FC236}">
                    <a16:creationId xmlns:a16="http://schemas.microsoft.com/office/drawing/2014/main" id="{CFAE3912-EBFC-4510-AFF5-882F52424E16}"/>
                  </a:ext>
                </a:extLst>
              </p14:cNvPr>
              <p14:cNvContentPartPr/>
              <p14:nvPr/>
            </p14:nvContentPartPr>
            <p14:xfrm>
              <a:off x="1993570" y="4342790"/>
              <a:ext cx="121320" cy="3240"/>
            </p14:xfrm>
          </p:contentPart>
        </mc:Choice>
        <mc:Fallback xmlns="">
          <p:pic>
            <p:nvPicPr>
              <p:cNvPr id="355629" name="Ink 355628">
                <a:extLst>
                  <a:ext uri="{FF2B5EF4-FFF2-40B4-BE49-F238E27FC236}">
                    <a16:creationId xmlns:a16="http://schemas.microsoft.com/office/drawing/2014/main" id="{CFAE3912-EBFC-4510-AFF5-882F52424E16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984930" y="4333790"/>
                <a:ext cx="1389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355631" name="Ink 355630">
                <a:extLst>
                  <a:ext uri="{FF2B5EF4-FFF2-40B4-BE49-F238E27FC236}">
                    <a16:creationId xmlns:a16="http://schemas.microsoft.com/office/drawing/2014/main" id="{9151214B-69C1-4605-B992-F318EAFB5569}"/>
                  </a:ext>
                </a:extLst>
              </p14:cNvPr>
              <p14:cNvContentPartPr/>
              <p14:nvPr/>
            </p14:nvContentPartPr>
            <p14:xfrm>
              <a:off x="1354930" y="4334870"/>
              <a:ext cx="530280" cy="11880"/>
            </p14:xfrm>
          </p:contentPart>
        </mc:Choice>
        <mc:Fallback xmlns="">
          <p:pic>
            <p:nvPicPr>
              <p:cNvPr id="355631" name="Ink 355630">
                <a:extLst>
                  <a:ext uri="{FF2B5EF4-FFF2-40B4-BE49-F238E27FC236}">
                    <a16:creationId xmlns:a16="http://schemas.microsoft.com/office/drawing/2014/main" id="{9151214B-69C1-4605-B992-F318EAFB556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346290" y="4326230"/>
                <a:ext cx="5479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355634" name="Ink 355633">
                <a:extLst>
                  <a:ext uri="{FF2B5EF4-FFF2-40B4-BE49-F238E27FC236}">
                    <a16:creationId xmlns:a16="http://schemas.microsoft.com/office/drawing/2014/main" id="{610C015A-348C-4219-81E8-B9F8286B5BF8}"/>
                  </a:ext>
                </a:extLst>
              </p14:cNvPr>
              <p14:cNvContentPartPr/>
              <p14:nvPr/>
            </p14:nvContentPartPr>
            <p14:xfrm>
              <a:off x="2484250" y="4130750"/>
              <a:ext cx="72000" cy="122400"/>
            </p14:xfrm>
          </p:contentPart>
        </mc:Choice>
        <mc:Fallback xmlns="">
          <p:pic>
            <p:nvPicPr>
              <p:cNvPr id="355634" name="Ink 355633">
                <a:extLst>
                  <a:ext uri="{FF2B5EF4-FFF2-40B4-BE49-F238E27FC236}">
                    <a16:creationId xmlns:a16="http://schemas.microsoft.com/office/drawing/2014/main" id="{610C015A-348C-4219-81E8-B9F8286B5BF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475610" y="4121750"/>
                <a:ext cx="896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355635" name="Ink 355634">
                <a:extLst>
                  <a:ext uri="{FF2B5EF4-FFF2-40B4-BE49-F238E27FC236}">
                    <a16:creationId xmlns:a16="http://schemas.microsoft.com/office/drawing/2014/main" id="{536BAAB0-2D3C-43A0-830A-7E6704566A87}"/>
                  </a:ext>
                </a:extLst>
              </p14:cNvPr>
              <p14:cNvContentPartPr/>
              <p14:nvPr/>
            </p14:nvContentPartPr>
            <p14:xfrm>
              <a:off x="2642290" y="4164230"/>
              <a:ext cx="85320" cy="106200"/>
            </p14:xfrm>
          </p:contentPart>
        </mc:Choice>
        <mc:Fallback xmlns="">
          <p:pic>
            <p:nvPicPr>
              <p:cNvPr id="355635" name="Ink 355634">
                <a:extLst>
                  <a:ext uri="{FF2B5EF4-FFF2-40B4-BE49-F238E27FC236}">
                    <a16:creationId xmlns:a16="http://schemas.microsoft.com/office/drawing/2014/main" id="{536BAAB0-2D3C-43A0-830A-7E6704566A87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633650" y="4155590"/>
                <a:ext cx="1029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55639" name="Ink 355638">
                <a:extLst>
                  <a:ext uri="{FF2B5EF4-FFF2-40B4-BE49-F238E27FC236}">
                    <a16:creationId xmlns:a16="http://schemas.microsoft.com/office/drawing/2014/main" id="{3C9DC14F-C2C1-4C93-AABD-A5AA369A74B4}"/>
                  </a:ext>
                </a:extLst>
              </p14:cNvPr>
              <p14:cNvContentPartPr/>
              <p14:nvPr/>
            </p14:nvContentPartPr>
            <p14:xfrm>
              <a:off x="2780530" y="4164950"/>
              <a:ext cx="194040" cy="138960"/>
            </p14:xfrm>
          </p:contentPart>
        </mc:Choice>
        <mc:Fallback xmlns="">
          <p:pic>
            <p:nvPicPr>
              <p:cNvPr id="355639" name="Ink 355638">
                <a:extLst>
                  <a:ext uri="{FF2B5EF4-FFF2-40B4-BE49-F238E27FC236}">
                    <a16:creationId xmlns:a16="http://schemas.microsoft.com/office/drawing/2014/main" id="{3C9DC14F-C2C1-4C93-AABD-A5AA369A74B4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771530" y="4156310"/>
                <a:ext cx="2116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355660" name="Ink 355659">
                <a:extLst>
                  <a:ext uri="{FF2B5EF4-FFF2-40B4-BE49-F238E27FC236}">
                    <a16:creationId xmlns:a16="http://schemas.microsoft.com/office/drawing/2014/main" id="{665C0E2D-BBA3-475E-9848-0B40DBFDCD3B}"/>
                  </a:ext>
                </a:extLst>
              </p14:cNvPr>
              <p14:cNvContentPartPr/>
              <p14:nvPr/>
            </p14:nvContentPartPr>
            <p14:xfrm>
              <a:off x="2389210" y="4354310"/>
              <a:ext cx="1447920" cy="45360"/>
            </p14:xfrm>
          </p:contentPart>
        </mc:Choice>
        <mc:Fallback xmlns="">
          <p:pic>
            <p:nvPicPr>
              <p:cNvPr id="355660" name="Ink 355659">
                <a:extLst>
                  <a:ext uri="{FF2B5EF4-FFF2-40B4-BE49-F238E27FC236}">
                    <a16:creationId xmlns:a16="http://schemas.microsoft.com/office/drawing/2014/main" id="{665C0E2D-BBA3-475E-9848-0B40DBFDCD3B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380212" y="4345670"/>
                <a:ext cx="1465556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355661" name="Ink 355660">
                <a:extLst>
                  <a:ext uri="{FF2B5EF4-FFF2-40B4-BE49-F238E27FC236}">
                    <a16:creationId xmlns:a16="http://schemas.microsoft.com/office/drawing/2014/main" id="{7E1762D2-514E-4F87-B0F8-15396AA6632A}"/>
                  </a:ext>
                </a:extLst>
              </p14:cNvPr>
              <p14:cNvContentPartPr/>
              <p14:nvPr/>
            </p14:nvContentPartPr>
            <p14:xfrm>
              <a:off x="3517810" y="4564910"/>
              <a:ext cx="312480" cy="179640"/>
            </p14:xfrm>
          </p:contentPart>
        </mc:Choice>
        <mc:Fallback xmlns="">
          <p:pic>
            <p:nvPicPr>
              <p:cNvPr id="355661" name="Ink 355660">
                <a:extLst>
                  <a:ext uri="{FF2B5EF4-FFF2-40B4-BE49-F238E27FC236}">
                    <a16:creationId xmlns:a16="http://schemas.microsoft.com/office/drawing/2014/main" id="{7E1762D2-514E-4F87-B0F8-15396AA6632A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509170" y="4556253"/>
                <a:ext cx="330120" cy="197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355662" name="Ink 355661">
                <a:extLst>
                  <a:ext uri="{FF2B5EF4-FFF2-40B4-BE49-F238E27FC236}">
                    <a16:creationId xmlns:a16="http://schemas.microsoft.com/office/drawing/2014/main" id="{A559F68A-05BA-4C47-8133-3BC1DC5465DF}"/>
                  </a:ext>
                </a:extLst>
              </p14:cNvPr>
              <p14:cNvContentPartPr/>
              <p14:nvPr/>
            </p14:nvContentPartPr>
            <p14:xfrm>
              <a:off x="3123610" y="4493630"/>
              <a:ext cx="307440" cy="166320"/>
            </p14:xfrm>
          </p:contentPart>
        </mc:Choice>
        <mc:Fallback xmlns="">
          <p:pic>
            <p:nvPicPr>
              <p:cNvPr id="355662" name="Ink 355661">
                <a:extLst>
                  <a:ext uri="{FF2B5EF4-FFF2-40B4-BE49-F238E27FC236}">
                    <a16:creationId xmlns:a16="http://schemas.microsoft.com/office/drawing/2014/main" id="{A559F68A-05BA-4C47-8133-3BC1DC5465D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114610" y="4484630"/>
                <a:ext cx="3250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55663" name="Ink 355662">
                <a:extLst>
                  <a:ext uri="{FF2B5EF4-FFF2-40B4-BE49-F238E27FC236}">
                    <a16:creationId xmlns:a16="http://schemas.microsoft.com/office/drawing/2014/main" id="{B5204CDE-2EA7-4D9E-A252-FC8BB51A0B42}"/>
                  </a:ext>
                </a:extLst>
              </p14:cNvPr>
              <p14:cNvContentPartPr/>
              <p14:nvPr/>
            </p14:nvContentPartPr>
            <p14:xfrm>
              <a:off x="4103890" y="4440350"/>
              <a:ext cx="144000" cy="6840"/>
            </p14:xfrm>
          </p:contentPart>
        </mc:Choice>
        <mc:Fallback xmlns="">
          <p:pic>
            <p:nvPicPr>
              <p:cNvPr id="355663" name="Ink 355662">
                <a:extLst>
                  <a:ext uri="{FF2B5EF4-FFF2-40B4-BE49-F238E27FC236}">
                    <a16:creationId xmlns:a16="http://schemas.microsoft.com/office/drawing/2014/main" id="{B5204CDE-2EA7-4D9E-A252-FC8BB51A0B42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095250" y="4431710"/>
                <a:ext cx="1616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355664" name="Ink 355663">
                <a:extLst>
                  <a:ext uri="{FF2B5EF4-FFF2-40B4-BE49-F238E27FC236}">
                    <a16:creationId xmlns:a16="http://schemas.microsoft.com/office/drawing/2014/main" id="{2EFD0762-EC8C-4D6C-948B-86AC8CC3C3B1}"/>
                  </a:ext>
                </a:extLst>
              </p14:cNvPr>
              <p14:cNvContentPartPr/>
              <p14:nvPr/>
            </p14:nvContentPartPr>
            <p14:xfrm>
              <a:off x="4083370" y="4400390"/>
              <a:ext cx="146160" cy="4320"/>
            </p14:xfrm>
          </p:contentPart>
        </mc:Choice>
        <mc:Fallback xmlns="">
          <p:pic>
            <p:nvPicPr>
              <p:cNvPr id="355664" name="Ink 355663">
                <a:extLst>
                  <a:ext uri="{FF2B5EF4-FFF2-40B4-BE49-F238E27FC236}">
                    <a16:creationId xmlns:a16="http://schemas.microsoft.com/office/drawing/2014/main" id="{2EFD0762-EC8C-4D6C-948B-86AC8CC3C3B1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074370" y="4391750"/>
                <a:ext cx="1638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355666" name="Ink 355665">
                <a:extLst>
                  <a:ext uri="{FF2B5EF4-FFF2-40B4-BE49-F238E27FC236}">
                    <a16:creationId xmlns:a16="http://schemas.microsoft.com/office/drawing/2014/main" id="{B63E5C00-1A3D-4D8F-BEF3-6C140E766443}"/>
                  </a:ext>
                </a:extLst>
              </p14:cNvPr>
              <p14:cNvContentPartPr/>
              <p14:nvPr/>
            </p14:nvContentPartPr>
            <p14:xfrm>
              <a:off x="1383730" y="4429550"/>
              <a:ext cx="1674360" cy="575640"/>
            </p14:xfrm>
          </p:contentPart>
        </mc:Choice>
        <mc:Fallback xmlns="">
          <p:pic>
            <p:nvPicPr>
              <p:cNvPr id="355666" name="Ink 355665">
                <a:extLst>
                  <a:ext uri="{FF2B5EF4-FFF2-40B4-BE49-F238E27FC236}">
                    <a16:creationId xmlns:a16="http://schemas.microsoft.com/office/drawing/2014/main" id="{B63E5C00-1A3D-4D8F-BEF3-6C140E76644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375090" y="4420550"/>
                <a:ext cx="169200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55667" name="Ink 355666">
                <a:extLst>
                  <a:ext uri="{FF2B5EF4-FFF2-40B4-BE49-F238E27FC236}">
                    <a16:creationId xmlns:a16="http://schemas.microsoft.com/office/drawing/2014/main" id="{1CA18662-474B-420A-A08C-09BAA8B1FE4C}"/>
                  </a:ext>
                </a:extLst>
              </p14:cNvPr>
              <p14:cNvContentPartPr/>
              <p14:nvPr/>
            </p14:nvContentPartPr>
            <p14:xfrm>
              <a:off x="4415290" y="4374830"/>
              <a:ext cx="81720" cy="86400"/>
            </p14:xfrm>
          </p:contentPart>
        </mc:Choice>
        <mc:Fallback xmlns="">
          <p:pic>
            <p:nvPicPr>
              <p:cNvPr id="355667" name="Ink 355666">
                <a:extLst>
                  <a:ext uri="{FF2B5EF4-FFF2-40B4-BE49-F238E27FC236}">
                    <a16:creationId xmlns:a16="http://schemas.microsoft.com/office/drawing/2014/main" id="{1CA18662-474B-420A-A08C-09BAA8B1FE4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406650" y="4365830"/>
                <a:ext cx="993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55670" name="Ink 355669">
                <a:extLst>
                  <a:ext uri="{FF2B5EF4-FFF2-40B4-BE49-F238E27FC236}">
                    <a16:creationId xmlns:a16="http://schemas.microsoft.com/office/drawing/2014/main" id="{3C4902A6-AAED-44DB-8F30-F82697BFA5F9}"/>
                  </a:ext>
                </a:extLst>
              </p14:cNvPr>
              <p14:cNvContentPartPr/>
              <p14:nvPr/>
            </p14:nvContentPartPr>
            <p14:xfrm>
              <a:off x="4763410" y="4406510"/>
              <a:ext cx="78480" cy="110160"/>
            </p14:xfrm>
          </p:contentPart>
        </mc:Choice>
        <mc:Fallback xmlns="">
          <p:pic>
            <p:nvPicPr>
              <p:cNvPr id="355670" name="Ink 355669">
                <a:extLst>
                  <a:ext uri="{FF2B5EF4-FFF2-40B4-BE49-F238E27FC236}">
                    <a16:creationId xmlns:a16="http://schemas.microsoft.com/office/drawing/2014/main" id="{3C4902A6-AAED-44DB-8F30-F82697BFA5F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754770" y="4397510"/>
                <a:ext cx="9612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55674" name="Ink 355673">
                <a:extLst>
                  <a:ext uri="{FF2B5EF4-FFF2-40B4-BE49-F238E27FC236}">
                    <a16:creationId xmlns:a16="http://schemas.microsoft.com/office/drawing/2014/main" id="{1269245F-0792-4738-A4F0-C95C3B5E4F1F}"/>
                  </a:ext>
                </a:extLst>
              </p14:cNvPr>
              <p14:cNvContentPartPr/>
              <p14:nvPr/>
            </p14:nvContentPartPr>
            <p14:xfrm>
              <a:off x="4449490" y="4582550"/>
              <a:ext cx="517320" cy="58680"/>
            </p14:xfrm>
          </p:contentPart>
        </mc:Choice>
        <mc:Fallback xmlns="">
          <p:pic>
            <p:nvPicPr>
              <p:cNvPr id="355674" name="Ink 355673">
                <a:extLst>
                  <a:ext uri="{FF2B5EF4-FFF2-40B4-BE49-F238E27FC236}">
                    <a16:creationId xmlns:a16="http://schemas.microsoft.com/office/drawing/2014/main" id="{1269245F-0792-4738-A4F0-C95C3B5E4F1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4440490" y="4573910"/>
                <a:ext cx="5349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355675" name="Ink 355674">
                <a:extLst>
                  <a:ext uri="{FF2B5EF4-FFF2-40B4-BE49-F238E27FC236}">
                    <a16:creationId xmlns:a16="http://schemas.microsoft.com/office/drawing/2014/main" id="{14FCA6D3-65A0-4F5F-84B0-3FF3F097E2BD}"/>
                  </a:ext>
                </a:extLst>
              </p14:cNvPr>
              <p14:cNvContentPartPr/>
              <p14:nvPr/>
            </p14:nvContentPartPr>
            <p14:xfrm>
              <a:off x="4587010" y="4374470"/>
              <a:ext cx="113760" cy="122040"/>
            </p14:xfrm>
          </p:contentPart>
        </mc:Choice>
        <mc:Fallback xmlns="">
          <p:pic>
            <p:nvPicPr>
              <p:cNvPr id="355675" name="Ink 355674">
                <a:extLst>
                  <a:ext uri="{FF2B5EF4-FFF2-40B4-BE49-F238E27FC236}">
                    <a16:creationId xmlns:a16="http://schemas.microsoft.com/office/drawing/2014/main" id="{14FCA6D3-65A0-4F5F-84B0-3FF3F097E2BD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4578370" y="4365830"/>
                <a:ext cx="131400" cy="1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1074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7C010F6-CE68-744B-6302-8681D60615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64290"/>
                <a:ext cx="7886700" cy="3917214"/>
              </a:xfrm>
            </p:spPr>
            <p:txBody>
              <a:bodyPr>
                <a:noAutofit/>
              </a:bodyPr>
              <a:lstStyle/>
              <a:p>
                <a:pPr marL="0" indent="0" defTabSz="685800" eaLnBrk="0" fontAlgn="base" hangingPunct="0">
                  <a:spcBef>
                    <a:spcPct val="50000"/>
                  </a:spcBef>
                  <a:spcAft>
                    <a:spcPct val="0"/>
                  </a:spcAft>
                  <a:buNone/>
                </a:pPr>
                <a:r>
                  <a:rPr lang="en-US" sz="1200" dirty="0"/>
                  <a:t>a)</a:t>
                </a:r>
              </a:p>
              <a:p>
                <a:pPr marL="0" indent="0" algn="ctr" defTabSz="685800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buNone/>
                </a:pP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d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</m:e>
                    </m:d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e>
                    </m:d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0.3</m:t>
                        </m:r>
                      </m:e>
                    </m:d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 marL="0" indent="0" algn="ctr" defTabSz="685800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200</m:t>
                          </m:r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60</m:t>
                          </m:r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350</m:t>
                          </m:r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=95</m:t>
                      </m:r>
                    </m:oMath>
                  </m:oMathPara>
                </a14:m>
                <a:endParaRPr lang="en-US" sz="1200" i="1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Aggressive fund has a higher mean return per each $1000 invested.</a:t>
                </a:r>
              </a:p>
              <a:p>
                <a:pPr marL="0" indent="0"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b) </a:t>
                </a:r>
              </a:p>
              <a:p>
                <a:pPr marL="0" indent="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25−50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(0.2)+(50−50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(0.5)+(100−50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(0.3)</m:t>
                          </m:r>
                        </m:e>
                      </m:ra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=43.3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 marL="0" indent="0" algn="ctr" eaLnBrk="0" fontAlgn="base" hangingPunct="0">
                  <a:lnSpc>
                    <a:spcPct val="150000"/>
                  </a:lnSpc>
                  <a:spcBef>
                    <a:spcPct val="5000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(−200−95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(0.2)+(60−95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(0.5)+(350−95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(0.3)</m:t>
                          </m:r>
                        </m:e>
                      </m:ra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=193.71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Even though fund Y has a higher average return, it is subject to much more variability and the probability of loss is higher.</a:t>
                </a:r>
              </a:p>
              <a:p>
                <a:pPr marL="0" indent="0"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/>
                  </a:rPr>
                  <a:t>c) </a:t>
                </a:r>
              </a:p>
              <a:p>
                <a:pPr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ov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25−50</m:t>
                          </m:r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−200−95</m:t>
                          </m:r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50−50</m:t>
                          </m:r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60−95</m:t>
                          </m:r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100−50</m:t>
                          </m:r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350−95</m:t>
                          </m:r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0.3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=8250</m:t>
                      </m:r>
                    </m:oMath>
                  </m:oMathPara>
                </a14:m>
                <a:endParaRPr lang="en-US" sz="1200" i="1" dirty="0"/>
              </a:p>
              <a:p>
                <a:pPr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200" b="0" i="1" kern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200" b="0" i="1" kern="0"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ker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ov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200" i="1" kern="0" dirty="0">
                    <a:solidFill>
                      <a:srgbClr val="008000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US" sz="1200" i="1" kern="0" dirty="0">
                    <a:solidFill>
                      <a:srgbClr val="008000"/>
                    </a:solidFill>
                    <a:latin typeface="Arial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ker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8250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(43.3)(193.7)</m:t>
                        </m:r>
                      </m:den>
                    </m:f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=0.98</m:t>
                    </m:r>
                  </m:oMath>
                </a14:m>
                <a:endParaRPr lang="en-US" sz="1200" i="1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Since the correlation coefficient is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large and positive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, there is a positive relationship between the two investment funds, meaning that they will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likely rise and fall together.</a:t>
                </a:r>
                <a:endParaRPr lang="en-US" sz="1200" i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7C010F6-CE68-744B-6302-8681D60615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64290"/>
                <a:ext cx="7886700" cy="3917214"/>
              </a:xfrm>
              <a:blipFill>
                <a:blip r:embed="rId2"/>
                <a:stretch>
                  <a:fillRect t="-467" r="-232" b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C05DA4-BF4F-4F79-AF32-F53E30CA88F8}"/>
                  </a:ext>
                </a:extLst>
              </p14:cNvPr>
              <p14:cNvContentPartPr/>
              <p14:nvPr/>
            </p14:nvContentPartPr>
            <p14:xfrm>
              <a:off x="6277570" y="1512830"/>
              <a:ext cx="171360" cy="1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C05DA4-BF4F-4F79-AF32-F53E30CA88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8570" y="1503830"/>
                <a:ext cx="1890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E1182E8-54DF-46C7-864A-3BB2ED432031}"/>
                  </a:ext>
                </a:extLst>
              </p14:cNvPr>
              <p14:cNvContentPartPr/>
              <p14:nvPr/>
            </p14:nvContentPartPr>
            <p14:xfrm>
              <a:off x="6516250" y="2408870"/>
              <a:ext cx="592200" cy="63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E1182E8-54DF-46C7-864A-3BB2ED4320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07250" y="2399870"/>
                <a:ext cx="6098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6DE0D3-B2C3-4BFE-9B24-AC450AD3E7F6}"/>
                  </a:ext>
                </a:extLst>
              </p14:cNvPr>
              <p14:cNvContentPartPr/>
              <p14:nvPr/>
            </p14:nvContentPartPr>
            <p14:xfrm>
              <a:off x="7645570" y="3637190"/>
              <a:ext cx="581040" cy="363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6DE0D3-B2C3-4BFE-9B24-AC450AD3E7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36570" y="3628550"/>
                <a:ext cx="598680" cy="3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6535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849" y="201642"/>
            <a:ext cx="7067065" cy="809625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70173" y="1856306"/>
              <a:ext cx="3101340" cy="1650530"/>
            </p:xfrm>
            <a:graphic>
              <a:graphicData uri="http://schemas.openxmlformats.org/drawingml/2006/table">
                <a:tbl>
                  <a:tblPr/>
                  <a:tblGrid>
                    <a:gridCol w="62026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202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2026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2026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2026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36448"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900" b="0" i="0" u="none" strike="noStrike" dirty="0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900" b="0" i="0" u="none" strike="noStrike" dirty="0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200" b="1" i="0" u="none" strike="noStrike" dirty="0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latin typeface="Calibri"/>
                          </a:endParaRPr>
                        </a:p>
                      </a:txBody>
                      <a:tcPr marL="7620" marR="7620" marT="762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dirty="0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8196"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900" b="0" i="0" u="none" strike="noStrike" dirty="0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 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1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2</a:t>
                          </a: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Total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2990">
                    <a:tc rowSpan="2">
                      <a:txBody>
                        <a:bodyPr/>
                        <a:lstStyle/>
                        <a:p>
                          <a:pPr marL="342900" indent="0"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200" b="1" i="0" u="none" strike="noStrike" dirty="0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  <a:p>
                          <a:pPr algn="ctr" fontAlgn="b"/>
                          <a:endParaRPr lang="en-US" sz="900" b="1" i="0" u="none" strike="noStrike" dirty="0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1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0.25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0.3</a:t>
                          </a: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0.55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6448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latin typeface="Calibri"/>
                          </a:endParaRPr>
                        </a:p>
                      </a:txBody>
                      <a:tcPr marL="7620" marR="7620" marT="7620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2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0.2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0.25</a:t>
                          </a: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0.45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6448"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900" b="0" i="0" u="none" strike="noStrike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Total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0.45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0.55</a:t>
                          </a: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1 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48731570"/>
                  </p:ext>
                </p:extLst>
              </p:nvPr>
            </p:nvGraphicFramePr>
            <p:xfrm>
              <a:off x="370173" y="1856306"/>
              <a:ext cx="3101340" cy="1650530"/>
            </p:xfrm>
            <a:graphic>
              <a:graphicData uri="http://schemas.openxmlformats.org/drawingml/2006/table">
                <a:tbl>
                  <a:tblPr/>
                  <a:tblGrid>
                    <a:gridCol w="62026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202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2026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2026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2026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36448"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900" b="0" i="0" u="none" strike="noStrike" dirty="0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900" b="0" i="0" u="none" strike="noStrike" dirty="0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r="-50980" b="-42181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latin typeface="Calibri"/>
                          </a:endParaRPr>
                        </a:p>
                      </a:txBody>
                      <a:tcPr marL="7620" marR="7620" marT="762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dirty="0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8196"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900" b="0" i="0" u="none" strike="noStrike" dirty="0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 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1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2</a:t>
                          </a: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Total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299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99083" r="-401961" b="-64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1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0.25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0.3</a:t>
                          </a: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0.55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6448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latin typeface="Calibri"/>
                          </a:endParaRPr>
                        </a:p>
                      </a:txBody>
                      <a:tcPr marL="7620" marR="7620" marT="7620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2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0.2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0.25</a:t>
                          </a: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0.45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6448"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900" b="0" i="0" u="none" strike="noStrike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Total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0.45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0.55</a:t>
                          </a: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1 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 bwMode="auto">
              <a:xfrm>
                <a:off x="471714" y="1272540"/>
                <a:ext cx="7772399" cy="8646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defRPr/>
                </a:pPr>
                <a:r>
                  <a:rPr lang="en-US" sz="1200" kern="0" dirty="0">
                    <a:latin typeface="Helvetica Light"/>
                  </a:rPr>
                  <a:t>Calculate the covariance and the correlation coefficient between the two random variables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kern="0" dirty="0">
                    <a:latin typeface="Helvetica Ligh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200" kern="0" dirty="0">
                    <a:latin typeface="Helvetica Light"/>
                  </a:rPr>
                  <a:t> from the below probability distribution.</a:t>
                </a: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714" y="1272540"/>
                <a:ext cx="7772399" cy="864689"/>
              </a:xfrm>
              <a:prstGeom prst="rect">
                <a:avLst/>
              </a:prstGeom>
              <a:blipFill>
                <a:blip r:embed="rId3"/>
                <a:stretch>
                  <a:fillRect l="-31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6A088A8-442A-41E9-8E30-1CC23582E173}"/>
                  </a:ext>
                </a:extLst>
              </p14:cNvPr>
              <p14:cNvContentPartPr/>
              <p14:nvPr/>
            </p14:nvContentPartPr>
            <p14:xfrm>
              <a:off x="2947930" y="226910"/>
              <a:ext cx="137520" cy="142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6A088A8-442A-41E9-8E30-1CC23582E1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8930" y="217910"/>
                <a:ext cx="1551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D084F1-CE1E-4806-9E40-2FCEC4CCD296}"/>
                  </a:ext>
                </a:extLst>
              </p14:cNvPr>
              <p14:cNvContentPartPr/>
              <p14:nvPr/>
            </p14:nvContentPartPr>
            <p14:xfrm>
              <a:off x="3145570" y="299990"/>
              <a:ext cx="65520" cy="68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D084F1-CE1E-4806-9E40-2FCEC4CCD2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6570" y="291350"/>
                <a:ext cx="831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49BB290-EE93-45C4-B6C8-527ED884CA5E}"/>
                  </a:ext>
                </a:extLst>
              </p14:cNvPr>
              <p14:cNvContentPartPr/>
              <p14:nvPr/>
            </p14:nvContentPartPr>
            <p14:xfrm>
              <a:off x="3262570" y="283430"/>
              <a:ext cx="34200" cy="106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49BB290-EE93-45C4-B6C8-527ED884CA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53930" y="274430"/>
                <a:ext cx="5184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64BF75E-7E14-4B4E-AFEF-19507760286A}"/>
                  </a:ext>
                </a:extLst>
              </p14:cNvPr>
              <p14:cNvContentPartPr/>
              <p14:nvPr/>
            </p14:nvContentPartPr>
            <p14:xfrm>
              <a:off x="3846130" y="418430"/>
              <a:ext cx="35280" cy="11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64BF75E-7E14-4B4E-AFEF-19507760286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37130" y="409430"/>
                <a:ext cx="529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FC445D5-8582-4740-93FE-3ECA04449FB2}"/>
                  </a:ext>
                </a:extLst>
              </p14:cNvPr>
              <p14:cNvContentPartPr/>
              <p14:nvPr/>
            </p14:nvContentPartPr>
            <p14:xfrm>
              <a:off x="3831730" y="374510"/>
              <a:ext cx="61920" cy="10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FC445D5-8582-4740-93FE-3ECA04449FB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23090" y="365870"/>
                <a:ext cx="795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901795C-CB56-40EF-9FFA-6BA5E2BB29AC}"/>
                  </a:ext>
                </a:extLst>
              </p14:cNvPr>
              <p14:cNvContentPartPr/>
              <p14:nvPr/>
            </p14:nvContentPartPr>
            <p14:xfrm>
              <a:off x="4027930" y="308630"/>
              <a:ext cx="327240" cy="211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901795C-CB56-40EF-9FFA-6BA5E2BB29A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18940" y="299630"/>
                <a:ext cx="344861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8F2BA00-7229-48A6-A52E-6BCD23855EC0}"/>
                  </a:ext>
                </a:extLst>
              </p14:cNvPr>
              <p14:cNvContentPartPr/>
              <p14:nvPr/>
            </p14:nvContentPartPr>
            <p14:xfrm>
              <a:off x="3562090" y="311510"/>
              <a:ext cx="194400" cy="139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8F2BA00-7229-48A6-A52E-6BCD23855EC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53450" y="302848"/>
                <a:ext cx="212040" cy="157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A7347F8-7458-497D-8BBF-BDAE8E7AF2E5}"/>
                  </a:ext>
                </a:extLst>
              </p14:cNvPr>
              <p14:cNvContentPartPr/>
              <p14:nvPr/>
            </p14:nvContentPartPr>
            <p14:xfrm>
              <a:off x="3388930" y="302150"/>
              <a:ext cx="129960" cy="126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A7347F8-7458-497D-8BBF-BDAE8E7AF2E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79930" y="293176"/>
                <a:ext cx="147600" cy="143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81F9C68-F110-4239-ABC7-AE3950D871F2}"/>
                  </a:ext>
                </a:extLst>
              </p14:cNvPr>
              <p14:cNvContentPartPr/>
              <p14:nvPr/>
            </p14:nvContentPartPr>
            <p14:xfrm>
              <a:off x="5964730" y="389270"/>
              <a:ext cx="47520" cy="1796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81F9C68-F110-4239-ABC7-AE3950D871F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55730" y="380270"/>
                <a:ext cx="651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13DCB20-34E7-4706-9841-5044EB4A0EB1}"/>
                  </a:ext>
                </a:extLst>
              </p14:cNvPr>
              <p14:cNvContentPartPr/>
              <p14:nvPr/>
            </p14:nvContentPartPr>
            <p14:xfrm>
              <a:off x="6110890" y="376670"/>
              <a:ext cx="49680" cy="1782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13DCB20-34E7-4706-9841-5044EB4A0EB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01890" y="367670"/>
                <a:ext cx="673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99D39D6-B6B6-4743-A8B3-423ECABEEB65}"/>
                  </a:ext>
                </a:extLst>
              </p14:cNvPr>
              <p14:cNvContentPartPr/>
              <p14:nvPr/>
            </p14:nvContentPartPr>
            <p14:xfrm>
              <a:off x="7344610" y="558470"/>
              <a:ext cx="156600" cy="1512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99D39D6-B6B6-4743-A8B3-423ECABEEB6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35631" y="549470"/>
                <a:ext cx="17420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EB154B4-1458-4638-BE9D-341C14621873}"/>
                  </a:ext>
                </a:extLst>
              </p14:cNvPr>
              <p14:cNvContentPartPr/>
              <p14:nvPr/>
            </p14:nvContentPartPr>
            <p14:xfrm>
              <a:off x="7085770" y="485030"/>
              <a:ext cx="199800" cy="175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EB154B4-1458-4638-BE9D-341C1462187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77130" y="476012"/>
                <a:ext cx="217440" cy="193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10E0C5E-56D0-4E17-993D-86611206AE9F}"/>
                  </a:ext>
                </a:extLst>
              </p14:cNvPr>
              <p14:cNvContentPartPr/>
              <p14:nvPr/>
            </p14:nvContentPartPr>
            <p14:xfrm>
              <a:off x="6963010" y="510590"/>
              <a:ext cx="76680" cy="138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10E0C5E-56D0-4E17-993D-86611206AE9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954370" y="501927"/>
                <a:ext cx="94320" cy="155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8493537-769F-4DFA-A83D-332B0666C430}"/>
                  </a:ext>
                </a:extLst>
              </p14:cNvPr>
              <p14:cNvContentPartPr/>
              <p14:nvPr/>
            </p14:nvContentPartPr>
            <p14:xfrm>
              <a:off x="4559650" y="1062470"/>
              <a:ext cx="56160" cy="79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8493537-769F-4DFA-A83D-332B0666C43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50650" y="1053830"/>
                <a:ext cx="738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87EB7AA2-F968-4EAC-B26B-EF65A1164CC1}"/>
                  </a:ext>
                </a:extLst>
              </p14:cNvPr>
              <p14:cNvContentPartPr/>
              <p14:nvPr/>
            </p14:nvContentPartPr>
            <p14:xfrm>
              <a:off x="4572970" y="1016750"/>
              <a:ext cx="70560" cy="21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87EB7AA2-F968-4EAC-B26B-EF65A1164CC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63970" y="1008110"/>
                <a:ext cx="882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4B3BB89-A786-4ADB-A2E0-9EF55B15085B}"/>
                  </a:ext>
                </a:extLst>
              </p14:cNvPr>
              <p14:cNvContentPartPr/>
              <p14:nvPr/>
            </p14:nvContentPartPr>
            <p14:xfrm>
              <a:off x="6198370" y="949430"/>
              <a:ext cx="29160" cy="1591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4B3BB89-A786-4ADB-A2E0-9EF55B15085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189370" y="940790"/>
                <a:ext cx="468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2A458DC-0C80-4806-9B60-8AC5619B7649}"/>
                  </a:ext>
                </a:extLst>
              </p14:cNvPr>
              <p14:cNvContentPartPr/>
              <p14:nvPr/>
            </p14:nvContentPartPr>
            <p14:xfrm>
              <a:off x="6273970" y="999110"/>
              <a:ext cx="68760" cy="1414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2A458DC-0C80-4806-9B60-8AC5619B764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64970" y="990470"/>
                <a:ext cx="864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17D8F2C-7F75-4129-B763-4D79E6C28338}"/>
                  </a:ext>
                </a:extLst>
              </p14:cNvPr>
              <p14:cNvContentPartPr/>
              <p14:nvPr/>
            </p14:nvContentPartPr>
            <p14:xfrm>
              <a:off x="6411490" y="1090190"/>
              <a:ext cx="75600" cy="13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17D8F2C-7F75-4129-B763-4D79E6C2833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02850" y="1081190"/>
                <a:ext cx="932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E844EE0-2FEA-4EC2-8362-0DB74E0F79F7}"/>
                  </a:ext>
                </a:extLst>
              </p14:cNvPr>
              <p14:cNvContentPartPr/>
              <p14:nvPr/>
            </p14:nvContentPartPr>
            <p14:xfrm>
              <a:off x="7394650" y="1116470"/>
              <a:ext cx="147600" cy="1422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E844EE0-2FEA-4EC2-8362-0DB74E0F79F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85672" y="1107852"/>
                <a:ext cx="165197" cy="159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C560E57-786D-4D69-B141-341D12F9A543}"/>
                  </a:ext>
                </a:extLst>
              </p14:cNvPr>
              <p14:cNvContentPartPr/>
              <p14:nvPr/>
            </p14:nvContentPartPr>
            <p14:xfrm>
              <a:off x="7149130" y="1035830"/>
              <a:ext cx="191520" cy="1868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C560E57-786D-4D69-B141-341D12F9A54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40147" y="1027190"/>
                <a:ext cx="209127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1CCAAE81-2D2C-4BF0-81C2-02303D874929}"/>
                  </a:ext>
                </a:extLst>
              </p14:cNvPr>
              <p14:cNvContentPartPr/>
              <p14:nvPr/>
            </p14:nvContentPartPr>
            <p14:xfrm>
              <a:off x="7012330" y="1058510"/>
              <a:ext cx="88920" cy="1281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1CCAAE81-2D2C-4BF0-81C2-02303D87492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03690" y="1049535"/>
                <a:ext cx="106560" cy="145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D232783-EE90-4088-8137-CF7AC9FA4CC9}"/>
                  </a:ext>
                </a:extLst>
              </p14:cNvPr>
              <p14:cNvContentPartPr/>
              <p14:nvPr/>
            </p14:nvContentPartPr>
            <p14:xfrm>
              <a:off x="6700930" y="1021790"/>
              <a:ext cx="163800" cy="1904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D232783-EE90-4088-8137-CF7AC9FA4CC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91950" y="1013150"/>
                <a:ext cx="181401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964A941-C9AE-43C5-A0C1-041490A43975}"/>
                  </a:ext>
                </a:extLst>
              </p14:cNvPr>
              <p14:cNvContentPartPr/>
              <p14:nvPr/>
            </p14:nvContentPartPr>
            <p14:xfrm>
              <a:off x="6571690" y="997310"/>
              <a:ext cx="77040" cy="1569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964A941-C9AE-43C5-A0C1-041490A4397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62690" y="988670"/>
                <a:ext cx="9468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22F7D70-6D1E-4F20-A2DA-0F3A49F41CCD}"/>
                  </a:ext>
                </a:extLst>
              </p14:cNvPr>
              <p14:cNvContentPartPr/>
              <p14:nvPr/>
            </p14:nvContentPartPr>
            <p14:xfrm>
              <a:off x="5952130" y="984350"/>
              <a:ext cx="181080" cy="1512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22F7D70-6D1E-4F20-A2DA-0F3A49F41CC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43507" y="975710"/>
                <a:ext cx="198685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5B27249-C696-46EE-9E3E-64BAE658A10D}"/>
                  </a:ext>
                </a:extLst>
              </p14:cNvPr>
              <p14:cNvContentPartPr/>
              <p14:nvPr/>
            </p14:nvContentPartPr>
            <p14:xfrm>
              <a:off x="5823970" y="969590"/>
              <a:ext cx="82440" cy="1476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5B27249-C696-46EE-9E3E-64BAE658A10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15009" y="960612"/>
                <a:ext cx="100003" cy="165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9F79C4D-96B5-405C-9D8B-A18EB5F6061F}"/>
                  </a:ext>
                </a:extLst>
              </p14:cNvPr>
              <p14:cNvContentPartPr/>
              <p14:nvPr/>
            </p14:nvContentPartPr>
            <p14:xfrm>
              <a:off x="5416810" y="908750"/>
              <a:ext cx="326160" cy="1749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9F79C4D-96B5-405C-9D8B-A18EB5F6061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408170" y="899750"/>
                <a:ext cx="3438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4ECC0A2-84A7-4705-98E7-BBAC192E4D99}"/>
                  </a:ext>
                </a:extLst>
              </p14:cNvPr>
              <p14:cNvContentPartPr/>
              <p14:nvPr/>
            </p14:nvContentPartPr>
            <p14:xfrm>
              <a:off x="4560010" y="1683830"/>
              <a:ext cx="166680" cy="1814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4ECC0A2-84A7-4705-98E7-BBAC192E4D9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551010" y="1675190"/>
                <a:ext cx="1843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1597CA8-A1D3-41E8-A899-2C336ACAADB5}"/>
                  </a:ext>
                </a:extLst>
              </p14:cNvPr>
              <p14:cNvContentPartPr/>
              <p14:nvPr/>
            </p14:nvContentPartPr>
            <p14:xfrm>
              <a:off x="5576650" y="1820270"/>
              <a:ext cx="110520" cy="565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1597CA8-A1D3-41E8-A899-2C336ACAADB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67650" y="1811630"/>
                <a:ext cx="1281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37C136F-4719-43FF-83B3-71957B2EC755}"/>
                  </a:ext>
                </a:extLst>
              </p14:cNvPr>
              <p14:cNvContentPartPr/>
              <p14:nvPr/>
            </p14:nvContentPartPr>
            <p14:xfrm>
              <a:off x="4602850" y="1923590"/>
              <a:ext cx="101160" cy="63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37C136F-4719-43FF-83B3-71957B2EC75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93882" y="1914950"/>
                <a:ext cx="118737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00D7DFC-95BC-4A7A-B612-4F1F0F634AB9}"/>
                  </a:ext>
                </a:extLst>
              </p14:cNvPr>
              <p14:cNvContentPartPr/>
              <p14:nvPr/>
            </p14:nvContentPartPr>
            <p14:xfrm>
              <a:off x="5034130" y="1730270"/>
              <a:ext cx="405360" cy="1634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00D7DFC-95BC-4A7A-B612-4F1F0F634AB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25122" y="1721630"/>
                <a:ext cx="423016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20C4010-4AAB-4DBE-B459-0167ADF787C8}"/>
                  </a:ext>
                </a:extLst>
              </p14:cNvPr>
              <p14:cNvContentPartPr/>
              <p14:nvPr/>
            </p14:nvContentPartPr>
            <p14:xfrm>
              <a:off x="4819210" y="1753670"/>
              <a:ext cx="128880" cy="687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20C4010-4AAB-4DBE-B459-0167ADF787C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10210" y="1744670"/>
                <a:ext cx="1465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512E11C-B998-4225-A5B3-1664C7DD4ADE}"/>
                  </a:ext>
                </a:extLst>
              </p14:cNvPr>
              <p14:cNvContentPartPr/>
              <p14:nvPr/>
            </p14:nvContentPartPr>
            <p14:xfrm>
              <a:off x="4312330" y="1787150"/>
              <a:ext cx="78840" cy="403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512E11C-B998-4225-A5B3-1664C7DD4AD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03289" y="1778150"/>
                <a:ext cx="96561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316C9C6-2F47-45CF-8932-4F2778BF69E7}"/>
                  </a:ext>
                </a:extLst>
              </p14:cNvPr>
              <p14:cNvContentPartPr/>
              <p14:nvPr/>
            </p14:nvContentPartPr>
            <p14:xfrm>
              <a:off x="3959890" y="1678790"/>
              <a:ext cx="248400" cy="1702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316C9C6-2F47-45CF-8932-4F2778BF69E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50903" y="1669790"/>
                <a:ext cx="266014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48A9B7C-60E3-4F35-A075-FAB652854FB6}"/>
                  </a:ext>
                </a:extLst>
              </p14:cNvPr>
              <p14:cNvContentPartPr/>
              <p14:nvPr/>
            </p14:nvContentPartPr>
            <p14:xfrm>
              <a:off x="5898130" y="1781030"/>
              <a:ext cx="129960" cy="1252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48A9B7C-60E3-4F35-A075-FAB652854FB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889130" y="1772390"/>
                <a:ext cx="1476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62E61CAB-8D0A-4761-87DD-1306807A7C37}"/>
                  </a:ext>
                </a:extLst>
              </p14:cNvPr>
              <p14:cNvContentPartPr/>
              <p14:nvPr/>
            </p14:nvContentPartPr>
            <p14:xfrm>
              <a:off x="7015210" y="1866350"/>
              <a:ext cx="84240" cy="860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62E61CAB-8D0A-4761-87DD-1306807A7C3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006570" y="1857710"/>
                <a:ext cx="1018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892A17DB-A366-48FA-A89A-817C6127EE60}"/>
                  </a:ext>
                </a:extLst>
              </p14:cNvPr>
              <p14:cNvContentPartPr/>
              <p14:nvPr/>
            </p14:nvContentPartPr>
            <p14:xfrm>
              <a:off x="7158850" y="1827110"/>
              <a:ext cx="23400" cy="1602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892A17DB-A366-48FA-A89A-817C6127EE6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50210" y="1818110"/>
                <a:ext cx="410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DFC278C3-42E0-4995-89B4-4627B16F09CA}"/>
                  </a:ext>
                </a:extLst>
              </p14:cNvPr>
              <p14:cNvContentPartPr/>
              <p14:nvPr/>
            </p14:nvContentPartPr>
            <p14:xfrm>
              <a:off x="7261810" y="1891190"/>
              <a:ext cx="46080" cy="662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DFC278C3-42E0-4995-89B4-4627B16F09C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252810" y="1882550"/>
                <a:ext cx="637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208740B9-A1DD-4D94-B874-258134E4BE07}"/>
                  </a:ext>
                </a:extLst>
              </p14:cNvPr>
              <p14:cNvContentPartPr/>
              <p14:nvPr/>
            </p14:nvContentPartPr>
            <p14:xfrm>
              <a:off x="7365490" y="1952390"/>
              <a:ext cx="1440" cy="68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208740B9-A1DD-4D94-B874-258134E4BE0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356490" y="1943390"/>
                <a:ext cx="190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25E4E70-982B-43F6-8A67-9354F7231891}"/>
                  </a:ext>
                </a:extLst>
              </p14:cNvPr>
              <p14:cNvContentPartPr/>
              <p14:nvPr/>
            </p14:nvContentPartPr>
            <p14:xfrm>
              <a:off x="7958770" y="1999190"/>
              <a:ext cx="94680" cy="176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25E4E70-982B-43F6-8A67-9354F723189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949770" y="1990190"/>
                <a:ext cx="1123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F5F0AF6F-9781-4241-ACDC-1B7DDBCD4005}"/>
                  </a:ext>
                </a:extLst>
              </p14:cNvPr>
              <p14:cNvContentPartPr/>
              <p14:nvPr/>
            </p14:nvContentPartPr>
            <p14:xfrm>
              <a:off x="7914130" y="1950230"/>
              <a:ext cx="162720" cy="162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F5F0AF6F-9781-4241-ACDC-1B7DDBCD400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905130" y="1941590"/>
                <a:ext cx="1803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EF3AB0E2-1836-4509-AC5B-864561363ACE}"/>
                  </a:ext>
                </a:extLst>
              </p14:cNvPr>
              <p14:cNvContentPartPr/>
              <p14:nvPr/>
            </p14:nvContentPartPr>
            <p14:xfrm>
              <a:off x="7427050" y="1850150"/>
              <a:ext cx="299160" cy="1764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EF3AB0E2-1836-4509-AC5B-864561363AC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418061" y="1841510"/>
                <a:ext cx="316779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AD47DE50-9426-407A-9D6D-484ECFE04C5D}"/>
                  </a:ext>
                </a:extLst>
              </p14:cNvPr>
              <p14:cNvContentPartPr/>
              <p14:nvPr/>
            </p14:nvContentPartPr>
            <p14:xfrm>
              <a:off x="6824410" y="1903070"/>
              <a:ext cx="94320" cy="594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AD47DE50-9426-407A-9D6D-484ECFE04C5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815770" y="1894124"/>
                <a:ext cx="111960" cy="76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E8B8B3AD-550F-44EC-AE97-119C79859A3C}"/>
                  </a:ext>
                </a:extLst>
              </p14:cNvPr>
              <p14:cNvContentPartPr/>
              <p14:nvPr/>
            </p14:nvContentPartPr>
            <p14:xfrm>
              <a:off x="6542170" y="1800470"/>
              <a:ext cx="190800" cy="1980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E8B8B3AD-550F-44EC-AE97-119C79859A3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533514" y="1791470"/>
                <a:ext cx="208473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5ED064D-5333-4285-A9D2-E3126FDA0158}"/>
                  </a:ext>
                </a:extLst>
              </p14:cNvPr>
              <p14:cNvContentPartPr/>
              <p14:nvPr/>
            </p14:nvContentPartPr>
            <p14:xfrm>
              <a:off x="6349210" y="1825670"/>
              <a:ext cx="115560" cy="1159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5ED064D-5333-4285-A9D2-E3126FDA015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340210" y="1817030"/>
                <a:ext cx="133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D9992DA-AAF1-4049-9853-DD29A0FB88F5}"/>
                  </a:ext>
                </a:extLst>
              </p14:cNvPr>
              <p14:cNvContentPartPr/>
              <p14:nvPr/>
            </p14:nvContentPartPr>
            <p14:xfrm>
              <a:off x="6158410" y="1766990"/>
              <a:ext cx="141120" cy="1944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D9992DA-AAF1-4049-9853-DD29A0FB88F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149770" y="1758350"/>
                <a:ext cx="1587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976CD12-05D5-41FF-88E9-D3AE5FE0D0C4}"/>
                  </a:ext>
                </a:extLst>
              </p14:cNvPr>
              <p14:cNvContentPartPr/>
              <p14:nvPr/>
            </p14:nvContentPartPr>
            <p14:xfrm>
              <a:off x="8235610" y="1890110"/>
              <a:ext cx="21240" cy="1080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976CD12-05D5-41FF-88E9-D3AE5FE0D0C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226610" y="1881470"/>
                <a:ext cx="3888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AED2795-2557-4954-A36C-20F2C508ECE2}"/>
                  </a:ext>
                </a:extLst>
              </p14:cNvPr>
              <p14:cNvContentPartPr/>
              <p14:nvPr/>
            </p14:nvContentPartPr>
            <p14:xfrm>
              <a:off x="8327770" y="1984430"/>
              <a:ext cx="3960" cy="64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AED2795-2557-4954-A36C-20F2C508ECE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319130" y="1975790"/>
                <a:ext cx="216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A81E649-325F-4759-AD55-5E50FC0DF804}"/>
                  </a:ext>
                </a:extLst>
              </p14:cNvPr>
              <p14:cNvContentPartPr/>
              <p14:nvPr/>
            </p14:nvContentPartPr>
            <p14:xfrm>
              <a:off x="8397970" y="1901630"/>
              <a:ext cx="309960" cy="1184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A81E649-325F-4759-AD55-5E50FC0DF80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388980" y="1892964"/>
                <a:ext cx="327580" cy="136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4AA8517-7C81-47E7-B605-9EE5EBC828C1}"/>
                  </a:ext>
                </a:extLst>
              </p14:cNvPr>
              <p14:cNvContentPartPr/>
              <p14:nvPr/>
            </p14:nvContentPartPr>
            <p14:xfrm>
              <a:off x="4133050" y="2184590"/>
              <a:ext cx="83160" cy="1429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4AA8517-7C81-47E7-B605-9EE5EBC828C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124050" y="2175950"/>
                <a:ext cx="10080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D3CED05C-2058-4BA4-A6B0-10DCE0524618}"/>
                  </a:ext>
                </a:extLst>
              </p14:cNvPr>
              <p14:cNvContentPartPr/>
              <p14:nvPr/>
            </p14:nvContentPartPr>
            <p14:xfrm>
              <a:off x="4303690" y="2233190"/>
              <a:ext cx="88200" cy="572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D3CED05C-2058-4BA4-A6B0-10DCE052461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94690" y="2224190"/>
                <a:ext cx="1058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1CE46C29-BF69-45EA-8B67-5DF81836AF57}"/>
                  </a:ext>
                </a:extLst>
              </p14:cNvPr>
              <p14:cNvContentPartPr/>
              <p14:nvPr/>
            </p14:nvContentPartPr>
            <p14:xfrm>
              <a:off x="4671970" y="2116910"/>
              <a:ext cx="163440" cy="2008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1CE46C29-BF69-45EA-8B67-5DF81836AF5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662970" y="2108270"/>
                <a:ext cx="18108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72646078-2769-4126-AF3A-614585B71FA0}"/>
                  </a:ext>
                </a:extLst>
              </p14:cNvPr>
              <p14:cNvContentPartPr/>
              <p14:nvPr/>
            </p14:nvContentPartPr>
            <p14:xfrm>
              <a:off x="4710130" y="2372510"/>
              <a:ext cx="58320" cy="972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72646078-2769-4126-AF3A-614585B71FA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701130" y="2363510"/>
                <a:ext cx="7596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96D54F7-BD40-4381-9361-2B4CA58B56A5}"/>
                  </a:ext>
                </a:extLst>
              </p14:cNvPr>
              <p14:cNvContentPartPr/>
              <p14:nvPr/>
            </p14:nvContentPartPr>
            <p14:xfrm>
              <a:off x="4922890" y="2191430"/>
              <a:ext cx="93240" cy="1425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96D54F7-BD40-4381-9361-2B4CA58B56A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913890" y="2182790"/>
                <a:ext cx="1108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4FB217AC-B21C-423F-8BF9-52053C16FFE6}"/>
                  </a:ext>
                </a:extLst>
              </p14:cNvPr>
              <p14:cNvContentPartPr/>
              <p14:nvPr/>
            </p14:nvContentPartPr>
            <p14:xfrm>
              <a:off x="5596450" y="2250830"/>
              <a:ext cx="106560" cy="457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4FB217AC-B21C-423F-8BF9-52053C16FFE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587450" y="2241830"/>
                <a:ext cx="1242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D8247F2D-2D71-4024-A4D9-067AA4E78B8E}"/>
                  </a:ext>
                </a:extLst>
              </p14:cNvPr>
              <p14:cNvContentPartPr/>
              <p14:nvPr/>
            </p14:nvContentPartPr>
            <p14:xfrm>
              <a:off x="5254810" y="2168030"/>
              <a:ext cx="217080" cy="1738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D8247F2D-2D71-4024-A4D9-067AA4E78B8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245825" y="2159030"/>
                <a:ext cx="234691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4FCF7C18-5959-41BB-A63C-61B069BBA1BA}"/>
                  </a:ext>
                </a:extLst>
              </p14:cNvPr>
              <p14:cNvContentPartPr/>
              <p14:nvPr/>
            </p14:nvContentPartPr>
            <p14:xfrm>
              <a:off x="5121250" y="2156870"/>
              <a:ext cx="74160" cy="1620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4FCF7C18-5959-41BB-A63C-61B069BBA1B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112610" y="2147890"/>
                <a:ext cx="91800" cy="179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C84044C2-CA1C-4540-A555-CCAD6C104A82}"/>
                  </a:ext>
                </a:extLst>
              </p14:cNvPr>
              <p14:cNvContentPartPr/>
              <p14:nvPr/>
            </p14:nvContentPartPr>
            <p14:xfrm>
              <a:off x="3956650" y="2087030"/>
              <a:ext cx="113760" cy="1483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C84044C2-CA1C-4540-A555-CCAD6C104A8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48010" y="2078369"/>
                <a:ext cx="131400" cy="166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F90A5A73-B77A-4538-893F-767B09270A76}"/>
                  </a:ext>
                </a:extLst>
              </p14:cNvPr>
              <p14:cNvContentPartPr/>
              <p14:nvPr/>
            </p14:nvContentPartPr>
            <p14:xfrm>
              <a:off x="2933170" y="2559350"/>
              <a:ext cx="478080" cy="2923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F90A5A73-B77A-4538-893F-767B09270A7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924530" y="2550350"/>
                <a:ext cx="49572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CCBC037-C21A-4181-835A-FF74F6A00B9D}"/>
                  </a:ext>
                </a:extLst>
              </p14:cNvPr>
              <p14:cNvContentPartPr/>
              <p14:nvPr/>
            </p14:nvContentPartPr>
            <p14:xfrm>
              <a:off x="6113410" y="2174510"/>
              <a:ext cx="42120" cy="1670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CCBC037-C21A-4181-835A-FF74F6A00B9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104410" y="2165870"/>
                <a:ext cx="597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598AA2FB-E76D-4361-BD4E-DF8A7512E0B6}"/>
                  </a:ext>
                </a:extLst>
              </p14:cNvPr>
              <p14:cNvContentPartPr/>
              <p14:nvPr/>
            </p14:nvContentPartPr>
            <p14:xfrm>
              <a:off x="6683650" y="2207630"/>
              <a:ext cx="30240" cy="1688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598AA2FB-E76D-4361-BD4E-DF8A7512E0B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675010" y="2198630"/>
                <a:ext cx="478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0BB01E87-DD35-4467-BCF1-FA7193F7A8E7}"/>
                  </a:ext>
                </a:extLst>
              </p14:cNvPr>
              <p14:cNvContentPartPr/>
              <p14:nvPr/>
            </p14:nvContentPartPr>
            <p14:xfrm>
              <a:off x="6975970" y="2277110"/>
              <a:ext cx="64800" cy="11088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0BB01E87-DD35-4467-BCF1-FA7193F7A8E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966970" y="2268110"/>
                <a:ext cx="824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99140D10-35B0-4F1E-B80F-6931FEB3ABCE}"/>
                  </a:ext>
                </a:extLst>
              </p14:cNvPr>
              <p14:cNvContentPartPr/>
              <p14:nvPr/>
            </p14:nvContentPartPr>
            <p14:xfrm>
              <a:off x="7382770" y="2282510"/>
              <a:ext cx="63720" cy="1281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99140D10-35B0-4F1E-B80F-6931FEB3ABC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374130" y="2273870"/>
                <a:ext cx="813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1512E21B-21D8-4345-96A2-CC5650839BFD}"/>
                  </a:ext>
                </a:extLst>
              </p14:cNvPr>
              <p14:cNvContentPartPr/>
              <p14:nvPr/>
            </p14:nvContentPartPr>
            <p14:xfrm>
              <a:off x="7827730" y="2368190"/>
              <a:ext cx="123840" cy="788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1512E21B-21D8-4345-96A2-CC5650839BF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818730" y="2359231"/>
                <a:ext cx="141480" cy="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D669701E-EEF6-431D-BCC3-EE731CC28A76}"/>
                  </a:ext>
                </a:extLst>
              </p14:cNvPr>
              <p14:cNvContentPartPr/>
              <p14:nvPr/>
            </p14:nvContentPartPr>
            <p14:xfrm>
              <a:off x="7534690" y="2286470"/>
              <a:ext cx="199800" cy="1893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D669701E-EEF6-431D-BCC3-EE731CC28A7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525690" y="2277830"/>
                <a:ext cx="2174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8E7AE681-8280-44CE-B789-F666ECBB5519}"/>
                  </a:ext>
                </a:extLst>
              </p14:cNvPr>
              <p14:cNvContentPartPr/>
              <p14:nvPr/>
            </p14:nvContentPartPr>
            <p14:xfrm>
              <a:off x="7142290" y="2240030"/>
              <a:ext cx="187200" cy="1710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8E7AE681-8280-44CE-B789-F666ECBB55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133307" y="2231030"/>
                <a:ext cx="204806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77568F79-C0E0-4D34-BD65-D5B939D57AAA}"/>
                  </a:ext>
                </a:extLst>
              </p14:cNvPr>
              <p14:cNvContentPartPr/>
              <p14:nvPr/>
            </p14:nvContentPartPr>
            <p14:xfrm>
              <a:off x="6770050" y="2298350"/>
              <a:ext cx="109080" cy="817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77568F79-C0E0-4D34-BD65-D5B939D57AA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761410" y="2289710"/>
                <a:ext cx="12672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1D809D87-5B13-43B2-A0A9-CC1DE307CB36}"/>
                  </a:ext>
                </a:extLst>
              </p14:cNvPr>
              <p14:cNvContentPartPr/>
              <p14:nvPr/>
            </p14:nvContentPartPr>
            <p14:xfrm>
              <a:off x="6531010" y="2243270"/>
              <a:ext cx="103320" cy="1191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1D809D87-5B13-43B2-A0A9-CC1DE307CB3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522370" y="2234270"/>
                <a:ext cx="1209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7A29D90E-BEDE-48AF-BAE2-067F38586B86}"/>
                  </a:ext>
                </a:extLst>
              </p14:cNvPr>
              <p14:cNvContentPartPr/>
              <p14:nvPr/>
            </p14:nvContentPartPr>
            <p14:xfrm>
              <a:off x="6372250" y="2237510"/>
              <a:ext cx="112680" cy="1015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7A29D90E-BEDE-48AF-BAE2-067F38586B8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363610" y="2228542"/>
                <a:ext cx="130320" cy="119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18C6027E-7C54-43B8-9367-1742111DEF5C}"/>
                  </a:ext>
                </a:extLst>
              </p14:cNvPr>
              <p14:cNvContentPartPr/>
              <p14:nvPr/>
            </p14:nvContentPartPr>
            <p14:xfrm>
              <a:off x="6211690" y="2232470"/>
              <a:ext cx="93960" cy="774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18C6027E-7C54-43B8-9367-1742111DEF5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202690" y="2223830"/>
                <a:ext cx="11160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9CA6D480-5385-4F8E-8158-13F0E427F68C}"/>
                  </a:ext>
                </a:extLst>
              </p14:cNvPr>
              <p14:cNvContentPartPr/>
              <p14:nvPr/>
            </p14:nvContentPartPr>
            <p14:xfrm>
              <a:off x="5923330" y="2212670"/>
              <a:ext cx="109080" cy="1054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9CA6D480-5385-4F8E-8158-13F0E427F68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914690" y="2203670"/>
                <a:ext cx="12672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9353F8C9-EC8E-4DE0-9EE6-C7678925424F}"/>
                  </a:ext>
                </a:extLst>
              </p14:cNvPr>
              <p14:cNvContentPartPr/>
              <p14:nvPr/>
            </p14:nvContentPartPr>
            <p14:xfrm>
              <a:off x="8151730" y="2318510"/>
              <a:ext cx="14040" cy="1094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9353F8C9-EC8E-4DE0-9EE6-C7678925424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142730" y="230951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6BFFA70-25DE-45DF-981B-56F5342B9D34}"/>
                  </a:ext>
                </a:extLst>
              </p14:cNvPr>
              <p14:cNvContentPartPr/>
              <p14:nvPr/>
            </p14:nvContentPartPr>
            <p14:xfrm>
              <a:off x="8413090" y="2358470"/>
              <a:ext cx="145080" cy="1105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6BFFA70-25DE-45DF-981B-56F5342B9D3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404429" y="2349830"/>
                <a:ext cx="162764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A9278A76-8106-4159-AA6D-F2FCD75A650A}"/>
                  </a:ext>
                </a:extLst>
              </p14:cNvPr>
              <p14:cNvContentPartPr/>
              <p14:nvPr/>
            </p14:nvContentPartPr>
            <p14:xfrm>
              <a:off x="8239930" y="2321030"/>
              <a:ext cx="119160" cy="14760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A9278A76-8106-4159-AA6D-F2FCD75A650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31290" y="2312030"/>
                <a:ext cx="1368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23B366B3-89F0-4D67-AED3-796CCB5E3B75}"/>
                  </a:ext>
                </a:extLst>
              </p14:cNvPr>
              <p14:cNvContentPartPr/>
              <p14:nvPr/>
            </p14:nvContentPartPr>
            <p14:xfrm>
              <a:off x="4142770" y="2979470"/>
              <a:ext cx="63720" cy="828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23B366B3-89F0-4D67-AED3-796CCB5E3B7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133770" y="2970470"/>
                <a:ext cx="813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335B4BAC-FAA3-4349-B9CF-DDE08B45A336}"/>
                  </a:ext>
                </a:extLst>
              </p14:cNvPr>
              <p14:cNvContentPartPr/>
              <p14:nvPr/>
            </p14:nvContentPartPr>
            <p14:xfrm>
              <a:off x="4134130" y="2936990"/>
              <a:ext cx="98280" cy="252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335B4BAC-FAA3-4349-B9CF-DDE08B45A33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125130" y="2928350"/>
                <a:ext cx="1159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5394D028-54F1-489E-BCA4-A90142238144}"/>
                  </a:ext>
                </a:extLst>
              </p14:cNvPr>
              <p14:cNvContentPartPr/>
              <p14:nvPr/>
            </p14:nvContentPartPr>
            <p14:xfrm>
              <a:off x="3678010" y="2840870"/>
              <a:ext cx="336960" cy="2185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5394D028-54F1-489E-BCA4-A9014223814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669370" y="2832230"/>
                <a:ext cx="3546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647D31A5-D7AF-4F23-8256-990D6DD7891B}"/>
                  </a:ext>
                </a:extLst>
              </p14:cNvPr>
              <p14:cNvContentPartPr/>
              <p14:nvPr/>
            </p14:nvContentPartPr>
            <p14:xfrm>
              <a:off x="4506730" y="234110"/>
              <a:ext cx="761040" cy="5914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647D31A5-D7AF-4F23-8256-990D6DD7891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498094" y="225110"/>
                <a:ext cx="778672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D83C3185-B8FD-4FA6-B5F7-8FCABF00B4A1}"/>
                  </a:ext>
                </a:extLst>
              </p14:cNvPr>
              <p14:cNvContentPartPr/>
              <p14:nvPr/>
            </p14:nvContentPartPr>
            <p14:xfrm>
              <a:off x="5326090" y="196310"/>
              <a:ext cx="573480" cy="4449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D83C3185-B8FD-4FA6-B5F7-8FCABF00B4A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317450" y="187317"/>
                <a:ext cx="591120" cy="4625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26DCC0BF-7DA1-4410-B03F-1B6285CA38C2}"/>
                  </a:ext>
                </a:extLst>
              </p14:cNvPr>
              <p14:cNvContentPartPr/>
              <p14:nvPr/>
            </p14:nvContentPartPr>
            <p14:xfrm>
              <a:off x="6211330" y="361550"/>
              <a:ext cx="606600" cy="37008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26DCC0BF-7DA1-4410-B03F-1B6285CA38C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202685" y="352550"/>
                <a:ext cx="62425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972452A4-87EC-40C0-A5DE-93E45A699ABF}"/>
                  </a:ext>
                </a:extLst>
              </p14:cNvPr>
              <p14:cNvContentPartPr/>
              <p14:nvPr/>
            </p14:nvContentPartPr>
            <p14:xfrm>
              <a:off x="2316490" y="3026630"/>
              <a:ext cx="277560" cy="723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972452A4-87EC-40C0-A5DE-93E45A699AB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307850" y="3017630"/>
                <a:ext cx="2952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4EF42207-82AA-4BF8-A92C-A10FA85B6F1E}"/>
                  </a:ext>
                </a:extLst>
              </p14:cNvPr>
              <p14:cNvContentPartPr/>
              <p14:nvPr/>
            </p14:nvContentPartPr>
            <p14:xfrm>
              <a:off x="4688890" y="860870"/>
              <a:ext cx="667800" cy="51552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4EF42207-82AA-4BF8-A92C-A10FA85B6F1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680250" y="851870"/>
                <a:ext cx="68544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0E80431C-C385-44EF-AC66-8711E3530777}"/>
                  </a:ext>
                </a:extLst>
              </p14:cNvPr>
              <p14:cNvContentPartPr/>
              <p14:nvPr/>
            </p14:nvContentPartPr>
            <p14:xfrm>
              <a:off x="4461730" y="2825750"/>
              <a:ext cx="48600" cy="19800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0E80431C-C385-44EF-AC66-8711E353077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452730" y="2817110"/>
                <a:ext cx="662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169D3372-7470-47B6-9547-379E3529F412}"/>
                  </a:ext>
                </a:extLst>
              </p14:cNvPr>
              <p14:cNvContentPartPr/>
              <p14:nvPr/>
            </p14:nvContentPartPr>
            <p14:xfrm>
              <a:off x="4594570" y="2892710"/>
              <a:ext cx="29160" cy="1065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169D3372-7470-47B6-9547-379E3529F41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585930" y="2883710"/>
                <a:ext cx="468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84BCF6E4-59F0-477C-8C62-794AF61331B0}"/>
                  </a:ext>
                </a:extLst>
              </p14:cNvPr>
              <p14:cNvContentPartPr/>
              <p14:nvPr/>
            </p14:nvContentPartPr>
            <p14:xfrm>
              <a:off x="4739290" y="2961110"/>
              <a:ext cx="93240" cy="79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84BCF6E4-59F0-477C-8C62-794AF61331B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730650" y="2952110"/>
                <a:ext cx="1108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445B2EF6-418C-4228-8CA8-B32C95D52CB2}"/>
                  </a:ext>
                </a:extLst>
              </p14:cNvPr>
              <p14:cNvContentPartPr/>
              <p14:nvPr/>
            </p14:nvContentPartPr>
            <p14:xfrm>
              <a:off x="4977250" y="2861750"/>
              <a:ext cx="23760" cy="10980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445B2EF6-418C-4228-8CA8-B32C95D52CB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968250" y="2853110"/>
                <a:ext cx="414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72B133B6-C2A8-4F2A-931F-13A57CF90B04}"/>
                  </a:ext>
                </a:extLst>
              </p14:cNvPr>
              <p14:cNvContentPartPr/>
              <p14:nvPr/>
            </p14:nvContentPartPr>
            <p14:xfrm>
              <a:off x="5055730" y="2956070"/>
              <a:ext cx="3240" cy="972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72B133B6-C2A8-4F2A-931F-13A57CF90B0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047090" y="2947070"/>
                <a:ext cx="208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EFE029DF-C039-41B1-B953-D4718A3CCD29}"/>
                  </a:ext>
                </a:extLst>
              </p14:cNvPr>
              <p14:cNvContentPartPr/>
              <p14:nvPr/>
            </p14:nvContentPartPr>
            <p14:xfrm>
              <a:off x="5134930" y="2872910"/>
              <a:ext cx="298440" cy="1195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EFE029DF-C039-41B1-B953-D4718A3CCD2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126290" y="2864270"/>
                <a:ext cx="3160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C5955968-81D9-4AB9-B63E-3E1B91F21F10}"/>
                  </a:ext>
                </a:extLst>
              </p14:cNvPr>
              <p14:cNvContentPartPr/>
              <p14:nvPr/>
            </p14:nvContentPartPr>
            <p14:xfrm>
              <a:off x="5574850" y="2815310"/>
              <a:ext cx="65520" cy="2462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C5955968-81D9-4AB9-B63E-3E1B91F21F1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566210" y="2806310"/>
                <a:ext cx="831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5F32B311-76EC-45C6-A37B-DF78DB5C7B04}"/>
                  </a:ext>
                </a:extLst>
              </p14:cNvPr>
              <p14:cNvContentPartPr/>
              <p14:nvPr/>
            </p14:nvContentPartPr>
            <p14:xfrm>
              <a:off x="5736850" y="2823950"/>
              <a:ext cx="55800" cy="22788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5F32B311-76EC-45C6-A37B-DF78DB5C7B0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728210" y="2815310"/>
                <a:ext cx="734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0FC3C7FA-398F-4766-B668-C118206BB91F}"/>
                  </a:ext>
                </a:extLst>
              </p14:cNvPr>
              <p14:cNvContentPartPr/>
              <p14:nvPr/>
            </p14:nvContentPartPr>
            <p14:xfrm>
              <a:off x="5969770" y="3000710"/>
              <a:ext cx="139680" cy="273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0FC3C7FA-398F-4766-B668-C118206BB91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960770" y="2991710"/>
                <a:ext cx="1573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17332630-DF57-4C6F-B728-206670765837}"/>
                  </a:ext>
                </a:extLst>
              </p14:cNvPr>
              <p14:cNvContentPartPr/>
              <p14:nvPr/>
            </p14:nvContentPartPr>
            <p14:xfrm>
              <a:off x="6230770" y="2894510"/>
              <a:ext cx="14760" cy="1119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17332630-DF57-4C6F-B728-20667076583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221770" y="2885510"/>
                <a:ext cx="32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9806F960-D010-4B12-9EC2-C67DA688C5D2}"/>
                  </a:ext>
                </a:extLst>
              </p14:cNvPr>
              <p14:cNvContentPartPr/>
              <p14:nvPr/>
            </p14:nvContentPartPr>
            <p14:xfrm>
              <a:off x="6309610" y="3010070"/>
              <a:ext cx="1800" cy="576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9806F960-D010-4B12-9EC2-C67DA688C5D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300610" y="3001070"/>
                <a:ext cx="194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D204FC62-3CC9-44F1-A1E1-CD32EB9C07EB}"/>
                  </a:ext>
                </a:extLst>
              </p14:cNvPr>
              <p14:cNvContentPartPr/>
              <p14:nvPr/>
            </p14:nvContentPartPr>
            <p14:xfrm>
              <a:off x="6366490" y="2897390"/>
              <a:ext cx="78480" cy="12420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D204FC62-3CC9-44F1-A1E1-CD32EB9C07EB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357850" y="2888750"/>
                <a:ext cx="961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1D56081B-3EEE-45C0-94F5-2042118B9ABA}"/>
                  </a:ext>
                </a:extLst>
              </p14:cNvPr>
              <p14:cNvContentPartPr/>
              <p14:nvPr/>
            </p14:nvContentPartPr>
            <p14:xfrm>
              <a:off x="6508690" y="2908190"/>
              <a:ext cx="113760" cy="11376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1D56081B-3EEE-45C0-94F5-2042118B9AB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499718" y="2899218"/>
                <a:ext cx="131344" cy="131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E90DA2B1-5874-415B-BE25-A91917C1A732}"/>
                  </a:ext>
                </a:extLst>
              </p14:cNvPr>
              <p14:cNvContentPartPr/>
              <p14:nvPr/>
            </p14:nvContentPartPr>
            <p14:xfrm>
              <a:off x="6731170" y="2816030"/>
              <a:ext cx="61560" cy="2595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E90DA2B1-5874-415B-BE25-A91917C1A73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722170" y="2807030"/>
                <a:ext cx="7920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EC847179-711E-4B1F-A3C2-DCBDBC01389A}"/>
                  </a:ext>
                </a:extLst>
              </p14:cNvPr>
              <p14:cNvContentPartPr/>
              <p14:nvPr/>
            </p14:nvContentPartPr>
            <p14:xfrm>
              <a:off x="5879410" y="2895590"/>
              <a:ext cx="15840" cy="12888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EC847179-711E-4B1F-A3C2-DCBDBC01389A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870770" y="2886950"/>
                <a:ext cx="334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567DDEC2-90FE-4564-BA3D-92001D432EAA}"/>
                  </a:ext>
                </a:extLst>
              </p14:cNvPr>
              <p14:cNvContentPartPr/>
              <p14:nvPr/>
            </p14:nvContentPartPr>
            <p14:xfrm>
              <a:off x="6947530" y="2869310"/>
              <a:ext cx="35640" cy="1684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567DDEC2-90FE-4564-BA3D-92001D432EA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938530" y="2860310"/>
                <a:ext cx="532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9208C703-E565-4F19-A34B-F4C24E18BE26}"/>
                  </a:ext>
                </a:extLst>
              </p14:cNvPr>
              <p14:cNvContentPartPr/>
              <p14:nvPr/>
            </p14:nvContentPartPr>
            <p14:xfrm>
              <a:off x="7046530" y="2942750"/>
              <a:ext cx="56520" cy="7308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9208C703-E565-4F19-A34B-F4C24E18BE2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037530" y="2934110"/>
                <a:ext cx="741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981EB9F6-925A-4AA0-98C9-D53C462D9BC1}"/>
                  </a:ext>
                </a:extLst>
              </p14:cNvPr>
              <p14:cNvContentPartPr/>
              <p14:nvPr/>
            </p14:nvContentPartPr>
            <p14:xfrm>
              <a:off x="7159570" y="3010070"/>
              <a:ext cx="2520" cy="118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981EB9F6-925A-4AA0-98C9-D53C462D9BC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150930" y="3001070"/>
                <a:ext cx="201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C6608F94-FF7B-4B21-A75C-FAB3FDBB7A1D}"/>
                  </a:ext>
                </a:extLst>
              </p14:cNvPr>
              <p14:cNvContentPartPr/>
              <p14:nvPr/>
            </p14:nvContentPartPr>
            <p14:xfrm>
              <a:off x="7224010" y="2945270"/>
              <a:ext cx="77400" cy="1206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C6608F94-FF7B-4B21-A75C-FAB3FDBB7A1D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215010" y="2936630"/>
                <a:ext cx="950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76920657-ECD8-40B8-B229-A0E7EE8D6C33}"/>
                  </a:ext>
                </a:extLst>
              </p14:cNvPr>
              <p14:cNvContentPartPr/>
              <p14:nvPr/>
            </p14:nvContentPartPr>
            <p14:xfrm>
              <a:off x="7392490" y="2941310"/>
              <a:ext cx="203400" cy="19836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76920657-ECD8-40B8-B229-A0E7EE8D6C3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383490" y="2932670"/>
                <a:ext cx="221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07EF0491-EA6B-4C58-8C04-302365C967EA}"/>
                  </a:ext>
                </a:extLst>
              </p14:cNvPr>
              <p14:cNvContentPartPr/>
              <p14:nvPr/>
            </p14:nvContentPartPr>
            <p14:xfrm>
              <a:off x="4425730" y="3222470"/>
              <a:ext cx="43920" cy="19908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07EF0491-EA6B-4C58-8C04-302365C967E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416730" y="3213470"/>
                <a:ext cx="615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F64CDDD7-B585-4570-915E-78858B77F0B8}"/>
                  </a:ext>
                </a:extLst>
              </p14:cNvPr>
              <p14:cNvContentPartPr/>
              <p14:nvPr/>
            </p14:nvContentPartPr>
            <p14:xfrm>
              <a:off x="4181290" y="3285110"/>
              <a:ext cx="114480" cy="9864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F64CDDD7-B585-4570-915E-78858B77F0B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172290" y="3276110"/>
                <a:ext cx="1321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A290D517-9A49-4E5F-9284-E3FE2520F172}"/>
                  </a:ext>
                </a:extLst>
              </p14:cNvPr>
              <p14:cNvContentPartPr/>
              <p14:nvPr/>
            </p14:nvContentPartPr>
            <p14:xfrm>
              <a:off x="4597090" y="3255590"/>
              <a:ext cx="96480" cy="12492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A290D517-9A49-4E5F-9284-E3FE2520F172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588450" y="3246590"/>
                <a:ext cx="1141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0CAA9493-371B-4CC5-8AF6-9A68EB4055B9}"/>
                  </a:ext>
                </a:extLst>
              </p14:cNvPr>
              <p14:cNvContentPartPr/>
              <p14:nvPr/>
            </p14:nvContentPartPr>
            <p14:xfrm>
              <a:off x="4804810" y="3350270"/>
              <a:ext cx="92880" cy="684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0CAA9493-371B-4CC5-8AF6-9A68EB4055B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796170" y="3341270"/>
                <a:ext cx="1105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6A0FE72C-F1D0-4162-BFDD-842262FED294}"/>
                  </a:ext>
                </a:extLst>
              </p14:cNvPr>
              <p14:cNvContentPartPr/>
              <p14:nvPr/>
            </p14:nvContentPartPr>
            <p14:xfrm>
              <a:off x="4997050" y="3273590"/>
              <a:ext cx="12960" cy="10188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6A0FE72C-F1D0-4162-BFDD-842262FED29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988050" y="3264950"/>
                <a:ext cx="306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A9471146-D9C5-45CF-A65E-22AC68E47090}"/>
                  </a:ext>
                </a:extLst>
              </p14:cNvPr>
              <p14:cNvContentPartPr/>
              <p14:nvPr/>
            </p14:nvContentPartPr>
            <p14:xfrm>
              <a:off x="5091370" y="3376190"/>
              <a:ext cx="2880" cy="756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A9471146-D9C5-45CF-A65E-22AC68E4709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082730" y="3367550"/>
                <a:ext cx="205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D51AA200-CF53-475E-BE1B-80E411847846}"/>
                  </a:ext>
                </a:extLst>
              </p14:cNvPr>
              <p14:cNvContentPartPr/>
              <p14:nvPr/>
            </p14:nvContentPartPr>
            <p14:xfrm>
              <a:off x="5616250" y="3268190"/>
              <a:ext cx="38520" cy="21240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D51AA200-CF53-475E-BE1B-80E41184784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607610" y="3259550"/>
                <a:ext cx="561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A56C3689-3A6D-4BE9-A00F-A467FA1E704B}"/>
                  </a:ext>
                </a:extLst>
              </p14:cNvPr>
              <p14:cNvContentPartPr/>
              <p14:nvPr/>
            </p14:nvContentPartPr>
            <p14:xfrm>
              <a:off x="5320330" y="3265670"/>
              <a:ext cx="209880" cy="18720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A56C3689-3A6D-4BE9-A00F-A467FA1E704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311675" y="3256670"/>
                <a:ext cx="22755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F0B4319-3B38-40CA-A68D-BCC738E0CAC6}"/>
                  </a:ext>
                </a:extLst>
              </p14:cNvPr>
              <p14:cNvContentPartPr/>
              <p14:nvPr/>
            </p14:nvContentPartPr>
            <p14:xfrm>
              <a:off x="5170210" y="3277910"/>
              <a:ext cx="93600" cy="10548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F0B4319-3B38-40CA-A68D-BCC738E0CAC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161244" y="3269270"/>
                <a:ext cx="111172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7348BACD-70FC-4CEC-8878-9B963E8886A2}"/>
                  </a:ext>
                </a:extLst>
              </p14:cNvPr>
              <p14:cNvContentPartPr/>
              <p14:nvPr/>
            </p14:nvContentPartPr>
            <p14:xfrm>
              <a:off x="5775010" y="3331550"/>
              <a:ext cx="159480" cy="116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7348BACD-70FC-4CEC-8878-9B963E8886A2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765990" y="3322550"/>
                <a:ext cx="1771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1214F084-36CB-476F-A34A-856FF27DBE12}"/>
                  </a:ext>
                </a:extLst>
              </p14:cNvPr>
              <p14:cNvContentPartPr/>
              <p14:nvPr/>
            </p14:nvContentPartPr>
            <p14:xfrm>
              <a:off x="6144010" y="3346670"/>
              <a:ext cx="26280" cy="10944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1214F084-36CB-476F-A34A-856FF27DBE1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135010" y="3338030"/>
                <a:ext cx="439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2C0C4ADA-0A0D-4F64-B08E-BE31E8B2072F}"/>
                  </a:ext>
                </a:extLst>
              </p14:cNvPr>
              <p14:cNvContentPartPr/>
              <p14:nvPr/>
            </p14:nvContentPartPr>
            <p14:xfrm>
              <a:off x="6246970" y="3444590"/>
              <a:ext cx="7920" cy="1044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2C0C4ADA-0A0D-4F64-B08E-BE31E8B2072F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237970" y="3435950"/>
                <a:ext cx="255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73BE4B43-DD5B-409F-976D-4BF16BB33011}"/>
                  </a:ext>
                </a:extLst>
              </p14:cNvPr>
              <p14:cNvContentPartPr/>
              <p14:nvPr/>
            </p14:nvContentPartPr>
            <p14:xfrm>
              <a:off x="6315370" y="3356750"/>
              <a:ext cx="99000" cy="124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73BE4B43-DD5B-409F-976D-4BF16BB3301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306370" y="3347750"/>
                <a:ext cx="1166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DC389471-B6A4-4E8D-8456-9865AF10CAAA}"/>
                  </a:ext>
                </a:extLst>
              </p14:cNvPr>
              <p14:cNvContentPartPr/>
              <p14:nvPr/>
            </p14:nvContentPartPr>
            <p14:xfrm>
              <a:off x="6841330" y="3312110"/>
              <a:ext cx="41040" cy="17712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DC389471-B6A4-4E8D-8456-9865AF10CAAA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832330" y="3303470"/>
                <a:ext cx="586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D3D95592-1CC4-4069-AF14-CBD0565581B9}"/>
                  </a:ext>
                </a:extLst>
              </p14:cNvPr>
              <p14:cNvContentPartPr/>
              <p14:nvPr/>
            </p14:nvContentPartPr>
            <p14:xfrm>
              <a:off x="6949690" y="3405350"/>
              <a:ext cx="54720" cy="6552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D3D95592-1CC4-4069-AF14-CBD0565581B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940690" y="3396710"/>
                <a:ext cx="7236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896DD75A-821A-45B8-80B6-129AA59EF938}"/>
                  </a:ext>
                </a:extLst>
              </p14:cNvPr>
              <p14:cNvContentPartPr/>
              <p14:nvPr/>
            </p14:nvContentPartPr>
            <p14:xfrm>
              <a:off x="7073530" y="3481670"/>
              <a:ext cx="3960" cy="432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896DD75A-821A-45B8-80B6-129AA59EF93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064530" y="3472670"/>
                <a:ext cx="216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C47B0380-977D-45BB-9AA6-1C6FEB714972}"/>
                  </a:ext>
                </a:extLst>
              </p14:cNvPr>
              <p14:cNvContentPartPr/>
              <p14:nvPr/>
            </p14:nvContentPartPr>
            <p14:xfrm>
              <a:off x="4140970" y="3672110"/>
              <a:ext cx="129960" cy="11160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C47B0380-977D-45BB-9AA6-1C6FEB71497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4132330" y="3663110"/>
                <a:ext cx="1476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3BDD0DEF-98BD-4032-8FB3-F24AA77E74A4}"/>
                  </a:ext>
                </a:extLst>
              </p14:cNvPr>
              <p14:cNvContentPartPr/>
              <p14:nvPr/>
            </p14:nvContentPartPr>
            <p14:xfrm>
              <a:off x="7135810" y="3412910"/>
              <a:ext cx="187560" cy="17208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3BDD0DEF-98BD-4032-8FB3-F24AA77E74A4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127187" y="3403910"/>
                <a:ext cx="205166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1A4AB8E6-134F-4359-93C9-614CCB49168B}"/>
                  </a:ext>
                </a:extLst>
              </p14:cNvPr>
              <p14:cNvContentPartPr/>
              <p14:nvPr/>
            </p14:nvContentPartPr>
            <p14:xfrm>
              <a:off x="6496810" y="3357830"/>
              <a:ext cx="207720" cy="1778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1A4AB8E6-134F-4359-93C9-614CCB49168B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6488170" y="3348830"/>
                <a:ext cx="2253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2F5CA1BB-4A63-4821-AC18-840D407DB58D}"/>
                  </a:ext>
                </a:extLst>
              </p14:cNvPr>
              <p14:cNvContentPartPr/>
              <p14:nvPr/>
            </p14:nvContentPartPr>
            <p14:xfrm>
              <a:off x="4458130" y="3561230"/>
              <a:ext cx="289800" cy="21564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2F5CA1BB-4A63-4821-AC18-840D407DB58D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4449130" y="3552590"/>
                <a:ext cx="3074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2A66ADA2-A39E-46E7-AF11-C4446BCCFC73}"/>
                  </a:ext>
                </a:extLst>
              </p14:cNvPr>
              <p14:cNvContentPartPr/>
              <p14:nvPr/>
            </p14:nvContentPartPr>
            <p14:xfrm>
              <a:off x="4969690" y="3613430"/>
              <a:ext cx="14760" cy="10476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2A66ADA2-A39E-46E7-AF11-C4446BCCFC73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960690" y="3604430"/>
                <a:ext cx="324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71B8A3E4-7109-409E-A705-AAC0143F8D3F}"/>
                  </a:ext>
                </a:extLst>
              </p14:cNvPr>
              <p14:cNvContentPartPr/>
              <p14:nvPr/>
            </p14:nvContentPartPr>
            <p14:xfrm>
              <a:off x="5055010" y="3710990"/>
              <a:ext cx="2880" cy="684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71B8A3E4-7109-409E-A705-AAC0143F8D3F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5046010" y="3702350"/>
                <a:ext cx="205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43418388-FE2A-46E2-8385-28E6A121E142}"/>
                  </a:ext>
                </a:extLst>
              </p14:cNvPr>
              <p14:cNvContentPartPr/>
              <p14:nvPr/>
            </p14:nvContentPartPr>
            <p14:xfrm>
              <a:off x="5576650" y="3584270"/>
              <a:ext cx="47520" cy="21420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43418388-FE2A-46E2-8385-28E6A121E142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5568010" y="3575270"/>
                <a:ext cx="651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2FAB09B3-62FC-4082-A44A-D0F7E3BEC4CB}"/>
                  </a:ext>
                </a:extLst>
              </p14:cNvPr>
              <p14:cNvContentPartPr/>
              <p14:nvPr/>
            </p14:nvContentPartPr>
            <p14:xfrm>
              <a:off x="6154090" y="3638630"/>
              <a:ext cx="15480" cy="13212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2FAB09B3-62FC-4082-A44A-D0F7E3BEC4CB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6145090" y="3629630"/>
                <a:ext cx="331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3736C39F-35FF-4702-9B37-84D1B879C400}"/>
                  </a:ext>
                </a:extLst>
              </p14:cNvPr>
              <p14:cNvContentPartPr/>
              <p14:nvPr/>
            </p14:nvContentPartPr>
            <p14:xfrm>
              <a:off x="6799570" y="3676430"/>
              <a:ext cx="47160" cy="1634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3736C39F-35FF-4702-9B37-84D1B879C400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6790570" y="3667430"/>
                <a:ext cx="648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9C958003-0D98-4883-9785-679FBAB1E14F}"/>
                  </a:ext>
                </a:extLst>
              </p14:cNvPr>
              <p14:cNvContentPartPr/>
              <p14:nvPr/>
            </p14:nvContentPartPr>
            <p14:xfrm>
              <a:off x="6899650" y="3739070"/>
              <a:ext cx="62280" cy="6732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9C958003-0D98-4883-9785-679FBAB1E14F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6891010" y="3730430"/>
                <a:ext cx="799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19251405-EB6C-438D-B61C-B5BA58A278A5}"/>
                  </a:ext>
                </a:extLst>
              </p14:cNvPr>
              <p14:cNvContentPartPr/>
              <p14:nvPr/>
            </p14:nvContentPartPr>
            <p14:xfrm>
              <a:off x="7019530" y="3803150"/>
              <a:ext cx="3960" cy="792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19251405-EB6C-438D-B61C-B5BA58A278A5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010530" y="3794510"/>
                <a:ext cx="216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11982CB0-AF51-4693-B164-EA9A9C8FC3A9}"/>
                  </a:ext>
                </a:extLst>
              </p14:cNvPr>
              <p14:cNvContentPartPr/>
              <p14:nvPr/>
            </p14:nvContentPartPr>
            <p14:xfrm>
              <a:off x="7073530" y="3741590"/>
              <a:ext cx="191160" cy="16884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11982CB0-AF51-4693-B164-EA9A9C8FC3A9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7064530" y="3732950"/>
                <a:ext cx="2088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E9235C40-7B8A-434D-846A-6E95238561D9}"/>
                  </a:ext>
                </a:extLst>
              </p14:cNvPr>
              <p14:cNvContentPartPr/>
              <p14:nvPr/>
            </p14:nvContentPartPr>
            <p14:xfrm>
              <a:off x="6467650" y="3667790"/>
              <a:ext cx="183600" cy="16452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E9235C40-7B8A-434D-846A-6E95238561D9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6458668" y="3658790"/>
                <a:ext cx="201205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7D6487CB-14E4-4728-B1DF-95F592620980}"/>
                  </a:ext>
                </a:extLst>
              </p14:cNvPr>
              <p14:cNvContentPartPr/>
              <p14:nvPr/>
            </p14:nvContentPartPr>
            <p14:xfrm>
              <a:off x="6244810" y="3659870"/>
              <a:ext cx="139320" cy="11916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7D6487CB-14E4-4728-B1DF-95F592620980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6236170" y="3650870"/>
                <a:ext cx="1569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67AF2A79-D2E3-4E22-AE16-9BDFED57274C}"/>
                  </a:ext>
                </a:extLst>
              </p14:cNvPr>
              <p14:cNvContentPartPr/>
              <p14:nvPr/>
            </p14:nvContentPartPr>
            <p14:xfrm>
              <a:off x="5752330" y="3652670"/>
              <a:ext cx="275040" cy="12744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67AF2A79-D2E3-4E22-AE16-9BDFED57274C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5743330" y="3643670"/>
                <a:ext cx="2926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7681A717-40A6-478B-8E35-47E150F83B97}"/>
                  </a:ext>
                </a:extLst>
              </p14:cNvPr>
              <p14:cNvContentPartPr/>
              <p14:nvPr/>
            </p14:nvContentPartPr>
            <p14:xfrm>
              <a:off x="5325010" y="3584990"/>
              <a:ext cx="203040" cy="20412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7681A717-40A6-478B-8E35-47E150F83B97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5316355" y="3576350"/>
                <a:ext cx="220711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12F0EE08-7300-46F2-A650-766176CA180D}"/>
                  </a:ext>
                </a:extLst>
              </p14:cNvPr>
              <p14:cNvContentPartPr/>
              <p14:nvPr/>
            </p14:nvContentPartPr>
            <p14:xfrm>
              <a:off x="5144290" y="3623510"/>
              <a:ext cx="104400" cy="10728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12F0EE08-7300-46F2-A650-766176CA180D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5135290" y="3614870"/>
                <a:ext cx="1220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F7611507-E543-41D9-8C8F-FB64FCE421CB}"/>
                  </a:ext>
                </a:extLst>
              </p14:cNvPr>
              <p14:cNvContentPartPr/>
              <p14:nvPr/>
            </p14:nvContentPartPr>
            <p14:xfrm>
              <a:off x="2366890" y="2310230"/>
              <a:ext cx="361440" cy="53964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F7611507-E543-41D9-8C8F-FB64FCE421CB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2358250" y="2301590"/>
                <a:ext cx="37908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8ED93DB0-9F01-4E18-B8C3-BCBD17C35822}"/>
                  </a:ext>
                </a:extLst>
              </p14:cNvPr>
              <p14:cNvContentPartPr/>
              <p14:nvPr/>
            </p14:nvContentPartPr>
            <p14:xfrm>
              <a:off x="4499170" y="3960830"/>
              <a:ext cx="61560" cy="19296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8ED93DB0-9F01-4E18-B8C3-BCBD17C35822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4490170" y="3952190"/>
                <a:ext cx="7920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A1EF554C-ED41-4093-AE47-65A43EFE010B}"/>
                  </a:ext>
                </a:extLst>
              </p14:cNvPr>
              <p14:cNvContentPartPr/>
              <p14:nvPr/>
            </p14:nvContentPartPr>
            <p14:xfrm>
              <a:off x="4970770" y="3998630"/>
              <a:ext cx="10800" cy="13140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A1EF554C-ED41-4093-AE47-65A43EFE010B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4962130" y="3989630"/>
                <a:ext cx="284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0E6BB145-8F9D-4A2F-BFD3-B1ED424B0749}"/>
                  </a:ext>
                </a:extLst>
              </p14:cNvPr>
              <p14:cNvContentPartPr/>
              <p14:nvPr/>
            </p14:nvContentPartPr>
            <p14:xfrm>
              <a:off x="5032330" y="4106630"/>
              <a:ext cx="14760" cy="93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0E6BB145-8F9D-4A2F-BFD3-B1ED424B0749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5023690" y="4097630"/>
                <a:ext cx="324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9BF65E7B-B965-46D0-A778-7B175D49ADE5}"/>
                  </a:ext>
                </a:extLst>
              </p14:cNvPr>
              <p14:cNvContentPartPr/>
              <p14:nvPr/>
            </p14:nvContentPartPr>
            <p14:xfrm>
              <a:off x="5618050" y="3975230"/>
              <a:ext cx="45360" cy="18504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9BF65E7B-B965-46D0-A778-7B175D49ADE5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5609050" y="3966230"/>
                <a:ext cx="6300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6F6A026D-2B04-4169-A342-08D4AA4610EA}"/>
                  </a:ext>
                </a:extLst>
              </p14:cNvPr>
              <p14:cNvContentPartPr/>
              <p14:nvPr/>
            </p14:nvContentPartPr>
            <p14:xfrm>
              <a:off x="6290170" y="4032830"/>
              <a:ext cx="13680" cy="10188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6F6A026D-2B04-4169-A342-08D4AA4610EA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281530" y="4024190"/>
                <a:ext cx="313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BECA2945-56F9-440F-A288-62729B04CF84}"/>
                  </a:ext>
                </a:extLst>
              </p14:cNvPr>
              <p14:cNvContentPartPr/>
              <p14:nvPr/>
            </p14:nvContentPartPr>
            <p14:xfrm>
              <a:off x="6560170" y="4033550"/>
              <a:ext cx="164880" cy="19656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BECA2945-56F9-440F-A288-62729B04CF84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6551511" y="4024910"/>
                <a:ext cx="182559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D3593C8B-E1A3-4ECB-B5AA-E60A6C6A2450}"/>
                  </a:ext>
                </a:extLst>
              </p14:cNvPr>
              <p14:cNvContentPartPr/>
              <p14:nvPr/>
            </p14:nvContentPartPr>
            <p14:xfrm>
              <a:off x="6365410" y="4034270"/>
              <a:ext cx="115560" cy="13248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D3593C8B-E1A3-4ECB-B5AA-E60A6C6A2450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6356438" y="4025270"/>
                <a:ext cx="133145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3D603BC6-14EB-46E0-9E20-28983021BDE5}"/>
                  </a:ext>
                </a:extLst>
              </p14:cNvPr>
              <p14:cNvContentPartPr/>
              <p14:nvPr/>
            </p14:nvContentPartPr>
            <p14:xfrm>
              <a:off x="6110890" y="4054430"/>
              <a:ext cx="91800" cy="8316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3D603BC6-14EB-46E0-9E20-28983021BDE5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6101925" y="4045752"/>
                <a:ext cx="109371" cy="100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5ADD1605-03B5-4D8C-BA28-9CD007D8C531}"/>
                  </a:ext>
                </a:extLst>
              </p14:cNvPr>
              <p14:cNvContentPartPr/>
              <p14:nvPr/>
            </p14:nvContentPartPr>
            <p14:xfrm>
              <a:off x="5741170" y="4024550"/>
              <a:ext cx="239040" cy="12312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5ADD1605-03B5-4D8C-BA28-9CD007D8C531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5732170" y="4015550"/>
                <a:ext cx="2566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2A03D641-27DB-4B07-92B8-DD7C858DB1D4}"/>
                  </a:ext>
                </a:extLst>
              </p14:cNvPr>
              <p14:cNvContentPartPr/>
              <p14:nvPr/>
            </p14:nvContentPartPr>
            <p14:xfrm>
              <a:off x="5301250" y="3983510"/>
              <a:ext cx="198000" cy="19044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2A03D641-27DB-4B07-92B8-DD7C858DB1D4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5292250" y="3974870"/>
                <a:ext cx="2156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E60B6B90-9E0B-4299-8F5A-2B0F3E2C2025}"/>
                  </a:ext>
                </a:extLst>
              </p14:cNvPr>
              <p14:cNvContentPartPr/>
              <p14:nvPr/>
            </p14:nvContentPartPr>
            <p14:xfrm>
              <a:off x="5128450" y="4010870"/>
              <a:ext cx="105480" cy="12564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E60B6B90-9E0B-4299-8F5A-2B0F3E2C2025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5119810" y="4002230"/>
                <a:ext cx="1231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2B30944C-C4EF-4955-B623-CC91724AA412}"/>
                  </a:ext>
                </a:extLst>
              </p14:cNvPr>
              <p14:cNvContentPartPr/>
              <p14:nvPr/>
            </p14:nvContentPartPr>
            <p14:xfrm>
              <a:off x="4604290" y="4018790"/>
              <a:ext cx="257040" cy="11556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2B30944C-C4EF-4955-B623-CC91724AA412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4595650" y="4009790"/>
                <a:ext cx="2746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786683BF-5DC1-4C98-B0A9-137EFA1589C3}"/>
                  </a:ext>
                </a:extLst>
              </p14:cNvPr>
              <p14:cNvContentPartPr/>
              <p14:nvPr/>
            </p14:nvContentPartPr>
            <p14:xfrm>
              <a:off x="4107130" y="4068470"/>
              <a:ext cx="131760" cy="11196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786683BF-5DC1-4C98-B0A9-137EFA1589C3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4098130" y="4059470"/>
                <a:ext cx="149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FB3D1265-9CA1-4DF5-A8D5-22FB8578FAD6}"/>
                  </a:ext>
                </a:extLst>
              </p14:cNvPr>
              <p14:cNvContentPartPr/>
              <p14:nvPr/>
            </p14:nvContentPartPr>
            <p14:xfrm>
              <a:off x="7030690" y="4110590"/>
              <a:ext cx="280800" cy="18036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FB3D1265-9CA1-4DF5-A8D5-22FB8578FAD6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7021690" y="4101590"/>
                <a:ext cx="2984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F1149680-2705-47F7-90FE-B271076699A4}"/>
                  </a:ext>
                </a:extLst>
              </p14:cNvPr>
              <p14:cNvContentPartPr/>
              <p14:nvPr/>
            </p14:nvContentPartPr>
            <p14:xfrm>
              <a:off x="6817930" y="4059830"/>
              <a:ext cx="166320" cy="17028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F1149680-2705-47F7-90FE-B271076699A4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6809290" y="4051190"/>
                <a:ext cx="1839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E622C61F-DC94-4CF9-AD08-5D5B0E6EAFB7}"/>
                  </a:ext>
                </a:extLst>
              </p14:cNvPr>
              <p14:cNvContentPartPr/>
              <p14:nvPr/>
            </p14:nvContentPartPr>
            <p14:xfrm>
              <a:off x="582730" y="3986030"/>
              <a:ext cx="75600" cy="1260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E622C61F-DC94-4CF9-AD08-5D5B0E6EAFB7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573730" y="3977390"/>
                <a:ext cx="932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2F3291FF-6B13-4258-A369-C1B993493100}"/>
                  </a:ext>
                </a:extLst>
              </p14:cNvPr>
              <p14:cNvContentPartPr/>
              <p14:nvPr/>
            </p14:nvContentPartPr>
            <p14:xfrm>
              <a:off x="589570" y="3952550"/>
              <a:ext cx="61200" cy="324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2F3291FF-6B13-4258-A369-C1B993493100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580930" y="3943550"/>
                <a:ext cx="788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30BA4AA6-70E1-42EE-9586-97AB32BD011F}"/>
                  </a:ext>
                </a:extLst>
              </p14:cNvPr>
              <p14:cNvContentPartPr/>
              <p14:nvPr/>
            </p14:nvContentPartPr>
            <p14:xfrm>
              <a:off x="738610" y="3707390"/>
              <a:ext cx="120600" cy="33480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30BA4AA6-70E1-42EE-9586-97AB32BD011F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729610" y="3698750"/>
                <a:ext cx="13824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B681ED6F-26E3-4721-A13C-3CE647FC282D}"/>
                  </a:ext>
                </a:extLst>
              </p14:cNvPr>
              <p14:cNvContentPartPr/>
              <p14:nvPr/>
            </p14:nvContentPartPr>
            <p14:xfrm>
              <a:off x="288610" y="3804950"/>
              <a:ext cx="186840" cy="22788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B681ED6F-26E3-4721-A13C-3CE647FC282D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279953" y="3796296"/>
                <a:ext cx="204514" cy="245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5C8581C2-5C72-4E61-892C-C7D4FB56A4BA}"/>
                  </a:ext>
                </a:extLst>
              </p14:cNvPr>
              <p14:cNvContentPartPr/>
              <p14:nvPr/>
            </p14:nvContentPartPr>
            <p14:xfrm>
              <a:off x="1021930" y="3830150"/>
              <a:ext cx="133200" cy="167040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5C8581C2-5C72-4E61-892C-C7D4FB56A4BA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1013290" y="3821510"/>
                <a:ext cx="1508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907ABDDE-1294-44D0-997F-0EB5CAC0FB0A}"/>
                  </a:ext>
                </a:extLst>
              </p14:cNvPr>
              <p14:cNvContentPartPr/>
              <p14:nvPr/>
            </p14:nvContentPartPr>
            <p14:xfrm>
              <a:off x="943090" y="3674990"/>
              <a:ext cx="1443960" cy="86760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907ABDDE-1294-44D0-997F-0EB5CAC0FB0A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934450" y="3666350"/>
                <a:ext cx="14616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482" name="Ink 481">
                <a:extLst>
                  <a:ext uri="{FF2B5EF4-FFF2-40B4-BE49-F238E27FC236}">
                    <a16:creationId xmlns:a16="http://schemas.microsoft.com/office/drawing/2014/main" id="{9D722985-083F-41A9-BD3D-D70348ECD67E}"/>
                  </a:ext>
                </a:extLst>
              </p14:cNvPr>
              <p14:cNvContentPartPr/>
              <p14:nvPr/>
            </p14:nvContentPartPr>
            <p14:xfrm>
              <a:off x="2022370" y="3939950"/>
              <a:ext cx="349200" cy="182160"/>
            </p14:xfrm>
          </p:contentPart>
        </mc:Choice>
        <mc:Fallback xmlns="">
          <p:pic>
            <p:nvPicPr>
              <p:cNvPr id="482" name="Ink 481">
                <a:extLst>
                  <a:ext uri="{FF2B5EF4-FFF2-40B4-BE49-F238E27FC236}">
                    <a16:creationId xmlns:a16="http://schemas.microsoft.com/office/drawing/2014/main" id="{9D722985-083F-41A9-BD3D-D70348ECD67E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2013721" y="3931310"/>
                <a:ext cx="366858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6CCC008A-2097-4820-B631-2B5A2B9373E8}"/>
                  </a:ext>
                </a:extLst>
              </p14:cNvPr>
              <p14:cNvContentPartPr/>
              <p14:nvPr/>
            </p14:nvContentPartPr>
            <p14:xfrm>
              <a:off x="1559410" y="3855710"/>
              <a:ext cx="395640" cy="20484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6CCC008A-2097-4820-B631-2B5A2B9373E8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1550410" y="3847085"/>
                <a:ext cx="413280" cy="222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E0D6DE8F-A105-4900-BB34-E21B58FD3ECC}"/>
                  </a:ext>
                </a:extLst>
              </p14:cNvPr>
              <p14:cNvContentPartPr/>
              <p14:nvPr/>
            </p14:nvContentPartPr>
            <p14:xfrm>
              <a:off x="1228570" y="3862910"/>
              <a:ext cx="273600" cy="14004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E0D6DE8F-A105-4900-BB34-E21B58FD3ECC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1219582" y="3854270"/>
                <a:ext cx="291217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65F27E65-5E7E-4876-AEED-3A844275BAAC}"/>
                  </a:ext>
                </a:extLst>
              </p14:cNvPr>
              <p14:cNvContentPartPr/>
              <p14:nvPr/>
            </p14:nvContentPartPr>
            <p14:xfrm>
              <a:off x="1028410" y="4051190"/>
              <a:ext cx="102600" cy="5328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65F27E65-5E7E-4876-AEED-3A844275BAAC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019770" y="4042491"/>
                <a:ext cx="120240" cy="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7FDB7068-40CC-4551-AEAA-BF396ED30C62}"/>
                  </a:ext>
                </a:extLst>
              </p14:cNvPr>
              <p14:cNvContentPartPr/>
              <p14:nvPr/>
            </p14:nvContentPartPr>
            <p14:xfrm>
              <a:off x="7567090" y="3897830"/>
              <a:ext cx="1046880" cy="7578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7FDB7068-40CC-4551-AEAA-BF396ED30C62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7558090" y="3889190"/>
                <a:ext cx="106452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4C464A41-56AA-44B8-9DDB-0D832864205F}"/>
                  </a:ext>
                </a:extLst>
              </p14:cNvPr>
              <p14:cNvContentPartPr/>
              <p14:nvPr/>
            </p14:nvContentPartPr>
            <p14:xfrm>
              <a:off x="428290" y="4521350"/>
              <a:ext cx="96480" cy="11160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4C464A41-56AA-44B8-9DDB-0D832864205F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419290" y="4512710"/>
                <a:ext cx="1141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6C9B41CC-7055-490D-8C4A-7AEEAFCA53D8}"/>
                  </a:ext>
                </a:extLst>
              </p14:cNvPr>
              <p14:cNvContentPartPr/>
              <p14:nvPr/>
            </p14:nvContentPartPr>
            <p14:xfrm>
              <a:off x="433690" y="4469870"/>
              <a:ext cx="99000" cy="648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6C9B41CC-7055-490D-8C4A-7AEEAFCA53D8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425050" y="4461230"/>
                <a:ext cx="1166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BA3AED5F-394A-46A3-B557-DFAE1C8C12FA}"/>
                  </a:ext>
                </a:extLst>
              </p14:cNvPr>
              <p14:cNvContentPartPr/>
              <p14:nvPr/>
            </p14:nvContentPartPr>
            <p14:xfrm>
              <a:off x="684250" y="4309670"/>
              <a:ext cx="121320" cy="37728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BA3AED5F-394A-46A3-B557-DFAE1C8C12FA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675277" y="4300670"/>
                <a:ext cx="138908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AD294CD1-3A11-4E07-A724-A77751EDDD80}"/>
                  </a:ext>
                </a:extLst>
              </p14:cNvPr>
              <p14:cNvContentPartPr/>
              <p14:nvPr/>
            </p14:nvContentPartPr>
            <p14:xfrm>
              <a:off x="1186810" y="2297270"/>
              <a:ext cx="926640" cy="916200"/>
            </p14:xfrm>
          </p:contentPart>
        </mc:Choice>
        <mc:Fallback xmlns=""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AD294CD1-3A11-4E07-A724-A77751EDDD80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1178170" y="2288266"/>
                <a:ext cx="944280" cy="933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20BF9D0E-A715-486F-902A-5110939B9CDE}"/>
                  </a:ext>
                </a:extLst>
              </p14:cNvPr>
              <p14:cNvContentPartPr/>
              <p14:nvPr/>
            </p14:nvContentPartPr>
            <p14:xfrm>
              <a:off x="888370" y="4452950"/>
              <a:ext cx="263520" cy="163080"/>
            </p14:xfrm>
          </p:contentPart>
        </mc:Choice>
        <mc:Fallback xmlns=""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20BF9D0E-A715-486F-902A-5110939B9CDE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879370" y="4444310"/>
                <a:ext cx="2811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16B60021-97CD-469B-856F-1C2C8175468C}"/>
                  </a:ext>
                </a:extLst>
              </p14:cNvPr>
              <p14:cNvContentPartPr/>
              <p14:nvPr/>
            </p14:nvContentPartPr>
            <p14:xfrm>
              <a:off x="1244410" y="4492550"/>
              <a:ext cx="365400" cy="134280"/>
            </p14:xfrm>
          </p:contentPart>
        </mc:Choice>
        <mc:Fallback xmlns=""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16B60021-97CD-469B-856F-1C2C8175468C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1235770" y="4483910"/>
                <a:ext cx="3830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AD333462-AAAB-480B-9390-4F967F1D5554}"/>
                  </a:ext>
                </a:extLst>
              </p14:cNvPr>
              <p14:cNvContentPartPr/>
              <p14:nvPr/>
            </p14:nvContentPartPr>
            <p14:xfrm>
              <a:off x="1686130" y="4424510"/>
              <a:ext cx="182160" cy="25452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AD333462-AAAB-480B-9390-4F967F1D5554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1677490" y="4415510"/>
                <a:ext cx="1998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521" name="Ink 520">
                <a:extLst>
                  <a:ext uri="{FF2B5EF4-FFF2-40B4-BE49-F238E27FC236}">
                    <a16:creationId xmlns:a16="http://schemas.microsoft.com/office/drawing/2014/main" id="{3C186075-2F7A-4679-AA9E-E43D97F0E460}"/>
                  </a:ext>
                </a:extLst>
              </p14:cNvPr>
              <p14:cNvContentPartPr/>
              <p14:nvPr/>
            </p14:nvContentPartPr>
            <p14:xfrm>
              <a:off x="2634730" y="4614590"/>
              <a:ext cx="113040" cy="96840"/>
            </p14:xfrm>
          </p:contentPart>
        </mc:Choice>
        <mc:Fallback xmlns="">
          <p:pic>
            <p:nvPicPr>
              <p:cNvPr id="521" name="Ink 520">
                <a:extLst>
                  <a:ext uri="{FF2B5EF4-FFF2-40B4-BE49-F238E27FC236}">
                    <a16:creationId xmlns:a16="http://schemas.microsoft.com/office/drawing/2014/main" id="{3C186075-2F7A-4679-AA9E-E43D97F0E460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2625730" y="4605590"/>
                <a:ext cx="1306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B449BE8A-9D79-446A-9501-8A399E947DBB}"/>
                  </a:ext>
                </a:extLst>
              </p14:cNvPr>
              <p14:cNvContentPartPr/>
              <p14:nvPr/>
            </p14:nvContentPartPr>
            <p14:xfrm>
              <a:off x="2351050" y="4507310"/>
              <a:ext cx="195120" cy="207720"/>
            </p14:xfrm>
          </p:contentPart>
        </mc:Choice>
        <mc:Fallback xmlns=""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B449BE8A-9D79-446A-9501-8A399E947DBB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2342410" y="4498670"/>
                <a:ext cx="2127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8BD9B750-0569-4255-8D7D-A411293120E5}"/>
                  </a:ext>
                </a:extLst>
              </p14:cNvPr>
              <p14:cNvContentPartPr/>
              <p14:nvPr/>
            </p14:nvContentPartPr>
            <p14:xfrm>
              <a:off x="1957210" y="4473470"/>
              <a:ext cx="323280" cy="21564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8BD9B750-0569-4255-8D7D-A411293120E5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1948210" y="4464470"/>
                <a:ext cx="3409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CABB78FD-FBBF-443D-A6B6-C6A30AAA1238}"/>
                  </a:ext>
                </a:extLst>
              </p14:cNvPr>
              <p14:cNvContentPartPr/>
              <p14:nvPr/>
            </p14:nvContentPartPr>
            <p14:xfrm>
              <a:off x="1744810" y="3276110"/>
              <a:ext cx="415800" cy="301680"/>
            </p14:xfrm>
          </p:contentPart>
        </mc:Choice>
        <mc:Fallback xmlns=""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CABB78FD-FBBF-443D-A6B6-C6A30AAA1238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1735810" y="3267110"/>
                <a:ext cx="43344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525" name="Ink 524">
                <a:extLst>
                  <a:ext uri="{FF2B5EF4-FFF2-40B4-BE49-F238E27FC236}">
                    <a16:creationId xmlns:a16="http://schemas.microsoft.com/office/drawing/2014/main" id="{811A16D8-869B-466B-83F6-DE698A710ADA}"/>
                  </a:ext>
                </a:extLst>
              </p14:cNvPr>
              <p14:cNvContentPartPr/>
              <p14:nvPr/>
            </p14:nvContentPartPr>
            <p14:xfrm>
              <a:off x="2800330" y="4469870"/>
              <a:ext cx="42120" cy="229680"/>
            </p14:xfrm>
          </p:contentPart>
        </mc:Choice>
        <mc:Fallback xmlns="">
          <p:pic>
            <p:nvPicPr>
              <p:cNvPr id="525" name="Ink 524">
                <a:extLst>
                  <a:ext uri="{FF2B5EF4-FFF2-40B4-BE49-F238E27FC236}">
                    <a16:creationId xmlns:a16="http://schemas.microsoft.com/office/drawing/2014/main" id="{811A16D8-869B-466B-83F6-DE698A710ADA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2791330" y="4461230"/>
                <a:ext cx="5976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5C643A3D-BA6F-4DC5-BFA6-D640C25D8DFB}"/>
                  </a:ext>
                </a:extLst>
              </p14:cNvPr>
              <p14:cNvContentPartPr/>
              <p14:nvPr/>
            </p14:nvContentPartPr>
            <p14:xfrm>
              <a:off x="2906170" y="4545470"/>
              <a:ext cx="97560" cy="11592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5C643A3D-BA6F-4DC5-BFA6-D640C25D8DFB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2897170" y="4536830"/>
                <a:ext cx="1152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3F9A275A-A355-4633-B2BC-DB75FAD5429F}"/>
                  </a:ext>
                </a:extLst>
              </p14:cNvPr>
              <p14:cNvContentPartPr/>
              <p14:nvPr/>
            </p14:nvContentPartPr>
            <p14:xfrm>
              <a:off x="3275170" y="4676870"/>
              <a:ext cx="11520" cy="5760"/>
            </p14:xfrm>
          </p:contentPart>
        </mc:Choice>
        <mc:Fallback xmlns=""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3F9A275A-A355-4633-B2BC-DB75FAD5429F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3266170" y="4667870"/>
                <a:ext cx="291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536" name="Ink 535">
                <a:extLst>
                  <a:ext uri="{FF2B5EF4-FFF2-40B4-BE49-F238E27FC236}">
                    <a16:creationId xmlns:a16="http://schemas.microsoft.com/office/drawing/2014/main" id="{3719009E-5423-4D1B-8752-C7F52E7FCDCE}"/>
                  </a:ext>
                </a:extLst>
              </p14:cNvPr>
              <p14:cNvContentPartPr/>
              <p14:nvPr/>
            </p14:nvContentPartPr>
            <p14:xfrm>
              <a:off x="3518530" y="4540790"/>
              <a:ext cx="195120" cy="194040"/>
            </p14:xfrm>
          </p:contentPart>
        </mc:Choice>
        <mc:Fallback xmlns="">
          <p:pic>
            <p:nvPicPr>
              <p:cNvPr id="536" name="Ink 535">
                <a:extLst>
                  <a:ext uri="{FF2B5EF4-FFF2-40B4-BE49-F238E27FC236}">
                    <a16:creationId xmlns:a16="http://schemas.microsoft.com/office/drawing/2014/main" id="{3719009E-5423-4D1B-8752-C7F52E7FCDCE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3509530" y="4531790"/>
                <a:ext cx="2127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537" name="Ink 536">
                <a:extLst>
                  <a:ext uri="{FF2B5EF4-FFF2-40B4-BE49-F238E27FC236}">
                    <a16:creationId xmlns:a16="http://schemas.microsoft.com/office/drawing/2014/main" id="{38C90CAF-2A4C-438C-B68C-06D25DE8BC91}"/>
                  </a:ext>
                </a:extLst>
              </p14:cNvPr>
              <p14:cNvContentPartPr/>
              <p14:nvPr/>
            </p14:nvContentPartPr>
            <p14:xfrm>
              <a:off x="3349330" y="4572830"/>
              <a:ext cx="113400" cy="126000"/>
            </p14:xfrm>
          </p:contentPart>
        </mc:Choice>
        <mc:Fallback xmlns="">
          <p:pic>
            <p:nvPicPr>
              <p:cNvPr id="537" name="Ink 536">
                <a:extLst>
                  <a:ext uri="{FF2B5EF4-FFF2-40B4-BE49-F238E27FC236}">
                    <a16:creationId xmlns:a16="http://schemas.microsoft.com/office/drawing/2014/main" id="{38C90CAF-2A4C-438C-B68C-06D25DE8BC91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3340358" y="4563856"/>
                <a:ext cx="130984" cy="143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538" name="Ink 537">
                <a:extLst>
                  <a:ext uri="{FF2B5EF4-FFF2-40B4-BE49-F238E27FC236}">
                    <a16:creationId xmlns:a16="http://schemas.microsoft.com/office/drawing/2014/main" id="{9FA9C03F-AC3B-44D0-A3CB-B571B028ED50}"/>
                  </a:ext>
                </a:extLst>
              </p14:cNvPr>
              <p14:cNvContentPartPr/>
              <p14:nvPr/>
            </p14:nvContentPartPr>
            <p14:xfrm>
              <a:off x="3062410" y="4573190"/>
              <a:ext cx="140760" cy="108720"/>
            </p14:xfrm>
          </p:contentPart>
        </mc:Choice>
        <mc:Fallback xmlns="">
          <p:pic>
            <p:nvPicPr>
              <p:cNvPr id="538" name="Ink 537">
                <a:extLst>
                  <a:ext uri="{FF2B5EF4-FFF2-40B4-BE49-F238E27FC236}">
                    <a16:creationId xmlns:a16="http://schemas.microsoft.com/office/drawing/2014/main" id="{9FA9C03F-AC3B-44D0-A3CB-B571B028ED50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3053433" y="4564550"/>
                <a:ext cx="158355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539" name="Ink 538">
                <a:extLst>
                  <a:ext uri="{FF2B5EF4-FFF2-40B4-BE49-F238E27FC236}">
                    <a16:creationId xmlns:a16="http://schemas.microsoft.com/office/drawing/2014/main" id="{B112703E-0720-4F46-9F70-B44BD74B0B76}"/>
                  </a:ext>
                </a:extLst>
              </p14:cNvPr>
              <p14:cNvContentPartPr/>
              <p14:nvPr/>
            </p14:nvContentPartPr>
            <p14:xfrm>
              <a:off x="2338450" y="3244430"/>
              <a:ext cx="416880" cy="291240"/>
            </p14:xfrm>
          </p:contentPart>
        </mc:Choice>
        <mc:Fallback xmlns="">
          <p:pic>
            <p:nvPicPr>
              <p:cNvPr id="539" name="Ink 538">
                <a:extLst>
                  <a:ext uri="{FF2B5EF4-FFF2-40B4-BE49-F238E27FC236}">
                    <a16:creationId xmlns:a16="http://schemas.microsoft.com/office/drawing/2014/main" id="{B112703E-0720-4F46-9F70-B44BD74B0B76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2329450" y="3235790"/>
                <a:ext cx="43452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CF167CEC-422F-4036-A984-31328AD1DD61}"/>
                  </a:ext>
                </a:extLst>
              </p14:cNvPr>
              <p14:cNvContentPartPr/>
              <p14:nvPr/>
            </p14:nvContentPartPr>
            <p14:xfrm>
              <a:off x="4043410" y="4612430"/>
              <a:ext cx="48240" cy="81360"/>
            </p14:xfrm>
          </p:contentPart>
        </mc:Choice>
        <mc:Fallback xmlns=""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CF167CEC-422F-4036-A984-31328AD1DD61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4034410" y="4603430"/>
                <a:ext cx="658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542" name="Ink 541">
                <a:extLst>
                  <a:ext uri="{FF2B5EF4-FFF2-40B4-BE49-F238E27FC236}">
                    <a16:creationId xmlns:a16="http://schemas.microsoft.com/office/drawing/2014/main" id="{97452672-9E0D-4B4B-815C-3B598165FAE9}"/>
                  </a:ext>
                </a:extLst>
              </p14:cNvPr>
              <p14:cNvContentPartPr/>
              <p14:nvPr/>
            </p14:nvContentPartPr>
            <p14:xfrm>
              <a:off x="4145290" y="4686590"/>
              <a:ext cx="3960" cy="14400"/>
            </p14:xfrm>
          </p:contentPart>
        </mc:Choice>
        <mc:Fallback xmlns="">
          <p:pic>
            <p:nvPicPr>
              <p:cNvPr id="542" name="Ink 541">
                <a:extLst>
                  <a:ext uri="{FF2B5EF4-FFF2-40B4-BE49-F238E27FC236}">
                    <a16:creationId xmlns:a16="http://schemas.microsoft.com/office/drawing/2014/main" id="{97452672-9E0D-4B4B-815C-3B598165FAE9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4136290" y="4677950"/>
                <a:ext cx="216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549" name="Ink 548">
                <a:extLst>
                  <a:ext uri="{FF2B5EF4-FFF2-40B4-BE49-F238E27FC236}">
                    <a16:creationId xmlns:a16="http://schemas.microsoft.com/office/drawing/2014/main" id="{DD457850-B4DA-4D04-9572-9897CC8932A6}"/>
                  </a:ext>
                </a:extLst>
              </p14:cNvPr>
              <p14:cNvContentPartPr/>
              <p14:nvPr/>
            </p14:nvContentPartPr>
            <p14:xfrm>
              <a:off x="887290" y="4222550"/>
              <a:ext cx="3610080" cy="68760"/>
            </p14:xfrm>
          </p:contentPart>
        </mc:Choice>
        <mc:Fallback xmlns="">
          <p:pic>
            <p:nvPicPr>
              <p:cNvPr id="549" name="Ink 548">
                <a:extLst>
                  <a:ext uri="{FF2B5EF4-FFF2-40B4-BE49-F238E27FC236}">
                    <a16:creationId xmlns:a16="http://schemas.microsoft.com/office/drawing/2014/main" id="{DD457850-B4DA-4D04-9572-9897CC8932A6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878650" y="4213597"/>
                <a:ext cx="3627720" cy="86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550" name="Ink 549">
                <a:extLst>
                  <a:ext uri="{FF2B5EF4-FFF2-40B4-BE49-F238E27FC236}">
                    <a16:creationId xmlns:a16="http://schemas.microsoft.com/office/drawing/2014/main" id="{ADBE34BB-8BDD-4E33-AADB-7160F09604CA}"/>
                  </a:ext>
                </a:extLst>
              </p14:cNvPr>
              <p14:cNvContentPartPr/>
              <p14:nvPr/>
            </p14:nvContentPartPr>
            <p14:xfrm>
              <a:off x="4354090" y="4547270"/>
              <a:ext cx="195840" cy="252720"/>
            </p14:xfrm>
          </p:contentPart>
        </mc:Choice>
        <mc:Fallback xmlns="">
          <p:pic>
            <p:nvPicPr>
              <p:cNvPr id="550" name="Ink 549">
                <a:extLst>
                  <a:ext uri="{FF2B5EF4-FFF2-40B4-BE49-F238E27FC236}">
                    <a16:creationId xmlns:a16="http://schemas.microsoft.com/office/drawing/2014/main" id="{ADBE34BB-8BDD-4E33-AADB-7160F09604CA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4345090" y="4538270"/>
                <a:ext cx="21348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551" name="Ink 550">
                <a:extLst>
                  <a:ext uri="{FF2B5EF4-FFF2-40B4-BE49-F238E27FC236}">
                    <a16:creationId xmlns:a16="http://schemas.microsoft.com/office/drawing/2014/main" id="{52E7529D-8ECF-48DC-989D-9F69564CB81F}"/>
                  </a:ext>
                </a:extLst>
              </p14:cNvPr>
              <p14:cNvContentPartPr/>
              <p14:nvPr/>
            </p14:nvContentPartPr>
            <p14:xfrm>
              <a:off x="4199650" y="4587590"/>
              <a:ext cx="96840" cy="118800"/>
            </p14:xfrm>
          </p:contentPart>
        </mc:Choice>
        <mc:Fallback xmlns="">
          <p:pic>
            <p:nvPicPr>
              <p:cNvPr id="551" name="Ink 550">
                <a:extLst>
                  <a:ext uri="{FF2B5EF4-FFF2-40B4-BE49-F238E27FC236}">
                    <a16:creationId xmlns:a16="http://schemas.microsoft.com/office/drawing/2014/main" id="{52E7529D-8ECF-48DC-989D-9F69564CB81F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4190650" y="4578590"/>
                <a:ext cx="1144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552" name="Ink 551">
                <a:extLst>
                  <a:ext uri="{FF2B5EF4-FFF2-40B4-BE49-F238E27FC236}">
                    <a16:creationId xmlns:a16="http://schemas.microsoft.com/office/drawing/2014/main" id="{04D9741F-3609-4129-8F1C-0E32777A1C39}"/>
                  </a:ext>
                </a:extLst>
              </p14:cNvPr>
              <p14:cNvContentPartPr/>
              <p14:nvPr/>
            </p14:nvContentPartPr>
            <p14:xfrm>
              <a:off x="3788170" y="4464110"/>
              <a:ext cx="201240" cy="248400"/>
            </p14:xfrm>
          </p:contentPart>
        </mc:Choice>
        <mc:Fallback xmlns="">
          <p:pic>
            <p:nvPicPr>
              <p:cNvPr id="552" name="Ink 551">
                <a:extLst>
                  <a:ext uri="{FF2B5EF4-FFF2-40B4-BE49-F238E27FC236}">
                    <a16:creationId xmlns:a16="http://schemas.microsoft.com/office/drawing/2014/main" id="{04D9741F-3609-4129-8F1C-0E32777A1C39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3779530" y="4455110"/>
                <a:ext cx="2188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8B945B46-162E-4DC1-9659-98BB6467AE6A}"/>
                  </a:ext>
                </a:extLst>
              </p14:cNvPr>
              <p14:cNvContentPartPr/>
              <p14:nvPr/>
            </p14:nvContentPartPr>
            <p14:xfrm>
              <a:off x="5013610" y="4640870"/>
              <a:ext cx="63360" cy="77040"/>
            </p14:xfrm>
          </p:contentPart>
        </mc:Choice>
        <mc:Fallback xmlns=""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8B945B46-162E-4DC1-9659-98BB6467AE6A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5004970" y="4631870"/>
                <a:ext cx="810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558" name="Ink 557">
                <a:extLst>
                  <a:ext uri="{FF2B5EF4-FFF2-40B4-BE49-F238E27FC236}">
                    <a16:creationId xmlns:a16="http://schemas.microsoft.com/office/drawing/2014/main" id="{24BDC207-A51B-4689-9A06-5257438FCAED}"/>
                  </a:ext>
                </a:extLst>
              </p14:cNvPr>
              <p14:cNvContentPartPr/>
              <p14:nvPr/>
            </p14:nvContentPartPr>
            <p14:xfrm>
              <a:off x="5278570" y="4673990"/>
              <a:ext cx="61920" cy="109800"/>
            </p14:xfrm>
          </p:contentPart>
        </mc:Choice>
        <mc:Fallback xmlns="">
          <p:pic>
            <p:nvPicPr>
              <p:cNvPr id="558" name="Ink 557">
                <a:extLst>
                  <a:ext uri="{FF2B5EF4-FFF2-40B4-BE49-F238E27FC236}">
                    <a16:creationId xmlns:a16="http://schemas.microsoft.com/office/drawing/2014/main" id="{24BDC207-A51B-4689-9A06-5257438FCAED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5269930" y="4665350"/>
                <a:ext cx="7956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563" name="Ink 562">
                <a:extLst>
                  <a:ext uri="{FF2B5EF4-FFF2-40B4-BE49-F238E27FC236}">
                    <a16:creationId xmlns:a16="http://schemas.microsoft.com/office/drawing/2014/main" id="{64C9154D-E2EE-4BE5-85A6-E2041FDBD8D6}"/>
                  </a:ext>
                </a:extLst>
              </p14:cNvPr>
              <p14:cNvContentPartPr/>
              <p14:nvPr/>
            </p14:nvContentPartPr>
            <p14:xfrm>
              <a:off x="5387650" y="4673630"/>
              <a:ext cx="232560" cy="151560"/>
            </p14:xfrm>
          </p:contentPart>
        </mc:Choice>
        <mc:Fallback xmlns="">
          <p:pic>
            <p:nvPicPr>
              <p:cNvPr id="563" name="Ink 562">
                <a:extLst>
                  <a:ext uri="{FF2B5EF4-FFF2-40B4-BE49-F238E27FC236}">
                    <a16:creationId xmlns:a16="http://schemas.microsoft.com/office/drawing/2014/main" id="{64C9154D-E2EE-4BE5-85A6-E2041FDBD8D6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5378650" y="4664990"/>
                <a:ext cx="2502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564" name="Ink 563">
                <a:extLst>
                  <a:ext uri="{FF2B5EF4-FFF2-40B4-BE49-F238E27FC236}">
                    <a16:creationId xmlns:a16="http://schemas.microsoft.com/office/drawing/2014/main" id="{53173556-B43A-4AF0-AFFF-C4D31F4F0E25}"/>
                  </a:ext>
                </a:extLst>
              </p14:cNvPr>
              <p14:cNvContentPartPr/>
              <p14:nvPr/>
            </p14:nvContentPartPr>
            <p14:xfrm>
              <a:off x="5136010" y="4630790"/>
              <a:ext cx="95040" cy="128520"/>
            </p14:xfrm>
          </p:contentPart>
        </mc:Choice>
        <mc:Fallback xmlns="">
          <p:pic>
            <p:nvPicPr>
              <p:cNvPr id="564" name="Ink 563">
                <a:extLst>
                  <a:ext uri="{FF2B5EF4-FFF2-40B4-BE49-F238E27FC236}">
                    <a16:creationId xmlns:a16="http://schemas.microsoft.com/office/drawing/2014/main" id="{53173556-B43A-4AF0-AFFF-C4D31F4F0E25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5127337" y="4621790"/>
                <a:ext cx="112747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565" name="Ink 564">
                <a:extLst>
                  <a:ext uri="{FF2B5EF4-FFF2-40B4-BE49-F238E27FC236}">
                    <a16:creationId xmlns:a16="http://schemas.microsoft.com/office/drawing/2014/main" id="{1AD7558A-37D3-4181-A3E2-022D166AF789}"/>
                  </a:ext>
                </a:extLst>
              </p14:cNvPr>
              <p14:cNvContentPartPr/>
              <p14:nvPr/>
            </p14:nvContentPartPr>
            <p14:xfrm>
              <a:off x="4840450" y="4652390"/>
              <a:ext cx="94320" cy="67320"/>
            </p14:xfrm>
          </p:contentPart>
        </mc:Choice>
        <mc:Fallback xmlns="">
          <p:pic>
            <p:nvPicPr>
              <p:cNvPr id="565" name="Ink 564">
                <a:extLst>
                  <a:ext uri="{FF2B5EF4-FFF2-40B4-BE49-F238E27FC236}">
                    <a16:creationId xmlns:a16="http://schemas.microsoft.com/office/drawing/2014/main" id="{1AD7558A-37D3-4181-A3E2-022D166AF789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4831810" y="4643750"/>
                <a:ext cx="1119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171BEEC3-AF41-4216-8764-0DE875C20A9E}"/>
                  </a:ext>
                </a:extLst>
              </p14:cNvPr>
              <p14:cNvContentPartPr/>
              <p14:nvPr/>
            </p14:nvContentPartPr>
            <p14:xfrm>
              <a:off x="638530" y="1201430"/>
              <a:ext cx="62280" cy="6120"/>
            </p14:xfrm>
          </p:contentPart>
        </mc:Choice>
        <mc:Fallback xmlns=""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171BEEC3-AF41-4216-8764-0DE875C20A9E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629530" y="1192430"/>
                <a:ext cx="799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571" name="Ink 570">
                <a:extLst>
                  <a:ext uri="{FF2B5EF4-FFF2-40B4-BE49-F238E27FC236}">
                    <a16:creationId xmlns:a16="http://schemas.microsoft.com/office/drawing/2014/main" id="{CD7A9F61-2A35-4AA9-ACA9-05A9825AF925}"/>
                  </a:ext>
                </a:extLst>
              </p14:cNvPr>
              <p14:cNvContentPartPr/>
              <p14:nvPr/>
            </p14:nvContentPartPr>
            <p14:xfrm>
              <a:off x="650770" y="1166150"/>
              <a:ext cx="65880" cy="2520"/>
            </p14:xfrm>
          </p:contentPart>
        </mc:Choice>
        <mc:Fallback xmlns="">
          <p:pic>
            <p:nvPicPr>
              <p:cNvPr id="571" name="Ink 570">
                <a:extLst>
                  <a:ext uri="{FF2B5EF4-FFF2-40B4-BE49-F238E27FC236}">
                    <a16:creationId xmlns:a16="http://schemas.microsoft.com/office/drawing/2014/main" id="{CD7A9F61-2A35-4AA9-ACA9-05A9825AF925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641770" y="1157150"/>
                <a:ext cx="835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572" name="Ink 571">
                <a:extLst>
                  <a:ext uri="{FF2B5EF4-FFF2-40B4-BE49-F238E27FC236}">
                    <a16:creationId xmlns:a16="http://schemas.microsoft.com/office/drawing/2014/main" id="{38BF1A4C-FAA2-4591-A655-0BF1B705A2FF}"/>
                  </a:ext>
                </a:extLst>
              </p14:cNvPr>
              <p14:cNvContentPartPr/>
              <p14:nvPr/>
            </p14:nvContentPartPr>
            <p14:xfrm>
              <a:off x="242890" y="1025750"/>
              <a:ext cx="295920" cy="243360"/>
            </p14:xfrm>
          </p:contentPart>
        </mc:Choice>
        <mc:Fallback xmlns="">
          <p:pic>
            <p:nvPicPr>
              <p:cNvPr id="572" name="Ink 571">
                <a:extLst>
                  <a:ext uri="{FF2B5EF4-FFF2-40B4-BE49-F238E27FC236}">
                    <a16:creationId xmlns:a16="http://schemas.microsoft.com/office/drawing/2014/main" id="{38BF1A4C-FAA2-4591-A655-0BF1B705A2FF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233890" y="1017123"/>
                <a:ext cx="313560" cy="260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623" name="Ink 622">
                <a:extLst>
                  <a:ext uri="{FF2B5EF4-FFF2-40B4-BE49-F238E27FC236}">
                    <a16:creationId xmlns:a16="http://schemas.microsoft.com/office/drawing/2014/main" id="{693626DC-AA11-4349-999E-5719DB55D9E6}"/>
                  </a:ext>
                </a:extLst>
              </p14:cNvPr>
              <p14:cNvContentPartPr/>
              <p14:nvPr/>
            </p14:nvContentPartPr>
            <p14:xfrm>
              <a:off x="876850" y="973190"/>
              <a:ext cx="2916720" cy="1130760"/>
            </p14:xfrm>
          </p:contentPart>
        </mc:Choice>
        <mc:Fallback xmlns="">
          <p:pic>
            <p:nvPicPr>
              <p:cNvPr id="623" name="Ink 622">
                <a:extLst>
                  <a:ext uri="{FF2B5EF4-FFF2-40B4-BE49-F238E27FC236}">
                    <a16:creationId xmlns:a16="http://schemas.microsoft.com/office/drawing/2014/main" id="{693626DC-AA11-4349-999E-5719DB55D9E6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867850" y="964190"/>
                <a:ext cx="2934360" cy="114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3666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849" y="201642"/>
            <a:ext cx="7067065" cy="809625"/>
          </a:xfrm>
        </p:spPr>
        <p:txBody>
          <a:bodyPr>
            <a:normAutofit/>
          </a:bodyPr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2961" name="Object 1"/>
              <p:cNvSpPr txBox="1"/>
              <p:nvPr/>
            </p:nvSpPr>
            <p:spPr bwMode="auto">
              <a:xfrm>
                <a:off x="707136" y="1170562"/>
                <a:ext cx="3991726" cy="36827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US" sz="1200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  <m: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2.65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  <m: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2.35</m:t>
                      </m:r>
                    </m:oMath>
                  </m:oMathPara>
                </a14:m>
                <a:br>
                  <a:rPr lang="en-US" sz="1200" dirty="0">
                    <a:solidFill>
                      <a:srgbClr val="008000"/>
                    </a:solidFill>
                    <a:latin typeface="Cambria Math" panose="02040503050406030204" pitchFamily="18" charset="0"/>
                  </a:rPr>
                </a:br>
                <a:endParaRPr lang="en-US" sz="1200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2.65−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1.55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=0.2475⇒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0.4975</m:t>
                      </m:r>
                    </m:oMath>
                  </m:oMathPara>
                </a14:m>
                <a:endParaRPr lang="en-US" sz="1200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2.35−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1.45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=0.2475⇒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0.4975</m:t>
                      </m:r>
                    </m:oMath>
                  </m:oMathPara>
                </a14:m>
                <a:endParaRPr lang="en-US" sz="1200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:endParaRPr lang="en-US" sz="1200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:br>
                  <a:rPr lang="en-US" sz="1200" dirty="0">
                    <a:solidFill>
                      <a:srgbClr val="008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1200" b="0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ov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) ×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  <m:oMath xmlns:m="http://schemas.openxmlformats.org/officeDocument/2006/math"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) ×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  <m:oMath xmlns:m="http://schemas.openxmlformats.org/officeDocument/2006/math"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) ×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  <m:oMath xmlns:m="http://schemas.openxmlformats.org/officeDocument/2006/math"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) ×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  <m:oMath xmlns:m="http://schemas.openxmlformats.org/officeDocument/2006/math"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0025</m:t>
                      </m:r>
                    </m:oMath>
                  </m:oMathPara>
                </a14:m>
                <a:endParaRPr lang="en-US" sz="1200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1832961" name="Object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7136" y="1170562"/>
                <a:ext cx="3991726" cy="36827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4">
                <a:extLst>
                  <a:ext uri="{FF2B5EF4-FFF2-40B4-BE49-F238E27FC236}">
                    <a16:creationId xmlns:a16="http://schemas.microsoft.com/office/drawing/2014/main" id="{3033A7E3-1433-CD6E-B25C-FD421C9DC3EB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833459" y="799304"/>
              <a:ext cx="3101340" cy="1650530"/>
            </p:xfrm>
            <a:graphic>
              <a:graphicData uri="http://schemas.openxmlformats.org/drawingml/2006/table">
                <a:tbl>
                  <a:tblPr/>
                  <a:tblGrid>
                    <a:gridCol w="62026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202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2026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2026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2026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36448"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900" b="0" i="0" u="none" strike="noStrike" dirty="0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900" b="0" i="0" u="none" strike="noStrike" dirty="0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oMath>
                            </m:oMathPara>
                          </a14:m>
                          <a:endParaRPr lang="en-US" sz="1200" b="1" i="0" u="none" strike="noStrike" dirty="0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latin typeface="Calibri"/>
                          </a:endParaRPr>
                        </a:p>
                      </a:txBody>
                      <a:tcPr marL="7620" marR="7620" marT="762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dirty="0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8196"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900" b="0" i="0" u="none" strike="noStrike" dirty="0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 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1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2</a:t>
                          </a: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Total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2990">
                    <a:tc rowSpan="2">
                      <a:txBody>
                        <a:bodyPr/>
                        <a:lstStyle/>
                        <a:p>
                          <a:pPr marL="342900" indent="0"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1200" b="1" i="0" u="none" strike="noStrike" dirty="0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  <a:p>
                          <a:pPr algn="ctr" fontAlgn="b"/>
                          <a:endParaRPr lang="en-US" sz="900" b="1" i="0" u="none" strike="noStrike" dirty="0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1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0.25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0.3</a:t>
                          </a: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0.55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6448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latin typeface="Calibri"/>
                          </a:endParaRPr>
                        </a:p>
                      </a:txBody>
                      <a:tcPr marL="7620" marR="7620" marT="7620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2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0.2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0.25</a:t>
                          </a: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0.45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6448"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900" b="0" i="0" u="none" strike="noStrike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Total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0.45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0.55</a:t>
                          </a: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1 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4">
                <a:extLst>
                  <a:ext uri="{FF2B5EF4-FFF2-40B4-BE49-F238E27FC236}">
                    <a16:creationId xmlns:a16="http://schemas.microsoft.com/office/drawing/2014/main" id="{3033A7E3-1433-CD6E-B25C-FD421C9DC3E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1236735"/>
                  </p:ext>
                </p:extLst>
              </p:nvPr>
            </p:nvGraphicFramePr>
            <p:xfrm>
              <a:off x="4833459" y="799304"/>
              <a:ext cx="3101340" cy="1650530"/>
            </p:xfrm>
            <a:graphic>
              <a:graphicData uri="http://schemas.openxmlformats.org/drawingml/2006/table">
                <a:tbl>
                  <a:tblPr/>
                  <a:tblGrid>
                    <a:gridCol w="62026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202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2026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2026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2026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36448"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900" b="0" i="0" u="none" strike="noStrike" dirty="0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900" b="0" i="0" u="none" strike="noStrike" dirty="0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r="-50980" b="-42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latin typeface="Calibri"/>
                          </a:endParaRPr>
                        </a:p>
                      </a:txBody>
                      <a:tcPr marL="7620" marR="7620" marT="762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900" b="0" i="0" u="none" strike="noStrike" dirty="0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8196"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900" b="0" i="0" u="none" strike="noStrike" dirty="0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 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1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2</a:t>
                          </a: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Total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299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98165" r="-401961" b="-64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1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0.25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0.3</a:t>
                          </a: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0.55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6448">
                    <a:tc vMerge="1">
                      <a:txBody>
                        <a:bodyPr/>
                        <a:lstStyle/>
                        <a:p>
                          <a:pPr algn="ctr" fontAlgn="b"/>
                          <a:endParaRPr lang="en-US" sz="1100" b="1" i="0" u="none" strike="noStrike" dirty="0">
                            <a:solidFill>
                              <a:srgbClr val="000000"/>
                            </a:solidFill>
                            <a:latin typeface="Calibri"/>
                          </a:endParaRPr>
                        </a:p>
                      </a:txBody>
                      <a:tcPr marL="7620" marR="7620" marT="7620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2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0.2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0.25</a:t>
                          </a: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0.45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6448"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900" b="0" i="0" u="none" strike="noStrike">
                            <a:solidFill>
                              <a:srgbClr val="008000"/>
                            </a:solidFill>
                            <a:latin typeface="Helvetica Light" panose="020B0403020202020204"/>
                          </a:endParaRP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Total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0.45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0.55</a:t>
                          </a:r>
                        </a:p>
                      </a:txBody>
                      <a:tcPr marL="5715" marR="5715" marT="5715" marB="0" anchor="b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8000"/>
                              </a:solidFill>
                              <a:latin typeface="Helvetica Light" panose="020B0403020202020204"/>
                            </a:rPr>
                            <a:t>1 </a:t>
                          </a:r>
                        </a:p>
                      </a:txBody>
                      <a:tcPr marL="5715" marR="5715" marT="5715" marB="0" anchor="b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1">
                <a:extLst>
                  <a:ext uri="{FF2B5EF4-FFF2-40B4-BE49-F238E27FC236}">
                    <a16:creationId xmlns:a16="http://schemas.microsoft.com/office/drawing/2014/main" id="{C356577E-FC98-0DE5-458C-0A7DDF1C2773}"/>
                  </a:ext>
                </a:extLst>
              </p:cNvPr>
              <p:cNvSpPr txBox="1"/>
              <p:nvPr/>
            </p:nvSpPr>
            <p:spPr bwMode="auto">
              <a:xfrm>
                <a:off x="5387574" y="2693667"/>
                <a:ext cx="2132780" cy="784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0.0025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0.4975×0.4975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200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3" name="Object 1">
                <a:extLst>
                  <a:ext uri="{FF2B5EF4-FFF2-40B4-BE49-F238E27FC236}">
                    <a16:creationId xmlns:a16="http://schemas.microsoft.com/office/drawing/2014/main" id="{C356577E-FC98-0DE5-458C-0A7DDF1C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87574" y="2693667"/>
                <a:ext cx="2132780" cy="7842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44A7CB0-3069-4FF4-ADB9-5086C0CC16DE}"/>
                  </a:ext>
                </a:extLst>
              </p14:cNvPr>
              <p14:cNvContentPartPr/>
              <p14:nvPr/>
            </p14:nvContentPartPr>
            <p14:xfrm>
              <a:off x="2495050" y="1184150"/>
              <a:ext cx="425160" cy="314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44A7CB0-3069-4FF4-ADB9-5086C0CC16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6410" y="1175510"/>
                <a:ext cx="4428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32980" name="Ink 1832979">
                <a:extLst>
                  <a:ext uri="{FF2B5EF4-FFF2-40B4-BE49-F238E27FC236}">
                    <a16:creationId xmlns:a16="http://schemas.microsoft.com/office/drawing/2014/main" id="{490E9B06-2B1E-47AA-BCA5-4A0DC43489BD}"/>
                  </a:ext>
                </a:extLst>
              </p14:cNvPr>
              <p14:cNvContentPartPr/>
              <p14:nvPr/>
            </p14:nvContentPartPr>
            <p14:xfrm>
              <a:off x="2145850" y="67430"/>
              <a:ext cx="3035160" cy="610920"/>
            </p14:xfrm>
          </p:contentPart>
        </mc:Choice>
        <mc:Fallback xmlns="">
          <p:pic>
            <p:nvPicPr>
              <p:cNvPr id="1832980" name="Ink 1832979">
                <a:extLst>
                  <a:ext uri="{FF2B5EF4-FFF2-40B4-BE49-F238E27FC236}">
                    <a16:creationId xmlns:a16="http://schemas.microsoft.com/office/drawing/2014/main" id="{490E9B06-2B1E-47AA-BCA5-4A0DC43489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6851" y="58790"/>
                <a:ext cx="3052798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32982" name="Ink 1832981">
                <a:extLst>
                  <a:ext uri="{FF2B5EF4-FFF2-40B4-BE49-F238E27FC236}">
                    <a16:creationId xmlns:a16="http://schemas.microsoft.com/office/drawing/2014/main" id="{12C6FCC8-123E-43F1-BD6C-82D8DD88792F}"/>
                  </a:ext>
                </a:extLst>
              </p14:cNvPr>
              <p14:cNvContentPartPr/>
              <p14:nvPr/>
            </p14:nvContentPartPr>
            <p14:xfrm>
              <a:off x="728890" y="1783190"/>
              <a:ext cx="3086280" cy="1148400"/>
            </p14:xfrm>
          </p:contentPart>
        </mc:Choice>
        <mc:Fallback xmlns="">
          <p:pic>
            <p:nvPicPr>
              <p:cNvPr id="1832982" name="Ink 1832981">
                <a:extLst>
                  <a:ext uri="{FF2B5EF4-FFF2-40B4-BE49-F238E27FC236}">
                    <a16:creationId xmlns:a16="http://schemas.microsoft.com/office/drawing/2014/main" id="{12C6FCC8-123E-43F1-BD6C-82D8DD8879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0249" y="1774190"/>
                <a:ext cx="3103922" cy="116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3966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8F5F8E-A5EE-585C-52C5-90635DF0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593F032-1385-B65D-65CF-E44AE3D94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4"/>
                <a:ext cx="7886700" cy="2703534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b="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m:rPr>
                        <m:sty m:val="p"/>
                      </m:rP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    </a:t>
                </a:r>
                <a:r>
                  <a:rPr lang="en-US" sz="1200" dirty="0">
                    <a:solidFill>
                      <a:srgbClr val="0D2234"/>
                    </a:solidFill>
                    <a:latin typeface="Helvetica Light" panose="020B0403020202020204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: a fixed value</a:t>
                </a:r>
                <a:r>
                  <a:rPr lang="en-US" sz="1200" dirty="0">
                    <a:solidFill>
                      <a:srgbClr val="0D2234"/>
                    </a:solidFill>
                    <a:latin typeface="Helvetica Light" panose="020B0403020202020204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1200" b="0" i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ov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1200" dirty="0">
                  <a:solidFill>
                    <a:srgbClr val="008000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1200" b="0" i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ov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1200" b="0" i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ov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sz="1200" dirty="0">
                  <a:solidFill>
                    <a:srgbClr val="008000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𝑎𝑋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𝑏𝑌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𝑎𝑏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1200" dirty="0">
                    <a:solidFill>
                      <a:srgbClr val="008000"/>
                    </a:solidFill>
                    <a:latin typeface="Helvetica Light" panose="020B0403020202020204"/>
                  </a:rPr>
                  <a:t>     </a:t>
                </a:r>
                <a:r>
                  <a:rPr lang="en-US" sz="1200" dirty="0">
                    <a:solidFill>
                      <a:srgbClr val="0D2234"/>
                    </a:solidFill>
                    <a:latin typeface="Helvetica Light" panose="020B0403020202020204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: fixed values</a:t>
                </a:r>
                <a:r>
                  <a:rPr lang="en-US" sz="1200" dirty="0">
                    <a:solidFill>
                      <a:srgbClr val="0D2234"/>
                    </a:solidFill>
                    <a:latin typeface="Helvetica Light" panose="020B0403020202020204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𝑏𝑌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𝑎𝑋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𝑏𝑌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𝑎𝑋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𝑏𝑌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𝑎𝑏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1200" i="1" dirty="0">
                    <a:solidFill>
                      <a:srgbClr val="008000"/>
                    </a:solidFill>
                    <a:latin typeface="Helvetica Light" panose="020B0403020202020204"/>
                  </a:rPr>
                  <a:t>       </a:t>
                </a:r>
                <a:r>
                  <a:rPr lang="en-US" sz="1200" dirty="0">
                    <a:solidFill>
                      <a:srgbClr val="0D2234"/>
                    </a:solidFill>
                    <a:latin typeface="Helvetica Light" panose="020B0403020202020204"/>
                  </a:rPr>
                  <a:t>(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: fixed values</a:t>
                </a:r>
                <a:r>
                  <a:rPr lang="en-US" sz="1200" dirty="0">
                    <a:solidFill>
                      <a:srgbClr val="0D2234"/>
                    </a:solidFill>
                    <a:latin typeface="Helvetica Light" panose="020B0403020202020204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endParaRPr lang="en-US" sz="1200" i="1" dirty="0">
                  <a:solidFill>
                    <a:srgbClr val="008000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593F032-1385-B65D-65CF-E44AE3D94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4"/>
                <a:ext cx="7886700" cy="2703534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1C50D9-B699-42E2-AFD7-4D0BA82B1941}"/>
                  </a:ext>
                </a:extLst>
              </p14:cNvPr>
              <p14:cNvContentPartPr/>
              <p14:nvPr/>
            </p14:nvContentPartPr>
            <p14:xfrm>
              <a:off x="1810690" y="171110"/>
              <a:ext cx="118440" cy="123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1C50D9-B699-42E2-AFD7-4D0BA82B19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1690" y="162110"/>
                <a:ext cx="1360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F28618-9AA5-48D3-80F6-74A9DD1E624F}"/>
                  </a:ext>
                </a:extLst>
              </p14:cNvPr>
              <p14:cNvContentPartPr/>
              <p14:nvPr/>
            </p14:nvContentPartPr>
            <p14:xfrm>
              <a:off x="1988890" y="227270"/>
              <a:ext cx="55800" cy="71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F28618-9AA5-48D3-80F6-74A9DD1E62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0250" y="218270"/>
                <a:ext cx="734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6AAACD6-1D60-482F-AC65-BD6097F6DA66}"/>
                  </a:ext>
                </a:extLst>
              </p14:cNvPr>
              <p14:cNvContentPartPr/>
              <p14:nvPr/>
            </p14:nvContentPartPr>
            <p14:xfrm>
              <a:off x="2130010" y="154910"/>
              <a:ext cx="52560" cy="164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6AAACD6-1D60-482F-AC65-BD6097F6DA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21010" y="145910"/>
                <a:ext cx="702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8C479BC-B877-4C15-B5E6-CEFE71E3CB59}"/>
                  </a:ext>
                </a:extLst>
              </p14:cNvPr>
              <p14:cNvContentPartPr/>
              <p14:nvPr/>
            </p14:nvContentPartPr>
            <p14:xfrm>
              <a:off x="2580370" y="195950"/>
              <a:ext cx="64440" cy="143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8C479BC-B877-4C15-B5E6-CEFE71E3CB5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71370" y="186950"/>
                <a:ext cx="820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B2DDD9-FEC8-48D6-AD90-BF03A1B2AF8C}"/>
                  </a:ext>
                </a:extLst>
              </p14:cNvPr>
              <p14:cNvContentPartPr/>
              <p14:nvPr/>
            </p14:nvContentPartPr>
            <p14:xfrm>
              <a:off x="2757850" y="311150"/>
              <a:ext cx="37800" cy="11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AB2DDD9-FEC8-48D6-AD90-BF03A1B2AF8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49210" y="302510"/>
                <a:ext cx="554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9BDA86E-C755-4EF3-BF73-DB672F8447C0}"/>
                  </a:ext>
                </a:extLst>
              </p14:cNvPr>
              <p14:cNvContentPartPr/>
              <p14:nvPr/>
            </p14:nvContentPartPr>
            <p14:xfrm>
              <a:off x="2732650" y="278030"/>
              <a:ext cx="68040" cy="2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9BDA86E-C755-4EF3-BF73-DB672F8447C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23650" y="269390"/>
                <a:ext cx="856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0E91D6C-925B-4819-B3C8-A0953C3CFD60}"/>
                  </a:ext>
                </a:extLst>
              </p14:cNvPr>
              <p14:cNvContentPartPr/>
              <p14:nvPr/>
            </p14:nvContentPartPr>
            <p14:xfrm>
              <a:off x="3146650" y="95870"/>
              <a:ext cx="202320" cy="286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0E91D6C-925B-4819-B3C8-A0953C3CFD6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37666" y="86870"/>
                <a:ext cx="219929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D706DEA-919C-43BC-BD08-24EBC5DCF525}"/>
                  </a:ext>
                </a:extLst>
              </p14:cNvPr>
              <p14:cNvContentPartPr/>
              <p14:nvPr/>
            </p14:nvContentPartPr>
            <p14:xfrm>
              <a:off x="2980330" y="159590"/>
              <a:ext cx="119160" cy="110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D706DEA-919C-43BC-BD08-24EBC5DCF52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71690" y="150590"/>
                <a:ext cx="1368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2439003-DBC9-482B-AF3B-3A31F8AB1180}"/>
                  </a:ext>
                </a:extLst>
              </p14:cNvPr>
              <p14:cNvContentPartPr/>
              <p14:nvPr/>
            </p14:nvContentPartPr>
            <p14:xfrm>
              <a:off x="2443570" y="216830"/>
              <a:ext cx="82800" cy="979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2439003-DBC9-482B-AF3B-3A31F8AB118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34570" y="207830"/>
                <a:ext cx="1004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1184405-78E6-4079-8323-D9FF1BD8A856}"/>
                  </a:ext>
                </a:extLst>
              </p14:cNvPr>
              <p14:cNvContentPartPr/>
              <p14:nvPr/>
            </p14:nvContentPartPr>
            <p14:xfrm>
              <a:off x="2246650" y="190190"/>
              <a:ext cx="148680" cy="130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1184405-78E6-4079-8323-D9FF1BD8A85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37650" y="181190"/>
                <a:ext cx="1663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C55AA80-21CD-415F-A400-25CC239FBA32}"/>
                  </a:ext>
                </a:extLst>
              </p14:cNvPr>
              <p14:cNvContentPartPr/>
              <p14:nvPr/>
            </p14:nvContentPartPr>
            <p14:xfrm>
              <a:off x="5129530" y="65990"/>
              <a:ext cx="257400" cy="3711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C55AA80-21CD-415F-A400-25CC239FBA3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20530" y="56990"/>
                <a:ext cx="2750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25A25E4-A96A-413A-9C0E-A311D6582A5F}"/>
                  </a:ext>
                </a:extLst>
              </p14:cNvPr>
              <p14:cNvContentPartPr/>
              <p14:nvPr/>
            </p14:nvContentPartPr>
            <p14:xfrm>
              <a:off x="2432050" y="370550"/>
              <a:ext cx="93240" cy="896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25A25E4-A96A-413A-9C0E-A311D6582A5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423050" y="361875"/>
                <a:ext cx="110880" cy="107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817EFC1-E1A8-4B78-B2A8-700436AF46B1}"/>
                  </a:ext>
                </a:extLst>
              </p14:cNvPr>
              <p14:cNvContentPartPr/>
              <p14:nvPr/>
            </p14:nvContentPartPr>
            <p14:xfrm>
              <a:off x="3012370" y="1279910"/>
              <a:ext cx="124200" cy="122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817EFC1-E1A8-4B78-B2A8-700436AF46B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003730" y="1270910"/>
                <a:ext cx="1418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D13C9BA-3A12-4E08-BB1D-D84CA509E4E0}"/>
                  </a:ext>
                </a:extLst>
              </p14:cNvPr>
              <p14:cNvContentPartPr/>
              <p14:nvPr/>
            </p14:nvContentPartPr>
            <p14:xfrm>
              <a:off x="3799690" y="1271630"/>
              <a:ext cx="50760" cy="1717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D13C9BA-3A12-4E08-BB1D-D84CA509E4E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91050" y="1262630"/>
                <a:ext cx="684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B3033D4-8899-4F72-B9F0-6287EE12D57F}"/>
                  </a:ext>
                </a:extLst>
              </p14:cNvPr>
              <p14:cNvContentPartPr/>
              <p14:nvPr/>
            </p14:nvContentPartPr>
            <p14:xfrm>
              <a:off x="3952330" y="1392590"/>
              <a:ext cx="44640" cy="111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B3033D4-8899-4F72-B9F0-6287EE12D57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943330" y="1383950"/>
                <a:ext cx="622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C4932C4-0928-4E8D-AAED-7997329F0A52}"/>
                  </a:ext>
                </a:extLst>
              </p14:cNvPr>
              <p14:cNvContentPartPr/>
              <p14:nvPr/>
            </p14:nvContentPartPr>
            <p14:xfrm>
              <a:off x="3929290" y="1340030"/>
              <a:ext cx="97920" cy="190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C4932C4-0928-4E8D-AAED-7997329F0A5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920650" y="1331030"/>
                <a:ext cx="1155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1C923E5-AC3D-4E75-931E-1FB52DB28BE4}"/>
                  </a:ext>
                </a:extLst>
              </p14:cNvPr>
              <p14:cNvContentPartPr/>
              <p14:nvPr/>
            </p14:nvContentPartPr>
            <p14:xfrm>
              <a:off x="5130970" y="1268750"/>
              <a:ext cx="63360" cy="1710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1C923E5-AC3D-4E75-931E-1FB52DB28BE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122330" y="1259750"/>
                <a:ext cx="810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CD2DA91-DFDC-4038-9DBD-7F0332F489C4}"/>
                  </a:ext>
                </a:extLst>
              </p14:cNvPr>
              <p14:cNvContentPartPr/>
              <p14:nvPr/>
            </p14:nvContentPartPr>
            <p14:xfrm>
              <a:off x="5584210" y="1287470"/>
              <a:ext cx="201600" cy="1753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CD2DA91-DFDC-4038-9DBD-7F0332F489C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575194" y="1278470"/>
                <a:ext cx="219272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DBCE551-9300-451F-A1B3-BB0C790137AA}"/>
                  </a:ext>
                </a:extLst>
              </p14:cNvPr>
              <p14:cNvContentPartPr/>
              <p14:nvPr/>
            </p14:nvContentPartPr>
            <p14:xfrm>
              <a:off x="4935130" y="1267310"/>
              <a:ext cx="153720" cy="1566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DBCE551-9300-451F-A1B3-BB0C790137A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926130" y="1258670"/>
                <a:ext cx="1713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B951B5E-108E-4FB1-BE1C-AA86F54896B2}"/>
                  </a:ext>
                </a:extLst>
              </p14:cNvPr>
              <p14:cNvContentPartPr/>
              <p14:nvPr/>
            </p14:nvContentPartPr>
            <p14:xfrm>
              <a:off x="4233850" y="1179830"/>
              <a:ext cx="393120" cy="3038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B951B5E-108E-4FB1-BE1C-AA86F54896B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225210" y="1170830"/>
                <a:ext cx="4107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43E47BF-646F-4648-8870-B3BE08A7FBB8}"/>
                  </a:ext>
                </a:extLst>
              </p14:cNvPr>
              <p14:cNvContentPartPr/>
              <p14:nvPr/>
            </p14:nvContentPartPr>
            <p14:xfrm>
              <a:off x="3431410" y="1288550"/>
              <a:ext cx="284400" cy="1378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43E47BF-646F-4648-8870-B3BE08A7FBB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422770" y="1279910"/>
                <a:ext cx="30204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D4F8752-FF01-49D4-9C10-65F22490D632}"/>
                  </a:ext>
                </a:extLst>
              </p14:cNvPr>
              <p14:cNvContentPartPr/>
              <p14:nvPr/>
            </p14:nvContentPartPr>
            <p14:xfrm>
              <a:off x="3192370" y="1278830"/>
              <a:ext cx="175680" cy="124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D4F8752-FF01-49D4-9C10-65F22490D63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183370" y="1269830"/>
                <a:ext cx="1933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1F26F36-A48A-4738-A202-BCA91F488296}"/>
                  </a:ext>
                </a:extLst>
              </p14:cNvPr>
              <p14:cNvContentPartPr/>
              <p14:nvPr/>
            </p14:nvContentPartPr>
            <p14:xfrm>
              <a:off x="6985330" y="1318070"/>
              <a:ext cx="212040" cy="142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1F26F36-A48A-4738-A202-BCA91F48829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976690" y="1309408"/>
                <a:ext cx="229680" cy="159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3944475-B74F-49B6-9F7E-FC0F60611002}"/>
                  </a:ext>
                </a:extLst>
              </p14:cNvPr>
              <p14:cNvContentPartPr/>
              <p14:nvPr/>
            </p14:nvContentPartPr>
            <p14:xfrm>
              <a:off x="6733330" y="1225910"/>
              <a:ext cx="210600" cy="309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3944475-B74F-49B6-9F7E-FC0F6061100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724345" y="1216910"/>
                <a:ext cx="22821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EB9A7C2-EE3E-4F9D-BF21-32E07267990A}"/>
                  </a:ext>
                </a:extLst>
              </p14:cNvPr>
              <p14:cNvContentPartPr/>
              <p14:nvPr/>
            </p14:nvContentPartPr>
            <p14:xfrm>
              <a:off x="6550450" y="1305830"/>
              <a:ext cx="124200" cy="1202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EB9A7C2-EE3E-4F9D-BF21-32E07267990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541450" y="1296830"/>
                <a:ext cx="141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B686E5A-3351-49A1-94C7-C5B13CAA23F8}"/>
                  </a:ext>
                </a:extLst>
              </p14:cNvPr>
              <p14:cNvContentPartPr/>
              <p14:nvPr/>
            </p14:nvContentPartPr>
            <p14:xfrm>
              <a:off x="6207010" y="1370630"/>
              <a:ext cx="131400" cy="817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B686E5A-3351-49A1-94C7-C5B13CAA23F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198010" y="1361990"/>
                <a:ext cx="1490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D11DB66-198D-4AD7-82E6-239B7095C79B}"/>
                  </a:ext>
                </a:extLst>
              </p14:cNvPr>
              <p14:cNvContentPartPr/>
              <p14:nvPr/>
            </p14:nvContentPartPr>
            <p14:xfrm>
              <a:off x="5905690" y="1190630"/>
              <a:ext cx="179280" cy="3117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D11DB66-198D-4AD7-82E6-239B7095C79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896690" y="1181630"/>
                <a:ext cx="19692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44E846C-5BB9-4EEC-B6AC-941FF745C647}"/>
                  </a:ext>
                </a:extLst>
              </p14:cNvPr>
              <p14:cNvContentPartPr/>
              <p14:nvPr/>
            </p14:nvContentPartPr>
            <p14:xfrm>
              <a:off x="7310410" y="1331390"/>
              <a:ext cx="224280" cy="192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44E846C-5BB9-4EEC-B6AC-941FF745C64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301770" y="1322390"/>
                <a:ext cx="2419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8F8D00E9-C3A1-40F6-A04B-41DD086A9F7E}"/>
                  </a:ext>
                </a:extLst>
              </p14:cNvPr>
              <p14:cNvContentPartPr/>
              <p14:nvPr/>
            </p14:nvContentPartPr>
            <p14:xfrm>
              <a:off x="4670890" y="1243910"/>
              <a:ext cx="185040" cy="1249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8F8D00E9-C3A1-40F6-A04B-41DD086A9F7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661907" y="1235270"/>
                <a:ext cx="202646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DC471A4-4642-433E-A388-3315720E56F4}"/>
                  </a:ext>
                </a:extLst>
              </p14:cNvPr>
              <p14:cNvContentPartPr/>
              <p14:nvPr/>
            </p14:nvContentPartPr>
            <p14:xfrm>
              <a:off x="5253370" y="1245710"/>
              <a:ext cx="276840" cy="1652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DC471A4-4642-433E-A388-3315720E56F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244370" y="1237070"/>
                <a:ext cx="2944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AF7D803-D307-4A23-83FB-97ADD4D565ED}"/>
                  </a:ext>
                </a:extLst>
              </p14:cNvPr>
              <p14:cNvContentPartPr/>
              <p14:nvPr/>
            </p14:nvContentPartPr>
            <p14:xfrm>
              <a:off x="8456290" y="1410230"/>
              <a:ext cx="329760" cy="1771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AF7D803-D307-4A23-83FB-97ADD4D565E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447641" y="1401590"/>
                <a:ext cx="347419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5497DF3-DFC8-4816-9F51-8C9FE4EED24C}"/>
                  </a:ext>
                </a:extLst>
              </p14:cNvPr>
              <p14:cNvContentPartPr/>
              <p14:nvPr/>
            </p14:nvContentPartPr>
            <p14:xfrm>
              <a:off x="8217610" y="1372070"/>
              <a:ext cx="173880" cy="1328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5497DF3-DFC8-4816-9F51-8C9FE4EED24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208970" y="1363046"/>
                <a:ext cx="191520" cy="150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9F57C33-819B-44AC-B53C-7641345895FE}"/>
                  </a:ext>
                </a:extLst>
              </p14:cNvPr>
              <p14:cNvContentPartPr/>
              <p14:nvPr/>
            </p14:nvContentPartPr>
            <p14:xfrm>
              <a:off x="8067490" y="1410950"/>
              <a:ext cx="79200" cy="565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9F57C33-819B-44AC-B53C-7641345895F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058490" y="1402255"/>
                <a:ext cx="96840" cy="74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F9C9DBC-86B2-4AFE-A479-3441985CA3EA}"/>
                  </a:ext>
                </a:extLst>
              </p14:cNvPr>
              <p14:cNvContentPartPr/>
              <p14:nvPr/>
            </p14:nvContentPartPr>
            <p14:xfrm>
              <a:off x="7578250" y="1247870"/>
              <a:ext cx="273240" cy="3222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F9C9DBC-86B2-4AFE-A479-3441985CA3E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569238" y="1238870"/>
                <a:ext cx="290903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AD8D5F6-4C4E-4150-BE65-CB11C3BC7D42}"/>
                  </a:ext>
                </a:extLst>
              </p14:cNvPr>
              <p14:cNvContentPartPr/>
              <p14:nvPr/>
            </p14:nvContentPartPr>
            <p14:xfrm>
              <a:off x="1244770" y="2204030"/>
              <a:ext cx="1080" cy="7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AD8D5F6-4C4E-4150-BE65-CB11C3BC7D4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236130" y="2195390"/>
                <a:ext cx="187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8044370-5C78-47D3-A542-1C65D32AC07F}"/>
                  </a:ext>
                </a:extLst>
              </p14:cNvPr>
              <p14:cNvContentPartPr/>
              <p14:nvPr/>
            </p14:nvContentPartPr>
            <p14:xfrm>
              <a:off x="1236850" y="2923310"/>
              <a:ext cx="360" cy="3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8044370-5C78-47D3-A542-1C65D32AC07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227850" y="29146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4BB474F4-5308-4B65-9A90-907829B66340}"/>
                  </a:ext>
                </a:extLst>
              </p14:cNvPr>
              <p14:cNvContentPartPr/>
              <p14:nvPr/>
            </p14:nvContentPartPr>
            <p14:xfrm>
              <a:off x="1396330" y="2913590"/>
              <a:ext cx="6840" cy="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4BB474F4-5308-4B65-9A90-907829B66340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387330" y="2904590"/>
                <a:ext cx="24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AD0771E-2084-4857-AB13-592FE6DAEA94}"/>
                  </a:ext>
                </a:extLst>
              </p14:cNvPr>
              <p14:cNvContentPartPr/>
              <p14:nvPr/>
            </p14:nvContentPartPr>
            <p14:xfrm>
              <a:off x="877570" y="3043910"/>
              <a:ext cx="637560" cy="3027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AD0771E-2084-4857-AB13-592FE6DAEA9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68925" y="3034910"/>
                <a:ext cx="65521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51768FB8-C8CF-4036-98C6-804E3FA8C189}"/>
                  </a:ext>
                </a:extLst>
              </p14:cNvPr>
              <p14:cNvContentPartPr/>
              <p14:nvPr/>
            </p14:nvContentPartPr>
            <p14:xfrm>
              <a:off x="2728330" y="2537750"/>
              <a:ext cx="1576440" cy="6519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51768FB8-C8CF-4036-98C6-804E3FA8C189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719330" y="2529110"/>
                <a:ext cx="1594080" cy="6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4640F64E-D95A-4389-9295-E450923A9B55}"/>
                  </a:ext>
                </a:extLst>
              </p14:cNvPr>
              <p14:cNvContentPartPr/>
              <p14:nvPr/>
            </p14:nvContentPartPr>
            <p14:xfrm>
              <a:off x="4526890" y="2164430"/>
              <a:ext cx="500400" cy="2160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4640F64E-D95A-4389-9295-E450923A9B5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517890" y="2155790"/>
                <a:ext cx="51804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4CAF6F1-A12C-4360-AFC6-32B59E992B4D}"/>
                  </a:ext>
                </a:extLst>
              </p14:cNvPr>
              <p14:cNvContentPartPr/>
              <p14:nvPr/>
            </p14:nvContentPartPr>
            <p14:xfrm>
              <a:off x="5086330" y="2243270"/>
              <a:ext cx="165600" cy="1576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4CAF6F1-A12C-4360-AFC6-32B59E992B4D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077690" y="2234630"/>
                <a:ext cx="1832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8CFA50E0-034C-40A7-8B5A-D3D804C4D6EA}"/>
                  </a:ext>
                </a:extLst>
              </p14:cNvPr>
              <p14:cNvContentPartPr/>
              <p14:nvPr/>
            </p14:nvContentPartPr>
            <p14:xfrm>
              <a:off x="5655850" y="2242190"/>
              <a:ext cx="55440" cy="1666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8CFA50E0-034C-40A7-8B5A-D3D804C4D6E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646850" y="2233190"/>
                <a:ext cx="730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B5E8A6E1-B6F4-408B-B297-EC1E259BB85C}"/>
                  </a:ext>
                </a:extLst>
              </p14:cNvPr>
              <p14:cNvContentPartPr/>
              <p14:nvPr/>
            </p14:nvContentPartPr>
            <p14:xfrm>
              <a:off x="5394130" y="2235710"/>
              <a:ext cx="204480" cy="1796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B5E8A6E1-B6F4-408B-B297-EC1E259BB85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385490" y="2226710"/>
                <a:ext cx="2221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3AFF6A99-1352-446F-8D3B-22808B5EDE61}"/>
                  </a:ext>
                </a:extLst>
              </p14:cNvPr>
              <p14:cNvContentPartPr/>
              <p14:nvPr/>
            </p14:nvContentPartPr>
            <p14:xfrm>
              <a:off x="3417730" y="112790"/>
              <a:ext cx="1639440" cy="8589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3AFF6A99-1352-446F-8D3B-22808B5EDE6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409090" y="104150"/>
                <a:ext cx="1657080" cy="87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DAF9873A-0E16-4B30-97C8-A4AB15F20758}"/>
                  </a:ext>
                </a:extLst>
              </p14:cNvPr>
              <p14:cNvContentPartPr/>
              <p14:nvPr/>
            </p14:nvContentPartPr>
            <p14:xfrm>
              <a:off x="5564410" y="2847350"/>
              <a:ext cx="96120" cy="13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DAF9873A-0E16-4B30-97C8-A4AB15F2075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555770" y="2838350"/>
                <a:ext cx="1137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ABFA1DD7-2BA0-4F74-B97E-E2DB04BFB2BB}"/>
                  </a:ext>
                </a:extLst>
              </p14:cNvPr>
              <p14:cNvContentPartPr/>
              <p14:nvPr/>
            </p14:nvContentPartPr>
            <p14:xfrm>
              <a:off x="5557210" y="2805230"/>
              <a:ext cx="152280" cy="1260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ABFA1DD7-2BA0-4F74-B97E-E2DB04BFB2B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548210" y="2796230"/>
                <a:ext cx="1699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A4EDE3FB-7E41-4CE3-8A22-35616EEFB422}"/>
                  </a:ext>
                </a:extLst>
              </p14:cNvPr>
              <p14:cNvContentPartPr/>
              <p14:nvPr/>
            </p14:nvContentPartPr>
            <p14:xfrm>
              <a:off x="5776090" y="1792190"/>
              <a:ext cx="3357360" cy="162180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A4EDE3FB-7E41-4CE3-8A22-35616EEFB42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767449" y="1783190"/>
                <a:ext cx="3375002" cy="163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D73B1C66-5A4C-40B2-8A31-CC9EBB60E394}"/>
                  </a:ext>
                </a:extLst>
              </p14:cNvPr>
              <p14:cNvContentPartPr/>
              <p14:nvPr/>
            </p14:nvContentPartPr>
            <p14:xfrm>
              <a:off x="3926770" y="4297430"/>
              <a:ext cx="89280" cy="17820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D73B1C66-5A4C-40B2-8A31-CC9EBB60E394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917770" y="4288790"/>
                <a:ext cx="1069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B37A7503-B69D-4186-9A10-CE969AB27C44}"/>
                  </a:ext>
                </a:extLst>
              </p14:cNvPr>
              <p14:cNvContentPartPr/>
              <p14:nvPr/>
            </p14:nvContentPartPr>
            <p14:xfrm>
              <a:off x="5505370" y="4373390"/>
              <a:ext cx="84600" cy="20448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B37A7503-B69D-4186-9A10-CE969AB27C44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496730" y="4364750"/>
                <a:ext cx="1022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2573E42D-FD0D-44DE-9A4D-F7748B2C5C05}"/>
                  </a:ext>
                </a:extLst>
              </p14:cNvPr>
              <p14:cNvContentPartPr/>
              <p14:nvPr/>
            </p14:nvContentPartPr>
            <p14:xfrm>
              <a:off x="5699410" y="4483190"/>
              <a:ext cx="100080" cy="8316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2573E42D-FD0D-44DE-9A4D-F7748B2C5C05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690770" y="4474550"/>
                <a:ext cx="1177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1987D514-D46F-450C-B37B-386117141094}"/>
                  </a:ext>
                </a:extLst>
              </p14:cNvPr>
              <p14:cNvContentPartPr/>
              <p14:nvPr/>
            </p14:nvContentPartPr>
            <p14:xfrm>
              <a:off x="4134130" y="4374110"/>
              <a:ext cx="103320" cy="10224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1987D514-D46F-450C-B37B-386117141094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125130" y="4365110"/>
                <a:ext cx="1209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8A1E0201-A384-4AC3-8B52-13076E889973}"/>
                  </a:ext>
                </a:extLst>
              </p14:cNvPr>
              <p14:cNvContentPartPr/>
              <p14:nvPr/>
            </p14:nvContentPartPr>
            <p14:xfrm>
              <a:off x="1141810" y="4676150"/>
              <a:ext cx="74520" cy="1764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8A1E0201-A384-4AC3-8B52-13076E889973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132810" y="4667150"/>
                <a:ext cx="921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829636C0-A7C4-422B-A634-05D03D068F2C}"/>
                  </a:ext>
                </a:extLst>
              </p14:cNvPr>
              <p14:cNvContentPartPr/>
              <p14:nvPr/>
            </p14:nvContentPartPr>
            <p14:xfrm>
              <a:off x="1149010" y="4637630"/>
              <a:ext cx="97200" cy="432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829636C0-A7C4-422B-A634-05D03D068F2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140010" y="4628990"/>
                <a:ext cx="1148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0EB42CBD-EE1F-44A4-ADE9-E2FFC9FE360C}"/>
                  </a:ext>
                </a:extLst>
              </p14:cNvPr>
              <p14:cNvContentPartPr/>
              <p14:nvPr/>
            </p14:nvContentPartPr>
            <p14:xfrm>
              <a:off x="3681970" y="4288070"/>
              <a:ext cx="187200" cy="15948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0EB42CBD-EE1F-44A4-ADE9-E2FFC9FE360C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672970" y="4279430"/>
                <a:ext cx="2048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58C87ABE-CEA8-4A18-A115-43CBB8FA6508}"/>
                  </a:ext>
                </a:extLst>
              </p14:cNvPr>
              <p14:cNvContentPartPr/>
              <p14:nvPr/>
            </p14:nvContentPartPr>
            <p14:xfrm>
              <a:off x="1356730" y="4571390"/>
              <a:ext cx="209880" cy="13932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58C87ABE-CEA8-4A18-A115-43CBB8FA6508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348090" y="4562390"/>
                <a:ext cx="2275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8701F43E-0E33-4EEB-AB9C-231CBC36532A}"/>
                  </a:ext>
                </a:extLst>
              </p14:cNvPr>
              <p14:cNvContentPartPr/>
              <p14:nvPr/>
            </p14:nvContentPartPr>
            <p14:xfrm>
              <a:off x="2769730" y="4665710"/>
              <a:ext cx="89280" cy="9576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8701F43E-0E33-4EEB-AB9C-231CBC36532A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761090" y="4656710"/>
                <a:ext cx="1069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977FB4DD-8203-45BD-9AB5-79FF8833474B}"/>
                  </a:ext>
                </a:extLst>
              </p14:cNvPr>
              <p14:cNvContentPartPr/>
              <p14:nvPr/>
            </p14:nvContentPartPr>
            <p14:xfrm>
              <a:off x="2923450" y="4622870"/>
              <a:ext cx="76680" cy="12960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977FB4DD-8203-45BD-9AB5-79FF8833474B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914810" y="4614230"/>
                <a:ext cx="943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6401B70A-DD49-4BC8-BA6D-2BEB19B4121D}"/>
                  </a:ext>
                </a:extLst>
              </p14:cNvPr>
              <p14:cNvContentPartPr/>
              <p14:nvPr/>
            </p14:nvContentPartPr>
            <p14:xfrm>
              <a:off x="2556250" y="4696670"/>
              <a:ext cx="97920" cy="9936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6401B70A-DD49-4BC8-BA6D-2BEB19B4121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547610" y="4688030"/>
                <a:ext cx="11556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9D3324F3-7BAE-496B-A0B6-5A358936A6CF}"/>
                  </a:ext>
                </a:extLst>
              </p14:cNvPr>
              <p14:cNvContentPartPr/>
              <p14:nvPr/>
            </p14:nvContentPartPr>
            <p14:xfrm>
              <a:off x="4412050" y="4298510"/>
              <a:ext cx="1034280" cy="24948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9D3324F3-7BAE-496B-A0B6-5A358936A6C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403050" y="4289523"/>
                <a:ext cx="1051920" cy="267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38AE8713-C915-48F3-9C3A-FB2706A2DE4B}"/>
                  </a:ext>
                </a:extLst>
              </p14:cNvPr>
              <p14:cNvContentPartPr/>
              <p14:nvPr/>
            </p14:nvContentPartPr>
            <p14:xfrm>
              <a:off x="3940810" y="4742030"/>
              <a:ext cx="110520" cy="9792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38AE8713-C915-48F3-9C3A-FB2706A2DE4B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932170" y="4733390"/>
                <a:ext cx="1281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88148BEC-4C20-40F9-892E-822896C8169A}"/>
                  </a:ext>
                </a:extLst>
              </p14:cNvPr>
              <p14:cNvContentPartPr/>
              <p14:nvPr/>
            </p14:nvContentPartPr>
            <p14:xfrm>
              <a:off x="4275250" y="4679390"/>
              <a:ext cx="81720" cy="15156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88148BEC-4C20-40F9-892E-822896C8169A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266250" y="4670750"/>
                <a:ext cx="993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3E9811C8-70A3-4978-84F0-40BC7EC98145}"/>
                  </a:ext>
                </a:extLst>
              </p14:cNvPr>
              <p14:cNvContentPartPr/>
              <p14:nvPr/>
            </p14:nvContentPartPr>
            <p14:xfrm>
              <a:off x="4476490" y="4676150"/>
              <a:ext cx="130680" cy="15660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3E9811C8-70A3-4978-84F0-40BC7EC98145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467850" y="4667510"/>
                <a:ext cx="1483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4092649C-5177-49CB-9DC0-9EA36EA08B2B}"/>
                  </a:ext>
                </a:extLst>
              </p14:cNvPr>
              <p14:cNvContentPartPr/>
              <p14:nvPr/>
            </p14:nvContentPartPr>
            <p14:xfrm>
              <a:off x="4124410" y="4676870"/>
              <a:ext cx="91800" cy="14436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4092649C-5177-49CB-9DC0-9EA36EA08B2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115410" y="4668208"/>
                <a:ext cx="109440" cy="162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EF443390-A498-44BF-82B7-13110F1083AC}"/>
                  </a:ext>
                </a:extLst>
              </p14:cNvPr>
              <p14:cNvContentPartPr/>
              <p14:nvPr/>
            </p14:nvContentPartPr>
            <p14:xfrm>
              <a:off x="5400250" y="4830590"/>
              <a:ext cx="108360" cy="10764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EF443390-A498-44BF-82B7-13110F1083AC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391610" y="4821950"/>
                <a:ext cx="1260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831BEED6-95B1-4DC2-AEB8-92787774EF74}"/>
                  </a:ext>
                </a:extLst>
              </p14:cNvPr>
              <p14:cNvContentPartPr/>
              <p14:nvPr/>
            </p14:nvContentPartPr>
            <p14:xfrm>
              <a:off x="5625250" y="4749590"/>
              <a:ext cx="192960" cy="15372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831BEED6-95B1-4DC2-AEB8-92787774EF74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616610" y="4740950"/>
                <a:ext cx="2106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26ED021E-E453-42BD-8AAC-DF22AFD4FFBA}"/>
                  </a:ext>
                </a:extLst>
              </p14:cNvPr>
              <p14:cNvContentPartPr/>
              <p14:nvPr/>
            </p14:nvContentPartPr>
            <p14:xfrm>
              <a:off x="7457290" y="4777310"/>
              <a:ext cx="273600" cy="24300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26ED021E-E453-42BD-8AAC-DF22AFD4FFBA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448650" y="4768310"/>
                <a:ext cx="2912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C8CFC968-A7FF-423D-8F04-71551BF7B4FC}"/>
                  </a:ext>
                </a:extLst>
              </p14:cNvPr>
              <p14:cNvContentPartPr/>
              <p14:nvPr/>
            </p14:nvContentPartPr>
            <p14:xfrm>
              <a:off x="7225810" y="4705310"/>
              <a:ext cx="154080" cy="17748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C8CFC968-A7FF-423D-8F04-71551BF7B4FC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216831" y="4696310"/>
                <a:ext cx="171679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0ABCDD4C-5316-4428-90F9-D4494CE128A5}"/>
                  </a:ext>
                </a:extLst>
              </p14:cNvPr>
              <p14:cNvContentPartPr/>
              <p14:nvPr/>
            </p14:nvContentPartPr>
            <p14:xfrm>
              <a:off x="5891650" y="4397510"/>
              <a:ext cx="1215360" cy="71892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0ABCDD4C-5316-4428-90F9-D4494CE128A5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883007" y="4388874"/>
                <a:ext cx="1233005" cy="736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5700B4AB-1A46-49A5-99A8-1DBFCD7ABCEE}"/>
                  </a:ext>
                </a:extLst>
              </p14:cNvPr>
              <p14:cNvContentPartPr/>
              <p14:nvPr/>
            </p14:nvContentPartPr>
            <p14:xfrm>
              <a:off x="1746610" y="4923470"/>
              <a:ext cx="518040" cy="19044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5700B4AB-1A46-49A5-99A8-1DBFCD7ABCE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737964" y="4914470"/>
                <a:ext cx="535692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BBBA926B-7245-4F5D-9548-D2636ABAE5B3}"/>
                  </a:ext>
                </a:extLst>
              </p14:cNvPr>
              <p14:cNvContentPartPr/>
              <p14:nvPr/>
            </p14:nvContentPartPr>
            <p14:xfrm>
              <a:off x="1646890" y="4569230"/>
              <a:ext cx="772920" cy="283320"/>
            </p14:xfrm>
          </p:contentPart>
        </mc:Choice>
        <mc:Fallback xmlns=""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BBBA926B-7245-4F5D-9548-D2636ABAE5B3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1637890" y="4560590"/>
                <a:ext cx="79056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25B9958E-3AAF-417D-87F5-6DA461AC9F72}"/>
                  </a:ext>
                </a:extLst>
              </p14:cNvPr>
              <p14:cNvContentPartPr/>
              <p14:nvPr/>
            </p14:nvContentPartPr>
            <p14:xfrm>
              <a:off x="887650" y="2261990"/>
              <a:ext cx="1506600" cy="55080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25B9958E-3AAF-417D-87F5-6DA461AC9F72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78650" y="2253350"/>
                <a:ext cx="152424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4F3667D0-86D0-4942-A73F-5EDD6E70B3B9}"/>
                  </a:ext>
                </a:extLst>
              </p14:cNvPr>
              <p14:cNvContentPartPr/>
              <p14:nvPr/>
            </p14:nvContentPartPr>
            <p14:xfrm>
              <a:off x="4686730" y="4680470"/>
              <a:ext cx="601920" cy="324720"/>
            </p14:xfrm>
          </p:contentPart>
        </mc:Choice>
        <mc:Fallback xmlns=""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4F3667D0-86D0-4942-A73F-5EDD6E70B3B9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677735" y="4671830"/>
                <a:ext cx="619549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0FC5DFE7-973F-4F36-8BE5-20080AA67B73}"/>
                  </a:ext>
                </a:extLst>
              </p14:cNvPr>
              <p14:cNvContentPartPr/>
              <p14:nvPr/>
            </p14:nvContentPartPr>
            <p14:xfrm>
              <a:off x="3116410" y="4619990"/>
              <a:ext cx="752040" cy="30024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0FC5DFE7-973F-4F36-8BE5-20080AA67B73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107770" y="4611350"/>
                <a:ext cx="76968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7DCAE8BE-A331-4656-A55C-F564437D9EE9}"/>
                  </a:ext>
                </a:extLst>
              </p14:cNvPr>
              <p14:cNvContentPartPr/>
              <p14:nvPr/>
            </p14:nvContentPartPr>
            <p14:xfrm>
              <a:off x="3767650" y="3746630"/>
              <a:ext cx="3960" cy="6120"/>
            </p14:xfrm>
          </p:contentPart>
        </mc:Choice>
        <mc:Fallback xmlns=""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7DCAE8BE-A331-4656-A55C-F564437D9EE9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759010" y="3737630"/>
                <a:ext cx="216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509" name="Ink 508">
                <a:extLst>
                  <a:ext uri="{FF2B5EF4-FFF2-40B4-BE49-F238E27FC236}">
                    <a16:creationId xmlns:a16="http://schemas.microsoft.com/office/drawing/2014/main" id="{F5C4BB80-32AA-4A73-BC03-4CAD3A86CC1F}"/>
                  </a:ext>
                </a:extLst>
              </p14:cNvPr>
              <p14:cNvContentPartPr/>
              <p14:nvPr/>
            </p14:nvContentPartPr>
            <p14:xfrm>
              <a:off x="4051330" y="3773990"/>
              <a:ext cx="3240" cy="10800"/>
            </p14:xfrm>
          </p:contentPart>
        </mc:Choice>
        <mc:Fallback xmlns="">
          <p:pic>
            <p:nvPicPr>
              <p:cNvPr id="509" name="Ink 508">
                <a:extLst>
                  <a:ext uri="{FF2B5EF4-FFF2-40B4-BE49-F238E27FC236}">
                    <a16:creationId xmlns:a16="http://schemas.microsoft.com/office/drawing/2014/main" id="{F5C4BB80-32AA-4A73-BC03-4CAD3A86CC1F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042330" y="3765350"/>
                <a:ext cx="208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5C47DE35-B567-40CC-BDCA-02A59558D5BD}"/>
                  </a:ext>
                </a:extLst>
              </p14:cNvPr>
              <p14:cNvContentPartPr/>
              <p14:nvPr/>
            </p14:nvContentPartPr>
            <p14:xfrm>
              <a:off x="4919650" y="3824030"/>
              <a:ext cx="720" cy="468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5C47DE35-B567-40CC-BDCA-02A59558D5BD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4911010" y="3815390"/>
                <a:ext cx="183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1C56F979-A8E2-4923-9BA5-A4FC89245676}"/>
                  </a:ext>
                </a:extLst>
              </p14:cNvPr>
              <p14:cNvContentPartPr/>
              <p14:nvPr/>
            </p14:nvContentPartPr>
            <p14:xfrm>
              <a:off x="5435170" y="3839510"/>
              <a:ext cx="7920" cy="2160"/>
            </p14:xfrm>
          </p:contentPart>
        </mc:Choice>
        <mc:Fallback xmlns=""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1C56F979-A8E2-4923-9BA5-A4FC89245676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5426530" y="3830870"/>
                <a:ext cx="2556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86C85E8F-7E68-42F1-8D04-E0730C95BAF2}"/>
                  </a:ext>
                </a:extLst>
              </p14:cNvPr>
              <p14:cNvContentPartPr/>
              <p14:nvPr/>
            </p14:nvContentPartPr>
            <p14:xfrm>
              <a:off x="5356690" y="3741230"/>
              <a:ext cx="360" cy="360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86C85E8F-7E68-42F1-8D04-E0730C95BAF2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347690" y="37322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666BAA7E-257B-4D75-A28F-9C8AD7BF3BC5}"/>
                  </a:ext>
                </a:extLst>
              </p14:cNvPr>
              <p14:cNvContentPartPr/>
              <p14:nvPr/>
            </p14:nvContentPartPr>
            <p14:xfrm>
              <a:off x="816370" y="3401750"/>
              <a:ext cx="2777040" cy="106128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666BAA7E-257B-4D75-A28F-9C8AD7BF3BC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07730" y="3393110"/>
                <a:ext cx="2794680" cy="10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FEFD095A-690B-4D2A-B069-E9AAEDD4B4BC}"/>
                  </a:ext>
                </a:extLst>
              </p14:cNvPr>
              <p14:cNvContentPartPr/>
              <p14:nvPr/>
            </p14:nvContentPartPr>
            <p14:xfrm>
              <a:off x="585610" y="1477910"/>
              <a:ext cx="2403360" cy="52632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FEFD095A-690B-4D2A-B069-E9AAEDD4B4BC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76610" y="1468910"/>
                <a:ext cx="2421000" cy="54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3811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38" name="Rectangle 1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pPr defTabSz="685800"/>
            <a:r>
              <a:rPr lang="en-US" dirty="0"/>
              <a:t>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975C25-5F96-8045-4AC7-A77A605D54F4}"/>
                  </a:ext>
                </a:extLst>
              </p:cNvPr>
              <p:cNvSpPr txBox="1"/>
              <p:nvPr/>
            </p:nvSpPr>
            <p:spPr>
              <a:xfrm>
                <a:off x="550767" y="1048256"/>
                <a:ext cx="7964583" cy="1353384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rgbClr val="C00000"/>
                    </a:solidFill>
                    <a:latin typeface="Helvetica Light"/>
                    <a:ea typeface="FangSong" panose="02010609060101010101" pitchFamily="49" charset="-122"/>
                  </a:rPr>
                  <a:t>Random Variable: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  <a:ea typeface="FangSong" panose="02010609060101010101" pitchFamily="49" charset="-122"/>
                  </a:rPr>
                  <a:t>a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  <a:ea typeface="FangSong" panose="02010609060101010101" pitchFamily="49" charset="-122"/>
                  </a:rPr>
                  <a:t>function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  <a:ea typeface="FangSong" panose="02010609060101010101" pitchFamily="49" charset="-122"/>
                  </a:rPr>
                  <a:t> that assigns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  <a:ea typeface="FangSong" panose="02010609060101010101" pitchFamily="49" charset="-122"/>
                  </a:rPr>
                  <a:t>a real value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  <a:ea typeface="FangSong" panose="02010609060101010101" pitchFamily="49" charset="-122"/>
                  </a:rPr>
                  <a:t>to each possible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  <a:ea typeface="FangSong" panose="02010609060101010101" pitchFamily="49" charset="-122"/>
                  </a:rPr>
                  <a:t>outcome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  <a:ea typeface="FangSong" panose="02010609060101010101" pitchFamily="49" charset="-122"/>
                  </a:rPr>
                  <a:t> in the sample space</a:t>
                </a:r>
                <a:r>
                  <a:rPr lang="en-US" sz="1200" dirty="0">
                    <a:solidFill>
                      <a:srgbClr val="008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  <a:ea typeface="FangSong" panose="02010609060101010101" pitchFamily="49" charset="-122"/>
                  </a:rPr>
                  <a:t>.</a:t>
                </a:r>
                <a:endParaRPr lang="en-US" sz="1200" dirty="0">
                  <a:latin typeface="Helvetica Light"/>
                  <a:ea typeface="FangSong" panose="02010609060101010101" pitchFamily="49" charset="-122"/>
                </a:endParaRPr>
              </a:p>
              <a:p>
                <a:pPr marL="287338" indent="-17303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chemeClr val="tx1"/>
                    </a:solidFill>
                    <a:latin typeface="Helvetica Light"/>
                    <a:ea typeface="FangSong" panose="02010609060101010101" pitchFamily="49" charset="-122"/>
                  </a:rPr>
                  <a:t>We often find ourselves more interested in the </a:t>
                </a:r>
                <a:r>
                  <a:rPr lang="en-US" sz="1100" dirty="0">
                    <a:solidFill>
                      <a:srgbClr val="0000FF"/>
                    </a:solidFill>
                    <a:latin typeface="Helvetica Light"/>
                    <a:ea typeface="FangSong" panose="02010609060101010101" pitchFamily="49" charset="-122"/>
                  </a:rPr>
                  <a:t>consequences</a:t>
                </a:r>
                <a:r>
                  <a:rPr lang="en-US" sz="1100" dirty="0">
                    <a:solidFill>
                      <a:schemeClr val="tx1"/>
                    </a:solidFill>
                    <a:latin typeface="Helvetica Light"/>
                    <a:ea typeface="FangSong" panose="02010609060101010101" pitchFamily="49" charset="-122"/>
                  </a:rPr>
                  <a:t> of a random experiment's outcome than the experiment itself. For example, gamblers tend to be more concerned with the amount of their losses than the specific games that led to them. </a:t>
                </a:r>
              </a:p>
              <a:p>
                <a:pPr marL="287338" indent="-17303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chemeClr val="tx1"/>
                    </a:solidFill>
                    <a:latin typeface="Helvetica Light"/>
                    <a:ea typeface="FangSong" panose="02010609060101010101" pitchFamily="49" charset="-122"/>
                  </a:rPr>
                  <a:t>When these consequences can be expressed as real numbers, we can conceptualize them as </a:t>
                </a:r>
                <a:r>
                  <a:rPr lang="en-US" sz="1100" dirty="0">
                    <a:solidFill>
                      <a:srgbClr val="0000FF"/>
                    </a:solidFill>
                    <a:latin typeface="Helvetica Light"/>
                    <a:ea typeface="FangSong" panose="02010609060101010101" pitchFamily="49" charset="-122"/>
                  </a:rPr>
                  <a:t>functions</a:t>
                </a:r>
                <a:r>
                  <a:rPr lang="en-US" sz="1100" dirty="0">
                    <a:solidFill>
                      <a:schemeClr val="tx1"/>
                    </a:solidFill>
                    <a:latin typeface="Helvetica Light"/>
                    <a:ea typeface="FangSong" panose="02010609060101010101" pitchFamily="49" charset="-122"/>
                  </a:rPr>
                  <a:t> that map the </a:t>
                </a:r>
                <a:r>
                  <a:rPr lang="en-US" sz="1100" dirty="0">
                    <a:solidFill>
                      <a:srgbClr val="0000FF"/>
                    </a:solidFill>
                    <a:latin typeface="Helvetica Light"/>
                    <a:ea typeface="FangSong" panose="02010609060101010101" pitchFamily="49" charset="-122"/>
                  </a:rPr>
                  <a:t>outcomes</a:t>
                </a:r>
                <a:r>
                  <a:rPr lang="en-US" sz="1100" dirty="0">
                    <a:solidFill>
                      <a:schemeClr val="tx1"/>
                    </a:solidFill>
                    <a:latin typeface="Helvetica Light"/>
                    <a:ea typeface="FangSong" panose="02010609060101010101" pitchFamily="49" charset="-122"/>
                  </a:rPr>
                  <a:t> in the sample space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100" b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100" dirty="0">
                    <a:solidFill>
                      <a:schemeClr val="tx1"/>
                    </a:solidFill>
                    <a:latin typeface="Helvetica Light"/>
                    <a:ea typeface="FangSong" panose="02010609060101010101" pitchFamily="49" charset="-122"/>
                  </a:rPr>
                  <a:t> to the real line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100">
                        <a:solidFill>
                          <a:srgbClr val="008000"/>
                        </a:solidFill>
                      </a:rPr>
                      <m:t>ℝ</m:t>
                    </m:r>
                  </m:oMath>
                </a14:m>
                <a:r>
                  <a:rPr lang="en-US" sz="1100" dirty="0">
                    <a:solidFill>
                      <a:schemeClr val="tx1"/>
                    </a:solidFill>
                    <a:latin typeface="Helvetica Light"/>
                    <a:ea typeface="FangSong" panose="02010609060101010101" pitchFamily="49" charset="-122"/>
                  </a:rPr>
                  <a:t>. These functions are known as </a:t>
                </a:r>
                <a:r>
                  <a:rPr lang="en-US" sz="1100" dirty="0">
                    <a:solidFill>
                      <a:srgbClr val="C00000"/>
                    </a:solidFill>
                    <a:latin typeface="Helvetica Light"/>
                    <a:ea typeface="FangSong" panose="02010609060101010101" pitchFamily="49" charset="-122"/>
                  </a:rPr>
                  <a:t>random variables</a:t>
                </a:r>
                <a:r>
                  <a:rPr lang="en-US" sz="1100" dirty="0">
                    <a:latin typeface="Helvetica Light"/>
                    <a:ea typeface="FangSong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975C25-5F96-8045-4AC7-A77A605D5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7" y="1048256"/>
                <a:ext cx="7964583" cy="1353384"/>
              </a:xfrm>
              <a:prstGeom prst="rect">
                <a:avLst/>
              </a:prstGeom>
              <a:blipFill>
                <a:blip r:embed="rId3"/>
                <a:stretch>
                  <a:fillRect b="-17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61217-13D6-FB7F-9774-7F928FE09F1C}"/>
                  </a:ext>
                </a:extLst>
              </p:cNvPr>
              <p:cNvSpPr txBox="1"/>
              <p:nvPr/>
            </p:nvSpPr>
            <p:spPr>
              <a:xfrm>
                <a:off x="478922" y="2646475"/>
                <a:ext cx="7575793" cy="616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solidFill>
                      <a:schemeClr val="tx1"/>
                    </a:solidFill>
                    <a:latin typeface="Helvetica Light"/>
                    <a:ea typeface="FangSong" panose="02010609060101010101" pitchFamily="49" charset="-122"/>
                  </a:rPr>
                  <a:t>Example: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  <a:ea typeface="FangSong" panose="02010609060101010101" pitchFamily="49" charset="-122"/>
                  </a:rPr>
                  <a:t> A fair coin is tossed twice, and the sample space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𝐻𝐻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𝐻𝑇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𝑇𝐻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𝑇𝑇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200" dirty="0">
                    <a:latin typeface="Helvetica Light"/>
                    <a:ea typeface="FangSong" panose="02010609060101010101" pitchFamily="49" charset="-122"/>
                  </a:rPr>
                  <a:t>.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  <a:ea typeface="FangSong" panose="02010609060101010101" pitchFamily="49" charset="-122"/>
                  </a:rPr>
                  <a:t> For each outcome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200" dirty="0">
                    <a:latin typeface="Helvetica Light"/>
                    <a:ea typeface="FangSong" panose="02010609060101010101" pitchFamily="49" charset="-122"/>
                  </a:rPr>
                  <a:t>, let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latin typeface="Helvetica Light"/>
                    <a:ea typeface="FangSong" panose="02010609060101010101" pitchFamily="49" charset="-122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  <a:ea typeface="FangSong" panose="02010609060101010101" pitchFamily="49" charset="-122"/>
                  </a:rPr>
                  <a:t>be the number of heads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  <a:ea typeface="FangSong" panose="02010609060101010101" pitchFamily="49" charset="-122"/>
                  </a:rPr>
                  <a:t>. </a:t>
                </a:r>
                <a:r>
                  <a:rPr lang="en-US" sz="1200" dirty="0">
                    <a:latin typeface="Helvetica Light"/>
                    <a:ea typeface="FangSong" panose="02010609060101010101" pitchFamily="49" charset="-122"/>
                  </a:rPr>
                  <a:t>Characterize the probability distribution based on the values 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i="1" dirty="0">
                    <a:solidFill>
                      <a:srgbClr val="008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61217-13D6-FB7F-9774-7F928FE0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22" y="2646475"/>
                <a:ext cx="7575793" cy="616451"/>
              </a:xfrm>
              <a:prstGeom prst="rect">
                <a:avLst/>
              </a:prstGeom>
              <a:blipFill>
                <a:blip r:embed="rId4"/>
                <a:stretch>
                  <a:fillRect l="-81" r="-483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2133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8F5F8E-A5EE-585C-52C5-90635DF0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593F032-1385-B65D-65CF-E44AE3D94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986417"/>
                <a:ext cx="8113667" cy="3496490"/>
              </a:xfr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Proofs (for interested students):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))(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b="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))(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𝑋𝑌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sty m:val="p"/>
                          </m:r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))(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))(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200" i="1" dirty="0">
                  <a:solidFill>
                    <a:srgbClr val="0000FF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))(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))(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)) 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1200" i="1" dirty="0">
                  <a:solidFill>
                    <a:srgbClr val="008000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))(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  <m:d>
                          <m:d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sz="1200" b="0" i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ov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sz="1200" i="1" dirty="0">
                  <a:solidFill>
                    <a:srgbClr val="008000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𝑎𝑋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𝑏𝑌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𝑎𝑏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))(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𝑎𝑏</m:t>
                    </m:r>
                    <m:r>
                      <m:rPr>
                        <m:sty m:val="p"/>
                      </m:rP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))(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𝑎𝑏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endParaRPr lang="en-US" sz="1200" i="1" dirty="0">
                  <a:solidFill>
                    <a:srgbClr val="008000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𝑏𝑌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𝑎𝑋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𝑏𝑌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𝑎𝑋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𝑏𝑌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</m:t>
                    </m:r>
                    <m:r>
                      <m:rPr>
                        <m:sty m:val="p"/>
                      </m:rPr>
                      <a:rPr lang="en-US" sz="1200" i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</m:t>
                    </m:r>
                    <m:r>
                      <m:rPr>
                        <m:sty m:val="p"/>
                      </m:rPr>
                      <a:rPr lang="en-US" sz="1200" i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𝑎𝑏</m:t>
                    </m:r>
                    <m:r>
                      <m:rPr>
                        <m:sty m:val="p"/>
                      </m:rPr>
                      <a:rPr lang="en-US" sz="1200" i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𝑏𝑎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𝑎𝑏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sz="1000" i="1" dirty="0">
                  <a:solidFill>
                    <a:srgbClr val="008000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593F032-1385-B65D-65CF-E44AE3D94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986417"/>
                <a:ext cx="8113667" cy="3496490"/>
              </a:xfrm>
              <a:blipFill>
                <a:blip r:embed="rId2"/>
                <a:stretch>
                  <a:fillRect b="-97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6167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Independent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16FCF-29C0-44E2-B468-07B03CF19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179095"/>
                <a:ext cx="8315442" cy="1228349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latin typeface="Helvetica Light" panose="020B0403020202020204"/>
                  </a:rPr>
                  <a:t>Two random variables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latin typeface="Helvetica Light" panose="020B0403020202020204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latin typeface="Helvetica Light" panose="020B0403020202020204"/>
                  </a:rPr>
                  <a:t>are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independent</a:t>
                </a:r>
                <a:r>
                  <a:rPr lang="en-US" sz="1200" dirty="0">
                    <a:latin typeface="Helvetica Light" panose="020B0403020202020204"/>
                  </a:rPr>
                  <a:t> if and only if: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1200" b="0" dirty="0">
                    <a:solidFill>
                      <a:srgbClr val="008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008000"/>
                    </a:solidFill>
                    <a:latin typeface="Helvetica Light" panose="020B0403020202020204"/>
                  </a:rPr>
                  <a:t> </a:t>
                </a:r>
                <a:r>
                  <a:rPr lang="en-US" sz="1200" dirty="0">
                    <a:latin typeface="Helvetica Light" panose="020B0403020202020204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1200" smtClean="0">
                        <a:solidFill>
                          <a:srgbClr val="008000"/>
                        </a:solidFill>
                      </a:rPr>
                      <m:t>ℝ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   or equivalently: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rgbClr val="008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m:rPr>
                        <m:sty m:val="p"/>
                      </m:rPr>
                      <a:rPr lang="en-US" sz="120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008000"/>
                    </a:solidFill>
                  </a:rPr>
                  <a:t> </a:t>
                </a:r>
                <a:r>
                  <a:rPr lang="en-US" sz="1200" dirty="0">
                    <a:latin typeface="Helvetica Light" panose="020B0403020202020204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8000"/>
                        </a:solidFill>
                      </a:rPr>
                      <m:t>ℝ</m:t>
                    </m:r>
                  </m:oMath>
                </a14:m>
                <a:endParaRPr lang="en-US" sz="1200" dirty="0">
                  <a:solidFill>
                    <a:srgbClr val="008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200" dirty="0">
                  <a:solidFill>
                    <a:srgbClr val="008000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916FCF-29C0-44E2-B468-07B03CF19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179095"/>
                <a:ext cx="8315442" cy="1228349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1E01323-B2AF-18C6-5B1E-86B1BE1AAB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2496742"/>
                <a:ext cx="8315442" cy="1514474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Remark: </a:t>
                </a:r>
                <a:r>
                  <a:rPr lang="en-US" sz="1200" dirty="0"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latin typeface="Helvetica Light" panose="020B0403020202020204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200" dirty="0">
                    <a:latin typeface="Helvetica Light" panose="020B0403020202020204"/>
                  </a:rPr>
                  <a:t> are independent, then for any functions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200" i="1" dirty="0">
                    <a:solidFill>
                      <a:srgbClr val="008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dirty="0">
                    <a:latin typeface="Helvetica Light" panose="020B0403020202020204"/>
                  </a:rPr>
                  <a:t>and</a:t>
                </a:r>
                <a:r>
                  <a:rPr lang="en-US" sz="1200" i="1" dirty="0">
                    <a:solidFill>
                      <a:srgbClr val="008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 marL="228600" indent="-2286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 sz="1200" dirty="0">
                    <a:solidFill>
                      <a:srgbClr val="008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1200" dirty="0">
                  <a:solidFill>
                    <a:srgbClr val="008000"/>
                  </a:solidFill>
                  <a:latin typeface="Helvetica Light" panose="020B0403020202020204"/>
                </a:endParaRPr>
              </a:p>
              <a:p>
                <a:pPr marL="228600" indent="-2286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 sz="1200" dirty="0">
                    <a:solidFill>
                      <a:srgbClr val="008000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200" b="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 marL="228600" indent="-2286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 sz="1200" dirty="0">
                    <a:solidFill>
                      <a:srgbClr val="008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sz="120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ar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sty m:val="p"/>
                      </m:rPr>
                      <a:rPr lang="en-US" sz="1200" i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solidFill>
                    <a:srgbClr val="008000"/>
                  </a:solidFill>
                  <a:latin typeface="Helvetica Light" panose="020B0403020202020204"/>
                </a:endParaRPr>
              </a:p>
              <a:p>
                <a:pPr marL="228600" indent="-228600">
                  <a:lnSpc>
                    <a:spcPct val="150000"/>
                  </a:lnSpc>
                  <a:buFont typeface="+mj-lt"/>
                  <a:buAutoNum type="alphaLcParenR"/>
                </a:pPr>
                <a:endParaRPr lang="en-US" sz="1200" dirty="0">
                  <a:solidFill>
                    <a:srgbClr val="008000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en-US" sz="1200" dirty="0">
                  <a:solidFill>
                    <a:srgbClr val="008000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en-US" sz="1200" dirty="0">
                  <a:solidFill>
                    <a:srgbClr val="008000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1E01323-B2AF-18C6-5B1E-86B1BE1AA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496742"/>
                <a:ext cx="8315442" cy="15144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A133C9F-E071-AA79-AB1C-E6C931BE66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4154468"/>
                <a:ext cx="8315442" cy="446108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Remark:</a:t>
                </a:r>
                <a:r>
                  <a:rPr 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i="1" dirty="0">
                    <a:solidFill>
                      <a:srgbClr val="008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dirty="0">
                    <a:latin typeface="Helvetica Light" panose="020B0403020202020204"/>
                  </a:rPr>
                  <a:t>does </a:t>
                </a:r>
                <a:r>
                  <a:rPr lang="en-US" sz="1200" i="1" dirty="0">
                    <a:solidFill>
                      <a:srgbClr val="0000FF"/>
                    </a:solidFill>
                    <a:latin typeface="Helvetica Light" panose="020B0403020202020204"/>
                  </a:rPr>
                  <a:t>not</a:t>
                </a:r>
                <a:r>
                  <a:rPr lang="en-US" sz="1200" dirty="0">
                    <a:latin typeface="Helvetica Light" panose="020B0403020202020204"/>
                  </a:rPr>
                  <a:t> mean independence</a:t>
                </a:r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en-US" sz="1200" dirty="0">
                  <a:latin typeface="Helvetica Light" panose="020B0403020202020204"/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en-US" sz="1200" dirty="0">
                  <a:solidFill>
                    <a:srgbClr val="008000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A133C9F-E071-AA79-AB1C-E6C931BE6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154468"/>
                <a:ext cx="8315442" cy="446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F4CF37F-FDC5-46FB-93CE-DDC0D08E557A}"/>
                  </a:ext>
                </a:extLst>
              </p14:cNvPr>
              <p14:cNvContentPartPr/>
              <p14:nvPr/>
            </p14:nvContentPartPr>
            <p14:xfrm>
              <a:off x="3186610" y="1599590"/>
              <a:ext cx="444600" cy="302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F4CF37F-FDC5-46FB-93CE-DDC0D08E55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77610" y="1590950"/>
                <a:ext cx="4622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BA31540-A077-4613-A82A-21E257A5DC21}"/>
                  </a:ext>
                </a:extLst>
              </p14:cNvPr>
              <p14:cNvContentPartPr/>
              <p14:nvPr/>
            </p14:nvContentPartPr>
            <p14:xfrm>
              <a:off x="2078170" y="121790"/>
              <a:ext cx="67320" cy="191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BA31540-A077-4613-A82A-21E257A5DC2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69170" y="112790"/>
                <a:ext cx="849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9DFDA81-3B0D-4277-A59D-C23B1955E847}"/>
                  </a:ext>
                </a:extLst>
              </p14:cNvPr>
              <p14:cNvContentPartPr/>
              <p14:nvPr/>
            </p14:nvContentPartPr>
            <p14:xfrm>
              <a:off x="2391730" y="245990"/>
              <a:ext cx="75600" cy="15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9DFDA81-3B0D-4277-A59D-C23B1955E84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83090" y="237350"/>
                <a:ext cx="932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925AEA-95E1-4767-BD15-963D4A912B2E}"/>
                  </a:ext>
                </a:extLst>
              </p14:cNvPr>
              <p14:cNvContentPartPr/>
              <p14:nvPr/>
            </p14:nvContentPartPr>
            <p14:xfrm>
              <a:off x="2395330" y="199190"/>
              <a:ext cx="82080" cy="13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925AEA-95E1-4767-BD15-963D4A912B2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86690" y="190190"/>
                <a:ext cx="997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6706BD0-B619-4A66-B007-CC78932B0D6B}"/>
                  </a:ext>
                </a:extLst>
              </p14:cNvPr>
              <p14:cNvContentPartPr/>
              <p14:nvPr/>
            </p14:nvContentPartPr>
            <p14:xfrm>
              <a:off x="2586130" y="194150"/>
              <a:ext cx="93240" cy="84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6706BD0-B619-4A66-B007-CC78932B0D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77130" y="185510"/>
                <a:ext cx="1108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EF7F77B-D811-4CDF-AC98-976AABC71DD4}"/>
                  </a:ext>
                </a:extLst>
              </p14:cNvPr>
              <p14:cNvContentPartPr/>
              <p14:nvPr/>
            </p14:nvContentPartPr>
            <p14:xfrm>
              <a:off x="2747410" y="282350"/>
              <a:ext cx="47520" cy="40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EF7F77B-D811-4CDF-AC98-976AABC71DD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38410" y="273710"/>
                <a:ext cx="651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437CC2E-3A70-4B32-88FD-B468236E408A}"/>
                  </a:ext>
                </a:extLst>
              </p14:cNvPr>
              <p14:cNvContentPartPr/>
              <p14:nvPr/>
            </p14:nvContentPartPr>
            <p14:xfrm>
              <a:off x="2238010" y="147350"/>
              <a:ext cx="88560" cy="125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437CC2E-3A70-4B32-88FD-B468236E408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29010" y="138350"/>
                <a:ext cx="1062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B9133A-E08C-41AF-8BEE-7C42CD637665}"/>
                  </a:ext>
                </a:extLst>
              </p14:cNvPr>
              <p14:cNvContentPartPr/>
              <p14:nvPr/>
            </p14:nvContentPartPr>
            <p14:xfrm>
              <a:off x="1911850" y="161030"/>
              <a:ext cx="92520" cy="156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B9133A-E08C-41AF-8BEE-7C42CD63766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902885" y="152030"/>
                <a:ext cx="110092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4FE3013-CE64-4137-BD8C-54BB6E870134}"/>
                  </a:ext>
                </a:extLst>
              </p14:cNvPr>
              <p14:cNvContentPartPr/>
              <p14:nvPr/>
            </p14:nvContentPartPr>
            <p14:xfrm>
              <a:off x="3132250" y="288830"/>
              <a:ext cx="68040" cy="6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4FE3013-CE64-4137-BD8C-54BB6E87013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123610" y="279830"/>
                <a:ext cx="856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B64C55C-926C-4312-B5A6-65AC35851098}"/>
                  </a:ext>
                </a:extLst>
              </p14:cNvPr>
              <p14:cNvContentPartPr/>
              <p14:nvPr/>
            </p14:nvContentPartPr>
            <p14:xfrm>
              <a:off x="3134050" y="242390"/>
              <a:ext cx="74520" cy="10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B64C55C-926C-4312-B5A6-65AC3585109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25050" y="233750"/>
                <a:ext cx="921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927D412-4046-4024-8433-0B7C903087D7}"/>
                  </a:ext>
                </a:extLst>
              </p14:cNvPr>
              <p14:cNvContentPartPr/>
              <p14:nvPr/>
            </p14:nvContentPartPr>
            <p14:xfrm>
              <a:off x="3305770" y="171470"/>
              <a:ext cx="78840" cy="136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927D412-4046-4024-8433-0B7C903087D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96770" y="162830"/>
                <a:ext cx="964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476125-3615-4F71-A85E-21C4A369DC29}"/>
                  </a:ext>
                </a:extLst>
              </p14:cNvPr>
              <p14:cNvContentPartPr/>
              <p14:nvPr/>
            </p14:nvContentPartPr>
            <p14:xfrm>
              <a:off x="3444370" y="158150"/>
              <a:ext cx="73440" cy="178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476125-3615-4F71-A85E-21C4A369DC2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435370" y="149150"/>
                <a:ext cx="910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05D405D-EE39-40FC-B81B-341090113A9E}"/>
                  </a:ext>
                </a:extLst>
              </p14:cNvPr>
              <p14:cNvContentPartPr/>
              <p14:nvPr/>
            </p14:nvContentPartPr>
            <p14:xfrm>
              <a:off x="2960170" y="175070"/>
              <a:ext cx="87480" cy="124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05D405D-EE39-40FC-B81B-341090113A9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951530" y="166096"/>
                <a:ext cx="105120" cy="141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47DDD0B-CFB9-43FD-BCD7-EC02974DA3B5}"/>
                  </a:ext>
                </a:extLst>
              </p14:cNvPr>
              <p14:cNvContentPartPr/>
              <p14:nvPr/>
            </p14:nvContentPartPr>
            <p14:xfrm>
              <a:off x="3750010" y="308630"/>
              <a:ext cx="90720" cy="9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47DDD0B-CFB9-43FD-BCD7-EC02974DA3B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741010" y="299990"/>
                <a:ext cx="1083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6F93F19-E4D7-40CE-844C-5192F832C3F5}"/>
                  </a:ext>
                </a:extLst>
              </p14:cNvPr>
              <p14:cNvContentPartPr/>
              <p14:nvPr/>
            </p14:nvContentPartPr>
            <p14:xfrm>
              <a:off x="3751450" y="253190"/>
              <a:ext cx="101880" cy="4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6F93F19-E4D7-40CE-844C-5192F832C3F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742810" y="244190"/>
                <a:ext cx="1195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C6C44FE-2B61-412A-A9E1-745C0065F11A}"/>
                  </a:ext>
                </a:extLst>
              </p14:cNvPr>
              <p14:cNvContentPartPr/>
              <p14:nvPr/>
            </p14:nvContentPartPr>
            <p14:xfrm>
              <a:off x="4207570" y="143750"/>
              <a:ext cx="54720" cy="187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C6C44FE-2B61-412A-A9E1-745C0065F11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198930" y="134750"/>
                <a:ext cx="723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58403" name="Ink 358402">
                <a:extLst>
                  <a:ext uri="{FF2B5EF4-FFF2-40B4-BE49-F238E27FC236}">
                    <a16:creationId xmlns:a16="http://schemas.microsoft.com/office/drawing/2014/main" id="{E9B5C891-9324-4E40-8FDC-7A097CA52DCF}"/>
                  </a:ext>
                </a:extLst>
              </p14:cNvPr>
              <p14:cNvContentPartPr/>
              <p14:nvPr/>
            </p14:nvContentPartPr>
            <p14:xfrm>
              <a:off x="4869970" y="153470"/>
              <a:ext cx="88560" cy="205560"/>
            </p14:xfrm>
          </p:contentPart>
        </mc:Choice>
        <mc:Fallback xmlns="">
          <p:pic>
            <p:nvPicPr>
              <p:cNvPr id="358403" name="Ink 358402">
                <a:extLst>
                  <a:ext uri="{FF2B5EF4-FFF2-40B4-BE49-F238E27FC236}">
                    <a16:creationId xmlns:a16="http://schemas.microsoft.com/office/drawing/2014/main" id="{E9B5C891-9324-4E40-8FDC-7A097CA52DC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861330" y="144830"/>
                <a:ext cx="1062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58406" name="Ink 358405">
                <a:extLst>
                  <a:ext uri="{FF2B5EF4-FFF2-40B4-BE49-F238E27FC236}">
                    <a16:creationId xmlns:a16="http://schemas.microsoft.com/office/drawing/2014/main" id="{475DF58B-3953-493C-8BE2-2A00D4127EDD}"/>
                  </a:ext>
                </a:extLst>
              </p14:cNvPr>
              <p14:cNvContentPartPr/>
              <p14:nvPr/>
            </p14:nvContentPartPr>
            <p14:xfrm>
              <a:off x="5293690" y="142310"/>
              <a:ext cx="25920" cy="164520"/>
            </p14:xfrm>
          </p:contentPart>
        </mc:Choice>
        <mc:Fallback xmlns="">
          <p:pic>
            <p:nvPicPr>
              <p:cNvPr id="358406" name="Ink 358405">
                <a:extLst>
                  <a:ext uri="{FF2B5EF4-FFF2-40B4-BE49-F238E27FC236}">
                    <a16:creationId xmlns:a16="http://schemas.microsoft.com/office/drawing/2014/main" id="{475DF58B-3953-493C-8BE2-2A00D4127ED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285050" y="133670"/>
                <a:ext cx="435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58416" name="Ink 358415">
                <a:extLst>
                  <a:ext uri="{FF2B5EF4-FFF2-40B4-BE49-F238E27FC236}">
                    <a16:creationId xmlns:a16="http://schemas.microsoft.com/office/drawing/2014/main" id="{FB321934-412B-4D64-BB95-2E08FD91B814}"/>
                  </a:ext>
                </a:extLst>
              </p14:cNvPr>
              <p14:cNvContentPartPr/>
              <p14:nvPr/>
            </p14:nvContentPartPr>
            <p14:xfrm>
              <a:off x="5115130" y="190910"/>
              <a:ext cx="82440" cy="150120"/>
            </p14:xfrm>
          </p:contentPart>
        </mc:Choice>
        <mc:Fallback xmlns="">
          <p:pic>
            <p:nvPicPr>
              <p:cNvPr id="358416" name="Ink 358415">
                <a:extLst>
                  <a:ext uri="{FF2B5EF4-FFF2-40B4-BE49-F238E27FC236}">
                    <a16:creationId xmlns:a16="http://schemas.microsoft.com/office/drawing/2014/main" id="{FB321934-412B-4D64-BB95-2E08FD91B81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106452" y="181932"/>
                <a:ext cx="100157" cy="1677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58418" name="Ink 358417">
                <a:extLst>
                  <a:ext uri="{FF2B5EF4-FFF2-40B4-BE49-F238E27FC236}">
                    <a16:creationId xmlns:a16="http://schemas.microsoft.com/office/drawing/2014/main" id="{2931C1BD-D636-4D5C-8503-A9209FB96CDF}"/>
                  </a:ext>
                </a:extLst>
              </p14:cNvPr>
              <p14:cNvContentPartPr/>
              <p14:nvPr/>
            </p14:nvContentPartPr>
            <p14:xfrm>
              <a:off x="4074010" y="184430"/>
              <a:ext cx="66960" cy="153720"/>
            </p14:xfrm>
          </p:contentPart>
        </mc:Choice>
        <mc:Fallback xmlns="">
          <p:pic>
            <p:nvPicPr>
              <p:cNvPr id="358418" name="Ink 358417">
                <a:extLst>
                  <a:ext uri="{FF2B5EF4-FFF2-40B4-BE49-F238E27FC236}">
                    <a16:creationId xmlns:a16="http://schemas.microsoft.com/office/drawing/2014/main" id="{2931C1BD-D636-4D5C-8503-A9209FB96CD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065370" y="175451"/>
                <a:ext cx="84600" cy="171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58420" name="Ink 358419">
                <a:extLst>
                  <a:ext uri="{FF2B5EF4-FFF2-40B4-BE49-F238E27FC236}">
                    <a16:creationId xmlns:a16="http://schemas.microsoft.com/office/drawing/2014/main" id="{12989280-E398-436D-BD1F-72E141ED2486}"/>
                  </a:ext>
                </a:extLst>
              </p14:cNvPr>
              <p14:cNvContentPartPr/>
              <p14:nvPr/>
            </p14:nvContentPartPr>
            <p14:xfrm>
              <a:off x="2243770" y="348230"/>
              <a:ext cx="439920" cy="57240"/>
            </p14:xfrm>
          </p:contentPart>
        </mc:Choice>
        <mc:Fallback xmlns="">
          <p:pic>
            <p:nvPicPr>
              <p:cNvPr id="358420" name="Ink 358419">
                <a:extLst>
                  <a:ext uri="{FF2B5EF4-FFF2-40B4-BE49-F238E27FC236}">
                    <a16:creationId xmlns:a16="http://schemas.microsoft.com/office/drawing/2014/main" id="{12989280-E398-436D-BD1F-72E141ED248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235130" y="339230"/>
                <a:ext cx="4575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8423" name="Ink 358422">
                <a:extLst>
                  <a:ext uri="{FF2B5EF4-FFF2-40B4-BE49-F238E27FC236}">
                    <a16:creationId xmlns:a16="http://schemas.microsoft.com/office/drawing/2014/main" id="{12523297-FCF1-4579-90A0-8AA7CC141B12}"/>
                  </a:ext>
                </a:extLst>
              </p14:cNvPr>
              <p14:cNvContentPartPr/>
              <p14:nvPr/>
            </p14:nvContentPartPr>
            <p14:xfrm>
              <a:off x="2390290" y="451550"/>
              <a:ext cx="128520" cy="122400"/>
            </p14:xfrm>
          </p:contentPart>
        </mc:Choice>
        <mc:Fallback xmlns="">
          <p:pic>
            <p:nvPicPr>
              <p:cNvPr id="358423" name="Ink 358422">
                <a:extLst>
                  <a:ext uri="{FF2B5EF4-FFF2-40B4-BE49-F238E27FC236}">
                    <a16:creationId xmlns:a16="http://schemas.microsoft.com/office/drawing/2014/main" id="{12523297-FCF1-4579-90A0-8AA7CC141B1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381290" y="442910"/>
                <a:ext cx="1461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58424" name="Ink 358423">
                <a:extLst>
                  <a:ext uri="{FF2B5EF4-FFF2-40B4-BE49-F238E27FC236}">
                    <a16:creationId xmlns:a16="http://schemas.microsoft.com/office/drawing/2014/main" id="{574BA464-DAE1-4646-9468-75DE043ACBDB}"/>
                  </a:ext>
                </a:extLst>
              </p14:cNvPr>
              <p14:cNvContentPartPr/>
              <p14:nvPr/>
            </p14:nvContentPartPr>
            <p14:xfrm>
              <a:off x="2981050" y="380270"/>
              <a:ext cx="409680" cy="56160"/>
            </p14:xfrm>
          </p:contentPart>
        </mc:Choice>
        <mc:Fallback xmlns="">
          <p:pic>
            <p:nvPicPr>
              <p:cNvPr id="358424" name="Ink 358423">
                <a:extLst>
                  <a:ext uri="{FF2B5EF4-FFF2-40B4-BE49-F238E27FC236}">
                    <a16:creationId xmlns:a16="http://schemas.microsoft.com/office/drawing/2014/main" id="{574BA464-DAE1-4646-9468-75DE043ACBD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972050" y="371270"/>
                <a:ext cx="4273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58427" name="Ink 358426">
                <a:extLst>
                  <a:ext uri="{FF2B5EF4-FFF2-40B4-BE49-F238E27FC236}">
                    <a16:creationId xmlns:a16="http://schemas.microsoft.com/office/drawing/2014/main" id="{ED5E6C98-6982-4286-BC4F-4936E2320B51}"/>
                  </a:ext>
                </a:extLst>
              </p14:cNvPr>
              <p14:cNvContentPartPr/>
              <p14:nvPr/>
            </p14:nvContentPartPr>
            <p14:xfrm>
              <a:off x="3118210" y="482510"/>
              <a:ext cx="95760" cy="138600"/>
            </p14:xfrm>
          </p:contentPart>
        </mc:Choice>
        <mc:Fallback xmlns="">
          <p:pic>
            <p:nvPicPr>
              <p:cNvPr id="358427" name="Ink 358426">
                <a:extLst>
                  <a:ext uri="{FF2B5EF4-FFF2-40B4-BE49-F238E27FC236}">
                    <a16:creationId xmlns:a16="http://schemas.microsoft.com/office/drawing/2014/main" id="{ED5E6C98-6982-4286-BC4F-4936E2320B5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109570" y="473870"/>
                <a:ext cx="1134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58430" name="Ink 358429">
                <a:extLst>
                  <a:ext uri="{FF2B5EF4-FFF2-40B4-BE49-F238E27FC236}">
                    <a16:creationId xmlns:a16="http://schemas.microsoft.com/office/drawing/2014/main" id="{9082C1B4-DCC7-49F7-8C0A-A7E2FDF5F513}"/>
                  </a:ext>
                </a:extLst>
              </p14:cNvPr>
              <p14:cNvContentPartPr/>
              <p14:nvPr/>
            </p14:nvContentPartPr>
            <p14:xfrm>
              <a:off x="5465770" y="661430"/>
              <a:ext cx="181080" cy="162360"/>
            </p14:xfrm>
          </p:contentPart>
        </mc:Choice>
        <mc:Fallback xmlns="">
          <p:pic>
            <p:nvPicPr>
              <p:cNvPr id="358430" name="Ink 358429">
                <a:extLst>
                  <a:ext uri="{FF2B5EF4-FFF2-40B4-BE49-F238E27FC236}">
                    <a16:creationId xmlns:a16="http://schemas.microsoft.com/office/drawing/2014/main" id="{9082C1B4-DCC7-49F7-8C0A-A7E2FDF5F51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456770" y="652430"/>
                <a:ext cx="1987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58433" name="Ink 358432">
                <a:extLst>
                  <a:ext uri="{FF2B5EF4-FFF2-40B4-BE49-F238E27FC236}">
                    <a16:creationId xmlns:a16="http://schemas.microsoft.com/office/drawing/2014/main" id="{03122022-3E78-4A7E-94C5-B164A18D59DC}"/>
                  </a:ext>
                </a:extLst>
              </p14:cNvPr>
              <p14:cNvContentPartPr/>
              <p14:nvPr/>
            </p14:nvContentPartPr>
            <p14:xfrm>
              <a:off x="5886970" y="708230"/>
              <a:ext cx="75960" cy="91080"/>
            </p14:xfrm>
          </p:contentPart>
        </mc:Choice>
        <mc:Fallback xmlns="">
          <p:pic>
            <p:nvPicPr>
              <p:cNvPr id="358433" name="Ink 358432">
                <a:extLst>
                  <a:ext uri="{FF2B5EF4-FFF2-40B4-BE49-F238E27FC236}">
                    <a16:creationId xmlns:a16="http://schemas.microsoft.com/office/drawing/2014/main" id="{03122022-3E78-4A7E-94C5-B164A18D59D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877970" y="699230"/>
                <a:ext cx="936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58434" name="Ink 358433">
                <a:extLst>
                  <a:ext uri="{FF2B5EF4-FFF2-40B4-BE49-F238E27FC236}">
                    <a16:creationId xmlns:a16="http://schemas.microsoft.com/office/drawing/2014/main" id="{1A5E0124-9A29-45B9-BBAA-59289973F351}"/>
                  </a:ext>
                </a:extLst>
              </p14:cNvPr>
              <p14:cNvContentPartPr/>
              <p14:nvPr/>
            </p14:nvContentPartPr>
            <p14:xfrm>
              <a:off x="6032410" y="716870"/>
              <a:ext cx="102600" cy="83880"/>
            </p14:xfrm>
          </p:contentPart>
        </mc:Choice>
        <mc:Fallback xmlns="">
          <p:pic>
            <p:nvPicPr>
              <p:cNvPr id="358434" name="Ink 358433">
                <a:extLst>
                  <a:ext uri="{FF2B5EF4-FFF2-40B4-BE49-F238E27FC236}">
                    <a16:creationId xmlns:a16="http://schemas.microsoft.com/office/drawing/2014/main" id="{1A5E0124-9A29-45B9-BBAA-59289973F35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023410" y="708230"/>
                <a:ext cx="1202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58444" name="Ink 358443">
                <a:extLst>
                  <a:ext uri="{FF2B5EF4-FFF2-40B4-BE49-F238E27FC236}">
                    <a16:creationId xmlns:a16="http://schemas.microsoft.com/office/drawing/2014/main" id="{A29985DC-C460-40A5-833B-B4926C9B8728}"/>
                  </a:ext>
                </a:extLst>
              </p14:cNvPr>
              <p14:cNvContentPartPr/>
              <p14:nvPr/>
            </p14:nvContentPartPr>
            <p14:xfrm>
              <a:off x="7051570" y="758270"/>
              <a:ext cx="91440" cy="93960"/>
            </p14:xfrm>
          </p:contentPart>
        </mc:Choice>
        <mc:Fallback xmlns="">
          <p:pic>
            <p:nvPicPr>
              <p:cNvPr id="358444" name="Ink 358443">
                <a:extLst>
                  <a:ext uri="{FF2B5EF4-FFF2-40B4-BE49-F238E27FC236}">
                    <a16:creationId xmlns:a16="http://schemas.microsoft.com/office/drawing/2014/main" id="{A29985DC-C460-40A5-833B-B4926C9B872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042570" y="749630"/>
                <a:ext cx="1090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58454" name="Ink 358453">
                <a:extLst>
                  <a:ext uri="{FF2B5EF4-FFF2-40B4-BE49-F238E27FC236}">
                    <a16:creationId xmlns:a16="http://schemas.microsoft.com/office/drawing/2014/main" id="{D77C3DCE-DC95-4CCB-9350-7EBF08144760}"/>
                  </a:ext>
                </a:extLst>
              </p14:cNvPr>
              <p14:cNvContentPartPr/>
              <p14:nvPr/>
            </p14:nvContentPartPr>
            <p14:xfrm>
              <a:off x="5395210" y="163910"/>
              <a:ext cx="522720" cy="228240"/>
            </p14:xfrm>
          </p:contentPart>
        </mc:Choice>
        <mc:Fallback xmlns="">
          <p:pic>
            <p:nvPicPr>
              <p:cNvPr id="358454" name="Ink 358453">
                <a:extLst>
                  <a:ext uri="{FF2B5EF4-FFF2-40B4-BE49-F238E27FC236}">
                    <a16:creationId xmlns:a16="http://schemas.microsoft.com/office/drawing/2014/main" id="{D77C3DCE-DC95-4CCB-9350-7EBF0814476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386216" y="155256"/>
                <a:ext cx="540348" cy="245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58455" name="Ink 358454">
                <a:extLst>
                  <a:ext uri="{FF2B5EF4-FFF2-40B4-BE49-F238E27FC236}">
                    <a16:creationId xmlns:a16="http://schemas.microsoft.com/office/drawing/2014/main" id="{62572782-14E9-46E5-818C-53D80AAC6F68}"/>
                  </a:ext>
                </a:extLst>
              </p14:cNvPr>
              <p14:cNvContentPartPr/>
              <p14:nvPr/>
            </p14:nvContentPartPr>
            <p14:xfrm>
              <a:off x="4468570" y="440390"/>
              <a:ext cx="89640" cy="100800"/>
            </p14:xfrm>
          </p:contentPart>
        </mc:Choice>
        <mc:Fallback xmlns="">
          <p:pic>
            <p:nvPicPr>
              <p:cNvPr id="358455" name="Ink 358454">
                <a:extLst>
                  <a:ext uri="{FF2B5EF4-FFF2-40B4-BE49-F238E27FC236}">
                    <a16:creationId xmlns:a16="http://schemas.microsoft.com/office/drawing/2014/main" id="{62572782-14E9-46E5-818C-53D80AAC6F6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459930" y="431390"/>
                <a:ext cx="1072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58456" name="Ink 358455">
                <a:extLst>
                  <a:ext uri="{FF2B5EF4-FFF2-40B4-BE49-F238E27FC236}">
                    <a16:creationId xmlns:a16="http://schemas.microsoft.com/office/drawing/2014/main" id="{8BFBCC16-EDDC-4B0A-9057-FCBD40A9F0B9}"/>
                  </a:ext>
                </a:extLst>
              </p14:cNvPr>
              <p14:cNvContentPartPr/>
              <p14:nvPr/>
            </p14:nvContentPartPr>
            <p14:xfrm>
              <a:off x="4342570" y="173630"/>
              <a:ext cx="461160" cy="239040"/>
            </p14:xfrm>
          </p:contentPart>
        </mc:Choice>
        <mc:Fallback xmlns="">
          <p:pic>
            <p:nvPicPr>
              <p:cNvPr id="358456" name="Ink 358455">
                <a:extLst>
                  <a:ext uri="{FF2B5EF4-FFF2-40B4-BE49-F238E27FC236}">
                    <a16:creationId xmlns:a16="http://schemas.microsoft.com/office/drawing/2014/main" id="{8BFBCC16-EDDC-4B0A-9057-FCBD40A9F0B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333930" y="164990"/>
                <a:ext cx="4788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58460" name="Ink 358459">
                <a:extLst>
                  <a:ext uri="{FF2B5EF4-FFF2-40B4-BE49-F238E27FC236}">
                    <a16:creationId xmlns:a16="http://schemas.microsoft.com/office/drawing/2014/main" id="{846C009B-71D0-42E0-9AE3-C30B3360FC2C}"/>
                  </a:ext>
                </a:extLst>
              </p14:cNvPr>
              <p14:cNvContentPartPr/>
              <p14:nvPr/>
            </p14:nvContentPartPr>
            <p14:xfrm>
              <a:off x="6713890" y="690950"/>
              <a:ext cx="256680" cy="167040"/>
            </p14:xfrm>
          </p:contentPart>
        </mc:Choice>
        <mc:Fallback xmlns="">
          <p:pic>
            <p:nvPicPr>
              <p:cNvPr id="358460" name="Ink 358459">
                <a:extLst>
                  <a:ext uri="{FF2B5EF4-FFF2-40B4-BE49-F238E27FC236}">
                    <a16:creationId xmlns:a16="http://schemas.microsoft.com/office/drawing/2014/main" id="{846C009B-71D0-42E0-9AE3-C30B3360FC2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704890" y="681950"/>
                <a:ext cx="2743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58461" name="Ink 358460">
                <a:extLst>
                  <a:ext uri="{FF2B5EF4-FFF2-40B4-BE49-F238E27FC236}">
                    <a16:creationId xmlns:a16="http://schemas.microsoft.com/office/drawing/2014/main" id="{B72684E8-10E4-4A02-9ECE-D13668180AC7}"/>
                  </a:ext>
                </a:extLst>
              </p14:cNvPr>
              <p14:cNvContentPartPr/>
              <p14:nvPr/>
            </p14:nvContentPartPr>
            <p14:xfrm>
              <a:off x="6564850" y="705350"/>
              <a:ext cx="80280" cy="144360"/>
            </p14:xfrm>
          </p:contentPart>
        </mc:Choice>
        <mc:Fallback xmlns="">
          <p:pic>
            <p:nvPicPr>
              <p:cNvPr id="358461" name="Ink 358460">
                <a:extLst>
                  <a:ext uri="{FF2B5EF4-FFF2-40B4-BE49-F238E27FC236}">
                    <a16:creationId xmlns:a16="http://schemas.microsoft.com/office/drawing/2014/main" id="{B72684E8-10E4-4A02-9ECE-D13668180AC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556210" y="696350"/>
                <a:ext cx="979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58462" name="Ink 358461">
                <a:extLst>
                  <a:ext uri="{FF2B5EF4-FFF2-40B4-BE49-F238E27FC236}">
                    <a16:creationId xmlns:a16="http://schemas.microsoft.com/office/drawing/2014/main" id="{EB1DD116-DE8A-4A6C-89F5-D46E9EBA5C40}"/>
                  </a:ext>
                </a:extLst>
              </p14:cNvPr>
              <p14:cNvContentPartPr/>
              <p14:nvPr/>
            </p14:nvContentPartPr>
            <p14:xfrm>
              <a:off x="6210970" y="695990"/>
              <a:ext cx="187920" cy="152640"/>
            </p14:xfrm>
          </p:contentPart>
        </mc:Choice>
        <mc:Fallback xmlns="">
          <p:pic>
            <p:nvPicPr>
              <p:cNvPr id="358462" name="Ink 358461">
                <a:extLst>
                  <a:ext uri="{FF2B5EF4-FFF2-40B4-BE49-F238E27FC236}">
                    <a16:creationId xmlns:a16="http://schemas.microsoft.com/office/drawing/2014/main" id="{EB1DD116-DE8A-4A6C-89F5-D46E9EBA5C4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201970" y="686990"/>
                <a:ext cx="2055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58463" name="Ink 358462">
                <a:extLst>
                  <a:ext uri="{FF2B5EF4-FFF2-40B4-BE49-F238E27FC236}">
                    <a16:creationId xmlns:a16="http://schemas.microsoft.com/office/drawing/2014/main" id="{62DD9096-7B85-4DD4-A41B-6856F13FFD66}"/>
                  </a:ext>
                </a:extLst>
              </p14:cNvPr>
              <p14:cNvContentPartPr/>
              <p14:nvPr/>
            </p14:nvContentPartPr>
            <p14:xfrm>
              <a:off x="5703010" y="700670"/>
              <a:ext cx="110160" cy="96480"/>
            </p14:xfrm>
          </p:contentPart>
        </mc:Choice>
        <mc:Fallback xmlns="">
          <p:pic>
            <p:nvPicPr>
              <p:cNvPr id="358463" name="Ink 358462">
                <a:extLst>
                  <a:ext uri="{FF2B5EF4-FFF2-40B4-BE49-F238E27FC236}">
                    <a16:creationId xmlns:a16="http://schemas.microsoft.com/office/drawing/2014/main" id="{62DD9096-7B85-4DD4-A41B-6856F13FFD66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694342" y="692030"/>
                <a:ext cx="127858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58464" name="Ink 358463">
                <a:extLst>
                  <a:ext uri="{FF2B5EF4-FFF2-40B4-BE49-F238E27FC236}">
                    <a16:creationId xmlns:a16="http://schemas.microsoft.com/office/drawing/2014/main" id="{2CC9DE12-63D7-40AD-A9D8-8153D9443ADF}"/>
                  </a:ext>
                </a:extLst>
              </p14:cNvPr>
              <p14:cNvContentPartPr/>
              <p14:nvPr/>
            </p14:nvContentPartPr>
            <p14:xfrm>
              <a:off x="5513650" y="427790"/>
              <a:ext cx="137520" cy="106920"/>
            </p14:xfrm>
          </p:contentPart>
        </mc:Choice>
        <mc:Fallback xmlns="">
          <p:pic>
            <p:nvPicPr>
              <p:cNvPr id="358464" name="Ink 358463">
                <a:extLst>
                  <a:ext uri="{FF2B5EF4-FFF2-40B4-BE49-F238E27FC236}">
                    <a16:creationId xmlns:a16="http://schemas.microsoft.com/office/drawing/2014/main" id="{2CC9DE12-63D7-40AD-A9D8-8153D9443AD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504650" y="419150"/>
                <a:ext cx="1551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358465" name="Ink 358464">
                <a:extLst>
                  <a:ext uri="{FF2B5EF4-FFF2-40B4-BE49-F238E27FC236}">
                    <a16:creationId xmlns:a16="http://schemas.microsoft.com/office/drawing/2014/main" id="{A4FE0981-2B50-4961-8BF9-3C7D2005E8B3}"/>
                  </a:ext>
                </a:extLst>
              </p14:cNvPr>
              <p14:cNvContentPartPr/>
              <p14:nvPr/>
            </p14:nvContentPartPr>
            <p14:xfrm>
              <a:off x="2293090" y="1648910"/>
              <a:ext cx="123120" cy="110160"/>
            </p14:xfrm>
          </p:contentPart>
        </mc:Choice>
        <mc:Fallback xmlns="">
          <p:pic>
            <p:nvPicPr>
              <p:cNvPr id="358465" name="Ink 358464">
                <a:extLst>
                  <a:ext uri="{FF2B5EF4-FFF2-40B4-BE49-F238E27FC236}">
                    <a16:creationId xmlns:a16="http://schemas.microsoft.com/office/drawing/2014/main" id="{A4FE0981-2B50-4961-8BF9-3C7D2005E8B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284450" y="1639910"/>
                <a:ext cx="1407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58466" name="Ink 358465">
                <a:extLst>
                  <a:ext uri="{FF2B5EF4-FFF2-40B4-BE49-F238E27FC236}">
                    <a16:creationId xmlns:a16="http://schemas.microsoft.com/office/drawing/2014/main" id="{E6DC4A68-8691-4EB8-B0E5-FB0233114B9B}"/>
                  </a:ext>
                </a:extLst>
              </p14:cNvPr>
              <p14:cNvContentPartPr/>
              <p14:nvPr/>
            </p14:nvContentPartPr>
            <p14:xfrm>
              <a:off x="2649490" y="2020070"/>
              <a:ext cx="99360" cy="76320"/>
            </p14:xfrm>
          </p:contentPart>
        </mc:Choice>
        <mc:Fallback xmlns="">
          <p:pic>
            <p:nvPicPr>
              <p:cNvPr id="358466" name="Ink 358465">
                <a:extLst>
                  <a:ext uri="{FF2B5EF4-FFF2-40B4-BE49-F238E27FC236}">
                    <a16:creationId xmlns:a16="http://schemas.microsoft.com/office/drawing/2014/main" id="{E6DC4A68-8691-4EB8-B0E5-FB0233114B9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640490" y="2011430"/>
                <a:ext cx="1170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58475" name="Ink 358474">
                <a:extLst>
                  <a:ext uri="{FF2B5EF4-FFF2-40B4-BE49-F238E27FC236}">
                    <a16:creationId xmlns:a16="http://schemas.microsoft.com/office/drawing/2014/main" id="{F191A46D-72F2-4C95-8119-10493B8C8D6C}"/>
                  </a:ext>
                </a:extLst>
              </p14:cNvPr>
              <p14:cNvContentPartPr/>
              <p14:nvPr/>
            </p14:nvContentPartPr>
            <p14:xfrm>
              <a:off x="2124250" y="3165230"/>
              <a:ext cx="360" cy="360"/>
            </p14:xfrm>
          </p:contentPart>
        </mc:Choice>
        <mc:Fallback xmlns="">
          <p:pic>
            <p:nvPicPr>
              <p:cNvPr id="358475" name="Ink 358474">
                <a:extLst>
                  <a:ext uri="{FF2B5EF4-FFF2-40B4-BE49-F238E27FC236}">
                    <a16:creationId xmlns:a16="http://schemas.microsoft.com/office/drawing/2014/main" id="{F191A46D-72F2-4C95-8119-10493B8C8D6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115250" y="31562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58476" name="Ink 358475">
                <a:extLst>
                  <a:ext uri="{FF2B5EF4-FFF2-40B4-BE49-F238E27FC236}">
                    <a16:creationId xmlns:a16="http://schemas.microsoft.com/office/drawing/2014/main" id="{266A8885-39B8-44DD-9EBB-804ABEBB5416}"/>
                  </a:ext>
                </a:extLst>
              </p14:cNvPr>
              <p14:cNvContentPartPr/>
              <p14:nvPr/>
            </p14:nvContentPartPr>
            <p14:xfrm>
              <a:off x="2448250" y="3224270"/>
              <a:ext cx="360" cy="360"/>
            </p14:xfrm>
          </p:contentPart>
        </mc:Choice>
        <mc:Fallback xmlns="">
          <p:pic>
            <p:nvPicPr>
              <p:cNvPr id="358476" name="Ink 358475">
                <a:extLst>
                  <a:ext uri="{FF2B5EF4-FFF2-40B4-BE49-F238E27FC236}">
                    <a16:creationId xmlns:a16="http://schemas.microsoft.com/office/drawing/2014/main" id="{266A8885-39B8-44DD-9EBB-804ABEBB541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439250" y="32152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58481" name="Ink 358480">
                <a:extLst>
                  <a:ext uri="{FF2B5EF4-FFF2-40B4-BE49-F238E27FC236}">
                    <a16:creationId xmlns:a16="http://schemas.microsoft.com/office/drawing/2014/main" id="{3017DBFA-A8DF-4F1A-AC4B-33207B2AAE85}"/>
                  </a:ext>
                </a:extLst>
              </p14:cNvPr>
              <p14:cNvContentPartPr/>
              <p14:nvPr/>
            </p14:nvContentPartPr>
            <p14:xfrm>
              <a:off x="5454610" y="2655110"/>
              <a:ext cx="148320" cy="159120"/>
            </p14:xfrm>
          </p:contentPart>
        </mc:Choice>
        <mc:Fallback xmlns="">
          <p:pic>
            <p:nvPicPr>
              <p:cNvPr id="358481" name="Ink 358480">
                <a:extLst>
                  <a:ext uri="{FF2B5EF4-FFF2-40B4-BE49-F238E27FC236}">
                    <a16:creationId xmlns:a16="http://schemas.microsoft.com/office/drawing/2014/main" id="{3017DBFA-A8DF-4F1A-AC4B-33207B2AAE8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445632" y="2646450"/>
                <a:ext cx="165917" cy="1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58489" name="Ink 358488">
                <a:extLst>
                  <a:ext uri="{FF2B5EF4-FFF2-40B4-BE49-F238E27FC236}">
                    <a16:creationId xmlns:a16="http://schemas.microsoft.com/office/drawing/2014/main" id="{C1F0BFA0-2F5A-4A77-8F28-A8F753226994}"/>
                  </a:ext>
                </a:extLst>
              </p14:cNvPr>
              <p14:cNvContentPartPr/>
              <p14:nvPr/>
            </p14:nvContentPartPr>
            <p14:xfrm>
              <a:off x="1105450" y="2800190"/>
              <a:ext cx="648000" cy="412200"/>
            </p14:xfrm>
          </p:contentPart>
        </mc:Choice>
        <mc:Fallback xmlns="">
          <p:pic>
            <p:nvPicPr>
              <p:cNvPr id="358489" name="Ink 358488">
                <a:extLst>
                  <a:ext uri="{FF2B5EF4-FFF2-40B4-BE49-F238E27FC236}">
                    <a16:creationId xmlns:a16="http://schemas.microsoft.com/office/drawing/2014/main" id="{C1F0BFA0-2F5A-4A77-8F28-A8F75322699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96810" y="2791190"/>
                <a:ext cx="66564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58490" name="Ink 358489">
                <a:extLst>
                  <a:ext uri="{FF2B5EF4-FFF2-40B4-BE49-F238E27FC236}">
                    <a16:creationId xmlns:a16="http://schemas.microsoft.com/office/drawing/2014/main" id="{9BFC650F-517A-4C32-AD51-3D7406675876}"/>
                  </a:ext>
                </a:extLst>
              </p14:cNvPr>
              <p14:cNvContentPartPr/>
              <p14:nvPr/>
            </p14:nvContentPartPr>
            <p14:xfrm>
              <a:off x="5678530" y="2617310"/>
              <a:ext cx="67680" cy="220680"/>
            </p14:xfrm>
          </p:contentPart>
        </mc:Choice>
        <mc:Fallback xmlns="">
          <p:pic>
            <p:nvPicPr>
              <p:cNvPr id="358490" name="Ink 358489">
                <a:extLst>
                  <a:ext uri="{FF2B5EF4-FFF2-40B4-BE49-F238E27FC236}">
                    <a16:creationId xmlns:a16="http://schemas.microsoft.com/office/drawing/2014/main" id="{9BFC650F-517A-4C32-AD51-3D740667587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669530" y="2608310"/>
                <a:ext cx="853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58495" name="Ink 358494">
                <a:extLst>
                  <a:ext uri="{FF2B5EF4-FFF2-40B4-BE49-F238E27FC236}">
                    <a16:creationId xmlns:a16="http://schemas.microsoft.com/office/drawing/2014/main" id="{05ADC021-EEF3-424B-866E-75FAE9E92B3B}"/>
                  </a:ext>
                </a:extLst>
              </p14:cNvPr>
              <p14:cNvContentPartPr/>
              <p14:nvPr/>
            </p14:nvContentPartPr>
            <p14:xfrm>
              <a:off x="6184330" y="2656910"/>
              <a:ext cx="70200" cy="189360"/>
            </p14:xfrm>
          </p:contentPart>
        </mc:Choice>
        <mc:Fallback xmlns="">
          <p:pic>
            <p:nvPicPr>
              <p:cNvPr id="358495" name="Ink 358494">
                <a:extLst>
                  <a:ext uri="{FF2B5EF4-FFF2-40B4-BE49-F238E27FC236}">
                    <a16:creationId xmlns:a16="http://schemas.microsoft.com/office/drawing/2014/main" id="{05ADC021-EEF3-424B-866E-75FAE9E92B3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175690" y="2648270"/>
                <a:ext cx="878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58496" name="Ink 358495">
                <a:extLst>
                  <a:ext uri="{FF2B5EF4-FFF2-40B4-BE49-F238E27FC236}">
                    <a16:creationId xmlns:a16="http://schemas.microsoft.com/office/drawing/2014/main" id="{6E0CB995-81B4-4DE4-A22A-9E011B440EC0}"/>
                  </a:ext>
                </a:extLst>
              </p14:cNvPr>
              <p14:cNvContentPartPr/>
              <p14:nvPr/>
            </p14:nvContentPartPr>
            <p14:xfrm>
              <a:off x="6384130" y="2821070"/>
              <a:ext cx="53640" cy="20880"/>
            </p14:xfrm>
          </p:contentPart>
        </mc:Choice>
        <mc:Fallback xmlns="">
          <p:pic>
            <p:nvPicPr>
              <p:cNvPr id="358496" name="Ink 358495">
                <a:extLst>
                  <a:ext uri="{FF2B5EF4-FFF2-40B4-BE49-F238E27FC236}">
                    <a16:creationId xmlns:a16="http://schemas.microsoft.com/office/drawing/2014/main" id="{6E0CB995-81B4-4DE4-A22A-9E011B440EC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375130" y="2812070"/>
                <a:ext cx="712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58497" name="Ink 358496">
                <a:extLst>
                  <a:ext uri="{FF2B5EF4-FFF2-40B4-BE49-F238E27FC236}">
                    <a16:creationId xmlns:a16="http://schemas.microsoft.com/office/drawing/2014/main" id="{41532DAA-8C78-4E65-B61B-CC10B0933F32}"/>
                  </a:ext>
                </a:extLst>
              </p14:cNvPr>
              <p14:cNvContentPartPr/>
              <p14:nvPr/>
            </p14:nvContentPartPr>
            <p14:xfrm>
              <a:off x="6355690" y="2772470"/>
              <a:ext cx="86760" cy="13320"/>
            </p14:xfrm>
          </p:contentPart>
        </mc:Choice>
        <mc:Fallback xmlns="">
          <p:pic>
            <p:nvPicPr>
              <p:cNvPr id="358497" name="Ink 358496">
                <a:extLst>
                  <a:ext uri="{FF2B5EF4-FFF2-40B4-BE49-F238E27FC236}">
                    <a16:creationId xmlns:a16="http://schemas.microsoft.com/office/drawing/2014/main" id="{41532DAA-8C78-4E65-B61B-CC10B0933F3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346690" y="2763830"/>
                <a:ext cx="1044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58504" name="Ink 358503">
                <a:extLst>
                  <a:ext uri="{FF2B5EF4-FFF2-40B4-BE49-F238E27FC236}">
                    <a16:creationId xmlns:a16="http://schemas.microsoft.com/office/drawing/2014/main" id="{149C7B61-9312-4C1A-865C-51413A755B1E}"/>
                  </a:ext>
                </a:extLst>
              </p14:cNvPr>
              <p14:cNvContentPartPr/>
              <p14:nvPr/>
            </p14:nvContentPartPr>
            <p14:xfrm>
              <a:off x="7077490" y="2714150"/>
              <a:ext cx="53640" cy="182520"/>
            </p14:xfrm>
          </p:contentPart>
        </mc:Choice>
        <mc:Fallback xmlns="">
          <p:pic>
            <p:nvPicPr>
              <p:cNvPr id="358504" name="Ink 358503">
                <a:extLst>
                  <a:ext uri="{FF2B5EF4-FFF2-40B4-BE49-F238E27FC236}">
                    <a16:creationId xmlns:a16="http://schemas.microsoft.com/office/drawing/2014/main" id="{149C7B61-9312-4C1A-865C-51413A755B1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068490" y="2705510"/>
                <a:ext cx="712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58513" name="Ink 358512">
                <a:extLst>
                  <a:ext uri="{FF2B5EF4-FFF2-40B4-BE49-F238E27FC236}">
                    <a16:creationId xmlns:a16="http://schemas.microsoft.com/office/drawing/2014/main" id="{3435B0B3-46BC-4BA6-95C0-747D353A5280}"/>
                  </a:ext>
                </a:extLst>
              </p14:cNvPr>
              <p14:cNvContentPartPr/>
              <p14:nvPr/>
            </p14:nvContentPartPr>
            <p14:xfrm>
              <a:off x="7456930" y="2728910"/>
              <a:ext cx="258480" cy="223200"/>
            </p14:xfrm>
          </p:contentPart>
        </mc:Choice>
        <mc:Fallback xmlns="">
          <p:pic>
            <p:nvPicPr>
              <p:cNvPr id="358513" name="Ink 358512">
                <a:extLst>
                  <a:ext uri="{FF2B5EF4-FFF2-40B4-BE49-F238E27FC236}">
                    <a16:creationId xmlns:a16="http://schemas.microsoft.com/office/drawing/2014/main" id="{3435B0B3-46BC-4BA6-95C0-747D353A528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447930" y="2719910"/>
                <a:ext cx="2761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58514" name="Ink 358513">
                <a:extLst>
                  <a:ext uri="{FF2B5EF4-FFF2-40B4-BE49-F238E27FC236}">
                    <a16:creationId xmlns:a16="http://schemas.microsoft.com/office/drawing/2014/main" id="{59D74453-9FE0-41E1-B09C-43860334AF28}"/>
                  </a:ext>
                </a:extLst>
              </p14:cNvPr>
              <p14:cNvContentPartPr/>
              <p14:nvPr/>
            </p14:nvContentPartPr>
            <p14:xfrm>
              <a:off x="7225090" y="2744390"/>
              <a:ext cx="143640" cy="137520"/>
            </p14:xfrm>
          </p:contentPart>
        </mc:Choice>
        <mc:Fallback xmlns="">
          <p:pic>
            <p:nvPicPr>
              <p:cNvPr id="358514" name="Ink 358513">
                <a:extLst>
                  <a:ext uri="{FF2B5EF4-FFF2-40B4-BE49-F238E27FC236}">
                    <a16:creationId xmlns:a16="http://schemas.microsoft.com/office/drawing/2014/main" id="{59D74453-9FE0-41E1-B09C-43860334AF2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216450" y="2735390"/>
                <a:ext cx="16128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58515" name="Ink 358514">
                <a:extLst>
                  <a:ext uri="{FF2B5EF4-FFF2-40B4-BE49-F238E27FC236}">
                    <a16:creationId xmlns:a16="http://schemas.microsoft.com/office/drawing/2014/main" id="{5CF26351-4EEE-4C43-9B6A-0B1AB235CD9B}"/>
                  </a:ext>
                </a:extLst>
              </p14:cNvPr>
              <p14:cNvContentPartPr/>
              <p14:nvPr/>
            </p14:nvContentPartPr>
            <p14:xfrm>
              <a:off x="6848530" y="2691470"/>
              <a:ext cx="181800" cy="176760"/>
            </p14:xfrm>
          </p:contentPart>
        </mc:Choice>
        <mc:Fallback xmlns="">
          <p:pic>
            <p:nvPicPr>
              <p:cNvPr id="358515" name="Ink 358514">
                <a:extLst>
                  <a:ext uri="{FF2B5EF4-FFF2-40B4-BE49-F238E27FC236}">
                    <a16:creationId xmlns:a16="http://schemas.microsoft.com/office/drawing/2014/main" id="{5CF26351-4EEE-4C43-9B6A-0B1AB235CD9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839890" y="2682470"/>
                <a:ext cx="1994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58516" name="Ink 358515">
                <a:extLst>
                  <a:ext uri="{FF2B5EF4-FFF2-40B4-BE49-F238E27FC236}">
                    <a16:creationId xmlns:a16="http://schemas.microsoft.com/office/drawing/2014/main" id="{DDCA3223-3340-4EB3-A346-4BBBE3B82606}"/>
                  </a:ext>
                </a:extLst>
              </p14:cNvPr>
              <p14:cNvContentPartPr/>
              <p14:nvPr/>
            </p14:nvContentPartPr>
            <p14:xfrm>
              <a:off x="6655930" y="2720630"/>
              <a:ext cx="122760" cy="111600"/>
            </p14:xfrm>
          </p:contentPart>
        </mc:Choice>
        <mc:Fallback xmlns="">
          <p:pic>
            <p:nvPicPr>
              <p:cNvPr id="358516" name="Ink 358515">
                <a:extLst>
                  <a:ext uri="{FF2B5EF4-FFF2-40B4-BE49-F238E27FC236}">
                    <a16:creationId xmlns:a16="http://schemas.microsoft.com/office/drawing/2014/main" id="{DDCA3223-3340-4EB3-A346-4BBBE3B8260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646930" y="2711630"/>
                <a:ext cx="1404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58517" name="Ink 358516">
                <a:extLst>
                  <a:ext uri="{FF2B5EF4-FFF2-40B4-BE49-F238E27FC236}">
                    <a16:creationId xmlns:a16="http://schemas.microsoft.com/office/drawing/2014/main" id="{F04D327E-FD57-4BCE-8A78-EA03A5335E8A}"/>
                  </a:ext>
                </a:extLst>
              </p14:cNvPr>
              <p14:cNvContentPartPr/>
              <p14:nvPr/>
            </p14:nvContentPartPr>
            <p14:xfrm>
              <a:off x="5986330" y="2699030"/>
              <a:ext cx="111600" cy="128880"/>
            </p14:xfrm>
          </p:contentPart>
        </mc:Choice>
        <mc:Fallback xmlns="">
          <p:pic>
            <p:nvPicPr>
              <p:cNvPr id="358517" name="Ink 358516">
                <a:extLst>
                  <a:ext uri="{FF2B5EF4-FFF2-40B4-BE49-F238E27FC236}">
                    <a16:creationId xmlns:a16="http://schemas.microsoft.com/office/drawing/2014/main" id="{F04D327E-FD57-4BCE-8A78-EA03A5335E8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977690" y="2690030"/>
                <a:ext cx="1292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58518" name="Ink 358517">
                <a:extLst>
                  <a:ext uri="{FF2B5EF4-FFF2-40B4-BE49-F238E27FC236}">
                    <a16:creationId xmlns:a16="http://schemas.microsoft.com/office/drawing/2014/main" id="{626D19EB-AD96-45CC-9B31-88E74D44C5A6}"/>
                  </a:ext>
                </a:extLst>
              </p14:cNvPr>
              <p14:cNvContentPartPr/>
              <p14:nvPr/>
            </p14:nvContentPartPr>
            <p14:xfrm>
              <a:off x="5811010" y="2673470"/>
              <a:ext cx="84240" cy="123840"/>
            </p14:xfrm>
          </p:contentPart>
        </mc:Choice>
        <mc:Fallback xmlns="">
          <p:pic>
            <p:nvPicPr>
              <p:cNvPr id="358518" name="Ink 358517">
                <a:extLst>
                  <a:ext uri="{FF2B5EF4-FFF2-40B4-BE49-F238E27FC236}">
                    <a16:creationId xmlns:a16="http://schemas.microsoft.com/office/drawing/2014/main" id="{626D19EB-AD96-45CC-9B31-88E74D44C5A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802370" y="2664830"/>
                <a:ext cx="1018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58525" name="Ink 358524">
                <a:extLst>
                  <a:ext uri="{FF2B5EF4-FFF2-40B4-BE49-F238E27FC236}">
                    <a16:creationId xmlns:a16="http://schemas.microsoft.com/office/drawing/2014/main" id="{33F14E46-9A31-4145-88B1-49AC358347F7}"/>
                  </a:ext>
                </a:extLst>
              </p14:cNvPr>
              <p14:cNvContentPartPr/>
              <p14:nvPr/>
            </p14:nvContentPartPr>
            <p14:xfrm>
              <a:off x="5668450" y="2996750"/>
              <a:ext cx="57240" cy="187920"/>
            </p14:xfrm>
          </p:contentPart>
        </mc:Choice>
        <mc:Fallback xmlns="">
          <p:pic>
            <p:nvPicPr>
              <p:cNvPr id="358525" name="Ink 358524">
                <a:extLst>
                  <a:ext uri="{FF2B5EF4-FFF2-40B4-BE49-F238E27FC236}">
                    <a16:creationId xmlns:a16="http://schemas.microsoft.com/office/drawing/2014/main" id="{33F14E46-9A31-4145-88B1-49AC358347F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659810" y="2988110"/>
                <a:ext cx="748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58531" name="Ink 358530">
                <a:extLst>
                  <a:ext uri="{FF2B5EF4-FFF2-40B4-BE49-F238E27FC236}">
                    <a16:creationId xmlns:a16="http://schemas.microsoft.com/office/drawing/2014/main" id="{0AAFB914-4A67-43BE-B4ED-91B04520C737}"/>
                  </a:ext>
                </a:extLst>
              </p14:cNvPr>
              <p14:cNvContentPartPr/>
              <p14:nvPr/>
            </p14:nvContentPartPr>
            <p14:xfrm>
              <a:off x="6275050" y="3160910"/>
              <a:ext cx="82800" cy="4680"/>
            </p14:xfrm>
          </p:contentPart>
        </mc:Choice>
        <mc:Fallback xmlns="">
          <p:pic>
            <p:nvPicPr>
              <p:cNvPr id="358531" name="Ink 358530">
                <a:extLst>
                  <a:ext uri="{FF2B5EF4-FFF2-40B4-BE49-F238E27FC236}">
                    <a16:creationId xmlns:a16="http://schemas.microsoft.com/office/drawing/2014/main" id="{0AAFB914-4A67-43BE-B4ED-91B04520C73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266050" y="3151910"/>
                <a:ext cx="1004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58548" name="Ink 358547">
                <a:extLst>
                  <a:ext uri="{FF2B5EF4-FFF2-40B4-BE49-F238E27FC236}">
                    <a16:creationId xmlns:a16="http://schemas.microsoft.com/office/drawing/2014/main" id="{B58A1414-09AB-4195-9225-F1371B8EEEBC}"/>
                  </a:ext>
                </a:extLst>
              </p14:cNvPr>
              <p14:cNvContentPartPr/>
              <p14:nvPr/>
            </p14:nvContentPartPr>
            <p14:xfrm>
              <a:off x="7759330" y="3222830"/>
              <a:ext cx="46440" cy="68760"/>
            </p14:xfrm>
          </p:contentPart>
        </mc:Choice>
        <mc:Fallback xmlns="">
          <p:pic>
            <p:nvPicPr>
              <p:cNvPr id="358548" name="Ink 358547">
                <a:extLst>
                  <a:ext uri="{FF2B5EF4-FFF2-40B4-BE49-F238E27FC236}">
                    <a16:creationId xmlns:a16="http://schemas.microsoft.com/office/drawing/2014/main" id="{B58A1414-09AB-4195-9225-F1371B8EEEB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750330" y="3214190"/>
                <a:ext cx="640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58549" name="Ink 358548">
                <a:extLst>
                  <a:ext uri="{FF2B5EF4-FFF2-40B4-BE49-F238E27FC236}">
                    <a16:creationId xmlns:a16="http://schemas.microsoft.com/office/drawing/2014/main" id="{5BF533C6-8749-46B7-9551-AB5B9B0FE215}"/>
                  </a:ext>
                </a:extLst>
              </p14:cNvPr>
              <p14:cNvContentPartPr/>
              <p14:nvPr/>
            </p14:nvContentPartPr>
            <p14:xfrm>
              <a:off x="5493850" y="3298790"/>
              <a:ext cx="1919880" cy="100080"/>
            </p14:xfrm>
          </p:contentPart>
        </mc:Choice>
        <mc:Fallback xmlns="">
          <p:pic>
            <p:nvPicPr>
              <p:cNvPr id="358549" name="Ink 358548">
                <a:extLst>
                  <a:ext uri="{FF2B5EF4-FFF2-40B4-BE49-F238E27FC236}">
                    <a16:creationId xmlns:a16="http://schemas.microsoft.com/office/drawing/2014/main" id="{5BF533C6-8749-46B7-9551-AB5B9B0FE21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484850" y="3289790"/>
                <a:ext cx="19375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58550" name="Ink 358549">
                <a:extLst>
                  <a:ext uri="{FF2B5EF4-FFF2-40B4-BE49-F238E27FC236}">
                    <a16:creationId xmlns:a16="http://schemas.microsoft.com/office/drawing/2014/main" id="{23579F21-BCB9-4C51-8841-F2F878CF150A}"/>
                  </a:ext>
                </a:extLst>
              </p14:cNvPr>
              <p14:cNvContentPartPr/>
              <p14:nvPr/>
            </p14:nvContentPartPr>
            <p14:xfrm>
              <a:off x="7454410" y="3098630"/>
              <a:ext cx="221400" cy="146880"/>
            </p14:xfrm>
          </p:contentPart>
        </mc:Choice>
        <mc:Fallback xmlns="">
          <p:pic>
            <p:nvPicPr>
              <p:cNvPr id="358550" name="Ink 358549">
                <a:extLst>
                  <a:ext uri="{FF2B5EF4-FFF2-40B4-BE49-F238E27FC236}">
                    <a16:creationId xmlns:a16="http://schemas.microsoft.com/office/drawing/2014/main" id="{23579F21-BCB9-4C51-8841-F2F878CF150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445410" y="3089630"/>
                <a:ext cx="2390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58551" name="Ink 358550">
                <a:extLst>
                  <a:ext uri="{FF2B5EF4-FFF2-40B4-BE49-F238E27FC236}">
                    <a16:creationId xmlns:a16="http://schemas.microsoft.com/office/drawing/2014/main" id="{E79F8A94-EF14-473A-91BE-962E4CB02E8C}"/>
                  </a:ext>
                </a:extLst>
              </p14:cNvPr>
              <p14:cNvContentPartPr/>
              <p14:nvPr/>
            </p14:nvContentPartPr>
            <p14:xfrm>
              <a:off x="7253530" y="3070190"/>
              <a:ext cx="146520" cy="185040"/>
            </p14:xfrm>
          </p:contentPart>
        </mc:Choice>
        <mc:Fallback xmlns="">
          <p:pic>
            <p:nvPicPr>
              <p:cNvPr id="358551" name="Ink 358550">
                <a:extLst>
                  <a:ext uri="{FF2B5EF4-FFF2-40B4-BE49-F238E27FC236}">
                    <a16:creationId xmlns:a16="http://schemas.microsoft.com/office/drawing/2014/main" id="{E79F8A94-EF14-473A-91BE-962E4CB02E8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244911" y="3061533"/>
                <a:ext cx="164117" cy="2027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58552" name="Ink 358551">
                <a:extLst>
                  <a:ext uri="{FF2B5EF4-FFF2-40B4-BE49-F238E27FC236}">
                    <a16:creationId xmlns:a16="http://schemas.microsoft.com/office/drawing/2014/main" id="{A9E9CEA6-1394-4E23-A9ED-614C75725673}"/>
                  </a:ext>
                </a:extLst>
              </p14:cNvPr>
              <p14:cNvContentPartPr/>
              <p14:nvPr/>
            </p14:nvContentPartPr>
            <p14:xfrm>
              <a:off x="7062730" y="3088550"/>
              <a:ext cx="115200" cy="137160"/>
            </p14:xfrm>
          </p:contentPart>
        </mc:Choice>
        <mc:Fallback xmlns="">
          <p:pic>
            <p:nvPicPr>
              <p:cNvPr id="358552" name="Ink 358551">
                <a:extLst>
                  <a:ext uri="{FF2B5EF4-FFF2-40B4-BE49-F238E27FC236}">
                    <a16:creationId xmlns:a16="http://schemas.microsoft.com/office/drawing/2014/main" id="{A9E9CEA6-1394-4E23-A9ED-614C7572567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053730" y="3079910"/>
                <a:ext cx="1328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58553" name="Ink 358552">
                <a:extLst>
                  <a:ext uri="{FF2B5EF4-FFF2-40B4-BE49-F238E27FC236}">
                    <a16:creationId xmlns:a16="http://schemas.microsoft.com/office/drawing/2014/main" id="{162620C4-335A-47A8-BA8D-87CB9FE59E68}"/>
                  </a:ext>
                </a:extLst>
              </p14:cNvPr>
              <p14:cNvContentPartPr/>
              <p14:nvPr/>
            </p14:nvContentPartPr>
            <p14:xfrm>
              <a:off x="6695170" y="3037430"/>
              <a:ext cx="295560" cy="198720"/>
            </p14:xfrm>
          </p:contentPart>
        </mc:Choice>
        <mc:Fallback xmlns="">
          <p:pic>
            <p:nvPicPr>
              <p:cNvPr id="358553" name="Ink 358552">
                <a:extLst>
                  <a:ext uri="{FF2B5EF4-FFF2-40B4-BE49-F238E27FC236}">
                    <a16:creationId xmlns:a16="http://schemas.microsoft.com/office/drawing/2014/main" id="{162620C4-335A-47A8-BA8D-87CB9FE59E6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686530" y="3028790"/>
                <a:ext cx="3132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58554" name="Ink 358553">
                <a:extLst>
                  <a:ext uri="{FF2B5EF4-FFF2-40B4-BE49-F238E27FC236}">
                    <a16:creationId xmlns:a16="http://schemas.microsoft.com/office/drawing/2014/main" id="{6B0751D3-A3E9-45C6-9B5E-DBF539E15CE2}"/>
                  </a:ext>
                </a:extLst>
              </p14:cNvPr>
              <p14:cNvContentPartPr/>
              <p14:nvPr/>
            </p14:nvContentPartPr>
            <p14:xfrm>
              <a:off x="6480610" y="3069110"/>
              <a:ext cx="156240" cy="130680"/>
            </p14:xfrm>
          </p:contentPart>
        </mc:Choice>
        <mc:Fallback xmlns="">
          <p:pic>
            <p:nvPicPr>
              <p:cNvPr id="358554" name="Ink 358553">
                <a:extLst>
                  <a:ext uri="{FF2B5EF4-FFF2-40B4-BE49-F238E27FC236}">
                    <a16:creationId xmlns:a16="http://schemas.microsoft.com/office/drawing/2014/main" id="{6B0751D3-A3E9-45C6-9B5E-DBF539E15CE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471610" y="3060446"/>
                <a:ext cx="173880" cy="148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58555" name="Ink 358554">
                <a:extLst>
                  <a:ext uri="{FF2B5EF4-FFF2-40B4-BE49-F238E27FC236}">
                    <a16:creationId xmlns:a16="http://schemas.microsoft.com/office/drawing/2014/main" id="{95A3EAEE-9EF8-4D66-AE89-923E6B1287EC}"/>
                  </a:ext>
                </a:extLst>
              </p14:cNvPr>
              <p14:cNvContentPartPr/>
              <p14:nvPr/>
            </p14:nvContentPartPr>
            <p14:xfrm>
              <a:off x="5788690" y="3055790"/>
              <a:ext cx="322560" cy="172080"/>
            </p14:xfrm>
          </p:contentPart>
        </mc:Choice>
        <mc:Fallback xmlns="">
          <p:pic>
            <p:nvPicPr>
              <p:cNvPr id="358555" name="Ink 358554">
                <a:extLst>
                  <a:ext uri="{FF2B5EF4-FFF2-40B4-BE49-F238E27FC236}">
                    <a16:creationId xmlns:a16="http://schemas.microsoft.com/office/drawing/2014/main" id="{95A3EAEE-9EF8-4D66-AE89-923E6B1287E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780050" y="3047150"/>
                <a:ext cx="3402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58556" name="Ink 358555">
                <a:extLst>
                  <a:ext uri="{FF2B5EF4-FFF2-40B4-BE49-F238E27FC236}">
                    <a16:creationId xmlns:a16="http://schemas.microsoft.com/office/drawing/2014/main" id="{38E26E56-32CB-46A4-8F09-603A09F3C01D}"/>
                  </a:ext>
                </a:extLst>
              </p14:cNvPr>
              <p14:cNvContentPartPr/>
              <p14:nvPr/>
            </p14:nvContentPartPr>
            <p14:xfrm>
              <a:off x="5425810" y="3038510"/>
              <a:ext cx="170640" cy="124200"/>
            </p14:xfrm>
          </p:contentPart>
        </mc:Choice>
        <mc:Fallback xmlns="">
          <p:pic>
            <p:nvPicPr>
              <p:cNvPr id="358556" name="Ink 358555">
                <a:extLst>
                  <a:ext uri="{FF2B5EF4-FFF2-40B4-BE49-F238E27FC236}">
                    <a16:creationId xmlns:a16="http://schemas.microsoft.com/office/drawing/2014/main" id="{38E26E56-32CB-46A4-8F09-603A09F3C01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416829" y="3029484"/>
                <a:ext cx="188243" cy="141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58557" name="Ink 358556">
                <a:extLst>
                  <a:ext uri="{FF2B5EF4-FFF2-40B4-BE49-F238E27FC236}">
                    <a16:creationId xmlns:a16="http://schemas.microsoft.com/office/drawing/2014/main" id="{C633CDF0-F93A-4487-A515-36C293C5A708}"/>
                  </a:ext>
                </a:extLst>
              </p14:cNvPr>
              <p14:cNvContentPartPr/>
              <p14:nvPr/>
            </p14:nvContentPartPr>
            <p14:xfrm>
              <a:off x="4910650" y="3075230"/>
              <a:ext cx="217800" cy="123840"/>
            </p14:xfrm>
          </p:contentPart>
        </mc:Choice>
        <mc:Fallback xmlns="">
          <p:pic>
            <p:nvPicPr>
              <p:cNvPr id="358557" name="Ink 358556">
                <a:extLst>
                  <a:ext uri="{FF2B5EF4-FFF2-40B4-BE49-F238E27FC236}">
                    <a16:creationId xmlns:a16="http://schemas.microsoft.com/office/drawing/2014/main" id="{C633CDF0-F93A-4487-A515-36C293C5A70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901650" y="3066230"/>
                <a:ext cx="2354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58570" name="Ink 358569">
                <a:extLst>
                  <a:ext uri="{FF2B5EF4-FFF2-40B4-BE49-F238E27FC236}">
                    <a16:creationId xmlns:a16="http://schemas.microsoft.com/office/drawing/2014/main" id="{4B59E2FA-3480-4F10-AEE5-AEEAE66CE54C}"/>
                  </a:ext>
                </a:extLst>
              </p14:cNvPr>
              <p14:cNvContentPartPr/>
              <p14:nvPr/>
            </p14:nvContentPartPr>
            <p14:xfrm>
              <a:off x="6668530" y="3525950"/>
              <a:ext cx="346320" cy="177840"/>
            </p14:xfrm>
          </p:contentPart>
        </mc:Choice>
        <mc:Fallback xmlns="">
          <p:pic>
            <p:nvPicPr>
              <p:cNvPr id="358570" name="Ink 358569">
                <a:extLst>
                  <a:ext uri="{FF2B5EF4-FFF2-40B4-BE49-F238E27FC236}">
                    <a16:creationId xmlns:a16="http://schemas.microsoft.com/office/drawing/2014/main" id="{4B59E2FA-3480-4F10-AEE5-AEEAE66CE54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659890" y="3517310"/>
                <a:ext cx="36396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58571" name="Ink 358570">
                <a:extLst>
                  <a:ext uri="{FF2B5EF4-FFF2-40B4-BE49-F238E27FC236}">
                    <a16:creationId xmlns:a16="http://schemas.microsoft.com/office/drawing/2014/main" id="{213A3C27-FC11-4130-A672-29F6BDB4C7D2}"/>
                  </a:ext>
                </a:extLst>
              </p14:cNvPr>
              <p14:cNvContentPartPr/>
              <p14:nvPr/>
            </p14:nvContentPartPr>
            <p14:xfrm>
              <a:off x="6236530" y="3449270"/>
              <a:ext cx="376560" cy="193680"/>
            </p14:xfrm>
          </p:contentPart>
        </mc:Choice>
        <mc:Fallback xmlns="">
          <p:pic>
            <p:nvPicPr>
              <p:cNvPr id="358571" name="Ink 358570">
                <a:extLst>
                  <a:ext uri="{FF2B5EF4-FFF2-40B4-BE49-F238E27FC236}">
                    <a16:creationId xmlns:a16="http://schemas.microsoft.com/office/drawing/2014/main" id="{213A3C27-FC11-4130-A672-29F6BDB4C7D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227890" y="3440270"/>
                <a:ext cx="3942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58573" name="Ink 358572">
                <a:extLst>
                  <a:ext uri="{FF2B5EF4-FFF2-40B4-BE49-F238E27FC236}">
                    <a16:creationId xmlns:a16="http://schemas.microsoft.com/office/drawing/2014/main" id="{7DC412AA-2E2E-4600-9C9A-4D867C659B12}"/>
                  </a:ext>
                </a:extLst>
              </p14:cNvPr>
              <p14:cNvContentPartPr/>
              <p14:nvPr/>
            </p14:nvContentPartPr>
            <p14:xfrm>
              <a:off x="7165330" y="3589670"/>
              <a:ext cx="256320" cy="165600"/>
            </p14:xfrm>
          </p:contentPart>
        </mc:Choice>
        <mc:Fallback xmlns="">
          <p:pic>
            <p:nvPicPr>
              <p:cNvPr id="358573" name="Ink 358572">
                <a:extLst>
                  <a:ext uri="{FF2B5EF4-FFF2-40B4-BE49-F238E27FC236}">
                    <a16:creationId xmlns:a16="http://schemas.microsoft.com/office/drawing/2014/main" id="{7DC412AA-2E2E-4600-9C9A-4D867C659B1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156330" y="3580670"/>
                <a:ext cx="2739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58598" name="Ink 358597">
                <a:extLst>
                  <a:ext uri="{FF2B5EF4-FFF2-40B4-BE49-F238E27FC236}">
                    <a16:creationId xmlns:a16="http://schemas.microsoft.com/office/drawing/2014/main" id="{E315C276-F630-404A-A896-384A4A6E52F8}"/>
                  </a:ext>
                </a:extLst>
              </p14:cNvPr>
              <p14:cNvContentPartPr/>
              <p14:nvPr/>
            </p14:nvContentPartPr>
            <p14:xfrm>
              <a:off x="7238770" y="713270"/>
              <a:ext cx="1892520" cy="1791720"/>
            </p14:xfrm>
          </p:contentPart>
        </mc:Choice>
        <mc:Fallback xmlns="">
          <p:pic>
            <p:nvPicPr>
              <p:cNvPr id="358598" name="Ink 358597">
                <a:extLst>
                  <a:ext uri="{FF2B5EF4-FFF2-40B4-BE49-F238E27FC236}">
                    <a16:creationId xmlns:a16="http://schemas.microsoft.com/office/drawing/2014/main" id="{E315C276-F630-404A-A896-384A4A6E52F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230130" y="704270"/>
                <a:ext cx="1910160" cy="180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58600" name="Ink 358599">
                <a:extLst>
                  <a:ext uri="{FF2B5EF4-FFF2-40B4-BE49-F238E27FC236}">
                    <a16:creationId xmlns:a16="http://schemas.microsoft.com/office/drawing/2014/main" id="{44919EF2-0987-4F17-AA17-FC20A1C2DA5A}"/>
                  </a:ext>
                </a:extLst>
              </p14:cNvPr>
              <p14:cNvContentPartPr/>
              <p14:nvPr/>
            </p14:nvContentPartPr>
            <p14:xfrm>
              <a:off x="900970" y="3268550"/>
              <a:ext cx="1185840" cy="382320"/>
            </p14:xfrm>
          </p:contentPart>
        </mc:Choice>
        <mc:Fallback xmlns="">
          <p:pic>
            <p:nvPicPr>
              <p:cNvPr id="358600" name="Ink 358599">
                <a:extLst>
                  <a:ext uri="{FF2B5EF4-FFF2-40B4-BE49-F238E27FC236}">
                    <a16:creationId xmlns:a16="http://schemas.microsoft.com/office/drawing/2014/main" id="{44919EF2-0987-4F17-AA17-FC20A1C2DA5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92330" y="3259550"/>
                <a:ext cx="120348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58601" name="Ink 358600">
                <a:extLst>
                  <a:ext uri="{FF2B5EF4-FFF2-40B4-BE49-F238E27FC236}">
                    <a16:creationId xmlns:a16="http://schemas.microsoft.com/office/drawing/2014/main" id="{1D30D075-506A-4AD3-B957-0A7D87890C98}"/>
                  </a:ext>
                </a:extLst>
              </p14:cNvPr>
              <p14:cNvContentPartPr/>
              <p14:nvPr/>
            </p14:nvContentPartPr>
            <p14:xfrm>
              <a:off x="1361770" y="3923030"/>
              <a:ext cx="2880" cy="5760"/>
            </p14:xfrm>
          </p:contentPart>
        </mc:Choice>
        <mc:Fallback xmlns="">
          <p:pic>
            <p:nvPicPr>
              <p:cNvPr id="358601" name="Ink 358600">
                <a:extLst>
                  <a:ext uri="{FF2B5EF4-FFF2-40B4-BE49-F238E27FC236}">
                    <a16:creationId xmlns:a16="http://schemas.microsoft.com/office/drawing/2014/main" id="{1D30D075-506A-4AD3-B957-0A7D87890C9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352770" y="3914030"/>
                <a:ext cx="205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58602" name="Ink 358601">
                <a:extLst>
                  <a:ext uri="{FF2B5EF4-FFF2-40B4-BE49-F238E27FC236}">
                    <a16:creationId xmlns:a16="http://schemas.microsoft.com/office/drawing/2014/main" id="{A6609D28-902B-4515-B727-60F4BDADDD6A}"/>
                  </a:ext>
                </a:extLst>
              </p14:cNvPr>
              <p14:cNvContentPartPr/>
              <p14:nvPr/>
            </p14:nvContentPartPr>
            <p14:xfrm>
              <a:off x="1505050" y="3923030"/>
              <a:ext cx="360" cy="1080"/>
            </p14:xfrm>
          </p:contentPart>
        </mc:Choice>
        <mc:Fallback xmlns="">
          <p:pic>
            <p:nvPicPr>
              <p:cNvPr id="358602" name="Ink 358601">
                <a:extLst>
                  <a:ext uri="{FF2B5EF4-FFF2-40B4-BE49-F238E27FC236}">
                    <a16:creationId xmlns:a16="http://schemas.microsoft.com/office/drawing/2014/main" id="{A6609D28-902B-4515-B727-60F4BDADDD6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496050" y="3914030"/>
                <a:ext cx="180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58603" name="Ink 358602">
                <a:extLst>
                  <a:ext uri="{FF2B5EF4-FFF2-40B4-BE49-F238E27FC236}">
                    <a16:creationId xmlns:a16="http://schemas.microsoft.com/office/drawing/2014/main" id="{2C6323B7-612B-4027-A09F-D763FC8AEBD5}"/>
                  </a:ext>
                </a:extLst>
              </p14:cNvPr>
              <p14:cNvContentPartPr/>
              <p14:nvPr/>
            </p14:nvContentPartPr>
            <p14:xfrm>
              <a:off x="2437090" y="3924470"/>
              <a:ext cx="2880" cy="720"/>
            </p14:xfrm>
          </p:contentPart>
        </mc:Choice>
        <mc:Fallback xmlns="">
          <p:pic>
            <p:nvPicPr>
              <p:cNvPr id="358603" name="Ink 358602">
                <a:extLst>
                  <a:ext uri="{FF2B5EF4-FFF2-40B4-BE49-F238E27FC236}">
                    <a16:creationId xmlns:a16="http://schemas.microsoft.com/office/drawing/2014/main" id="{2C6323B7-612B-4027-A09F-D763FC8AEBD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428090" y="3915470"/>
                <a:ext cx="205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358604" name="Ink 358603">
                <a:extLst>
                  <a:ext uri="{FF2B5EF4-FFF2-40B4-BE49-F238E27FC236}">
                    <a16:creationId xmlns:a16="http://schemas.microsoft.com/office/drawing/2014/main" id="{753454C9-AE5A-4A16-897D-D121BE284244}"/>
                  </a:ext>
                </a:extLst>
              </p14:cNvPr>
              <p14:cNvContentPartPr/>
              <p14:nvPr/>
            </p14:nvContentPartPr>
            <p14:xfrm>
              <a:off x="2621770" y="3872270"/>
              <a:ext cx="360" cy="360"/>
            </p14:xfrm>
          </p:contentPart>
        </mc:Choice>
        <mc:Fallback xmlns="">
          <p:pic>
            <p:nvPicPr>
              <p:cNvPr id="358604" name="Ink 358603">
                <a:extLst>
                  <a:ext uri="{FF2B5EF4-FFF2-40B4-BE49-F238E27FC236}">
                    <a16:creationId xmlns:a16="http://schemas.microsoft.com/office/drawing/2014/main" id="{753454C9-AE5A-4A16-897D-D121BE28424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613130" y="38632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58605" name="Ink 358604">
                <a:extLst>
                  <a:ext uri="{FF2B5EF4-FFF2-40B4-BE49-F238E27FC236}">
                    <a16:creationId xmlns:a16="http://schemas.microsoft.com/office/drawing/2014/main" id="{B8A0CC54-5ADE-4C5E-BC9F-DE42CB0D3437}"/>
                  </a:ext>
                </a:extLst>
              </p14:cNvPr>
              <p14:cNvContentPartPr/>
              <p14:nvPr/>
            </p14:nvContentPartPr>
            <p14:xfrm>
              <a:off x="2850010" y="3944630"/>
              <a:ext cx="6480" cy="2160"/>
            </p14:xfrm>
          </p:contentPart>
        </mc:Choice>
        <mc:Fallback xmlns="">
          <p:pic>
            <p:nvPicPr>
              <p:cNvPr id="358605" name="Ink 358604">
                <a:extLst>
                  <a:ext uri="{FF2B5EF4-FFF2-40B4-BE49-F238E27FC236}">
                    <a16:creationId xmlns:a16="http://schemas.microsoft.com/office/drawing/2014/main" id="{B8A0CC54-5ADE-4C5E-BC9F-DE42CB0D343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841010" y="3935630"/>
                <a:ext cx="241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58606" name="Ink 358605">
                <a:extLst>
                  <a:ext uri="{FF2B5EF4-FFF2-40B4-BE49-F238E27FC236}">
                    <a16:creationId xmlns:a16="http://schemas.microsoft.com/office/drawing/2014/main" id="{83DE276F-FD61-47D4-B9B2-1FDA3A99D845}"/>
                  </a:ext>
                </a:extLst>
              </p14:cNvPr>
              <p14:cNvContentPartPr/>
              <p14:nvPr/>
            </p14:nvContentPartPr>
            <p14:xfrm>
              <a:off x="3158170" y="3932030"/>
              <a:ext cx="360" cy="360"/>
            </p14:xfrm>
          </p:contentPart>
        </mc:Choice>
        <mc:Fallback xmlns="">
          <p:pic>
            <p:nvPicPr>
              <p:cNvPr id="358606" name="Ink 358605">
                <a:extLst>
                  <a:ext uri="{FF2B5EF4-FFF2-40B4-BE49-F238E27FC236}">
                    <a16:creationId xmlns:a16="http://schemas.microsoft.com/office/drawing/2014/main" id="{83DE276F-FD61-47D4-B9B2-1FDA3A99D84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149530" y="39230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358627" name="Ink 358626">
                <a:extLst>
                  <a:ext uri="{FF2B5EF4-FFF2-40B4-BE49-F238E27FC236}">
                    <a16:creationId xmlns:a16="http://schemas.microsoft.com/office/drawing/2014/main" id="{4AC0ADBA-AC78-4A43-BB16-AD86225917B2}"/>
                  </a:ext>
                </a:extLst>
              </p14:cNvPr>
              <p14:cNvContentPartPr/>
              <p14:nvPr/>
            </p14:nvContentPartPr>
            <p14:xfrm>
              <a:off x="4747210" y="3414350"/>
              <a:ext cx="72000" cy="45360"/>
            </p14:xfrm>
          </p:contentPart>
        </mc:Choice>
        <mc:Fallback xmlns="">
          <p:pic>
            <p:nvPicPr>
              <p:cNvPr id="358627" name="Ink 358626">
                <a:extLst>
                  <a:ext uri="{FF2B5EF4-FFF2-40B4-BE49-F238E27FC236}">
                    <a16:creationId xmlns:a16="http://schemas.microsoft.com/office/drawing/2014/main" id="{4AC0ADBA-AC78-4A43-BB16-AD86225917B2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4738210" y="3405710"/>
                <a:ext cx="896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358628" name="Ink 358627">
                <a:extLst>
                  <a:ext uri="{FF2B5EF4-FFF2-40B4-BE49-F238E27FC236}">
                    <a16:creationId xmlns:a16="http://schemas.microsoft.com/office/drawing/2014/main" id="{FBA678BD-9221-47C3-9398-4A9F35126EFF}"/>
                  </a:ext>
                </a:extLst>
              </p14:cNvPr>
              <p14:cNvContentPartPr/>
              <p14:nvPr/>
            </p14:nvContentPartPr>
            <p14:xfrm>
              <a:off x="4108930" y="3536030"/>
              <a:ext cx="1526400" cy="653760"/>
            </p14:xfrm>
          </p:contentPart>
        </mc:Choice>
        <mc:Fallback xmlns="">
          <p:pic>
            <p:nvPicPr>
              <p:cNvPr id="358628" name="Ink 358627">
                <a:extLst>
                  <a:ext uri="{FF2B5EF4-FFF2-40B4-BE49-F238E27FC236}">
                    <a16:creationId xmlns:a16="http://schemas.microsoft.com/office/drawing/2014/main" id="{FBA678BD-9221-47C3-9398-4A9F35126EFF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100288" y="3527390"/>
                <a:ext cx="1544044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358629" name="Ink 358628">
                <a:extLst>
                  <a:ext uri="{FF2B5EF4-FFF2-40B4-BE49-F238E27FC236}">
                    <a16:creationId xmlns:a16="http://schemas.microsoft.com/office/drawing/2014/main" id="{6B8BEAC9-4C2D-4444-BFDC-5CE6D84836FD}"/>
                  </a:ext>
                </a:extLst>
              </p14:cNvPr>
              <p14:cNvContentPartPr/>
              <p14:nvPr/>
            </p14:nvContentPartPr>
            <p14:xfrm>
              <a:off x="3915610" y="3833390"/>
              <a:ext cx="86760" cy="63720"/>
            </p14:xfrm>
          </p:contentPart>
        </mc:Choice>
        <mc:Fallback xmlns="">
          <p:pic>
            <p:nvPicPr>
              <p:cNvPr id="358629" name="Ink 358628">
                <a:extLst>
                  <a:ext uri="{FF2B5EF4-FFF2-40B4-BE49-F238E27FC236}">
                    <a16:creationId xmlns:a16="http://schemas.microsoft.com/office/drawing/2014/main" id="{6B8BEAC9-4C2D-4444-BFDC-5CE6D84836FD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906610" y="3824390"/>
                <a:ext cx="1044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358632" name="Ink 358631">
                <a:extLst>
                  <a:ext uri="{FF2B5EF4-FFF2-40B4-BE49-F238E27FC236}">
                    <a16:creationId xmlns:a16="http://schemas.microsoft.com/office/drawing/2014/main" id="{DFF1B24A-107B-44A8-B444-EE892044FEF2}"/>
                  </a:ext>
                </a:extLst>
              </p14:cNvPr>
              <p14:cNvContentPartPr/>
              <p14:nvPr/>
            </p14:nvContentPartPr>
            <p14:xfrm>
              <a:off x="1349170" y="4478150"/>
              <a:ext cx="897840" cy="37080"/>
            </p14:xfrm>
          </p:contentPart>
        </mc:Choice>
        <mc:Fallback xmlns="">
          <p:pic>
            <p:nvPicPr>
              <p:cNvPr id="358632" name="Ink 358631">
                <a:extLst>
                  <a:ext uri="{FF2B5EF4-FFF2-40B4-BE49-F238E27FC236}">
                    <a16:creationId xmlns:a16="http://schemas.microsoft.com/office/drawing/2014/main" id="{DFF1B24A-107B-44A8-B444-EE892044FEF2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340530" y="4469510"/>
                <a:ext cx="915480" cy="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0200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02D0D9C-7CA2-17B1-0397-77F9EC44BD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Investment Portfolio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3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71512" y="1383448"/>
                <a:ext cx="8015287" cy="304925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  <a:cs typeface="Arial" pitchFamily="34" charset="0"/>
                  </a:rPr>
                  <a:t>Two investments: passive are aggressive considered. The returns on investing each $1000 in the passive and aggressive investments are the random variables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  <a:cs typeface="Arial" pitchFamily="34" charset="0"/>
                  </a:rPr>
                  <a:t> respectively. The detailed information of each investment is provided in the below table. Suppose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40%</m:t>
                    </m:r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Helvetica Light"/>
                    <a:cs typeface="Arial" pitchFamily="34" charset="0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  <a:cs typeface="Arial" pitchFamily="34" charset="0"/>
                  </a:rPr>
                  <a:t>of the portfolio is in the passive investment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0%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  <a:cs typeface="Arial" pitchFamily="34" charset="0"/>
                  </a:rPr>
                  <a:t> is in the aggressive investment. Find the portfolio’s expected return and risk (i.e., standard deviation).</a:t>
                </a:r>
                <a:endParaRPr lang="en-US" sz="1200" dirty="0">
                  <a:latin typeface="Helvetica Light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693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512" y="1383448"/>
                <a:ext cx="8015287" cy="3049250"/>
              </a:xfrm>
              <a:blipFill>
                <a:blip r:embed="rId2"/>
                <a:stretch>
                  <a:fillRect r="-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2">
                <a:extLst>
                  <a:ext uri="{FF2B5EF4-FFF2-40B4-BE49-F238E27FC236}">
                    <a16:creationId xmlns:a16="http://schemas.microsoft.com/office/drawing/2014/main" id="{CAFF2BE0-9A92-AF06-2191-D09068C437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0471838"/>
                  </p:ext>
                </p:extLst>
              </p:nvPr>
            </p:nvGraphicFramePr>
            <p:xfrm>
              <a:off x="2692870" y="2782635"/>
              <a:ext cx="3601916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1164">
                      <a:extLst>
                        <a:ext uri="{9D8B030D-6E8A-4147-A177-3AD203B41FA5}">
                          <a16:colId xmlns:a16="http://schemas.microsoft.com/office/drawing/2014/main" val="2345615287"/>
                        </a:ext>
                      </a:extLst>
                    </a:gridCol>
                    <a:gridCol w="1720752">
                      <a:extLst>
                        <a:ext uri="{9D8B030D-6E8A-4147-A177-3AD203B41FA5}">
                          <a16:colId xmlns:a16="http://schemas.microsoft.com/office/drawing/2014/main" val="28967418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200" b="0" i="0" kern="1200" noProof="0" dirty="0">
                              <a:solidFill>
                                <a:schemeClr val="tx1"/>
                              </a:solidFill>
                              <a:latin typeface="Helvetica Light"/>
                              <a:ea typeface="+mn-ea"/>
                              <a:cs typeface="Arial" pitchFamily="34" charset="0"/>
                            </a:rPr>
                            <a:t>Return and Risk on passive Investment </a:t>
                          </a: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8F8F8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Helvetica Light"/>
                              <a:cs typeface="Arial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8F8F8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Helvetica Light"/>
                              <a:cs typeface="Arial" pitchFamily="34" charset="0"/>
                            </a:rPr>
                            <a:t>)</a:t>
                          </a:r>
                          <a:endParaRPr lang="en-US" sz="12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=50,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=43.3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29993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0" lang="en-US" sz="12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rgbClr val="F8F8F8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Helvetica Light"/>
                              <a:ea typeface="+mn-ea"/>
                              <a:cs typeface="Arial" pitchFamily="34" charset="0"/>
                            </a:rPr>
                            <a:t>Return and Risk on aggressive Investment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kumimoji="0" lang="en-US" sz="12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rgbClr val="F8F8F8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Helvetica Light"/>
                              <a:ea typeface="+mn-ea"/>
                              <a:cs typeface="Arial" pitchFamily="34" charset="0"/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95</m:t>
                                </m:r>
                                <m:r>
                                  <a:rPr lang="en-US" sz="1200" b="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200" b="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193.21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743557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0" lang="en-US" sz="12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rgbClr val="F8F8F8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Helvetica Light"/>
                              <a:ea typeface="+mn-ea"/>
                              <a:cs typeface="Arial" pitchFamily="34" charset="0"/>
                            </a:rPr>
                            <a:t>Covariance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cov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=8250</m:t>
                                </m:r>
                              </m:oMath>
                            </m:oMathPara>
                          </a14:m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8F8F8">
                                <a:lumMod val="25000"/>
                              </a:srgbClr>
                            </a:solidFill>
                            <a:effectLst/>
                            <a:uLnTx/>
                            <a:uFillTx/>
                            <a:latin typeface="Helvetica Ligh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96548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2">
                <a:extLst>
                  <a:ext uri="{FF2B5EF4-FFF2-40B4-BE49-F238E27FC236}">
                    <a16:creationId xmlns:a16="http://schemas.microsoft.com/office/drawing/2014/main" id="{CAFF2BE0-9A92-AF06-2191-D09068C437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0471838"/>
                  </p:ext>
                </p:extLst>
              </p:nvPr>
            </p:nvGraphicFramePr>
            <p:xfrm>
              <a:off x="2692870" y="2782635"/>
              <a:ext cx="3601916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1164">
                      <a:extLst>
                        <a:ext uri="{9D8B030D-6E8A-4147-A177-3AD203B41FA5}">
                          <a16:colId xmlns:a16="http://schemas.microsoft.com/office/drawing/2014/main" val="2345615287"/>
                        </a:ext>
                      </a:extLst>
                    </a:gridCol>
                    <a:gridCol w="1720752">
                      <a:extLst>
                        <a:ext uri="{9D8B030D-6E8A-4147-A177-3AD203B41FA5}">
                          <a16:colId xmlns:a16="http://schemas.microsoft.com/office/drawing/2014/main" val="2896741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4" t="-1333" r="-92233" b="-18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9541" t="-1333" r="-707" b="-18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99932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4" t="-100000" r="-92233" b="-82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9541" t="-100000" r="-707" b="-82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3557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0" lang="en-US" sz="12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rgbClr val="F8F8F8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Helvetica Light"/>
                              <a:ea typeface="+mn-ea"/>
                              <a:cs typeface="Arial" pitchFamily="34" charset="0"/>
                            </a:rPr>
                            <a:t>Covariance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9541" t="-249180" r="-707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65486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B2FE8A7-3D0E-414A-B1FD-078AFB99C6C7}"/>
                  </a:ext>
                </a:extLst>
              </p14:cNvPr>
              <p14:cNvContentPartPr/>
              <p14:nvPr/>
            </p14:nvContentPartPr>
            <p14:xfrm>
              <a:off x="4779610" y="3133190"/>
              <a:ext cx="15480" cy="3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B2FE8A7-3D0E-414A-B1FD-078AFB99C6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70610" y="3124550"/>
                <a:ext cx="331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296D49A-0D11-42F8-A551-E44D05B0D6F6}"/>
                  </a:ext>
                </a:extLst>
              </p14:cNvPr>
              <p14:cNvContentPartPr/>
              <p14:nvPr/>
            </p14:nvContentPartPr>
            <p14:xfrm>
              <a:off x="2455810" y="2227430"/>
              <a:ext cx="291240" cy="21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296D49A-0D11-42F8-A551-E44D05B0D6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6810" y="2218790"/>
                <a:ext cx="3088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73FA247-A6B0-4528-B336-B90899FED785}"/>
                  </a:ext>
                </a:extLst>
              </p14:cNvPr>
              <p14:cNvContentPartPr/>
              <p14:nvPr/>
            </p14:nvContentPartPr>
            <p14:xfrm>
              <a:off x="2448250" y="2255870"/>
              <a:ext cx="244800" cy="12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73FA247-A6B0-4528-B336-B90899FED7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39250" y="2246870"/>
                <a:ext cx="2624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76044C3-4F8D-4DEB-98BB-7321C4BA6613}"/>
                  </a:ext>
                </a:extLst>
              </p14:cNvPr>
              <p14:cNvContentPartPr/>
              <p14:nvPr/>
            </p14:nvContentPartPr>
            <p14:xfrm>
              <a:off x="5887690" y="2252990"/>
              <a:ext cx="287280" cy="23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76044C3-4F8D-4DEB-98BB-7321C4BA661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79050" y="2244350"/>
                <a:ext cx="3049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C25FFF7-F1FF-43DA-AB5E-9E6549E7541A}"/>
                  </a:ext>
                </a:extLst>
              </p14:cNvPr>
              <p14:cNvContentPartPr/>
              <p14:nvPr/>
            </p14:nvContentPartPr>
            <p14:xfrm>
              <a:off x="5868610" y="2307350"/>
              <a:ext cx="272520" cy="6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C25FFF7-F1FF-43DA-AB5E-9E6549E7541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59610" y="2298350"/>
                <a:ext cx="2901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DC67929-7FEE-440A-8C61-EFCBA4F82966}"/>
                  </a:ext>
                </a:extLst>
              </p14:cNvPr>
              <p14:cNvContentPartPr/>
              <p14:nvPr/>
            </p14:nvContentPartPr>
            <p14:xfrm>
              <a:off x="3326650" y="344630"/>
              <a:ext cx="294480" cy="206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DC67929-7FEE-440A-8C61-EFCBA4F8296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17661" y="335630"/>
                <a:ext cx="312098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70A884A-F4DE-4E1E-B406-90F2357C54E8}"/>
                  </a:ext>
                </a:extLst>
              </p14:cNvPr>
              <p14:cNvContentPartPr/>
              <p14:nvPr/>
            </p14:nvContentPartPr>
            <p14:xfrm>
              <a:off x="3060970" y="312950"/>
              <a:ext cx="197280" cy="49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70A884A-F4DE-4E1E-B406-90F2357C54E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51970" y="303950"/>
                <a:ext cx="2149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F3939E2-7F42-4B7F-BB9F-58960E46AB68}"/>
                  </a:ext>
                </a:extLst>
              </p14:cNvPr>
              <p14:cNvContentPartPr/>
              <p14:nvPr/>
            </p14:nvContentPartPr>
            <p14:xfrm>
              <a:off x="3451930" y="220790"/>
              <a:ext cx="34560" cy="38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F3939E2-7F42-4B7F-BB9F-58960E46AB6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43290" y="212150"/>
                <a:ext cx="522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BBB8862-ADEA-4AA7-A9D0-152656A52283}"/>
                  </a:ext>
                </a:extLst>
              </p14:cNvPr>
              <p14:cNvContentPartPr/>
              <p14:nvPr/>
            </p14:nvContentPartPr>
            <p14:xfrm>
              <a:off x="2794930" y="90110"/>
              <a:ext cx="589680" cy="162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BBB8862-ADEA-4AA7-A9D0-152656A5228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86290" y="81110"/>
                <a:ext cx="6073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9003572-4585-4365-9531-6B810EF68DD5}"/>
                  </a:ext>
                </a:extLst>
              </p14:cNvPr>
              <p14:cNvContentPartPr/>
              <p14:nvPr/>
            </p14:nvContentPartPr>
            <p14:xfrm>
              <a:off x="3805450" y="441830"/>
              <a:ext cx="65880" cy="70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9003572-4585-4365-9531-6B810EF68DD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96450" y="432830"/>
                <a:ext cx="835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4C18A1E-5557-4114-972E-39AD28BDD2C3}"/>
                  </a:ext>
                </a:extLst>
              </p14:cNvPr>
              <p14:cNvContentPartPr/>
              <p14:nvPr/>
            </p14:nvContentPartPr>
            <p14:xfrm>
              <a:off x="3944050" y="500150"/>
              <a:ext cx="1800" cy="5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4C18A1E-5557-4114-972E-39AD28BDD2C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35050" y="491510"/>
                <a:ext cx="194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5FE9330-C223-41B5-A311-33165F48EC34}"/>
                  </a:ext>
                </a:extLst>
              </p14:cNvPr>
              <p14:cNvContentPartPr/>
              <p14:nvPr/>
            </p14:nvContentPartPr>
            <p14:xfrm>
              <a:off x="4025410" y="421670"/>
              <a:ext cx="81360" cy="123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5FE9330-C223-41B5-A311-33165F48EC3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16410" y="413030"/>
                <a:ext cx="990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9317" name="Ink 269316">
                <a:extLst>
                  <a:ext uri="{FF2B5EF4-FFF2-40B4-BE49-F238E27FC236}">
                    <a16:creationId xmlns:a16="http://schemas.microsoft.com/office/drawing/2014/main" id="{30F57DCF-F389-46A8-BC37-D0CEF693839F}"/>
                  </a:ext>
                </a:extLst>
              </p14:cNvPr>
              <p14:cNvContentPartPr/>
              <p14:nvPr/>
            </p14:nvContentPartPr>
            <p14:xfrm>
              <a:off x="4734610" y="468830"/>
              <a:ext cx="81000" cy="76320"/>
            </p14:xfrm>
          </p:contentPart>
        </mc:Choice>
        <mc:Fallback xmlns="">
          <p:pic>
            <p:nvPicPr>
              <p:cNvPr id="269317" name="Ink 269316">
                <a:extLst>
                  <a:ext uri="{FF2B5EF4-FFF2-40B4-BE49-F238E27FC236}">
                    <a16:creationId xmlns:a16="http://schemas.microsoft.com/office/drawing/2014/main" id="{30F57DCF-F389-46A8-BC37-D0CEF693839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25610" y="460190"/>
                <a:ext cx="986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9318" name="Ink 269317">
                <a:extLst>
                  <a:ext uri="{FF2B5EF4-FFF2-40B4-BE49-F238E27FC236}">
                    <a16:creationId xmlns:a16="http://schemas.microsoft.com/office/drawing/2014/main" id="{FE02DC83-ABE7-48B1-85FB-C2FDE9CFFE1D}"/>
                  </a:ext>
                </a:extLst>
              </p14:cNvPr>
              <p14:cNvContentPartPr/>
              <p14:nvPr/>
            </p14:nvContentPartPr>
            <p14:xfrm>
              <a:off x="4909930" y="524990"/>
              <a:ext cx="11520" cy="3960"/>
            </p14:xfrm>
          </p:contentPart>
        </mc:Choice>
        <mc:Fallback xmlns="">
          <p:pic>
            <p:nvPicPr>
              <p:cNvPr id="269318" name="Ink 269317">
                <a:extLst>
                  <a:ext uri="{FF2B5EF4-FFF2-40B4-BE49-F238E27FC236}">
                    <a16:creationId xmlns:a16="http://schemas.microsoft.com/office/drawing/2014/main" id="{FE02DC83-ABE7-48B1-85FB-C2FDE9CFFE1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01290" y="516350"/>
                <a:ext cx="291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9319" name="Ink 269318">
                <a:extLst>
                  <a:ext uri="{FF2B5EF4-FFF2-40B4-BE49-F238E27FC236}">
                    <a16:creationId xmlns:a16="http://schemas.microsoft.com/office/drawing/2014/main" id="{9173C942-7591-44F6-84D3-CC813AE6DE5E}"/>
                  </a:ext>
                </a:extLst>
              </p14:cNvPr>
              <p14:cNvContentPartPr/>
              <p14:nvPr/>
            </p14:nvContentPartPr>
            <p14:xfrm>
              <a:off x="5018290" y="452990"/>
              <a:ext cx="76680" cy="127080"/>
            </p14:xfrm>
          </p:contentPart>
        </mc:Choice>
        <mc:Fallback xmlns="">
          <p:pic>
            <p:nvPicPr>
              <p:cNvPr id="269319" name="Ink 269318">
                <a:extLst>
                  <a:ext uri="{FF2B5EF4-FFF2-40B4-BE49-F238E27FC236}">
                    <a16:creationId xmlns:a16="http://schemas.microsoft.com/office/drawing/2014/main" id="{9173C942-7591-44F6-84D3-CC813AE6DE5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09290" y="443990"/>
                <a:ext cx="943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9322" name="Ink 269321">
                <a:extLst>
                  <a:ext uri="{FF2B5EF4-FFF2-40B4-BE49-F238E27FC236}">
                    <a16:creationId xmlns:a16="http://schemas.microsoft.com/office/drawing/2014/main" id="{97F66BF4-CBC4-435A-8A3D-AD529E727CD4}"/>
                  </a:ext>
                </a:extLst>
              </p14:cNvPr>
              <p14:cNvContentPartPr/>
              <p14:nvPr/>
            </p14:nvContentPartPr>
            <p14:xfrm>
              <a:off x="5197210" y="456230"/>
              <a:ext cx="126360" cy="145080"/>
            </p14:xfrm>
          </p:contentPart>
        </mc:Choice>
        <mc:Fallback xmlns="">
          <p:pic>
            <p:nvPicPr>
              <p:cNvPr id="269322" name="Ink 269321">
                <a:extLst>
                  <a:ext uri="{FF2B5EF4-FFF2-40B4-BE49-F238E27FC236}">
                    <a16:creationId xmlns:a16="http://schemas.microsoft.com/office/drawing/2014/main" id="{97F66BF4-CBC4-435A-8A3D-AD529E727CD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88570" y="447230"/>
                <a:ext cx="1440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9323" name="Ink 269322">
                <a:extLst>
                  <a:ext uri="{FF2B5EF4-FFF2-40B4-BE49-F238E27FC236}">
                    <a16:creationId xmlns:a16="http://schemas.microsoft.com/office/drawing/2014/main" id="{FD6D3E6B-B252-44E2-B925-5D5A37CB3053}"/>
                  </a:ext>
                </a:extLst>
              </p14:cNvPr>
              <p14:cNvContentPartPr/>
              <p14:nvPr/>
            </p14:nvContentPartPr>
            <p14:xfrm>
              <a:off x="4471810" y="495470"/>
              <a:ext cx="135360" cy="84960"/>
            </p14:xfrm>
          </p:contentPart>
        </mc:Choice>
        <mc:Fallback xmlns="">
          <p:pic>
            <p:nvPicPr>
              <p:cNvPr id="269323" name="Ink 269322">
                <a:extLst>
                  <a:ext uri="{FF2B5EF4-FFF2-40B4-BE49-F238E27FC236}">
                    <a16:creationId xmlns:a16="http://schemas.microsoft.com/office/drawing/2014/main" id="{FD6D3E6B-B252-44E2-B925-5D5A37CB305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62810" y="486470"/>
                <a:ext cx="1530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9324" name="Ink 269323">
                <a:extLst>
                  <a:ext uri="{FF2B5EF4-FFF2-40B4-BE49-F238E27FC236}">
                    <a16:creationId xmlns:a16="http://schemas.microsoft.com/office/drawing/2014/main" id="{4004F2E8-7A18-4F15-87F3-61E67F01D17E}"/>
                  </a:ext>
                </a:extLst>
              </p14:cNvPr>
              <p14:cNvContentPartPr/>
              <p14:nvPr/>
            </p14:nvContentPartPr>
            <p14:xfrm>
              <a:off x="4220170" y="430310"/>
              <a:ext cx="101520" cy="131400"/>
            </p14:xfrm>
          </p:contentPart>
        </mc:Choice>
        <mc:Fallback xmlns="">
          <p:pic>
            <p:nvPicPr>
              <p:cNvPr id="269324" name="Ink 269323">
                <a:extLst>
                  <a:ext uri="{FF2B5EF4-FFF2-40B4-BE49-F238E27FC236}">
                    <a16:creationId xmlns:a16="http://schemas.microsoft.com/office/drawing/2014/main" id="{4004F2E8-7A18-4F15-87F3-61E67F01D17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11530" y="421310"/>
                <a:ext cx="11916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9327" name="Ink 269326">
                <a:extLst>
                  <a:ext uri="{FF2B5EF4-FFF2-40B4-BE49-F238E27FC236}">
                    <a16:creationId xmlns:a16="http://schemas.microsoft.com/office/drawing/2014/main" id="{BFB02063-33B6-41BD-8911-16E3173B6F66}"/>
                  </a:ext>
                </a:extLst>
              </p14:cNvPr>
              <p14:cNvContentPartPr/>
              <p14:nvPr/>
            </p14:nvContentPartPr>
            <p14:xfrm>
              <a:off x="3025330" y="890750"/>
              <a:ext cx="67320" cy="110520"/>
            </p14:xfrm>
          </p:contentPart>
        </mc:Choice>
        <mc:Fallback xmlns="">
          <p:pic>
            <p:nvPicPr>
              <p:cNvPr id="269327" name="Ink 269326">
                <a:extLst>
                  <a:ext uri="{FF2B5EF4-FFF2-40B4-BE49-F238E27FC236}">
                    <a16:creationId xmlns:a16="http://schemas.microsoft.com/office/drawing/2014/main" id="{BFB02063-33B6-41BD-8911-16E3173B6F6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16330" y="881750"/>
                <a:ext cx="849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9328" name="Ink 269327">
                <a:extLst>
                  <a:ext uri="{FF2B5EF4-FFF2-40B4-BE49-F238E27FC236}">
                    <a16:creationId xmlns:a16="http://schemas.microsoft.com/office/drawing/2014/main" id="{23177F50-AD92-436B-A4AE-A429085EA837}"/>
                  </a:ext>
                </a:extLst>
              </p14:cNvPr>
              <p14:cNvContentPartPr/>
              <p14:nvPr/>
            </p14:nvContentPartPr>
            <p14:xfrm>
              <a:off x="3176890" y="957350"/>
              <a:ext cx="43560" cy="13320"/>
            </p14:xfrm>
          </p:contentPart>
        </mc:Choice>
        <mc:Fallback xmlns="">
          <p:pic>
            <p:nvPicPr>
              <p:cNvPr id="269328" name="Ink 269327">
                <a:extLst>
                  <a:ext uri="{FF2B5EF4-FFF2-40B4-BE49-F238E27FC236}">
                    <a16:creationId xmlns:a16="http://schemas.microsoft.com/office/drawing/2014/main" id="{23177F50-AD92-436B-A4AE-A429085EA83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68250" y="948710"/>
                <a:ext cx="612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9329" name="Ink 269328">
                <a:extLst>
                  <a:ext uri="{FF2B5EF4-FFF2-40B4-BE49-F238E27FC236}">
                    <a16:creationId xmlns:a16="http://schemas.microsoft.com/office/drawing/2014/main" id="{ED9EF9D7-46D0-4D0C-8001-625B76FA004D}"/>
                  </a:ext>
                </a:extLst>
              </p14:cNvPr>
              <p14:cNvContentPartPr/>
              <p14:nvPr/>
            </p14:nvContentPartPr>
            <p14:xfrm>
              <a:off x="3174010" y="918110"/>
              <a:ext cx="75960" cy="3600"/>
            </p14:xfrm>
          </p:contentPart>
        </mc:Choice>
        <mc:Fallback xmlns="">
          <p:pic>
            <p:nvPicPr>
              <p:cNvPr id="269329" name="Ink 269328">
                <a:extLst>
                  <a:ext uri="{FF2B5EF4-FFF2-40B4-BE49-F238E27FC236}">
                    <a16:creationId xmlns:a16="http://schemas.microsoft.com/office/drawing/2014/main" id="{ED9EF9D7-46D0-4D0C-8001-625B76FA004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65010" y="909110"/>
                <a:ext cx="936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9333" name="Ink 269332">
                <a:extLst>
                  <a:ext uri="{FF2B5EF4-FFF2-40B4-BE49-F238E27FC236}">
                    <a16:creationId xmlns:a16="http://schemas.microsoft.com/office/drawing/2014/main" id="{222BB78B-73F7-4A4A-9973-A57A902EF23F}"/>
                  </a:ext>
                </a:extLst>
              </p14:cNvPr>
              <p14:cNvContentPartPr/>
              <p14:nvPr/>
            </p14:nvContentPartPr>
            <p14:xfrm>
              <a:off x="3583330" y="762950"/>
              <a:ext cx="33120" cy="206280"/>
            </p14:xfrm>
          </p:contentPart>
        </mc:Choice>
        <mc:Fallback xmlns="">
          <p:pic>
            <p:nvPicPr>
              <p:cNvPr id="269333" name="Ink 269332">
                <a:extLst>
                  <a:ext uri="{FF2B5EF4-FFF2-40B4-BE49-F238E27FC236}">
                    <a16:creationId xmlns:a16="http://schemas.microsoft.com/office/drawing/2014/main" id="{222BB78B-73F7-4A4A-9973-A57A902EF23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74690" y="754310"/>
                <a:ext cx="507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69339" name="Ink 269338">
                <a:extLst>
                  <a:ext uri="{FF2B5EF4-FFF2-40B4-BE49-F238E27FC236}">
                    <a16:creationId xmlns:a16="http://schemas.microsoft.com/office/drawing/2014/main" id="{97C289AF-22DD-4798-9AC8-9373FD7374A1}"/>
                  </a:ext>
                </a:extLst>
              </p14:cNvPr>
              <p14:cNvContentPartPr/>
              <p14:nvPr/>
            </p14:nvContentPartPr>
            <p14:xfrm>
              <a:off x="4117210" y="889310"/>
              <a:ext cx="90720" cy="70920"/>
            </p14:xfrm>
          </p:contentPart>
        </mc:Choice>
        <mc:Fallback xmlns="">
          <p:pic>
            <p:nvPicPr>
              <p:cNvPr id="269339" name="Ink 269338">
                <a:extLst>
                  <a:ext uri="{FF2B5EF4-FFF2-40B4-BE49-F238E27FC236}">
                    <a16:creationId xmlns:a16="http://schemas.microsoft.com/office/drawing/2014/main" id="{97C289AF-22DD-4798-9AC8-9373FD7374A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108570" y="880310"/>
                <a:ext cx="1083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69340" name="Ink 269339">
                <a:extLst>
                  <a:ext uri="{FF2B5EF4-FFF2-40B4-BE49-F238E27FC236}">
                    <a16:creationId xmlns:a16="http://schemas.microsoft.com/office/drawing/2014/main" id="{44398D03-5259-4F1D-B9FB-22D49C53959E}"/>
                  </a:ext>
                </a:extLst>
              </p14:cNvPr>
              <p14:cNvContentPartPr/>
              <p14:nvPr/>
            </p14:nvContentPartPr>
            <p14:xfrm>
              <a:off x="4307650" y="848630"/>
              <a:ext cx="57960" cy="81360"/>
            </p14:xfrm>
          </p:contentPart>
        </mc:Choice>
        <mc:Fallback xmlns="">
          <p:pic>
            <p:nvPicPr>
              <p:cNvPr id="269340" name="Ink 269339">
                <a:extLst>
                  <a:ext uri="{FF2B5EF4-FFF2-40B4-BE49-F238E27FC236}">
                    <a16:creationId xmlns:a16="http://schemas.microsoft.com/office/drawing/2014/main" id="{44398D03-5259-4F1D-B9FB-22D49C53959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299010" y="839630"/>
                <a:ext cx="756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69341" name="Ink 269340">
                <a:extLst>
                  <a:ext uri="{FF2B5EF4-FFF2-40B4-BE49-F238E27FC236}">
                    <a16:creationId xmlns:a16="http://schemas.microsoft.com/office/drawing/2014/main" id="{2713309A-714B-4BD4-A8AA-683026F7F0B8}"/>
                  </a:ext>
                </a:extLst>
              </p14:cNvPr>
              <p14:cNvContentPartPr/>
              <p14:nvPr/>
            </p14:nvContentPartPr>
            <p14:xfrm>
              <a:off x="4416010" y="917030"/>
              <a:ext cx="2520" cy="14760"/>
            </p14:xfrm>
          </p:contentPart>
        </mc:Choice>
        <mc:Fallback xmlns="">
          <p:pic>
            <p:nvPicPr>
              <p:cNvPr id="269341" name="Ink 269340">
                <a:extLst>
                  <a:ext uri="{FF2B5EF4-FFF2-40B4-BE49-F238E27FC236}">
                    <a16:creationId xmlns:a16="http://schemas.microsoft.com/office/drawing/2014/main" id="{2713309A-714B-4BD4-A8AA-683026F7F0B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407010" y="908030"/>
                <a:ext cx="201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69342" name="Ink 269341">
                <a:extLst>
                  <a:ext uri="{FF2B5EF4-FFF2-40B4-BE49-F238E27FC236}">
                    <a16:creationId xmlns:a16="http://schemas.microsoft.com/office/drawing/2014/main" id="{2C565AB4-37F9-4C38-A401-1C8479F8341F}"/>
                  </a:ext>
                </a:extLst>
              </p14:cNvPr>
              <p14:cNvContentPartPr/>
              <p14:nvPr/>
            </p14:nvContentPartPr>
            <p14:xfrm>
              <a:off x="4489450" y="841430"/>
              <a:ext cx="62280" cy="110880"/>
            </p14:xfrm>
          </p:contentPart>
        </mc:Choice>
        <mc:Fallback xmlns="">
          <p:pic>
            <p:nvPicPr>
              <p:cNvPr id="269342" name="Ink 269341">
                <a:extLst>
                  <a:ext uri="{FF2B5EF4-FFF2-40B4-BE49-F238E27FC236}">
                    <a16:creationId xmlns:a16="http://schemas.microsoft.com/office/drawing/2014/main" id="{2C565AB4-37F9-4C38-A401-1C8479F8341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80810" y="832430"/>
                <a:ext cx="7992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69346" name="Ink 269345">
                <a:extLst>
                  <a:ext uri="{FF2B5EF4-FFF2-40B4-BE49-F238E27FC236}">
                    <a16:creationId xmlns:a16="http://schemas.microsoft.com/office/drawing/2014/main" id="{FAA0A7E6-F718-4F29-B7DF-6C75856126AF}"/>
                  </a:ext>
                </a:extLst>
              </p14:cNvPr>
              <p14:cNvContentPartPr/>
              <p14:nvPr/>
            </p14:nvContentPartPr>
            <p14:xfrm>
              <a:off x="4890850" y="952310"/>
              <a:ext cx="113040" cy="68400"/>
            </p14:xfrm>
          </p:contentPart>
        </mc:Choice>
        <mc:Fallback xmlns="">
          <p:pic>
            <p:nvPicPr>
              <p:cNvPr id="269346" name="Ink 269345">
                <a:extLst>
                  <a:ext uri="{FF2B5EF4-FFF2-40B4-BE49-F238E27FC236}">
                    <a16:creationId xmlns:a16="http://schemas.microsoft.com/office/drawing/2014/main" id="{FAA0A7E6-F718-4F29-B7DF-6C75856126A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81850" y="943670"/>
                <a:ext cx="1306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69347" name="Ink 269346">
                <a:extLst>
                  <a:ext uri="{FF2B5EF4-FFF2-40B4-BE49-F238E27FC236}">
                    <a16:creationId xmlns:a16="http://schemas.microsoft.com/office/drawing/2014/main" id="{CA2407A7-FB47-49BA-9BDA-122396812604}"/>
                  </a:ext>
                </a:extLst>
              </p14:cNvPr>
              <p14:cNvContentPartPr/>
              <p14:nvPr/>
            </p14:nvContentPartPr>
            <p14:xfrm>
              <a:off x="4632010" y="834590"/>
              <a:ext cx="195840" cy="158400"/>
            </p14:xfrm>
          </p:contentPart>
        </mc:Choice>
        <mc:Fallback xmlns="">
          <p:pic>
            <p:nvPicPr>
              <p:cNvPr id="269347" name="Ink 269346">
                <a:extLst>
                  <a:ext uri="{FF2B5EF4-FFF2-40B4-BE49-F238E27FC236}">
                    <a16:creationId xmlns:a16="http://schemas.microsoft.com/office/drawing/2014/main" id="{CA2407A7-FB47-49BA-9BDA-12239681260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23010" y="825950"/>
                <a:ext cx="21348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69348" name="Ink 269347">
                <a:extLst>
                  <a:ext uri="{FF2B5EF4-FFF2-40B4-BE49-F238E27FC236}">
                    <a16:creationId xmlns:a16="http://schemas.microsoft.com/office/drawing/2014/main" id="{87C2006C-E417-4ECE-9EA1-CE9CE6CB6CD9}"/>
                  </a:ext>
                </a:extLst>
              </p14:cNvPr>
              <p14:cNvContentPartPr/>
              <p14:nvPr/>
            </p14:nvContentPartPr>
            <p14:xfrm>
              <a:off x="3976090" y="844310"/>
              <a:ext cx="90000" cy="106920"/>
            </p14:xfrm>
          </p:contentPart>
        </mc:Choice>
        <mc:Fallback xmlns="">
          <p:pic>
            <p:nvPicPr>
              <p:cNvPr id="269348" name="Ink 269347">
                <a:extLst>
                  <a:ext uri="{FF2B5EF4-FFF2-40B4-BE49-F238E27FC236}">
                    <a16:creationId xmlns:a16="http://schemas.microsoft.com/office/drawing/2014/main" id="{87C2006C-E417-4ECE-9EA1-CE9CE6CB6CD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67126" y="835670"/>
                <a:ext cx="10757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9349" name="Ink 269348">
                <a:extLst>
                  <a:ext uri="{FF2B5EF4-FFF2-40B4-BE49-F238E27FC236}">
                    <a16:creationId xmlns:a16="http://schemas.microsoft.com/office/drawing/2014/main" id="{B1A34CBF-1810-447B-87AC-3924724DFFF2}"/>
                  </a:ext>
                </a:extLst>
              </p14:cNvPr>
              <p14:cNvContentPartPr/>
              <p14:nvPr/>
            </p14:nvContentPartPr>
            <p14:xfrm>
              <a:off x="3665410" y="821990"/>
              <a:ext cx="229320" cy="116640"/>
            </p14:xfrm>
          </p:contentPart>
        </mc:Choice>
        <mc:Fallback xmlns="">
          <p:pic>
            <p:nvPicPr>
              <p:cNvPr id="269349" name="Ink 269348">
                <a:extLst>
                  <a:ext uri="{FF2B5EF4-FFF2-40B4-BE49-F238E27FC236}">
                    <a16:creationId xmlns:a16="http://schemas.microsoft.com/office/drawing/2014/main" id="{B1A34CBF-1810-447B-87AC-3924724DFFF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56770" y="813350"/>
                <a:ext cx="2469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69350" name="Ink 269349">
                <a:extLst>
                  <a:ext uri="{FF2B5EF4-FFF2-40B4-BE49-F238E27FC236}">
                    <a16:creationId xmlns:a16="http://schemas.microsoft.com/office/drawing/2014/main" id="{E6965F2A-047E-4701-AEBA-8A30E9FD28DD}"/>
                  </a:ext>
                </a:extLst>
              </p14:cNvPr>
              <p14:cNvContentPartPr/>
              <p14:nvPr/>
            </p14:nvContentPartPr>
            <p14:xfrm>
              <a:off x="3393610" y="829550"/>
              <a:ext cx="132840" cy="98640"/>
            </p14:xfrm>
          </p:contentPart>
        </mc:Choice>
        <mc:Fallback xmlns="">
          <p:pic>
            <p:nvPicPr>
              <p:cNvPr id="269350" name="Ink 269349">
                <a:extLst>
                  <a:ext uri="{FF2B5EF4-FFF2-40B4-BE49-F238E27FC236}">
                    <a16:creationId xmlns:a16="http://schemas.microsoft.com/office/drawing/2014/main" id="{E6965F2A-047E-4701-AEBA-8A30E9FD28D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384610" y="820910"/>
                <a:ext cx="1504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69351" name="Ink 269350">
                <a:extLst>
                  <a:ext uri="{FF2B5EF4-FFF2-40B4-BE49-F238E27FC236}">
                    <a16:creationId xmlns:a16="http://schemas.microsoft.com/office/drawing/2014/main" id="{C5581FEF-1EAB-4782-BAF9-C17B3EB73331}"/>
                  </a:ext>
                </a:extLst>
              </p14:cNvPr>
              <p14:cNvContentPartPr/>
              <p14:nvPr/>
            </p14:nvContentPartPr>
            <p14:xfrm>
              <a:off x="2875210" y="805790"/>
              <a:ext cx="78480" cy="161640"/>
            </p14:xfrm>
          </p:contentPart>
        </mc:Choice>
        <mc:Fallback xmlns="">
          <p:pic>
            <p:nvPicPr>
              <p:cNvPr id="269351" name="Ink 269350">
                <a:extLst>
                  <a:ext uri="{FF2B5EF4-FFF2-40B4-BE49-F238E27FC236}">
                    <a16:creationId xmlns:a16="http://schemas.microsoft.com/office/drawing/2014/main" id="{C5581FEF-1EAB-4782-BAF9-C17B3EB7333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866570" y="796790"/>
                <a:ext cx="961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69352" name="Ink 269351">
                <a:extLst>
                  <a:ext uri="{FF2B5EF4-FFF2-40B4-BE49-F238E27FC236}">
                    <a16:creationId xmlns:a16="http://schemas.microsoft.com/office/drawing/2014/main" id="{8B6B15E0-4BD4-44B3-BBBF-0DF4933EFC8F}"/>
                  </a:ext>
                </a:extLst>
              </p14:cNvPr>
              <p14:cNvContentPartPr/>
              <p14:nvPr/>
            </p14:nvContentPartPr>
            <p14:xfrm>
              <a:off x="5170570" y="904790"/>
              <a:ext cx="63000" cy="83160"/>
            </p14:xfrm>
          </p:contentPart>
        </mc:Choice>
        <mc:Fallback xmlns="">
          <p:pic>
            <p:nvPicPr>
              <p:cNvPr id="269352" name="Ink 269351">
                <a:extLst>
                  <a:ext uri="{FF2B5EF4-FFF2-40B4-BE49-F238E27FC236}">
                    <a16:creationId xmlns:a16="http://schemas.microsoft.com/office/drawing/2014/main" id="{8B6B15E0-4BD4-44B3-BBBF-0DF4933EFC8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161570" y="895790"/>
                <a:ext cx="806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69364" name="Ink 269363">
                <a:extLst>
                  <a:ext uri="{FF2B5EF4-FFF2-40B4-BE49-F238E27FC236}">
                    <a16:creationId xmlns:a16="http://schemas.microsoft.com/office/drawing/2014/main" id="{4FFF38F3-BD34-46EE-BD5D-E1B82D3A8649}"/>
                  </a:ext>
                </a:extLst>
              </p14:cNvPr>
              <p14:cNvContentPartPr/>
              <p14:nvPr/>
            </p14:nvContentPartPr>
            <p14:xfrm>
              <a:off x="6236890" y="920990"/>
              <a:ext cx="55080" cy="61200"/>
            </p14:xfrm>
          </p:contentPart>
        </mc:Choice>
        <mc:Fallback xmlns="">
          <p:pic>
            <p:nvPicPr>
              <p:cNvPr id="269364" name="Ink 269363">
                <a:extLst>
                  <a:ext uri="{FF2B5EF4-FFF2-40B4-BE49-F238E27FC236}">
                    <a16:creationId xmlns:a16="http://schemas.microsoft.com/office/drawing/2014/main" id="{4FFF38F3-BD34-46EE-BD5D-E1B82D3A864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228250" y="911990"/>
                <a:ext cx="7272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69365" name="Ink 269364">
                <a:extLst>
                  <a:ext uri="{FF2B5EF4-FFF2-40B4-BE49-F238E27FC236}">
                    <a16:creationId xmlns:a16="http://schemas.microsoft.com/office/drawing/2014/main" id="{0D4D705C-212E-4607-B64C-A4FDD67D2405}"/>
                  </a:ext>
                </a:extLst>
              </p14:cNvPr>
              <p14:cNvContentPartPr/>
              <p14:nvPr/>
            </p14:nvContentPartPr>
            <p14:xfrm>
              <a:off x="6375130" y="986510"/>
              <a:ext cx="1440" cy="8280"/>
            </p14:xfrm>
          </p:contentPart>
        </mc:Choice>
        <mc:Fallback xmlns="">
          <p:pic>
            <p:nvPicPr>
              <p:cNvPr id="269365" name="Ink 269364">
                <a:extLst>
                  <a:ext uri="{FF2B5EF4-FFF2-40B4-BE49-F238E27FC236}">
                    <a16:creationId xmlns:a16="http://schemas.microsoft.com/office/drawing/2014/main" id="{0D4D705C-212E-4607-B64C-A4FDD67D240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366130" y="977870"/>
                <a:ext cx="190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69366" name="Ink 269365">
                <a:extLst>
                  <a:ext uri="{FF2B5EF4-FFF2-40B4-BE49-F238E27FC236}">
                    <a16:creationId xmlns:a16="http://schemas.microsoft.com/office/drawing/2014/main" id="{C2AF6E5E-7F2C-4F98-8869-6B0E40843FA5}"/>
                  </a:ext>
                </a:extLst>
              </p14:cNvPr>
              <p14:cNvContentPartPr/>
              <p14:nvPr/>
            </p14:nvContentPartPr>
            <p14:xfrm>
              <a:off x="6429130" y="879590"/>
              <a:ext cx="76320" cy="126000"/>
            </p14:xfrm>
          </p:contentPart>
        </mc:Choice>
        <mc:Fallback xmlns="">
          <p:pic>
            <p:nvPicPr>
              <p:cNvPr id="269366" name="Ink 269365">
                <a:extLst>
                  <a:ext uri="{FF2B5EF4-FFF2-40B4-BE49-F238E27FC236}">
                    <a16:creationId xmlns:a16="http://schemas.microsoft.com/office/drawing/2014/main" id="{C2AF6E5E-7F2C-4F98-8869-6B0E40843FA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420490" y="870950"/>
                <a:ext cx="939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69376" name="Ink 269375">
                <a:extLst>
                  <a:ext uri="{FF2B5EF4-FFF2-40B4-BE49-F238E27FC236}">
                    <a16:creationId xmlns:a16="http://schemas.microsoft.com/office/drawing/2014/main" id="{D928F34A-11AB-4F23-A308-4D793307DC0E}"/>
                  </a:ext>
                </a:extLst>
              </p14:cNvPr>
              <p14:cNvContentPartPr/>
              <p14:nvPr/>
            </p14:nvContentPartPr>
            <p14:xfrm>
              <a:off x="7094770" y="996230"/>
              <a:ext cx="126720" cy="55440"/>
            </p14:xfrm>
          </p:contentPart>
        </mc:Choice>
        <mc:Fallback xmlns="">
          <p:pic>
            <p:nvPicPr>
              <p:cNvPr id="269376" name="Ink 269375">
                <a:extLst>
                  <a:ext uri="{FF2B5EF4-FFF2-40B4-BE49-F238E27FC236}">
                    <a16:creationId xmlns:a16="http://schemas.microsoft.com/office/drawing/2014/main" id="{D928F34A-11AB-4F23-A308-4D793307DC0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085770" y="987230"/>
                <a:ext cx="1443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69377" name="Ink 269376">
                <a:extLst>
                  <a:ext uri="{FF2B5EF4-FFF2-40B4-BE49-F238E27FC236}">
                    <a16:creationId xmlns:a16="http://schemas.microsoft.com/office/drawing/2014/main" id="{5DA0D801-1D47-4E43-AC33-9E77831BFF73}"/>
                  </a:ext>
                </a:extLst>
              </p14:cNvPr>
              <p14:cNvContentPartPr/>
              <p14:nvPr/>
            </p14:nvContentPartPr>
            <p14:xfrm>
              <a:off x="6616330" y="870230"/>
              <a:ext cx="405360" cy="203040"/>
            </p14:xfrm>
          </p:contentPart>
        </mc:Choice>
        <mc:Fallback xmlns="">
          <p:pic>
            <p:nvPicPr>
              <p:cNvPr id="269377" name="Ink 269376">
                <a:extLst>
                  <a:ext uri="{FF2B5EF4-FFF2-40B4-BE49-F238E27FC236}">
                    <a16:creationId xmlns:a16="http://schemas.microsoft.com/office/drawing/2014/main" id="{5DA0D801-1D47-4E43-AC33-9E77831BFF7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607338" y="861575"/>
                <a:ext cx="422984" cy="220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69378" name="Ink 269377">
                <a:extLst>
                  <a:ext uri="{FF2B5EF4-FFF2-40B4-BE49-F238E27FC236}">
                    <a16:creationId xmlns:a16="http://schemas.microsoft.com/office/drawing/2014/main" id="{0A57248D-E841-496C-BDED-E24E599E646D}"/>
                  </a:ext>
                </a:extLst>
              </p14:cNvPr>
              <p14:cNvContentPartPr/>
              <p14:nvPr/>
            </p14:nvContentPartPr>
            <p14:xfrm>
              <a:off x="6044650" y="933230"/>
              <a:ext cx="72360" cy="65880"/>
            </p14:xfrm>
          </p:contentPart>
        </mc:Choice>
        <mc:Fallback xmlns="">
          <p:pic>
            <p:nvPicPr>
              <p:cNvPr id="269378" name="Ink 269377">
                <a:extLst>
                  <a:ext uri="{FF2B5EF4-FFF2-40B4-BE49-F238E27FC236}">
                    <a16:creationId xmlns:a16="http://schemas.microsoft.com/office/drawing/2014/main" id="{0A57248D-E841-496C-BDED-E24E599E646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036010" y="924590"/>
                <a:ext cx="900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69379" name="Ink 269378">
                <a:extLst>
                  <a:ext uri="{FF2B5EF4-FFF2-40B4-BE49-F238E27FC236}">
                    <a16:creationId xmlns:a16="http://schemas.microsoft.com/office/drawing/2014/main" id="{BD8C4543-2FA4-4BCE-9FFB-78392C827005}"/>
                  </a:ext>
                </a:extLst>
              </p14:cNvPr>
              <p14:cNvContentPartPr/>
              <p14:nvPr/>
            </p14:nvContentPartPr>
            <p14:xfrm>
              <a:off x="5733970" y="837110"/>
              <a:ext cx="258840" cy="156240"/>
            </p14:xfrm>
          </p:contentPart>
        </mc:Choice>
        <mc:Fallback xmlns="">
          <p:pic>
            <p:nvPicPr>
              <p:cNvPr id="269379" name="Ink 269378">
                <a:extLst>
                  <a:ext uri="{FF2B5EF4-FFF2-40B4-BE49-F238E27FC236}">
                    <a16:creationId xmlns:a16="http://schemas.microsoft.com/office/drawing/2014/main" id="{BD8C4543-2FA4-4BCE-9FFB-78392C82700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25330" y="828110"/>
                <a:ext cx="2764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69380" name="Ink 269379">
                <a:extLst>
                  <a:ext uri="{FF2B5EF4-FFF2-40B4-BE49-F238E27FC236}">
                    <a16:creationId xmlns:a16="http://schemas.microsoft.com/office/drawing/2014/main" id="{7322E27D-4336-4DF0-8750-B17A31D0DE5F}"/>
                  </a:ext>
                </a:extLst>
              </p14:cNvPr>
              <p14:cNvContentPartPr/>
              <p14:nvPr/>
            </p14:nvContentPartPr>
            <p14:xfrm>
              <a:off x="5568010" y="867710"/>
              <a:ext cx="98280" cy="88920"/>
            </p14:xfrm>
          </p:contentPart>
        </mc:Choice>
        <mc:Fallback xmlns="">
          <p:pic>
            <p:nvPicPr>
              <p:cNvPr id="269380" name="Ink 269379">
                <a:extLst>
                  <a:ext uri="{FF2B5EF4-FFF2-40B4-BE49-F238E27FC236}">
                    <a16:creationId xmlns:a16="http://schemas.microsoft.com/office/drawing/2014/main" id="{7322E27D-4336-4DF0-8750-B17A31D0DE5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559010" y="858710"/>
                <a:ext cx="1159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69381" name="Ink 269380">
                <a:extLst>
                  <a:ext uri="{FF2B5EF4-FFF2-40B4-BE49-F238E27FC236}">
                    <a16:creationId xmlns:a16="http://schemas.microsoft.com/office/drawing/2014/main" id="{7A9312FD-8E94-4F57-AC42-E99D08AFA94E}"/>
                  </a:ext>
                </a:extLst>
              </p14:cNvPr>
              <p14:cNvContentPartPr/>
              <p14:nvPr/>
            </p14:nvContentPartPr>
            <p14:xfrm>
              <a:off x="5302330" y="882470"/>
              <a:ext cx="134280" cy="109440"/>
            </p14:xfrm>
          </p:contentPart>
        </mc:Choice>
        <mc:Fallback xmlns="">
          <p:pic>
            <p:nvPicPr>
              <p:cNvPr id="269381" name="Ink 269380">
                <a:extLst>
                  <a:ext uri="{FF2B5EF4-FFF2-40B4-BE49-F238E27FC236}">
                    <a16:creationId xmlns:a16="http://schemas.microsoft.com/office/drawing/2014/main" id="{7A9312FD-8E94-4F57-AC42-E99D08AFA94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293330" y="873470"/>
                <a:ext cx="1519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69382" name="Ink 269381">
                <a:extLst>
                  <a:ext uri="{FF2B5EF4-FFF2-40B4-BE49-F238E27FC236}">
                    <a16:creationId xmlns:a16="http://schemas.microsoft.com/office/drawing/2014/main" id="{3CDAF5B2-401A-4B64-8A72-8E8942801070}"/>
                  </a:ext>
                </a:extLst>
              </p14:cNvPr>
              <p14:cNvContentPartPr/>
              <p14:nvPr/>
            </p14:nvContentPartPr>
            <p14:xfrm>
              <a:off x="7348930" y="960950"/>
              <a:ext cx="53280" cy="69840"/>
            </p14:xfrm>
          </p:contentPart>
        </mc:Choice>
        <mc:Fallback xmlns="">
          <p:pic>
            <p:nvPicPr>
              <p:cNvPr id="269382" name="Ink 269381">
                <a:extLst>
                  <a:ext uri="{FF2B5EF4-FFF2-40B4-BE49-F238E27FC236}">
                    <a16:creationId xmlns:a16="http://schemas.microsoft.com/office/drawing/2014/main" id="{3CDAF5B2-401A-4B64-8A72-8E894280107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339930" y="951950"/>
                <a:ext cx="709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69383" name="Ink 269382">
                <a:extLst>
                  <a:ext uri="{FF2B5EF4-FFF2-40B4-BE49-F238E27FC236}">
                    <a16:creationId xmlns:a16="http://schemas.microsoft.com/office/drawing/2014/main" id="{DCEE5DD3-A97B-4E34-946D-405B6A18B93F}"/>
                  </a:ext>
                </a:extLst>
              </p14:cNvPr>
              <p14:cNvContentPartPr/>
              <p14:nvPr/>
            </p14:nvContentPartPr>
            <p14:xfrm>
              <a:off x="7458730" y="1034750"/>
              <a:ext cx="7560" cy="2520"/>
            </p14:xfrm>
          </p:contentPart>
        </mc:Choice>
        <mc:Fallback xmlns="">
          <p:pic>
            <p:nvPicPr>
              <p:cNvPr id="269383" name="Ink 269382">
                <a:extLst>
                  <a:ext uri="{FF2B5EF4-FFF2-40B4-BE49-F238E27FC236}">
                    <a16:creationId xmlns:a16="http://schemas.microsoft.com/office/drawing/2014/main" id="{DCEE5DD3-A97B-4E34-946D-405B6A18B93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450090" y="1025750"/>
                <a:ext cx="252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69384" name="Ink 269383">
                <a:extLst>
                  <a:ext uri="{FF2B5EF4-FFF2-40B4-BE49-F238E27FC236}">
                    <a16:creationId xmlns:a16="http://schemas.microsoft.com/office/drawing/2014/main" id="{21EACC8F-6B6F-43F6-B029-D7E1AEDE96DB}"/>
                  </a:ext>
                </a:extLst>
              </p14:cNvPr>
              <p14:cNvContentPartPr/>
              <p14:nvPr/>
            </p14:nvContentPartPr>
            <p14:xfrm>
              <a:off x="7517410" y="947990"/>
              <a:ext cx="82080" cy="120960"/>
            </p14:xfrm>
          </p:contentPart>
        </mc:Choice>
        <mc:Fallback xmlns="">
          <p:pic>
            <p:nvPicPr>
              <p:cNvPr id="269384" name="Ink 269383">
                <a:extLst>
                  <a:ext uri="{FF2B5EF4-FFF2-40B4-BE49-F238E27FC236}">
                    <a16:creationId xmlns:a16="http://schemas.microsoft.com/office/drawing/2014/main" id="{21EACC8F-6B6F-43F6-B029-D7E1AEDE96D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508770" y="939350"/>
                <a:ext cx="997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69385" name="Ink 269384">
                <a:extLst>
                  <a:ext uri="{FF2B5EF4-FFF2-40B4-BE49-F238E27FC236}">
                    <a16:creationId xmlns:a16="http://schemas.microsoft.com/office/drawing/2014/main" id="{ABD52C3F-3EA5-4AD8-BE78-EEDD8625D7BB}"/>
                  </a:ext>
                </a:extLst>
              </p14:cNvPr>
              <p14:cNvContentPartPr/>
              <p14:nvPr/>
            </p14:nvContentPartPr>
            <p14:xfrm>
              <a:off x="7665370" y="938630"/>
              <a:ext cx="37080" cy="135000"/>
            </p14:xfrm>
          </p:contentPart>
        </mc:Choice>
        <mc:Fallback xmlns="">
          <p:pic>
            <p:nvPicPr>
              <p:cNvPr id="269385" name="Ink 269384">
                <a:extLst>
                  <a:ext uri="{FF2B5EF4-FFF2-40B4-BE49-F238E27FC236}">
                    <a16:creationId xmlns:a16="http://schemas.microsoft.com/office/drawing/2014/main" id="{ABD52C3F-3EA5-4AD8-BE78-EEDD8625D7B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656370" y="929990"/>
                <a:ext cx="547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69392" name="Ink 269391">
                <a:extLst>
                  <a:ext uri="{FF2B5EF4-FFF2-40B4-BE49-F238E27FC236}">
                    <a16:creationId xmlns:a16="http://schemas.microsoft.com/office/drawing/2014/main" id="{C77F4EDA-C7E2-46AF-9AE9-50A63815A467}"/>
                  </a:ext>
                </a:extLst>
              </p14:cNvPr>
              <p14:cNvContentPartPr/>
              <p14:nvPr/>
            </p14:nvContentPartPr>
            <p14:xfrm>
              <a:off x="8290690" y="1023230"/>
              <a:ext cx="36000" cy="49680"/>
            </p14:xfrm>
          </p:contentPart>
        </mc:Choice>
        <mc:Fallback xmlns="">
          <p:pic>
            <p:nvPicPr>
              <p:cNvPr id="269392" name="Ink 269391">
                <a:extLst>
                  <a:ext uri="{FF2B5EF4-FFF2-40B4-BE49-F238E27FC236}">
                    <a16:creationId xmlns:a16="http://schemas.microsoft.com/office/drawing/2014/main" id="{C77F4EDA-C7E2-46AF-9AE9-50A63815A46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281690" y="1014590"/>
                <a:ext cx="536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69396" name="Ink 269395">
                <a:extLst>
                  <a:ext uri="{FF2B5EF4-FFF2-40B4-BE49-F238E27FC236}">
                    <a16:creationId xmlns:a16="http://schemas.microsoft.com/office/drawing/2014/main" id="{89697881-00F2-4BBB-B14C-42C14C186DAC}"/>
                  </a:ext>
                </a:extLst>
              </p14:cNvPr>
              <p14:cNvContentPartPr/>
              <p14:nvPr/>
            </p14:nvContentPartPr>
            <p14:xfrm>
              <a:off x="8372770" y="1005950"/>
              <a:ext cx="104760" cy="110520"/>
            </p14:xfrm>
          </p:contentPart>
        </mc:Choice>
        <mc:Fallback xmlns="">
          <p:pic>
            <p:nvPicPr>
              <p:cNvPr id="269396" name="Ink 269395">
                <a:extLst>
                  <a:ext uri="{FF2B5EF4-FFF2-40B4-BE49-F238E27FC236}">
                    <a16:creationId xmlns:a16="http://schemas.microsoft.com/office/drawing/2014/main" id="{89697881-00F2-4BBB-B14C-42C14C186DA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363801" y="996950"/>
                <a:ext cx="1223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69397" name="Ink 269396">
                <a:extLst>
                  <a:ext uri="{FF2B5EF4-FFF2-40B4-BE49-F238E27FC236}">
                    <a16:creationId xmlns:a16="http://schemas.microsoft.com/office/drawing/2014/main" id="{908664A0-E675-49CE-ACEF-F079A10E71ED}"/>
                  </a:ext>
                </a:extLst>
              </p14:cNvPr>
              <p14:cNvContentPartPr/>
              <p14:nvPr/>
            </p14:nvContentPartPr>
            <p14:xfrm>
              <a:off x="8085130" y="1043390"/>
              <a:ext cx="109080" cy="76320"/>
            </p14:xfrm>
          </p:contentPart>
        </mc:Choice>
        <mc:Fallback xmlns="">
          <p:pic>
            <p:nvPicPr>
              <p:cNvPr id="269397" name="Ink 269396">
                <a:extLst>
                  <a:ext uri="{FF2B5EF4-FFF2-40B4-BE49-F238E27FC236}">
                    <a16:creationId xmlns:a16="http://schemas.microsoft.com/office/drawing/2014/main" id="{908664A0-E675-49CE-ACEF-F079A10E71E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076490" y="1034750"/>
                <a:ext cx="1267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69398" name="Ink 269397">
                <a:extLst>
                  <a:ext uri="{FF2B5EF4-FFF2-40B4-BE49-F238E27FC236}">
                    <a16:creationId xmlns:a16="http://schemas.microsoft.com/office/drawing/2014/main" id="{B2FEE7AE-45E3-4831-82DE-592571D262B5}"/>
                  </a:ext>
                </a:extLst>
              </p14:cNvPr>
              <p14:cNvContentPartPr/>
              <p14:nvPr/>
            </p14:nvContentPartPr>
            <p14:xfrm>
              <a:off x="7760410" y="953390"/>
              <a:ext cx="262080" cy="142200"/>
            </p14:xfrm>
          </p:contentPart>
        </mc:Choice>
        <mc:Fallback xmlns="">
          <p:pic>
            <p:nvPicPr>
              <p:cNvPr id="269398" name="Ink 269397">
                <a:extLst>
                  <a:ext uri="{FF2B5EF4-FFF2-40B4-BE49-F238E27FC236}">
                    <a16:creationId xmlns:a16="http://schemas.microsoft.com/office/drawing/2014/main" id="{B2FEE7AE-45E3-4831-82DE-592571D262B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751770" y="944390"/>
                <a:ext cx="27972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69409" name="Ink 269408">
                <a:extLst>
                  <a:ext uri="{FF2B5EF4-FFF2-40B4-BE49-F238E27FC236}">
                    <a16:creationId xmlns:a16="http://schemas.microsoft.com/office/drawing/2014/main" id="{A0C42540-2299-4F05-BA86-3859B05510DE}"/>
                  </a:ext>
                </a:extLst>
              </p14:cNvPr>
              <p14:cNvContentPartPr/>
              <p14:nvPr/>
            </p14:nvContentPartPr>
            <p14:xfrm>
              <a:off x="8559250" y="989030"/>
              <a:ext cx="341640" cy="200520"/>
            </p14:xfrm>
          </p:contentPart>
        </mc:Choice>
        <mc:Fallback xmlns="">
          <p:pic>
            <p:nvPicPr>
              <p:cNvPr id="269409" name="Ink 269408">
                <a:extLst>
                  <a:ext uri="{FF2B5EF4-FFF2-40B4-BE49-F238E27FC236}">
                    <a16:creationId xmlns:a16="http://schemas.microsoft.com/office/drawing/2014/main" id="{A0C42540-2299-4F05-BA86-3859B05510D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550250" y="980030"/>
                <a:ext cx="35928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69417" name="Ink 269416">
                <a:extLst>
                  <a:ext uri="{FF2B5EF4-FFF2-40B4-BE49-F238E27FC236}">
                    <a16:creationId xmlns:a16="http://schemas.microsoft.com/office/drawing/2014/main" id="{5E817603-B9A8-495F-AF11-A0A96FF63ED4}"/>
                  </a:ext>
                </a:extLst>
              </p14:cNvPr>
              <p14:cNvContentPartPr/>
              <p14:nvPr/>
            </p14:nvContentPartPr>
            <p14:xfrm>
              <a:off x="7081450" y="1117190"/>
              <a:ext cx="584280" cy="362880"/>
            </p14:xfrm>
          </p:contentPart>
        </mc:Choice>
        <mc:Fallback xmlns="">
          <p:pic>
            <p:nvPicPr>
              <p:cNvPr id="269417" name="Ink 269416">
                <a:extLst>
                  <a:ext uri="{FF2B5EF4-FFF2-40B4-BE49-F238E27FC236}">
                    <a16:creationId xmlns:a16="http://schemas.microsoft.com/office/drawing/2014/main" id="{5E817603-B9A8-495F-AF11-A0A96FF63ED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072810" y="1108550"/>
                <a:ext cx="60192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69418" name="Ink 269417">
                <a:extLst>
                  <a:ext uri="{FF2B5EF4-FFF2-40B4-BE49-F238E27FC236}">
                    <a16:creationId xmlns:a16="http://schemas.microsoft.com/office/drawing/2014/main" id="{E5C85F4E-5522-4B24-8DB6-5E33D0EB480B}"/>
                  </a:ext>
                </a:extLst>
              </p14:cNvPr>
              <p14:cNvContentPartPr/>
              <p14:nvPr/>
            </p14:nvContentPartPr>
            <p14:xfrm>
              <a:off x="5014330" y="2909990"/>
              <a:ext cx="235800" cy="278640"/>
            </p14:xfrm>
          </p:contentPart>
        </mc:Choice>
        <mc:Fallback xmlns="">
          <p:pic>
            <p:nvPicPr>
              <p:cNvPr id="269418" name="Ink 269417">
                <a:extLst>
                  <a:ext uri="{FF2B5EF4-FFF2-40B4-BE49-F238E27FC236}">
                    <a16:creationId xmlns:a16="http://schemas.microsoft.com/office/drawing/2014/main" id="{E5C85F4E-5522-4B24-8DB6-5E33D0EB480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005690" y="2901350"/>
                <a:ext cx="2534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69420" name="Ink 269419">
                <a:extLst>
                  <a:ext uri="{FF2B5EF4-FFF2-40B4-BE49-F238E27FC236}">
                    <a16:creationId xmlns:a16="http://schemas.microsoft.com/office/drawing/2014/main" id="{1C277093-EA10-44C4-A58F-2E4ED37112F8}"/>
                  </a:ext>
                </a:extLst>
              </p14:cNvPr>
              <p14:cNvContentPartPr/>
              <p14:nvPr/>
            </p14:nvContentPartPr>
            <p14:xfrm>
              <a:off x="5015050" y="3347750"/>
              <a:ext cx="250560" cy="262440"/>
            </p14:xfrm>
          </p:contentPart>
        </mc:Choice>
        <mc:Fallback xmlns="">
          <p:pic>
            <p:nvPicPr>
              <p:cNvPr id="269420" name="Ink 269419">
                <a:extLst>
                  <a:ext uri="{FF2B5EF4-FFF2-40B4-BE49-F238E27FC236}">
                    <a16:creationId xmlns:a16="http://schemas.microsoft.com/office/drawing/2014/main" id="{1C277093-EA10-44C4-A58F-2E4ED37112F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006050" y="3338750"/>
                <a:ext cx="2682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69427" name="Ink 269426">
                <a:extLst>
                  <a:ext uri="{FF2B5EF4-FFF2-40B4-BE49-F238E27FC236}">
                    <a16:creationId xmlns:a16="http://schemas.microsoft.com/office/drawing/2014/main" id="{3A48E33C-24D2-488B-8ACE-5C01C8153555}"/>
                  </a:ext>
                </a:extLst>
              </p14:cNvPr>
              <p14:cNvContentPartPr/>
              <p14:nvPr/>
            </p14:nvContentPartPr>
            <p14:xfrm>
              <a:off x="977650" y="4448270"/>
              <a:ext cx="65520" cy="20880"/>
            </p14:xfrm>
          </p:contentPart>
        </mc:Choice>
        <mc:Fallback xmlns="">
          <p:pic>
            <p:nvPicPr>
              <p:cNvPr id="269427" name="Ink 269426">
                <a:extLst>
                  <a:ext uri="{FF2B5EF4-FFF2-40B4-BE49-F238E27FC236}">
                    <a16:creationId xmlns:a16="http://schemas.microsoft.com/office/drawing/2014/main" id="{3A48E33C-24D2-488B-8ACE-5C01C815355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69010" y="4439630"/>
                <a:ext cx="831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69428" name="Ink 269427">
                <a:extLst>
                  <a:ext uri="{FF2B5EF4-FFF2-40B4-BE49-F238E27FC236}">
                    <a16:creationId xmlns:a16="http://schemas.microsoft.com/office/drawing/2014/main" id="{9B00DC08-3AD2-453F-A5DB-4791DB738F7B}"/>
                  </a:ext>
                </a:extLst>
              </p14:cNvPr>
              <p14:cNvContentPartPr/>
              <p14:nvPr/>
            </p14:nvContentPartPr>
            <p14:xfrm>
              <a:off x="966490" y="4418750"/>
              <a:ext cx="60120" cy="6480"/>
            </p14:xfrm>
          </p:contentPart>
        </mc:Choice>
        <mc:Fallback xmlns="">
          <p:pic>
            <p:nvPicPr>
              <p:cNvPr id="269428" name="Ink 269427">
                <a:extLst>
                  <a:ext uri="{FF2B5EF4-FFF2-40B4-BE49-F238E27FC236}">
                    <a16:creationId xmlns:a16="http://schemas.microsoft.com/office/drawing/2014/main" id="{9B00DC08-3AD2-453F-A5DB-4791DB738F7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57850" y="4410110"/>
                <a:ext cx="777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69429" name="Ink 269428">
                <a:extLst>
                  <a:ext uri="{FF2B5EF4-FFF2-40B4-BE49-F238E27FC236}">
                    <a16:creationId xmlns:a16="http://schemas.microsoft.com/office/drawing/2014/main" id="{7E173DAA-FCFF-4E1D-84E2-0F7D6A51B387}"/>
                  </a:ext>
                </a:extLst>
              </p14:cNvPr>
              <p14:cNvContentPartPr/>
              <p14:nvPr/>
            </p14:nvContentPartPr>
            <p14:xfrm>
              <a:off x="589570" y="4338470"/>
              <a:ext cx="326520" cy="164880"/>
            </p14:xfrm>
          </p:contentPart>
        </mc:Choice>
        <mc:Fallback xmlns="">
          <p:pic>
            <p:nvPicPr>
              <p:cNvPr id="269429" name="Ink 269428">
                <a:extLst>
                  <a:ext uri="{FF2B5EF4-FFF2-40B4-BE49-F238E27FC236}">
                    <a16:creationId xmlns:a16="http://schemas.microsoft.com/office/drawing/2014/main" id="{7E173DAA-FCFF-4E1D-84E2-0F7D6A51B38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80930" y="4329470"/>
                <a:ext cx="3441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69430" name="Ink 269429">
                <a:extLst>
                  <a:ext uri="{FF2B5EF4-FFF2-40B4-BE49-F238E27FC236}">
                    <a16:creationId xmlns:a16="http://schemas.microsoft.com/office/drawing/2014/main" id="{1239BC87-7EAF-49AB-A4A7-24115B4F4600}"/>
                  </a:ext>
                </a:extLst>
              </p14:cNvPr>
              <p14:cNvContentPartPr/>
              <p14:nvPr/>
            </p14:nvContentPartPr>
            <p14:xfrm>
              <a:off x="384010" y="4302830"/>
              <a:ext cx="156600" cy="165600"/>
            </p14:xfrm>
          </p:contentPart>
        </mc:Choice>
        <mc:Fallback xmlns="">
          <p:pic>
            <p:nvPicPr>
              <p:cNvPr id="269430" name="Ink 269429">
                <a:extLst>
                  <a:ext uri="{FF2B5EF4-FFF2-40B4-BE49-F238E27FC236}">
                    <a16:creationId xmlns:a16="http://schemas.microsoft.com/office/drawing/2014/main" id="{1239BC87-7EAF-49AB-A4A7-24115B4F460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75031" y="4293830"/>
                <a:ext cx="1742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69433" name="Ink 269432">
                <a:extLst>
                  <a:ext uri="{FF2B5EF4-FFF2-40B4-BE49-F238E27FC236}">
                    <a16:creationId xmlns:a16="http://schemas.microsoft.com/office/drawing/2014/main" id="{B26E520F-0762-4B24-88D8-A2E06E08A882}"/>
                  </a:ext>
                </a:extLst>
              </p14:cNvPr>
              <p14:cNvContentPartPr/>
              <p14:nvPr/>
            </p14:nvContentPartPr>
            <p14:xfrm>
              <a:off x="1449250" y="4398950"/>
              <a:ext cx="78480" cy="55440"/>
            </p14:xfrm>
          </p:contentPart>
        </mc:Choice>
        <mc:Fallback xmlns="">
          <p:pic>
            <p:nvPicPr>
              <p:cNvPr id="269433" name="Ink 269432">
                <a:extLst>
                  <a:ext uri="{FF2B5EF4-FFF2-40B4-BE49-F238E27FC236}">
                    <a16:creationId xmlns:a16="http://schemas.microsoft.com/office/drawing/2014/main" id="{B26E520F-0762-4B24-88D8-A2E06E08A88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440250" y="4390310"/>
                <a:ext cx="961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69434" name="Ink 269433">
                <a:extLst>
                  <a:ext uri="{FF2B5EF4-FFF2-40B4-BE49-F238E27FC236}">
                    <a16:creationId xmlns:a16="http://schemas.microsoft.com/office/drawing/2014/main" id="{27AF588A-163F-4970-8602-E31AE6439F24}"/>
                  </a:ext>
                </a:extLst>
              </p14:cNvPr>
              <p14:cNvContentPartPr/>
              <p14:nvPr/>
            </p14:nvContentPartPr>
            <p14:xfrm>
              <a:off x="1579930" y="4259990"/>
              <a:ext cx="50760" cy="268560"/>
            </p14:xfrm>
          </p:contentPart>
        </mc:Choice>
        <mc:Fallback xmlns="">
          <p:pic>
            <p:nvPicPr>
              <p:cNvPr id="269434" name="Ink 269433">
                <a:extLst>
                  <a:ext uri="{FF2B5EF4-FFF2-40B4-BE49-F238E27FC236}">
                    <a16:creationId xmlns:a16="http://schemas.microsoft.com/office/drawing/2014/main" id="{27AF588A-163F-4970-8602-E31AE6439F2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570930" y="4250990"/>
                <a:ext cx="684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69435" name="Ink 269434">
                <a:extLst>
                  <a:ext uri="{FF2B5EF4-FFF2-40B4-BE49-F238E27FC236}">
                    <a16:creationId xmlns:a16="http://schemas.microsoft.com/office/drawing/2014/main" id="{9EE21C5D-2897-40C3-8BAA-3A65363464CA}"/>
                  </a:ext>
                </a:extLst>
              </p14:cNvPr>
              <p14:cNvContentPartPr/>
              <p14:nvPr/>
            </p14:nvContentPartPr>
            <p14:xfrm>
              <a:off x="1227130" y="4308950"/>
              <a:ext cx="177840" cy="157320"/>
            </p14:xfrm>
          </p:contentPart>
        </mc:Choice>
        <mc:Fallback xmlns="">
          <p:pic>
            <p:nvPicPr>
              <p:cNvPr id="269435" name="Ink 269434">
                <a:extLst>
                  <a:ext uri="{FF2B5EF4-FFF2-40B4-BE49-F238E27FC236}">
                    <a16:creationId xmlns:a16="http://schemas.microsoft.com/office/drawing/2014/main" id="{9EE21C5D-2897-40C3-8BAA-3A65363464C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218112" y="4299950"/>
                <a:ext cx="195516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69436" name="Ink 269435">
                <a:extLst>
                  <a:ext uri="{FF2B5EF4-FFF2-40B4-BE49-F238E27FC236}">
                    <a16:creationId xmlns:a16="http://schemas.microsoft.com/office/drawing/2014/main" id="{740265E1-2C2C-47DC-832A-51A98E7A0621}"/>
                  </a:ext>
                </a:extLst>
              </p14:cNvPr>
              <p14:cNvContentPartPr/>
              <p14:nvPr/>
            </p14:nvContentPartPr>
            <p14:xfrm>
              <a:off x="1691170" y="4378070"/>
              <a:ext cx="48600" cy="73080"/>
            </p14:xfrm>
          </p:contentPart>
        </mc:Choice>
        <mc:Fallback xmlns="">
          <p:pic>
            <p:nvPicPr>
              <p:cNvPr id="269436" name="Ink 269435">
                <a:extLst>
                  <a:ext uri="{FF2B5EF4-FFF2-40B4-BE49-F238E27FC236}">
                    <a16:creationId xmlns:a16="http://schemas.microsoft.com/office/drawing/2014/main" id="{740265E1-2C2C-47DC-832A-51A98E7A062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682530" y="4369070"/>
                <a:ext cx="662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69437" name="Ink 269436">
                <a:extLst>
                  <a:ext uri="{FF2B5EF4-FFF2-40B4-BE49-F238E27FC236}">
                    <a16:creationId xmlns:a16="http://schemas.microsoft.com/office/drawing/2014/main" id="{E16DE9D3-ECE8-49ED-A111-D07C3AF4021B}"/>
                  </a:ext>
                </a:extLst>
              </p14:cNvPr>
              <p14:cNvContentPartPr/>
              <p14:nvPr/>
            </p14:nvContentPartPr>
            <p14:xfrm>
              <a:off x="1787290" y="4435310"/>
              <a:ext cx="2880" cy="7200"/>
            </p14:xfrm>
          </p:contentPart>
        </mc:Choice>
        <mc:Fallback xmlns="">
          <p:pic>
            <p:nvPicPr>
              <p:cNvPr id="269437" name="Ink 269436">
                <a:extLst>
                  <a:ext uri="{FF2B5EF4-FFF2-40B4-BE49-F238E27FC236}">
                    <a16:creationId xmlns:a16="http://schemas.microsoft.com/office/drawing/2014/main" id="{E16DE9D3-ECE8-49ED-A111-D07C3AF4021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78650" y="4426670"/>
                <a:ext cx="205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69438" name="Ink 269437">
                <a:extLst>
                  <a:ext uri="{FF2B5EF4-FFF2-40B4-BE49-F238E27FC236}">
                    <a16:creationId xmlns:a16="http://schemas.microsoft.com/office/drawing/2014/main" id="{D9A6BEDD-8C21-47D7-8599-8C58C4D6A653}"/>
                  </a:ext>
                </a:extLst>
              </p14:cNvPr>
              <p14:cNvContentPartPr/>
              <p14:nvPr/>
            </p14:nvContentPartPr>
            <p14:xfrm>
              <a:off x="1836970" y="4369070"/>
              <a:ext cx="71640" cy="116640"/>
            </p14:xfrm>
          </p:contentPart>
        </mc:Choice>
        <mc:Fallback xmlns="">
          <p:pic>
            <p:nvPicPr>
              <p:cNvPr id="269438" name="Ink 269437">
                <a:extLst>
                  <a:ext uri="{FF2B5EF4-FFF2-40B4-BE49-F238E27FC236}">
                    <a16:creationId xmlns:a16="http://schemas.microsoft.com/office/drawing/2014/main" id="{D9A6BEDD-8C21-47D7-8599-8C58C4D6A65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827970" y="4360430"/>
                <a:ext cx="892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69441" name="Ink 269440">
                <a:extLst>
                  <a:ext uri="{FF2B5EF4-FFF2-40B4-BE49-F238E27FC236}">
                    <a16:creationId xmlns:a16="http://schemas.microsoft.com/office/drawing/2014/main" id="{D881CB92-288F-4CD6-911C-BA2B616E39BC}"/>
                  </a:ext>
                </a:extLst>
              </p14:cNvPr>
              <p14:cNvContentPartPr/>
              <p14:nvPr/>
            </p14:nvContentPartPr>
            <p14:xfrm>
              <a:off x="2148370" y="4420550"/>
              <a:ext cx="102960" cy="83160"/>
            </p14:xfrm>
          </p:contentPart>
        </mc:Choice>
        <mc:Fallback xmlns="">
          <p:pic>
            <p:nvPicPr>
              <p:cNvPr id="269441" name="Ink 269440">
                <a:extLst>
                  <a:ext uri="{FF2B5EF4-FFF2-40B4-BE49-F238E27FC236}">
                    <a16:creationId xmlns:a16="http://schemas.microsoft.com/office/drawing/2014/main" id="{D881CB92-288F-4CD6-911C-BA2B616E39BC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139730" y="4411910"/>
                <a:ext cx="1206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69452" name="Ink 269451">
                <a:extLst>
                  <a:ext uri="{FF2B5EF4-FFF2-40B4-BE49-F238E27FC236}">
                    <a16:creationId xmlns:a16="http://schemas.microsoft.com/office/drawing/2014/main" id="{29502909-4414-49F3-A691-F4188818CE62}"/>
                  </a:ext>
                </a:extLst>
              </p14:cNvPr>
              <p14:cNvContentPartPr/>
              <p14:nvPr/>
            </p14:nvContentPartPr>
            <p14:xfrm>
              <a:off x="1998610" y="4346750"/>
              <a:ext cx="86760" cy="122040"/>
            </p14:xfrm>
          </p:contentPart>
        </mc:Choice>
        <mc:Fallback xmlns="">
          <p:pic>
            <p:nvPicPr>
              <p:cNvPr id="269452" name="Ink 269451">
                <a:extLst>
                  <a:ext uri="{FF2B5EF4-FFF2-40B4-BE49-F238E27FC236}">
                    <a16:creationId xmlns:a16="http://schemas.microsoft.com/office/drawing/2014/main" id="{29502909-4414-49F3-A691-F4188818CE6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989970" y="4338135"/>
                <a:ext cx="104400" cy="139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69454" name="Ink 269453">
                <a:extLst>
                  <a:ext uri="{FF2B5EF4-FFF2-40B4-BE49-F238E27FC236}">
                    <a16:creationId xmlns:a16="http://schemas.microsoft.com/office/drawing/2014/main" id="{479F4442-1225-4FDB-ACE8-3D459FDF3EFA}"/>
                  </a:ext>
                </a:extLst>
              </p14:cNvPr>
              <p14:cNvContentPartPr/>
              <p14:nvPr/>
            </p14:nvContentPartPr>
            <p14:xfrm>
              <a:off x="1695850" y="4280150"/>
              <a:ext cx="222120" cy="61200"/>
            </p14:xfrm>
          </p:contentPart>
        </mc:Choice>
        <mc:Fallback xmlns="">
          <p:pic>
            <p:nvPicPr>
              <p:cNvPr id="269454" name="Ink 269453">
                <a:extLst>
                  <a:ext uri="{FF2B5EF4-FFF2-40B4-BE49-F238E27FC236}">
                    <a16:creationId xmlns:a16="http://schemas.microsoft.com/office/drawing/2014/main" id="{479F4442-1225-4FDB-ACE8-3D459FDF3EFA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687210" y="4271150"/>
                <a:ext cx="2397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69455" name="Ink 269454">
                <a:extLst>
                  <a:ext uri="{FF2B5EF4-FFF2-40B4-BE49-F238E27FC236}">
                    <a16:creationId xmlns:a16="http://schemas.microsoft.com/office/drawing/2014/main" id="{6230F613-8A6D-4FE2-8074-5F68099D9A0C}"/>
                  </a:ext>
                </a:extLst>
              </p14:cNvPr>
              <p14:cNvContentPartPr/>
              <p14:nvPr/>
            </p14:nvContentPartPr>
            <p14:xfrm>
              <a:off x="1766410" y="4136510"/>
              <a:ext cx="95040" cy="73080"/>
            </p14:xfrm>
          </p:contentPart>
        </mc:Choice>
        <mc:Fallback xmlns="">
          <p:pic>
            <p:nvPicPr>
              <p:cNvPr id="269455" name="Ink 269454">
                <a:extLst>
                  <a:ext uri="{FF2B5EF4-FFF2-40B4-BE49-F238E27FC236}">
                    <a16:creationId xmlns:a16="http://schemas.microsoft.com/office/drawing/2014/main" id="{6230F613-8A6D-4FE2-8074-5F68099D9A0C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757770" y="4127870"/>
                <a:ext cx="1126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69457" name="Ink 269456">
                <a:extLst>
                  <a:ext uri="{FF2B5EF4-FFF2-40B4-BE49-F238E27FC236}">
                    <a16:creationId xmlns:a16="http://schemas.microsoft.com/office/drawing/2014/main" id="{9244AFB1-4C07-486F-9486-EA3FAE36340A}"/>
                  </a:ext>
                </a:extLst>
              </p14:cNvPr>
              <p14:cNvContentPartPr/>
              <p14:nvPr/>
            </p14:nvContentPartPr>
            <p14:xfrm>
              <a:off x="2537170" y="4117790"/>
              <a:ext cx="76680" cy="111600"/>
            </p14:xfrm>
          </p:contentPart>
        </mc:Choice>
        <mc:Fallback xmlns="">
          <p:pic>
            <p:nvPicPr>
              <p:cNvPr id="269457" name="Ink 269456">
                <a:extLst>
                  <a:ext uri="{FF2B5EF4-FFF2-40B4-BE49-F238E27FC236}">
                    <a16:creationId xmlns:a16="http://schemas.microsoft.com/office/drawing/2014/main" id="{9244AFB1-4C07-486F-9486-EA3FAE36340A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528170" y="4108790"/>
                <a:ext cx="9432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69503" name="Ink 269502">
                <a:extLst>
                  <a:ext uri="{FF2B5EF4-FFF2-40B4-BE49-F238E27FC236}">
                    <a16:creationId xmlns:a16="http://schemas.microsoft.com/office/drawing/2014/main" id="{6CA1CCED-4207-4D99-A439-4AC17B5DC7DD}"/>
                  </a:ext>
                </a:extLst>
              </p14:cNvPr>
              <p14:cNvContentPartPr/>
              <p14:nvPr/>
            </p14:nvContentPartPr>
            <p14:xfrm>
              <a:off x="2393170" y="4275830"/>
              <a:ext cx="657720" cy="282960"/>
            </p14:xfrm>
          </p:contentPart>
        </mc:Choice>
        <mc:Fallback xmlns="">
          <p:pic>
            <p:nvPicPr>
              <p:cNvPr id="269503" name="Ink 269502">
                <a:extLst>
                  <a:ext uri="{FF2B5EF4-FFF2-40B4-BE49-F238E27FC236}">
                    <a16:creationId xmlns:a16="http://schemas.microsoft.com/office/drawing/2014/main" id="{6CA1CCED-4207-4D99-A439-4AC17B5DC7DD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384530" y="4267190"/>
                <a:ext cx="67536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69520" name="Ink 269519">
                <a:extLst>
                  <a:ext uri="{FF2B5EF4-FFF2-40B4-BE49-F238E27FC236}">
                    <a16:creationId xmlns:a16="http://schemas.microsoft.com/office/drawing/2014/main" id="{37D89F0E-33AF-40D7-AFC6-67317467E81E}"/>
                  </a:ext>
                </a:extLst>
              </p14:cNvPr>
              <p14:cNvContentPartPr/>
              <p14:nvPr/>
            </p14:nvContentPartPr>
            <p14:xfrm>
              <a:off x="3256090" y="4278710"/>
              <a:ext cx="1019880" cy="627120"/>
            </p14:xfrm>
          </p:contentPart>
        </mc:Choice>
        <mc:Fallback xmlns="">
          <p:pic>
            <p:nvPicPr>
              <p:cNvPr id="269520" name="Ink 269519">
                <a:extLst>
                  <a:ext uri="{FF2B5EF4-FFF2-40B4-BE49-F238E27FC236}">
                    <a16:creationId xmlns:a16="http://schemas.microsoft.com/office/drawing/2014/main" id="{37D89F0E-33AF-40D7-AFC6-67317467E81E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247090" y="4270065"/>
                <a:ext cx="1037520" cy="644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69532" name="Ink 269531">
                <a:extLst>
                  <a:ext uri="{FF2B5EF4-FFF2-40B4-BE49-F238E27FC236}">
                    <a16:creationId xmlns:a16="http://schemas.microsoft.com/office/drawing/2014/main" id="{D30341A0-69B7-479A-9903-A3F1A68F6D01}"/>
                  </a:ext>
                </a:extLst>
              </p14:cNvPr>
              <p14:cNvContentPartPr/>
              <p14:nvPr/>
            </p14:nvContentPartPr>
            <p14:xfrm>
              <a:off x="4403770" y="4306790"/>
              <a:ext cx="1074600" cy="746640"/>
            </p14:xfrm>
          </p:contentPart>
        </mc:Choice>
        <mc:Fallback xmlns="">
          <p:pic>
            <p:nvPicPr>
              <p:cNvPr id="269532" name="Ink 269531">
                <a:extLst>
                  <a:ext uri="{FF2B5EF4-FFF2-40B4-BE49-F238E27FC236}">
                    <a16:creationId xmlns:a16="http://schemas.microsoft.com/office/drawing/2014/main" id="{D30341A0-69B7-479A-9903-A3F1A68F6D0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395130" y="4297790"/>
                <a:ext cx="1092240" cy="7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69541" name="Ink 269540">
                <a:extLst>
                  <a:ext uri="{FF2B5EF4-FFF2-40B4-BE49-F238E27FC236}">
                    <a16:creationId xmlns:a16="http://schemas.microsoft.com/office/drawing/2014/main" id="{58BE63F0-1EFE-4CBA-AF7D-66530B2EF5C2}"/>
                  </a:ext>
                </a:extLst>
              </p14:cNvPr>
              <p14:cNvContentPartPr/>
              <p14:nvPr/>
            </p14:nvContentPartPr>
            <p14:xfrm>
              <a:off x="5586370" y="4436390"/>
              <a:ext cx="1401480" cy="644760"/>
            </p14:xfrm>
          </p:contentPart>
        </mc:Choice>
        <mc:Fallback xmlns="">
          <p:pic>
            <p:nvPicPr>
              <p:cNvPr id="269541" name="Ink 269540">
                <a:extLst>
                  <a:ext uri="{FF2B5EF4-FFF2-40B4-BE49-F238E27FC236}">
                    <a16:creationId xmlns:a16="http://schemas.microsoft.com/office/drawing/2014/main" id="{58BE63F0-1EFE-4CBA-AF7D-66530B2EF5C2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577730" y="4427390"/>
                <a:ext cx="141912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69561" name="Ink 269560">
                <a:extLst>
                  <a:ext uri="{FF2B5EF4-FFF2-40B4-BE49-F238E27FC236}">
                    <a16:creationId xmlns:a16="http://schemas.microsoft.com/office/drawing/2014/main" id="{0056F14E-110C-43A6-AD07-71AF5C090DF7}"/>
                  </a:ext>
                </a:extLst>
              </p14:cNvPr>
              <p14:cNvContentPartPr/>
              <p14:nvPr/>
            </p14:nvContentPartPr>
            <p14:xfrm>
              <a:off x="783610" y="4653830"/>
              <a:ext cx="646200" cy="345240"/>
            </p14:xfrm>
          </p:contentPart>
        </mc:Choice>
        <mc:Fallback xmlns="">
          <p:pic>
            <p:nvPicPr>
              <p:cNvPr id="269561" name="Ink 269560">
                <a:extLst>
                  <a:ext uri="{FF2B5EF4-FFF2-40B4-BE49-F238E27FC236}">
                    <a16:creationId xmlns:a16="http://schemas.microsoft.com/office/drawing/2014/main" id="{0056F14E-110C-43A6-AD07-71AF5C090DF7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74970" y="4644830"/>
                <a:ext cx="66384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69562" name="Ink 269561">
                <a:extLst>
                  <a:ext uri="{FF2B5EF4-FFF2-40B4-BE49-F238E27FC236}">
                    <a16:creationId xmlns:a16="http://schemas.microsoft.com/office/drawing/2014/main" id="{216E4B40-DA28-4471-A5B2-9B8BF490AFE3}"/>
                  </a:ext>
                </a:extLst>
              </p14:cNvPr>
              <p14:cNvContentPartPr/>
              <p14:nvPr/>
            </p14:nvContentPartPr>
            <p14:xfrm>
              <a:off x="408850" y="4723310"/>
              <a:ext cx="303840" cy="199080"/>
            </p14:xfrm>
          </p:contentPart>
        </mc:Choice>
        <mc:Fallback xmlns="">
          <p:pic>
            <p:nvPicPr>
              <p:cNvPr id="269562" name="Ink 269561">
                <a:extLst>
                  <a:ext uri="{FF2B5EF4-FFF2-40B4-BE49-F238E27FC236}">
                    <a16:creationId xmlns:a16="http://schemas.microsoft.com/office/drawing/2014/main" id="{216E4B40-DA28-4471-A5B2-9B8BF490AFE3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00200" y="4714326"/>
                <a:ext cx="321501" cy="216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69563" name="Ink 269562">
                <a:extLst>
                  <a:ext uri="{FF2B5EF4-FFF2-40B4-BE49-F238E27FC236}">
                    <a16:creationId xmlns:a16="http://schemas.microsoft.com/office/drawing/2014/main" id="{DA10250A-B5E8-4705-A7E5-AF760CA66521}"/>
                  </a:ext>
                </a:extLst>
              </p14:cNvPr>
              <p14:cNvContentPartPr/>
              <p14:nvPr/>
            </p14:nvContentPartPr>
            <p14:xfrm>
              <a:off x="155410" y="4814390"/>
              <a:ext cx="179640" cy="106920"/>
            </p14:xfrm>
          </p:contentPart>
        </mc:Choice>
        <mc:Fallback xmlns="">
          <p:pic>
            <p:nvPicPr>
              <p:cNvPr id="269563" name="Ink 269562">
                <a:extLst>
                  <a:ext uri="{FF2B5EF4-FFF2-40B4-BE49-F238E27FC236}">
                    <a16:creationId xmlns:a16="http://schemas.microsoft.com/office/drawing/2014/main" id="{DA10250A-B5E8-4705-A7E5-AF760CA66521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46410" y="4805390"/>
                <a:ext cx="1972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69570" name="Ink 269569">
                <a:extLst>
                  <a:ext uri="{FF2B5EF4-FFF2-40B4-BE49-F238E27FC236}">
                    <a16:creationId xmlns:a16="http://schemas.microsoft.com/office/drawing/2014/main" id="{2A165AF1-2C06-47B2-875B-A868F34B3F3D}"/>
                  </a:ext>
                </a:extLst>
              </p14:cNvPr>
              <p14:cNvContentPartPr/>
              <p14:nvPr/>
            </p14:nvContentPartPr>
            <p14:xfrm>
              <a:off x="1550050" y="4676870"/>
              <a:ext cx="935280" cy="383760"/>
            </p14:xfrm>
          </p:contentPart>
        </mc:Choice>
        <mc:Fallback xmlns="">
          <p:pic>
            <p:nvPicPr>
              <p:cNvPr id="269570" name="Ink 269569">
                <a:extLst>
                  <a:ext uri="{FF2B5EF4-FFF2-40B4-BE49-F238E27FC236}">
                    <a16:creationId xmlns:a16="http://schemas.microsoft.com/office/drawing/2014/main" id="{2A165AF1-2C06-47B2-875B-A868F34B3F3D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541410" y="4668230"/>
                <a:ext cx="95292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69571" name="Ink 269570">
                <a:extLst>
                  <a:ext uri="{FF2B5EF4-FFF2-40B4-BE49-F238E27FC236}">
                    <a16:creationId xmlns:a16="http://schemas.microsoft.com/office/drawing/2014/main" id="{4EDF0410-E650-49F4-AE35-03A1479240AC}"/>
                  </a:ext>
                </a:extLst>
              </p14:cNvPr>
              <p14:cNvContentPartPr/>
              <p14:nvPr/>
            </p14:nvContentPartPr>
            <p14:xfrm>
              <a:off x="5964730" y="3212030"/>
              <a:ext cx="520560" cy="80640"/>
            </p14:xfrm>
          </p:contentPart>
        </mc:Choice>
        <mc:Fallback xmlns="">
          <p:pic>
            <p:nvPicPr>
              <p:cNvPr id="269571" name="Ink 269570">
                <a:extLst>
                  <a:ext uri="{FF2B5EF4-FFF2-40B4-BE49-F238E27FC236}">
                    <a16:creationId xmlns:a16="http://schemas.microsoft.com/office/drawing/2014/main" id="{4EDF0410-E650-49F4-AE35-03A1479240AC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956090" y="3203390"/>
                <a:ext cx="5382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69572" name="Ink 269571">
                <a:extLst>
                  <a:ext uri="{FF2B5EF4-FFF2-40B4-BE49-F238E27FC236}">
                    <a16:creationId xmlns:a16="http://schemas.microsoft.com/office/drawing/2014/main" id="{70A2D27F-0A6E-4496-AAA2-A1A3018F23A3}"/>
                  </a:ext>
                </a:extLst>
              </p14:cNvPr>
              <p14:cNvContentPartPr/>
              <p14:nvPr/>
            </p14:nvContentPartPr>
            <p14:xfrm>
              <a:off x="6610210" y="3187190"/>
              <a:ext cx="19800" cy="127800"/>
            </p14:xfrm>
          </p:contentPart>
        </mc:Choice>
        <mc:Fallback xmlns="">
          <p:pic>
            <p:nvPicPr>
              <p:cNvPr id="269572" name="Ink 269571">
                <a:extLst>
                  <a:ext uri="{FF2B5EF4-FFF2-40B4-BE49-F238E27FC236}">
                    <a16:creationId xmlns:a16="http://schemas.microsoft.com/office/drawing/2014/main" id="{70A2D27F-0A6E-4496-AAA2-A1A3018F23A3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601210" y="3178550"/>
                <a:ext cx="374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69573" name="Ink 269572">
                <a:extLst>
                  <a:ext uri="{FF2B5EF4-FFF2-40B4-BE49-F238E27FC236}">
                    <a16:creationId xmlns:a16="http://schemas.microsoft.com/office/drawing/2014/main" id="{E36DFF20-DF8A-45EC-BF87-76C828702144}"/>
                  </a:ext>
                </a:extLst>
              </p14:cNvPr>
              <p14:cNvContentPartPr/>
              <p14:nvPr/>
            </p14:nvContentPartPr>
            <p14:xfrm>
              <a:off x="6693010" y="3234710"/>
              <a:ext cx="69840" cy="104040"/>
            </p14:xfrm>
          </p:contentPart>
        </mc:Choice>
        <mc:Fallback xmlns="">
          <p:pic>
            <p:nvPicPr>
              <p:cNvPr id="269573" name="Ink 269572">
                <a:extLst>
                  <a:ext uri="{FF2B5EF4-FFF2-40B4-BE49-F238E27FC236}">
                    <a16:creationId xmlns:a16="http://schemas.microsoft.com/office/drawing/2014/main" id="{E36DFF20-DF8A-45EC-BF87-76C828702144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684010" y="3225710"/>
                <a:ext cx="874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69574" name="Ink 269573">
                <a:extLst>
                  <a:ext uri="{FF2B5EF4-FFF2-40B4-BE49-F238E27FC236}">
                    <a16:creationId xmlns:a16="http://schemas.microsoft.com/office/drawing/2014/main" id="{A617E98F-C118-4701-80FD-9C04ED576004}"/>
                  </a:ext>
                </a:extLst>
              </p14:cNvPr>
              <p14:cNvContentPartPr/>
              <p14:nvPr/>
            </p14:nvContentPartPr>
            <p14:xfrm>
              <a:off x="6814330" y="3251270"/>
              <a:ext cx="75240" cy="106560"/>
            </p14:xfrm>
          </p:contentPart>
        </mc:Choice>
        <mc:Fallback xmlns="">
          <p:pic>
            <p:nvPicPr>
              <p:cNvPr id="269574" name="Ink 269573">
                <a:extLst>
                  <a:ext uri="{FF2B5EF4-FFF2-40B4-BE49-F238E27FC236}">
                    <a16:creationId xmlns:a16="http://schemas.microsoft.com/office/drawing/2014/main" id="{A617E98F-C118-4701-80FD-9C04ED576004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805330" y="3242270"/>
                <a:ext cx="928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69577" name="Ink 269576">
                <a:extLst>
                  <a:ext uri="{FF2B5EF4-FFF2-40B4-BE49-F238E27FC236}">
                    <a16:creationId xmlns:a16="http://schemas.microsoft.com/office/drawing/2014/main" id="{D2032DCC-E4A6-4BA3-A548-2000AC7899BD}"/>
                  </a:ext>
                </a:extLst>
              </p14:cNvPr>
              <p14:cNvContentPartPr/>
              <p14:nvPr/>
            </p14:nvContentPartPr>
            <p14:xfrm>
              <a:off x="6956890" y="3297710"/>
              <a:ext cx="143280" cy="109440"/>
            </p14:xfrm>
          </p:contentPart>
        </mc:Choice>
        <mc:Fallback xmlns="">
          <p:pic>
            <p:nvPicPr>
              <p:cNvPr id="269577" name="Ink 269576">
                <a:extLst>
                  <a:ext uri="{FF2B5EF4-FFF2-40B4-BE49-F238E27FC236}">
                    <a16:creationId xmlns:a16="http://schemas.microsoft.com/office/drawing/2014/main" id="{D2032DCC-E4A6-4BA3-A548-2000AC7899BD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948228" y="3289070"/>
                <a:ext cx="160964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5636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3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92932" y="2396848"/>
                <a:ext cx="7886700" cy="26681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  <a:cs typeface="Arial" pitchFamily="34" charset="0"/>
                  </a:rPr>
                  <a:t>The random variable for the return of the investment portfolio is </a:t>
                </a:r>
                <a:endParaRPr lang="en-US" sz="1200" b="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=0.4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+0.6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200" b="0" dirty="0">
                    <a:solidFill>
                      <a:srgbClr val="008000"/>
                    </a:solidFill>
                    <a:latin typeface="Helvetica Light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  <a:cs typeface="Arial" pitchFamily="34" charset="0"/>
                  </a:rPr>
                  <a:t>The expectation and standard deviation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  <a:cs typeface="Arial" pitchFamily="34" charset="0"/>
                  </a:rPr>
                  <a:t> is:</a:t>
                </a:r>
                <a:endParaRPr lang="en-US" sz="1200" b="0" dirty="0">
                  <a:solidFill>
                    <a:srgbClr val="008000"/>
                  </a:solidFill>
                  <a:latin typeface="Helvetica Light"/>
                </a:endParaRPr>
              </a:p>
              <a:p>
                <a:pPr marL="0" indent="0" algn="ctr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None/>
                </a:pPr>
                <a:endParaRPr lang="en-US" sz="1200" b="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 marL="0" indent="0" algn="ctr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0.4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+0.6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95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=77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  <a:latin typeface="Times New Roman" pitchFamily="18" charset="0"/>
                </a:endParaRPr>
              </a:p>
              <a:p>
                <a:pPr marL="0" indent="0" algn="ctr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None/>
                </a:pPr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 marL="0" indent="0" algn="ctr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0.4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43.3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193.71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d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(0.6)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8250</m:t>
                              </m:r>
                            </m:e>
                          </m:d>
                        </m:e>
                      </m:ra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=133.30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  <a:latin typeface="Times New Roman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200" dirty="0">
                  <a:latin typeface="Helvetica Light"/>
                  <a:cs typeface="Arial" pitchFamily="34" charset="0"/>
                </a:endParaRPr>
              </a:p>
              <a:p>
                <a:pPr marL="0" indent="0">
                  <a:lnSpc>
                    <a:spcPct val="16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  <a:cs typeface="Arial" pitchFamily="34" charset="0"/>
                  </a:rPr>
                  <a:t>The portfolio mean return and portfolio variability are between the values for the passive and aggressive investments considered individually.</a:t>
                </a:r>
                <a:endParaRPr lang="en-US" sz="1200" dirty="0">
                  <a:solidFill>
                    <a:schemeClr val="tx1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2693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2932" y="2396848"/>
                <a:ext cx="7886700" cy="2668192"/>
              </a:xfrm>
              <a:blipFill>
                <a:blip r:embed="rId2"/>
                <a:stretch>
                  <a:fillRect t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22">
                <a:extLst>
                  <a:ext uri="{FF2B5EF4-FFF2-40B4-BE49-F238E27FC236}">
                    <a16:creationId xmlns:a16="http://schemas.microsoft.com/office/drawing/2014/main" id="{8DAF6F39-26DA-5A69-2059-574003F7B0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3417034"/>
                  </p:ext>
                </p:extLst>
              </p:nvPr>
            </p:nvGraphicFramePr>
            <p:xfrm>
              <a:off x="2735324" y="947703"/>
              <a:ext cx="3601916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1164">
                      <a:extLst>
                        <a:ext uri="{9D8B030D-6E8A-4147-A177-3AD203B41FA5}">
                          <a16:colId xmlns:a16="http://schemas.microsoft.com/office/drawing/2014/main" val="2345615287"/>
                        </a:ext>
                      </a:extLst>
                    </a:gridCol>
                    <a:gridCol w="1720752">
                      <a:extLst>
                        <a:ext uri="{9D8B030D-6E8A-4147-A177-3AD203B41FA5}">
                          <a16:colId xmlns:a16="http://schemas.microsoft.com/office/drawing/2014/main" val="28967418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200" b="0" i="0" kern="1200" noProof="0" dirty="0">
                              <a:solidFill>
                                <a:schemeClr val="tx1"/>
                              </a:solidFill>
                              <a:latin typeface="Helvetica Light"/>
                              <a:ea typeface="+mn-ea"/>
                              <a:cs typeface="Arial" pitchFamily="34" charset="0"/>
                            </a:rPr>
                            <a:t>Return and Risk on passive Investment </a:t>
                          </a: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8F8F8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Helvetica Light"/>
                              <a:cs typeface="Arial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oMath>
                          </a14:m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8F8F8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Helvetica Light"/>
                              <a:cs typeface="Arial" pitchFamily="34" charset="0"/>
                            </a:rPr>
                            <a:t>)</a:t>
                          </a:r>
                          <a:endParaRPr lang="en-US" sz="12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=50, 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=43.3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29993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0" lang="en-US" sz="12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rgbClr val="F8F8F8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Helvetica Light"/>
                              <a:ea typeface="+mn-ea"/>
                              <a:cs typeface="Arial" pitchFamily="34" charset="0"/>
                            </a:rPr>
                            <a:t>Return and Risk on aggressive Investment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kumimoji="0" lang="en-US" sz="12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rgbClr val="F8F8F8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Helvetica Light"/>
                              <a:ea typeface="+mn-ea"/>
                              <a:cs typeface="Arial" pitchFamily="34" charset="0"/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95</m:t>
                                </m:r>
                                <m:r>
                                  <a:rPr lang="en-US" sz="1200" b="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1200" b="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193.21</m:t>
                                </m:r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743557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0" lang="en-US" sz="12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rgbClr val="F8F8F8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Helvetica Light"/>
                              <a:ea typeface="+mn-ea"/>
                              <a:cs typeface="Arial" pitchFamily="34" charset="0"/>
                            </a:rPr>
                            <a:t>Covariance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cov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=8250</m:t>
                                </m:r>
                              </m:oMath>
                            </m:oMathPara>
                          </a14:m>
                          <a:endPara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8F8F8">
                                <a:lumMod val="25000"/>
                              </a:srgbClr>
                            </a:solidFill>
                            <a:effectLst/>
                            <a:uLnTx/>
                            <a:uFillTx/>
                            <a:latin typeface="Helvetica Light"/>
                            <a:cs typeface="Arial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96548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22">
                <a:extLst>
                  <a:ext uri="{FF2B5EF4-FFF2-40B4-BE49-F238E27FC236}">
                    <a16:creationId xmlns:a16="http://schemas.microsoft.com/office/drawing/2014/main" id="{8DAF6F39-26DA-5A69-2059-574003F7B0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3417034"/>
                  </p:ext>
                </p:extLst>
              </p:nvPr>
            </p:nvGraphicFramePr>
            <p:xfrm>
              <a:off x="2735324" y="947703"/>
              <a:ext cx="3601916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1164">
                      <a:extLst>
                        <a:ext uri="{9D8B030D-6E8A-4147-A177-3AD203B41FA5}">
                          <a16:colId xmlns:a16="http://schemas.microsoft.com/office/drawing/2014/main" val="2345615287"/>
                        </a:ext>
                      </a:extLst>
                    </a:gridCol>
                    <a:gridCol w="1720752">
                      <a:extLst>
                        <a:ext uri="{9D8B030D-6E8A-4147-A177-3AD203B41FA5}">
                          <a16:colId xmlns:a16="http://schemas.microsoft.com/office/drawing/2014/main" val="289674181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4" t="-1333" r="-92233" b="-18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9541" t="-1333" r="-707" b="-18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99932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4" t="-100000" r="-92233" b="-82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9541" t="-100000" r="-707" b="-82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3557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kumimoji="0" lang="en-US" sz="1200" b="0" i="0" u="none" strike="noStrike" kern="1200" cap="none" spc="0" normalizeH="0" baseline="0" dirty="0">
                              <a:ln>
                                <a:noFill/>
                              </a:ln>
                              <a:solidFill>
                                <a:srgbClr val="F8F8F8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Helvetica Light"/>
                              <a:ea typeface="+mn-ea"/>
                              <a:cs typeface="Arial" pitchFamily="34" charset="0"/>
                            </a:rPr>
                            <a:t>Covariance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9541" t="-249180" r="-707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654865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91DF82B-B11F-4759-AC84-727314B374D1}"/>
                  </a:ext>
                </a:extLst>
              </p14:cNvPr>
              <p14:cNvContentPartPr/>
              <p14:nvPr/>
            </p14:nvContentPartPr>
            <p14:xfrm>
              <a:off x="5299810" y="3253430"/>
              <a:ext cx="342720" cy="321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91DF82B-B11F-4759-AC84-727314B374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0810" y="3244430"/>
                <a:ext cx="3603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E112852-D5DA-40C0-9206-1DB757F9E05E}"/>
                  </a:ext>
                </a:extLst>
              </p14:cNvPr>
              <p14:cNvContentPartPr/>
              <p14:nvPr/>
            </p14:nvContentPartPr>
            <p14:xfrm>
              <a:off x="6295570" y="3626030"/>
              <a:ext cx="664200" cy="387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E112852-D5DA-40C0-9206-1DB757F9E0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6930" y="3617390"/>
                <a:ext cx="681840" cy="40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0316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Discrete Probability Distributions</a:t>
            </a:r>
          </a:p>
        </p:txBody>
      </p:sp>
    </p:spTree>
    <p:extLst>
      <p:ext uri="{BB962C8B-B14F-4D97-AF65-F5344CB8AC3E}">
        <p14:creationId xmlns:p14="http://schemas.microsoft.com/office/powerpoint/2010/main" val="604019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77" name="Rectangle 2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EEF9D6-46C9-48B9-9938-B09529ECA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179094"/>
                <a:ext cx="8071214" cy="2138872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Consider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 independent trials, each resulting in a “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success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” with probability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 and in a “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failure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” with probability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. Let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 be the number of successes in these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 trials. Then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 is called a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binomial</a:t>
                </a:r>
                <a:r>
                  <a:rPr lang="en-US" sz="1200" i="1" dirty="0">
                    <a:solidFill>
                      <a:srgbClr val="000000"/>
                    </a:solidFill>
                    <a:latin typeface="Helvetica Light" panose="020B0403020202020204"/>
                  </a:rPr>
                  <a:t>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random variable with parameters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.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probability mass function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(PMF) of this binomial random variable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is:</a:t>
                </a: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nor/>
                            </m:rPr>
                            <a:rPr lang="en-US" sz="120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sz="120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m:rPr>
                          <m:nor/>
                        </m:rP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  <a:p>
                <a:pPr>
                  <a:lnSpc>
                    <a:spcPct val="150000"/>
                  </a:lnSpc>
                  <a:buNone/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marL="0" indent="0" algn="just">
                  <a:lnSpc>
                    <a:spcPct val="150000"/>
                  </a:lnSpc>
                  <a:buClr>
                    <a:srgbClr val="3333CC"/>
                  </a:buClr>
                  <a:buFontTx/>
                  <a:buNone/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EEF9D6-46C9-48B9-9938-B09529ECA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179094"/>
                <a:ext cx="8071214" cy="2138872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493443B-ECF8-4B05-857C-ED5D6E8BDB75}"/>
                  </a:ext>
                </a:extLst>
              </p14:cNvPr>
              <p14:cNvContentPartPr/>
              <p14:nvPr/>
            </p14:nvContentPartPr>
            <p14:xfrm>
              <a:off x="713770" y="385310"/>
              <a:ext cx="38880" cy="54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493443B-ECF8-4B05-857C-ED5D6E8BDB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4770" y="376670"/>
                <a:ext cx="565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532D67-8924-4660-A2F5-370FE6CE195C}"/>
                  </a:ext>
                </a:extLst>
              </p14:cNvPr>
              <p14:cNvContentPartPr/>
              <p14:nvPr/>
            </p14:nvContentPartPr>
            <p14:xfrm>
              <a:off x="4697170" y="254630"/>
              <a:ext cx="61200" cy="98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532D67-8924-4660-A2F5-370FE6CE19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8530" y="245630"/>
                <a:ext cx="788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A7FAB42-2D46-40E9-BDCE-42A0A659C8A6}"/>
                  </a:ext>
                </a:extLst>
              </p14:cNvPr>
              <p14:cNvContentPartPr/>
              <p14:nvPr/>
            </p14:nvContentPartPr>
            <p14:xfrm>
              <a:off x="4809490" y="294590"/>
              <a:ext cx="68040" cy="709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A7FAB42-2D46-40E9-BDCE-42A0A659C8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00850" y="285590"/>
                <a:ext cx="856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F4DA1E8-4E89-405A-A797-F845B283FE8B}"/>
                  </a:ext>
                </a:extLst>
              </p14:cNvPr>
              <p14:cNvContentPartPr/>
              <p14:nvPr/>
            </p14:nvContentPartPr>
            <p14:xfrm>
              <a:off x="4947370" y="298190"/>
              <a:ext cx="54720" cy="57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F4DA1E8-4E89-405A-A797-F845B283FE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38370" y="289550"/>
                <a:ext cx="723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04DAD4E-34D8-4F09-80FE-5F0CC711CB3E}"/>
                  </a:ext>
                </a:extLst>
              </p14:cNvPr>
              <p14:cNvContentPartPr/>
              <p14:nvPr/>
            </p14:nvContentPartPr>
            <p14:xfrm>
              <a:off x="5071570" y="315830"/>
              <a:ext cx="73080" cy="48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04DAD4E-34D8-4F09-80FE-5F0CC711CB3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62570" y="307190"/>
                <a:ext cx="907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AA5C522-898A-43DD-B7D0-0EF74B649971}"/>
                  </a:ext>
                </a:extLst>
              </p14:cNvPr>
              <p14:cNvContentPartPr/>
              <p14:nvPr/>
            </p14:nvContentPartPr>
            <p14:xfrm>
              <a:off x="5227450" y="327710"/>
              <a:ext cx="63720" cy="55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AA5C522-898A-43DD-B7D0-0EF74B6499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18810" y="319070"/>
                <a:ext cx="813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27DD8E8-A7D9-49C2-92BA-C63558BE7D27}"/>
                  </a:ext>
                </a:extLst>
              </p14:cNvPr>
              <p14:cNvContentPartPr/>
              <p14:nvPr/>
            </p14:nvContentPartPr>
            <p14:xfrm>
              <a:off x="5155450" y="664670"/>
              <a:ext cx="16560" cy="1407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27DD8E8-A7D9-49C2-92BA-C63558BE7D2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46450" y="656030"/>
                <a:ext cx="342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7EFB873-1F67-4571-A114-CCFA862D845D}"/>
                  </a:ext>
                </a:extLst>
              </p14:cNvPr>
              <p14:cNvContentPartPr/>
              <p14:nvPr/>
            </p14:nvContentPartPr>
            <p14:xfrm>
              <a:off x="5232130" y="739190"/>
              <a:ext cx="356760" cy="1054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7EFB873-1F67-4571-A114-CCFA862D845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23130" y="730190"/>
                <a:ext cx="3744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37D5094-F3D4-46D0-ABB2-7E5D1D6739D8}"/>
                  </a:ext>
                </a:extLst>
              </p14:cNvPr>
              <p14:cNvContentPartPr/>
              <p14:nvPr/>
            </p14:nvContentPartPr>
            <p14:xfrm>
              <a:off x="4768810" y="644150"/>
              <a:ext cx="308160" cy="1674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37D5094-F3D4-46D0-ABB2-7E5D1D6739D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60170" y="635491"/>
                <a:ext cx="325800" cy="185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4704133-6654-446B-B5B9-2E8461E9EAF5}"/>
                  </a:ext>
                </a:extLst>
              </p14:cNvPr>
              <p14:cNvContentPartPr/>
              <p14:nvPr/>
            </p14:nvContentPartPr>
            <p14:xfrm>
              <a:off x="5352370" y="339950"/>
              <a:ext cx="131760" cy="885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4704133-6654-446B-B5B9-2E8461E9EAF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43706" y="330986"/>
                <a:ext cx="149448" cy="106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4223503-A5F1-4F7B-AB63-A80B8DCA0924}"/>
                  </a:ext>
                </a:extLst>
              </p14:cNvPr>
              <p14:cNvContentPartPr/>
              <p14:nvPr/>
            </p14:nvContentPartPr>
            <p14:xfrm>
              <a:off x="4348330" y="348230"/>
              <a:ext cx="209520" cy="3898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4223503-A5F1-4F7B-AB63-A80B8DCA092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39690" y="339590"/>
                <a:ext cx="2271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79558" name="Ink 279557">
                <a:extLst>
                  <a:ext uri="{FF2B5EF4-FFF2-40B4-BE49-F238E27FC236}">
                    <a16:creationId xmlns:a16="http://schemas.microsoft.com/office/drawing/2014/main" id="{47BF3913-252C-4A03-BC42-1F14EDD5F70A}"/>
                  </a:ext>
                </a:extLst>
              </p14:cNvPr>
              <p14:cNvContentPartPr/>
              <p14:nvPr/>
            </p14:nvContentPartPr>
            <p14:xfrm>
              <a:off x="1911130" y="2215910"/>
              <a:ext cx="61560" cy="55800"/>
            </p14:xfrm>
          </p:contentPart>
        </mc:Choice>
        <mc:Fallback>
          <p:pic>
            <p:nvPicPr>
              <p:cNvPr id="279558" name="Ink 279557">
                <a:extLst>
                  <a:ext uri="{FF2B5EF4-FFF2-40B4-BE49-F238E27FC236}">
                    <a16:creationId xmlns:a16="http://schemas.microsoft.com/office/drawing/2014/main" id="{47BF3913-252C-4A03-BC42-1F14EDD5F7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02490" y="2207270"/>
                <a:ext cx="79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79584" name="Ink 279583">
                <a:extLst>
                  <a:ext uri="{FF2B5EF4-FFF2-40B4-BE49-F238E27FC236}">
                    <a16:creationId xmlns:a16="http://schemas.microsoft.com/office/drawing/2014/main" id="{49237A60-70A5-4366-AEDB-1E14DACD489F}"/>
                  </a:ext>
                </a:extLst>
              </p14:cNvPr>
              <p14:cNvContentPartPr/>
              <p14:nvPr/>
            </p14:nvContentPartPr>
            <p14:xfrm>
              <a:off x="1962970" y="2840870"/>
              <a:ext cx="53280" cy="47520"/>
            </p14:xfrm>
          </p:contentPart>
        </mc:Choice>
        <mc:Fallback>
          <p:pic>
            <p:nvPicPr>
              <p:cNvPr id="279584" name="Ink 279583">
                <a:extLst>
                  <a:ext uri="{FF2B5EF4-FFF2-40B4-BE49-F238E27FC236}">
                    <a16:creationId xmlns:a16="http://schemas.microsoft.com/office/drawing/2014/main" id="{49237A60-70A5-4366-AEDB-1E14DACD489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53970" y="2832230"/>
                <a:ext cx="709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79587" name="Ink 279586">
                <a:extLst>
                  <a:ext uri="{FF2B5EF4-FFF2-40B4-BE49-F238E27FC236}">
                    <a16:creationId xmlns:a16="http://schemas.microsoft.com/office/drawing/2014/main" id="{A3BA7D01-5A2F-4C2E-A6DC-DE11F66C2ABC}"/>
                  </a:ext>
                </a:extLst>
              </p14:cNvPr>
              <p14:cNvContentPartPr/>
              <p14:nvPr/>
            </p14:nvContentPartPr>
            <p14:xfrm>
              <a:off x="2273290" y="2843390"/>
              <a:ext cx="66240" cy="99360"/>
            </p14:xfrm>
          </p:contentPart>
        </mc:Choice>
        <mc:Fallback>
          <p:pic>
            <p:nvPicPr>
              <p:cNvPr id="279587" name="Ink 279586">
                <a:extLst>
                  <a:ext uri="{FF2B5EF4-FFF2-40B4-BE49-F238E27FC236}">
                    <a16:creationId xmlns:a16="http://schemas.microsoft.com/office/drawing/2014/main" id="{A3BA7D01-5A2F-4C2E-A6DC-DE11F66C2AB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64290" y="2834390"/>
                <a:ext cx="838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79606" name="Ink 279605">
                <a:extLst>
                  <a:ext uri="{FF2B5EF4-FFF2-40B4-BE49-F238E27FC236}">
                    <a16:creationId xmlns:a16="http://schemas.microsoft.com/office/drawing/2014/main" id="{DD9BEF1B-FC98-4534-8400-3CBFADF8C0B2}"/>
                  </a:ext>
                </a:extLst>
              </p14:cNvPr>
              <p14:cNvContentPartPr/>
              <p14:nvPr/>
            </p14:nvContentPartPr>
            <p14:xfrm>
              <a:off x="2397130" y="2868950"/>
              <a:ext cx="649800" cy="150480"/>
            </p14:xfrm>
          </p:contentPart>
        </mc:Choice>
        <mc:Fallback>
          <p:pic>
            <p:nvPicPr>
              <p:cNvPr id="279606" name="Ink 279605">
                <a:extLst>
                  <a:ext uri="{FF2B5EF4-FFF2-40B4-BE49-F238E27FC236}">
                    <a16:creationId xmlns:a16="http://schemas.microsoft.com/office/drawing/2014/main" id="{DD9BEF1B-FC98-4534-8400-3CBFADF8C0B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88490" y="2859950"/>
                <a:ext cx="66744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79609" name="Ink 279608">
                <a:extLst>
                  <a:ext uri="{FF2B5EF4-FFF2-40B4-BE49-F238E27FC236}">
                    <a16:creationId xmlns:a16="http://schemas.microsoft.com/office/drawing/2014/main" id="{FB19C98B-C78E-4758-893C-DD42EE3B837F}"/>
                  </a:ext>
                </a:extLst>
              </p14:cNvPr>
              <p14:cNvContentPartPr/>
              <p14:nvPr/>
            </p14:nvContentPartPr>
            <p14:xfrm>
              <a:off x="2078530" y="2791550"/>
              <a:ext cx="54360" cy="135360"/>
            </p14:xfrm>
          </p:contentPart>
        </mc:Choice>
        <mc:Fallback>
          <p:pic>
            <p:nvPicPr>
              <p:cNvPr id="279609" name="Ink 279608">
                <a:extLst>
                  <a:ext uri="{FF2B5EF4-FFF2-40B4-BE49-F238E27FC236}">
                    <a16:creationId xmlns:a16="http://schemas.microsoft.com/office/drawing/2014/main" id="{FB19C98B-C78E-4758-893C-DD42EE3B837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69589" y="2782910"/>
                <a:ext cx="71884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79610" name="Ink 279609">
                <a:extLst>
                  <a:ext uri="{FF2B5EF4-FFF2-40B4-BE49-F238E27FC236}">
                    <a16:creationId xmlns:a16="http://schemas.microsoft.com/office/drawing/2014/main" id="{784F2022-9C64-41C9-AA53-B8C365045F2D}"/>
                  </a:ext>
                </a:extLst>
              </p14:cNvPr>
              <p14:cNvContentPartPr/>
              <p14:nvPr/>
            </p14:nvContentPartPr>
            <p14:xfrm>
              <a:off x="1702330" y="2780750"/>
              <a:ext cx="140400" cy="124200"/>
            </p14:xfrm>
          </p:contentPart>
        </mc:Choice>
        <mc:Fallback>
          <p:pic>
            <p:nvPicPr>
              <p:cNvPr id="279610" name="Ink 279609">
                <a:extLst>
                  <a:ext uri="{FF2B5EF4-FFF2-40B4-BE49-F238E27FC236}">
                    <a16:creationId xmlns:a16="http://schemas.microsoft.com/office/drawing/2014/main" id="{784F2022-9C64-41C9-AA53-B8C365045F2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93353" y="2772110"/>
                <a:ext cx="157995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79621" name="Ink 279620">
                <a:extLst>
                  <a:ext uri="{FF2B5EF4-FFF2-40B4-BE49-F238E27FC236}">
                    <a16:creationId xmlns:a16="http://schemas.microsoft.com/office/drawing/2014/main" id="{19DE1330-A82B-43DE-861D-A3A3110F967C}"/>
                  </a:ext>
                </a:extLst>
              </p14:cNvPr>
              <p14:cNvContentPartPr/>
              <p14:nvPr/>
            </p14:nvContentPartPr>
            <p14:xfrm>
              <a:off x="2780890" y="2535950"/>
              <a:ext cx="785520" cy="268200"/>
            </p14:xfrm>
          </p:contentPart>
        </mc:Choice>
        <mc:Fallback>
          <p:pic>
            <p:nvPicPr>
              <p:cNvPr id="279621" name="Ink 279620">
                <a:extLst>
                  <a:ext uri="{FF2B5EF4-FFF2-40B4-BE49-F238E27FC236}">
                    <a16:creationId xmlns:a16="http://schemas.microsoft.com/office/drawing/2014/main" id="{19DE1330-A82B-43DE-861D-A3A3110F967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72250" y="2527310"/>
                <a:ext cx="80316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9622" name="Ink 279621">
                <a:extLst>
                  <a:ext uri="{FF2B5EF4-FFF2-40B4-BE49-F238E27FC236}">
                    <a16:creationId xmlns:a16="http://schemas.microsoft.com/office/drawing/2014/main" id="{F1015CC9-D01B-455C-842E-30181D776028}"/>
                  </a:ext>
                </a:extLst>
              </p14:cNvPr>
              <p14:cNvContentPartPr/>
              <p14:nvPr/>
            </p14:nvContentPartPr>
            <p14:xfrm>
              <a:off x="2222530" y="2163710"/>
              <a:ext cx="408240" cy="191520"/>
            </p14:xfrm>
          </p:contentPart>
        </mc:Choice>
        <mc:Fallback>
          <p:pic>
            <p:nvPicPr>
              <p:cNvPr id="279622" name="Ink 279621">
                <a:extLst>
                  <a:ext uri="{FF2B5EF4-FFF2-40B4-BE49-F238E27FC236}">
                    <a16:creationId xmlns:a16="http://schemas.microsoft.com/office/drawing/2014/main" id="{F1015CC9-D01B-455C-842E-30181D77602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13882" y="2154710"/>
                <a:ext cx="425896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9624" name="Ink 279623">
                <a:extLst>
                  <a:ext uri="{FF2B5EF4-FFF2-40B4-BE49-F238E27FC236}">
                    <a16:creationId xmlns:a16="http://schemas.microsoft.com/office/drawing/2014/main" id="{83522314-5CD5-45F3-9D62-B1B5C6F76ABE}"/>
                  </a:ext>
                </a:extLst>
              </p14:cNvPr>
              <p14:cNvContentPartPr/>
              <p14:nvPr/>
            </p14:nvContentPartPr>
            <p14:xfrm>
              <a:off x="2039650" y="2180990"/>
              <a:ext cx="58320" cy="113040"/>
            </p14:xfrm>
          </p:contentPart>
        </mc:Choice>
        <mc:Fallback>
          <p:pic>
            <p:nvPicPr>
              <p:cNvPr id="279624" name="Ink 279623">
                <a:extLst>
                  <a:ext uri="{FF2B5EF4-FFF2-40B4-BE49-F238E27FC236}">
                    <a16:creationId xmlns:a16="http://schemas.microsoft.com/office/drawing/2014/main" id="{83522314-5CD5-45F3-9D62-B1B5C6F76AB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31010" y="2172350"/>
                <a:ext cx="759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9625" name="Ink 279624">
                <a:extLst>
                  <a:ext uri="{FF2B5EF4-FFF2-40B4-BE49-F238E27FC236}">
                    <a16:creationId xmlns:a16="http://schemas.microsoft.com/office/drawing/2014/main" id="{1DB3EEFB-4BCF-4276-B849-BB5E0418A059}"/>
                  </a:ext>
                </a:extLst>
              </p14:cNvPr>
              <p14:cNvContentPartPr/>
              <p14:nvPr/>
            </p14:nvContentPartPr>
            <p14:xfrm>
              <a:off x="1719970" y="2195750"/>
              <a:ext cx="117000" cy="87480"/>
            </p14:xfrm>
          </p:contentPart>
        </mc:Choice>
        <mc:Fallback>
          <p:pic>
            <p:nvPicPr>
              <p:cNvPr id="279625" name="Ink 279624">
                <a:extLst>
                  <a:ext uri="{FF2B5EF4-FFF2-40B4-BE49-F238E27FC236}">
                    <a16:creationId xmlns:a16="http://schemas.microsoft.com/office/drawing/2014/main" id="{1DB3EEFB-4BCF-4276-B849-BB5E0418A05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10970" y="2186750"/>
                <a:ext cx="1346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9626" name="Ink 279625">
                <a:extLst>
                  <a:ext uri="{FF2B5EF4-FFF2-40B4-BE49-F238E27FC236}">
                    <a16:creationId xmlns:a16="http://schemas.microsoft.com/office/drawing/2014/main" id="{9BD65F6D-374A-4565-B710-867D73512FCA}"/>
                  </a:ext>
                </a:extLst>
              </p14:cNvPr>
              <p14:cNvContentPartPr/>
              <p14:nvPr/>
            </p14:nvContentPartPr>
            <p14:xfrm>
              <a:off x="2832010" y="2219150"/>
              <a:ext cx="971280" cy="229680"/>
            </p14:xfrm>
          </p:contentPart>
        </mc:Choice>
        <mc:Fallback>
          <p:pic>
            <p:nvPicPr>
              <p:cNvPr id="279626" name="Ink 279625">
                <a:extLst>
                  <a:ext uri="{FF2B5EF4-FFF2-40B4-BE49-F238E27FC236}">
                    <a16:creationId xmlns:a16="http://schemas.microsoft.com/office/drawing/2014/main" id="{9BD65F6D-374A-4565-B710-867D73512FC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23010" y="2210150"/>
                <a:ext cx="9889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79646" name="Ink 279645">
                <a:extLst>
                  <a:ext uri="{FF2B5EF4-FFF2-40B4-BE49-F238E27FC236}">
                    <a16:creationId xmlns:a16="http://schemas.microsoft.com/office/drawing/2014/main" id="{34185C58-3B13-4CEC-9E24-813E41E2C3F2}"/>
                  </a:ext>
                </a:extLst>
              </p14:cNvPr>
              <p14:cNvContentPartPr/>
              <p14:nvPr/>
            </p14:nvContentPartPr>
            <p14:xfrm>
              <a:off x="5539570" y="3070910"/>
              <a:ext cx="181080" cy="161640"/>
            </p14:xfrm>
          </p:contentPart>
        </mc:Choice>
        <mc:Fallback>
          <p:pic>
            <p:nvPicPr>
              <p:cNvPr id="279646" name="Ink 279645">
                <a:extLst>
                  <a:ext uri="{FF2B5EF4-FFF2-40B4-BE49-F238E27FC236}">
                    <a16:creationId xmlns:a16="http://schemas.microsoft.com/office/drawing/2014/main" id="{34185C58-3B13-4CEC-9E24-813E41E2C3F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530570" y="3061910"/>
                <a:ext cx="1987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79648" name="Ink 279647">
                <a:extLst>
                  <a:ext uri="{FF2B5EF4-FFF2-40B4-BE49-F238E27FC236}">
                    <a16:creationId xmlns:a16="http://schemas.microsoft.com/office/drawing/2014/main" id="{54448726-578A-405E-8F67-E9439DAFEB47}"/>
                  </a:ext>
                </a:extLst>
              </p14:cNvPr>
              <p14:cNvContentPartPr/>
              <p14:nvPr/>
            </p14:nvContentPartPr>
            <p14:xfrm>
              <a:off x="4786810" y="3017990"/>
              <a:ext cx="686880" cy="300240"/>
            </p14:xfrm>
          </p:contentPart>
        </mc:Choice>
        <mc:Fallback>
          <p:pic>
            <p:nvPicPr>
              <p:cNvPr id="279648" name="Ink 279647">
                <a:extLst>
                  <a:ext uri="{FF2B5EF4-FFF2-40B4-BE49-F238E27FC236}">
                    <a16:creationId xmlns:a16="http://schemas.microsoft.com/office/drawing/2014/main" id="{54448726-578A-405E-8F67-E9439DAFEB4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77815" y="3009350"/>
                <a:ext cx="704511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79649" name="Ink 279648">
                <a:extLst>
                  <a:ext uri="{FF2B5EF4-FFF2-40B4-BE49-F238E27FC236}">
                    <a16:creationId xmlns:a16="http://schemas.microsoft.com/office/drawing/2014/main" id="{F18B890A-AA8B-467C-ABC6-03FDBA8D8434}"/>
                  </a:ext>
                </a:extLst>
              </p14:cNvPr>
              <p14:cNvContentPartPr/>
              <p14:nvPr/>
            </p14:nvContentPartPr>
            <p14:xfrm>
              <a:off x="4625890" y="3033830"/>
              <a:ext cx="109440" cy="74880"/>
            </p14:xfrm>
          </p:contentPart>
        </mc:Choice>
        <mc:Fallback>
          <p:pic>
            <p:nvPicPr>
              <p:cNvPr id="279649" name="Ink 279648">
                <a:extLst>
                  <a:ext uri="{FF2B5EF4-FFF2-40B4-BE49-F238E27FC236}">
                    <a16:creationId xmlns:a16="http://schemas.microsoft.com/office/drawing/2014/main" id="{F18B890A-AA8B-467C-ABC6-03FDBA8D843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16890" y="3025148"/>
                <a:ext cx="127080" cy="92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79650" name="Ink 279649">
                <a:extLst>
                  <a:ext uri="{FF2B5EF4-FFF2-40B4-BE49-F238E27FC236}">
                    <a16:creationId xmlns:a16="http://schemas.microsoft.com/office/drawing/2014/main" id="{CD96F442-34F5-49AD-9927-020808A84677}"/>
                  </a:ext>
                </a:extLst>
              </p14:cNvPr>
              <p14:cNvContentPartPr/>
              <p14:nvPr/>
            </p14:nvContentPartPr>
            <p14:xfrm>
              <a:off x="4510690" y="2976590"/>
              <a:ext cx="63360" cy="112320"/>
            </p14:xfrm>
          </p:contentPart>
        </mc:Choice>
        <mc:Fallback>
          <p:pic>
            <p:nvPicPr>
              <p:cNvPr id="279650" name="Ink 279649">
                <a:extLst>
                  <a:ext uri="{FF2B5EF4-FFF2-40B4-BE49-F238E27FC236}">
                    <a16:creationId xmlns:a16="http://schemas.microsoft.com/office/drawing/2014/main" id="{CD96F442-34F5-49AD-9927-020808A8467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502001" y="2967950"/>
                <a:ext cx="81101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79651" name="Ink 279650">
                <a:extLst>
                  <a:ext uri="{FF2B5EF4-FFF2-40B4-BE49-F238E27FC236}">
                    <a16:creationId xmlns:a16="http://schemas.microsoft.com/office/drawing/2014/main" id="{AD858236-9853-4238-8277-D4E49A9C9C82}"/>
                  </a:ext>
                </a:extLst>
              </p14:cNvPr>
              <p14:cNvContentPartPr/>
              <p14:nvPr/>
            </p14:nvContentPartPr>
            <p14:xfrm>
              <a:off x="4119730" y="2440190"/>
              <a:ext cx="293400" cy="482760"/>
            </p14:xfrm>
          </p:contentPart>
        </mc:Choice>
        <mc:Fallback>
          <p:pic>
            <p:nvPicPr>
              <p:cNvPr id="279651" name="Ink 279650">
                <a:extLst>
                  <a:ext uri="{FF2B5EF4-FFF2-40B4-BE49-F238E27FC236}">
                    <a16:creationId xmlns:a16="http://schemas.microsoft.com/office/drawing/2014/main" id="{AD858236-9853-4238-8277-D4E49A9C9C8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111079" y="2431190"/>
                <a:ext cx="311062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79653" name="Ink 279652">
                <a:extLst>
                  <a:ext uri="{FF2B5EF4-FFF2-40B4-BE49-F238E27FC236}">
                    <a16:creationId xmlns:a16="http://schemas.microsoft.com/office/drawing/2014/main" id="{3B1CEAA8-C231-496F-9D9C-D829B0AE6825}"/>
                  </a:ext>
                </a:extLst>
              </p14:cNvPr>
              <p14:cNvContentPartPr/>
              <p14:nvPr/>
            </p14:nvContentPartPr>
            <p14:xfrm>
              <a:off x="6057610" y="3157310"/>
              <a:ext cx="57600" cy="84240"/>
            </p14:xfrm>
          </p:contentPart>
        </mc:Choice>
        <mc:Fallback>
          <p:pic>
            <p:nvPicPr>
              <p:cNvPr id="279653" name="Ink 279652">
                <a:extLst>
                  <a:ext uri="{FF2B5EF4-FFF2-40B4-BE49-F238E27FC236}">
                    <a16:creationId xmlns:a16="http://schemas.microsoft.com/office/drawing/2014/main" id="{3B1CEAA8-C231-496F-9D9C-D829B0AE682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048610" y="3148670"/>
                <a:ext cx="752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79659" name="Ink 279658">
                <a:extLst>
                  <a:ext uri="{FF2B5EF4-FFF2-40B4-BE49-F238E27FC236}">
                    <a16:creationId xmlns:a16="http://schemas.microsoft.com/office/drawing/2014/main" id="{69519DD5-D6E6-41B7-8F58-8FFDEB912652}"/>
                  </a:ext>
                </a:extLst>
              </p14:cNvPr>
              <p14:cNvContentPartPr/>
              <p14:nvPr/>
            </p14:nvContentPartPr>
            <p14:xfrm>
              <a:off x="6172090" y="3167030"/>
              <a:ext cx="353520" cy="123120"/>
            </p14:xfrm>
          </p:contentPart>
        </mc:Choice>
        <mc:Fallback>
          <p:pic>
            <p:nvPicPr>
              <p:cNvPr id="279659" name="Ink 279658">
                <a:extLst>
                  <a:ext uri="{FF2B5EF4-FFF2-40B4-BE49-F238E27FC236}">
                    <a16:creationId xmlns:a16="http://schemas.microsoft.com/office/drawing/2014/main" id="{69519DD5-D6E6-41B7-8F58-8FFDEB91265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63090" y="3158390"/>
                <a:ext cx="3711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79660" name="Ink 279659">
                <a:extLst>
                  <a:ext uri="{FF2B5EF4-FFF2-40B4-BE49-F238E27FC236}">
                    <a16:creationId xmlns:a16="http://schemas.microsoft.com/office/drawing/2014/main" id="{3A8012B8-6D8F-4CD9-84DA-2EBEFE117BDD}"/>
                  </a:ext>
                </a:extLst>
              </p14:cNvPr>
              <p14:cNvContentPartPr/>
              <p14:nvPr/>
            </p14:nvContentPartPr>
            <p14:xfrm>
              <a:off x="5840170" y="3109430"/>
              <a:ext cx="153000" cy="117720"/>
            </p14:xfrm>
          </p:contentPart>
        </mc:Choice>
        <mc:Fallback>
          <p:pic>
            <p:nvPicPr>
              <p:cNvPr id="279660" name="Ink 279659">
                <a:extLst>
                  <a:ext uri="{FF2B5EF4-FFF2-40B4-BE49-F238E27FC236}">
                    <a16:creationId xmlns:a16="http://schemas.microsoft.com/office/drawing/2014/main" id="{3A8012B8-6D8F-4CD9-84DA-2EBEFE117BD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831170" y="3100790"/>
                <a:ext cx="1706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79661" name="Ink 279660">
                <a:extLst>
                  <a:ext uri="{FF2B5EF4-FFF2-40B4-BE49-F238E27FC236}">
                    <a16:creationId xmlns:a16="http://schemas.microsoft.com/office/drawing/2014/main" id="{C98FF0A8-598E-44F2-B960-2AAD9B70541B}"/>
                  </a:ext>
                </a:extLst>
              </p14:cNvPr>
              <p14:cNvContentPartPr/>
              <p14:nvPr/>
            </p14:nvContentPartPr>
            <p14:xfrm>
              <a:off x="5484130" y="2587790"/>
              <a:ext cx="866160" cy="59760"/>
            </p14:xfrm>
          </p:contentPart>
        </mc:Choice>
        <mc:Fallback>
          <p:pic>
            <p:nvPicPr>
              <p:cNvPr id="279661" name="Ink 279660">
                <a:extLst>
                  <a:ext uri="{FF2B5EF4-FFF2-40B4-BE49-F238E27FC236}">
                    <a16:creationId xmlns:a16="http://schemas.microsoft.com/office/drawing/2014/main" id="{C98FF0A8-598E-44F2-B960-2AAD9B70541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475130" y="2579150"/>
                <a:ext cx="8838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79662" name="Ink 279661">
                <a:extLst>
                  <a:ext uri="{FF2B5EF4-FFF2-40B4-BE49-F238E27FC236}">
                    <a16:creationId xmlns:a16="http://schemas.microsoft.com/office/drawing/2014/main" id="{FD81D3E8-33F1-4306-BAA5-E0312B782D76}"/>
                  </a:ext>
                </a:extLst>
              </p14:cNvPr>
              <p14:cNvContentPartPr/>
              <p14:nvPr/>
            </p14:nvContentPartPr>
            <p14:xfrm>
              <a:off x="1845970" y="3509030"/>
              <a:ext cx="85680" cy="90720"/>
            </p14:xfrm>
          </p:contentPart>
        </mc:Choice>
        <mc:Fallback>
          <p:pic>
            <p:nvPicPr>
              <p:cNvPr id="279662" name="Ink 279661">
                <a:extLst>
                  <a:ext uri="{FF2B5EF4-FFF2-40B4-BE49-F238E27FC236}">
                    <a16:creationId xmlns:a16="http://schemas.microsoft.com/office/drawing/2014/main" id="{FD81D3E8-33F1-4306-BAA5-E0312B782D7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836970" y="3500030"/>
                <a:ext cx="1033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79663" name="Ink 279662">
                <a:extLst>
                  <a:ext uri="{FF2B5EF4-FFF2-40B4-BE49-F238E27FC236}">
                    <a16:creationId xmlns:a16="http://schemas.microsoft.com/office/drawing/2014/main" id="{B8FA60AC-5408-4BEF-9B42-6D29FEAA980F}"/>
                  </a:ext>
                </a:extLst>
              </p14:cNvPr>
              <p14:cNvContentPartPr/>
              <p14:nvPr/>
            </p14:nvContentPartPr>
            <p14:xfrm>
              <a:off x="2020930" y="3501470"/>
              <a:ext cx="5040" cy="94680"/>
            </p14:xfrm>
          </p:contentPart>
        </mc:Choice>
        <mc:Fallback>
          <p:pic>
            <p:nvPicPr>
              <p:cNvPr id="279663" name="Ink 279662">
                <a:extLst>
                  <a:ext uri="{FF2B5EF4-FFF2-40B4-BE49-F238E27FC236}">
                    <a16:creationId xmlns:a16="http://schemas.microsoft.com/office/drawing/2014/main" id="{B8FA60AC-5408-4BEF-9B42-6D29FEAA980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012290" y="3492830"/>
                <a:ext cx="226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79664" name="Ink 279663">
                <a:extLst>
                  <a:ext uri="{FF2B5EF4-FFF2-40B4-BE49-F238E27FC236}">
                    <a16:creationId xmlns:a16="http://schemas.microsoft.com/office/drawing/2014/main" id="{024B3C06-51DA-4ACC-B0EC-67C7BDD0377E}"/>
                  </a:ext>
                </a:extLst>
              </p14:cNvPr>
              <p14:cNvContentPartPr/>
              <p14:nvPr/>
            </p14:nvContentPartPr>
            <p14:xfrm>
              <a:off x="2020570" y="3642590"/>
              <a:ext cx="31320" cy="40320"/>
            </p14:xfrm>
          </p:contentPart>
        </mc:Choice>
        <mc:Fallback>
          <p:pic>
            <p:nvPicPr>
              <p:cNvPr id="279664" name="Ink 279663">
                <a:extLst>
                  <a:ext uri="{FF2B5EF4-FFF2-40B4-BE49-F238E27FC236}">
                    <a16:creationId xmlns:a16="http://schemas.microsoft.com/office/drawing/2014/main" id="{024B3C06-51DA-4ACC-B0EC-67C7BDD0377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011570" y="3633590"/>
                <a:ext cx="489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79665" name="Ink 279664">
                <a:extLst>
                  <a:ext uri="{FF2B5EF4-FFF2-40B4-BE49-F238E27FC236}">
                    <a16:creationId xmlns:a16="http://schemas.microsoft.com/office/drawing/2014/main" id="{80DFC85C-619D-4B24-B289-5A6BF9E4A862}"/>
                  </a:ext>
                </a:extLst>
              </p14:cNvPr>
              <p14:cNvContentPartPr/>
              <p14:nvPr/>
            </p14:nvContentPartPr>
            <p14:xfrm>
              <a:off x="2228290" y="3638270"/>
              <a:ext cx="90720" cy="3240"/>
            </p14:xfrm>
          </p:contentPart>
        </mc:Choice>
        <mc:Fallback>
          <p:pic>
            <p:nvPicPr>
              <p:cNvPr id="279665" name="Ink 279664">
                <a:extLst>
                  <a:ext uri="{FF2B5EF4-FFF2-40B4-BE49-F238E27FC236}">
                    <a16:creationId xmlns:a16="http://schemas.microsoft.com/office/drawing/2014/main" id="{80DFC85C-619D-4B24-B289-5A6BF9E4A86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19290" y="3629270"/>
                <a:ext cx="1083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79666" name="Ink 279665">
                <a:extLst>
                  <a:ext uri="{FF2B5EF4-FFF2-40B4-BE49-F238E27FC236}">
                    <a16:creationId xmlns:a16="http://schemas.microsoft.com/office/drawing/2014/main" id="{BC477B70-571A-4606-94FB-D5C308C0E56F}"/>
                  </a:ext>
                </a:extLst>
              </p14:cNvPr>
              <p14:cNvContentPartPr/>
              <p14:nvPr/>
            </p14:nvContentPartPr>
            <p14:xfrm>
              <a:off x="2231170" y="3600470"/>
              <a:ext cx="73080" cy="6480"/>
            </p14:xfrm>
          </p:contentPart>
        </mc:Choice>
        <mc:Fallback>
          <p:pic>
            <p:nvPicPr>
              <p:cNvPr id="279666" name="Ink 279665">
                <a:extLst>
                  <a:ext uri="{FF2B5EF4-FFF2-40B4-BE49-F238E27FC236}">
                    <a16:creationId xmlns:a16="http://schemas.microsoft.com/office/drawing/2014/main" id="{BC477B70-571A-4606-94FB-D5C308C0E56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22530" y="3591830"/>
                <a:ext cx="907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79667" name="Ink 279666">
                <a:extLst>
                  <a:ext uri="{FF2B5EF4-FFF2-40B4-BE49-F238E27FC236}">
                    <a16:creationId xmlns:a16="http://schemas.microsoft.com/office/drawing/2014/main" id="{A9AD7BA5-411B-4C1F-9896-774B67D96FA7}"/>
                  </a:ext>
                </a:extLst>
              </p14:cNvPr>
              <p14:cNvContentPartPr/>
              <p14:nvPr/>
            </p14:nvContentPartPr>
            <p14:xfrm>
              <a:off x="2531050" y="3503270"/>
              <a:ext cx="29160" cy="127800"/>
            </p14:xfrm>
          </p:contentPart>
        </mc:Choice>
        <mc:Fallback>
          <p:pic>
            <p:nvPicPr>
              <p:cNvPr id="279667" name="Ink 279666">
                <a:extLst>
                  <a:ext uri="{FF2B5EF4-FFF2-40B4-BE49-F238E27FC236}">
                    <a16:creationId xmlns:a16="http://schemas.microsoft.com/office/drawing/2014/main" id="{A9AD7BA5-411B-4C1F-9896-774B67D96FA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522050" y="3494270"/>
                <a:ext cx="468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79670" name="Ink 279669">
                <a:extLst>
                  <a:ext uri="{FF2B5EF4-FFF2-40B4-BE49-F238E27FC236}">
                    <a16:creationId xmlns:a16="http://schemas.microsoft.com/office/drawing/2014/main" id="{9DEC440F-E2D4-494A-B95F-053904932D37}"/>
                  </a:ext>
                </a:extLst>
              </p14:cNvPr>
              <p14:cNvContentPartPr/>
              <p14:nvPr/>
            </p14:nvContentPartPr>
            <p14:xfrm>
              <a:off x="2804290" y="3535670"/>
              <a:ext cx="82080" cy="104760"/>
            </p14:xfrm>
          </p:contentPart>
        </mc:Choice>
        <mc:Fallback>
          <p:pic>
            <p:nvPicPr>
              <p:cNvPr id="279670" name="Ink 279669">
                <a:extLst>
                  <a:ext uri="{FF2B5EF4-FFF2-40B4-BE49-F238E27FC236}">
                    <a16:creationId xmlns:a16="http://schemas.microsoft.com/office/drawing/2014/main" id="{9DEC440F-E2D4-494A-B95F-053904932D3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795650" y="3526670"/>
                <a:ext cx="997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79676" name="Ink 279675">
                <a:extLst>
                  <a:ext uri="{FF2B5EF4-FFF2-40B4-BE49-F238E27FC236}">
                    <a16:creationId xmlns:a16="http://schemas.microsoft.com/office/drawing/2014/main" id="{6A3A87AA-EED6-48F2-8EA2-CF59F26C1C91}"/>
                  </a:ext>
                </a:extLst>
              </p14:cNvPr>
              <p14:cNvContentPartPr/>
              <p14:nvPr/>
            </p14:nvContentPartPr>
            <p14:xfrm>
              <a:off x="3442570" y="3640070"/>
              <a:ext cx="720" cy="4320"/>
            </p14:xfrm>
          </p:contentPart>
        </mc:Choice>
        <mc:Fallback>
          <p:pic>
            <p:nvPicPr>
              <p:cNvPr id="279676" name="Ink 279675">
                <a:extLst>
                  <a:ext uri="{FF2B5EF4-FFF2-40B4-BE49-F238E27FC236}">
                    <a16:creationId xmlns:a16="http://schemas.microsoft.com/office/drawing/2014/main" id="{6A3A87AA-EED6-48F2-8EA2-CF59F26C1C9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433930" y="3631070"/>
                <a:ext cx="183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79677" name="Ink 279676">
                <a:extLst>
                  <a:ext uri="{FF2B5EF4-FFF2-40B4-BE49-F238E27FC236}">
                    <a16:creationId xmlns:a16="http://schemas.microsoft.com/office/drawing/2014/main" id="{3B5C3CFA-503F-4431-856B-6BCCA27FE30B}"/>
                  </a:ext>
                </a:extLst>
              </p14:cNvPr>
              <p14:cNvContentPartPr/>
              <p14:nvPr/>
            </p14:nvContentPartPr>
            <p14:xfrm>
              <a:off x="3509170" y="3635030"/>
              <a:ext cx="86760" cy="5400"/>
            </p14:xfrm>
          </p:contentPart>
        </mc:Choice>
        <mc:Fallback>
          <p:pic>
            <p:nvPicPr>
              <p:cNvPr id="279677" name="Ink 279676">
                <a:extLst>
                  <a:ext uri="{FF2B5EF4-FFF2-40B4-BE49-F238E27FC236}">
                    <a16:creationId xmlns:a16="http://schemas.microsoft.com/office/drawing/2014/main" id="{3B5C3CFA-503F-4431-856B-6BCCA27FE30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500530" y="3626030"/>
                <a:ext cx="1044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79680" name="Ink 279679">
                <a:extLst>
                  <a:ext uri="{FF2B5EF4-FFF2-40B4-BE49-F238E27FC236}">
                    <a16:creationId xmlns:a16="http://schemas.microsoft.com/office/drawing/2014/main" id="{357E3565-D979-4FE4-AD79-F629E23C4E11}"/>
                  </a:ext>
                </a:extLst>
              </p14:cNvPr>
              <p14:cNvContentPartPr/>
              <p14:nvPr/>
            </p14:nvContentPartPr>
            <p14:xfrm>
              <a:off x="3900490" y="3595790"/>
              <a:ext cx="87480" cy="92880"/>
            </p14:xfrm>
          </p:contentPart>
        </mc:Choice>
        <mc:Fallback>
          <p:pic>
            <p:nvPicPr>
              <p:cNvPr id="279680" name="Ink 279679">
                <a:extLst>
                  <a:ext uri="{FF2B5EF4-FFF2-40B4-BE49-F238E27FC236}">
                    <a16:creationId xmlns:a16="http://schemas.microsoft.com/office/drawing/2014/main" id="{357E3565-D979-4FE4-AD79-F629E23C4E1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891850" y="3587150"/>
                <a:ext cx="10512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79681" name="Ink 279680">
                <a:extLst>
                  <a:ext uri="{FF2B5EF4-FFF2-40B4-BE49-F238E27FC236}">
                    <a16:creationId xmlns:a16="http://schemas.microsoft.com/office/drawing/2014/main" id="{7940741E-F878-40BF-B7A1-46732CC26441}"/>
                  </a:ext>
                </a:extLst>
              </p14:cNvPr>
              <p14:cNvContentPartPr/>
              <p14:nvPr/>
            </p14:nvContentPartPr>
            <p14:xfrm>
              <a:off x="3683050" y="3581750"/>
              <a:ext cx="108000" cy="108360"/>
            </p14:xfrm>
          </p:contentPart>
        </mc:Choice>
        <mc:Fallback>
          <p:pic>
            <p:nvPicPr>
              <p:cNvPr id="279681" name="Ink 279680">
                <a:extLst>
                  <a:ext uri="{FF2B5EF4-FFF2-40B4-BE49-F238E27FC236}">
                    <a16:creationId xmlns:a16="http://schemas.microsoft.com/office/drawing/2014/main" id="{7940741E-F878-40BF-B7A1-46732CC2644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74050" y="3572750"/>
                <a:ext cx="1256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79682" name="Ink 279681">
                <a:extLst>
                  <a:ext uri="{FF2B5EF4-FFF2-40B4-BE49-F238E27FC236}">
                    <a16:creationId xmlns:a16="http://schemas.microsoft.com/office/drawing/2014/main" id="{433439E1-6509-403F-BBB3-BF766E19CF86}"/>
                  </a:ext>
                </a:extLst>
              </p14:cNvPr>
              <p14:cNvContentPartPr/>
              <p14:nvPr/>
            </p14:nvContentPartPr>
            <p14:xfrm>
              <a:off x="3132250" y="3548270"/>
              <a:ext cx="212400" cy="119880"/>
            </p14:xfrm>
          </p:contentPart>
        </mc:Choice>
        <mc:Fallback>
          <p:pic>
            <p:nvPicPr>
              <p:cNvPr id="279682" name="Ink 279681">
                <a:extLst>
                  <a:ext uri="{FF2B5EF4-FFF2-40B4-BE49-F238E27FC236}">
                    <a16:creationId xmlns:a16="http://schemas.microsoft.com/office/drawing/2014/main" id="{433439E1-6509-403F-BBB3-BF766E19CF8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23595" y="3539630"/>
                <a:ext cx="23007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79683" name="Ink 279682">
                <a:extLst>
                  <a:ext uri="{FF2B5EF4-FFF2-40B4-BE49-F238E27FC236}">
                    <a16:creationId xmlns:a16="http://schemas.microsoft.com/office/drawing/2014/main" id="{3892A95F-9282-4A56-8C6A-3512AC806032}"/>
                  </a:ext>
                </a:extLst>
              </p14:cNvPr>
              <p14:cNvContentPartPr/>
              <p14:nvPr/>
            </p14:nvContentPartPr>
            <p14:xfrm>
              <a:off x="2990770" y="3570230"/>
              <a:ext cx="60840" cy="76320"/>
            </p14:xfrm>
          </p:contentPart>
        </mc:Choice>
        <mc:Fallback>
          <p:pic>
            <p:nvPicPr>
              <p:cNvPr id="279683" name="Ink 279682">
                <a:extLst>
                  <a:ext uri="{FF2B5EF4-FFF2-40B4-BE49-F238E27FC236}">
                    <a16:creationId xmlns:a16="http://schemas.microsoft.com/office/drawing/2014/main" id="{3892A95F-9282-4A56-8C6A-3512AC80603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981770" y="3561272"/>
                <a:ext cx="78480" cy="93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79684" name="Ink 279683">
                <a:extLst>
                  <a:ext uri="{FF2B5EF4-FFF2-40B4-BE49-F238E27FC236}">
                    <a16:creationId xmlns:a16="http://schemas.microsoft.com/office/drawing/2014/main" id="{B860F4E5-D144-43D8-91BA-AE5892277255}"/>
                  </a:ext>
                </a:extLst>
              </p14:cNvPr>
              <p14:cNvContentPartPr/>
              <p14:nvPr/>
            </p14:nvContentPartPr>
            <p14:xfrm>
              <a:off x="2619250" y="3558350"/>
              <a:ext cx="82080" cy="87480"/>
            </p14:xfrm>
          </p:contentPart>
        </mc:Choice>
        <mc:Fallback>
          <p:pic>
            <p:nvPicPr>
              <p:cNvPr id="279684" name="Ink 279683">
                <a:extLst>
                  <a:ext uri="{FF2B5EF4-FFF2-40B4-BE49-F238E27FC236}">
                    <a16:creationId xmlns:a16="http://schemas.microsoft.com/office/drawing/2014/main" id="{B860F4E5-D144-43D8-91BA-AE589227725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610610" y="3549710"/>
                <a:ext cx="997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79685" name="Ink 279684">
                <a:extLst>
                  <a:ext uri="{FF2B5EF4-FFF2-40B4-BE49-F238E27FC236}">
                    <a16:creationId xmlns:a16="http://schemas.microsoft.com/office/drawing/2014/main" id="{CBAB6F4E-3342-4C7E-8171-FE24373E2C87}"/>
                  </a:ext>
                </a:extLst>
              </p14:cNvPr>
              <p14:cNvContentPartPr/>
              <p14:nvPr/>
            </p14:nvContentPartPr>
            <p14:xfrm>
              <a:off x="1835530" y="3902510"/>
              <a:ext cx="89640" cy="79200"/>
            </p14:xfrm>
          </p:contentPart>
        </mc:Choice>
        <mc:Fallback>
          <p:pic>
            <p:nvPicPr>
              <p:cNvPr id="279685" name="Ink 279684">
                <a:extLst>
                  <a:ext uri="{FF2B5EF4-FFF2-40B4-BE49-F238E27FC236}">
                    <a16:creationId xmlns:a16="http://schemas.microsoft.com/office/drawing/2014/main" id="{CBAB6F4E-3342-4C7E-8171-FE24373E2C8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826530" y="3893510"/>
                <a:ext cx="1072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79686" name="Ink 279685">
                <a:extLst>
                  <a:ext uri="{FF2B5EF4-FFF2-40B4-BE49-F238E27FC236}">
                    <a16:creationId xmlns:a16="http://schemas.microsoft.com/office/drawing/2014/main" id="{4B2E154A-6FC9-42A4-9F84-1D432F2074E9}"/>
                  </a:ext>
                </a:extLst>
              </p14:cNvPr>
              <p14:cNvContentPartPr/>
              <p14:nvPr/>
            </p14:nvContentPartPr>
            <p14:xfrm>
              <a:off x="2012650" y="3837710"/>
              <a:ext cx="8280" cy="109440"/>
            </p14:xfrm>
          </p:contentPart>
        </mc:Choice>
        <mc:Fallback>
          <p:pic>
            <p:nvPicPr>
              <p:cNvPr id="279686" name="Ink 279685">
                <a:extLst>
                  <a:ext uri="{FF2B5EF4-FFF2-40B4-BE49-F238E27FC236}">
                    <a16:creationId xmlns:a16="http://schemas.microsoft.com/office/drawing/2014/main" id="{4B2E154A-6FC9-42A4-9F84-1D432F2074E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003650" y="3829070"/>
                <a:ext cx="259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79687" name="Ink 279686">
                <a:extLst>
                  <a:ext uri="{FF2B5EF4-FFF2-40B4-BE49-F238E27FC236}">
                    <a16:creationId xmlns:a16="http://schemas.microsoft.com/office/drawing/2014/main" id="{695E43AB-65EF-40B5-8F5A-832A181AA0EB}"/>
                  </a:ext>
                </a:extLst>
              </p14:cNvPr>
              <p14:cNvContentPartPr/>
              <p14:nvPr/>
            </p14:nvContentPartPr>
            <p14:xfrm>
              <a:off x="2000050" y="4007270"/>
              <a:ext cx="41400" cy="32040"/>
            </p14:xfrm>
          </p:contentPart>
        </mc:Choice>
        <mc:Fallback>
          <p:pic>
            <p:nvPicPr>
              <p:cNvPr id="279687" name="Ink 279686">
                <a:extLst>
                  <a:ext uri="{FF2B5EF4-FFF2-40B4-BE49-F238E27FC236}">
                    <a16:creationId xmlns:a16="http://schemas.microsoft.com/office/drawing/2014/main" id="{695E43AB-65EF-40B5-8F5A-832A181AA0E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991410" y="3998270"/>
                <a:ext cx="590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79688" name="Ink 279687">
                <a:extLst>
                  <a:ext uri="{FF2B5EF4-FFF2-40B4-BE49-F238E27FC236}">
                    <a16:creationId xmlns:a16="http://schemas.microsoft.com/office/drawing/2014/main" id="{7C8DDB85-5707-4CAF-BE33-9B03C33DC924}"/>
                  </a:ext>
                </a:extLst>
              </p14:cNvPr>
              <p14:cNvContentPartPr/>
              <p14:nvPr/>
            </p14:nvContentPartPr>
            <p14:xfrm>
              <a:off x="2218570" y="4004390"/>
              <a:ext cx="85680" cy="9720"/>
            </p14:xfrm>
          </p:contentPart>
        </mc:Choice>
        <mc:Fallback>
          <p:pic>
            <p:nvPicPr>
              <p:cNvPr id="279688" name="Ink 279687">
                <a:extLst>
                  <a:ext uri="{FF2B5EF4-FFF2-40B4-BE49-F238E27FC236}">
                    <a16:creationId xmlns:a16="http://schemas.microsoft.com/office/drawing/2014/main" id="{7C8DDB85-5707-4CAF-BE33-9B03C33DC92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09930" y="3995390"/>
                <a:ext cx="1033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79689" name="Ink 279688">
                <a:extLst>
                  <a:ext uri="{FF2B5EF4-FFF2-40B4-BE49-F238E27FC236}">
                    <a16:creationId xmlns:a16="http://schemas.microsoft.com/office/drawing/2014/main" id="{27BE947B-9E9D-4A0A-807F-192D052D8FEA}"/>
                  </a:ext>
                </a:extLst>
              </p14:cNvPr>
              <p14:cNvContentPartPr/>
              <p14:nvPr/>
            </p14:nvContentPartPr>
            <p14:xfrm>
              <a:off x="2228290" y="3962270"/>
              <a:ext cx="92160" cy="2520"/>
            </p14:xfrm>
          </p:contentPart>
        </mc:Choice>
        <mc:Fallback>
          <p:pic>
            <p:nvPicPr>
              <p:cNvPr id="279689" name="Ink 279688">
                <a:extLst>
                  <a:ext uri="{FF2B5EF4-FFF2-40B4-BE49-F238E27FC236}">
                    <a16:creationId xmlns:a16="http://schemas.microsoft.com/office/drawing/2014/main" id="{27BE947B-9E9D-4A0A-807F-192D052D8FE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19290" y="3953270"/>
                <a:ext cx="1098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279692" name="Ink 279691">
                <a:extLst>
                  <a:ext uri="{FF2B5EF4-FFF2-40B4-BE49-F238E27FC236}">
                    <a16:creationId xmlns:a16="http://schemas.microsoft.com/office/drawing/2014/main" id="{CE71731D-B0F9-42EB-B958-F6D7D998F67C}"/>
                  </a:ext>
                </a:extLst>
              </p14:cNvPr>
              <p14:cNvContentPartPr/>
              <p14:nvPr/>
            </p14:nvContentPartPr>
            <p14:xfrm>
              <a:off x="1591450" y="3519830"/>
              <a:ext cx="96120" cy="560880"/>
            </p14:xfrm>
          </p:contentPart>
        </mc:Choice>
        <mc:Fallback>
          <p:pic>
            <p:nvPicPr>
              <p:cNvPr id="279692" name="Ink 279691">
                <a:extLst>
                  <a:ext uri="{FF2B5EF4-FFF2-40B4-BE49-F238E27FC236}">
                    <a16:creationId xmlns:a16="http://schemas.microsoft.com/office/drawing/2014/main" id="{CE71731D-B0F9-42EB-B958-F6D7D998F67C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582810" y="3511190"/>
                <a:ext cx="11376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279693" name="Ink 279692">
                <a:extLst>
                  <a:ext uri="{FF2B5EF4-FFF2-40B4-BE49-F238E27FC236}">
                    <a16:creationId xmlns:a16="http://schemas.microsoft.com/office/drawing/2014/main" id="{F00D3D21-F2D2-451E-AE99-EF686EB455E9}"/>
                  </a:ext>
                </a:extLst>
              </p14:cNvPr>
              <p14:cNvContentPartPr/>
              <p14:nvPr/>
            </p14:nvContentPartPr>
            <p14:xfrm>
              <a:off x="2508010" y="3887030"/>
              <a:ext cx="104400" cy="126000"/>
            </p14:xfrm>
          </p:contentPart>
        </mc:Choice>
        <mc:Fallback>
          <p:pic>
            <p:nvPicPr>
              <p:cNvPr id="279693" name="Ink 279692">
                <a:extLst>
                  <a:ext uri="{FF2B5EF4-FFF2-40B4-BE49-F238E27FC236}">
                    <a16:creationId xmlns:a16="http://schemas.microsoft.com/office/drawing/2014/main" id="{F00D3D21-F2D2-451E-AE99-EF686EB455E9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499370" y="3878030"/>
                <a:ext cx="122040" cy="1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564085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48B4183-B9FB-4BF2-A861-5B96F9BAA6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179095"/>
                <a:ext cx="8326041" cy="3453628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Suppose the probability of purchasing a defective computer is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  What is the probability of purchasing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defective computers in a group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?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200" dirty="0">
                  <a:solidFill>
                    <a:schemeClr val="tx1"/>
                  </a:solidFill>
                  <a:latin typeface="Helvetica Light" panose="020B0403020202020204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200" b="1" dirty="0">
                  <a:solidFill>
                    <a:schemeClr val="tx1"/>
                  </a:solidFill>
                  <a:latin typeface="Helvetica Light" panose="020B0403020202020204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48B4183-B9FB-4BF2-A861-5B96F9BAA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179095"/>
                <a:ext cx="8326041" cy="34536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69DC02-5502-4465-88F0-EDCBC1FEDF8F}"/>
                  </a:ext>
                </a:extLst>
              </p14:cNvPr>
              <p14:cNvContentPartPr/>
              <p14:nvPr/>
            </p14:nvContentPartPr>
            <p14:xfrm>
              <a:off x="1586770" y="1809110"/>
              <a:ext cx="783000" cy="27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69DC02-5502-4465-88F0-EDCBC1FEDF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8130" y="1800470"/>
                <a:ext cx="8006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FBCC285-6344-4FCF-8F45-2A0E15B981DD}"/>
                  </a:ext>
                </a:extLst>
              </p14:cNvPr>
              <p14:cNvContentPartPr/>
              <p14:nvPr/>
            </p14:nvContentPartPr>
            <p14:xfrm>
              <a:off x="1827610" y="1891550"/>
              <a:ext cx="344160" cy="109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FBCC285-6344-4FCF-8F45-2A0E15B981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18610" y="1882550"/>
                <a:ext cx="3618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32F931F-439D-4BBF-8427-04AA8B4A4EF6}"/>
                  </a:ext>
                </a:extLst>
              </p14:cNvPr>
              <p14:cNvContentPartPr/>
              <p14:nvPr/>
            </p14:nvContentPartPr>
            <p14:xfrm>
              <a:off x="7212490" y="1472510"/>
              <a:ext cx="981000" cy="55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32F931F-439D-4BBF-8427-04AA8B4A4E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03850" y="1463870"/>
                <a:ext cx="99864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44274D4-ADD8-4E28-99F0-0712D03944E2}"/>
                  </a:ext>
                </a:extLst>
              </p14:cNvPr>
              <p14:cNvContentPartPr/>
              <p14:nvPr/>
            </p14:nvContentPartPr>
            <p14:xfrm>
              <a:off x="847330" y="1789310"/>
              <a:ext cx="500040" cy="16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44274D4-ADD8-4E28-99F0-0712D03944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8330" y="1780670"/>
                <a:ext cx="5176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F11F02D-F499-4B15-B079-94997D70B4BB}"/>
                  </a:ext>
                </a:extLst>
              </p14:cNvPr>
              <p14:cNvContentPartPr/>
              <p14:nvPr/>
            </p14:nvContentPartPr>
            <p14:xfrm>
              <a:off x="3573250" y="393950"/>
              <a:ext cx="52560" cy="64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F11F02D-F499-4B15-B079-94997D70B4B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64250" y="384950"/>
                <a:ext cx="702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6C591F5-34CA-424C-AAD1-29AFDBB24306}"/>
                  </a:ext>
                </a:extLst>
              </p14:cNvPr>
              <p14:cNvContentPartPr/>
              <p14:nvPr/>
            </p14:nvContentPartPr>
            <p14:xfrm>
              <a:off x="3617890" y="352910"/>
              <a:ext cx="43560" cy="28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6C591F5-34CA-424C-AAD1-29AFDBB2430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09250" y="344270"/>
                <a:ext cx="612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B8CD53B-07A9-4D6C-920C-389805ECBEE7}"/>
                  </a:ext>
                </a:extLst>
              </p14:cNvPr>
              <p14:cNvContentPartPr/>
              <p14:nvPr/>
            </p14:nvContentPartPr>
            <p14:xfrm>
              <a:off x="2637610" y="235190"/>
              <a:ext cx="842400" cy="1540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B8CD53B-07A9-4D6C-920C-389805ECBEE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28606" y="226190"/>
                <a:ext cx="860048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49A628D-06AE-4548-89BC-C1F2A4364237}"/>
                  </a:ext>
                </a:extLst>
              </p14:cNvPr>
              <p14:cNvContentPartPr/>
              <p14:nvPr/>
            </p14:nvContentPartPr>
            <p14:xfrm>
              <a:off x="3885010" y="272630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49A628D-06AE-4548-89BC-C1F2A43642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76370" y="263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E17F371-B491-4001-874F-310381F58CF6}"/>
                  </a:ext>
                </a:extLst>
              </p14:cNvPr>
              <p14:cNvContentPartPr/>
              <p14:nvPr/>
            </p14:nvContentPartPr>
            <p14:xfrm>
              <a:off x="3883210" y="305030"/>
              <a:ext cx="87840" cy="705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E17F371-B491-4001-874F-310381F58CF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74570" y="296390"/>
                <a:ext cx="1054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609C094-61FC-4BE4-941A-18F9753812B0}"/>
                  </a:ext>
                </a:extLst>
              </p14:cNvPr>
              <p14:cNvContentPartPr/>
              <p14:nvPr/>
            </p14:nvContentPartPr>
            <p14:xfrm>
              <a:off x="4506730" y="323030"/>
              <a:ext cx="450720" cy="1486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609C094-61FC-4BE4-941A-18F9753812B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498090" y="314369"/>
                <a:ext cx="468360" cy="166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62496" name="Ink 362495">
                <a:extLst>
                  <a:ext uri="{FF2B5EF4-FFF2-40B4-BE49-F238E27FC236}">
                    <a16:creationId xmlns:a16="http://schemas.microsoft.com/office/drawing/2014/main" id="{CF8CE49A-554C-44EF-ABE3-3A592615C6E0}"/>
                  </a:ext>
                </a:extLst>
              </p14:cNvPr>
              <p14:cNvContentPartPr/>
              <p14:nvPr/>
            </p14:nvContentPartPr>
            <p14:xfrm>
              <a:off x="4120450" y="278030"/>
              <a:ext cx="308520" cy="119520"/>
            </p14:xfrm>
          </p:contentPart>
        </mc:Choice>
        <mc:Fallback>
          <p:pic>
            <p:nvPicPr>
              <p:cNvPr id="362496" name="Ink 362495">
                <a:extLst>
                  <a:ext uri="{FF2B5EF4-FFF2-40B4-BE49-F238E27FC236}">
                    <a16:creationId xmlns:a16="http://schemas.microsoft.com/office/drawing/2014/main" id="{CF8CE49A-554C-44EF-ABE3-3A592615C6E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11810" y="269030"/>
                <a:ext cx="3261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62501" name="Ink 362500">
                <a:extLst>
                  <a:ext uri="{FF2B5EF4-FFF2-40B4-BE49-F238E27FC236}">
                    <a16:creationId xmlns:a16="http://schemas.microsoft.com/office/drawing/2014/main" id="{30243DC5-0A73-401C-8128-7352EDB11805}"/>
                  </a:ext>
                </a:extLst>
              </p14:cNvPr>
              <p14:cNvContentPartPr/>
              <p14:nvPr/>
            </p14:nvContentPartPr>
            <p14:xfrm>
              <a:off x="5491330" y="418790"/>
              <a:ext cx="16560" cy="32400"/>
            </p14:xfrm>
          </p:contentPart>
        </mc:Choice>
        <mc:Fallback>
          <p:pic>
            <p:nvPicPr>
              <p:cNvPr id="362501" name="Ink 362500">
                <a:extLst>
                  <a:ext uri="{FF2B5EF4-FFF2-40B4-BE49-F238E27FC236}">
                    <a16:creationId xmlns:a16="http://schemas.microsoft.com/office/drawing/2014/main" id="{30243DC5-0A73-401C-8128-7352EDB1180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482330" y="409790"/>
                <a:ext cx="342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62502" name="Ink 362501">
                <a:extLst>
                  <a:ext uri="{FF2B5EF4-FFF2-40B4-BE49-F238E27FC236}">
                    <a16:creationId xmlns:a16="http://schemas.microsoft.com/office/drawing/2014/main" id="{8E668EAA-5CED-477A-A404-BC68A2AA3D0F}"/>
                  </a:ext>
                </a:extLst>
              </p14:cNvPr>
              <p14:cNvContentPartPr/>
              <p14:nvPr/>
            </p14:nvContentPartPr>
            <p14:xfrm>
              <a:off x="5511130" y="365510"/>
              <a:ext cx="360" cy="360"/>
            </p14:xfrm>
          </p:contentPart>
        </mc:Choice>
        <mc:Fallback>
          <p:pic>
            <p:nvPicPr>
              <p:cNvPr id="362502" name="Ink 362501">
                <a:extLst>
                  <a:ext uri="{FF2B5EF4-FFF2-40B4-BE49-F238E27FC236}">
                    <a16:creationId xmlns:a16="http://schemas.microsoft.com/office/drawing/2014/main" id="{8E668EAA-5CED-477A-A404-BC68A2AA3D0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02130" y="3568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62503" name="Ink 362502">
                <a:extLst>
                  <a:ext uri="{FF2B5EF4-FFF2-40B4-BE49-F238E27FC236}">
                    <a16:creationId xmlns:a16="http://schemas.microsoft.com/office/drawing/2014/main" id="{8C7E76EC-762B-48D1-A3B1-018A05F1C65A}"/>
                  </a:ext>
                </a:extLst>
              </p14:cNvPr>
              <p14:cNvContentPartPr/>
              <p14:nvPr/>
            </p14:nvContentPartPr>
            <p14:xfrm>
              <a:off x="5571250" y="429590"/>
              <a:ext cx="132840" cy="141840"/>
            </p14:xfrm>
          </p:contentPart>
        </mc:Choice>
        <mc:Fallback>
          <p:pic>
            <p:nvPicPr>
              <p:cNvPr id="362503" name="Ink 362502">
                <a:extLst>
                  <a:ext uri="{FF2B5EF4-FFF2-40B4-BE49-F238E27FC236}">
                    <a16:creationId xmlns:a16="http://schemas.microsoft.com/office/drawing/2014/main" id="{8C7E76EC-762B-48D1-A3B1-018A05F1C65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62610" y="420590"/>
                <a:ext cx="1504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62514" name="Ink 362513">
                <a:extLst>
                  <a:ext uri="{FF2B5EF4-FFF2-40B4-BE49-F238E27FC236}">
                    <a16:creationId xmlns:a16="http://schemas.microsoft.com/office/drawing/2014/main" id="{CAC838DA-2CD2-4CFA-80FC-C1349BAC9464}"/>
                  </a:ext>
                </a:extLst>
              </p14:cNvPr>
              <p14:cNvContentPartPr/>
              <p14:nvPr/>
            </p14:nvContentPartPr>
            <p14:xfrm>
              <a:off x="6748810" y="548390"/>
              <a:ext cx="360" cy="360"/>
            </p14:xfrm>
          </p:contentPart>
        </mc:Choice>
        <mc:Fallback>
          <p:pic>
            <p:nvPicPr>
              <p:cNvPr id="362514" name="Ink 362513">
                <a:extLst>
                  <a:ext uri="{FF2B5EF4-FFF2-40B4-BE49-F238E27FC236}">
                    <a16:creationId xmlns:a16="http://schemas.microsoft.com/office/drawing/2014/main" id="{CAC838DA-2CD2-4CFA-80FC-C1349BAC946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39810" y="5393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62515" name="Ink 362514">
                <a:extLst>
                  <a:ext uri="{FF2B5EF4-FFF2-40B4-BE49-F238E27FC236}">
                    <a16:creationId xmlns:a16="http://schemas.microsoft.com/office/drawing/2014/main" id="{E4298FFE-09F6-41AE-89AF-12ED9E30909C}"/>
                  </a:ext>
                </a:extLst>
              </p14:cNvPr>
              <p14:cNvContentPartPr/>
              <p14:nvPr/>
            </p14:nvContentPartPr>
            <p14:xfrm>
              <a:off x="6064090" y="350750"/>
              <a:ext cx="619560" cy="216000"/>
            </p14:xfrm>
          </p:contentPart>
        </mc:Choice>
        <mc:Fallback>
          <p:pic>
            <p:nvPicPr>
              <p:cNvPr id="362515" name="Ink 362514">
                <a:extLst>
                  <a:ext uri="{FF2B5EF4-FFF2-40B4-BE49-F238E27FC236}">
                    <a16:creationId xmlns:a16="http://schemas.microsoft.com/office/drawing/2014/main" id="{E4298FFE-09F6-41AE-89AF-12ED9E30909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55450" y="342110"/>
                <a:ext cx="6372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62516" name="Ink 362515">
                <a:extLst>
                  <a:ext uri="{FF2B5EF4-FFF2-40B4-BE49-F238E27FC236}">
                    <a16:creationId xmlns:a16="http://schemas.microsoft.com/office/drawing/2014/main" id="{09C265FE-DE36-4179-AF61-D324833D96A7}"/>
                  </a:ext>
                </a:extLst>
              </p14:cNvPr>
              <p14:cNvContentPartPr/>
              <p14:nvPr/>
            </p14:nvContentPartPr>
            <p14:xfrm>
              <a:off x="5841250" y="335630"/>
              <a:ext cx="157680" cy="142560"/>
            </p14:xfrm>
          </p:contentPart>
        </mc:Choice>
        <mc:Fallback>
          <p:pic>
            <p:nvPicPr>
              <p:cNvPr id="362516" name="Ink 362515">
                <a:extLst>
                  <a:ext uri="{FF2B5EF4-FFF2-40B4-BE49-F238E27FC236}">
                    <a16:creationId xmlns:a16="http://schemas.microsoft.com/office/drawing/2014/main" id="{09C265FE-DE36-4179-AF61-D324833D96A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832250" y="326990"/>
                <a:ext cx="1753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62517" name="Ink 362516">
                <a:extLst>
                  <a:ext uri="{FF2B5EF4-FFF2-40B4-BE49-F238E27FC236}">
                    <a16:creationId xmlns:a16="http://schemas.microsoft.com/office/drawing/2014/main" id="{560002EB-BAA6-4B6F-964C-00B5C139D32F}"/>
                  </a:ext>
                </a:extLst>
              </p14:cNvPr>
              <p14:cNvContentPartPr/>
              <p14:nvPr/>
            </p14:nvContentPartPr>
            <p14:xfrm>
              <a:off x="5121970" y="315470"/>
              <a:ext cx="309240" cy="127800"/>
            </p14:xfrm>
          </p:contentPart>
        </mc:Choice>
        <mc:Fallback>
          <p:pic>
            <p:nvPicPr>
              <p:cNvPr id="362517" name="Ink 362516">
                <a:extLst>
                  <a:ext uri="{FF2B5EF4-FFF2-40B4-BE49-F238E27FC236}">
                    <a16:creationId xmlns:a16="http://schemas.microsoft.com/office/drawing/2014/main" id="{560002EB-BAA6-4B6F-964C-00B5C139D32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112970" y="306470"/>
                <a:ext cx="3268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62543" name="Ink 362542">
                <a:extLst>
                  <a:ext uri="{FF2B5EF4-FFF2-40B4-BE49-F238E27FC236}">
                    <a16:creationId xmlns:a16="http://schemas.microsoft.com/office/drawing/2014/main" id="{5F2C0EF0-56F2-4A77-B5CA-CE8A8635CD11}"/>
                  </a:ext>
                </a:extLst>
              </p14:cNvPr>
              <p14:cNvContentPartPr/>
              <p14:nvPr/>
            </p14:nvContentPartPr>
            <p14:xfrm>
              <a:off x="7738810" y="1174430"/>
              <a:ext cx="101880" cy="126000"/>
            </p14:xfrm>
          </p:contentPart>
        </mc:Choice>
        <mc:Fallback>
          <p:pic>
            <p:nvPicPr>
              <p:cNvPr id="362543" name="Ink 362542">
                <a:extLst>
                  <a:ext uri="{FF2B5EF4-FFF2-40B4-BE49-F238E27FC236}">
                    <a16:creationId xmlns:a16="http://schemas.microsoft.com/office/drawing/2014/main" id="{5F2C0EF0-56F2-4A77-B5CA-CE8A8635CD1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729810" y="1165430"/>
                <a:ext cx="1195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62544" name="Ink 362543">
                <a:extLst>
                  <a:ext uri="{FF2B5EF4-FFF2-40B4-BE49-F238E27FC236}">
                    <a16:creationId xmlns:a16="http://schemas.microsoft.com/office/drawing/2014/main" id="{926630DD-5A65-41A9-BA5E-41AC9E51A86C}"/>
                  </a:ext>
                </a:extLst>
              </p14:cNvPr>
              <p14:cNvContentPartPr/>
              <p14:nvPr/>
            </p14:nvContentPartPr>
            <p14:xfrm>
              <a:off x="7434250" y="1091270"/>
              <a:ext cx="201240" cy="147600"/>
            </p14:xfrm>
          </p:contentPart>
        </mc:Choice>
        <mc:Fallback>
          <p:pic>
            <p:nvPicPr>
              <p:cNvPr id="362544" name="Ink 362543">
                <a:extLst>
                  <a:ext uri="{FF2B5EF4-FFF2-40B4-BE49-F238E27FC236}">
                    <a16:creationId xmlns:a16="http://schemas.microsoft.com/office/drawing/2014/main" id="{926630DD-5A65-41A9-BA5E-41AC9E51A86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425250" y="1082292"/>
                <a:ext cx="218880" cy="165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62561" name="Ink 362560">
                <a:extLst>
                  <a:ext uri="{FF2B5EF4-FFF2-40B4-BE49-F238E27FC236}">
                    <a16:creationId xmlns:a16="http://schemas.microsoft.com/office/drawing/2014/main" id="{62700F85-305C-4BC5-A6FF-79553CDEA7C3}"/>
                  </a:ext>
                </a:extLst>
              </p14:cNvPr>
              <p14:cNvContentPartPr/>
              <p14:nvPr/>
            </p14:nvContentPartPr>
            <p14:xfrm>
              <a:off x="2045770" y="2451710"/>
              <a:ext cx="68040" cy="45000"/>
            </p14:xfrm>
          </p:contentPart>
        </mc:Choice>
        <mc:Fallback>
          <p:pic>
            <p:nvPicPr>
              <p:cNvPr id="362561" name="Ink 362560">
                <a:extLst>
                  <a:ext uri="{FF2B5EF4-FFF2-40B4-BE49-F238E27FC236}">
                    <a16:creationId xmlns:a16="http://schemas.microsoft.com/office/drawing/2014/main" id="{62700F85-305C-4BC5-A6FF-79553CDEA7C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037130" y="2442710"/>
                <a:ext cx="856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62571" name="Ink 362570">
                <a:extLst>
                  <a:ext uri="{FF2B5EF4-FFF2-40B4-BE49-F238E27FC236}">
                    <a16:creationId xmlns:a16="http://schemas.microsoft.com/office/drawing/2014/main" id="{14A15961-1E90-4202-A947-71E437DDDA7E}"/>
                  </a:ext>
                </a:extLst>
              </p14:cNvPr>
              <p14:cNvContentPartPr/>
              <p14:nvPr/>
            </p14:nvContentPartPr>
            <p14:xfrm>
              <a:off x="3179050" y="2498870"/>
              <a:ext cx="66240" cy="9000"/>
            </p14:xfrm>
          </p:contentPart>
        </mc:Choice>
        <mc:Fallback>
          <p:pic>
            <p:nvPicPr>
              <p:cNvPr id="362571" name="Ink 362570">
                <a:extLst>
                  <a:ext uri="{FF2B5EF4-FFF2-40B4-BE49-F238E27FC236}">
                    <a16:creationId xmlns:a16="http://schemas.microsoft.com/office/drawing/2014/main" id="{14A15961-1E90-4202-A947-71E437DDDA7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170410" y="2489870"/>
                <a:ext cx="838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62572" name="Ink 362571">
                <a:extLst>
                  <a:ext uri="{FF2B5EF4-FFF2-40B4-BE49-F238E27FC236}">
                    <a16:creationId xmlns:a16="http://schemas.microsoft.com/office/drawing/2014/main" id="{4B3FD89D-DE62-4F6F-BA7E-1DDB05C38EF9}"/>
                  </a:ext>
                </a:extLst>
              </p14:cNvPr>
              <p14:cNvContentPartPr/>
              <p14:nvPr/>
            </p14:nvContentPartPr>
            <p14:xfrm>
              <a:off x="3153130" y="2460350"/>
              <a:ext cx="88200" cy="4320"/>
            </p14:xfrm>
          </p:contentPart>
        </mc:Choice>
        <mc:Fallback>
          <p:pic>
            <p:nvPicPr>
              <p:cNvPr id="362572" name="Ink 362571">
                <a:extLst>
                  <a:ext uri="{FF2B5EF4-FFF2-40B4-BE49-F238E27FC236}">
                    <a16:creationId xmlns:a16="http://schemas.microsoft.com/office/drawing/2014/main" id="{4B3FD89D-DE62-4F6F-BA7E-1DDB05C38EF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144490" y="2451710"/>
                <a:ext cx="1058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62575" name="Ink 362574">
                <a:extLst>
                  <a:ext uri="{FF2B5EF4-FFF2-40B4-BE49-F238E27FC236}">
                    <a16:creationId xmlns:a16="http://schemas.microsoft.com/office/drawing/2014/main" id="{F3E650BB-9786-4DE5-9D29-E626072187A1}"/>
                  </a:ext>
                </a:extLst>
              </p14:cNvPr>
              <p14:cNvContentPartPr/>
              <p14:nvPr/>
            </p14:nvContentPartPr>
            <p14:xfrm>
              <a:off x="3854050" y="2312390"/>
              <a:ext cx="10440" cy="77400"/>
            </p14:xfrm>
          </p:contentPart>
        </mc:Choice>
        <mc:Fallback>
          <p:pic>
            <p:nvPicPr>
              <p:cNvPr id="362575" name="Ink 362574">
                <a:extLst>
                  <a:ext uri="{FF2B5EF4-FFF2-40B4-BE49-F238E27FC236}">
                    <a16:creationId xmlns:a16="http://schemas.microsoft.com/office/drawing/2014/main" id="{F3E650BB-9786-4DE5-9D29-E626072187A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845410" y="2303390"/>
                <a:ext cx="280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62576" name="Ink 362575">
                <a:extLst>
                  <a:ext uri="{FF2B5EF4-FFF2-40B4-BE49-F238E27FC236}">
                    <a16:creationId xmlns:a16="http://schemas.microsoft.com/office/drawing/2014/main" id="{4EA0D9B4-D44C-4565-BCB1-559FE82CBB81}"/>
                  </a:ext>
                </a:extLst>
              </p14:cNvPr>
              <p14:cNvContentPartPr/>
              <p14:nvPr/>
            </p14:nvContentPartPr>
            <p14:xfrm>
              <a:off x="3854770" y="2436230"/>
              <a:ext cx="38520" cy="28800"/>
            </p14:xfrm>
          </p:contentPart>
        </mc:Choice>
        <mc:Fallback>
          <p:pic>
            <p:nvPicPr>
              <p:cNvPr id="362576" name="Ink 362575">
                <a:extLst>
                  <a:ext uri="{FF2B5EF4-FFF2-40B4-BE49-F238E27FC236}">
                    <a16:creationId xmlns:a16="http://schemas.microsoft.com/office/drawing/2014/main" id="{4EA0D9B4-D44C-4565-BCB1-559FE82CBB8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845770" y="2427230"/>
                <a:ext cx="56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62579" name="Ink 362578">
                <a:extLst>
                  <a:ext uri="{FF2B5EF4-FFF2-40B4-BE49-F238E27FC236}">
                    <a16:creationId xmlns:a16="http://schemas.microsoft.com/office/drawing/2014/main" id="{99507F98-3A99-4739-BE50-8947E7DBD4D4}"/>
                  </a:ext>
                </a:extLst>
              </p14:cNvPr>
              <p14:cNvContentPartPr/>
              <p14:nvPr/>
            </p14:nvContentPartPr>
            <p14:xfrm>
              <a:off x="3729130" y="2618030"/>
              <a:ext cx="18720" cy="90000"/>
            </p14:xfrm>
          </p:contentPart>
        </mc:Choice>
        <mc:Fallback>
          <p:pic>
            <p:nvPicPr>
              <p:cNvPr id="362579" name="Ink 362578">
                <a:extLst>
                  <a:ext uri="{FF2B5EF4-FFF2-40B4-BE49-F238E27FC236}">
                    <a16:creationId xmlns:a16="http://schemas.microsoft.com/office/drawing/2014/main" id="{99507F98-3A99-4739-BE50-8947E7DBD4D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720490" y="2609030"/>
                <a:ext cx="3636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62581" name="Ink 362580">
                <a:extLst>
                  <a:ext uri="{FF2B5EF4-FFF2-40B4-BE49-F238E27FC236}">
                    <a16:creationId xmlns:a16="http://schemas.microsoft.com/office/drawing/2014/main" id="{42CDF46E-A5C3-4531-B56E-8868005F83D3}"/>
                  </a:ext>
                </a:extLst>
              </p14:cNvPr>
              <p14:cNvContentPartPr/>
              <p14:nvPr/>
            </p14:nvContentPartPr>
            <p14:xfrm>
              <a:off x="3868810" y="2615870"/>
              <a:ext cx="43200" cy="122040"/>
            </p14:xfrm>
          </p:contentPart>
        </mc:Choice>
        <mc:Fallback>
          <p:pic>
            <p:nvPicPr>
              <p:cNvPr id="362581" name="Ink 362580">
                <a:extLst>
                  <a:ext uri="{FF2B5EF4-FFF2-40B4-BE49-F238E27FC236}">
                    <a16:creationId xmlns:a16="http://schemas.microsoft.com/office/drawing/2014/main" id="{42CDF46E-A5C3-4531-B56E-8868005F83D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860170" y="2606870"/>
                <a:ext cx="608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62586" name="Ink 362585">
                <a:extLst>
                  <a:ext uri="{FF2B5EF4-FFF2-40B4-BE49-F238E27FC236}">
                    <a16:creationId xmlns:a16="http://schemas.microsoft.com/office/drawing/2014/main" id="{31D919DD-CBE3-4208-AD44-93585F939F7E}"/>
                  </a:ext>
                </a:extLst>
              </p14:cNvPr>
              <p14:cNvContentPartPr/>
              <p14:nvPr/>
            </p14:nvContentPartPr>
            <p14:xfrm>
              <a:off x="4348690" y="2660510"/>
              <a:ext cx="38880" cy="115920"/>
            </p14:xfrm>
          </p:contentPart>
        </mc:Choice>
        <mc:Fallback>
          <p:pic>
            <p:nvPicPr>
              <p:cNvPr id="362586" name="Ink 362585">
                <a:extLst>
                  <a:ext uri="{FF2B5EF4-FFF2-40B4-BE49-F238E27FC236}">
                    <a16:creationId xmlns:a16="http://schemas.microsoft.com/office/drawing/2014/main" id="{31D919DD-CBE3-4208-AD44-93585F939F7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340050" y="2651870"/>
                <a:ext cx="565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62587" name="Ink 362586">
                <a:extLst>
                  <a:ext uri="{FF2B5EF4-FFF2-40B4-BE49-F238E27FC236}">
                    <a16:creationId xmlns:a16="http://schemas.microsoft.com/office/drawing/2014/main" id="{E7DCD1D2-A55B-46C9-A234-C0B64E3D765A}"/>
                  </a:ext>
                </a:extLst>
              </p14:cNvPr>
              <p14:cNvContentPartPr/>
              <p14:nvPr/>
            </p14:nvContentPartPr>
            <p14:xfrm>
              <a:off x="4459570" y="2665550"/>
              <a:ext cx="26640" cy="100080"/>
            </p14:xfrm>
          </p:contentPart>
        </mc:Choice>
        <mc:Fallback>
          <p:pic>
            <p:nvPicPr>
              <p:cNvPr id="362587" name="Ink 362586">
                <a:extLst>
                  <a:ext uri="{FF2B5EF4-FFF2-40B4-BE49-F238E27FC236}">
                    <a16:creationId xmlns:a16="http://schemas.microsoft.com/office/drawing/2014/main" id="{E7DCD1D2-A55B-46C9-A234-C0B64E3D765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50570" y="2656910"/>
                <a:ext cx="442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62588" name="Ink 362587">
                <a:extLst>
                  <a:ext uri="{FF2B5EF4-FFF2-40B4-BE49-F238E27FC236}">
                    <a16:creationId xmlns:a16="http://schemas.microsoft.com/office/drawing/2014/main" id="{7B2F1653-C058-4148-A4C5-416B77AE536E}"/>
                  </a:ext>
                </a:extLst>
              </p14:cNvPr>
              <p14:cNvContentPartPr/>
              <p14:nvPr/>
            </p14:nvContentPartPr>
            <p14:xfrm>
              <a:off x="4458130" y="2803790"/>
              <a:ext cx="16920" cy="28440"/>
            </p14:xfrm>
          </p:contentPart>
        </mc:Choice>
        <mc:Fallback>
          <p:pic>
            <p:nvPicPr>
              <p:cNvPr id="362588" name="Ink 362587">
                <a:extLst>
                  <a:ext uri="{FF2B5EF4-FFF2-40B4-BE49-F238E27FC236}">
                    <a16:creationId xmlns:a16="http://schemas.microsoft.com/office/drawing/2014/main" id="{7B2F1653-C058-4148-A4C5-416B77AE536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449130" y="2795150"/>
                <a:ext cx="345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62600" name="Ink 362599">
                <a:extLst>
                  <a:ext uri="{FF2B5EF4-FFF2-40B4-BE49-F238E27FC236}">
                    <a16:creationId xmlns:a16="http://schemas.microsoft.com/office/drawing/2014/main" id="{6D52312C-029F-4DD3-8161-CECCF3A9D4B4}"/>
                  </a:ext>
                </a:extLst>
              </p14:cNvPr>
              <p14:cNvContentPartPr/>
              <p14:nvPr/>
            </p14:nvContentPartPr>
            <p14:xfrm>
              <a:off x="5537770" y="2452070"/>
              <a:ext cx="61200" cy="61200"/>
            </p14:xfrm>
          </p:contentPart>
        </mc:Choice>
        <mc:Fallback>
          <p:pic>
            <p:nvPicPr>
              <p:cNvPr id="362600" name="Ink 362599">
                <a:extLst>
                  <a:ext uri="{FF2B5EF4-FFF2-40B4-BE49-F238E27FC236}">
                    <a16:creationId xmlns:a16="http://schemas.microsoft.com/office/drawing/2014/main" id="{6D52312C-029F-4DD3-8161-CECCF3A9D4B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529130" y="2443430"/>
                <a:ext cx="788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62609" name="Ink 362608">
                <a:extLst>
                  <a:ext uri="{FF2B5EF4-FFF2-40B4-BE49-F238E27FC236}">
                    <a16:creationId xmlns:a16="http://schemas.microsoft.com/office/drawing/2014/main" id="{8D9897C3-08C5-4BCD-9321-BEA6FB58F3B8}"/>
                  </a:ext>
                </a:extLst>
              </p14:cNvPr>
              <p14:cNvContentPartPr/>
              <p14:nvPr/>
            </p14:nvContentPartPr>
            <p14:xfrm>
              <a:off x="1857130" y="3226430"/>
              <a:ext cx="40320" cy="7920"/>
            </p14:xfrm>
          </p:contentPart>
        </mc:Choice>
        <mc:Fallback>
          <p:pic>
            <p:nvPicPr>
              <p:cNvPr id="362609" name="Ink 362608">
                <a:extLst>
                  <a:ext uri="{FF2B5EF4-FFF2-40B4-BE49-F238E27FC236}">
                    <a16:creationId xmlns:a16="http://schemas.microsoft.com/office/drawing/2014/main" id="{8D9897C3-08C5-4BCD-9321-BEA6FB58F3B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848130" y="3217790"/>
                <a:ext cx="579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62610" name="Ink 362609">
                <a:extLst>
                  <a:ext uri="{FF2B5EF4-FFF2-40B4-BE49-F238E27FC236}">
                    <a16:creationId xmlns:a16="http://schemas.microsoft.com/office/drawing/2014/main" id="{D4BCF937-86BF-42F7-A768-E822B35FCB70}"/>
                  </a:ext>
                </a:extLst>
              </p14:cNvPr>
              <p14:cNvContentPartPr/>
              <p14:nvPr/>
            </p14:nvContentPartPr>
            <p14:xfrm>
              <a:off x="1847770" y="3168830"/>
              <a:ext cx="59400" cy="14400"/>
            </p14:xfrm>
          </p:contentPart>
        </mc:Choice>
        <mc:Fallback>
          <p:pic>
            <p:nvPicPr>
              <p:cNvPr id="362610" name="Ink 362609">
                <a:extLst>
                  <a:ext uri="{FF2B5EF4-FFF2-40B4-BE49-F238E27FC236}">
                    <a16:creationId xmlns:a16="http://schemas.microsoft.com/office/drawing/2014/main" id="{D4BCF937-86BF-42F7-A768-E822B35FCB7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839130" y="3159830"/>
                <a:ext cx="770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62612" name="Ink 362611">
                <a:extLst>
                  <a:ext uri="{FF2B5EF4-FFF2-40B4-BE49-F238E27FC236}">
                    <a16:creationId xmlns:a16="http://schemas.microsoft.com/office/drawing/2014/main" id="{85A8BEC5-E381-4931-A7D9-64FDA8412A01}"/>
                  </a:ext>
                </a:extLst>
              </p14:cNvPr>
              <p14:cNvContentPartPr/>
              <p14:nvPr/>
            </p14:nvContentPartPr>
            <p14:xfrm>
              <a:off x="1395250" y="3099710"/>
              <a:ext cx="369360" cy="159840"/>
            </p14:xfrm>
          </p:contentPart>
        </mc:Choice>
        <mc:Fallback>
          <p:pic>
            <p:nvPicPr>
              <p:cNvPr id="362612" name="Ink 362611">
                <a:extLst>
                  <a:ext uri="{FF2B5EF4-FFF2-40B4-BE49-F238E27FC236}">
                    <a16:creationId xmlns:a16="http://schemas.microsoft.com/office/drawing/2014/main" id="{85A8BEC5-E381-4931-A7D9-64FDA8412A0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386618" y="3090730"/>
                <a:ext cx="386983" cy="1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362613" name="Ink 362612">
                <a:extLst>
                  <a:ext uri="{FF2B5EF4-FFF2-40B4-BE49-F238E27FC236}">
                    <a16:creationId xmlns:a16="http://schemas.microsoft.com/office/drawing/2014/main" id="{4A8F93EB-C7EB-4AC1-AB4F-E8F7797EAFDA}"/>
                  </a:ext>
                </a:extLst>
              </p14:cNvPr>
              <p14:cNvContentPartPr/>
              <p14:nvPr/>
            </p14:nvContentPartPr>
            <p14:xfrm>
              <a:off x="5678530" y="2472950"/>
              <a:ext cx="198360" cy="96840"/>
            </p14:xfrm>
          </p:contentPart>
        </mc:Choice>
        <mc:Fallback>
          <p:pic>
            <p:nvPicPr>
              <p:cNvPr id="362613" name="Ink 362612">
                <a:extLst>
                  <a:ext uri="{FF2B5EF4-FFF2-40B4-BE49-F238E27FC236}">
                    <a16:creationId xmlns:a16="http://schemas.microsoft.com/office/drawing/2014/main" id="{4A8F93EB-C7EB-4AC1-AB4F-E8F7797EAFD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669890" y="2464310"/>
                <a:ext cx="2160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362614" name="Ink 362613">
                <a:extLst>
                  <a:ext uri="{FF2B5EF4-FFF2-40B4-BE49-F238E27FC236}">
                    <a16:creationId xmlns:a16="http://schemas.microsoft.com/office/drawing/2014/main" id="{EFCF40DB-C53B-4D2D-B2F3-9D7949F37CB2}"/>
                  </a:ext>
                </a:extLst>
              </p14:cNvPr>
              <p14:cNvContentPartPr/>
              <p14:nvPr/>
            </p14:nvContentPartPr>
            <p14:xfrm>
              <a:off x="5106130" y="2491310"/>
              <a:ext cx="376200" cy="153720"/>
            </p14:xfrm>
          </p:contentPart>
        </mc:Choice>
        <mc:Fallback>
          <p:pic>
            <p:nvPicPr>
              <p:cNvPr id="362614" name="Ink 362613">
                <a:extLst>
                  <a:ext uri="{FF2B5EF4-FFF2-40B4-BE49-F238E27FC236}">
                    <a16:creationId xmlns:a16="http://schemas.microsoft.com/office/drawing/2014/main" id="{EFCF40DB-C53B-4D2D-B2F3-9D7949F37CB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097490" y="2482331"/>
                <a:ext cx="393840" cy="171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362615" name="Ink 362614">
                <a:extLst>
                  <a:ext uri="{FF2B5EF4-FFF2-40B4-BE49-F238E27FC236}">
                    <a16:creationId xmlns:a16="http://schemas.microsoft.com/office/drawing/2014/main" id="{63CE4EA2-9CE3-4CD5-B485-23AA1FE15A27}"/>
                  </a:ext>
                </a:extLst>
              </p14:cNvPr>
              <p14:cNvContentPartPr/>
              <p14:nvPr/>
            </p14:nvContentPartPr>
            <p14:xfrm>
              <a:off x="4874290" y="2376470"/>
              <a:ext cx="173880" cy="201240"/>
            </p14:xfrm>
          </p:contentPart>
        </mc:Choice>
        <mc:Fallback>
          <p:pic>
            <p:nvPicPr>
              <p:cNvPr id="362615" name="Ink 362614">
                <a:extLst>
                  <a:ext uri="{FF2B5EF4-FFF2-40B4-BE49-F238E27FC236}">
                    <a16:creationId xmlns:a16="http://schemas.microsoft.com/office/drawing/2014/main" id="{63CE4EA2-9CE3-4CD5-B485-23AA1FE15A2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865290" y="2367830"/>
                <a:ext cx="1915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362616" name="Ink 362615">
                <a:extLst>
                  <a:ext uri="{FF2B5EF4-FFF2-40B4-BE49-F238E27FC236}">
                    <a16:creationId xmlns:a16="http://schemas.microsoft.com/office/drawing/2014/main" id="{686B29D4-C994-40F7-A6B5-60655A188F55}"/>
                  </a:ext>
                </a:extLst>
              </p14:cNvPr>
              <p14:cNvContentPartPr/>
              <p14:nvPr/>
            </p14:nvContentPartPr>
            <p14:xfrm>
              <a:off x="4705450" y="2464310"/>
              <a:ext cx="91440" cy="95760"/>
            </p14:xfrm>
          </p:contentPart>
        </mc:Choice>
        <mc:Fallback>
          <p:pic>
            <p:nvPicPr>
              <p:cNvPr id="362616" name="Ink 362615">
                <a:extLst>
                  <a:ext uri="{FF2B5EF4-FFF2-40B4-BE49-F238E27FC236}">
                    <a16:creationId xmlns:a16="http://schemas.microsoft.com/office/drawing/2014/main" id="{686B29D4-C994-40F7-A6B5-60655A188F5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696450" y="2455310"/>
                <a:ext cx="10908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362617" name="Ink 362616">
                <a:extLst>
                  <a:ext uri="{FF2B5EF4-FFF2-40B4-BE49-F238E27FC236}">
                    <a16:creationId xmlns:a16="http://schemas.microsoft.com/office/drawing/2014/main" id="{1DED1DF9-977A-496E-8E73-3A0EBFB7D337}"/>
                  </a:ext>
                </a:extLst>
              </p14:cNvPr>
              <p14:cNvContentPartPr/>
              <p14:nvPr/>
            </p14:nvContentPartPr>
            <p14:xfrm>
              <a:off x="3524650" y="2505710"/>
              <a:ext cx="954720" cy="36000"/>
            </p14:xfrm>
          </p:contentPart>
        </mc:Choice>
        <mc:Fallback>
          <p:pic>
            <p:nvPicPr>
              <p:cNvPr id="362617" name="Ink 362616">
                <a:extLst>
                  <a:ext uri="{FF2B5EF4-FFF2-40B4-BE49-F238E27FC236}">
                    <a16:creationId xmlns:a16="http://schemas.microsoft.com/office/drawing/2014/main" id="{1DED1DF9-977A-496E-8E73-3A0EBFB7D33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515650" y="2496710"/>
                <a:ext cx="9723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362618" name="Ink 362617">
                <a:extLst>
                  <a:ext uri="{FF2B5EF4-FFF2-40B4-BE49-F238E27FC236}">
                    <a16:creationId xmlns:a16="http://schemas.microsoft.com/office/drawing/2014/main" id="{EF043D1C-C465-4550-BE60-71F729BD7D67}"/>
                  </a:ext>
                </a:extLst>
              </p14:cNvPr>
              <p14:cNvContentPartPr/>
              <p14:nvPr/>
            </p14:nvContentPartPr>
            <p14:xfrm>
              <a:off x="3750010" y="2729630"/>
              <a:ext cx="47160" cy="52920"/>
            </p14:xfrm>
          </p:contentPart>
        </mc:Choice>
        <mc:Fallback>
          <p:pic>
            <p:nvPicPr>
              <p:cNvPr id="362618" name="Ink 362617">
                <a:extLst>
                  <a:ext uri="{FF2B5EF4-FFF2-40B4-BE49-F238E27FC236}">
                    <a16:creationId xmlns:a16="http://schemas.microsoft.com/office/drawing/2014/main" id="{EF043D1C-C465-4550-BE60-71F729BD7D67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741010" y="2720990"/>
                <a:ext cx="648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362619" name="Ink 362618">
                <a:extLst>
                  <a:ext uri="{FF2B5EF4-FFF2-40B4-BE49-F238E27FC236}">
                    <a16:creationId xmlns:a16="http://schemas.microsoft.com/office/drawing/2014/main" id="{332FCB14-FD65-4D88-9F8C-1CB3E908E6B3}"/>
                  </a:ext>
                </a:extLst>
              </p14:cNvPr>
              <p14:cNvContentPartPr/>
              <p14:nvPr/>
            </p14:nvContentPartPr>
            <p14:xfrm>
              <a:off x="3967810" y="2637470"/>
              <a:ext cx="326880" cy="119160"/>
            </p14:xfrm>
          </p:contentPart>
        </mc:Choice>
        <mc:Fallback>
          <p:pic>
            <p:nvPicPr>
              <p:cNvPr id="362619" name="Ink 362618">
                <a:extLst>
                  <a:ext uri="{FF2B5EF4-FFF2-40B4-BE49-F238E27FC236}">
                    <a16:creationId xmlns:a16="http://schemas.microsoft.com/office/drawing/2014/main" id="{332FCB14-FD65-4D88-9F8C-1CB3E908E6B3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959170" y="2628830"/>
                <a:ext cx="3445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362620" name="Ink 362619">
                <a:extLst>
                  <a:ext uri="{FF2B5EF4-FFF2-40B4-BE49-F238E27FC236}">
                    <a16:creationId xmlns:a16="http://schemas.microsoft.com/office/drawing/2014/main" id="{1A86AE44-35C4-4C2B-8E65-10F4B115117A}"/>
                  </a:ext>
                </a:extLst>
              </p14:cNvPr>
              <p14:cNvContentPartPr/>
              <p14:nvPr/>
            </p14:nvContentPartPr>
            <p14:xfrm>
              <a:off x="3531130" y="2630630"/>
              <a:ext cx="134640" cy="73800"/>
            </p14:xfrm>
          </p:contentPart>
        </mc:Choice>
        <mc:Fallback>
          <p:pic>
            <p:nvPicPr>
              <p:cNvPr id="362620" name="Ink 362619">
                <a:extLst>
                  <a:ext uri="{FF2B5EF4-FFF2-40B4-BE49-F238E27FC236}">
                    <a16:creationId xmlns:a16="http://schemas.microsoft.com/office/drawing/2014/main" id="{1A86AE44-35C4-4C2B-8E65-10F4B115117A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522513" y="2621948"/>
                <a:ext cx="152233" cy="91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362621" name="Ink 362620">
                <a:extLst>
                  <a:ext uri="{FF2B5EF4-FFF2-40B4-BE49-F238E27FC236}">
                    <a16:creationId xmlns:a16="http://schemas.microsoft.com/office/drawing/2014/main" id="{81D72D30-7D69-4FE9-A7EC-4886DA16537F}"/>
                  </a:ext>
                </a:extLst>
              </p14:cNvPr>
              <p14:cNvContentPartPr/>
              <p14:nvPr/>
            </p14:nvContentPartPr>
            <p14:xfrm>
              <a:off x="2795650" y="2394470"/>
              <a:ext cx="245160" cy="169560"/>
            </p14:xfrm>
          </p:contentPart>
        </mc:Choice>
        <mc:Fallback>
          <p:pic>
            <p:nvPicPr>
              <p:cNvPr id="362621" name="Ink 362620">
                <a:extLst>
                  <a:ext uri="{FF2B5EF4-FFF2-40B4-BE49-F238E27FC236}">
                    <a16:creationId xmlns:a16="http://schemas.microsoft.com/office/drawing/2014/main" id="{81D72D30-7D69-4FE9-A7EC-4886DA16537F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786650" y="2385470"/>
                <a:ext cx="2628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362622" name="Ink 362621">
                <a:extLst>
                  <a:ext uri="{FF2B5EF4-FFF2-40B4-BE49-F238E27FC236}">
                    <a16:creationId xmlns:a16="http://schemas.microsoft.com/office/drawing/2014/main" id="{3BEAF07C-C803-4109-8023-76F313730E9A}"/>
                  </a:ext>
                </a:extLst>
              </p14:cNvPr>
              <p14:cNvContentPartPr/>
              <p14:nvPr/>
            </p14:nvContentPartPr>
            <p14:xfrm>
              <a:off x="2523490" y="2376110"/>
              <a:ext cx="217080" cy="128520"/>
            </p14:xfrm>
          </p:contentPart>
        </mc:Choice>
        <mc:Fallback>
          <p:pic>
            <p:nvPicPr>
              <p:cNvPr id="362622" name="Ink 362621">
                <a:extLst>
                  <a:ext uri="{FF2B5EF4-FFF2-40B4-BE49-F238E27FC236}">
                    <a16:creationId xmlns:a16="http://schemas.microsoft.com/office/drawing/2014/main" id="{3BEAF07C-C803-4109-8023-76F313730E9A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514490" y="2367470"/>
                <a:ext cx="2347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362623" name="Ink 362622">
                <a:extLst>
                  <a:ext uri="{FF2B5EF4-FFF2-40B4-BE49-F238E27FC236}">
                    <a16:creationId xmlns:a16="http://schemas.microsoft.com/office/drawing/2014/main" id="{81B26AB1-3F85-4AD0-9DBB-4A1CC0A3DDE9}"/>
                  </a:ext>
                </a:extLst>
              </p14:cNvPr>
              <p14:cNvContentPartPr/>
              <p14:nvPr/>
            </p14:nvContentPartPr>
            <p14:xfrm>
              <a:off x="2239450" y="2331830"/>
              <a:ext cx="212040" cy="203400"/>
            </p14:xfrm>
          </p:contentPart>
        </mc:Choice>
        <mc:Fallback>
          <p:pic>
            <p:nvPicPr>
              <p:cNvPr id="362623" name="Ink 362622">
                <a:extLst>
                  <a:ext uri="{FF2B5EF4-FFF2-40B4-BE49-F238E27FC236}">
                    <a16:creationId xmlns:a16="http://schemas.microsoft.com/office/drawing/2014/main" id="{81B26AB1-3F85-4AD0-9DBB-4A1CC0A3DDE9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230450" y="2322830"/>
                <a:ext cx="2296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362624" name="Ink 362623">
                <a:extLst>
                  <a:ext uri="{FF2B5EF4-FFF2-40B4-BE49-F238E27FC236}">
                    <a16:creationId xmlns:a16="http://schemas.microsoft.com/office/drawing/2014/main" id="{9B24E7D7-D2FA-4BE5-997F-A3C5701E324B}"/>
                  </a:ext>
                </a:extLst>
              </p14:cNvPr>
              <p14:cNvContentPartPr/>
              <p14:nvPr/>
            </p14:nvContentPartPr>
            <p14:xfrm>
              <a:off x="1714930" y="2349110"/>
              <a:ext cx="214560" cy="156240"/>
            </p14:xfrm>
          </p:contentPart>
        </mc:Choice>
        <mc:Fallback>
          <p:pic>
            <p:nvPicPr>
              <p:cNvPr id="362624" name="Ink 362623">
                <a:extLst>
                  <a:ext uri="{FF2B5EF4-FFF2-40B4-BE49-F238E27FC236}">
                    <a16:creationId xmlns:a16="http://schemas.microsoft.com/office/drawing/2014/main" id="{9B24E7D7-D2FA-4BE5-997F-A3C5701E324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706290" y="2340450"/>
                <a:ext cx="232200" cy="173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362625" name="Ink 362624">
                <a:extLst>
                  <a:ext uri="{FF2B5EF4-FFF2-40B4-BE49-F238E27FC236}">
                    <a16:creationId xmlns:a16="http://schemas.microsoft.com/office/drawing/2014/main" id="{3713A3F8-1EB9-472B-A477-873A413A6B8B}"/>
                  </a:ext>
                </a:extLst>
              </p14:cNvPr>
              <p14:cNvContentPartPr/>
              <p14:nvPr/>
            </p14:nvContentPartPr>
            <p14:xfrm>
              <a:off x="1575970" y="2372150"/>
              <a:ext cx="79560" cy="125280"/>
            </p14:xfrm>
          </p:contentPart>
        </mc:Choice>
        <mc:Fallback>
          <p:pic>
            <p:nvPicPr>
              <p:cNvPr id="362625" name="Ink 362624">
                <a:extLst>
                  <a:ext uri="{FF2B5EF4-FFF2-40B4-BE49-F238E27FC236}">
                    <a16:creationId xmlns:a16="http://schemas.microsoft.com/office/drawing/2014/main" id="{3713A3F8-1EB9-472B-A477-873A413A6B8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567330" y="2363510"/>
                <a:ext cx="972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362627" name="Ink 362626">
                <a:extLst>
                  <a:ext uri="{FF2B5EF4-FFF2-40B4-BE49-F238E27FC236}">
                    <a16:creationId xmlns:a16="http://schemas.microsoft.com/office/drawing/2014/main" id="{44849336-2742-4943-A165-FA9839CE33C5}"/>
                  </a:ext>
                </a:extLst>
              </p14:cNvPr>
              <p14:cNvContentPartPr/>
              <p14:nvPr/>
            </p14:nvContentPartPr>
            <p14:xfrm>
              <a:off x="3697090" y="2320670"/>
              <a:ext cx="77400" cy="70200"/>
            </p14:xfrm>
          </p:contentPart>
        </mc:Choice>
        <mc:Fallback>
          <p:pic>
            <p:nvPicPr>
              <p:cNvPr id="362627" name="Ink 362626">
                <a:extLst>
                  <a:ext uri="{FF2B5EF4-FFF2-40B4-BE49-F238E27FC236}">
                    <a16:creationId xmlns:a16="http://schemas.microsoft.com/office/drawing/2014/main" id="{44849336-2742-4943-A165-FA9839CE33C5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688450" y="2311670"/>
                <a:ext cx="950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362628" name="Ink 362627">
                <a:extLst>
                  <a:ext uri="{FF2B5EF4-FFF2-40B4-BE49-F238E27FC236}">
                    <a16:creationId xmlns:a16="http://schemas.microsoft.com/office/drawing/2014/main" id="{62AEECAE-D0E2-452D-B4DD-3C10A3112FF0}"/>
                  </a:ext>
                </a:extLst>
              </p14:cNvPr>
              <p14:cNvContentPartPr/>
              <p14:nvPr/>
            </p14:nvContentPartPr>
            <p14:xfrm>
              <a:off x="2499370" y="3033830"/>
              <a:ext cx="82440" cy="106200"/>
            </p14:xfrm>
          </p:contentPart>
        </mc:Choice>
        <mc:Fallback>
          <p:pic>
            <p:nvPicPr>
              <p:cNvPr id="362628" name="Ink 362627">
                <a:extLst>
                  <a:ext uri="{FF2B5EF4-FFF2-40B4-BE49-F238E27FC236}">
                    <a16:creationId xmlns:a16="http://schemas.microsoft.com/office/drawing/2014/main" id="{62AEECAE-D0E2-452D-B4DD-3C10A3112FF0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490370" y="3024830"/>
                <a:ext cx="10008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362629" name="Ink 362628">
                <a:extLst>
                  <a:ext uri="{FF2B5EF4-FFF2-40B4-BE49-F238E27FC236}">
                    <a16:creationId xmlns:a16="http://schemas.microsoft.com/office/drawing/2014/main" id="{8E503812-E33C-4FD4-BA81-C06801649DE8}"/>
                  </a:ext>
                </a:extLst>
              </p14:cNvPr>
              <p14:cNvContentPartPr/>
              <p14:nvPr/>
            </p14:nvContentPartPr>
            <p14:xfrm>
              <a:off x="2670730" y="3039590"/>
              <a:ext cx="10080" cy="83880"/>
            </p14:xfrm>
          </p:contentPart>
        </mc:Choice>
        <mc:Fallback>
          <p:pic>
            <p:nvPicPr>
              <p:cNvPr id="362629" name="Ink 362628">
                <a:extLst>
                  <a:ext uri="{FF2B5EF4-FFF2-40B4-BE49-F238E27FC236}">
                    <a16:creationId xmlns:a16="http://schemas.microsoft.com/office/drawing/2014/main" id="{8E503812-E33C-4FD4-BA81-C06801649DE8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661730" y="3030590"/>
                <a:ext cx="277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362630" name="Ink 362629">
                <a:extLst>
                  <a:ext uri="{FF2B5EF4-FFF2-40B4-BE49-F238E27FC236}">
                    <a16:creationId xmlns:a16="http://schemas.microsoft.com/office/drawing/2014/main" id="{AE494194-A529-4698-A265-FB50C487C0FC}"/>
                  </a:ext>
                </a:extLst>
              </p14:cNvPr>
              <p14:cNvContentPartPr/>
              <p14:nvPr/>
            </p14:nvContentPartPr>
            <p14:xfrm>
              <a:off x="2685850" y="3151910"/>
              <a:ext cx="36360" cy="50760"/>
            </p14:xfrm>
          </p:contentPart>
        </mc:Choice>
        <mc:Fallback>
          <p:pic>
            <p:nvPicPr>
              <p:cNvPr id="362630" name="Ink 362629">
                <a:extLst>
                  <a:ext uri="{FF2B5EF4-FFF2-40B4-BE49-F238E27FC236}">
                    <a16:creationId xmlns:a16="http://schemas.microsoft.com/office/drawing/2014/main" id="{AE494194-A529-4698-A265-FB50C487C0FC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676850" y="3142910"/>
                <a:ext cx="540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362631" name="Ink 362630">
                <a:extLst>
                  <a:ext uri="{FF2B5EF4-FFF2-40B4-BE49-F238E27FC236}">
                    <a16:creationId xmlns:a16="http://schemas.microsoft.com/office/drawing/2014/main" id="{E5C3E647-F042-40BB-ADB7-CD14B49908AA}"/>
                  </a:ext>
                </a:extLst>
              </p14:cNvPr>
              <p14:cNvContentPartPr/>
              <p14:nvPr/>
            </p14:nvContentPartPr>
            <p14:xfrm>
              <a:off x="2325850" y="3369350"/>
              <a:ext cx="131040" cy="79560"/>
            </p14:xfrm>
          </p:contentPart>
        </mc:Choice>
        <mc:Fallback>
          <p:pic>
            <p:nvPicPr>
              <p:cNvPr id="362631" name="Ink 362630">
                <a:extLst>
                  <a:ext uri="{FF2B5EF4-FFF2-40B4-BE49-F238E27FC236}">
                    <a16:creationId xmlns:a16="http://schemas.microsoft.com/office/drawing/2014/main" id="{E5C3E647-F042-40BB-ADB7-CD14B49908A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316850" y="3360710"/>
                <a:ext cx="1486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362632" name="Ink 362631">
                <a:extLst>
                  <a:ext uri="{FF2B5EF4-FFF2-40B4-BE49-F238E27FC236}">
                    <a16:creationId xmlns:a16="http://schemas.microsoft.com/office/drawing/2014/main" id="{CA82AE49-2607-4065-9B0D-94B8BE3D3B3B}"/>
                  </a:ext>
                </a:extLst>
              </p14:cNvPr>
              <p14:cNvContentPartPr/>
              <p14:nvPr/>
            </p14:nvContentPartPr>
            <p14:xfrm>
              <a:off x="2537530" y="3345590"/>
              <a:ext cx="9000" cy="86040"/>
            </p14:xfrm>
          </p:contentPart>
        </mc:Choice>
        <mc:Fallback>
          <p:pic>
            <p:nvPicPr>
              <p:cNvPr id="362632" name="Ink 362631">
                <a:extLst>
                  <a:ext uri="{FF2B5EF4-FFF2-40B4-BE49-F238E27FC236}">
                    <a16:creationId xmlns:a16="http://schemas.microsoft.com/office/drawing/2014/main" id="{CA82AE49-2607-4065-9B0D-94B8BE3D3B3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528890" y="3336590"/>
                <a:ext cx="266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362633" name="Ink 362632">
                <a:extLst>
                  <a:ext uri="{FF2B5EF4-FFF2-40B4-BE49-F238E27FC236}">
                    <a16:creationId xmlns:a16="http://schemas.microsoft.com/office/drawing/2014/main" id="{B6F66FF9-D60C-411D-863F-D199205274B1}"/>
                  </a:ext>
                </a:extLst>
              </p14:cNvPr>
              <p14:cNvContentPartPr/>
              <p14:nvPr/>
            </p14:nvContentPartPr>
            <p14:xfrm>
              <a:off x="2550130" y="3462590"/>
              <a:ext cx="23400" cy="29880"/>
            </p14:xfrm>
          </p:contentPart>
        </mc:Choice>
        <mc:Fallback>
          <p:pic>
            <p:nvPicPr>
              <p:cNvPr id="362633" name="Ink 362632">
                <a:extLst>
                  <a:ext uri="{FF2B5EF4-FFF2-40B4-BE49-F238E27FC236}">
                    <a16:creationId xmlns:a16="http://schemas.microsoft.com/office/drawing/2014/main" id="{B6F66FF9-D60C-411D-863F-D199205274B1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541490" y="3453950"/>
                <a:ext cx="410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362634" name="Ink 362633">
                <a:extLst>
                  <a:ext uri="{FF2B5EF4-FFF2-40B4-BE49-F238E27FC236}">
                    <a16:creationId xmlns:a16="http://schemas.microsoft.com/office/drawing/2014/main" id="{23DCB041-7618-47F7-8817-EC05EDB7C15A}"/>
                  </a:ext>
                </a:extLst>
              </p14:cNvPr>
              <p14:cNvContentPartPr/>
              <p14:nvPr/>
            </p14:nvContentPartPr>
            <p14:xfrm>
              <a:off x="2679730" y="3344870"/>
              <a:ext cx="30960" cy="153360"/>
            </p14:xfrm>
          </p:contentPart>
        </mc:Choice>
        <mc:Fallback>
          <p:pic>
            <p:nvPicPr>
              <p:cNvPr id="362634" name="Ink 362633">
                <a:extLst>
                  <a:ext uri="{FF2B5EF4-FFF2-40B4-BE49-F238E27FC236}">
                    <a16:creationId xmlns:a16="http://schemas.microsoft.com/office/drawing/2014/main" id="{23DCB041-7618-47F7-8817-EC05EDB7C15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671090" y="3335870"/>
                <a:ext cx="486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362642" name="Ink 362641">
                <a:extLst>
                  <a:ext uri="{FF2B5EF4-FFF2-40B4-BE49-F238E27FC236}">
                    <a16:creationId xmlns:a16="http://schemas.microsoft.com/office/drawing/2014/main" id="{3FEAF573-9E21-469C-83F3-600177883CF0}"/>
                  </a:ext>
                </a:extLst>
              </p14:cNvPr>
              <p14:cNvContentPartPr/>
              <p14:nvPr/>
            </p14:nvContentPartPr>
            <p14:xfrm>
              <a:off x="2201290" y="3251990"/>
              <a:ext cx="1066680" cy="54360"/>
            </p14:xfrm>
          </p:contentPart>
        </mc:Choice>
        <mc:Fallback>
          <p:pic>
            <p:nvPicPr>
              <p:cNvPr id="362642" name="Ink 362641">
                <a:extLst>
                  <a:ext uri="{FF2B5EF4-FFF2-40B4-BE49-F238E27FC236}">
                    <a16:creationId xmlns:a16="http://schemas.microsoft.com/office/drawing/2014/main" id="{3FEAF573-9E21-469C-83F3-600177883CF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192290" y="3242990"/>
                <a:ext cx="10843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362643" name="Ink 362642">
                <a:extLst>
                  <a:ext uri="{FF2B5EF4-FFF2-40B4-BE49-F238E27FC236}">
                    <a16:creationId xmlns:a16="http://schemas.microsoft.com/office/drawing/2014/main" id="{5EB16827-959B-4BBA-803B-892CE8FF6FDB}"/>
                  </a:ext>
                </a:extLst>
              </p14:cNvPr>
              <p14:cNvContentPartPr/>
              <p14:nvPr/>
            </p14:nvContentPartPr>
            <p14:xfrm>
              <a:off x="3220090" y="3379790"/>
              <a:ext cx="20880" cy="159840"/>
            </p14:xfrm>
          </p:contentPart>
        </mc:Choice>
        <mc:Fallback>
          <p:pic>
            <p:nvPicPr>
              <p:cNvPr id="362643" name="Ink 362642">
                <a:extLst>
                  <a:ext uri="{FF2B5EF4-FFF2-40B4-BE49-F238E27FC236}">
                    <a16:creationId xmlns:a16="http://schemas.microsoft.com/office/drawing/2014/main" id="{5EB16827-959B-4BBA-803B-892CE8FF6FDB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211450" y="3371150"/>
                <a:ext cx="385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362644" name="Ink 362643">
                <a:extLst>
                  <a:ext uri="{FF2B5EF4-FFF2-40B4-BE49-F238E27FC236}">
                    <a16:creationId xmlns:a16="http://schemas.microsoft.com/office/drawing/2014/main" id="{70C06740-5837-41BB-BB6B-55FA903FDF82}"/>
                  </a:ext>
                </a:extLst>
              </p14:cNvPr>
              <p14:cNvContentPartPr/>
              <p14:nvPr/>
            </p14:nvContentPartPr>
            <p14:xfrm>
              <a:off x="2766490" y="3372950"/>
              <a:ext cx="392400" cy="140400"/>
            </p14:xfrm>
          </p:contentPart>
        </mc:Choice>
        <mc:Fallback>
          <p:pic>
            <p:nvPicPr>
              <p:cNvPr id="362644" name="Ink 362643">
                <a:extLst>
                  <a:ext uri="{FF2B5EF4-FFF2-40B4-BE49-F238E27FC236}">
                    <a16:creationId xmlns:a16="http://schemas.microsoft.com/office/drawing/2014/main" id="{70C06740-5837-41BB-BB6B-55FA903FDF82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757490" y="3364310"/>
                <a:ext cx="4100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362651" name="Ink 362650">
                <a:extLst>
                  <a:ext uri="{FF2B5EF4-FFF2-40B4-BE49-F238E27FC236}">
                    <a16:creationId xmlns:a16="http://schemas.microsoft.com/office/drawing/2014/main" id="{C066921D-5BDC-4112-A0B4-DD3BD3FA253D}"/>
                  </a:ext>
                </a:extLst>
              </p14:cNvPr>
              <p14:cNvContentPartPr/>
              <p14:nvPr/>
            </p14:nvContentPartPr>
            <p14:xfrm>
              <a:off x="3860890" y="899390"/>
              <a:ext cx="1118160" cy="735480"/>
            </p14:xfrm>
          </p:contentPart>
        </mc:Choice>
        <mc:Fallback>
          <p:pic>
            <p:nvPicPr>
              <p:cNvPr id="362651" name="Ink 362650">
                <a:extLst>
                  <a:ext uri="{FF2B5EF4-FFF2-40B4-BE49-F238E27FC236}">
                    <a16:creationId xmlns:a16="http://schemas.microsoft.com/office/drawing/2014/main" id="{C066921D-5BDC-4112-A0B4-DD3BD3FA253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851890" y="890390"/>
                <a:ext cx="1135800" cy="7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362652" name="Ink 362651">
                <a:extLst>
                  <a:ext uri="{FF2B5EF4-FFF2-40B4-BE49-F238E27FC236}">
                    <a16:creationId xmlns:a16="http://schemas.microsoft.com/office/drawing/2014/main" id="{041375E4-EA8D-43E8-9986-86D9B24E65E3}"/>
                  </a:ext>
                </a:extLst>
              </p14:cNvPr>
              <p14:cNvContentPartPr/>
              <p14:nvPr/>
            </p14:nvContentPartPr>
            <p14:xfrm>
              <a:off x="3642730" y="3245150"/>
              <a:ext cx="226440" cy="119880"/>
            </p14:xfrm>
          </p:contentPart>
        </mc:Choice>
        <mc:Fallback>
          <p:pic>
            <p:nvPicPr>
              <p:cNvPr id="362652" name="Ink 362651">
                <a:extLst>
                  <a:ext uri="{FF2B5EF4-FFF2-40B4-BE49-F238E27FC236}">
                    <a16:creationId xmlns:a16="http://schemas.microsoft.com/office/drawing/2014/main" id="{041375E4-EA8D-43E8-9986-86D9B24E65E3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634090" y="3236150"/>
                <a:ext cx="2440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362653" name="Ink 362652">
                <a:extLst>
                  <a:ext uri="{FF2B5EF4-FFF2-40B4-BE49-F238E27FC236}">
                    <a16:creationId xmlns:a16="http://schemas.microsoft.com/office/drawing/2014/main" id="{E829BBAE-838A-436E-B761-53720ADC4A46}"/>
                  </a:ext>
                </a:extLst>
              </p14:cNvPr>
              <p14:cNvContentPartPr/>
              <p14:nvPr/>
            </p14:nvContentPartPr>
            <p14:xfrm>
              <a:off x="3432850" y="3205550"/>
              <a:ext cx="144720" cy="141120"/>
            </p14:xfrm>
          </p:contentPart>
        </mc:Choice>
        <mc:Fallback>
          <p:pic>
            <p:nvPicPr>
              <p:cNvPr id="362653" name="Ink 362652">
                <a:extLst>
                  <a:ext uri="{FF2B5EF4-FFF2-40B4-BE49-F238E27FC236}">
                    <a16:creationId xmlns:a16="http://schemas.microsoft.com/office/drawing/2014/main" id="{E829BBAE-838A-436E-B761-53720ADC4A46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424188" y="3196550"/>
                <a:ext cx="162404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362656" name="Ink 362655">
                <a:extLst>
                  <a:ext uri="{FF2B5EF4-FFF2-40B4-BE49-F238E27FC236}">
                    <a16:creationId xmlns:a16="http://schemas.microsoft.com/office/drawing/2014/main" id="{AEA24559-5117-44BE-9151-9583C7B46659}"/>
                  </a:ext>
                </a:extLst>
              </p14:cNvPr>
              <p14:cNvContentPartPr/>
              <p14:nvPr/>
            </p14:nvContentPartPr>
            <p14:xfrm>
              <a:off x="4158250" y="3292670"/>
              <a:ext cx="16200" cy="77400"/>
            </p14:xfrm>
          </p:contentPart>
        </mc:Choice>
        <mc:Fallback>
          <p:pic>
            <p:nvPicPr>
              <p:cNvPr id="362656" name="Ink 362655">
                <a:extLst>
                  <a:ext uri="{FF2B5EF4-FFF2-40B4-BE49-F238E27FC236}">
                    <a16:creationId xmlns:a16="http://schemas.microsoft.com/office/drawing/2014/main" id="{AEA24559-5117-44BE-9151-9583C7B46659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149610" y="3283670"/>
                <a:ext cx="338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362657" name="Ink 362656">
                <a:extLst>
                  <a:ext uri="{FF2B5EF4-FFF2-40B4-BE49-F238E27FC236}">
                    <a16:creationId xmlns:a16="http://schemas.microsoft.com/office/drawing/2014/main" id="{528FB97E-F925-4A6E-AD07-9CF2972D3053}"/>
                  </a:ext>
                </a:extLst>
              </p14:cNvPr>
              <p14:cNvContentPartPr/>
              <p14:nvPr/>
            </p14:nvContentPartPr>
            <p14:xfrm>
              <a:off x="4231330" y="3347390"/>
              <a:ext cx="87120" cy="4320"/>
            </p14:xfrm>
          </p:contentPart>
        </mc:Choice>
        <mc:Fallback>
          <p:pic>
            <p:nvPicPr>
              <p:cNvPr id="362657" name="Ink 362656">
                <a:extLst>
                  <a:ext uri="{FF2B5EF4-FFF2-40B4-BE49-F238E27FC236}">
                    <a16:creationId xmlns:a16="http://schemas.microsoft.com/office/drawing/2014/main" id="{528FB97E-F925-4A6E-AD07-9CF2972D305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222690" y="3338390"/>
                <a:ext cx="1047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362658" name="Ink 362657">
                <a:extLst>
                  <a:ext uri="{FF2B5EF4-FFF2-40B4-BE49-F238E27FC236}">
                    <a16:creationId xmlns:a16="http://schemas.microsoft.com/office/drawing/2014/main" id="{566A4F2B-9999-4363-9EA2-9063EAAEE036}"/>
                  </a:ext>
                </a:extLst>
              </p14:cNvPr>
              <p14:cNvContentPartPr/>
              <p14:nvPr/>
            </p14:nvContentPartPr>
            <p14:xfrm>
              <a:off x="4377850" y="3323630"/>
              <a:ext cx="51480" cy="50400"/>
            </p14:xfrm>
          </p:contentPart>
        </mc:Choice>
        <mc:Fallback>
          <p:pic>
            <p:nvPicPr>
              <p:cNvPr id="362658" name="Ink 362657">
                <a:extLst>
                  <a:ext uri="{FF2B5EF4-FFF2-40B4-BE49-F238E27FC236}">
                    <a16:creationId xmlns:a16="http://schemas.microsoft.com/office/drawing/2014/main" id="{566A4F2B-9999-4363-9EA2-9063EAAEE03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368850" y="3314630"/>
                <a:ext cx="691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362659" name="Ink 362658">
                <a:extLst>
                  <a:ext uri="{FF2B5EF4-FFF2-40B4-BE49-F238E27FC236}">
                    <a16:creationId xmlns:a16="http://schemas.microsoft.com/office/drawing/2014/main" id="{5FCC1E8A-6252-4851-BDB9-08B082F0EAC7}"/>
                  </a:ext>
                </a:extLst>
              </p14:cNvPr>
              <p14:cNvContentPartPr/>
              <p14:nvPr/>
            </p14:nvContentPartPr>
            <p14:xfrm>
              <a:off x="4486570" y="3378350"/>
              <a:ext cx="6480" cy="5040"/>
            </p14:xfrm>
          </p:contentPart>
        </mc:Choice>
        <mc:Fallback>
          <p:pic>
            <p:nvPicPr>
              <p:cNvPr id="362659" name="Ink 362658">
                <a:extLst>
                  <a:ext uri="{FF2B5EF4-FFF2-40B4-BE49-F238E27FC236}">
                    <a16:creationId xmlns:a16="http://schemas.microsoft.com/office/drawing/2014/main" id="{5FCC1E8A-6252-4851-BDB9-08B082F0EAC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477570" y="3369710"/>
                <a:ext cx="241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362662" name="Ink 362661">
                <a:extLst>
                  <a:ext uri="{FF2B5EF4-FFF2-40B4-BE49-F238E27FC236}">
                    <a16:creationId xmlns:a16="http://schemas.microsoft.com/office/drawing/2014/main" id="{15D8FC2A-F125-4F95-BD1A-381FC43CB643}"/>
                  </a:ext>
                </a:extLst>
              </p14:cNvPr>
              <p14:cNvContentPartPr/>
              <p14:nvPr/>
            </p14:nvContentPartPr>
            <p14:xfrm>
              <a:off x="4551730" y="3292670"/>
              <a:ext cx="172080" cy="155160"/>
            </p14:xfrm>
          </p:contentPart>
        </mc:Choice>
        <mc:Fallback>
          <p:pic>
            <p:nvPicPr>
              <p:cNvPr id="362662" name="Ink 362661">
                <a:extLst>
                  <a:ext uri="{FF2B5EF4-FFF2-40B4-BE49-F238E27FC236}">
                    <a16:creationId xmlns:a16="http://schemas.microsoft.com/office/drawing/2014/main" id="{15D8FC2A-F125-4F95-BD1A-381FC43CB64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542749" y="3284030"/>
                <a:ext cx="189683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362663" name="Ink 362662">
                <a:extLst>
                  <a:ext uri="{FF2B5EF4-FFF2-40B4-BE49-F238E27FC236}">
                    <a16:creationId xmlns:a16="http://schemas.microsoft.com/office/drawing/2014/main" id="{8934CD11-1FB7-4A9C-852A-5A26C962DF43}"/>
                  </a:ext>
                </a:extLst>
              </p14:cNvPr>
              <p14:cNvContentPartPr/>
              <p14:nvPr/>
            </p14:nvContentPartPr>
            <p14:xfrm>
              <a:off x="3924610" y="3142190"/>
              <a:ext cx="177840" cy="232200"/>
            </p14:xfrm>
          </p:contentPart>
        </mc:Choice>
        <mc:Fallback>
          <p:pic>
            <p:nvPicPr>
              <p:cNvPr id="362663" name="Ink 362662">
                <a:extLst>
                  <a:ext uri="{FF2B5EF4-FFF2-40B4-BE49-F238E27FC236}">
                    <a16:creationId xmlns:a16="http://schemas.microsoft.com/office/drawing/2014/main" id="{8934CD11-1FB7-4A9C-852A-5A26C962DF4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915952" y="3133550"/>
                <a:ext cx="195516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362666" name="Ink 362665">
                <a:extLst>
                  <a:ext uri="{FF2B5EF4-FFF2-40B4-BE49-F238E27FC236}">
                    <a16:creationId xmlns:a16="http://schemas.microsoft.com/office/drawing/2014/main" id="{1AD30BBD-2456-4A15-97B2-F8E8424B31AA}"/>
                  </a:ext>
                </a:extLst>
              </p14:cNvPr>
              <p14:cNvContentPartPr/>
              <p14:nvPr/>
            </p14:nvContentPartPr>
            <p14:xfrm>
              <a:off x="5046370" y="3218150"/>
              <a:ext cx="76680" cy="80640"/>
            </p14:xfrm>
          </p:contentPart>
        </mc:Choice>
        <mc:Fallback>
          <p:pic>
            <p:nvPicPr>
              <p:cNvPr id="362666" name="Ink 362665">
                <a:extLst>
                  <a:ext uri="{FF2B5EF4-FFF2-40B4-BE49-F238E27FC236}">
                    <a16:creationId xmlns:a16="http://schemas.microsoft.com/office/drawing/2014/main" id="{1AD30BBD-2456-4A15-97B2-F8E8424B31A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037730" y="3209510"/>
                <a:ext cx="943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362667" name="Ink 362666">
                <a:extLst>
                  <a:ext uri="{FF2B5EF4-FFF2-40B4-BE49-F238E27FC236}">
                    <a16:creationId xmlns:a16="http://schemas.microsoft.com/office/drawing/2014/main" id="{D6DC8C00-17DB-4A55-ADAD-7917143F745F}"/>
                  </a:ext>
                </a:extLst>
              </p14:cNvPr>
              <p14:cNvContentPartPr/>
              <p14:nvPr/>
            </p14:nvContentPartPr>
            <p14:xfrm>
              <a:off x="4779970" y="3157310"/>
              <a:ext cx="190080" cy="114840"/>
            </p14:xfrm>
          </p:contentPart>
        </mc:Choice>
        <mc:Fallback>
          <p:pic>
            <p:nvPicPr>
              <p:cNvPr id="362667" name="Ink 362666">
                <a:extLst>
                  <a:ext uri="{FF2B5EF4-FFF2-40B4-BE49-F238E27FC236}">
                    <a16:creationId xmlns:a16="http://schemas.microsoft.com/office/drawing/2014/main" id="{D6DC8C00-17DB-4A55-ADAD-7917143F745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770970" y="3148670"/>
                <a:ext cx="2077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362668" name="Ink 362667">
                <a:extLst>
                  <a:ext uri="{FF2B5EF4-FFF2-40B4-BE49-F238E27FC236}">
                    <a16:creationId xmlns:a16="http://schemas.microsoft.com/office/drawing/2014/main" id="{28752499-6EFE-4A8B-B1E1-4D3E20269896}"/>
                  </a:ext>
                </a:extLst>
              </p14:cNvPr>
              <p14:cNvContentPartPr/>
              <p14:nvPr/>
            </p14:nvContentPartPr>
            <p14:xfrm>
              <a:off x="5174890" y="3449270"/>
              <a:ext cx="82080" cy="19440"/>
            </p14:xfrm>
          </p:contentPart>
        </mc:Choice>
        <mc:Fallback>
          <p:pic>
            <p:nvPicPr>
              <p:cNvPr id="362668" name="Ink 362667">
                <a:extLst>
                  <a:ext uri="{FF2B5EF4-FFF2-40B4-BE49-F238E27FC236}">
                    <a16:creationId xmlns:a16="http://schemas.microsoft.com/office/drawing/2014/main" id="{28752499-6EFE-4A8B-B1E1-4D3E2026989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166250" y="3440270"/>
                <a:ext cx="997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362669" name="Ink 362668">
                <a:extLst>
                  <a:ext uri="{FF2B5EF4-FFF2-40B4-BE49-F238E27FC236}">
                    <a16:creationId xmlns:a16="http://schemas.microsoft.com/office/drawing/2014/main" id="{09632445-9012-4AA1-A010-DEE8D1B31227}"/>
                  </a:ext>
                </a:extLst>
              </p14:cNvPr>
              <p14:cNvContentPartPr/>
              <p14:nvPr/>
            </p14:nvContentPartPr>
            <p14:xfrm>
              <a:off x="5184250" y="3405710"/>
              <a:ext cx="72360" cy="13680"/>
            </p14:xfrm>
          </p:contentPart>
        </mc:Choice>
        <mc:Fallback>
          <p:pic>
            <p:nvPicPr>
              <p:cNvPr id="362669" name="Ink 362668">
                <a:extLst>
                  <a:ext uri="{FF2B5EF4-FFF2-40B4-BE49-F238E27FC236}">
                    <a16:creationId xmlns:a16="http://schemas.microsoft.com/office/drawing/2014/main" id="{09632445-9012-4AA1-A010-DEE8D1B3122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175610" y="3397070"/>
                <a:ext cx="900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362676" name="Ink 362675">
                <a:extLst>
                  <a:ext uri="{FF2B5EF4-FFF2-40B4-BE49-F238E27FC236}">
                    <a16:creationId xmlns:a16="http://schemas.microsoft.com/office/drawing/2014/main" id="{1F260636-A325-4B1E-AF4F-38405C9C1DBC}"/>
                  </a:ext>
                </a:extLst>
              </p14:cNvPr>
              <p14:cNvContentPartPr/>
              <p14:nvPr/>
            </p14:nvContentPartPr>
            <p14:xfrm>
              <a:off x="6070930" y="3403190"/>
              <a:ext cx="66240" cy="124920"/>
            </p14:xfrm>
          </p:contentPart>
        </mc:Choice>
        <mc:Fallback>
          <p:pic>
            <p:nvPicPr>
              <p:cNvPr id="362676" name="Ink 362675">
                <a:extLst>
                  <a:ext uri="{FF2B5EF4-FFF2-40B4-BE49-F238E27FC236}">
                    <a16:creationId xmlns:a16="http://schemas.microsoft.com/office/drawing/2014/main" id="{1F260636-A325-4B1E-AF4F-38405C9C1DB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061930" y="3394550"/>
                <a:ext cx="838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62680" name="Ink 362679">
                <a:extLst>
                  <a:ext uri="{FF2B5EF4-FFF2-40B4-BE49-F238E27FC236}">
                    <a16:creationId xmlns:a16="http://schemas.microsoft.com/office/drawing/2014/main" id="{5A40AE71-1B9B-4521-88C8-3B802CD0AF1B}"/>
                  </a:ext>
                </a:extLst>
              </p14:cNvPr>
              <p14:cNvContentPartPr/>
              <p14:nvPr/>
            </p14:nvContentPartPr>
            <p14:xfrm>
              <a:off x="5465050" y="3362150"/>
              <a:ext cx="216720" cy="112320"/>
            </p14:xfrm>
          </p:contentPart>
        </mc:Choice>
        <mc:Fallback>
          <p:pic>
            <p:nvPicPr>
              <p:cNvPr id="362680" name="Ink 362679">
                <a:extLst>
                  <a:ext uri="{FF2B5EF4-FFF2-40B4-BE49-F238E27FC236}">
                    <a16:creationId xmlns:a16="http://schemas.microsoft.com/office/drawing/2014/main" id="{5A40AE71-1B9B-4521-88C8-3B802CD0AF1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456065" y="3353510"/>
                <a:ext cx="234331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362681" name="Ink 362680">
                <a:extLst>
                  <a:ext uri="{FF2B5EF4-FFF2-40B4-BE49-F238E27FC236}">
                    <a16:creationId xmlns:a16="http://schemas.microsoft.com/office/drawing/2014/main" id="{A5F43CA6-6510-4884-BF3C-57F691E320B4}"/>
                  </a:ext>
                </a:extLst>
              </p14:cNvPr>
              <p14:cNvContentPartPr/>
              <p14:nvPr/>
            </p14:nvContentPartPr>
            <p14:xfrm>
              <a:off x="5543890" y="3568790"/>
              <a:ext cx="667440" cy="78120"/>
            </p14:xfrm>
          </p:contentPart>
        </mc:Choice>
        <mc:Fallback>
          <p:pic>
            <p:nvPicPr>
              <p:cNvPr id="362681" name="Ink 362680">
                <a:extLst>
                  <a:ext uri="{FF2B5EF4-FFF2-40B4-BE49-F238E27FC236}">
                    <a16:creationId xmlns:a16="http://schemas.microsoft.com/office/drawing/2014/main" id="{A5F43CA6-6510-4884-BF3C-57F691E320B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535250" y="3560110"/>
                <a:ext cx="685080" cy="95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362682" name="Ink 362681">
                <a:extLst>
                  <a:ext uri="{FF2B5EF4-FFF2-40B4-BE49-F238E27FC236}">
                    <a16:creationId xmlns:a16="http://schemas.microsoft.com/office/drawing/2014/main" id="{46ABBB62-0E44-4E2D-94A5-BB22513FD433}"/>
                  </a:ext>
                </a:extLst>
              </p14:cNvPr>
              <p14:cNvContentPartPr/>
              <p14:nvPr/>
            </p14:nvContentPartPr>
            <p14:xfrm>
              <a:off x="5757010" y="3384830"/>
              <a:ext cx="234000" cy="135360"/>
            </p14:xfrm>
          </p:contentPart>
        </mc:Choice>
        <mc:Fallback>
          <p:pic>
            <p:nvPicPr>
              <p:cNvPr id="362682" name="Ink 362681">
                <a:extLst>
                  <a:ext uri="{FF2B5EF4-FFF2-40B4-BE49-F238E27FC236}">
                    <a16:creationId xmlns:a16="http://schemas.microsoft.com/office/drawing/2014/main" id="{46ABBB62-0E44-4E2D-94A5-BB22513FD43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748010" y="3375854"/>
                <a:ext cx="251640" cy="15295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48B4183-B9FB-4BF2-A861-5B96F9BAA6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179095"/>
                <a:ext cx="8326041" cy="3453628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(2)=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en-US" sz="120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120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4−2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(0.2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(1−0.2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4−2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=0.1536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200" b="1" dirty="0">
                  <a:solidFill>
                    <a:schemeClr val="tx1"/>
                  </a:solidFill>
                  <a:latin typeface="Helvetica Light" panose="020B0403020202020204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48B4183-B9FB-4BF2-A861-5B96F9BAA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179095"/>
                <a:ext cx="8326041" cy="34536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858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4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 in 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88852" y="2515847"/>
          <a:ext cx="1298861" cy="1898334"/>
        </p:xfrm>
        <a:graphic>
          <a:graphicData uri="http://schemas.openxmlformats.org/drawingml/2006/table">
            <a:tbl>
              <a:tblPr/>
              <a:tblGrid>
                <a:gridCol w="519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4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latin typeface="Arial"/>
                        </a:rPr>
                        <a:t>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atin typeface="Arial"/>
                        </a:rPr>
                        <a:t>10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latin typeface="Arial"/>
                        </a:rPr>
                        <a:t>p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latin typeface="Arial"/>
                        </a:rPr>
                        <a:t>0.3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588"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latin typeface="Arial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latin typeface="Arial"/>
                        </a:rPr>
                        <a:t>P(x successes)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0.03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0.12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0.23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0.27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0.20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0.10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0.04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0.01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1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85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latin typeface="Arial"/>
                        </a:rPr>
                        <a:t>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96F8F-A2C5-40F1-8A69-B6E5C7580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9094"/>
            <a:ext cx="7886700" cy="36905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latin typeface="Helvetica Light"/>
            </a:endParaRPr>
          </a:p>
          <a:p>
            <a:pPr>
              <a:buNone/>
            </a:pPr>
            <a:endParaRPr lang="en-US" sz="1400" dirty="0">
              <a:latin typeface="Helvetica Light"/>
            </a:endParaRPr>
          </a:p>
          <a:p>
            <a:pPr>
              <a:buNone/>
            </a:pPr>
            <a:endParaRPr lang="en-US" sz="1400" dirty="0">
              <a:latin typeface="Helvetica Light"/>
            </a:endParaRPr>
          </a:p>
          <a:p>
            <a:pPr>
              <a:buNone/>
            </a:pPr>
            <a:endParaRPr lang="en-US" sz="1400" dirty="0">
              <a:latin typeface="Helvetica Light"/>
            </a:endParaRPr>
          </a:p>
          <a:p>
            <a:pPr>
              <a:buNone/>
            </a:pPr>
            <a:endParaRPr lang="en-US" sz="1400" dirty="0">
              <a:latin typeface="Helvetica Light"/>
            </a:endParaRPr>
          </a:p>
          <a:p>
            <a:pPr>
              <a:buNone/>
            </a:pPr>
            <a:endParaRPr lang="en-US" sz="1400" dirty="0">
              <a:latin typeface="Helvetica Light"/>
            </a:endParaRPr>
          </a:p>
          <a:p>
            <a:pPr>
              <a:buNone/>
            </a:pPr>
            <a:endParaRPr lang="en-US" sz="1400" dirty="0">
              <a:latin typeface="Helvetica Light"/>
            </a:endParaRPr>
          </a:p>
          <a:p>
            <a:pPr>
              <a:buNone/>
            </a:pPr>
            <a:endParaRPr lang="en-US" sz="1400" dirty="0">
              <a:latin typeface="Helvetica Light"/>
            </a:endParaRPr>
          </a:p>
          <a:p>
            <a:pPr>
              <a:buNone/>
            </a:pPr>
            <a:endParaRPr lang="en-US" sz="1400" dirty="0">
              <a:latin typeface="Helvetica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54E481A-334A-4BAE-B923-D75707D60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0919" y="4367178"/>
            <a:ext cx="3983264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barplot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dbinom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(c(0:10),10,0.3),col=‘grey')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993BB0-59F7-4D56-9B85-6FDADF1900B9}"/>
                  </a:ext>
                </a:extLst>
              </p:cNvPr>
              <p:cNvSpPr/>
              <p:nvPr/>
            </p:nvSpPr>
            <p:spPr>
              <a:xfrm>
                <a:off x="1293018" y="1153645"/>
                <a:ext cx="6168571" cy="901593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75000"/>
                  </a:lnSpc>
                </a:pPr>
                <a:endParaRPr lang="en-US" sz="1200" b="1" dirty="0">
                  <a:solidFill>
                    <a:srgbClr val="008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7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dbinom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US" sz="1200" b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rgbClr val="006600"/>
                          </a:solidFill>
                          <a:latin typeface="Franklin Gothic Book" panose="020B0503020102020204" pitchFamily="34" charset="0"/>
                        </a:rPr>
                        <m:t>,</m:t>
                      </m:r>
                      <m:r>
                        <a:rPr lang="en-US" sz="1200" b="0" dirty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                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=0,1,2,…,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sz="1200" i="1" dirty="0">
                  <a:solidFill>
                    <a:schemeClr val="tx2"/>
                  </a:solidFill>
                  <a:latin typeface="Franklin Gothic Book" panose="020B0503020102020204" pitchFamily="34" charset="0"/>
                </a:endParaRPr>
              </a:p>
              <a:p>
                <a:pPr>
                  <a:lnSpc>
                    <a:spcPct val="75000"/>
                  </a:lnSpc>
                </a:pPr>
                <a:endParaRPr lang="en-GB" sz="1200" dirty="0">
                  <a:solidFill>
                    <a:schemeClr val="tx2"/>
                  </a:solidFill>
                  <a:latin typeface="Franklin Gothic Book" panose="020B0503020102020204" pitchFamily="34" charset="0"/>
                </a:endParaRPr>
              </a:p>
              <a:p>
                <a:pPr>
                  <a:lnSpc>
                    <a:spcPct val="7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pb</m:t>
                      </m:r>
                      <m:r>
                        <m:rPr>
                          <m:sty m:val="p"/>
                        </m:rP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inom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20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120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sum</m:t>
                      </m:r>
                      <m: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dbinom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b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1200" b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1200" b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</m:d>
                      <m: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rgbClr val="006600"/>
                          </a:solidFill>
                          <a:latin typeface="Franklin Gothic Book" panose="020B0503020102020204" pitchFamily="34" charset="0"/>
                        </a:rPr>
                        <m:t>,</m:t>
                      </m:r>
                      <m:r>
                        <a:rPr lang="en-US" sz="1200" b="0" dirty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=0,1,2,…,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993BB0-59F7-4D56-9B85-6FDADF190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18" y="1153645"/>
                <a:ext cx="6168571" cy="901593"/>
              </a:xfrm>
              <a:prstGeom prst="rect">
                <a:avLst/>
              </a:prstGeom>
              <a:blipFill>
                <a:blip r:embed="rId3"/>
                <a:stretch>
                  <a:fillRect t="-28000" b="-9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2CA62DE-42C2-B09C-B902-9FDADE2F6A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214" b="23434"/>
          <a:stretch/>
        </p:blipFill>
        <p:spPr>
          <a:xfrm>
            <a:off x="2649105" y="2592112"/>
            <a:ext cx="5286008" cy="170842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77" name="Rectangle 2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Binomial Mean and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EEF9D6-46C9-48B9-9938-B09529ECA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4"/>
                <a:ext cx="7886700" cy="956887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 is a binomial</a:t>
                </a:r>
                <a:r>
                  <a:rPr lang="en-US" sz="1200" i="1" dirty="0">
                    <a:solidFill>
                      <a:srgbClr val="000000"/>
                    </a:solidFill>
                    <a:latin typeface="Helvetica Light" panose="020B0403020202020204"/>
                  </a:rPr>
                  <a:t>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random variable with parameters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 then: </a:t>
                </a: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lang="en-US" sz="1200" b="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200" b="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EEF9D6-46C9-48B9-9938-B09529ECA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4"/>
                <a:ext cx="7886700" cy="956887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9578" name="Ink 279577">
                <a:extLst>
                  <a:ext uri="{FF2B5EF4-FFF2-40B4-BE49-F238E27FC236}">
                    <a16:creationId xmlns:a16="http://schemas.microsoft.com/office/drawing/2014/main" id="{5062BF5D-836F-4ADC-A3A1-38A91C27ADC8}"/>
                  </a:ext>
                </a:extLst>
              </p14:cNvPr>
              <p14:cNvContentPartPr/>
              <p14:nvPr/>
            </p14:nvContentPartPr>
            <p14:xfrm>
              <a:off x="1650850" y="2526230"/>
              <a:ext cx="55440" cy="146880"/>
            </p14:xfrm>
          </p:contentPart>
        </mc:Choice>
        <mc:Fallback>
          <p:pic>
            <p:nvPicPr>
              <p:cNvPr id="279578" name="Ink 279577">
                <a:extLst>
                  <a:ext uri="{FF2B5EF4-FFF2-40B4-BE49-F238E27FC236}">
                    <a16:creationId xmlns:a16="http://schemas.microsoft.com/office/drawing/2014/main" id="{5062BF5D-836F-4ADC-A3A1-38A91C27AD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1850" y="2517590"/>
                <a:ext cx="730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9584" name="Ink 279583">
                <a:extLst>
                  <a:ext uri="{FF2B5EF4-FFF2-40B4-BE49-F238E27FC236}">
                    <a16:creationId xmlns:a16="http://schemas.microsoft.com/office/drawing/2014/main" id="{00571492-6FB0-454E-AA7F-A324EB989AEA}"/>
                  </a:ext>
                </a:extLst>
              </p14:cNvPr>
              <p14:cNvContentPartPr/>
              <p14:nvPr/>
            </p14:nvContentPartPr>
            <p14:xfrm>
              <a:off x="1442770" y="2503910"/>
              <a:ext cx="162720" cy="144720"/>
            </p14:xfrm>
          </p:contentPart>
        </mc:Choice>
        <mc:Fallback>
          <p:pic>
            <p:nvPicPr>
              <p:cNvPr id="279584" name="Ink 279583">
                <a:extLst>
                  <a:ext uri="{FF2B5EF4-FFF2-40B4-BE49-F238E27FC236}">
                    <a16:creationId xmlns:a16="http://schemas.microsoft.com/office/drawing/2014/main" id="{00571492-6FB0-454E-AA7F-A324EB989A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3770" y="2494910"/>
                <a:ext cx="1803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9585" name="Ink 279584">
                <a:extLst>
                  <a:ext uri="{FF2B5EF4-FFF2-40B4-BE49-F238E27FC236}">
                    <a16:creationId xmlns:a16="http://schemas.microsoft.com/office/drawing/2014/main" id="{43071908-8023-4835-A42B-520BEA4051AC}"/>
                  </a:ext>
                </a:extLst>
              </p14:cNvPr>
              <p14:cNvContentPartPr/>
              <p14:nvPr/>
            </p14:nvContentPartPr>
            <p14:xfrm>
              <a:off x="1261690" y="2506430"/>
              <a:ext cx="129240" cy="133560"/>
            </p14:xfrm>
          </p:contentPart>
        </mc:Choice>
        <mc:Fallback>
          <p:pic>
            <p:nvPicPr>
              <p:cNvPr id="279585" name="Ink 279584">
                <a:extLst>
                  <a:ext uri="{FF2B5EF4-FFF2-40B4-BE49-F238E27FC236}">
                    <a16:creationId xmlns:a16="http://schemas.microsoft.com/office/drawing/2014/main" id="{43071908-8023-4835-A42B-520BEA4051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3050" y="2497790"/>
                <a:ext cx="1468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9586" name="Ink 279585">
                <a:extLst>
                  <a:ext uri="{FF2B5EF4-FFF2-40B4-BE49-F238E27FC236}">
                    <a16:creationId xmlns:a16="http://schemas.microsoft.com/office/drawing/2014/main" id="{1AA6C3D9-0825-4A2D-B8C3-591A8798BBF6}"/>
                  </a:ext>
                </a:extLst>
              </p14:cNvPr>
              <p14:cNvContentPartPr/>
              <p14:nvPr/>
            </p14:nvContentPartPr>
            <p14:xfrm>
              <a:off x="2260690" y="2643950"/>
              <a:ext cx="67320" cy="10800"/>
            </p14:xfrm>
          </p:contentPart>
        </mc:Choice>
        <mc:Fallback>
          <p:pic>
            <p:nvPicPr>
              <p:cNvPr id="279586" name="Ink 279585">
                <a:extLst>
                  <a:ext uri="{FF2B5EF4-FFF2-40B4-BE49-F238E27FC236}">
                    <a16:creationId xmlns:a16="http://schemas.microsoft.com/office/drawing/2014/main" id="{1AA6C3D9-0825-4A2D-B8C3-591A8798BB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52050" y="2635310"/>
                <a:ext cx="849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9587" name="Ink 279586">
                <a:extLst>
                  <a:ext uri="{FF2B5EF4-FFF2-40B4-BE49-F238E27FC236}">
                    <a16:creationId xmlns:a16="http://schemas.microsoft.com/office/drawing/2014/main" id="{F6DF4E33-40E9-410D-8311-C5ADAD11CDBA}"/>
                  </a:ext>
                </a:extLst>
              </p14:cNvPr>
              <p14:cNvContentPartPr/>
              <p14:nvPr/>
            </p14:nvContentPartPr>
            <p14:xfrm>
              <a:off x="2260330" y="2603630"/>
              <a:ext cx="69840" cy="3960"/>
            </p14:xfrm>
          </p:contentPart>
        </mc:Choice>
        <mc:Fallback>
          <p:pic>
            <p:nvPicPr>
              <p:cNvPr id="279587" name="Ink 279586">
                <a:extLst>
                  <a:ext uri="{FF2B5EF4-FFF2-40B4-BE49-F238E27FC236}">
                    <a16:creationId xmlns:a16="http://schemas.microsoft.com/office/drawing/2014/main" id="{F6DF4E33-40E9-410D-8311-C5ADAD11CDB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51330" y="2594990"/>
                <a:ext cx="87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9593" name="Ink 279592">
                <a:extLst>
                  <a:ext uri="{FF2B5EF4-FFF2-40B4-BE49-F238E27FC236}">
                    <a16:creationId xmlns:a16="http://schemas.microsoft.com/office/drawing/2014/main" id="{77F676DD-D43F-4082-868C-14DA9AB66E10}"/>
                  </a:ext>
                </a:extLst>
              </p14:cNvPr>
              <p14:cNvContentPartPr/>
              <p14:nvPr/>
            </p14:nvContentPartPr>
            <p14:xfrm>
              <a:off x="2982490" y="2557550"/>
              <a:ext cx="117000" cy="66240"/>
            </p14:xfrm>
          </p:contentPart>
        </mc:Choice>
        <mc:Fallback>
          <p:pic>
            <p:nvPicPr>
              <p:cNvPr id="279593" name="Ink 279592">
                <a:extLst>
                  <a:ext uri="{FF2B5EF4-FFF2-40B4-BE49-F238E27FC236}">
                    <a16:creationId xmlns:a16="http://schemas.microsoft.com/office/drawing/2014/main" id="{77F676DD-D43F-4082-868C-14DA9AB66E1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73823" y="2548910"/>
                <a:ext cx="134694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79594" name="Ink 279593">
                <a:extLst>
                  <a:ext uri="{FF2B5EF4-FFF2-40B4-BE49-F238E27FC236}">
                    <a16:creationId xmlns:a16="http://schemas.microsoft.com/office/drawing/2014/main" id="{A13A6AD7-CFA6-488E-9AC1-05FA3B1F1278}"/>
                  </a:ext>
                </a:extLst>
              </p14:cNvPr>
              <p14:cNvContentPartPr/>
              <p14:nvPr/>
            </p14:nvContentPartPr>
            <p14:xfrm>
              <a:off x="2681890" y="2461790"/>
              <a:ext cx="223920" cy="205200"/>
            </p14:xfrm>
          </p:contentPart>
        </mc:Choice>
        <mc:Fallback>
          <p:pic>
            <p:nvPicPr>
              <p:cNvPr id="279594" name="Ink 279593">
                <a:extLst>
                  <a:ext uri="{FF2B5EF4-FFF2-40B4-BE49-F238E27FC236}">
                    <a16:creationId xmlns:a16="http://schemas.microsoft.com/office/drawing/2014/main" id="{A13A6AD7-CFA6-488E-9AC1-05FA3B1F127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72890" y="2453135"/>
                <a:ext cx="241560" cy="222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79604" name="Ink 279603">
                <a:extLst>
                  <a:ext uri="{FF2B5EF4-FFF2-40B4-BE49-F238E27FC236}">
                    <a16:creationId xmlns:a16="http://schemas.microsoft.com/office/drawing/2014/main" id="{1B33030F-3F9B-4530-BAC9-8C7B26705C0C}"/>
                  </a:ext>
                </a:extLst>
              </p14:cNvPr>
              <p14:cNvContentPartPr/>
              <p14:nvPr/>
            </p14:nvContentPartPr>
            <p14:xfrm>
              <a:off x="2752810" y="2751230"/>
              <a:ext cx="119520" cy="63360"/>
            </p14:xfrm>
          </p:contentPart>
        </mc:Choice>
        <mc:Fallback>
          <p:pic>
            <p:nvPicPr>
              <p:cNvPr id="279604" name="Ink 279603">
                <a:extLst>
                  <a:ext uri="{FF2B5EF4-FFF2-40B4-BE49-F238E27FC236}">
                    <a16:creationId xmlns:a16="http://schemas.microsoft.com/office/drawing/2014/main" id="{1B33030F-3F9B-4530-BAC9-8C7B26705C0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44144" y="2742230"/>
                <a:ext cx="137213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79607" name="Ink 279606">
                <a:extLst>
                  <a:ext uri="{FF2B5EF4-FFF2-40B4-BE49-F238E27FC236}">
                    <a16:creationId xmlns:a16="http://schemas.microsoft.com/office/drawing/2014/main" id="{885A32D6-119A-49A8-BE96-1FD0913E19DD}"/>
                  </a:ext>
                </a:extLst>
              </p14:cNvPr>
              <p14:cNvContentPartPr/>
              <p14:nvPr/>
            </p14:nvContentPartPr>
            <p14:xfrm>
              <a:off x="3782410" y="2639990"/>
              <a:ext cx="78480" cy="3600"/>
            </p14:xfrm>
          </p:contentPart>
        </mc:Choice>
        <mc:Fallback>
          <p:pic>
            <p:nvPicPr>
              <p:cNvPr id="279607" name="Ink 279606">
                <a:extLst>
                  <a:ext uri="{FF2B5EF4-FFF2-40B4-BE49-F238E27FC236}">
                    <a16:creationId xmlns:a16="http://schemas.microsoft.com/office/drawing/2014/main" id="{885A32D6-119A-49A8-BE96-1FD0913E19D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73770" y="2631350"/>
                <a:ext cx="961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79608" name="Ink 279607">
                <a:extLst>
                  <a:ext uri="{FF2B5EF4-FFF2-40B4-BE49-F238E27FC236}">
                    <a16:creationId xmlns:a16="http://schemas.microsoft.com/office/drawing/2014/main" id="{64345B78-081B-40C8-BDBC-5B09FB197085}"/>
                  </a:ext>
                </a:extLst>
              </p14:cNvPr>
              <p14:cNvContentPartPr/>
              <p14:nvPr/>
            </p14:nvContentPartPr>
            <p14:xfrm>
              <a:off x="3773770" y="2598230"/>
              <a:ext cx="96480" cy="6480"/>
            </p14:xfrm>
          </p:contentPart>
        </mc:Choice>
        <mc:Fallback>
          <p:pic>
            <p:nvPicPr>
              <p:cNvPr id="279608" name="Ink 279607">
                <a:extLst>
                  <a:ext uri="{FF2B5EF4-FFF2-40B4-BE49-F238E27FC236}">
                    <a16:creationId xmlns:a16="http://schemas.microsoft.com/office/drawing/2014/main" id="{64345B78-081B-40C8-BDBC-5B09FB19708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65130" y="2589230"/>
                <a:ext cx="1141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79618" name="Ink 279617">
                <a:extLst>
                  <a:ext uri="{FF2B5EF4-FFF2-40B4-BE49-F238E27FC236}">
                    <a16:creationId xmlns:a16="http://schemas.microsoft.com/office/drawing/2014/main" id="{3139FC90-B20E-41BC-A67B-9ABDD43944AF}"/>
                  </a:ext>
                </a:extLst>
              </p14:cNvPr>
              <p14:cNvContentPartPr/>
              <p14:nvPr/>
            </p14:nvContentPartPr>
            <p14:xfrm>
              <a:off x="3210730" y="2514710"/>
              <a:ext cx="354960" cy="231480"/>
            </p14:xfrm>
          </p:contentPart>
        </mc:Choice>
        <mc:Fallback>
          <p:pic>
            <p:nvPicPr>
              <p:cNvPr id="279618" name="Ink 279617">
                <a:extLst>
                  <a:ext uri="{FF2B5EF4-FFF2-40B4-BE49-F238E27FC236}">
                    <a16:creationId xmlns:a16="http://schemas.microsoft.com/office/drawing/2014/main" id="{3139FC90-B20E-41BC-A67B-9ABDD43944A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01730" y="2505710"/>
                <a:ext cx="3726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79626" name="Ink 279625">
                <a:extLst>
                  <a:ext uri="{FF2B5EF4-FFF2-40B4-BE49-F238E27FC236}">
                    <a16:creationId xmlns:a16="http://schemas.microsoft.com/office/drawing/2014/main" id="{29DCE9AC-DF83-4DD2-BB3D-57401F713D3A}"/>
                  </a:ext>
                </a:extLst>
              </p14:cNvPr>
              <p14:cNvContentPartPr/>
              <p14:nvPr/>
            </p14:nvContentPartPr>
            <p14:xfrm>
              <a:off x="4396930" y="2565110"/>
              <a:ext cx="83880" cy="108360"/>
            </p14:xfrm>
          </p:contentPart>
        </mc:Choice>
        <mc:Fallback>
          <p:pic>
            <p:nvPicPr>
              <p:cNvPr id="279626" name="Ink 279625">
                <a:extLst>
                  <a:ext uri="{FF2B5EF4-FFF2-40B4-BE49-F238E27FC236}">
                    <a16:creationId xmlns:a16="http://schemas.microsoft.com/office/drawing/2014/main" id="{29DCE9AC-DF83-4DD2-BB3D-57401F713D3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88253" y="2556441"/>
                <a:ext cx="101596" cy="126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79627" name="Ink 279626">
                <a:extLst>
                  <a:ext uri="{FF2B5EF4-FFF2-40B4-BE49-F238E27FC236}">
                    <a16:creationId xmlns:a16="http://schemas.microsoft.com/office/drawing/2014/main" id="{ECBCB726-6610-4206-BC12-DB04A8C81CDD}"/>
                  </a:ext>
                </a:extLst>
              </p14:cNvPr>
              <p14:cNvContentPartPr/>
              <p14:nvPr/>
            </p14:nvContentPartPr>
            <p14:xfrm>
              <a:off x="4097770" y="2768870"/>
              <a:ext cx="123480" cy="64080"/>
            </p14:xfrm>
          </p:contentPart>
        </mc:Choice>
        <mc:Fallback>
          <p:pic>
            <p:nvPicPr>
              <p:cNvPr id="279627" name="Ink 279626">
                <a:extLst>
                  <a:ext uri="{FF2B5EF4-FFF2-40B4-BE49-F238E27FC236}">
                    <a16:creationId xmlns:a16="http://schemas.microsoft.com/office/drawing/2014/main" id="{ECBCB726-6610-4206-BC12-DB04A8C81CD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89105" y="2759870"/>
                <a:ext cx="141172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79628" name="Ink 279627">
                <a:extLst>
                  <a:ext uri="{FF2B5EF4-FFF2-40B4-BE49-F238E27FC236}">
                    <a16:creationId xmlns:a16="http://schemas.microsoft.com/office/drawing/2014/main" id="{5AFCFF6D-B6A2-44CB-8A87-C8094DBF0769}"/>
                  </a:ext>
                </a:extLst>
              </p14:cNvPr>
              <p14:cNvContentPartPr/>
              <p14:nvPr/>
            </p14:nvContentPartPr>
            <p14:xfrm>
              <a:off x="4066810" y="2455310"/>
              <a:ext cx="199800" cy="236520"/>
            </p14:xfrm>
          </p:contentPart>
        </mc:Choice>
        <mc:Fallback>
          <p:pic>
            <p:nvPicPr>
              <p:cNvPr id="279628" name="Ink 279627">
                <a:extLst>
                  <a:ext uri="{FF2B5EF4-FFF2-40B4-BE49-F238E27FC236}">
                    <a16:creationId xmlns:a16="http://schemas.microsoft.com/office/drawing/2014/main" id="{5AFCFF6D-B6A2-44CB-8A87-C8094DBF076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58154" y="2446670"/>
                <a:ext cx="217472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79630" name="Ink 279629">
                <a:extLst>
                  <a:ext uri="{FF2B5EF4-FFF2-40B4-BE49-F238E27FC236}">
                    <a16:creationId xmlns:a16="http://schemas.microsoft.com/office/drawing/2014/main" id="{621F0DB8-E97E-49F7-8BD7-5E0715B5649E}"/>
                  </a:ext>
                </a:extLst>
              </p14:cNvPr>
              <p14:cNvContentPartPr/>
              <p14:nvPr/>
            </p14:nvContentPartPr>
            <p14:xfrm>
              <a:off x="4725250" y="2493830"/>
              <a:ext cx="55080" cy="71280"/>
            </p14:xfrm>
          </p:contentPart>
        </mc:Choice>
        <mc:Fallback>
          <p:pic>
            <p:nvPicPr>
              <p:cNvPr id="279630" name="Ink 279629">
                <a:extLst>
                  <a:ext uri="{FF2B5EF4-FFF2-40B4-BE49-F238E27FC236}">
                    <a16:creationId xmlns:a16="http://schemas.microsoft.com/office/drawing/2014/main" id="{621F0DB8-E97E-49F7-8BD7-5E0715B5649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16250" y="2485190"/>
                <a:ext cx="727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79631" name="Ink 279630">
                <a:extLst>
                  <a:ext uri="{FF2B5EF4-FFF2-40B4-BE49-F238E27FC236}">
                    <a16:creationId xmlns:a16="http://schemas.microsoft.com/office/drawing/2014/main" id="{4110D8EE-AFFD-4022-BAFC-39AB4F8400C3}"/>
                  </a:ext>
                </a:extLst>
              </p14:cNvPr>
              <p14:cNvContentPartPr/>
              <p14:nvPr/>
            </p14:nvContentPartPr>
            <p14:xfrm>
              <a:off x="4857370" y="2495270"/>
              <a:ext cx="11520" cy="67320"/>
            </p14:xfrm>
          </p:contentPart>
        </mc:Choice>
        <mc:Fallback>
          <p:pic>
            <p:nvPicPr>
              <p:cNvPr id="279631" name="Ink 279630">
                <a:extLst>
                  <a:ext uri="{FF2B5EF4-FFF2-40B4-BE49-F238E27FC236}">
                    <a16:creationId xmlns:a16="http://schemas.microsoft.com/office/drawing/2014/main" id="{4110D8EE-AFFD-4022-BAFC-39AB4F8400C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48370" y="2486270"/>
                <a:ext cx="291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79632" name="Ink 279631">
                <a:extLst>
                  <a:ext uri="{FF2B5EF4-FFF2-40B4-BE49-F238E27FC236}">
                    <a16:creationId xmlns:a16="http://schemas.microsoft.com/office/drawing/2014/main" id="{022D5BB0-3A4D-419A-BF05-636CA64F7CF2}"/>
                  </a:ext>
                </a:extLst>
              </p14:cNvPr>
              <p14:cNvContentPartPr/>
              <p14:nvPr/>
            </p14:nvContentPartPr>
            <p14:xfrm>
              <a:off x="4862770" y="2598230"/>
              <a:ext cx="1440" cy="9000"/>
            </p14:xfrm>
          </p:contentPart>
        </mc:Choice>
        <mc:Fallback>
          <p:pic>
            <p:nvPicPr>
              <p:cNvPr id="279632" name="Ink 279631">
                <a:extLst>
                  <a:ext uri="{FF2B5EF4-FFF2-40B4-BE49-F238E27FC236}">
                    <a16:creationId xmlns:a16="http://schemas.microsoft.com/office/drawing/2014/main" id="{022D5BB0-3A4D-419A-BF05-636CA64F7CF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54130" y="2589230"/>
                <a:ext cx="190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79644" name="Ink 279643">
                <a:extLst>
                  <a:ext uri="{FF2B5EF4-FFF2-40B4-BE49-F238E27FC236}">
                    <a16:creationId xmlns:a16="http://schemas.microsoft.com/office/drawing/2014/main" id="{20A9AA8A-3A7D-4E2E-A67C-4381EF2A5314}"/>
                  </a:ext>
                </a:extLst>
              </p14:cNvPr>
              <p14:cNvContentPartPr/>
              <p14:nvPr/>
            </p14:nvContentPartPr>
            <p14:xfrm>
              <a:off x="4854850" y="2722070"/>
              <a:ext cx="290880" cy="119520"/>
            </p14:xfrm>
          </p:contentPart>
        </mc:Choice>
        <mc:Fallback>
          <p:pic>
            <p:nvPicPr>
              <p:cNvPr id="279644" name="Ink 279643">
                <a:extLst>
                  <a:ext uri="{FF2B5EF4-FFF2-40B4-BE49-F238E27FC236}">
                    <a16:creationId xmlns:a16="http://schemas.microsoft.com/office/drawing/2014/main" id="{20A9AA8A-3A7D-4E2E-A67C-4381EF2A531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46210" y="2713430"/>
                <a:ext cx="3085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9645" name="Ink 279644">
                <a:extLst>
                  <a:ext uri="{FF2B5EF4-FFF2-40B4-BE49-F238E27FC236}">
                    <a16:creationId xmlns:a16="http://schemas.microsoft.com/office/drawing/2014/main" id="{42FED61C-C96B-46F2-B227-7EE293145589}"/>
                  </a:ext>
                </a:extLst>
              </p14:cNvPr>
              <p14:cNvContentPartPr/>
              <p14:nvPr/>
            </p14:nvContentPartPr>
            <p14:xfrm>
              <a:off x="4633810" y="2742230"/>
              <a:ext cx="139320" cy="102600"/>
            </p14:xfrm>
          </p:contentPart>
        </mc:Choice>
        <mc:Fallback>
          <p:pic>
            <p:nvPicPr>
              <p:cNvPr id="279645" name="Ink 279644">
                <a:extLst>
                  <a:ext uri="{FF2B5EF4-FFF2-40B4-BE49-F238E27FC236}">
                    <a16:creationId xmlns:a16="http://schemas.microsoft.com/office/drawing/2014/main" id="{42FED61C-C96B-46F2-B227-7EE29314558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24833" y="2733590"/>
                <a:ext cx="156915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9658" name="Ink 279657">
                <a:extLst>
                  <a:ext uri="{FF2B5EF4-FFF2-40B4-BE49-F238E27FC236}">
                    <a16:creationId xmlns:a16="http://schemas.microsoft.com/office/drawing/2014/main" id="{10C5035F-F8F6-4168-B67F-86C8ABEC90FD}"/>
                  </a:ext>
                </a:extLst>
              </p14:cNvPr>
              <p14:cNvContentPartPr/>
              <p14:nvPr/>
            </p14:nvContentPartPr>
            <p14:xfrm>
              <a:off x="6129610" y="2566910"/>
              <a:ext cx="50040" cy="46440"/>
            </p14:xfrm>
          </p:contentPart>
        </mc:Choice>
        <mc:Fallback>
          <p:pic>
            <p:nvPicPr>
              <p:cNvPr id="279658" name="Ink 279657">
                <a:extLst>
                  <a:ext uri="{FF2B5EF4-FFF2-40B4-BE49-F238E27FC236}">
                    <a16:creationId xmlns:a16="http://schemas.microsoft.com/office/drawing/2014/main" id="{10C5035F-F8F6-4168-B67F-86C8ABEC90F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20970" y="2557910"/>
                <a:ext cx="6768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9662" name="Ink 279661">
                <a:extLst>
                  <a:ext uri="{FF2B5EF4-FFF2-40B4-BE49-F238E27FC236}">
                    <a16:creationId xmlns:a16="http://schemas.microsoft.com/office/drawing/2014/main" id="{89FCD557-54BD-40DC-BE68-0095253AC966}"/>
                  </a:ext>
                </a:extLst>
              </p14:cNvPr>
              <p14:cNvContentPartPr/>
              <p14:nvPr/>
            </p14:nvContentPartPr>
            <p14:xfrm>
              <a:off x="6225730" y="2564030"/>
              <a:ext cx="158400" cy="111960"/>
            </p14:xfrm>
          </p:contentPart>
        </mc:Choice>
        <mc:Fallback>
          <p:pic>
            <p:nvPicPr>
              <p:cNvPr id="279662" name="Ink 279661">
                <a:extLst>
                  <a:ext uri="{FF2B5EF4-FFF2-40B4-BE49-F238E27FC236}">
                    <a16:creationId xmlns:a16="http://schemas.microsoft.com/office/drawing/2014/main" id="{89FCD557-54BD-40DC-BE68-0095253AC96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16730" y="2555390"/>
                <a:ext cx="1760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9663" name="Ink 279662">
                <a:extLst>
                  <a:ext uri="{FF2B5EF4-FFF2-40B4-BE49-F238E27FC236}">
                    <a16:creationId xmlns:a16="http://schemas.microsoft.com/office/drawing/2014/main" id="{92DB1A9A-BB40-417F-8143-4E1704EC042F}"/>
                  </a:ext>
                </a:extLst>
              </p14:cNvPr>
              <p14:cNvContentPartPr/>
              <p14:nvPr/>
            </p14:nvContentPartPr>
            <p14:xfrm>
              <a:off x="5937730" y="2611910"/>
              <a:ext cx="135000" cy="126000"/>
            </p14:xfrm>
          </p:contentPart>
        </mc:Choice>
        <mc:Fallback>
          <p:pic>
            <p:nvPicPr>
              <p:cNvPr id="279663" name="Ink 279662">
                <a:extLst>
                  <a:ext uri="{FF2B5EF4-FFF2-40B4-BE49-F238E27FC236}">
                    <a16:creationId xmlns:a16="http://schemas.microsoft.com/office/drawing/2014/main" id="{92DB1A9A-BB40-417F-8143-4E1704EC042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28730" y="2602910"/>
                <a:ext cx="1526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79664" name="Ink 279663">
                <a:extLst>
                  <a:ext uri="{FF2B5EF4-FFF2-40B4-BE49-F238E27FC236}">
                    <a16:creationId xmlns:a16="http://schemas.microsoft.com/office/drawing/2014/main" id="{153D8702-8B2E-4BFB-809A-71AFA00C938D}"/>
                  </a:ext>
                </a:extLst>
              </p14:cNvPr>
              <p14:cNvContentPartPr/>
              <p14:nvPr/>
            </p14:nvContentPartPr>
            <p14:xfrm>
              <a:off x="5755210" y="2623070"/>
              <a:ext cx="102600" cy="81720"/>
            </p14:xfrm>
          </p:contentPart>
        </mc:Choice>
        <mc:Fallback>
          <p:pic>
            <p:nvPicPr>
              <p:cNvPr id="279664" name="Ink 279663">
                <a:extLst>
                  <a:ext uri="{FF2B5EF4-FFF2-40B4-BE49-F238E27FC236}">
                    <a16:creationId xmlns:a16="http://schemas.microsoft.com/office/drawing/2014/main" id="{153D8702-8B2E-4BFB-809A-71AFA00C938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46570" y="2614070"/>
                <a:ext cx="1202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79665" name="Ink 279664">
                <a:extLst>
                  <a:ext uri="{FF2B5EF4-FFF2-40B4-BE49-F238E27FC236}">
                    <a16:creationId xmlns:a16="http://schemas.microsoft.com/office/drawing/2014/main" id="{AB3DCD42-5BDE-4F3B-86EF-11E85055CD9F}"/>
                  </a:ext>
                </a:extLst>
              </p14:cNvPr>
              <p14:cNvContentPartPr/>
              <p14:nvPr/>
            </p14:nvContentPartPr>
            <p14:xfrm>
              <a:off x="5548570" y="2528750"/>
              <a:ext cx="150840" cy="190080"/>
            </p14:xfrm>
          </p:contentPart>
        </mc:Choice>
        <mc:Fallback>
          <p:pic>
            <p:nvPicPr>
              <p:cNvPr id="279665" name="Ink 279664">
                <a:extLst>
                  <a:ext uri="{FF2B5EF4-FFF2-40B4-BE49-F238E27FC236}">
                    <a16:creationId xmlns:a16="http://schemas.microsoft.com/office/drawing/2014/main" id="{AB3DCD42-5BDE-4F3B-86EF-11E85055CD9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39570" y="2520094"/>
                <a:ext cx="168480" cy="2077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79666" name="Ink 279665">
                <a:extLst>
                  <a:ext uri="{FF2B5EF4-FFF2-40B4-BE49-F238E27FC236}">
                    <a16:creationId xmlns:a16="http://schemas.microsoft.com/office/drawing/2014/main" id="{945F92B0-1BB2-4417-B3F0-8876868D8529}"/>
                  </a:ext>
                </a:extLst>
              </p14:cNvPr>
              <p14:cNvContentPartPr/>
              <p14:nvPr/>
            </p14:nvContentPartPr>
            <p14:xfrm>
              <a:off x="5415010" y="2609390"/>
              <a:ext cx="92160" cy="86400"/>
            </p14:xfrm>
          </p:contentPart>
        </mc:Choice>
        <mc:Fallback>
          <p:pic>
            <p:nvPicPr>
              <p:cNvPr id="279666" name="Ink 279665">
                <a:extLst>
                  <a:ext uri="{FF2B5EF4-FFF2-40B4-BE49-F238E27FC236}">
                    <a16:creationId xmlns:a16="http://schemas.microsoft.com/office/drawing/2014/main" id="{945F92B0-1BB2-4417-B3F0-8876868D852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06010" y="2600390"/>
                <a:ext cx="1098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79667" name="Ink 279666">
                <a:extLst>
                  <a:ext uri="{FF2B5EF4-FFF2-40B4-BE49-F238E27FC236}">
                    <a16:creationId xmlns:a16="http://schemas.microsoft.com/office/drawing/2014/main" id="{3788DE24-5FC8-4716-A2C0-12B777614B8A}"/>
                  </a:ext>
                </a:extLst>
              </p14:cNvPr>
              <p14:cNvContentPartPr/>
              <p14:nvPr/>
            </p14:nvContentPartPr>
            <p14:xfrm>
              <a:off x="4616530" y="2639990"/>
              <a:ext cx="640080" cy="38520"/>
            </p14:xfrm>
          </p:contentPart>
        </mc:Choice>
        <mc:Fallback>
          <p:pic>
            <p:nvPicPr>
              <p:cNvPr id="279667" name="Ink 279666">
                <a:extLst>
                  <a:ext uri="{FF2B5EF4-FFF2-40B4-BE49-F238E27FC236}">
                    <a16:creationId xmlns:a16="http://schemas.microsoft.com/office/drawing/2014/main" id="{3788DE24-5FC8-4716-A2C0-12B777614B8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07530" y="2631268"/>
                <a:ext cx="657720" cy="56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79668" name="Ink 279667">
                <a:extLst>
                  <a:ext uri="{FF2B5EF4-FFF2-40B4-BE49-F238E27FC236}">
                    <a16:creationId xmlns:a16="http://schemas.microsoft.com/office/drawing/2014/main" id="{6A57BE40-158A-4235-9C2D-F002672BDF35}"/>
                  </a:ext>
                </a:extLst>
              </p14:cNvPr>
              <p14:cNvContentPartPr/>
              <p14:nvPr/>
            </p14:nvContentPartPr>
            <p14:xfrm>
              <a:off x="5206570" y="2753750"/>
              <a:ext cx="87120" cy="118440"/>
            </p14:xfrm>
          </p:contentPart>
        </mc:Choice>
        <mc:Fallback>
          <p:pic>
            <p:nvPicPr>
              <p:cNvPr id="279668" name="Ink 279667">
                <a:extLst>
                  <a:ext uri="{FF2B5EF4-FFF2-40B4-BE49-F238E27FC236}">
                    <a16:creationId xmlns:a16="http://schemas.microsoft.com/office/drawing/2014/main" id="{6A57BE40-158A-4235-9C2D-F002672BDF3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197894" y="2745110"/>
                <a:ext cx="104833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79669" name="Ink 279668">
                <a:extLst>
                  <a:ext uri="{FF2B5EF4-FFF2-40B4-BE49-F238E27FC236}">
                    <a16:creationId xmlns:a16="http://schemas.microsoft.com/office/drawing/2014/main" id="{CDF7163A-07BF-4839-83DD-D66A31DAB831}"/>
                  </a:ext>
                </a:extLst>
              </p14:cNvPr>
              <p14:cNvContentPartPr/>
              <p14:nvPr/>
            </p14:nvContentPartPr>
            <p14:xfrm>
              <a:off x="6544690" y="2778950"/>
              <a:ext cx="109080" cy="14400"/>
            </p14:xfrm>
          </p:contentPart>
        </mc:Choice>
        <mc:Fallback>
          <p:pic>
            <p:nvPicPr>
              <p:cNvPr id="279669" name="Ink 279668">
                <a:extLst>
                  <a:ext uri="{FF2B5EF4-FFF2-40B4-BE49-F238E27FC236}">
                    <a16:creationId xmlns:a16="http://schemas.microsoft.com/office/drawing/2014/main" id="{CDF7163A-07BF-4839-83DD-D66A31DAB83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35690" y="2770310"/>
                <a:ext cx="1267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79670" name="Ink 279669">
                <a:extLst>
                  <a:ext uri="{FF2B5EF4-FFF2-40B4-BE49-F238E27FC236}">
                    <a16:creationId xmlns:a16="http://schemas.microsoft.com/office/drawing/2014/main" id="{0696B2F6-97CE-4752-A8CB-6D96E3B01B5B}"/>
                  </a:ext>
                </a:extLst>
              </p14:cNvPr>
              <p14:cNvContentPartPr/>
              <p14:nvPr/>
            </p14:nvContentPartPr>
            <p14:xfrm>
              <a:off x="6540370" y="2739350"/>
              <a:ext cx="104400" cy="5760"/>
            </p14:xfrm>
          </p:contentPart>
        </mc:Choice>
        <mc:Fallback>
          <p:pic>
            <p:nvPicPr>
              <p:cNvPr id="279670" name="Ink 279669">
                <a:extLst>
                  <a:ext uri="{FF2B5EF4-FFF2-40B4-BE49-F238E27FC236}">
                    <a16:creationId xmlns:a16="http://schemas.microsoft.com/office/drawing/2014/main" id="{0696B2F6-97CE-4752-A8CB-6D96E3B01B5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531730" y="2730350"/>
                <a:ext cx="1220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79671" name="Ink 279670">
                <a:extLst>
                  <a:ext uri="{FF2B5EF4-FFF2-40B4-BE49-F238E27FC236}">
                    <a16:creationId xmlns:a16="http://schemas.microsoft.com/office/drawing/2014/main" id="{B107AF03-5709-433C-BE35-5D16B68BD65E}"/>
                  </a:ext>
                </a:extLst>
              </p14:cNvPr>
              <p14:cNvContentPartPr/>
              <p14:nvPr/>
            </p14:nvContentPartPr>
            <p14:xfrm>
              <a:off x="6772570" y="2697590"/>
              <a:ext cx="101520" cy="86040"/>
            </p14:xfrm>
          </p:contentPart>
        </mc:Choice>
        <mc:Fallback>
          <p:pic>
            <p:nvPicPr>
              <p:cNvPr id="279671" name="Ink 279670">
                <a:extLst>
                  <a:ext uri="{FF2B5EF4-FFF2-40B4-BE49-F238E27FC236}">
                    <a16:creationId xmlns:a16="http://schemas.microsoft.com/office/drawing/2014/main" id="{B107AF03-5709-433C-BE35-5D16B68BD65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763930" y="2688950"/>
                <a:ext cx="1191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79674" name="Ink 279673">
                <a:extLst>
                  <a:ext uri="{FF2B5EF4-FFF2-40B4-BE49-F238E27FC236}">
                    <a16:creationId xmlns:a16="http://schemas.microsoft.com/office/drawing/2014/main" id="{D3B2E752-49DD-432A-BF2A-5ECF0CB37964}"/>
                  </a:ext>
                </a:extLst>
              </p14:cNvPr>
              <p14:cNvContentPartPr/>
              <p14:nvPr/>
            </p14:nvContentPartPr>
            <p14:xfrm>
              <a:off x="6973450" y="2699030"/>
              <a:ext cx="113400" cy="125640"/>
            </p14:xfrm>
          </p:contentPart>
        </mc:Choice>
        <mc:Fallback>
          <p:pic>
            <p:nvPicPr>
              <p:cNvPr id="279674" name="Ink 279673">
                <a:extLst>
                  <a:ext uri="{FF2B5EF4-FFF2-40B4-BE49-F238E27FC236}">
                    <a16:creationId xmlns:a16="http://schemas.microsoft.com/office/drawing/2014/main" id="{D3B2E752-49DD-432A-BF2A-5ECF0CB3796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964450" y="2690030"/>
                <a:ext cx="1310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79675" name="Ink 279674">
                <a:extLst>
                  <a:ext uri="{FF2B5EF4-FFF2-40B4-BE49-F238E27FC236}">
                    <a16:creationId xmlns:a16="http://schemas.microsoft.com/office/drawing/2014/main" id="{61311EDB-DB94-4051-AD8E-EF0431331545}"/>
                  </a:ext>
                </a:extLst>
              </p14:cNvPr>
              <p14:cNvContentPartPr/>
              <p14:nvPr/>
            </p14:nvContentPartPr>
            <p14:xfrm>
              <a:off x="1281490" y="3082790"/>
              <a:ext cx="118800" cy="140400"/>
            </p14:xfrm>
          </p:contentPart>
        </mc:Choice>
        <mc:Fallback>
          <p:pic>
            <p:nvPicPr>
              <p:cNvPr id="279675" name="Ink 279674">
                <a:extLst>
                  <a:ext uri="{FF2B5EF4-FFF2-40B4-BE49-F238E27FC236}">
                    <a16:creationId xmlns:a16="http://schemas.microsoft.com/office/drawing/2014/main" id="{61311EDB-DB94-4051-AD8E-EF043133154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72490" y="3073790"/>
                <a:ext cx="1364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79676" name="Ink 279675">
                <a:extLst>
                  <a:ext uri="{FF2B5EF4-FFF2-40B4-BE49-F238E27FC236}">
                    <a16:creationId xmlns:a16="http://schemas.microsoft.com/office/drawing/2014/main" id="{228DF2EE-891A-4910-BB78-88EF518D6634}"/>
                  </a:ext>
                </a:extLst>
              </p14:cNvPr>
              <p14:cNvContentPartPr/>
              <p14:nvPr/>
            </p14:nvContentPartPr>
            <p14:xfrm>
              <a:off x="1455010" y="3165950"/>
              <a:ext cx="76320" cy="68400"/>
            </p14:xfrm>
          </p:contentPart>
        </mc:Choice>
        <mc:Fallback>
          <p:pic>
            <p:nvPicPr>
              <p:cNvPr id="279676" name="Ink 279675">
                <a:extLst>
                  <a:ext uri="{FF2B5EF4-FFF2-40B4-BE49-F238E27FC236}">
                    <a16:creationId xmlns:a16="http://schemas.microsoft.com/office/drawing/2014/main" id="{228DF2EE-891A-4910-BB78-88EF518D663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446370" y="3157310"/>
                <a:ext cx="939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79677" name="Ink 279676">
                <a:extLst>
                  <a:ext uri="{FF2B5EF4-FFF2-40B4-BE49-F238E27FC236}">
                    <a16:creationId xmlns:a16="http://schemas.microsoft.com/office/drawing/2014/main" id="{C6B45D3F-A47B-4634-B73E-6A3893D84DF6}"/>
                  </a:ext>
                </a:extLst>
              </p14:cNvPr>
              <p14:cNvContentPartPr/>
              <p14:nvPr/>
            </p14:nvContentPartPr>
            <p14:xfrm>
              <a:off x="1593250" y="3182150"/>
              <a:ext cx="52560" cy="52920"/>
            </p14:xfrm>
          </p:contentPart>
        </mc:Choice>
        <mc:Fallback>
          <p:pic>
            <p:nvPicPr>
              <p:cNvPr id="279677" name="Ink 279676">
                <a:extLst>
                  <a:ext uri="{FF2B5EF4-FFF2-40B4-BE49-F238E27FC236}">
                    <a16:creationId xmlns:a16="http://schemas.microsoft.com/office/drawing/2014/main" id="{C6B45D3F-A47B-4634-B73E-6A3893D84DF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584610" y="3173510"/>
                <a:ext cx="702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79688" name="Ink 279687">
                <a:extLst>
                  <a:ext uri="{FF2B5EF4-FFF2-40B4-BE49-F238E27FC236}">
                    <a16:creationId xmlns:a16="http://schemas.microsoft.com/office/drawing/2014/main" id="{B9F4FE33-A466-4903-ACC8-16627E47933A}"/>
                  </a:ext>
                </a:extLst>
              </p14:cNvPr>
              <p14:cNvContentPartPr/>
              <p14:nvPr/>
            </p14:nvContentPartPr>
            <p14:xfrm>
              <a:off x="2511970" y="3021950"/>
              <a:ext cx="110160" cy="284040"/>
            </p14:xfrm>
          </p:contentPart>
        </mc:Choice>
        <mc:Fallback>
          <p:pic>
            <p:nvPicPr>
              <p:cNvPr id="279688" name="Ink 279687">
                <a:extLst>
                  <a:ext uri="{FF2B5EF4-FFF2-40B4-BE49-F238E27FC236}">
                    <a16:creationId xmlns:a16="http://schemas.microsoft.com/office/drawing/2014/main" id="{B9F4FE33-A466-4903-ACC8-16627E47933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502970" y="3013310"/>
                <a:ext cx="1278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79689" name="Ink 279688">
                <a:extLst>
                  <a:ext uri="{FF2B5EF4-FFF2-40B4-BE49-F238E27FC236}">
                    <a16:creationId xmlns:a16="http://schemas.microsoft.com/office/drawing/2014/main" id="{8D1D1507-4426-4322-A022-7392B9E35848}"/>
                  </a:ext>
                </a:extLst>
              </p14:cNvPr>
              <p14:cNvContentPartPr/>
              <p14:nvPr/>
            </p14:nvContentPartPr>
            <p14:xfrm>
              <a:off x="2324410" y="3113750"/>
              <a:ext cx="128160" cy="108360"/>
            </p14:xfrm>
          </p:contentPart>
        </mc:Choice>
        <mc:Fallback>
          <p:pic>
            <p:nvPicPr>
              <p:cNvPr id="279689" name="Ink 279688">
                <a:extLst>
                  <a:ext uri="{FF2B5EF4-FFF2-40B4-BE49-F238E27FC236}">
                    <a16:creationId xmlns:a16="http://schemas.microsoft.com/office/drawing/2014/main" id="{8D1D1507-4426-4322-A022-7392B9E3584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315435" y="3104750"/>
                <a:ext cx="145751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79690" name="Ink 279689">
                <a:extLst>
                  <a:ext uri="{FF2B5EF4-FFF2-40B4-BE49-F238E27FC236}">
                    <a16:creationId xmlns:a16="http://schemas.microsoft.com/office/drawing/2014/main" id="{B51199F1-28D8-4B43-8824-324A42503312}"/>
                  </a:ext>
                </a:extLst>
              </p14:cNvPr>
              <p14:cNvContentPartPr/>
              <p14:nvPr/>
            </p14:nvContentPartPr>
            <p14:xfrm>
              <a:off x="1843090" y="3131390"/>
              <a:ext cx="267120" cy="124920"/>
            </p14:xfrm>
          </p:contentPart>
        </mc:Choice>
        <mc:Fallback>
          <p:pic>
            <p:nvPicPr>
              <p:cNvPr id="279690" name="Ink 279689">
                <a:extLst>
                  <a:ext uri="{FF2B5EF4-FFF2-40B4-BE49-F238E27FC236}">
                    <a16:creationId xmlns:a16="http://schemas.microsoft.com/office/drawing/2014/main" id="{B51199F1-28D8-4B43-8824-324A4250331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834450" y="3122390"/>
                <a:ext cx="2847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79691" name="Ink 279690">
                <a:extLst>
                  <a:ext uri="{FF2B5EF4-FFF2-40B4-BE49-F238E27FC236}">
                    <a16:creationId xmlns:a16="http://schemas.microsoft.com/office/drawing/2014/main" id="{E71059B8-E4AC-4CB2-B60A-FD98C81D1ADF}"/>
                  </a:ext>
                </a:extLst>
              </p14:cNvPr>
              <p14:cNvContentPartPr/>
              <p14:nvPr/>
            </p14:nvContentPartPr>
            <p14:xfrm>
              <a:off x="1722130" y="3124190"/>
              <a:ext cx="61560" cy="123840"/>
            </p14:xfrm>
          </p:contentPart>
        </mc:Choice>
        <mc:Fallback>
          <p:pic>
            <p:nvPicPr>
              <p:cNvPr id="279691" name="Ink 279690">
                <a:extLst>
                  <a:ext uri="{FF2B5EF4-FFF2-40B4-BE49-F238E27FC236}">
                    <a16:creationId xmlns:a16="http://schemas.microsoft.com/office/drawing/2014/main" id="{E71059B8-E4AC-4CB2-B60A-FD98C81D1AD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713490" y="3115190"/>
                <a:ext cx="7920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79695" name="Ink 279694">
                <a:extLst>
                  <a:ext uri="{FF2B5EF4-FFF2-40B4-BE49-F238E27FC236}">
                    <a16:creationId xmlns:a16="http://schemas.microsoft.com/office/drawing/2014/main" id="{9F64CC78-4256-4A3B-B4C2-0281522990C4}"/>
                  </a:ext>
                </a:extLst>
              </p14:cNvPr>
              <p14:cNvContentPartPr/>
              <p14:nvPr/>
            </p14:nvContentPartPr>
            <p14:xfrm>
              <a:off x="2899330" y="3172790"/>
              <a:ext cx="61200" cy="5760"/>
            </p14:xfrm>
          </p:contentPart>
        </mc:Choice>
        <mc:Fallback>
          <p:pic>
            <p:nvPicPr>
              <p:cNvPr id="279695" name="Ink 279694">
                <a:extLst>
                  <a:ext uri="{FF2B5EF4-FFF2-40B4-BE49-F238E27FC236}">
                    <a16:creationId xmlns:a16="http://schemas.microsoft.com/office/drawing/2014/main" id="{9F64CC78-4256-4A3B-B4C2-0281522990C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90330" y="3163790"/>
                <a:ext cx="788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79701" name="Ink 279700">
                <a:extLst>
                  <a:ext uri="{FF2B5EF4-FFF2-40B4-BE49-F238E27FC236}">
                    <a16:creationId xmlns:a16="http://schemas.microsoft.com/office/drawing/2014/main" id="{40874158-B161-40E9-80A0-8416CC512D5D}"/>
                  </a:ext>
                </a:extLst>
              </p14:cNvPr>
              <p14:cNvContentPartPr/>
              <p14:nvPr/>
            </p14:nvContentPartPr>
            <p14:xfrm>
              <a:off x="3492610" y="3217790"/>
              <a:ext cx="56160" cy="12960"/>
            </p14:xfrm>
          </p:contentPart>
        </mc:Choice>
        <mc:Fallback>
          <p:pic>
            <p:nvPicPr>
              <p:cNvPr id="279701" name="Ink 279700">
                <a:extLst>
                  <a:ext uri="{FF2B5EF4-FFF2-40B4-BE49-F238E27FC236}">
                    <a16:creationId xmlns:a16="http://schemas.microsoft.com/office/drawing/2014/main" id="{40874158-B161-40E9-80A0-8416CC512D5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483610" y="3208790"/>
                <a:ext cx="738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79702" name="Ink 279701">
                <a:extLst>
                  <a:ext uri="{FF2B5EF4-FFF2-40B4-BE49-F238E27FC236}">
                    <a16:creationId xmlns:a16="http://schemas.microsoft.com/office/drawing/2014/main" id="{68B6FDD4-D8F6-40F7-9098-3CA1665DBD56}"/>
                  </a:ext>
                </a:extLst>
              </p14:cNvPr>
              <p14:cNvContentPartPr/>
              <p14:nvPr/>
            </p14:nvContentPartPr>
            <p14:xfrm>
              <a:off x="3476770" y="3171350"/>
              <a:ext cx="64440" cy="16200"/>
            </p14:xfrm>
          </p:contentPart>
        </mc:Choice>
        <mc:Fallback>
          <p:pic>
            <p:nvPicPr>
              <p:cNvPr id="279702" name="Ink 279701">
                <a:extLst>
                  <a:ext uri="{FF2B5EF4-FFF2-40B4-BE49-F238E27FC236}">
                    <a16:creationId xmlns:a16="http://schemas.microsoft.com/office/drawing/2014/main" id="{68B6FDD4-D8F6-40F7-9098-3CA1665DBD5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467770" y="3162350"/>
                <a:ext cx="820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79703" name="Ink 279702">
                <a:extLst>
                  <a:ext uri="{FF2B5EF4-FFF2-40B4-BE49-F238E27FC236}">
                    <a16:creationId xmlns:a16="http://schemas.microsoft.com/office/drawing/2014/main" id="{76C679CE-2791-49B4-BEE0-4C125294C3D0}"/>
                  </a:ext>
                </a:extLst>
              </p14:cNvPr>
              <p14:cNvContentPartPr/>
              <p14:nvPr/>
            </p14:nvContentPartPr>
            <p14:xfrm>
              <a:off x="3793930" y="3070910"/>
              <a:ext cx="193680" cy="222120"/>
            </p14:xfrm>
          </p:contentPart>
        </mc:Choice>
        <mc:Fallback>
          <p:pic>
            <p:nvPicPr>
              <p:cNvPr id="279703" name="Ink 279702">
                <a:extLst>
                  <a:ext uri="{FF2B5EF4-FFF2-40B4-BE49-F238E27FC236}">
                    <a16:creationId xmlns:a16="http://schemas.microsoft.com/office/drawing/2014/main" id="{76C679CE-2791-49B4-BEE0-4C125294C3D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784930" y="3061910"/>
                <a:ext cx="2113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79706" name="Ink 279705">
                <a:extLst>
                  <a:ext uri="{FF2B5EF4-FFF2-40B4-BE49-F238E27FC236}">
                    <a16:creationId xmlns:a16="http://schemas.microsoft.com/office/drawing/2014/main" id="{5C66D236-9A02-41F4-B924-DA80922EB5CF}"/>
                  </a:ext>
                </a:extLst>
              </p14:cNvPr>
              <p14:cNvContentPartPr/>
              <p14:nvPr/>
            </p14:nvContentPartPr>
            <p14:xfrm>
              <a:off x="4121170" y="3096470"/>
              <a:ext cx="42840" cy="152640"/>
            </p14:xfrm>
          </p:contentPart>
        </mc:Choice>
        <mc:Fallback>
          <p:pic>
            <p:nvPicPr>
              <p:cNvPr id="279706" name="Ink 279705">
                <a:extLst>
                  <a:ext uri="{FF2B5EF4-FFF2-40B4-BE49-F238E27FC236}">
                    <a16:creationId xmlns:a16="http://schemas.microsoft.com/office/drawing/2014/main" id="{5C66D236-9A02-41F4-B924-DA80922EB5C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112170" y="3087830"/>
                <a:ext cx="604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79709" name="Ink 279708">
                <a:extLst>
                  <a:ext uri="{FF2B5EF4-FFF2-40B4-BE49-F238E27FC236}">
                    <a16:creationId xmlns:a16="http://schemas.microsoft.com/office/drawing/2014/main" id="{42F12B01-6E9F-407A-9EFF-841C5F5AF0EE}"/>
                  </a:ext>
                </a:extLst>
              </p14:cNvPr>
              <p14:cNvContentPartPr/>
              <p14:nvPr/>
            </p14:nvContentPartPr>
            <p14:xfrm>
              <a:off x="4364530" y="3233630"/>
              <a:ext cx="71640" cy="6480"/>
            </p14:xfrm>
          </p:contentPart>
        </mc:Choice>
        <mc:Fallback>
          <p:pic>
            <p:nvPicPr>
              <p:cNvPr id="279709" name="Ink 279708">
                <a:extLst>
                  <a:ext uri="{FF2B5EF4-FFF2-40B4-BE49-F238E27FC236}">
                    <a16:creationId xmlns:a16="http://schemas.microsoft.com/office/drawing/2014/main" id="{42F12B01-6E9F-407A-9EFF-841C5F5AF0E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355890" y="3224990"/>
                <a:ext cx="892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79712" name="Ink 279711">
                <a:extLst>
                  <a:ext uri="{FF2B5EF4-FFF2-40B4-BE49-F238E27FC236}">
                    <a16:creationId xmlns:a16="http://schemas.microsoft.com/office/drawing/2014/main" id="{6AEE722A-4941-4C20-8599-1DDC9AD59F12}"/>
                  </a:ext>
                </a:extLst>
              </p14:cNvPr>
              <p14:cNvContentPartPr/>
              <p14:nvPr/>
            </p14:nvContentPartPr>
            <p14:xfrm>
              <a:off x="4682050" y="3162710"/>
              <a:ext cx="46440" cy="152640"/>
            </p14:xfrm>
          </p:contentPart>
        </mc:Choice>
        <mc:Fallback>
          <p:pic>
            <p:nvPicPr>
              <p:cNvPr id="279712" name="Ink 279711">
                <a:extLst>
                  <a:ext uri="{FF2B5EF4-FFF2-40B4-BE49-F238E27FC236}">
                    <a16:creationId xmlns:a16="http://schemas.microsoft.com/office/drawing/2014/main" id="{6AEE722A-4941-4C20-8599-1DDC9AD59F1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673050" y="3154070"/>
                <a:ext cx="640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79714" name="Ink 279713">
                <a:extLst>
                  <a:ext uri="{FF2B5EF4-FFF2-40B4-BE49-F238E27FC236}">
                    <a16:creationId xmlns:a16="http://schemas.microsoft.com/office/drawing/2014/main" id="{284D5164-B086-4A3B-8BF0-48422302B3F0}"/>
                  </a:ext>
                </a:extLst>
              </p14:cNvPr>
              <p14:cNvContentPartPr/>
              <p14:nvPr/>
            </p14:nvContentPartPr>
            <p14:xfrm>
              <a:off x="4784650" y="3066950"/>
              <a:ext cx="73800" cy="84240"/>
            </p14:xfrm>
          </p:contentPart>
        </mc:Choice>
        <mc:Fallback>
          <p:pic>
            <p:nvPicPr>
              <p:cNvPr id="279714" name="Ink 279713">
                <a:extLst>
                  <a:ext uri="{FF2B5EF4-FFF2-40B4-BE49-F238E27FC236}">
                    <a16:creationId xmlns:a16="http://schemas.microsoft.com/office/drawing/2014/main" id="{284D5164-B086-4A3B-8BF0-48422302B3F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775650" y="3058310"/>
                <a:ext cx="914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79721" name="Ink 279720">
                <a:extLst>
                  <a:ext uri="{FF2B5EF4-FFF2-40B4-BE49-F238E27FC236}">
                    <a16:creationId xmlns:a16="http://schemas.microsoft.com/office/drawing/2014/main" id="{5443EABD-FD23-4959-BA3D-8DFD55B20D39}"/>
                  </a:ext>
                </a:extLst>
              </p14:cNvPr>
              <p14:cNvContentPartPr/>
              <p14:nvPr/>
            </p14:nvContentPartPr>
            <p14:xfrm>
              <a:off x="5427610" y="3303830"/>
              <a:ext cx="70560" cy="15840"/>
            </p14:xfrm>
          </p:contentPart>
        </mc:Choice>
        <mc:Fallback>
          <p:pic>
            <p:nvPicPr>
              <p:cNvPr id="279721" name="Ink 279720">
                <a:extLst>
                  <a:ext uri="{FF2B5EF4-FFF2-40B4-BE49-F238E27FC236}">
                    <a16:creationId xmlns:a16="http://schemas.microsoft.com/office/drawing/2014/main" id="{5443EABD-FD23-4959-BA3D-8DFD55B20D3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418970" y="3295190"/>
                <a:ext cx="882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79722" name="Ink 279721">
                <a:extLst>
                  <a:ext uri="{FF2B5EF4-FFF2-40B4-BE49-F238E27FC236}">
                    <a16:creationId xmlns:a16="http://schemas.microsoft.com/office/drawing/2014/main" id="{6E114B65-0341-47F3-AE6B-1A5A996A13C8}"/>
                  </a:ext>
                </a:extLst>
              </p14:cNvPr>
              <p14:cNvContentPartPr/>
              <p14:nvPr/>
            </p14:nvContentPartPr>
            <p14:xfrm>
              <a:off x="5414290" y="3262070"/>
              <a:ext cx="77040" cy="10080"/>
            </p14:xfrm>
          </p:contentPart>
        </mc:Choice>
        <mc:Fallback>
          <p:pic>
            <p:nvPicPr>
              <p:cNvPr id="279722" name="Ink 279721">
                <a:extLst>
                  <a:ext uri="{FF2B5EF4-FFF2-40B4-BE49-F238E27FC236}">
                    <a16:creationId xmlns:a16="http://schemas.microsoft.com/office/drawing/2014/main" id="{6E114B65-0341-47F3-AE6B-1A5A996A13C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05650" y="3253070"/>
                <a:ext cx="946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79723" name="Ink 279722">
                <a:extLst>
                  <a:ext uri="{FF2B5EF4-FFF2-40B4-BE49-F238E27FC236}">
                    <a16:creationId xmlns:a16="http://schemas.microsoft.com/office/drawing/2014/main" id="{80A5E120-BF60-4BD7-9D50-5F8C96BCCD85}"/>
                  </a:ext>
                </a:extLst>
              </p14:cNvPr>
              <p14:cNvContentPartPr/>
              <p14:nvPr/>
            </p14:nvContentPartPr>
            <p14:xfrm>
              <a:off x="5601850" y="3298790"/>
              <a:ext cx="360" cy="360"/>
            </p14:xfrm>
          </p:contentPart>
        </mc:Choice>
        <mc:Fallback>
          <p:pic>
            <p:nvPicPr>
              <p:cNvPr id="279723" name="Ink 279722">
                <a:extLst>
                  <a:ext uri="{FF2B5EF4-FFF2-40B4-BE49-F238E27FC236}">
                    <a16:creationId xmlns:a16="http://schemas.microsoft.com/office/drawing/2014/main" id="{80A5E120-BF60-4BD7-9D50-5F8C96BCCD8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593210" y="32901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79724" name="Ink 279723">
                <a:extLst>
                  <a:ext uri="{FF2B5EF4-FFF2-40B4-BE49-F238E27FC236}">
                    <a16:creationId xmlns:a16="http://schemas.microsoft.com/office/drawing/2014/main" id="{3BA1727C-0787-4089-B173-D2B12C2B36B0}"/>
                  </a:ext>
                </a:extLst>
              </p14:cNvPr>
              <p14:cNvContentPartPr/>
              <p14:nvPr/>
            </p14:nvContentPartPr>
            <p14:xfrm>
              <a:off x="5697250" y="3318230"/>
              <a:ext cx="93960" cy="3240"/>
            </p14:xfrm>
          </p:contentPart>
        </mc:Choice>
        <mc:Fallback>
          <p:pic>
            <p:nvPicPr>
              <p:cNvPr id="279724" name="Ink 279723">
                <a:extLst>
                  <a:ext uri="{FF2B5EF4-FFF2-40B4-BE49-F238E27FC236}">
                    <a16:creationId xmlns:a16="http://schemas.microsoft.com/office/drawing/2014/main" id="{3BA1727C-0787-4089-B173-D2B12C2B36B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88610" y="3309230"/>
                <a:ext cx="1116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79737" name="Ink 279736">
                <a:extLst>
                  <a:ext uri="{FF2B5EF4-FFF2-40B4-BE49-F238E27FC236}">
                    <a16:creationId xmlns:a16="http://schemas.microsoft.com/office/drawing/2014/main" id="{6309DEE3-7933-4912-8902-D201A7856BA6}"/>
                  </a:ext>
                </a:extLst>
              </p14:cNvPr>
              <p14:cNvContentPartPr/>
              <p14:nvPr/>
            </p14:nvContentPartPr>
            <p14:xfrm>
              <a:off x="5061850" y="3163430"/>
              <a:ext cx="204480" cy="158760"/>
            </p14:xfrm>
          </p:contentPart>
        </mc:Choice>
        <mc:Fallback>
          <p:pic>
            <p:nvPicPr>
              <p:cNvPr id="279737" name="Ink 279736">
                <a:extLst>
                  <a:ext uri="{FF2B5EF4-FFF2-40B4-BE49-F238E27FC236}">
                    <a16:creationId xmlns:a16="http://schemas.microsoft.com/office/drawing/2014/main" id="{6309DEE3-7933-4912-8902-D201A7856BA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053210" y="3154410"/>
                <a:ext cx="222120" cy="1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79738" name="Ink 279737">
                <a:extLst>
                  <a:ext uri="{FF2B5EF4-FFF2-40B4-BE49-F238E27FC236}">
                    <a16:creationId xmlns:a16="http://schemas.microsoft.com/office/drawing/2014/main" id="{671671BD-169D-4883-AB95-561BA530BB5B}"/>
                  </a:ext>
                </a:extLst>
              </p14:cNvPr>
              <p14:cNvContentPartPr/>
              <p14:nvPr/>
            </p14:nvContentPartPr>
            <p14:xfrm>
              <a:off x="4935850" y="3172070"/>
              <a:ext cx="72000" cy="102960"/>
            </p14:xfrm>
          </p:contentPart>
        </mc:Choice>
        <mc:Fallback>
          <p:pic>
            <p:nvPicPr>
              <p:cNvPr id="279738" name="Ink 279737">
                <a:extLst>
                  <a:ext uri="{FF2B5EF4-FFF2-40B4-BE49-F238E27FC236}">
                    <a16:creationId xmlns:a16="http://schemas.microsoft.com/office/drawing/2014/main" id="{671671BD-169D-4883-AB95-561BA530BB5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927167" y="3163070"/>
                <a:ext cx="89729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79739" name="Ink 279738">
                <a:extLst>
                  <a:ext uri="{FF2B5EF4-FFF2-40B4-BE49-F238E27FC236}">
                    <a16:creationId xmlns:a16="http://schemas.microsoft.com/office/drawing/2014/main" id="{A5BD1285-97DC-4092-A082-34EB7DA95CCC}"/>
                  </a:ext>
                </a:extLst>
              </p14:cNvPr>
              <p14:cNvContentPartPr/>
              <p14:nvPr/>
            </p14:nvContentPartPr>
            <p14:xfrm>
              <a:off x="1767490" y="2463590"/>
              <a:ext cx="400680" cy="281880"/>
            </p14:xfrm>
          </p:contentPart>
        </mc:Choice>
        <mc:Fallback>
          <p:pic>
            <p:nvPicPr>
              <p:cNvPr id="279739" name="Ink 279738">
                <a:extLst>
                  <a:ext uri="{FF2B5EF4-FFF2-40B4-BE49-F238E27FC236}">
                    <a16:creationId xmlns:a16="http://schemas.microsoft.com/office/drawing/2014/main" id="{A5BD1285-97DC-4092-A082-34EB7DA95CC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758850" y="2454590"/>
                <a:ext cx="4183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79740" name="Ink 279739">
                <a:extLst>
                  <a:ext uri="{FF2B5EF4-FFF2-40B4-BE49-F238E27FC236}">
                    <a16:creationId xmlns:a16="http://schemas.microsoft.com/office/drawing/2014/main" id="{FEE4CF68-DD65-4035-B710-BB38BC70642D}"/>
                  </a:ext>
                </a:extLst>
              </p14:cNvPr>
              <p14:cNvContentPartPr/>
              <p14:nvPr/>
            </p14:nvContentPartPr>
            <p14:xfrm>
              <a:off x="4553170" y="3173510"/>
              <a:ext cx="81000" cy="119880"/>
            </p14:xfrm>
          </p:contentPart>
        </mc:Choice>
        <mc:Fallback>
          <p:pic>
            <p:nvPicPr>
              <p:cNvPr id="279740" name="Ink 279739">
                <a:extLst>
                  <a:ext uri="{FF2B5EF4-FFF2-40B4-BE49-F238E27FC236}">
                    <a16:creationId xmlns:a16="http://schemas.microsoft.com/office/drawing/2014/main" id="{FEE4CF68-DD65-4035-B710-BB38BC70642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544530" y="3164510"/>
                <a:ext cx="986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79741" name="Ink 279740">
                <a:extLst>
                  <a:ext uri="{FF2B5EF4-FFF2-40B4-BE49-F238E27FC236}">
                    <a16:creationId xmlns:a16="http://schemas.microsoft.com/office/drawing/2014/main" id="{FE115D99-7460-4577-BF97-3C586E28F67C}"/>
                  </a:ext>
                </a:extLst>
              </p14:cNvPr>
              <p14:cNvContentPartPr/>
              <p14:nvPr/>
            </p14:nvContentPartPr>
            <p14:xfrm>
              <a:off x="4238170" y="3124190"/>
              <a:ext cx="77040" cy="109080"/>
            </p14:xfrm>
          </p:contentPart>
        </mc:Choice>
        <mc:Fallback>
          <p:pic>
            <p:nvPicPr>
              <p:cNvPr id="279741" name="Ink 279740">
                <a:extLst>
                  <a:ext uri="{FF2B5EF4-FFF2-40B4-BE49-F238E27FC236}">
                    <a16:creationId xmlns:a16="http://schemas.microsoft.com/office/drawing/2014/main" id="{FE115D99-7460-4577-BF97-3C586E28F67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229170" y="3115190"/>
                <a:ext cx="946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79742" name="Ink 279741">
                <a:extLst>
                  <a:ext uri="{FF2B5EF4-FFF2-40B4-BE49-F238E27FC236}">
                    <a16:creationId xmlns:a16="http://schemas.microsoft.com/office/drawing/2014/main" id="{72ECAC7E-CB83-43AC-9D09-B06F1EE3AAD4}"/>
                  </a:ext>
                </a:extLst>
              </p14:cNvPr>
              <p14:cNvContentPartPr/>
              <p14:nvPr/>
            </p14:nvContentPartPr>
            <p14:xfrm>
              <a:off x="3817690" y="3377630"/>
              <a:ext cx="113760" cy="58320"/>
            </p14:xfrm>
          </p:contentPart>
        </mc:Choice>
        <mc:Fallback>
          <p:pic>
            <p:nvPicPr>
              <p:cNvPr id="279742" name="Ink 279741">
                <a:extLst>
                  <a:ext uri="{FF2B5EF4-FFF2-40B4-BE49-F238E27FC236}">
                    <a16:creationId xmlns:a16="http://schemas.microsoft.com/office/drawing/2014/main" id="{72ECAC7E-CB83-43AC-9D09-B06F1EE3AAD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808690" y="3368630"/>
                <a:ext cx="1314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79743" name="Ink 279742">
                <a:extLst>
                  <a:ext uri="{FF2B5EF4-FFF2-40B4-BE49-F238E27FC236}">
                    <a16:creationId xmlns:a16="http://schemas.microsoft.com/office/drawing/2014/main" id="{AD084D2D-A36D-45DD-B929-2937A8BB9140}"/>
                  </a:ext>
                </a:extLst>
              </p14:cNvPr>
              <p14:cNvContentPartPr/>
              <p14:nvPr/>
            </p14:nvContentPartPr>
            <p14:xfrm>
              <a:off x="3024610" y="3031670"/>
              <a:ext cx="348840" cy="258840"/>
            </p14:xfrm>
          </p:contentPart>
        </mc:Choice>
        <mc:Fallback>
          <p:pic>
            <p:nvPicPr>
              <p:cNvPr id="279743" name="Ink 279742">
                <a:extLst>
                  <a:ext uri="{FF2B5EF4-FFF2-40B4-BE49-F238E27FC236}">
                    <a16:creationId xmlns:a16="http://schemas.microsoft.com/office/drawing/2014/main" id="{AD084D2D-A36D-45DD-B929-2937A8BB914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015610" y="3022670"/>
                <a:ext cx="36648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79744" name="Ink 279743">
                <a:extLst>
                  <a:ext uri="{FF2B5EF4-FFF2-40B4-BE49-F238E27FC236}">
                    <a16:creationId xmlns:a16="http://schemas.microsoft.com/office/drawing/2014/main" id="{0187F6F2-1278-449F-9262-AB67F9F7B37B}"/>
                  </a:ext>
                </a:extLst>
              </p14:cNvPr>
              <p14:cNvContentPartPr/>
              <p14:nvPr/>
            </p14:nvContentPartPr>
            <p14:xfrm>
              <a:off x="2687650" y="3044630"/>
              <a:ext cx="149040" cy="158400"/>
            </p14:xfrm>
          </p:contentPart>
        </mc:Choice>
        <mc:Fallback>
          <p:pic>
            <p:nvPicPr>
              <p:cNvPr id="279744" name="Ink 279743">
                <a:extLst>
                  <a:ext uri="{FF2B5EF4-FFF2-40B4-BE49-F238E27FC236}">
                    <a16:creationId xmlns:a16="http://schemas.microsoft.com/office/drawing/2014/main" id="{0187F6F2-1278-449F-9262-AB67F9F7B37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678650" y="3035990"/>
                <a:ext cx="16668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79750" name="Ink 279749">
                <a:extLst>
                  <a:ext uri="{FF2B5EF4-FFF2-40B4-BE49-F238E27FC236}">
                    <a16:creationId xmlns:a16="http://schemas.microsoft.com/office/drawing/2014/main" id="{676228C5-7BC8-4BFD-82DF-6995CA0BFAA3}"/>
                  </a:ext>
                </a:extLst>
              </p14:cNvPr>
              <p14:cNvContentPartPr/>
              <p14:nvPr/>
            </p14:nvContentPartPr>
            <p14:xfrm>
              <a:off x="6385570" y="354710"/>
              <a:ext cx="5040" cy="118080"/>
            </p14:xfrm>
          </p:contentPart>
        </mc:Choice>
        <mc:Fallback>
          <p:pic>
            <p:nvPicPr>
              <p:cNvPr id="279750" name="Ink 279749">
                <a:extLst>
                  <a:ext uri="{FF2B5EF4-FFF2-40B4-BE49-F238E27FC236}">
                    <a16:creationId xmlns:a16="http://schemas.microsoft.com/office/drawing/2014/main" id="{676228C5-7BC8-4BFD-82DF-6995CA0BFAA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376930" y="345710"/>
                <a:ext cx="226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79751" name="Ink 279750">
                <a:extLst>
                  <a:ext uri="{FF2B5EF4-FFF2-40B4-BE49-F238E27FC236}">
                    <a16:creationId xmlns:a16="http://schemas.microsoft.com/office/drawing/2014/main" id="{FBBEE2E1-DE46-4B08-93E3-0AC7F8B5F67B}"/>
                  </a:ext>
                </a:extLst>
              </p14:cNvPr>
              <p14:cNvContentPartPr/>
              <p14:nvPr/>
            </p14:nvContentPartPr>
            <p14:xfrm>
              <a:off x="6446410" y="389990"/>
              <a:ext cx="87120" cy="81720"/>
            </p14:xfrm>
          </p:contentPart>
        </mc:Choice>
        <mc:Fallback>
          <p:pic>
            <p:nvPicPr>
              <p:cNvPr id="279751" name="Ink 279750">
                <a:extLst>
                  <a:ext uri="{FF2B5EF4-FFF2-40B4-BE49-F238E27FC236}">
                    <a16:creationId xmlns:a16="http://schemas.microsoft.com/office/drawing/2014/main" id="{FBBEE2E1-DE46-4B08-93E3-0AC7F8B5F67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437770" y="381350"/>
                <a:ext cx="1047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79752" name="Ink 279751">
                <a:extLst>
                  <a:ext uri="{FF2B5EF4-FFF2-40B4-BE49-F238E27FC236}">
                    <a16:creationId xmlns:a16="http://schemas.microsoft.com/office/drawing/2014/main" id="{DF03D537-B543-44FA-ACF1-592A155E8E13}"/>
                  </a:ext>
                </a:extLst>
              </p14:cNvPr>
              <p14:cNvContentPartPr/>
              <p14:nvPr/>
            </p14:nvContentPartPr>
            <p14:xfrm>
              <a:off x="6244810" y="462710"/>
              <a:ext cx="67320" cy="8640"/>
            </p14:xfrm>
          </p:contentPart>
        </mc:Choice>
        <mc:Fallback>
          <p:pic>
            <p:nvPicPr>
              <p:cNvPr id="279752" name="Ink 279751">
                <a:extLst>
                  <a:ext uri="{FF2B5EF4-FFF2-40B4-BE49-F238E27FC236}">
                    <a16:creationId xmlns:a16="http://schemas.microsoft.com/office/drawing/2014/main" id="{DF03D537-B543-44FA-ACF1-592A155E8E1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236170" y="454070"/>
                <a:ext cx="849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79753" name="Ink 279752">
                <a:extLst>
                  <a:ext uri="{FF2B5EF4-FFF2-40B4-BE49-F238E27FC236}">
                    <a16:creationId xmlns:a16="http://schemas.microsoft.com/office/drawing/2014/main" id="{9A9412A2-3E97-4770-847D-82D92ADC28F7}"/>
                  </a:ext>
                </a:extLst>
              </p14:cNvPr>
              <p14:cNvContentPartPr/>
              <p14:nvPr/>
            </p14:nvContentPartPr>
            <p14:xfrm>
              <a:off x="6217450" y="424550"/>
              <a:ext cx="72360" cy="5040"/>
            </p14:xfrm>
          </p:contentPart>
        </mc:Choice>
        <mc:Fallback>
          <p:pic>
            <p:nvPicPr>
              <p:cNvPr id="279753" name="Ink 279752">
                <a:extLst>
                  <a:ext uri="{FF2B5EF4-FFF2-40B4-BE49-F238E27FC236}">
                    <a16:creationId xmlns:a16="http://schemas.microsoft.com/office/drawing/2014/main" id="{9A9412A2-3E97-4770-847D-82D92ADC28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08810" y="415910"/>
                <a:ext cx="90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279754" name="Ink 279753">
                <a:extLst>
                  <a:ext uri="{FF2B5EF4-FFF2-40B4-BE49-F238E27FC236}">
                    <a16:creationId xmlns:a16="http://schemas.microsoft.com/office/drawing/2014/main" id="{654D8ED5-0FB0-45EC-8674-27ADD643D7ED}"/>
                  </a:ext>
                </a:extLst>
              </p14:cNvPr>
              <p14:cNvContentPartPr/>
              <p14:nvPr/>
            </p14:nvContentPartPr>
            <p14:xfrm>
              <a:off x="6052930" y="364070"/>
              <a:ext cx="67320" cy="74160"/>
            </p14:xfrm>
          </p:contentPart>
        </mc:Choice>
        <mc:Fallback>
          <p:pic>
            <p:nvPicPr>
              <p:cNvPr id="279754" name="Ink 279753">
                <a:extLst>
                  <a:ext uri="{FF2B5EF4-FFF2-40B4-BE49-F238E27FC236}">
                    <a16:creationId xmlns:a16="http://schemas.microsoft.com/office/drawing/2014/main" id="{654D8ED5-0FB0-45EC-8674-27ADD643D7ED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044290" y="355070"/>
                <a:ext cx="849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279757" name="Ink 279756">
                <a:extLst>
                  <a:ext uri="{FF2B5EF4-FFF2-40B4-BE49-F238E27FC236}">
                    <a16:creationId xmlns:a16="http://schemas.microsoft.com/office/drawing/2014/main" id="{4E2D5C24-9664-4C45-9A78-5EDDDBF154E5}"/>
                  </a:ext>
                </a:extLst>
              </p14:cNvPr>
              <p14:cNvContentPartPr/>
              <p14:nvPr/>
            </p14:nvContentPartPr>
            <p14:xfrm>
              <a:off x="6252370" y="647390"/>
              <a:ext cx="46440" cy="10800"/>
            </p14:xfrm>
          </p:contentPart>
        </mc:Choice>
        <mc:Fallback>
          <p:pic>
            <p:nvPicPr>
              <p:cNvPr id="279757" name="Ink 279756">
                <a:extLst>
                  <a:ext uri="{FF2B5EF4-FFF2-40B4-BE49-F238E27FC236}">
                    <a16:creationId xmlns:a16="http://schemas.microsoft.com/office/drawing/2014/main" id="{4E2D5C24-9664-4C45-9A78-5EDDDBF154E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243730" y="638750"/>
                <a:ext cx="640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279758" name="Ink 279757">
                <a:extLst>
                  <a:ext uri="{FF2B5EF4-FFF2-40B4-BE49-F238E27FC236}">
                    <a16:creationId xmlns:a16="http://schemas.microsoft.com/office/drawing/2014/main" id="{856019C9-E4A4-44E8-91E2-C3BEE1EA7CB1}"/>
                  </a:ext>
                </a:extLst>
              </p14:cNvPr>
              <p14:cNvContentPartPr/>
              <p14:nvPr/>
            </p14:nvContentPartPr>
            <p14:xfrm>
              <a:off x="6267850" y="595190"/>
              <a:ext cx="63720" cy="1800"/>
            </p14:xfrm>
          </p:contentPart>
        </mc:Choice>
        <mc:Fallback>
          <p:pic>
            <p:nvPicPr>
              <p:cNvPr id="279758" name="Ink 279757">
                <a:extLst>
                  <a:ext uri="{FF2B5EF4-FFF2-40B4-BE49-F238E27FC236}">
                    <a16:creationId xmlns:a16="http://schemas.microsoft.com/office/drawing/2014/main" id="{856019C9-E4A4-44E8-91E2-C3BEE1EA7CB1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258850" y="586550"/>
                <a:ext cx="813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279759" name="Ink 279758">
                <a:extLst>
                  <a:ext uri="{FF2B5EF4-FFF2-40B4-BE49-F238E27FC236}">
                    <a16:creationId xmlns:a16="http://schemas.microsoft.com/office/drawing/2014/main" id="{5F7263B4-146C-4FF5-8D95-0E259C62E279}"/>
                  </a:ext>
                </a:extLst>
              </p14:cNvPr>
              <p14:cNvContentPartPr/>
              <p14:nvPr/>
            </p14:nvContentPartPr>
            <p14:xfrm>
              <a:off x="6444250" y="556310"/>
              <a:ext cx="37800" cy="70200"/>
            </p14:xfrm>
          </p:contentPart>
        </mc:Choice>
        <mc:Fallback>
          <p:pic>
            <p:nvPicPr>
              <p:cNvPr id="279759" name="Ink 279758">
                <a:extLst>
                  <a:ext uri="{FF2B5EF4-FFF2-40B4-BE49-F238E27FC236}">
                    <a16:creationId xmlns:a16="http://schemas.microsoft.com/office/drawing/2014/main" id="{5F7263B4-146C-4FF5-8D95-0E259C62E279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435610" y="547310"/>
                <a:ext cx="554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279760" name="Ink 279759">
                <a:extLst>
                  <a:ext uri="{FF2B5EF4-FFF2-40B4-BE49-F238E27FC236}">
                    <a16:creationId xmlns:a16="http://schemas.microsoft.com/office/drawing/2014/main" id="{843F43C1-816B-4456-BB65-6004702A5ADA}"/>
                  </a:ext>
                </a:extLst>
              </p14:cNvPr>
              <p14:cNvContentPartPr/>
              <p14:nvPr/>
            </p14:nvContentPartPr>
            <p14:xfrm>
              <a:off x="6559810" y="635510"/>
              <a:ext cx="360" cy="4320"/>
            </p14:xfrm>
          </p:contentPart>
        </mc:Choice>
        <mc:Fallback>
          <p:pic>
            <p:nvPicPr>
              <p:cNvPr id="279760" name="Ink 279759">
                <a:extLst>
                  <a:ext uri="{FF2B5EF4-FFF2-40B4-BE49-F238E27FC236}">
                    <a16:creationId xmlns:a16="http://schemas.microsoft.com/office/drawing/2014/main" id="{843F43C1-816B-4456-BB65-6004702A5ADA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551170" y="626870"/>
                <a:ext cx="180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279761" name="Ink 279760">
                <a:extLst>
                  <a:ext uri="{FF2B5EF4-FFF2-40B4-BE49-F238E27FC236}">
                    <a16:creationId xmlns:a16="http://schemas.microsoft.com/office/drawing/2014/main" id="{F2F98FC9-E076-428B-87FD-B11A13909D4D}"/>
                  </a:ext>
                </a:extLst>
              </p14:cNvPr>
              <p14:cNvContentPartPr/>
              <p14:nvPr/>
            </p14:nvContentPartPr>
            <p14:xfrm>
              <a:off x="6635410" y="566390"/>
              <a:ext cx="105480" cy="93600"/>
            </p14:xfrm>
          </p:contentPart>
        </mc:Choice>
        <mc:Fallback>
          <p:pic>
            <p:nvPicPr>
              <p:cNvPr id="279761" name="Ink 279760">
                <a:extLst>
                  <a:ext uri="{FF2B5EF4-FFF2-40B4-BE49-F238E27FC236}">
                    <a16:creationId xmlns:a16="http://schemas.microsoft.com/office/drawing/2014/main" id="{F2F98FC9-E076-428B-87FD-B11A13909D4D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626770" y="557750"/>
                <a:ext cx="1231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279762" name="Ink 279761">
                <a:extLst>
                  <a:ext uri="{FF2B5EF4-FFF2-40B4-BE49-F238E27FC236}">
                    <a16:creationId xmlns:a16="http://schemas.microsoft.com/office/drawing/2014/main" id="{6A260549-72A5-4718-BCE4-7E5AE53EEFBA}"/>
                  </a:ext>
                </a:extLst>
              </p14:cNvPr>
              <p14:cNvContentPartPr/>
              <p14:nvPr/>
            </p14:nvContentPartPr>
            <p14:xfrm>
              <a:off x="6088570" y="559550"/>
              <a:ext cx="73080" cy="103680"/>
            </p14:xfrm>
          </p:contentPart>
        </mc:Choice>
        <mc:Fallback>
          <p:pic>
            <p:nvPicPr>
              <p:cNvPr id="279762" name="Ink 279761">
                <a:extLst>
                  <a:ext uri="{FF2B5EF4-FFF2-40B4-BE49-F238E27FC236}">
                    <a16:creationId xmlns:a16="http://schemas.microsoft.com/office/drawing/2014/main" id="{6A260549-72A5-4718-BCE4-7E5AE53EEFBA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079570" y="550581"/>
                <a:ext cx="90720" cy="1212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279765" name="Ink 279764">
                <a:extLst>
                  <a:ext uri="{FF2B5EF4-FFF2-40B4-BE49-F238E27FC236}">
                    <a16:creationId xmlns:a16="http://schemas.microsoft.com/office/drawing/2014/main" id="{F40FFA51-7252-4D3D-AB2E-BD510382C40D}"/>
                  </a:ext>
                </a:extLst>
              </p14:cNvPr>
              <p14:cNvContentPartPr/>
              <p14:nvPr/>
            </p14:nvContentPartPr>
            <p14:xfrm>
              <a:off x="6474130" y="843950"/>
              <a:ext cx="302040" cy="259200"/>
            </p14:xfrm>
          </p:contentPart>
        </mc:Choice>
        <mc:Fallback>
          <p:pic>
            <p:nvPicPr>
              <p:cNvPr id="279765" name="Ink 279764">
                <a:extLst>
                  <a:ext uri="{FF2B5EF4-FFF2-40B4-BE49-F238E27FC236}">
                    <a16:creationId xmlns:a16="http://schemas.microsoft.com/office/drawing/2014/main" id="{F40FFA51-7252-4D3D-AB2E-BD510382C40D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465130" y="834950"/>
                <a:ext cx="3196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279766" name="Ink 279765">
                <a:extLst>
                  <a:ext uri="{FF2B5EF4-FFF2-40B4-BE49-F238E27FC236}">
                    <a16:creationId xmlns:a16="http://schemas.microsoft.com/office/drawing/2014/main" id="{0E0FF86F-76E7-4D79-9287-0C5EBC262D5E}"/>
                  </a:ext>
                </a:extLst>
              </p14:cNvPr>
              <p14:cNvContentPartPr/>
              <p14:nvPr/>
            </p14:nvContentPartPr>
            <p14:xfrm>
              <a:off x="7194130" y="1576550"/>
              <a:ext cx="126360" cy="112680"/>
            </p14:xfrm>
          </p:contentPart>
        </mc:Choice>
        <mc:Fallback>
          <p:pic>
            <p:nvPicPr>
              <p:cNvPr id="279766" name="Ink 279765">
                <a:extLst>
                  <a:ext uri="{FF2B5EF4-FFF2-40B4-BE49-F238E27FC236}">
                    <a16:creationId xmlns:a16="http://schemas.microsoft.com/office/drawing/2014/main" id="{0E0FF86F-76E7-4D79-9287-0C5EBC262D5E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7185490" y="1567550"/>
                <a:ext cx="1440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279769" name="Ink 279768">
                <a:extLst>
                  <a:ext uri="{FF2B5EF4-FFF2-40B4-BE49-F238E27FC236}">
                    <a16:creationId xmlns:a16="http://schemas.microsoft.com/office/drawing/2014/main" id="{16F83521-BD9D-4E0A-8F8C-F37C5AE4B676}"/>
                  </a:ext>
                </a:extLst>
              </p14:cNvPr>
              <p14:cNvContentPartPr/>
              <p14:nvPr/>
            </p14:nvContentPartPr>
            <p14:xfrm>
              <a:off x="7618930" y="1618310"/>
              <a:ext cx="72360" cy="80280"/>
            </p14:xfrm>
          </p:contentPart>
        </mc:Choice>
        <mc:Fallback>
          <p:pic>
            <p:nvPicPr>
              <p:cNvPr id="279769" name="Ink 279768">
                <a:extLst>
                  <a:ext uri="{FF2B5EF4-FFF2-40B4-BE49-F238E27FC236}">
                    <a16:creationId xmlns:a16="http://schemas.microsoft.com/office/drawing/2014/main" id="{16F83521-BD9D-4E0A-8F8C-F37C5AE4B676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609930" y="1609670"/>
                <a:ext cx="9000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279770" name="Ink 279769">
                <a:extLst>
                  <a:ext uri="{FF2B5EF4-FFF2-40B4-BE49-F238E27FC236}">
                    <a16:creationId xmlns:a16="http://schemas.microsoft.com/office/drawing/2014/main" id="{1C0E9864-42EB-4344-B785-89083F3481BD}"/>
                  </a:ext>
                </a:extLst>
              </p14:cNvPr>
              <p14:cNvContentPartPr/>
              <p14:nvPr/>
            </p14:nvContentPartPr>
            <p14:xfrm>
              <a:off x="7764730" y="1716950"/>
              <a:ext cx="13680" cy="2520"/>
            </p14:xfrm>
          </p:contentPart>
        </mc:Choice>
        <mc:Fallback>
          <p:pic>
            <p:nvPicPr>
              <p:cNvPr id="279770" name="Ink 279769">
                <a:extLst>
                  <a:ext uri="{FF2B5EF4-FFF2-40B4-BE49-F238E27FC236}">
                    <a16:creationId xmlns:a16="http://schemas.microsoft.com/office/drawing/2014/main" id="{1C0E9864-42EB-4344-B785-89083F3481BD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755730" y="1707950"/>
                <a:ext cx="313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279771" name="Ink 279770">
                <a:extLst>
                  <a:ext uri="{FF2B5EF4-FFF2-40B4-BE49-F238E27FC236}">
                    <a16:creationId xmlns:a16="http://schemas.microsoft.com/office/drawing/2014/main" id="{0F08C315-D7FD-4557-92BE-BE610D07D2CC}"/>
                  </a:ext>
                </a:extLst>
              </p14:cNvPr>
              <p14:cNvContentPartPr/>
              <p14:nvPr/>
            </p14:nvContentPartPr>
            <p14:xfrm>
              <a:off x="7835650" y="1604630"/>
              <a:ext cx="82080" cy="121680"/>
            </p14:xfrm>
          </p:contentPart>
        </mc:Choice>
        <mc:Fallback>
          <p:pic>
            <p:nvPicPr>
              <p:cNvPr id="279771" name="Ink 279770">
                <a:extLst>
                  <a:ext uri="{FF2B5EF4-FFF2-40B4-BE49-F238E27FC236}">
                    <a16:creationId xmlns:a16="http://schemas.microsoft.com/office/drawing/2014/main" id="{0F08C315-D7FD-4557-92BE-BE610D07D2CC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827010" y="1595990"/>
                <a:ext cx="997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279777" name="Ink 279776">
                <a:extLst>
                  <a:ext uri="{FF2B5EF4-FFF2-40B4-BE49-F238E27FC236}">
                    <a16:creationId xmlns:a16="http://schemas.microsoft.com/office/drawing/2014/main" id="{E888EBB7-6001-4FDC-B1BA-79CD03DCF845}"/>
                  </a:ext>
                </a:extLst>
              </p14:cNvPr>
              <p14:cNvContentPartPr/>
              <p14:nvPr/>
            </p14:nvContentPartPr>
            <p14:xfrm>
              <a:off x="7987570" y="1533710"/>
              <a:ext cx="522000" cy="344880"/>
            </p14:xfrm>
          </p:contentPart>
        </mc:Choice>
        <mc:Fallback>
          <p:pic>
            <p:nvPicPr>
              <p:cNvPr id="279777" name="Ink 279776">
                <a:extLst>
                  <a:ext uri="{FF2B5EF4-FFF2-40B4-BE49-F238E27FC236}">
                    <a16:creationId xmlns:a16="http://schemas.microsoft.com/office/drawing/2014/main" id="{E888EBB7-6001-4FDC-B1BA-79CD03DCF845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978930" y="1525070"/>
                <a:ext cx="5396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279778" name="Ink 279777">
                <a:extLst>
                  <a:ext uri="{FF2B5EF4-FFF2-40B4-BE49-F238E27FC236}">
                    <a16:creationId xmlns:a16="http://schemas.microsoft.com/office/drawing/2014/main" id="{5881B5BC-2319-4749-AB8D-5B1DBAB9039D}"/>
                  </a:ext>
                </a:extLst>
              </p14:cNvPr>
              <p14:cNvContentPartPr/>
              <p14:nvPr/>
            </p14:nvContentPartPr>
            <p14:xfrm>
              <a:off x="7414090" y="1597070"/>
              <a:ext cx="92160" cy="115560"/>
            </p14:xfrm>
          </p:contentPart>
        </mc:Choice>
        <mc:Fallback>
          <p:pic>
            <p:nvPicPr>
              <p:cNvPr id="279778" name="Ink 279777">
                <a:extLst>
                  <a:ext uri="{FF2B5EF4-FFF2-40B4-BE49-F238E27FC236}">
                    <a16:creationId xmlns:a16="http://schemas.microsoft.com/office/drawing/2014/main" id="{5881B5BC-2319-4749-AB8D-5B1DBAB9039D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7405450" y="1588430"/>
                <a:ext cx="1098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279787" name="Ink 279786">
                <a:extLst>
                  <a:ext uri="{FF2B5EF4-FFF2-40B4-BE49-F238E27FC236}">
                    <a16:creationId xmlns:a16="http://schemas.microsoft.com/office/drawing/2014/main" id="{6FB1BF7A-2109-4F75-82A3-F19955AEBAE9}"/>
                  </a:ext>
                </a:extLst>
              </p14:cNvPr>
              <p14:cNvContentPartPr/>
              <p14:nvPr/>
            </p14:nvContentPartPr>
            <p14:xfrm>
              <a:off x="5967610" y="3074510"/>
              <a:ext cx="975600" cy="572400"/>
            </p14:xfrm>
          </p:contentPart>
        </mc:Choice>
        <mc:Fallback>
          <p:pic>
            <p:nvPicPr>
              <p:cNvPr id="279787" name="Ink 279786">
                <a:extLst>
                  <a:ext uri="{FF2B5EF4-FFF2-40B4-BE49-F238E27FC236}">
                    <a16:creationId xmlns:a16="http://schemas.microsoft.com/office/drawing/2014/main" id="{6FB1BF7A-2109-4F75-82A3-F19955AEBAE9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5958610" y="3065504"/>
                <a:ext cx="993240" cy="5900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046874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38" name="Rectangle 1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pPr defTabSz="685800"/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975C25-5F96-8045-4AC7-A77A605D54F4}"/>
                  </a:ext>
                </a:extLst>
              </p:cNvPr>
              <p:cNvSpPr txBox="1"/>
              <p:nvPr/>
            </p:nvSpPr>
            <p:spPr>
              <a:xfrm>
                <a:off x="628650" y="1091506"/>
                <a:ext cx="7350953" cy="24662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 Light"/>
                    <a:ea typeface="FangSong" panose="02010609060101010101" pitchFamily="49" charset="-122"/>
                  </a:rPr>
                  <a:t>A fair coin is tossed twice: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𝐻𝐻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𝐻𝑇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𝑇𝐻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𝑇𝑇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200" dirty="0">
                    <a:latin typeface="Helvetica Light"/>
                    <a:ea typeface="FangSong" panose="02010609060101010101" pitchFamily="49" charset="-122"/>
                  </a:rPr>
                  <a:t>. For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1200" dirty="0">
                    <a:latin typeface="Helvetica Light"/>
                    <a:ea typeface="FangSong" panose="02010609060101010101" pitchFamily="49" charset="-122"/>
                  </a:rPr>
                  <a:t>, let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latin typeface="Helvetica Light"/>
                    <a:ea typeface="FangSong" panose="02010609060101010101" pitchFamily="49" charset="-122"/>
                  </a:rPr>
                  <a:t> be the number of heads, so that:</a:t>
                </a:r>
                <a:endParaRPr lang="en-US" sz="1200" i="1" dirty="0">
                  <a:latin typeface="Helvetica Light"/>
                  <a:ea typeface="FangSong" panose="02010609060101010101" pitchFamily="49" charset="-122"/>
                </a:endParaRPr>
              </a:p>
              <a:p>
                <a:endParaRPr lang="en-US" sz="1200" i="1" dirty="0">
                  <a:latin typeface="Helvetica Light"/>
                  <a:ea typeface="FangSong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𝐻𝐻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=2,  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𝐻𝑇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=1,  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𝑇𝐻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=1,  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𝑇𝑇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  <a:p>
                <a:endParaRPr lang="en-US" sz="1200" i="1" dirty="0">
                  <a:solidFill>
                    <a:srgbClr val="008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𝑇𝑇</m:t>
                            </m:r>
                          </m:e>
                        </m:d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200" dirty="0">
                    <a:solidFill>
                      <a:srgbClr val="008000"/>
                    </a:solidFill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𝐻𝑇</m:t>
                            </m:r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𝑇𝐻</m:t>
                            </m:r>
                          </m:e>
                        </m:d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200" dirty="0">
                    <a:solidFill>
                      <a:srgbClr val="008000"/>
                    </a:solidFill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</m:d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𝐻𝐻</m:t>
                            </m:r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200" dirty="0">
                    <a:solidFill>
                      <a:srgbClr val="008000"/>
                    </a:solidFill>
                  </a:rPr>
                  <a:t>. </a:t>
                </a:r>
                <a:endParaRPr lang="en-US" sz="1200" i="1" dirty="0">
                  <a:solidFill>
                    <a:srgbClr val="008000"/>
                  </a:solidFill>
                </a:endParaRPr>
              </a:p>
              <a:p>
                <a:endParaRPr lang="en-US" sz="1200" i="1" dirty="0">
                  <a:solidFill>
                    <a:srgbClr val="00800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sz="1200" dirty="0">
                  <a:solidFill>
                    <a:schemeClr val="tx1"/>
                  </a:solidFill>
                  <a:latin typeface="Helvetica Light"/>
                  <a:ea typeface="FangSong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975C25-5F96-8045-4AC7-A77A605D5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091506"/>
                <a:ext cx="7350953" cy="24662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7D3F8F01-0458-E8B4-CC37-8D21C29AF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440" y="2045970"/>
            <a:ext cx="2468708" cy="19284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84ED30F-973B-4B1A-A234-CB195BF249DC}"/>
                  </a:ext>
                </a:extLst>
              </p14:cNvPr>
              <p14:cNvContentPartPr/>
              <p14:nvPr/>
            </p14:nvContentPartPr>
            <p14:xfrm>
              <a:off x="5953210" y="1974710"/>
              <a:ext cx="643680" cy="422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84ED30F-973B-4B1A-A234-CB195BF249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4570" y="1965710"/>
                <a:ext cx="66132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D4A25C5-AE0D-41B2-A74A-B27830964FDD}"/>
                  </a:ext>
                </a:extLst>
              </p14:cNvPr>
              <p14:cNvContentPartPr/>
              <p14:nvPr/>
            </p14:nvContentPartPr>
            <p14:xfrm>
              <a:off x="2761810" y="3569870"/>
              <a:ext cx="1375560" cy="5846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D4A25C5-AE0D-41B2-A74A-B27830964F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3168" y="3561230"/>
                <a:ext cx="1393205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DB3AF4F-614B-48F9-9670-56DADD5F1FF3}"/>
                  </a:ext>
                </a:extLst>
              </p14:cNvPr>
              <p14:cNvContentPartPr/>
              <p14:nvPr/>
            </p14:nvContentPartPr>
            <p14:xfrm>
              <a:off x="4724530" y="3628910"/>
              <a:ext cx="3566520" cy="784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DB3AF4F-614B-48F9-9670-56DADD5F1F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15890" y="3619914"/>
                <a:ext cx="3584160" cy="802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AFC6D98-983D-44C2-B6E2-C26FD540E681}"/>
                  </a:ext>
                </a:extLst>
              </p14:cNvPr>
              <p14:cNvContentPartPr/>
              <p14:nvPr/>
            </p14:nvContentPartPr>
            <p14:xfrm>
              <a:off x="914650" y="2269190"/>
              <a:ext cx="117720" cy="1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AFC6D98-983D-44C2-B6E2-C26FD540E68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6010" y="2260190"/>
                <a:ext cx="1353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B368452-DB3F-4585-98D1-D6B735979F6E}"/>
                  </a:ext>
                </a:extLst>
              </p14:cNvPr>
              <p14:cNvContentPartPr/>
              <p14:nvPr/>
            </p14:nvContentPartPr>
            <p14:xfrm>
              <a:off x="983410" y="2342990"/>
              <a:ext cx="133560" cy="126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B368452-DB3F-4585-98D1-D6B735979F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4410" y="2334350"/>
                <a:ext cx="1512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05578BA-1DB8-4600-A6BD-0C081266CE60}"/>
                  </a:ext>
                </a:extLst>
              </p14:cNvPr>
              <p14:cNvContentPartPr/>
              <p14:nvPr/>
            </p14:nvContentPartPr>
            <p14:xfrm>
              <a:off x="921490" y="2702630"/>
              <a:ext cx="231840" cy="63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05578BA-1DB8-4600-A6BD-0C081266CE6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2490" y="2693990"/>
                <a:ext cx="2494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7059" name="Ink 257058">
                <a:extLst>
                  <a:ext uri="{FF2B5EF4-FFF2-40B4-BE49-F238E27FC236}">
                    <a16:creationId xmlns:a16="http://schemas.microsoft.com/office/drawing/2014/main" id="{0C700647-E15A-4837-BF8C-614FCD7AFE17}"/>
                  </a:ext>
                </a:extLst>
              </p14:cNvPr>
              <p14:cNvContentPartPr/>
              <p14:nvPr/>
            </p14:nvContentPartPr>
            <p14:xfrm>
              <a:off x="3713290" y="4668590"/>
              <a:ext cx="88920" cy="154440"/>
            </p14:xfrm>
          </p:contentPart>
        </mc:Choice>
        <mc:Fallback xmlns="">
          <p:pic>
            <p:nvPicPr>
              <p:cNvPr id="257059" name="Ink 257058">
                <a:extLst>
                  <a:ext uri="{FF2B5EF4-FFF2-40B4-BE49-F238E27FC236}">
                    <a16:creationId xmlns:a16="http://schemas.microsoft.com/office/drawing/2014/main" id="{0C700647-E15A-4837-BF8C-614FCD7AFE1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04650" y="4659590"/>
                <a:ext cx="1065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7064" name="Ink 257063">
                <a:extLst>
                  <a:ext uri="{FF2B5EF4-FFF2-40B4-BE49-F238E27FC236}">
                    <a16:creationId xmlns:a16="http://schemas.microsoft.com/office/drawing/2014/main" id="{D2B72951-622F-4A91-8672-2C6D643B10F3}"/>
                  </a:ext>
                </a:extLst>
              </p14:cNvPr>
              <p14:cNvContentPartPr/>
              <p14:nvPr/>
            </p14:nvContentPartPr>
            <p14:xfrm>
              <a:off x="3516010" y="4521710"/>
              <a:ext cx="127080" cy="160920"/>
            </p14:xfrm>
          </p:contentPart>
        </mc:Choice>
        <mc:Fallback xmlns="">
          <p:pic>
            <p:nvPicPr>
              <p:cNvPr id="257064" name="Ink 257063">
                <a:extLst>
                  <a:ext uri="{FF2B5EF4-FFF2-40B4-BE49-F238E27FC236}">
                    <a16:creationId xmlns:a16="http://schemas.microsoft.com/office/drawing/2014/main" id="{D2B72951-622F-4A91-8672-2C6D643B10F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07370" y="4513051"/>
                <a:ext cx="144720" cy="1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7065" name="Ink 257064">
                <a:extLst>
                  <a:ext uri="{FF2B5EF4-FFF2-40B4-BE49-F238E27FC236}">
                    <a16:creationId xmlns:a16="http://schemas.microsoft.com/office/drawing/2014/main" id="{B65156F6-49E7-488D-B17C-9AABB36633E5}"/>
                  </a:ext>
                </a:extLst>
              </p14:cNvPr>
              <p14:cNvContentPartPr/>
              <p14:nvPr/>
            </p14:nvContentPartPr>
            <p14:xfrm>
              <a:off x="3261130" y="4457630"/>
              <a:ext cx="188640" cy="168840"/>
            </p14:xfrm>
          </p:contentPart>
        </mc:Choice>
        <mc:Fallback xmlns="">
          <p:pic>
            <p:nvPicPr>
              <p:cNvPr id="257065" name="Ink 257064">
                <a:extLst>
                  <a:ext uri="{FF2B5EF4-FFF2-40B4-BE49-F238E27FC236}">
                    <a16:creationId xmlns:a16="http://schemas.microsoft.com/office/drawing/2014/main" id="{B65156F6-49E7-488D-B17C-9AABB36633E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52130" y="4448630"/>
                <a:ext cx="2062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7066" name="Ink 257065">
                <a:extLst>
                  <a:ext uri="{FF2B5EF4-FFF2-40B4-BE49-F238E27FC236}">
                    <a16:creationId xmlns:a16="http://schemas.microsoft.com/office/drawing/2014/main" id="{A20067E6-6636-4219-BF8F-ED3DD71FC491}"/>
                  </a:ext>
                </a:extLst>
              </p14:cNvPr>
              <p14:cNvContentPartPr/>
              <p14:nvPr/>
            </p14:nvContentPartPr>
            <p14:xfrm>
              <a:off x="2867290" y="4411550"/>
              <a:ext cx="330480" cy="181080"/>
            </p14:xfrm>
          </p:contentPart>
        </mc:Choice>
        <mc:Fallback xmlns="">
          <p:pic>
            <p:nvPicPr>
              <p:cNvPr id="257066" name="Ink 257065">
                <a:extLst>
                  <a:ext uri="{FF2B5EF4-FFF2-40B4-BE49-F238E27FC236}">
                    <a16:creationId xmlns:a16="http://schemas.microsoft.com/office/drawing/2014/main" id="{A20067E6-6636-4219-BF8F-ED3DD71FC49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58300" y="4402910"/>
                <a:ext cx="348101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7083" name="Ink 257082">
                <a:extLst>
                  <a:ext uri="{FF2B5EF4-FFF2-40B4-BE49-F238E27FC236}">
                    <a16:creationId xmlns:a16="http://schemas.microsoft.com/office/drawing/2014/main" id="{254A6517-1C96-4539-B933-B70E9B1F159A}"/>
                  </a:ext>
                </a:extLst>
              </p14:cNvPr>
              <p14:cNvContentPartPr/>
              <p14:nvPr/>
            </p14:nvContentPartPr>
            <p14:xfrm>
              <a:off x="3927490" y="4539350"/>
              <a:ext cx="999720" cy="340560"/>
            </p14:xfrm>
          </p:contentPart>
        </mc:Choice>
        <mc:Fallback xmlns="">
          <p:pic>
            <p:nvPicPr>
              <p:cNvPr id="257083" name="Ink 257082">
                <a:extLst>
                  <a:ext uri="{FF2B5EF4-FFF2-40B4-BE49-F238E27FC236}">
                    <a16:creationId xmlns:a16="http://schemas.microsoft.com/office/drawing/2014/main" id="{254A6517-1C96-4539-B933-B70E9B1F159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18850" y="4530350"/>
                <a:ext cx="101736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7084" name="Ink 257083">
                <a:extLst>
                  <a:ext uri="{FF2B5EF4-FFF2-40B4-BE49-F238E27FC236}">
                    <a16:creationId xmlns:a16="http://schemas.microsoft.com/office/drawing/2014/main" id="{A0EEE899-67EE-452D-A0D9-0B433E4C3A3C}"/>
                  </a:ext>
                </a:extLst>
              </p14:cNvPr>
              <p14:cNvContentPartPr/>
              <p14:nvPr/>
            </p14:nvContentPartPr>
            <p14:xfrm>
              <a:off x="5118010" y="4671830"/>
              <a:ext cx="114480" cy="335160"/>
            </p14:xfrm>
          </p:contentPart>
        </mc:Choice>
        <mc:Fallback xmlns="">
          <p:pic>
            <p:nvPicPr>
              <p:cNvPr id="257084" name="Ink 257083">
                <a:extLst>
                  <a:ext uri="{FF2B5EF4-FFF2-40B4-BE49-F238E27FC236}">
                    <a16:creationId xmlns:a16="http://schemas.microsoft.com/office/drawing/2014/main" id="{A0EEE899-67EE-452D-A0D9-0B433E4C3A3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109010" y="4662830"/>
                <a:ext cx="13212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57121" name="Ink 257120">
                <a:extLst>
                  <a:ext uri="{FF2B5EF4-FFF2-40B4-BE49-F238E27FC236}">
                    <a16:creationId xmlns:a16="http://schemas.microsoft.com/office/drawing/2014/main" id="{67DE91D3-11EB-4875-B034-7E77AF689AE9}"/>
                  </a:ext>
                </a:extLst>
              </p14:cNvPr>
              <p14:cNvContentPartPr/>
              <p14:nvPr/>
            </p14:nvContentPartPr>
            <p14:xfrm>
              <a:off x="5304490" y="4638780"/>
              <a:ext cx="1033200" cy="413570"/>
            </p14:xfrm>
          </p:contentPart>
        </mc:Choice>
        <mc:Fallback xmlns="">
          <p:pic>
            <p:nvPicPr>
              <p:cNvPr id="257121" name="Ink 257120">
                <a:extLst>
                  <a:ext uri="{FF2B5EF4-FFF2-40B4-BE49-F238E27FC236}">
                    <a16:creationId xmlns:a16="http://schemas.microsoft.com/office/drawing/2014/main" id="{67DE91D3-11EB-4875-B034-7E77AF689AE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95493" y="4629782"/>
                <a:ext cx="1050834" cy="431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7122" name="Ink 257121">
                <a:extLst>
                  <a:ext uri="{FF2B5EF4-FFF2-40B4-BE49-F238E27FC236}">
                    <a16:creationId xmlns:a16="http://schemas.microsoft.com/office/drawing/2014/main" id="{A4278888-0724-4490-81C9-DBB4DF2DF373}"/>
                  </a:ext>
                </a:extLst>
              </p14:cNvPr>
              <p14:cNvContentPartPr/>
              <p14:nvPr/>
            </p14:nvContentPartPr>
            <p14:xfrm>
              <a:off x="7057690" y="4860830"/>
              <a:ext cx="813960" cy="337190"/>
            </p14:xfrm>
          </p:contentPart>
        </mc:Choice>
        <mc:Fallback xmlns="">
          <p:pic>
            <p:nvPicPr>
              <p:cNvPr id="257122" name="Ink 257121">
                <a:extLst>
                  <a:ext uri="{FF2B5EF4-FFF2-40B4-BE49-F238E27FC236}">
                    <a16:creationId xmlns:a16="http://schemas.microsoft.com/office/drawing/2014/main" id="{A4278888-0724-4490-81C9-DBB4DF2DF37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048690" y="4852184"/>
                <a:ext cx="831600" cy="354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7123" name="Ink 257122">
                <a:extLst>
                  <a:ext uri="{FF2B5EF4-FFF2-40B4-BE49-F238E27FC236}">
                    <a16:creationId xmlns:a16="http://schemas.microsoft.com/office/drawing/2014/main" id="{1BB1E138-32F0-4EBA-8C64-3B4B1439DB0C}"/>
                  </a:ext>
                </a:extLst>
              </p14:cNvPr>
              <p14:cNvContentPartPr/>
              <p14:nvPr/>
            </p14:nvContentPartPr>
            <p14:xfrm>
              <a:off x="6466930" y="4847150"/>
              <a:ext cx="384120" cy="181440"/>
            </p14:xfrm>
          </p:contentPart>
        </mc:Choice>
        <mc:Fallback xmlns="">
          <p:pic>
            <p:nvPicPr>
              <p:cNvPr id="257123" name="Ink 257122">
                <a:extLst>
                  <a:ext uri="{FF2B5EF4-FFF2-40B4-BE49-F238E27FC236}">
                    <a16:creationId xmlns:a16="http://schemas.microsoft.com/office/drawing/2014/main" id="{1BB1E138-32F0-4EBA-8C64-3B4B1439DB0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457938" y="4838150"/>
                <a:ext cx="401743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57127" name="Ink 257126">
                <a:extLst>
                  <a:ext uri="{FF2B5EF4-FFF2-40B4-BE49-F238E27FC236}">
                    <a16:creationId xmlns:a16="http://schemas.microsoft.com/office/drawing/2014/main" id="{04ED1D35-189B-425F-AE7A-C49F3BF77099}"/>
                  </a:ext>
                </a:extLst>
              </p14:cNvPr>
              <p14:cNvContentPartPr/>
              <p14:nvPr/>
            </p14:nvContentPartPr>
            <p14:xfrm>
              <a:off x="580570" y="3020150"/>
              <a:ext cx="2072520" cy="1770840"/>
            </p14:xfrm>
          </p:contentPart>
        </mc:Choice>
        <mc:Fallback xmlns="">
          <p:pic>
            <p:nvPicPr>
              <p:cNvPr id="257127" name="Ink 257126">
                <a:extLst>
                  <a:ext uri="{FF2B5EF4-FFF2-40B4-BE49-F238E27FC236}">
                    <a16:creationId xmlns:a16="http://schemas.microsoft.com/office/drawing/2014/main" id="{04ED1D35-189B-425F-AE7A-C49F3BF7709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1930" y="3011150"/>
                <a:ext cx="2090160" cy="178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4549749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456578" name="Rectangle 2"/>
          <p:cNvSpPr>
            <a:spLocks noChangeArrowheads="1"/>
          </p:cNvSpPr>
          <p:nvPr/>
        </p:nvSpPr>
        <p:spPr bwMode="auto">
          <a:xfrm>
            <a:off x="1143001" y="-138499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Clr>
                <a:srgbClr val="3333CC"/>
              </a:buClr>
            </a:pPr>
            <a:endParaRPr lang="en-US" sz="135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083FD3F-525A-4F8C-A3EB-F055257F6F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4280" y="1148403"/>
                <a:ext cx="7886700" cy="345362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The Nationwide Motel Company has conducted a study, revealing that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70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percent of all calls for motel reservations specifically request nonsmoking rooms. To gain further insights, the customer service manager randomly selected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calls for analysis. Calculate both the mean and standard deviation of requests for nonsmoking rooms.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200" b="1" dirty="0">
                  <a:solidFill>
                    <a:schemeClr val="tx1"/>
                  </a:solidFill>
                  <a:latin typeface="Helvetica Light" panose="020B0403020202020204"/>
                </a:endParaRPr>
              </a:p>
              <a:p>
                <a:pPr marL="0" indent="0">
                  <a:buNone/>
                </a:pPr>
                <a:endParaRPr lang="en-US" sz="1400" dirty="0">
                  <a:solidFill>
                    <a:schemeClr val="tx1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083FD3F-525A-4F8C-A3EB-F055257F6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280" y="1148403"/>
                <a:ext cx="7886700" cy="3453628"/>
              </a:xfrm>
              <a:blipFill>
                <a:blip r:embed="rId2"/>
                <a:stretch>
                  <a:fillRect l="-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841EA88-C462-4501-98B3-11CB026E1BED}"/>
                  </a:ext>
                </a:extLst>
              </p14:cNvPr>
              <p14:cNvContentPartPr/>
              <p14:nvPr/>
            </p14:nvContentPartPr>
            <p14:xfrm>
              <a:off x="5312410" y="1096110"/>
              <a:ext cx="70920" cy="102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841EA88-C462-4501-98B3-11CB026E1B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03410" y="1087440"/>
                <a:ext cx="88560" cy="120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A33B733-0F2C-4945-A869-EE055D9B9A87}"/>
                  </a:ext>
                </a:extLst>
              </p14:cNvPr>
              <p14:cNvContentPartPr/>
              <p14:nvPr/>
            </p14:nvContentPartPr>
            <p14:xfrm>
              <a:off x="7640530" y="1767510"/>
              <a:ext cx="726480" cy="26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A33B733-0F2C-4945-A869-EE055D9B9A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31890" y="1758870"/>
                <a:ext cx="7441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26391D2-21D2-40FC-9EFD-E2F50340BECA}"/>
                  </a:ext>
                </a:extLst>
              </p14:cNvPr>
              <p14:cNvContentPartPr/>
              <p14:nvPr/>
            </p14:nvContentPartPr>
            <p14:xfrm>
              <a:off x="7882090" y="1842030"/>
              <a:ext cx="493560" cy="1429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26391D2-21D2-40FC-9EFD-E2F50340BE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73090" y="1833390"/>
                <a:ext cx="51120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939CB11-DB39-4472-82B5-CB4C7AC5B584}"/>
                  </a:ext>
                </a:extLst>
              </p14:cNvPr>
              <p14:cNvContentPartPr/>
              <p14:nvPr/>
            </p14:nvContentPartPr>
            <p14:xfrm>
              <a:off x="5317810" y="2012310"/>
              <a:ext cx="1802880" cy="284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939CB11-DB39-4472-82B5-CB4C7AC5B58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09170" y="2003310"/>
                <a:ext cx="18205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EDAFFEF-DF0B-46B2-B889-81549842572B}"/>
                  </a:ext>
                </a:extLst>
              </p14:cNvPr>
              <p14:cNvContentPartPr/>
              <p14:nvPr/>
            </p14:nvContentPartPr>
            <p14:xfrm>
              <a:off x="5755210" y="2140110"/>
              <a:ext cx="768240" cy="144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EDAFFEF-DF0B-46B2-B889-8154984257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46570" y="2131448"/>
                <a:ext cx="785880" cy="161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E52D172-98F4-48AB-A7B9-07536047B7B2}"/>
                  </a:ext>
                </a:extLst>
              </p14:cNvPr>
              <p14:cNvContentPartPr/>
              <p14:nvPr/>
            </p14:nvContentPartPr>
            <p14:xfrm>
              <a:off x="5067250" y="1415430"/>
              <a:ext cx="1112040" cy="619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E52D172-98F4-48AB-A7B9-07536047B7B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58250" y="1406377"/>
                <a:ext cx="1129680" cy="79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739BB1C-B809-4196-9B8E-94E01BC7A529}"/>
                  </a:ext>
                </a:extLst>
              </p14:cNvPr>
              <p14:cNvContentPartPr/>
              <p14:nvPr/>
            </p14:nvContentPartPr>
            <p14:xfrm>
              <a:off x="2473450" y="460710"/>
              <a:ext cx="70920" cy="17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739BB1C-B809-4196-9B8E-94E01BC7A52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64810" y="451710"/>
                <a:ext cx="885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456576" name="Ink 2456575">
                <a:extLst>
                  <a:ext uri="{FF2B5EF4-FFF2-40B4-BE49-F238E27FC236}">
                    <a16:creationId xmlns:a16="http://schemas.microsoft.com/office/drawing/2014/main" id="{CFD5B228-0701-400D-BC57-4D90A81BC031}"/>
                  </a:ext>
                </a:extLst>
              </p14:cNvPr>
              <p14:cNvContentPartPr/>
              <p14:nvPr/>
            </p14:nvContentPartPr>
            <p14:xfrm>
              <a:off x="2478130" y="426150"/>
              <a:ext cx="72000" cy="2520"/>
            </p14:xfrm>
          </p:contentPart>
        </mc:Choice>
        <mc:Fallback>
          <p:pic>
            <p:nvPicPr>
              <p:cNvPr id="2456576" name="Ink 2456575">
                <a:extLst>
                  <a:ext uri="{FF2B5EF4-FFF2-40B4-BE49-F238E27FC236}">
                    <a16:creationId xmlns:a16="http://schemas.microsoft.com/office/drawing/2014/main" id="{CFD5B228-0701-400D-BC57-4D90A81BC03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69490" y="417510"/>
                <a:ext cx="896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456577" name="Ink 2456576">
                <a:extLst>
                  <a:ext uri="{FF2B5EF4-FFF2-40B4-BE49-F238E27FC236}">
                    <a16:creationId xmlns:a16="http://schemas.microsoft.com/office/drawing/2014/main" id="{B43AE1BA-7613-4438-8D1E-4D349F730B4F}"/>
                  </a:ext>
                </a:extLst>
              </p14:cNvPr>
              <p14:cNvContentPartPr/>
              <p14:nvPr/>
            </p14:nvContentPartPr>
            <p14:xfrm>
              <a:off x="2627530" y="418590"/>
              <a:ext cx="64080" cy="59760"/>
            </p14:xfrm>
          </p:contentPart>
        </mc:Choice>
        <mc:Fallback>
          <p:pic>
            <p:nvPicPr>
              <p:cNvPr id="2456577" name="Ink 2456576">
                <a:extLst>
                  <a:ext uri="{FF2B5EF4-FFF2-40B4-BE49-F238E27FC236}">
                    <a16:creationId xmlns:a16="http://schemas.microsoft.com/office/drawing/2014/main" id="{B43AE1BA-7613-4438-8D1E-4D349F730B4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18890" y="409590"/>
                <a:ext cx="817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456582" name="Ink 2456581">
                <a:extLst>
                  <a:ext uri="{FF2B5EF4-FFF2-40B4-BE49-F238E27FC236}">
                    <a16:creationId xmlns:a16="http://schemas.microsoft.com/office/drawing/2014/main" id="{1A95C8B8-D82B-4364-AE79-313F37777617}"/>
                  </a:ext>
                </a:extLst>
              </p14:cNvPr>
              <p14:cNvContentPartPr/>
              <p14:nvPr/>
            </p14:nvContentPartPr>
            <p14:xfrm>
              <a:off x="2329810" y="614070"/>
              <a:ext cx="84600" cy="88560"/>
            </p14:xfrm>
          </p:contentPart>
        </mc:Choice>
        <mc:Fallback>
          <p:pic>
            <p:nvPicPr>
              <p:cNvPr id="2456582" name="Ink 2456581">
                <a:extLst>
                  <a:ext uri="{FF2B5EF4-FFF2-40B4-BE49-F238E27FC236}">
                    <a16:creationId xmlns:a16="http://schemas.microsoft.com/office/drawing/2014/main" id="{1A95C8B8-D82B-4364-AE79-313F3777761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21170" y="605070"/>
                <a:ext cx="1022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456583" name="Ink 2456582">
                <a:extLst>
                  <a:ext uri="{FF2B5EF4-FFF2-40B4-BE49-F238E27FC236}">
                    <a16:creationId xmlns:a16="http://schemas.microsoft.com/office/drawing/2014/main" id="{1F21F88F-A0F0-406F-9A38-230C9D52ADCC}"/>
                  </a:ext>
                </a:extLst>
              </p14:cNvPr>
              <p14:cNvContentPartPr/>
              <p14:nvPr/>
            </p14:nvContentPartPr>
            <p14:xfrm>
              <a:off x="2508730" y="689670"/>
              <a:ext cx="75600" cy="5760"/>
            </p14:xfrm>
          </p:contentPart>
        </mc:Choice>
        <mc:Fallback>
          <p:pic>
            <p:nvPicPr>
              <p:cNvPr id="2456583" name="Ink 2456582">
                <a:extLst>
                  <a:ext uri="{FF2B5EF4-FFF2-40B4-BE49-F238E27FC236}">
                    <a16:creationId xmlns:a16="http://schemas.microsoft.com/office/drawing/2014/main" id="{1F21F88F-A0F0-406F-9A38-230C9D52ADC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99730" y="681030"/>
                <a:ext cx="932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456584" name="Ink 2456583">
                <a:extLst>
                  <a:ext uri="{FF2B5EF4-FFF2-40B4-BE49-F238E27FC236}">
                    <a16:creationId xmlns:a16="http://schemas.microsoft.com/office/drawing/2014/main" id="{D0FCD930-F4B7-49C0-B8B7-AA1E06E608C6}"/>
                  </a:ext>
                </a:extLst>
              </p14:cNvPr>
              <p14:cNvContentPartPr/>
              <p14:nvPr/>
            </p14:nvContentPartPr>
            <p14:xfrm>
              <a:off x="2511610" y="633510"/>
              <a:ext cx="86760" cy="6480"/>
            </p14:xfrm>
          </p:contentPart>
        </mc:Choice>
        <mc:Fallback>
          <p:pic>
            <p:nvPicPr>
              <p:cNvPr id="2456584" name="Ink 2456583">
                <a:extLst>
                  <a:ext uri="{FF2B5EF4-FFF2-40B4-BE49-F238E27FC236}">
                    <a16:creationId xmlns:a16="http://schemas.microsoft.com/office/drawing/2014/main" id="{D0FCD930-F4B7-49C0-B8B7-AA1E06E608C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502970" y="624510"/>
                <a:ext cx="1044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456588" name="Ink 2456587">
                <a:extLst>
                  <a:ext uri="{FF2B5EF4-FFF2-40B4-BE49-F238E27FC236}">
                    <a16:creationId xmlns:a16="http://schemas.microsoft.com/office/drawing/2014/main" id="{3DCA11C7-ADBE-4115-8808-038B074F71A9}"/>
                  </a:ext>
                </a:extLst>
              </p14:cNvPr>
              <p14:cNvContentPartPr/>
              <p14:nvPr/>
            </p14:nvContentPartPr>
            <p14:xfrm>
              <a:off x="2747410" y="586710"/>
              <a:ext cx="286560" cy="117360"/>
            </p14:xfrm>
          </p:contentPart>
        </mc:Choice>
        <mc:Fallback>
          <p:pic>
            <p:nvPicPr>
              <p:cNvPr id="2456588" name="Ink 2456587">
                <a:extLst>
                  <a:ext uri="{FF2B5EF4-FFF2-40B4-BE49-F238E27FC236}">
                    <a16:creationId xmlns:a16="http://schemas.microsoft.com/office/drawing/2014/main" id="{3DCA11C7-ADBE-4115-8808-038B074F71A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38399" y="577710"/>
                <a:ext cx="304222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456589" name="Ink 2456588">
                <a:extLst>
                  <a:ext uri="{FF2B5EF4-FFF2-40B4-BE49-F238E27FC236}">
                    <a16:creationId xmlns:a16="http://schemas.microsoft.com/office/drawing/2014/main" id="{FE5F237B-80BE-439A-B856-DC95B9DE8BD5}"/>
                  </a:ext>
                </a:extLst>
              </p14:cNvPr>
              <p14:cNvContentPartPr/>
              <p14:nvPr/>
            </p14:nvContentPartPr>
            <p14:xfrm>
              <a:off x="2762530" y="391950"/>
              <a:ext cx="165960" cy="113760"/>
            </p14:xfrm>
          </p:contentPart>
        </mc:Choice>
        <mc:Fallback>
          <p:pic>
            <p:nvPicPr>
              <p:cNvPr id="2456589" name="Ink 2456588">
                <a:extLst>
                  <a:ext uri="{FF2B5EF4-FFF2-40B4-BE49-F238E27FC236}">
                    <a16:creationId xmlns:a16="http://schemas.microsoft.com/office/drawing/2014/main" id="{FE5F237B-80BE-439A-B856-DC95B9DE8BD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753890" y="383310"/>
                <a:ext cx="1836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456590" name="Ink 2456589">
                <a:extLst>
                  <a:ext uri="{FF2B5EF4-FFF2-40B4-BE49-F238E27FC236}">
                    <a16:creationId xmlns:a16="http://schemas.microsoft.com/office/drawing/2014/main" id="{67F1BA06-5EF9-42B1-8E40-5E236E403ACC}"/>
                  </a:ext>
                </a:extLst>
              </p14:cNvPr>
              <p14:cNvContentPartPr/>
              <p14:nvPr/>
            </p14:nvContentPartPr>
            <p14:xfrm>
              <a:off x="2335930" y="356670"/>
              <a:ext cx="84240" cy="118080"/>
            </p14:xfrm>
          </p:contentPart>
        </mc:Choice>
        <mc:Fallback>
          <p:pic>
            <p:nvPicPr>
              <p:cNvPr id="2456590" name="Ink 2456589">
                <a:extLst>
                  <a:ext uri="{FF2B5EF4-FFF2-40B4-BE49-F238E27FC236}">
                    <a16:creationId xmlns:a16="http://schemas.microsoft.com/office/drawing/2014/main" id="{67F1BA06-5EF9-42B1-8E40-5E236E403AC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326930" y="347670"/>
                <a:ext cx="1018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456593" name="Ink 2456592">
                <a:extLst>
                  <a:ext uri="{FF2B5EF4-FFF2-40B4-BE49-F238E27FC236}">
                    <a16:creationId xmlns:a16="http://schemas.microsoft.com/office/drawing/2014/main" id="{30A4F2EA-4021-4EC9-8449-3236DC0DE7F4}"/>
                  </a:ext>
                </a:extLst>
              </p14:cNvPr>
              <p14:cNvContentPartPr/>
              <p14:nvPr/>
            </p14:nvContentPartPr>
            <p14:xfrm>
              <a:off x="2228650" y="2616750"/>
              <a:ext cx="72000" cy="12600"/>
            </p14:xfrm>
          </p:contentPart>
        </mc:Choice>
        <mc:Fallback>
          <p:pic>
            <p:nvPicPr>
              <p:cNvPr id="2456593" name="Ink 2456592">
                <a:extLst>
                  <a:ext uri="{FF2B5EF4-FFF2-40B4-BE49-F238E27FC236}">
                    <a16:creationId xmlns:a16="http://schemas.microsoft.com/office/drawing/2014/main" id="{30A4F2EA-4021-4EC9-8449-3236DC0DE7F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220010" y="2607750"/>
                <a:ext cx="896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456594" name="Ink 2456593">
                <a:extLst>
                  <a:ext uri="{FF2B5EF4-FFF2-40B4-BE49-F238E27FC236}">
                    <a16:creationId xmlns:a16="http://schemas.microsoft.com/office/drawing/2014/main" id="{61CBF843-F7BE-423B-95B5-998B9964F2CC}"/>
                  </a:ext>
                </a:extLst>
              </p14:cNvPr>
              <p14:cNvContentPartPr/>
              <p14:nvPr/>
            </p14:nvContentPartPr>
            <p14:xfrm>
              <a:off x="2212450" y="2575710"/>
              <a:ext cx="68760" cy="9360"/>
            </p14:xfrm>
          </p:contentPart>
        </mc:Choice>
        <mc:Fallback>
          <p:pic>
            <p:nvPicPr>
              <p:cNvPr id="2456594" name="Ink 2456593">
                <a:extLst>
                  <a:ext uri="{FF2B5EF4-FFF2-40B4-BE49-F238E27FC236}">
                    <a16:creationId xmlns:a16="http://schemas.microsoft.com/office/drawing/2014/main" id="{61CBF843-F7BE-423B-95B5-998B9964F2C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203810" y="2567070"/>
                <a:ext cx="864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456595" name="Ink 2456594">
                <a:extLst>
                  <a:ext uri="{FF2B5EF4-FFF2-40B4-BE49-F238E27FC236}">
                    <a16:creationId xmlns:a16="http://schemas.microsoft.com/office/drawing/2014/main" id="{E19FE99F-7ECC-4759-A55D-186F58CEC637}"/>
                  </a:ext>
                </a:extLst>
              </p14:cNvPr>
              <p14:cNvContentPartPr/>
              <p14:nvPr/>
            </p14:nvContentPartPr>
            <p14:xfrm>
              <a:off x="2037850" y="2521350"/>
              <a:ext cx="98280" cy="160200"/>
            </p14:xfrm>
          </p:contentPart>
        </mc:Choice>
        <mc:Fallback>
          <p:pic>
            <p:nvPicPr>
              <p:cNvPr id="2456595" name="Ink 2456594">
                <a:extLst>
                  <a:ext uri="{FF2B5EF4-FFF2-40B4-BE49-F238E27FC236}">
                    <a16:creationId xmlns:a16="http://schemas.microsoft.com/office/drawing/2014/main" id="{E19FE99F-7ECC-4759-A55D-186F58CEC63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028850" y="2512350"/>
                <a:ext cx="1159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456596" name="Ink 2456595">
                <a:extLst>
                  <a:ext uri="{FF2B5EF4-FFF2-40B4-BE49-F238E27FC236}">
                    <a16:creationId xmlns:a16="http://schemas.microsoft.com/office/drawing/2014/main" id="{0A25E9A3-A5F8-46D3-B051-BD1E17CDCF4D}"/>
                  </a:ext>
                </a:extLst>
              </p14:cNvPr>
              <p14:cNvContentPartPr/>
              <p14:nvPr/>
            </p14:nvContentPartPr>
            <p14:xfrm>
              <a:off x="2441410" y="2537190"/>
              <a:ext cx="97920" cy="81360"/>
            </p14:xfrm>
          </p:contentPart>
        </mc:Choice>
        <mc:Fallback>
          <p:pic>
            <p:nvPicPr>
              <p:cNvPr id="2456596" name="Ink 2456595">
                <a:extLst>
                  <a:ext uri="{FF2B5EF4-FFF2-40B4-BE49-F238E27FC236}">
                    <a16:creationId xmlns:a16="http://schemas.microsoft.com/office/drawing/2014/main" id="{0A25E9A3-A5F8-46D3-B051-BD1E17CDCF4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432770" y="2528550"/>
                <a:ext cx="1155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456599" name="Ink 2456598">
                <a:extLst>
                  <a:ext uri="{FF2B5EF4-FFF2-40B4-BE49-F238E27FC236}">
                    <a16:creationId xmlns:a16="http://schemas.microsoft.com/office/drawing/2014/main" id="{722FFA23-BD4A-440F-9195-37CD50CD845F}"/>
                  </a:ext>
                </a:extLst>
              </p14:cNvPr>
              <p14:cNvContentPartPr/>
              <p14:nvPr/>
            </p14:nvContentPartPr>
            <p14:xfrm>
              <a:off x="2873770" y="2578950"/>
              <a:ext cx="90720" cy="64800"/>
            </p14:xfrm>
          </p:contentPart>
        </mc:Choice>
        <mc:Fallback>
          <p:pic>
            <p:nvPicPr>
              <p:cNvPr id="2456599" name="Ink 2456598">
                <a:extLst>
                  <a:ext uri="{FF2B5EF4-FFF2-40B4-BE49-F238E27FC236}">
                    <a16:creationId xmlns:a16="http://schemas.microsoft.com/office/drawing/2014/main" id="{722FFA23-BD4A-440F-9195-37CD50CD845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865130" y="2570310"/>
                <a:ext cx="1083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456611" name="Ink 2456610">
                <a:extLst>
                  <a:ext uri="{FF2B5EF4-FFF2-40B4-BE49-F238E27FC236}">
                    <a16:creationId xmlns:a16="http://schemas.microsoft.com/office/drawing/2014/main" id="{9E592FA8-F75E-4C66-88A1-3435269B5280}"/>
                  </a:ext>
                </a:extLst>
              </p14:cNvPr>
              <p14:cNvContentPartPr/>
              <p14:nvPr/>
            </p14:nvContentPartPr>
            <p14:xfrm>
              <a:off x="3763330" y="2557350"/>
              <a:ext cx="338040" cy="123120"/>
            </p14:xfrm>
          </p:contentPart>
        </mc:Choice>
        <mc:Fallback>
          <p:pic>
            <p:nvPicPr>
              <p:cNvPr id="2456611" name="Ink 2456610">
                <a:extLst>
                  <a:ext uri="{FF2B5EF4-FFF2-40B4-BE49-F238E27FC236}">
                    <a16:creationId xmlns:a16="http://schemas.microsoft.com/office/drawing/2014/main" id="{9E592FA8-F75E-4C66-88A1-3435269B528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754330" y="2548350"/>
                <a:ext cx="3556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456613" name="Ink 2456612">
                <a:extLst>
                  <a:ext uri="{FF2B5EF4-FFF2-40B4-BE49-F238E27FC236}">
                    <a16:creationId xmlns:a16="http://schemas.microsoft.com/office/drawing/2014/main" id="{93144546-34DF-42A7-9EC3-96A777D2AFE7}"/>
                  </a:ext>
                </a:extLst>
              </p14:cNvPr>
              <p14:cNvContentPartPr/>
              <p14:nvPr/>
            </p14:nvContentPartPr>
            <p14:xfrm>
              <a:off x="3260410" y="2538990"/>
              <a:ext cx="408600" cy="109440"/>
            </p14:xfrm>
          </p:contentPart>
        </mc:Choice>
        <mc:Fallback>
          <p:pic>
            <p:nvPicPr>
              <p:cNvPr id="2456613" name="Ink 2456612">
                <a:extLst>
                  <a:ext uri="{FF2B5EF4-FFF2-40B4-BE49-F238E27FC236}">
                    <a16:creationId xmlns:a16="http://schemas.microsoft.com/office/drawing/2014/main" id="{93144546-34DF-42A7-9EC3-96A777D2AFE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251410" y="2530350"/>
                <a:ext cx="4262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456614" name="Ink 2456613">
                <a:extLst>
                  <a:ext uri="{FF2B5EF4-FFF2-40B4-BE49-F238E27FC236}">
                    <a16:creationId xmlns:a16="http://schemas.microsoft.com/office/drawing/2014/main" id="{5D3325C8-7C16-4348-9290-BF8FE63A49D0}"/>
                  </a:ext>
                </a:extLst>
              </p14:cNvPr>
              <p14:cNvContentPartPr/>
              <p14:nvPr/>
            </p14:nvContentPartPr>
            <p14:xfrm>
              <a:off x="2670010" y="2542950"/>
              <a:ext cx="85320" cy="132840"/>
            </p14:xfrm>
          </p:contentPart>
        </mc:Choice>
        <mc:Fallback>
          <p:pic>
            <p:nvPicPr>
              <p:cNvPr id="2456614" name="Ink 2456613">
                <a:extLst>
                  <a:ext uri="{FF2B5EF4-FFF2-40B4-BE49-F238E27FC236}">
                    <a16:creationId xmlns:a16="http://schemas.microsoft.com/office/drawing/2014/main" id="{5D3325C8-7C16-4348-9290-BF8FE63A49D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661333" y="2533950"/>
                <a:ext cx="103035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456621" name="Ink 2456620">
                <a:extLst>
                  <a:ext uri="{FF2B5EF4-FFF2-40B4-BE49-F238E27FC236}">
                    <a16:creationId xmlns:a16="http://schemas.microsoft.com/office/drawing/2014/main" id="{95F16F2A-432E-4402-903F-291EB8DCD6FA}"/>
                  </a:ext>
                </a:extLst>
              </p14:cNvPr>
              <p14:cNvContentPartPr/>
              <p14:nvPr/>
            </p14:nvContentPartPr>
            <p14:xfrm>
              <a:off x="1985650" y="3048030"/>
              <a:ext cx="147240" cy="107640"/>
            </p14:xfrm>
          </p:contentPart>
        </mc:Choice>
        <mc:Fallback>
          <p:pic>
            <p:nvPicPr>
              <p:cNvPr id="2456621" name="Ink 2456620">
                <a:extLst>
                  <a:ext uri="{FF2B5EF4-FFF2-40B4-BE49-F238E27FC236}">
                    <a16:creationId xmlns:a16="http://schemas.microsoft.com/office/drawing/2014/main" id="{95F16F2A-432E-4402-903F-291EB8DCD6F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976650" y="3039390"/>
                <a:ext cx="1648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456622" name="Ink 2456621">
                <a:extLst>
                  <a:ext uri="{FF2B5EF4-FFF2-40B4-BE49-F238E27FC236}">
                    <a16:creationId xmlns:a16="http://schemas.microsoft.com/office/drawing/2014/main" id="{FDACCCE5-001D-4488-A104-E7022260E60C}"/>
                  </a:ext>
                </a:extLst>
              </p14:cNvPr>
              <p14:cNvContentPartPr/>
              <p14:nvPr/>
            </p14:nvContentPartPr>
            <p14:xfrm>
              <a:off x="2190490" y="3167910"/>
              <a:ext cx="83160" cy="4680"/>
            </p14:xfrm>
          </p:contentPart>
        </mc:Choice>
        <mc:Fallback>
          <p:pic>
            <p:nvPicPr>
              <p:cNvPr id="2456622" name="Ink 2456621">
                <a:extLst>
                  <a:ext uri="{FF2B5EF4-FFF2-40B4-BE49-F238E27FC236}">
                    <a16:creationId xmlns:a16="http://schemas.microsoft.com/office/drawing/2014/main" id="{FDACCCE5-001D-4488-A104-E7022260E60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181850" y="3159270"/>
                <a:ext cx="1008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456623" name="Ink 2456622">
                <a:extLst>
                  <a:ext uri="{FF2B5EF4-FFF2-40B4-BE49-F238E27FC236}">
                    <a16:creationId xmlns:a16="http://schemas.microsoft.com/office/drawing/2014/main" id="{33119AD2-0D17-43D0-B346-64CFC1B1E9A1}"/>
                  </a:ext>
                </a:extLst>
              </p14:cNvPr>
              <p14:cNvContentPartPr/>
              <p14:nvPr/>
            </p14:nvContentPartPr>
            <p14:xfrm>
              <a:off x="2209930" y="3113910"/>
              <a:ext cx="72000" cy="5400"/>
            </p14:xfrm>
          </p:contentPart>
        </mc:Choice>
        <mc:Fallback>
          <p:pic>
            <p:nvPicPr>
              <p:cNvPr id="2456623" name="Ink 2456622">
                <a:extLst>
                  <a:ext uri="{FF2B5EF4-FFF2-40B4-BE49-F238E27FC236}">
                    <a16:creationId xmlns:a16="http://schemas.microsoft.com/office/drawing/2014/main" id="{33119AD2-0D17-43D0-B346-64CFC1B1E9A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201290" y="3104910"/>
                <a:ext cx="896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456635" name="Ink 2456634">
                <a:extLst>
                  <a:ext uri="{FF2B5EF4-FFF2-40B4-BE49-F238E27FC236}">
                    <a16:creationId xmlns:a16="http://schemas.microsoft.com/office/drawing/2014/main" id="{626C2758-7404-4D08-AB05-50AC84E67E1D}"/>
                  </a:ext>
                </a:extLst>
              </p14:cNvPr>
              <p14:cNvContentPartPr/>
              <p14:nvPr/>
            </p14:nvContentPartPr>
            <p14:xfrm>
              <a:off x="3420970" y="3222990"/>
              <a:ext cx="41400" cy="9720"/>
            </p14:xfrm>
          </p:contentPart>
        </mc:Choice>
        <mc:Fallback>
          <p:pic>
            <p:nvPicPr>
              <p:cNvPr id="2456635" name="Ink 2456634">
                <a:extLst>
                  <a:ext uri="{FF2B5EF4-FFF2-40B4-BE49-F238E27FC236}">
                    <a16:creationId xmlns:a16="http://schemas.microsoft.com/office/drawing/2014/main" id="{626C2758-7404-4D08-AB05-50AC84E67E1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411970" y="3214350"/>
                <a:ext cx="590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456636" name="Ink 2456635">
                <a:extLst>
                  <a:ext uri="{FF2B5EF4-FFF2-40B4-BE49-F238E27FC236}">
                    <a16:creationId xmlns:a16="http://schemas.microsoft.com/office/drawing/2014/main" id="{1064664D-69E1-4119-9CBF-6A40C9C8DBE4}"/>
                  </a:ext>
                </a:extLst>
              </p14:cNvPr>
              <p14:cNvContentPartPr/>
              <p14:nvPr/>
            </p14:nvContentPartPr>
            <p14:xfrm>
              <a:off x="3395410" y="3182670"/>
              <a:ext cx="75600" cy="13320"/>
            </p14:xfrm>
          </p:contentPart>
        </mc:Choice>
        <mc:Fallback>
          <p:pic>
            <p:nvPicPr>
              <p:cNvPr id="2456636" name="Ink 2456635">
                <a:extLst>
                  <a:ext uri="{FF2B5EF4-FFF2-40B4-BE49-F238E27FC236}">
                    <a16:creationId xmlns:a16="http://schemas.microsoft.com/office/drawing/2014/main" id="{1064664D-69E1-4119-9CBF-6A40C9C8DBE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386770" y="3173670"/>
                <a:ext cx="932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456655" name="Ink 2456654">
                <a:extLst>
                  <a:ext uri="{FF2B5EF4-FFF2-40B4-BE49-F238E27FC236}">
                    <a16:creationId xmlns:a16="http://schemas.microsoft.com/office/drawing/2014/main" id="{7FCB878A-A0EC-41EB-90D8-23F4799880A4}"/>
                  </a:ext>
                </a:extLst>
              </p14:cNvPr>
              <p14:cNvContentPartPr/>
              <p14:nvPr/>
            </p14:nvContentPartPr>
            <p14:xfrm>
              <a:off x="5229970" y="3335670"/>
              <a:ext cx="84240" cy="10800"/>
            </p14:xfrm>
          </p:contentPart>
        </mc:Choice>
        <mc:Fallback>
          <p:pic>
            <p:nvPicPr>
              <p:cNvPr id="2456655" name="Ink 2456654">
                <a:extLst>
                  <a:ext uri="{FF2B5EF4-FFF2-40B4-BE49-F238E27FC236}">
                    <a16:creationId xmlns:a16="http://schemas.microsoft.com/office/drawing/2014/main" id="{7FCB878A-A0EC-41EB-90D8-23F4799880A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221330" y="3326670"/>
                <a:ext cx="1018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456656" name="Ink 2456655">
                <a:extLst>
                  <a:ext uri="{FF2B5EF4-FFF2-40B4-BE49-F238E27FC236}">
                    <a16:creationId xmlns:a16="http://schemas.microsoft.com/office/drawing/2014/main" id="{3ED56E09-48B6-4F9C-B516-3AECD484B644}"/>
                  </a:ext>
                </a:extLst>
              </p14:cNvPr>
              <p14:cNvContentPartPr/>
              <p14:nvPr/>
            </p14:nvContentPartPr>
            <p14:xfrm>
              <a:off x="5174890" y="3274830"/>
              <a:ext cx="145800" cy="39600"/>
            </p14:xfrm>
          </p:contentPart>
        </mc:Choice>
        <mc:Fallback>
          <p:pic>
            <p:nvPicPr>
              <p:cNvPr id="2456656" name="Ink 2456655">
                <a:extLst>
                  <a:ext uri="{FF2B5EF4-FFF2-40B4-BE49-F238E27FC236}">
                    <a16:creationId xmlns:a16="http://schemas.microsoft.com/office/drawing/2014/main" id="{3ED56E09-48B6-4F9C-B516-3AECD484B64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165890" y="3265830"/>
                <a:ext cx="1634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456657" name="Ink 2456656">
                <a:extLst>
                  <a:ext uri="{FF2B5EF4-FFF2-40B4-BE49-F238E27FC236}">
                    <a16:creationId xmlns:a16="http://schemas.microsoft.com/office/drawing/2014/main" id="{C70E19F3-48DF-42DB-9590-383DD457B67E}"/>
                  </a:ext>
                </a:extLst>
              </p14:cNvPr>
              <p14:cNvContentPartPr/>
              <p14:nvPr/>
            </p14:nvContentPartPr>
            <p14:xfrm>
              <a:off x="3668650" y="2975310"/>
              <a:ext cx="1319040" cy="431280"/>
            </p14:xfrm>
          </p:contentPart>
        </mc:Choice>
        <mc:Fallback>
          <p:pic>
            <p:nvPicPr>
              <p:cNvPr id="2456657" name="Ink 2456656">
                <a:extLst>
                  <a:ext uri="{FF2B5EF4-FFF2-40B4-BE49-F238E27FC236}">
                    <a16:creationId xmlns:a16="http://schemas.microsoft.com/office/drawing/2014/main" id="{C70E19F3-48DF-42DB-9590-383DD457B67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660010" y="2966302"/>
                <a:ext cx="1336680" cy="448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456660" name="Ink 2456659">
                <a:extLst>
                  <a:ext uri="{FF2B5EF4-FFF2-40B4-BE49-F238E27FC236}">
                    <a16:creationId xmlns:a16="http://schemas.microsoft.com/office/drawing/2014/main" id="{869240C9-4529-4442-BFFE-3E3E5B2E2BE6}"/>
                  </a:ext>
                </a:extLst>
              </p14:cNvPr>
              <p14:cNvContentPartPr/>
              <p14:nvPr/>
            </p14:nvContentPartPr>
            <p14:xfrm>
              <a:off x="2374450" y="2931390"/>
              <a:ext cx="937800" cy="329760"/>
            </p14:xfrm>
          </p:contentPart>
        </mc:Choice>
        <mc:Fallback>
          <p:pic>
            <p:nvPicPr>
              <p:cNvPr id="2456660" name="Ink 2456659">
                <a:extLst>
                  <a:ext uri="{FF2B5EF4-FFF2-40B4-BE49-F238E27FC236}">
                    <a16:creationId xmlns:a16="http://schemas.microsoft.com/office/drawing/2014/main" id="{869240C9-4529-4442-BFFE-3E3E5B2E2BE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365807" y="2922390"/>
                <a:ext cx="955447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456669" name="Ink 2456668">
                <a:extLst>
                  <a:ext uri="{FF2B5EF4-FFF2-40B4-BE49-F238E27FC236}">
                    <a16:creationId xmlns:a16="http://schemas.microsoft.com/office/drawing/2014/main" id="{4D3D0EFF-4D68-469E-BD4F-81290585FC17}"/>
                  </a:ext>
                </a:extLst>
              </p14:cNvPr>
              <p14:cNvContentPartPr/>
              <p14:nvPr/>
            </p14:nvContentPartPr>
            <p14:xfrm>
              <a:off x="4231330" y="2374110"/>
              <a:ext cx="957600" cy="396720"/>
            </p14:xfrm>
          </p:contentPart>
        </mc:Choice>
        <mc:Fallback>
          <p:pic>
            <p:nvPicPr>
              <p:cNvPr id="2456669" name="Ink 2456668">
                <a:extLst>
                  <a:ext uri="{FF2B5EF4-FFF2-40B4-BE49-F238E27FC236}">
                    <a16:creationId xmlns:a16="http://schemas.microsoft.com/office/drawing/2014/main" id="{4D3D0EFF-4D68-469E-BD4F-81290585FC1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222687" y="2365110"/>
                <a:ext cx="975247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456716" name="Ink 2456715">
                <a:extLst>
                  <a:ext uri="{FF2B5EF4-FFF2-40B4-BE49-F238E27FC236}">
                    <a16:creationId xmlns:a16="http://schemas.microsoft.com/office/drawing/2014/main" id="{89CF444D-589A-4F64-B269-6151855E21B8}"/>
                  </a:ext>
                </a:extLst>
              </p14:cNvPr>
              <p14:cNvContentPartPr/>
              <p14:nvPr/>
            </p14:nvContentPartPr>
            <p14:xfrm>
              <a:off x="7305730" y="2165310"/>
              <a:ext cx="1390320" cy="2542320"/>
            </p14:xfrm>
          </p:contentPart>
        </mc:Choice>
        <mc:Fallback>
          <p:pic>
            <p:nvPicPr>
              <p:cNvPr id="2456716" name="Ink 2456715">
                <a:extLst>
                  <a:ext uri="{FF2B5EF4-FFF2-40B4-BE49-F238E27FC236}">
                    <a16:creationId xmlns:a16="http://schemas.microsoft.com/office/drawing/2014/main" id="{89CF444D-589A-4F64-B269-6151855E21B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297090" y="2156310"/>
                <a:ext cx="1407960" cy="255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456720" name="Ink 2456719">
                <a:extLst>
                  <a:ext uri="{FF2B5EF4-FFF2-40B4-BE49-F238E27FC236}">
                    <a16:creationId xmlns:a16="http://schemas.microsoft.com/office/drawing/2014/main" id="{50325E39-4019-4951-8704-B35F8DCBE309}"/>
                  </a:ext>
                </a:extLst>
              </p14:cNvPr>
              <p14:cNvContentPartPr/>
              <p14:nvPr/>
            </p14:nvContentPartPr>
            <p14:xfrm>
              <a:off x="5393410" y="3053070"/>
              <a:ext cx="749520" cy="457920"/>
            </p14:xfrm>
          </p:contentPart>
        </mc:Choice>
        <mc:Fallback>
          <p:pic>
            <p:nvPicPr>
              <p:cNvPr id="2456720" name="Ink 2456719">
                <a:extLst>
                  <a:ext uri="{FF2B5EF4-FFF2-40B4-BE49-F238E27FC236}">
                    <a16:creationId xmlns:a16="http://schemas.microsoft.com/office/drawing/2014/main" id="{50325E39-4019-4951-8704-B35F8DCBE309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384770" y="3044070"/>
                <a:ext cx="767160" cy="475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2456578" name="Rectangle 2"/>
          <p:cNvSpPr>
            <a:spLocks noChangeArrowheads="1"/>
          </p:cNvSpPr>
          <p:nvPr/>
        </p:nvSpPr>
        <p:spPr bwMode="auto">
          <a:xfrm>
            <a:off x="1143001" y="-138499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Clr>
                <a:srgbClr val="3333CC"/>
              </a:buClr>
            </a:pPr>
            <a:endParaRPr lang="en-US" sz="135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083FD3F-525A-4F8C-A3EB-F055257F6F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4280" y="1148403"/>
                <a:ext cx="7886700" cy="3453628"/>
              </a:xfrm>
            </p:spPr>
            <p:txBody>
              <a:bodyPr>
                <a:normAutofit/>
              </a:bodyPr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=25×0.7=17.5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 algn="ctr">
                  <a:buNone/>
                </a:pPr>
                <a:br>
                  <a:rPr lang="en-US" sz="1200" i="1" dirty="0">
                    <a:solidFill>
                      <a:srgbClr val="008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25×0.7×0.3</m:t>
                          </m:r>
                        </m:e>
                      </m:ra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=2.29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200" b="1" dirty="0">
                  <a:solidFill>
                    <a:schemeClr val="tx1"/>
                  </a:solidFill>
                  <a:latin typeface="Helvetica Light" panose="020B0403020202020204"/>
                </a:endParaRPr>
              </a:p>
              <a:p>
                <a:pPr marL="0" indent="0">
                  <a:buNone/>
                </a:pPr>
                <a:endParaRPr lang="en-US" sz="1400" dirty="0">
                  <a:solidFill>
                    <a:schemeClr val="tx1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083FD3F-525A-4F8C-A3EB-F055257F6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280" y="1148403"/>
                <a:ext cx="7886700" cy="34536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0904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A10E7B-D840-4052-9D4E-F26185089C8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7778" y="2475782"/>
            <a:ext cx="4260274" cy="2530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07826F-442D-435E-8C7B-57727D849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67" y="2434794"/>
            <a:ext cx="4398261" cy="2612904"/>
          </a:xfrm>
          <a:prstGeom prst="rect">
            <a:avLst/>
          </a:prstGeom>
        </p:spPr>
      </p:pic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Binomial Distribution Shape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3592" name="Rectangle 72"/>
              <p:cNvSpPr>
                <a:spLocks noChangeArrowheads="1"/>
              </p:cNvSpPr>
              <p:nvPr/>
            </p:nvSpPr>
            <p:spPr bwMode="auto">
              <a:xfrm>
                <a:off x="1598371" y="4367792"/>
                <a:ext cx="1763137" cy="307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64007" tIns="32004" rIns="64007" bIns="32004"/>
              <a:lstStyle/>
              <a:p>
                <a:pPr defTabSz="639366"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=10, </m:t>
                      </m:r>
                      <m:r>
                        <a:rPr lang="en-US" sz="14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1350" i="1" dirty="0">
                  <a:solidFill>
                    <a:srgbClr val="000000"/>
                  </a:solidFill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363592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98371" y="4367792"/>
                <a:ext cx="1763137" cy="307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D06F36-8055-4C73-A922-9F206B7C73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5"/>
                <a:ext cx="7886700" cy="1495525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 dirty="0">
                    <a:solidFill>
                      <a:schemeClr val="tx1"/>
                    </a:solidFill>
                    <a:latin typeface="Helvetica Light" panose="020B0403020202020204"/>
                  </a:rPr>
                  <a:t>The shape of the binomial distribution depends on the values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>
                    <a:latin typeface="Helvetica Light" panose="020B0403020202020204"/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  <a:latin typeface="Helvetica Light" panose="020B0403020202020204"/>
                  </a:rPr>
                  <a:t>and</a:t>
                </a:r>
                <a:r>
                  <a:rPr lang="en-US" sz="14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400" i="1" dirty="0">
                  <a:latin typeface="Helvetica Light" panose="020B0403020202020204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sz="1200" i="1" dirty="0">
                    <a:latin typeface="Helvetica Light" panose="020B0403020202020204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1200" i="1" dirty="0">
                    <a:latin typeface="Helvetica Light" panose="020B0403020202020204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: the distribution is </a:t>
                </a:r>
                <a:r>
                  <a:rPr lang="en-US" sz="1200" b="1" dirty="0">
                    <a:solidFill>
                      <a:srgbClr val="0000FF"/>
                    </a:solidFill>
                    <a:latin typeface="Helvetica Light" panose="020B0403020202020204"/>
                  </a:rPr>
                  <a:t>left-skewed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1200" i="1" dirty="0">
                    <a:latin typeface="Helvetica Light" panose="020B0403020202020204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and any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: the distribution is </a:t>
                </a:r>
                <a:r>
                  <a:rPr lang="en-US" sz="1200" b="1" dirty="0">
                    <a:solidFill>
                      <a:srgbClr val="0000FF"/>
                    </a:solidFill>
                    <a:latin typeface="Helvetica Light" panose="020B0403020202020204"/>
                  </a:rPr>
                  <a:t>symmetric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&lt;0.5</m:t>
                    </m:r>
                  </m:oMath>
                </a14:m>
                <a:r>
                  <a:rPr lang="en-US" sz="1200" i="1" dirty="0">
                    <a:latin typeface="Helvetica Light" panose="020B0403020202020204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and</a:t>
                </a:r>
                <a:r>
                  <a:rPr 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&lt;∞</m:t>
                    </m:r>
                    <m:r>
                      <a:rPr lang="en-US" sz="1200" b="1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: the distribution is </a:t>
                </a:r>
                <a:r>
                  <a:rPr lang="en-US" sz="1200" b="1" dirty="0">
                    <a:solidFill>
                      <a:srgbClr val="0000FF"/>
                    </a:solidFill>
                    <a:latin typeface="Helvetica Light" panose="020B0403020202020204"/>
                  </a:rPr>
                  <a:t>right-skewed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If</a:t>
                </a:r>
                <a:r>
                  <a:rPr 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: the distribution becomes </a:t>
                </a:r>
                <a:r>
                  <a:rPr lang="en-US" sz="1200" b="1" dirty="0">
                    <a:solidFill>
                      <a:srgbClr val="0000FF"/>
                    </a:solidFill>
                    <a:latin typeface="Helvetica Light" panose="020B0403020202020204"/>
                  </a:rPr>
                  <a:t>symmetric</a:t>
                </a:r>
                <a:endParaRPr lang="en-US" sz="1200" dirty="0">
                  <a:solidFill>
                    <a:srgbClr val="0000FF"/>
                  </a:solidFill>
                  <a:latin typeface="Helvetica Light" panose="020B0403020202020204"/>
                </a:endParaRPr>
              </a:p>
              <a:p>
                <a:pPr marL="0" indent="0">
                  <a:buNone/>
                </a:pPr>
                <a:endParaRPr lang="en-US" sz="1500" dirty="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D06F36-8055-4C73-A922-9F206B7C73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7886700" cy="1495525"/>
              </a:xfrm>
              <a:blipFill>
                <a:blip r:embed="rId5"/>
                <a:stretch>
                  <a:fillRect l="-1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72">
                <a:extLst>
                  <a:ext uri="{FF2B5EF4-FFF2-40B4-BE49-F238E27FC236}">
                    <a16:creationId xmlns:a16="http://schemas.microsoft.com/office/drawing/2014/main" id="{CFECC42A-BDAA-44B8-8572-3EE99D9D77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02714" y="4325136"/>
                <a:ext cx="1689270" cy="3071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64007" tIns="32004" rIns="64007" bIns="32004"/>
              <a:lstStyle/>
              <a:p>
                <a:pPr defTabSz="639366">
                  <a:buClr>
                    <a:srgbClr val="3333CC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=10, </m:t>
                      </m:r>
                      <m:r>
                        <a:rPr lang="en-US" sz="14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350" i="1" dirty="0">
                  <a:solidFill>
                    <a:srgbClr val="000000"/>
                  </a:solidFill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2" name="Rectangle 72">
                <a:extLst>
                  <a:ext uri="{FF2B5EF4-FFF2-40B4-BE49-F238E27FC236}">
                    <a16:creationId xmlns:a16="http://schemas.microsoft.com/office/drawing/2014/main" id="{CFECC42A-BDAA-44B8-8572-3EE99D9D7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2714" y="4325136"/>
                <a:ext cx="1689270" cy="307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B297A9E-5261-4981-A790-87DAB197A919}"/>
                  </a:ext>
                </a:extLst>
              </p14:cNvPr>
              <p14:cNvContentPartPr/>
              <p14:nvPr/>
            </p14:nvContentPartPr>
            <p14:xfrm>
              <a:off x="857770" y="1746470"/>
              <a:ext cx="594360" cy="3232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B297A9E-5261-4981-A790-87DAB197A91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8770" y="1737480"/>
                <a:ext cx="612000" cy="340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8B438C8-51A4-482E-9FD9-1C9678DC6A93}"/>
                  </a:ext>
                </a:extLst>
              </p14:cNvPr>
              <p14:cNvContentPartPr/>
              <p14:nvPr/>
            </p14:nvContentPartPr>
            <p14:xfrm>
              <a:off x="4364530" y="1221590"/>
              <a:ext cx="4089960" cy="15415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8B438C8-51A4-482E-9FD9-1C9678DC6A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55891" y="1212950"/>
                <a:ext cx="4107598" cy="15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D6DEE21-E4E1-4FE4-BDD1-8DBFEBDDCEF6}"/>
                  </a:ext>
                </a:extLst>
              </p14:cNvPr>
              <p14:cNvContentPartPr/>
              <p14:nvPr/>
            </p14:nvContentPartPr>
            <p14:xfrm>
              <a:off x="902050" y="2346590"/>
              <a:ext cx="583200" cy="3114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D6DEE21-E4E1-4FE4-BDD1-8DBFEBDDCEF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3050" y="2337590"/>
                <a:ext cx="60084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CDE9CF5-CB77-42B4-9C63-91C63A75C795}"/>
                  </a:ext>
                </a:extLst>
              </p14:cNvPr>
              <p14:cNvContentPartPr/>
              <p14:nvPr/>
            </p14:nvContentPartPr>
            <p14:xfrm>
              <a:off x="3345010" y="2573030"/>
              <a:ext cx="181080" cy="208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CDE9CF5-CB77-42B4-9C63-91C63A75C79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36370" y="2564030"/>
                <a:ext cx="1987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2F31459-D5BF-4512-9E25-F6F667A2AC1A}"/>
                  </a:ext>
                </a:extLst>
              </p14:cNvPr>
              <p14:cNvContentPartPr/>
              <p14:nvPr/>
            </p14:nvContentPartPr>
            <p14:xfrm>
              <a:off x="3172930" y="2658710"/>
              <a:ext cx="711000" cy="5137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2F31459-D5BF-4512-9E25-F6F667A2AC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64290" y="2650070"/>
                <a:ext cx="728640" cy="531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289700-8F39-405D-B72E-DA362099F9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Which of the following statements is true?</a:t>
                </a:r>
              </a:p>
              <a:p>
                <a:pPr marL="600075" lvl="1" indent="-257175">
                  <a:lnSpc>
                    <a:spcPct val="150000"/>
                  </a:lnSpc>
                  <a:buAutoNum type="alphaUcParenR"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 binomial distribution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will be right-skewed.</a:t>
                </a:r>
              </a:p>
              <a:p>
                <a:pPr marL="600075" lvl="1" indent="-257175">
                  <a:lnSpc>
                    <a:spcPct val="150000"/>
                  </a:lnSpc>
                  <a:buAutoNum type="alphaUcParenR"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 binomial distribution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=0. 5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will be symmetric.</a:t>
                </a:r>
              </a:p>
              <a:p>
                <a:pPr marL="600075" lvl="1" indent="-257175">
                  <a:lnSpc>
                    <a:spcPct val="150000"/>
                  </a:lnSpc>
                  <a:buAutoNum type="alphaUcParenR"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 binomial distribution with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has an expected value equal to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</a:t>
                </a:r>
              </a:p>
              <a:p>
                <a:pPr marL="600075" lvl="1" indent="-257175">
                  <a:lnSpc>
                    <a:spcPct val="150000"/>
                  </a:lnSpc>
                  <a:buAutoNum type="alphaUcParenR"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A, B, and C are all true.</a:t>
                </a:r>
              </a:p>
              <a:p>
                <a:endParaRPr lang="en-US" sz="1400" dirty="0">
                  <a:latin typeface="Helvetica Light" panose="020B0403020202020204"/>
                </a:endParaRPr>
              </a:p>
              <a:p>
                <a:pPr marL="0" indent="0">
                  <a:buNone/>
                </a:pPr>
                <a:endParaRPr lang="en-US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E289700-8F39-405D-B72E-DA362099F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6F0C676-8B3C-417C-A13E-A7D31B09A6C2}"/>
                  </a:ext>
                </a:extLst>
              </p14:cNvPr>
              <p14:cNvContentPartPr/>
              <p14:nvPr/>
            </p14:nvContentPartPr>
            <p14:xfrm>
              <a:off x="2985370" y="359390"/>
              <a:ext cx="5818320" cy="25351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6F0C676-8B3C-417C-A13E-A7D31B09A6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6730" y="350750"/>
                <a:ext cx="5835960" cy="25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95370FA-6C4A-4DC8-BFE2-FB111D001650}"/>
                  </a:ext>
                </a:extLst>
              </p14:cNvPr>
              <p14:cNvContentPartPr/>
              <p14:nvPr/>
            </p14:nvContentPartPr>
            <p14:xfrm>
              <a:off x="995290" y="2623790"/>
              <a:ext cx="253800" cy="171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95370FA-6C4A-4DC8-BFE2-FB111D0016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6650" y="2615150"/>
                <a:ext cx="271440" cy="18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35260-6BC0-880A-E504-C1F601C1D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77" name="Rectangle 25">
            <a:extLst>
              <a:ext uri="{FF2B5EF4-FFF2-40B4-BE49-F238E27FC236}">
                <a16:creationId xmlns:a16="http://schemas.microsoft.com/office/drawing/2014/main" id="{371F11C6-BEFC-8D95-7874-DE1E4FD26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Poisson Distribution: 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6B1F3B-75D4-3EAF-43BD-C66F67FC0D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26695"/>
                <a:ext cx="7886700" cy="3934639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100" dirty="0">
                    <a:solidFill>
                      <a:srgbClr val="0000FF"/>
                    </a:solidFill>
                  </a:rPr>
                  <a:t>What is the Poisson Distribution?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tx1"/>
                    </a:solidFill>
                  </a:rPr>
                  <a:t>The Poisson distribution is used to model the number of times an event happens within a </a:t>
                </a:r>
                <a:r>
                  <a:rPr lang="en-US" sz="1100" dirty="0">
                    <a:solidFill>
                      <a:srgbClr val="0000FF"/>
                    </a:solidFill>
                  </a:rPr>
                  <a:t>fixed interval of time or space</a:t>
                </a:r>
                <a:r>
                  <a:rPr lang="en-US" sz="1100" dirty="0">
                    <a:solidFill>
                      <a:schemeClr val="tx1"/>
                    </a:solidFill>
                  </a:rPr>
                  <a:t>, given that these events occur with </a:t>
                </a:r>
                <a:r>
                  <a:rPr lang="en-US" sz="1100" dirty="0">
                    <a:solidFill>
                      <a:srgbClr val="0000FF"/>
                    </a:solidFill>
                  </a:rPr>
                  <a:t>a known average rate</a:t>
                </a:r>
                <a:r>
                  <a:rPr lang="en-US" sz="1100" dirty="0">
                    <a:solidFill>
                      <a:schemeClr val="tx1"/>
                    </a:solidFill>
                  </a:rPr>
                  <a:t> </a:t>
                </a:r>
                <a:r>
                  <a:rPr lang="en-US" sz="1100" dirty="0">
                    <a:solidFill>
                      <a:srgbClr val="0000FF"/>
                    </a:solidFill>
                  </a:rPr>
                  <a:t>and independently of the time </a:t>
                </a:r>
                <a:r>
                  <a:rPr lang="en-US" sz="1100" dirty="0">
                    <a:solidFill>
                      <a:schemeClr val="tx1"/>
                    </a:solidFill>
                  </a:rPr>
                  <a:t>since the last event.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tx1"/>
                    </a:solidFill>
                  </a:rPr>
                  <a:t>Let us use an example to show how Poisson distribution is derived: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00" dirty="0">
                    <a:solidFill>
                      <a:srgbClr val="0000FF"/>
                    </a:solidFill>
                  </a:rPr>
                  <a:t>Example Scenario Setup: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100" dirty="0">
                    <a:solidFill>
                      <a:srgbClr val="000000"/>
                    </a:solidFill>
                    <a:latin typeface="Helvetica Light" panose="020B0403020202020204"/>
                  </a:rPr>
                  <a:t>Suppose customers arrive at a bank with rate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100" dirty="0">
                    <a:solidFill>
                      <a:srgbClr val="000000"/>
                    </a:solidFill>
                    <a:latin typeface="Helvetica Light" panose="020B0403020202020204"/>
                  </a:rPr>
                  <a:t> </a:t>
                </a:r>
                <a:r>
                  <a:rPr lang="en-US" sz="1100" dirty="0"/>
                  <a:t>(say,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100" dirty="0"/>
                  <a:t> customers per hour).</a:t>
                </a:r>
                <a:endParaRPr lang="en-US" sz="11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1100" dirty="0"/>
                  <a:t>We want to calculate the probability that 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10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rgbClr val="000000"/>
                    </a:solidFill>
                    <a:latin typeface="Helvetica Light" panose="020B0403020202020204"/>
                  </a:rPr>
                  <a:t>customers arrive between time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100" dirty="0">
                    <a:solidFill>
                      <a:srgbClr val="000000"/>
                    </a:solidFill>
                    <a:latin typeface="Helvetica Light" panose="020B0403020202020204"/>
                  </a:rPr>
                  <a:t> and time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100" dirty="0">
                    <a:solidFill>
                      <a:srgbClr val="000000"/>
                    </a:solidFill>
                    <a:latin typeface="Helvetica Light" panose="020B0403020202020204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100" dirty="0">
                    <a:solidFill>
                      <a:srgbClr val="0000FF"/>
                    </a:solidFill>
                  </a:rPr>
                  <a:t>Dividing Time into Small Intervals: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tx1"/>
                    </a:solidFill>
                  </a:rPr>
                  <a:t>To simplify the problem, imagine breaking up the time period </a:t>
                </a:r>
                <a14:m>
                  <m:oMath xmlns:m="http://schemas.openxmlformats.org/officeDocument/2006/math"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 into many small intervals </a:t>
                </a:r>
                <a14:m>
                  <m:oMath xmlns:m="http://schemas.openxmlformats.org/officeDocument/2006/math">
                    <m:r>
                      <a:rPr lang="en-US" sz="11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10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1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1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100" dirty="0"/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tx1"/>
                    </a:solidFill>
                  </a:rPr>
                  <a:t>In each tiny interval, the probability of a customer arriving is very small:</a:t>
                </a:r>
              </a:p>
              <a:p>
                <a:pPr marL="3429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dirty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100" b="0" i="1" dirty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100" b="0" i="0" dirty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100" b="0" i="1" dirty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dirty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100" b="0" i="1" dirty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1100" b="0" i="1" dirty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dirty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n-US" sz="11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1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1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1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11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10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1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1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100" i="1" dirty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100" b="0" i="1" dirty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100" b="0" i="1" dirty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100" b="0" i="1" dirty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≥2</m:t>
                          </m:r>
                        </m:e>
                      </m:d>
                      <m:r>
                        <a:rPr lang="en-US" sz="1100" b="0" i="1" dirty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11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1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1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1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1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tx1"/>
                    </a:solidFill>
                  </a:rPr>
                  <a:t>As we increase the number of intervals to infinity (making each interval smaller and smaller), i.e., </a:t>
                </a:r>
                <a14:m>
                  <m:oMath xmlns:m="http://schemas.openxmlformats.org/officeDocument/2006/math">
                    <m:r>
                      <a:rPr lang="en-US" sz="1100" i="1" dirty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i="1" dirty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100" dirty="0">
                    <a:solidFill>
                      <a:srgbClr val="000000"/>
                    </a:solidFill>
                    <a:latin typeface="Helvetica Light" panose="020B0403020202020204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100" i="1" dirty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100" i="1" dirty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100" i="1" dirty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US" sz="110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1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100" dirty="0">
                    <a:solidFill>
                      <a:srgbClr val="000000"/>
                    </a:solidFill>
                    <a:latin typeface="Helvetica Light" panose="020B0403020202020204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100" b="0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100" dirty="0">
                    <a:solidFill>
                      <a:srgbClr val="000000"/>
                    </a:solidFill>
                    <a:latin typeface="Helvetica Light" panose="020B0403020202020204"/>
                  </a:rPr>
                  <a:t> becomes a random variable from binomial distribution with parameters </a:t>
                </a:r>
                <a14:m>
                  <m:oMath xmlns:m="http://schemas.openxmlformats.org/officeDocument/2006/math">
                    <m:r>
                      <a:rPr lang="en-US" sz="1100" b="0" i="0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b="0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100" b="0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100" b="0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100" b="0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100" dirty="0">
                    <a:solidFill>
                      <a:srgbClr val="000000"/>
                    </a:solidFill>
                    <a:latin typeface="Helvetica Light" panose="020B0403020202020204"/>
                  </a:rPr>
                  <a:t>: </a:t>
                </a:r>
              </a:p>
              <a:p>
                <a:pPr lvl="1">
                  <a:lnSpc>
                    <a:spcPct val="150000"/>
                  </a:lnSpc>
                </a:pPr>
                <a:endParaRPr lang="en-US" sz="11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26B1F3B-75D4-3EAF-43BD-C66F67FC0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26695"/>
                <a:ext cx="7886700" cy="3934639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6753118-88BD-4BEB-9B0D-87703CCA4973}"/>
                  </a:ext>
                </a:extLst>
              </p14:cNvPr>
              <p14:cNvContentPartPr/>
              <p14:nvPr/>
            </p14:nvContentPartPr>
            <p14:xfrm>
              <a:off x="3702130" y="1610030"/>
              <a:ext cx="4660200" cy="40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6753118-88BD-4BEB-9B0D-87703CCA49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3490" y="1601390"/>
                <a:ext cx="4677840" cy="5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215451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479D724-6311-4198-A8EA-AA5A9BE5CE0F}"/>
                  </a:ext>
                </a:extLst>
              </p14:cNvPr>
              <p14:cNvContentPartPr/>
              <p14:nvPr/>
            </p14:nvContentPartPr>
            <p14:xfrm>
              <a:off x="1269970" y="153470"/>
              <a:ext cx="240840" cy="107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479D724-6311-4198-A8EA-AA5A9BE5CE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0983" y="144830"/>
                <a:ext cx="258454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6897072-9FA0-4204-863B-E8E74E3398E2}"/>
                  </a:ext>
                </a:extLst>
              </p14:cNvPr>
              <p14:cNvContentPartPr/>
              <p14:nvPr/>
            </p14:nvContentPartPr>
            <p14:xfrm>
              <a:off x="1050010" y="196310"/>
              <a:ext cx="119160" cy="89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6897072-9FA0-4204-863B-E8E74E3398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1037" y="187670"/>
                <a:ext cx="136747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9D0C54A-FAAF-4BDF-B1D5-FDEE16CB155B}"/>
                  </a:ext>
                </a:extLst>
              </p14:cNvPr>
              <p14:cNvContentPartPr/>
              <p14:nvPr/>
            </p14:nvContentPartPr>
            <p14:xfrm>
              <a:off x="903490" y="192350"/>
              <a:ext cx="51840" cy="810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9D0C54A-FAAF-4BDF-B1D5-FDEE16CB15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4850" y="183350"/>
                <a:ext cx="694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ABBEB3-4FE6-430A-B886-C64EA162F521}"/>
                  </a:ext>
                </a:extLst>
              </p14:cNvPr>
              <p14:cNvContentPartPr/>
              <p14:nvPr/>
            </p14:nvContentPartPr>
            <p14:xfrm>
              <a:off x="588130" y="157070"/>
              <a:ext cx="269640" cy="143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ABBEB3-4FE6-430A-B886-C64EA162F5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9490" y="148047"/>
                <a:ext cx="287280" cy="1613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3553CB0-85D4-43A8-B2CE-4CC5D70F6752}"/>
                  </a:ext>
                </a:extLst>
              </p14:cNvPr>
              <p14:cNvContentPartPr/>
              <p14:nvPr/>
            </p14:nvContentPartPr>
            <p14:xfrm>
              <a:off x="1900690" y="186230"/>
              <a:ext cx="54720" cy="810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3553CB0-85D4-43A8-B2CE-4CC5D70F675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91690" y="177590"/>
                <a:ext cx="723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BC1A597-4BD1-484C-BD0E-EA2673638D23}"/>
                  </a:ext>
                </a:extLst>
              </p14:cNvPr>
              <p14:cNvContentPartPr/>
              <p14:nvPr/>
            </p14:nvContentPartPr>
            <p14:xfrm>
              <a:off x="2017330" y="237350"/>
              <a:ext cx="47160" cy="54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BC1A597-4BD1-484C-BD0E-EA2673638D2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08690" y="228350"/>
                <a:ext cx="64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DF2B57A-D238-4509-BAA0-0055EC77D900}"/>
                  </a:ext>
                </a:extLst>
              </p14:cNvPr>
              <p14:cNvContentPartPr/>
              <p14:nvPr/>
            </p14:nvContentPartPr>
            <p14:xfrm>
              <a:off x="2124250" y="192710"/>
              <a:ext cx="49320" cy="849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DF2B57A-D238-4509-BAA0-0055EC77D90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15250" y="183710"/>
                <a:ext cx="669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5186170-0A79-430A-881E-AB6FDAB46F4F}"/>
                  </a:ext>
                </a:extLst>
              </p14:cNvPr>
              <p14:cNvContentPartPr/>
              <p14:nvPr/>
            </p14:nvContentPartPr>
            <p14:xfrm>
              <a:off x="2213890" y="261830"/>
              <a:ext cx="5400" cy="172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5186170-0A79-430A-881E-AB6FDAB46F4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05250" y="252830"/>
                <a:ext cx="230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90C430E-50FE-47C6-839B-FD451D2F503C}"/>
                  </a:ext>
                </a:extLst>
              </p14:cNvPr>
              <p14:cNvContentPartPr/>
              <p14:nvPr/>
            </p14:nvContentPartPr>
            <p14:xfrm>
              <a:off x="2250970" y="17759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90C430E-50FE-47C6-839B-FD451D2F503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42330" y="1685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796B14C-EECF-46E0-A21C-51C3A01B9DB6}"/>
                  </a:ext>
                </a:extLst>
              </p14:cNvPr>
              <p14:cNvContentPartPr/>
              <p14:nvPr/>
            </p14:nvContentPartPr>
            <p14:xfrm>
              <a:off x="2316130" y="184430"/>
              <a:ext cx="362160" cy="2095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796B14C-EECF-46E0-A21C-51C3A01B9DB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07130" y="175445"/>
                <a:ext cx="379800" cy="2271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6973CF4-8329-4514-97CE-FC1D32E09DDC}"/>
                  </a:ext>
                </a:extLst>
              </p14:cNvPr>
              <p14:cNvContentPartPr/>
              <p14:nvPr/>
            </p14:nvContentPartPr>
            <p14:xfrm>
              <a:off x="1645810" y="182990"/>
              <a:ext cx="195120" cy="968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6973CF4-8329-4514-97CE-FC1D32E09DD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36810" y="173990"/>
                <a:ext cx="2127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CE5CDA1-3A7A-4661-8937-06FBD8F59DBF}"/>
                  </a:ext>
                </a:extLst>
              </p14:cNvPr>
              <p14:cNvContentPartPr/>
              <p14:nvPr/>
            </p14:nvContentPartPr>
            <p14:xfrm>
              <a:off x="3276970" y="362630"/>
              <a:ext cx="171360" cy="392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CE5CDA1-3A7A-4661-8937-06FBD8F59DB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68312" y="353990"/>
                <a:ext cx="189037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D5A00EA-6E9A-4A53-8E44-C1C62430B523}"/>
                  </a:ext>
                </a:extLst>
              </p14:cNvPr>
              <p14:cNvContentPartPr/>
              <p14:nvPr/>
            </p14:nvContentPartPr>
            <p14:xfrm>
              <a:off x="3254290" y="269390"/>
              <a:ext cx="137880" cy="673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D5A00EA-6E9A-4A53-8E44-C1C62430B52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45290" y="260390"/>
                <a:ext cx="1555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E7CACFD-CF56-4B25-AC89-537D0ED60D6C}"/>
                  </a:ext>
                </a:extLst>
              </p14:cNvPr>
              <p14:cNvContentPartPr/>
              <p14:nvPr/>
            </p14:nvContentPartPr>
            <p14:xfrm>
              <a:off x="2792050" y="160670"/>
              <a:ext cx="322920" cy="1836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E7CACFD-CF56-4B25-AC89-537D0ED60D6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83050" y="152013"/>
                <a:ext cx="340560" cy="201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0D3137B-ABDA-47E3-9406-13C0EA0A81FC}"/>
                  </a:ext>
                </a:extLst>
              </p14:cNvPr>
              <p14:cNvContentPartPr/>
              <p14:nvPr/>
            </p14:nvContentPartPr>
            <p14:xfrm>
              <a:off x="3833890" y="280910"/>
              <a:ext cx="48600" cy="550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0D3137B-ABDA-47E3-9406-13C0EA0A81F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24890" y="272270"/>
                <a:ext cx="662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E3CFA0F-08C7-49AE-999A-4FAC98F46722}"/>
                  </a:ext>
                </a:extLst>
              </p14:cNvPr>
              <p14:cNvContentPartPr/>
              <p14:nvPr/>
            </p14:nvContentPartPr>
            <p14:xfrm>
              <a:off x="4584850" y="301070"/>
              <a:ext cx="81360" cy="720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E3CFA0F-08C7-49AE-999A-4FAC98F4672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76210" y="292070"/>
                <a:ext cx="990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A7F9513-C6A0-4EF9-94E7-7CCB44ECD65E}"/>
                  </a:ext>
                </a:extLst>
              </p14:cNvPr>
              <p14:cNvContentPartPr/>
              <p14:nvPr/>
            </p14:nvContentPartPr>
            <p14:xfrm>
              <a:off x="4968610" y="335630"/>
              <a:ext cx="202320" cy="662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A7F9513-C6A0-4EF9-94E7-7CCB44ECD65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959610" y="326990"/>
                <a:ext cx="2199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1074117-69FE-4AEE-B0CB-75C8914054F6}"/>
                  </a:ext>
                </a:extLst>
              </p14:cNvPr>
              <p14:cNvContentPartPr/>
              <p14:nvPr/>
            </p14:nvContentPartPr>
            <p14:xfrm>
              <a:off x="4719490" y="293150"/>
              <a:ext cx="209520" cy="928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1074117-69FE-4AEE-B0CB-75C8914054F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10835" y="284150"/>
                <a:ext cx="22719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6F39DCA-CABF-44D8-8F24-7723035AA7D2}"/>
                  </a:ext>
                </a:extLst>
              </p14:cNvPr>
              <p14:cNvContentPartPr/>
              <p14:nvPr/>
            </p14:nvContentPartPr>
            <p14:xfrm>
              <a:off x="3926770" y="225830"/>
              <a:ext cx="479520" cy="1468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6F39DCA-CABF-44D8-8F24-7723035AA7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17770" y="217190"/>
                <a:ext cx="4971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389DD3D-7986-4C14-B7CF-64FB2678DA53}"/>
                  </a:ext>
                </a:extLst>
              </p14:cNvPr>
              <p14:cNvContentPartPr/>
              <p14:nvPr/>
            </p14:nvContentPartPr>
            <p14:xfrm>
              <a:off x="3624010" y="239150"/>
              <a:ext cx="169560" cy="943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389DD3D-7986-4C14-B7CF-64FB2678DA5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15010" y="230510"/>
                <a:ext cx="1872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90EDE4E-3A57-4EEB-B7E7-4B69F34DC8F3}"/>
                  </a:ext>
                </a:extLst>
              </p14:cNvPr>
              <p14:cNvContentPartPr/>
              <p14:nvPr/>
            </p14:nvContentPartPr>
            <p14:xfrm>
              <a:off x="5427250" y="310070"/>
              <a:ext cx="104040" cy="680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90EDE4E-3A57-4EEB-B7E7-4B69F34DC8F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18250" y="301430"/>
                <a:ext cx="1216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3724EE5-836B-4F6A-8E54-FF1F0EB0DA7C}"/>
                  </a:ext>
                </a:extLst>
              </p14:cNvPr>
              <p14:cNvContentPartPr/>
              <p14:nvPr/>
            </p14:nvContentPartPr>
            <p14:xfrm>
              <a:off x="6937810" y="517430"/>
              <a:ext cx="147240" cy="81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3724EE5-836B-4F6A-8E54-FF1F0EB0DA7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28810" y="508430"/>
                <a:ext cx="1648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8F177F6-AF85-40FE-BA50-EA01D0CD95D9}"/>
                  </a:ext>
                </a:extLst>
              </p14:cNvPr>
              <p14:cNvContentPartPr/>
              <p14:nvPr/>
            </p14:nvContentPartPr>
            <p14:xfrm>
              <a:off x="6501130" y="359750"/>
              <a:ext cx="351720" cy="1411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8F177F6-AF85-40FE-BA50-EA01D0CD95D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492130" y="351110"/>
                <a:ext cx="36936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A224E88-BA5C-4C7E-B07E-B1D8F0890AB2}"/>
                  </a:ext>
                </a:extLst>
              </p14:cNvPr>
              <p14:cNvContentPartPr/>
              <p14:nvPr/>
            </p14:nvContentPartPr>
            <p14:xfrm>
              <a:off x="6976330" y="365870"/>
              <a:ext cx="97920" cy="1335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A224E88-BA5C-4C7E-B07E-B1D8F0890AB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67690" y="357230"/>
                <a:ext cx="1155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37E999C-1FE1-43E9-A7C8-981F35D16EE9}"/>
                  </a:ext>
                </a:extLst>
              </p14:cNvPr>
              <p14:cNvContentPartPr/>
              <p14:nvPr/>
            </p14:nvContentPartPr>
            <p14:xfrm>
              <a:off x="6124570" y="310790"/>
              <a:ext cx="236880" cy="1231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37E999C-1FE1-43E9-A7C8-981F35D16EE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115570" y="301816"/>
                <a:ext cx="254520" cy="140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8D9D390-C417-4E33-A25D-E941F6CC2375}"/>
                  </a:ext>
                </a:extLst>
              </p14:cNvPr>
              <p14:cNvContentPartPr/>
              <p14:nvPr/>
            </p14:nvContentPartPr>
            <p14:xfrm>
              <a:off x="5799850" y="331310"/>
              <a:ext cx="105840" cy="889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8D9D390-C417-4E33-A25D-E941F6CC237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91210" y="322670"/>
                <a:ext cx="1234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4C2D6FA-6916-4762-A42B-1A5CBDE6A2A7}"/>
                  </a:ext>
                </a:extLst>
              </p14:cNvPr>
              <p14:cNvContentPartPr/>
              <p14:nvPr/>
            </p14:nvContentPartPr>
            <p14:xfrm>
              <a:off x="5576650" y="280550"/>
              <a:ext cx="177480" cy="1152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4C2D6FA-6916-4762-A42B-1A5CBDE6A2A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67650" y="271883"/>
                <a:ext cx="195120" cy="132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4570D42-183B-4756-A543-FA2059FC6F9A}"/>
                  </a:ext>
                </a:extLst>
              </p14:cNvPr>
              <p14:cNvContentPartPr/>
              <p14:nvPr/>
            </p14:nvContentPartPr>
            <p14:xfrm>
              <a:off x="7716130" y="430670"/>
              <a:ext cx="63360" cy="810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4570D42-183B-4756-A543-FA2059FC6F9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07490" y="421670"/>
                <a:ext cx="810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742CEAD-7C36-4D3A-AF7A-DBA1204EA025}"/>
                  </a:ext>
                </a:extLst>
              </p14:cNvPr>
              <p14:cNvContentPartPr/>
              <p14:nvPr/>
            </p14:nvContentPartPr>
            <p14:xfrm>
              <a:off x="7814410" y="469190"/>
              <a:ext cx="52200" cy="568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742CEAD-7C36-4D3A-AF7A-DBA1204EA02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805770" y="460190"/>
                <a:ext cx="698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CF4799F9-58B9-4D5F-958C-48AA08F1C6C1}"/>
                  </a:ext>
                </a:extLst>
              </p14:cNvPr>
              <p14:cNvContentPartPr/>
              <p14:nvPr/>
            </p14:nvContentPartPr>
            <p14:xfrm>
              <a:off x="7931410" y="516350"/>
              <a:ext cx="5760" cy="320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CF4799F9-58B9-4D5F-958C-48AA08F1C6C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22410" y="507350"/>
                <a:ext cx="234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2B4DA85-FA97-44BB-AC59-E8C425745A15}"/>
                  </a:ext>
                </a:extLst>
              </p14:cNvPr>
              <p14:cNvContentPartPr/>
              <p14:nvPr/>
            </p14:nvContentPartPr>
            <p14:xfrm>
              <a:off x="7940050" y="416270"/>
              <a:ext cx="7560" cy="25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2B4DA85-FA97-44BB-AC59-E8C425745A1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31050" y="407270"/>
                <a:ext cx="252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D8505A6-B2C7-4911-B1F8-010BFE35AB31}"/>
                  </a:ext>
                </a:extLst>
              </p14:cNvPr>
              <p14:cNvContentPartPr/>
              <p14:nvPr/>
            </p14:nvContentPartPr>
            <p14:xfrm>
              <a:off x="8165410" y="437150"/>
              <a:ext cx="43560" cy="1101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D8505A6-B2C7-4911-B1F8-010BFE35AB3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156410" y="428150"/>
                <a:ext cx="612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5721DBA-2A19-4CBB-8C90-9188ACFF3E3B}"/>
                  </a:ext>
                </a:extLst>
              </p14:cNvPr>
              <p14:cNvContentPartPr/>
              <p14:nvPr/>
            </p14:nvContentPartPr>
            <p14:xfrm>
              <a:off x="8158210" y="645590"/>
              <a:ext cx="13680" cy="75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5721DBA-2A19-4CBB-8C90-9188ACFF3E3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149570" y="636590"/>
                <a:ext cx="313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E1DFE8C-9453-42C9-A2AC-BD31E07460B0}"/>
                  </a:ext>
                </a:extLst>
              </p14:cNvPr>
              <p14:cNvContentPartPr/>
              <p14:nvPr/>
            </p14:nvContentPartPr>
            <p14:xfrm>
              <a:off x="7983250" y="412670"/>
              <a:ext cx="120600" cy="1753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E1DFE8C-9453-42C9-A2AC-BD31E07460B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974250" y="403670"/>
                <a:ext cx="13824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3AA815F-7437-45D9-81F2-290C4961B0B7}"/>
                  </a:ext>
                </a:extLst>
              </p14:cNvPr>
              <p14:cNvContentPartPr/>
              <p14:nvPr/>
            </p14:nvContentPartPr>
            <p14:xfrm>
              <a:off x="7406890" y="467390"/>
              <a:ext cx="209880" cy="586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3AA815F-7437-45D9-81F2-290C4961B0B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398235" y="458390"/>
                <a:ext cx="22755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054B15B-4F40-48C4-BA78-5DE8FE3A1C73}"/>
                  </a:ext>
                </a:extLst>
              </p14:cNvPr>
              <p14:cNvContentPartPr/>
              <p14:nvPr/>
            </p14:nvContentPartPr>
            <p14:xfrm>
              <a:off x="7276570" y="342110"/>
              <a:ext cx="94680" cy="1594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054B15B-4F40-48C4-BA78-5DE8FE3A1C7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267570" y="333110"/>
                <a:ext cx="1123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4D2A1BF-CDDC-4F2A-B063-157BA439AA46}"/>
                  </a:ext>
                </a:extLst>
              </p14:cNvPr>
              <p14:cNvContentPartPr/>
              <p14:nvPr/>
            </p14:nvContentPartPr>
            <p14:xfrm>
              <a:off x="808090" y="689510"/>
              <a:ext cx="73440" cy="1404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4D2A1BF-CDDC-4F2A-B063-157BA439AA4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99450" y="680510"/>
                <a:ext cx="910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57C1988-919C-4A49-9978-19E51AA52262}"/>
                  </a:ext>
                </a:extLst>
              </p14:cNvPr>
              <p14:cNvContentPartPr/>
              <p14:nvPr/>
            </p14:nvContentPartPr>
            <p14:xfrm>
              <a:off x="1019410" y="857270"/>
              <a:ext cx="74880" cy="111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57C1988-919C-4A49-9978-19E51AA5226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10410" y="848630"/>
                <a:ext cx="925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B4A0B20-2F8C-4ABD-9353-920DE7744202}"/>
                  </a:ext>
                </a:extLst>
              </p14:cNvPr>
              <p14:cNvContentPartPr/>
              <p14:nvPr/>
            </p14:nvContentPartPr>
            <p14:xfrm>
              <a:off x="1015810" y="810110"/>
              <a:ext cx="74160" cy="75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B4A0B20-2F8C-4ABD-9353-920DE774420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07170" y="801470"/>
                <a:ext cx="918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40404E0-3778-4907-BC82-0A521F570FBB}"/>
                  </a:ext>
                </a:extLst>
              </p14:cNvPr>
              <p14:cNvContentPartPr/>
              <p14:nvPr/>
            </p14:nvContentPartPr>
            <p14:xfrm>
              <a:off x="7287010" y="1098830"/>
              <a:ext cx="2160" cy="6084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40404E0-3778-4907-BC82-0A521F570FB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78010" y="1089830"/>
                <a:ext cx="198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74891C40-8B35-4084-A7D5-95C6646FCE4D}"/>
                  </a:ext>
                </a:extLst>
              </p14:cNvPr>
              <p14:cNvContentPartPr/>
              <p14:nvPr/>
            </p14:nvContentPartPr>
            <p14:xfrm>
              <a:off x="7326250" y="1052030"/>
              <a:ext cx="360" cy="612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74891C40-8B35-4084-A7D5-95C6646FCE4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17610" y="1043030"/>
                <a:ext cx="180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40EEF220-BA73-4AA0-8CF7-6B991A286444}"/>
                  </a:ext>
                </a:extLst>
              </p14:cNvPr>
              <p14:cNvContentPartPr/>
              <p14:nvPr/>
            </p14:nvContentPartPr>
            <p14:xfrm>
              <a:off x="7354330" y="1108910"/>
              <a:ext cx="50760" cy="5004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40EEF220-BA73-4AA0-8CF7-6B991A28644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345690" y="1100270"/>
                <a:ext cx="684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5F88E7A-43C8-46F0-B1A5-043DF2031695}"/>
                  </a:ext>
                </a:extLst>
              </p14:cNvPr>
              <p14:cNvContentPartPr/>
              <p14:nvPr/>
            </p14:nvContentPartPr>
            <p14:xfrm>
              <a:off x="7571410" y="1099910"/>
              <a:ext cx="82440" cy="795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5F88E7A-43C8-46F0-B1A5-043DF203169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62770" y="1090910"/>
                <a:ext cx="1000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1E36DF62-CEF3-4C49-BCB1-226283D97730}"/>
                  </a:ext>
                </a:extLst>
              </p14:cNvPr>
              <p14:cNvContentPartPr/>
              <p14:nvPr/>
            </p14:nvContentPartPr>
            <p14:xfrm>
              <a:off x="7809730" y="1097390"/>
              <a:ext cx="57960" cy="8424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1E36DF62-CEF3-4C49-BCB1-226283D9773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800730" y="1088750"/>
                <a:ext cx="7560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5F38BEA9-20C0-4C0A-93AB-8DA5832419F4}"/>
                  </a:ext>
                </a:extLst>
              </p14:cNvPr>
              <p14:cNvContentPartPr/>
              <p14:nvPr/>
            </p14:nvContentPartPr>
            <p14:xfrm>
              <a:off x="7914130" y="1137710"/>
              <a:ext cx="57960" cy="6156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5F38BEA9-20C0-4C0A-93AB-8DA5832419F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905130" y="1129070"/>
                <a:ext cx="756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AAE349B-B6CB-444F-9E3C-774BC5361103}"/>
                  </a:ext>
                </a:extLst>
              </p14:cNvPr>
              <p14:cNvContentPartPr/>
              <p14:nvPr/>
            </p14:nvContentPartPr>
            <p14:xfrm>
              <a:off x="8729530" y="1302230"/>
              <a:ext cx="360" cy="3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AAE349B-B6CB-444F-9E3C-774BC536110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20890" y="12935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F2D64AAB-4CB3-4193-AD8B-AE531852D416}"/>
                  </a:ext>
                </a:extLst>
              </p14:cNvPr>
              <p14:cNvContentPartPr/>
              <p14:nvPr/>
            </p14:nvContentPartPr>
            <p14:xfrm>
              <a:off x="8711890" y="1278470"/>
              <a:ext cx="8640" cy="504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F2D64AAB-4CB3-4193-AD8B-AE531852D41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703250" y="1269830"/>
                <a:ext cx="262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51E765E7-E2E6-4A76-A52F-57B926B1224A}"/>
                  </a:ext>
                </a:extLst>
              </p14:cNvPr>
              <p14:cNvContentPartPr/>
              <p14:nvPr/>
            </p14:nvContentPartPr>
            <p14:xfrm>
              <a:off x="8262250" y="1052750"/>
              <a:ext cx="397080" cy="2779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51E765E7-E2E6-4A76-A52F-57B926B1224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253610" y="1043750"/>
                <a:ext cx="4147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36C36665-50D3-4DCE-B093-CDC62DC24289}"/>
                  </a:ext>
                </a:extLst>
              </p14:cNvPr>
              <p14:cNvContentPartPr/>
              <p14:nvPr/>
            </p14:nvContentPartPr>
            <p14:xfrm>
              <a:off x="8020690" y="1078310"/>
              <a:ext cx="113040" cy="12996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36C36665-50D3-4DCE-B093-CDC62DC2428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011690" y="1069310"/>
                <a:ext cx="1306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65" name="Ink 564">
                <a:extLst>
                  <a:ext uri="{FF2B5EF4-FFF2-40B4-BE49-F238E27FC236}">
                    <a16:creationId xmlns:a16="http://schemas.microsoft.com/office/drawing/2014/main" id="{67A080CF-630F-4ED6-B998-F6D35A917612}"/>
                  </a:ext>
                </a:extLst>
              </p14:cNvPr>
              <p14:cNvContentPartPr/>
              <p14:nvPr/>
            </p14:nvContentPartPr>
            <p14:xfrm>
              <a:off x="7365490" y="4332350"/>
              <a:ext cx="93240" cy="249840"/>
            </p14:xfrm>
          </p:contentPart>
        </mc:Choice>
        <mc:Fallback>
          <p:pic>
            <p:nvPicPr>
              <p:cNvPr id="565" name="Ink 564">
                <a:extLst>
                  <a:ext uri="{FF2B5EF4-FFF2-40B4-BE49-F238E27FC236}">
                    <a16:creationId xmlns:a16="http://schemas.microsoft.com/office/drawing/2014/main" id="{67A080CF-630F-4ED6-B998-F6D35A91761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356490" y="4323710"/>
                <a:ext cx="11088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68" name="Ink 567">
                <a:extLst>
                  <a:ext uri="{FF2B5EF4-FFF2-40B4-BE49-F238E27FC236}">
                    <a16:creationId xmlns:a16="http://schemas.microsoft.com/office/drawing/2014/main" id="{738B7C97-8901-4D2C-9862-9D1B3D76FFC8}"/>
                  </a:ext>
                </a:extLst>
              </p14:cNvPr>
              <p14:cNvContentPartPr/>
              <p14:nvPr/>
            </p14:nvContentPartPr>
            <p14:xfrm>
              <a:off x="7757890" y="4369070"/>
              <a:ext cx="47520" cy="199800"/>
            </p14:xfrm>
          </p:contentPart>
        </mc:Choice>
        <mc:Fallback>
          <p:pic>
            <p:nvPicPr>
              <p:cNvPr id="568" name="Ink 567">
                <a:extLst>
                  <a:ext uri="{FF2B5EF4-FFF2-40B4-BE49-F238E27FC236}">
                    <a16:creationId xmlns:a16="http://schemas.microsoft.com/office/drawing/2014/main" id="{738B7C97-8901-4D2C-9862-9D1B3D76FFC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748890" y="4360430"/>
                <a:ext cx="651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69" name="Ink 568">
                <a:extLst>
                  <a:ext uri="{FF2B5EF4-FFF2-40B4-BE49-F238E27FC236}">
                    <a16:creationId xmlns:a16="http://schemas.microsoft.com/office/drawing/2014/main" id="{7ED3F61A-9CCD-48FB-9595-10D9C0CF7D37}"/>
                  </a:ext>
                </a:extLst>
              </p14:cNvPr>
              <p14:cNvContentPartPr/>
              <p14:nvPr/>
            </p14:nvContentPartPr>
            <p14:xfrm>
              <a:off x="7895770" y="4479590"/>
              <a:ext cx="13320" cy="103320"/>
            </p14:xfrm>
          </p:contentPart>
        </mc:Choice>
        <mc:Fallback>
          <p:pic>
            <p:nvPicPr>
              <p:cNvPr id="569" name="Ink 568">
                <a:extLst>
                  <a:ext uri="{FF2B5EF4-FFF2-40B4-BE49-F238E27FC236}">
                    <a16:creationId xmlns:a16="http://schemas.microsoft.com/office/drawing/2014/main" id="{7ED3F61A-9CCD-48FB-9595-10D9C0CF7D3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886770" y="4470590"/>
                <a:ext cx="309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DC489C4B-6D05-4576-A68B-F40485A43D22}"/>
                  </a:ext>
                </a:extLst>
              </p14:cNvPr>
              <p14:cNvContentPartPr/>
              <p14:nvPr/>
            </p14:nvContentPartPr>
            <p14:xfrm>
              <a:off x="7966690" y="4534670"/>
              <a:ext cx="99000" cy="9720"/>
            </p14:xfrm>
          </p:contentPart>
        </mc:Choice>
        <mc:Fallback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DC489C4B-6D05-4576-A68B-F40485A43D2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958050" y="4526030"/>
                <a:ext cx="1166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71" name="Ink 570">
                <a:extLst>
                  <a:ext uri="{FF2B5EF4-FFF2-40B4-BE49-F238E27FC236}">
                    <a16:creationId xmlns:a16="http://schemas.microsoft.com/office/drawing/2014/main" id="{56B5D7F4-ACC4-45D7-982C-D4EE19D4E1B1}"/>
                  </a:ext>
                </a:extLst>
              </p14:cNvPr>
              <p14:cNvContentPartPr/>
              <p14:nvPr/>
            </p14:nvContentPartPr>
            <p14:xfrm>
              <a:off x="7550170" y="4275830"/>
              <a:ext cx="122400" cy="86040"/>
            </p14:xfrm>
          </p:contentPart>
        </mc:Choice>
        <mc:Fallback>
          <p:pic>
            <p:nvPicPr>
              <p:cNvPr id="571" name="Ink 570">
                <a:extLst>
                  <a:ext uri="{FF2B5EF4-FFF2-40B4-BE49-F238E27FC236}">
                    <a16:creationId xmlns:a16="http://schemas.microsoft.com/office/drawing/2014/main" id="{56B5D7F4-ACC4-45D7-982C-D4EE19D4E1B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541530" y="4267190"/>
                <a:ext cx="1400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823CDA47-9224-4175-9F11-748E22D8053C}"/>
                  </a:ext>
                </a:extLst>
              </p14:cNvPr>
              <p14:cNvContentPartPr/>
              <p14:nvPr/>
            </p14:nvContentPartPr>
            <p14:xfrm>
              <a:off x="8222290" y="4565630"/>
              <a:ext cx="217080" cy="29880"/>
            </p14:xfrm>
          </p:contentPart>
        </mc:Choice>
        <mc:Fallback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823CDA47-9224-4175-9F11-748E22D8053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213290" y="4556630"/>
                <a:ext cx="2347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77" name="Ink 576">
                <a:extLst>
                  <a:ext uri="{FF2B5EF4-FFF2-40B4-BE49-F238E27FC236}">
                    <a16:creationId xmlns:a16="http://schemas.microsoft.com/office/drawing/2014/main" id="{0D63AEB4-DBB6-4BC0-A715-125148C44E23}"/>
                  </a:ext>
                </a:extLst>
              </p14:cNvPr>
              <p14:cNvContentPartPr/>
              <p14:nvPr/>
            </p14:nvContentPartPr>
            <p14:xfrm>
              <a:off x="8301130" y="4641590"/>
              <a:ext cx="61200" cy="70200"/>
            </p14:xfrm>
          </p:contentPart>
        </mc:Choice>
        <mc:Fallback>
          <p:pic>
            <p:nvPicPr>
              <p:cNvPr id="577" name="Ink 576">
                <a:extLst>
                  <a:ext uri="{FF2B5EF4-FFF2-40B4-BE49-F238E27FC236}">
                    <a16:creationId xmlns:a16="http://schemas.microsoft.com/office/drawing/2014/main" id="{0D63AEB4-DBB6-4BC0-A715-125148C44E2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292130" y="4632590"/>
                <a:ext cx="788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82" name="Ink 581">
                <a:extLst>
                  <a:ext uri="{FF2B5EF4-FFF2-40B4-BE49-F238E27FC236}">
                    <a16:creationId xmlns:a16="http://schemas.microsoft.com/office/drawing/2014/main" id="{4EDD1460-9060-420B-8D75-C34C001FB5AB}"/>
                  </a:ext>
                </a:extLst>
              </p14:cNvPr>
              <p14:cNvContentPartPr/>
              <p14:nvPr/>
            </p14:nvContentPartPr>
            <p14:xfrm>
              <a:off x="8230570" y="4405430"/>
              <a:ext cx="192600" cy="134280"/>
            </p14:xfrm>
          </p:contentPart>
        </mc:Choice>
        <mc:Fallback>
          <p:pic>
            <p:nvPicPr>
              <p:cNvPr id="582" name="Ink 581">
                <a:extLst>
                  <a:ext uri="{FF2B5EF4-FFF2-40B4-BE49-F238E27FC236}">
                    <a16:creationId xmlns:a16="http://schemas.microsoft.com/office/drawing/2014/main" id="{4EDD1460-9060-420B-8D75-C34C001FB5A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221587" y="4396767"/>
                <a:ext cx="210207" cy="151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61" name="Ink 660">
                <a:extLst>
                  <a:ext uri="{FF2B5EF4-FFF2-40B4-BE49-F238E27FC236}">
                    <a16:creationId xmlns:a16="http://schemas.microsoft.com/office/drawing/2014/main" id="{BD68D8C2-8B03-4631-B928-4C36F32C2E37}"/>
                  </a:ext>
                </a:extLst>
              </p14:cNvPr>
              <p14:cNvContentPartPr/>
              <p14:nvPr/>
            </p14:nvContentPartPr>
            <p14:xfrm>
              <a:off x="8532610" y="4468790"/>
              <a:ext cx="72360" cy="222480"/>
            </p14:xfrm>
          </p:contentPart>
        </mc:Choice>
        <mc:Fallback>
          <p:pic>
            <p:nvPicPr>
              <p:cNvPr id="661" name="Ink 660">
                <a:extLst>
                  <a:ext uri="{FF2B5EF4-FFF2-40B4-BE49-F238E27FC236}">
                    <a16:creationId xmlns:a16="http://schemas.microsoft.com/office/drawing/2014/main" id="{BD68D8C2-8B03-4631-B928-4C36F32C2E3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523970" y="4459790"/>
                <a:ext cx="9000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66" name="Ink 665">
                <a:extLst>
                  <a:ext uri="{FF2B5EF4-FFF2-40B4-BE49-F238E27FC236}">
                    <a16:creationId xmlns:a16="http://schemas.microsoft.com/office/drawing/2014/main" id="{39E0309E-76EF-4F85-9DFE-04B31E76994E}"/>
                  </a:ext>
                </a:extLst>
              </p14:cNvPr>
              <p14:cNvContentPartPr/>
              <p14:nvPr/>
            </p14:nvContentPartPr>
            <p14:xfrm>
              <a:off x="8909170" y="4380230"/>
              <a:ext cx="109440" cy="114480"/>
            </p14:xfrm>
          </p:contentPart>
        </mc:Choice>
        <mc:Fallback>
          <p:pic>
            <p:nvPicPr>
              <p:cNvPr id="666" name="Ink 665">
                <a:extLst>
                  <a:ext uri="{FF2B5EF4-FFF2-40B4-BE49-F238E27FC236}">
                    <a16:creationId xmlns:a16="http://schemas.microsoft.com/office/drawing/2014/main" id="{39E0309E-76EF-4F85-9DFE-04B31E76994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900170" y="4371563"/>
                <a:ext cx="127080" cy="132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67" name="Ink 666">
                <a:extLst>
                  <a:ext uri="{FF2B5EF4-FFF2-40B4-BE49-F238E27FC236}">
                    <a16:creationId xmlns:a16="http://schemas.microsoft.com/office/drawing/2014/main" id="{B3BAC913-4454-4F23-BACE-38633DB58540}"/>
                  </a:ext>
                </a:extLst>
              </p14:cNvPr>
              <p14:cNvContentPartPr/>
              <p14:nvPr/>
            </p14:nvContentPartPr>
            <p14:xfrm>
              <a:off x="8697850" y="4337750"/>
              <a:ext cx="165240" cy="99000"/>
            </p14:xfrm>
          </p:contentPart>
        </mc:Choice>
        <mc:Fallback>
          <p:pic>
            <p:nvPicPr>
              <p:cNvPr id="667" name="Ink 666">
                <a:extLst>
                  <a:ext uri="{FF2B5EF4-FFF2-40B4-BE49-F238E27FC236}">
                    <a16:creationId xmlns:a16="http://schemas.microsoft.com/office/drawing/2014/main" id="{B3BAC913-4454-4F23-BACE-38633DB5854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88870" y="4329110"/>
                <a:ext cx="182842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05" name="Ink 704">
                <a:extLst>
                  <a:ext uri="{FF2B5EF4-FFF2-40B4-BE49-F238E27FC236}">
                    <a16:creationId xmlns:a16="http://schemas.microsoft.com/office/drawing/2014/main" id="{4CD8E2C9-289B-4563-A76A-088F4C68B7C8}"/>
                  </a:ext>
                </a:extLst>
              </p14:cNvPr>
              <p14:cNvContentPartPr/>
              <p14:nvPr/>
            </p14:nvContentPartPr>
            <p14:xfrm>
              <a:off x="2451850" y="4405500"/>
              <a:ext cx="937440" cy="284760"/>
            </p14:xfrm>
          </p:contentPart>
        </mc:Choice>
        <mc:Fallback>
          <p:pic>
            <p:nvPicPr>
              <p:cNvPr id="705" name="Ink 704">
                <a:extLst>
                  <a:ext uri="{FF2B5EF4-FFF2-40B4-BE49-F238E27FC236}">
                    <a16:creationId xmlns:a16="http://schemas.microsoft.com/office/drawing/2014/main" id="{4CD8E2C9-289B-4563-A76A-088F4C68B7C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398210" y="4297500"/>
                <a:ext cx="104508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06" name="Ink 705">
                <a:extLst>
                  <a:ext uri="{FF2B5EF4-FFF2-40B4-BE49-F238E27FC236}">
                    <a16:creationId xmlns:a16="http://schemas.microsoft.com/office/drawing/2014/main" id="{83EB0682-50EF-4D72-8F71-5DA893AA10BE}"/>
                  </a:ext>
                </a:extLst>
              </p14:cNvPr>
              <p14:cNvContentPartPr/>
              <p14:nvPr/>
            </p14:nvContentPartPr>
            <p14:xfrm>
              <a:off x="3167530" y="4490100"/>
              <a:ext cx="215280" cy="21600"/>
            </p14:xfrm>
          </p:contentPart>
        </mc:Choice>
        <mc:Fallback>
          <p:pic>
            <p:nvPicPr>
              <p:cNvPr id="706" name="Ink 705">
                <a:extLst>
                  <a:ext uri="{FF2B5EF4-FFF2-40B4-BE49-F238E27FC236}">
                    <a16:creationId xmlns:a16="http://schemas.microsoft.com/office/drawing/2014/main" id="{83EB0682-50EF-4D72-8F71-5DA893AA10B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113530" y="4382100"/>
                <a:ext cx="3229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43" name="Ink 742">
                <a:extLst>
                  <a:ext uri="{FF2B5EF4-FFF2-40B4-BE49-F238E27FC236}">
                    <a16:creationId xmlns:a16="http://schemas.microsoft.com/office/drawing/2014/main" id="{A6E1285D-E0A3-49B1-8EF2-8CA3C004E44D}"/>
                  </a:ext>
                </a:extLst>
              </p14:cNvPr>
              <p14:cNvContentPartPr/>
              <p14:nvPr/>
            </p14:nvContentPartPr>
            <p14:xfrm>
              <a:off x="364570" y="2081270"/>
              <a:ext cx="6916320" cy="3087000"/>
            </p14:xfrm>
          </p:contentPart>
        </mc:Choice>
        <mc:Fallback>
          <p:pic>
            <p:nvPicPr>
              <p:cNvPr id="743" name="Ink 742">
                <a:extLst>
                  <a:ext uri="{FF2B5EF4-FFF2-40B4-BE49-F238E27FC236}">
                    <a16:creationId xmlns:a16="http://schemas.microsoft.com/office/drawing/2014/main" id="{A6E1285D-E0A3-49B1-8EF2-8CA3C004E44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55930" y="2072630"/>
                <a:ext cx="6933960" cy="31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48" name="Ink 747">
                <a:extLst>
                  <a:ext uri="{FF2B5EF4-FFF2-40B4-BE49-F238E27FC236}">
                    <a16:creationId xmlns:a16="http://schemas.microsoft.com/office/drawing/2014/main" id="{AB38DD6A-ACFA-45F8-9A92-BE2AC492C99F}"/>
                  </a:ext>
                </a:extLst>
              </p14:cNvPr>
              <p14:cNvContentPartPr/>
              <p14:nvPr/>
            </p14:nvContentPartPr>
            <p14:xfrm>
              <a:off x="1269970" y="772310"/>
              <a:ext cx="5866200" cy="1253880"/>
            </p14:xfrm>
          </p:contentPart>
        </mc:Choice>
        <mc:Fallback>
          <p:pic>
            <p:nvPicPr>
              <p:cNvPr id="748" name="Ink 747">
                <a:extLst>
                  <a:ext uri="{FF2B5EF4-FFF2-40B4-BE49-F238E27FC236}">
                    <a16:creationId xmlns:a16="http://schemas.microsoft.com/office/drawing/2014/main" id="{AB38DD6A-ACFA-45F8-9A92-BE2AC492C99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260971" y="763310"/>
                <a:ext cx="5883839" cy="127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7980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77" name="Rectangle 2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Poisson Distribution: 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EEF9D6-46C9-48B9-9938-B09529ECA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26695"/>
                <a:ext cx="7886700" cy="3934639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nor/>
                            </m:rPr>
                            <a:rPr lang="en-US" sz="120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sz="120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m:rPr>
                          <m:sty m:val="p"/>
                        </m:rP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1200" b="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Replacing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 gives: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−1+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sz="120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dirty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f>
                        <m:f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sz="120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US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 dirty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dirty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dirty="0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 dirty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200000"/>
                  </a:lnSpc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Noting that:</a:t>
                </a: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 i="0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b="0" i="1" smtClean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12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func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sz="1200" i="1">
                                            <a:solidFill>
                                              <a:srgbClr val="008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i="1">
                                            <a:solidFill>
                                              <a:srgbClr val="008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rgbClr val="008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num>
                                      <m:den>
                                        <m:r>
                                          <a:rPr lang="en-US" sz="1200" i="1">
                                            <a:solidFill>
                                              <a:srgbClr val="008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sz="1200" i="1">
                                            <a:solidFill>
                                              <a:srgbClr val="008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i="1">
                                            <a:solidFill>
                                              <a:srgbClr val="008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rgbClr val="008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num>
                                      <m:den>
                                        <m:r>
                                          <a:rPr lang="en-US" sz="1200" i="1">
                                            <a:solidFill>
                                              <a:srgbClr val="008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func>
                      </m:den>
                    </m:f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en-US" sz="12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num>
                                  <m:den>
                                    <m:r>
                                      <a:rPr lang="en-US" sz="12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func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.  </a:t>
                </a:r>
              </a:p>
              <a:p>
                <a:pPr algn="ctr">
                  <a:lnSpc>
                    <a:spcPct val="100000"/>
                  </a:lnSpc>
                  <a:buNone/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200" i="1" dirty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 dirty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EEF9D6-46C9-48B9-9938-B09529ECA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26695"/>
                <a:ext cx="7886700" cy="3934639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52788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77" name="Rectangle 2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Poisson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EEF9D6-46C9-48B9-9938-B09529ECA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2"/>
                <a:ext cx="7958544" cy="2174797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A random variable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 is a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Poisson</a:t>
                </a:r>
                <a:r>
                  <a:rPr lang="en-US" sz="1200" i="1" dirty="0">
                    <a:solidFill>
                      <a:srgbClr val="000000"/>
                    </a:solidFill>
                    <a:latin typeface="Helvetica Light" panose="020B0403020202020204"/>
                  </a:rPr>
                  <a:t>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random variable with parameter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, if for some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: </a:t>
                </a: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dirty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 dirty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 dirty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200" i="1" dirty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dirty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00" b="0" i="1" dirty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 dirty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200" b="0" i="1" dirty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1200" i="1" dirty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 dirty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where:</a:t>
                </a:r>
              </a:p>
              <a:p>
                <a:pPr algn="just">
                  <a:lnSpc>
                    <a:spcPct val="100000"/>
                  </a:lnSpc>
                  <a:buClr>
                    <a:srgbClr val="3333CC"/>
                  </a:buClr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: the average number of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events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 in a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given interval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algn="just">
                  <a:lnSpc>
                    <a:spcPct val="100000"/>
                  </a:lnSpc>
                  <a:buClr>
                    <a:srgbClr val="3333CC"/>
                  </a:buClr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: the average number of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events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 in a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unit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 of the interval (the rate of occurrence of the events) </a:t>
                </a:r>
              </a:p>
              <a:p>
                <a:pPr algn="just">
                  <a:lnSpc>
                    <a:spcPct val="100000"/>
                  </a:lnSpc>
                  <a:buClr>
                    <a:srgbClr val="3333CC"/>
                  </a:buClr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: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interval of time or space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over which events occur (e.g., a specific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time duration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,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area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, or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volume)</a:t>
                </a: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 algn="just">
                  <a:lnSpc>
                    <a:spcPct val="150000"/>
                  </a:lnSpc>
                  <a:buClr>
                    <a:srgbClr val="3333CC"/>
                  </a:buClr>
                </a:pPr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EEF9D6-46C9-48B9-9938-B09529ECA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2"/>
                <a:ext cx="7958544" cy="2174797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Content Placeholder 1">
            <a:extLst>
              <a:ext uri="{FF2B5EF4-FFF2-40B4-BE49-F238E27FC236}">
                <a16:creationId xmlns:a16="http://schemas.microsoft.com/office/drawing/2014/main" id="{1CB6BBE9-8C25-4706-55C4-A1950B5F2E2A}"/>
              </a:ext>
            </a:extLst>
          </p:cNvPr>
          <p:cNvSpPr txBox="1">
            <a:spLocks/>
          </p:cNvSpPr>
          <p:nvPr/>
        </p:nvSpPr>
        <p:spPr>
          <a:xfrm>
            <a:off x="628649" y="3574866"/>
            <a:ext cx="7958545" cy="117256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bg2">
                  <a:lumMod val="25000"/>
                </a:schemeClr>
              </a:buClr>
              <a:buSzPct val="85000"/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>
                  <a:lumMod val="25000"/>
                </a:schemeClr>
              </a:buClr>
              <a:buSzPct val="85000"/>
              <a:buFont typeface="Courier New" panose="02070309020205020404" pitchFamily="49" charset="0"/>
              <a:buChar char="o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>
                  <a:lumMod val="25000"/>
                </a:schemeClr>
              </a:buClr>
              <a:buSzPct val="85000"/>
              <a:buFont typeface="Wingdings" pitchFamily="2" charset="2"/>
              <a:buChar char="§"/>
              <a:defRPr sz="1200" b="0" i="0" kern="120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Helvetica Light" panose="020B0403020202020204"/>
              </a:rPr>
              <a:t>Example: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000000"/>
                </a:solidFill>
                <a:latin typeface="Helvetica Light" panose="020B0403020202020204"/>
              </a:rPr>
              <a:t>The </a:t>
            </a:r>
            <a:r>
              <a:rPr lang="en-US" sz="1200" dirty="0">
                <a:solidFill>
                  <a:srgbClr val="0000FF"/>
                </a:solidFill>
                <a:latin typeface="Helvetica Light" panose="020B0403020202020204"/>
              </a:rPr>
              <a:t>number of scratches </a:t>
            </a:r>
            <a:r>
              <a:rPr lang="en-US" sz="1200" dirty="0">
                <a:solidFill>
                  <a:srgbClr val="000000"/>
                </a:solidFill>
                <a:latin typeface="Helvetica Light" panose="020B0403020202020204"/>
              </a:rPr>
              <a:t>in a car’s </a:t>
            </a:r>
            <a:r>
              <a:rPr lang="en-US" sz="1200" dirty="0">
                <a:solidFill>
                  <a:srgbClr val="0000FF"/>
                </a:solidFill>
                <a:latin typeface="Helvetica Light" panose="020B0403020202020204"/>
              </a:rPr>
              <a:t>paint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000000"/>
                </a:solidFill>
                <a:latin typeface="Helvetica Light" panose="020B0403020202020204"/>
              </a:rPr>
              <a:t>The </a:t>
            </a:r>
            <a:r>
              <a:rPr lang="en-US" sz="1200" dirty="0">
                <a:solidFill>
                  <a:srgbClr val="0000FF"/>
                </a:solidFill>
                <a:latin typeface="Helvetica Light" panose="020B0403020202020204"/>
              </a:rPr>
              <a:t>number of computer crashes </a:t>
            </a:r>
            <a:r>
              <a:rPr lang="en-US" sz="1200" dirty="0">
                <a:solidFill>
                  <a:srgbClr val="000000"/>
                </a:solidFill>
                <a:latin typeface="Helvetica Light" panose="020B0403020202020204"/>
              </a:rPr>
              <a:t>in a </a:t>
            </a:r>
            <a:r>
              <a:rPr lang="en-US" sz="1200" dirty="0">
                <a:solidFill>
                  <a:srgbClr val="0000FF"/>
                </a:solidFill>
                <a:latin typeface="Helvetica Light" panose="020B0403020202020204"/>
              </a:rPr>
              <a:t>day</a:t>
            </a:r>
            <a:r>
              <a:rPr lang="en-US" sz="1200" dirty="0">
                <a:solidFill>
                  <a:srgbClr val="000000"/>
                </a:solidFill>
                <a:latin typeface="Helvetica Light" panose="020B0403020202020204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000000"/>
                </a:solidFill>
                <a:latin typeface="Helvetica Light" panose="020B0403020202020204"/>
              </a:rPr>
              <a:t>The </a:t>
            </a:r>
            <a:r>
              <a:rPr lang="en-US" sz="1200" dirty="0">
                <a:solidFill>
                  <a:srgbClr val="0000FF"/>
                </a:solidFill>
                <a:latin typeface="Helvetica Light" panose="020B0403020202020204"/>
              </a:rPr>
              <a:t>number of telephone calls </a:t>
            </a:r>
            <a:r>
              <a:rPr lang="en-US" sz="1200" dirty="0">
                <a:solidFill>
                  <a:srgbClr val="000000"/>
                </a:solidFill>
                <a:latin typeface="Helvetica Light" panose="020B0403020202020204"/>
              </a:rPr>
              <a:t>one receives per </a:t>
            </a:r>
            <a:r>
              <a:rPr lang="en-US" sz="1200" dirty="0">
                <a:solidFill>
                  <a:srgbClr val="0000FF"/>
                </a:solidFill>
                <a:latin typeface="Helvetica Light" panose="020B0403020202020204"/>
              </a:rPr>
              <a:t>day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69F9832-9188-4A78-AEF1-1465B2C8B698}"/>
                  </a:ext>
                </a:extLst>
              </p14:cNvPr>
              <p14:cNvContentPartPr/>
              <p14:nvPr/>
            </p14:nvContentPartPr>
            <p14:xfrm>
              <a:off x="5231050" y="1942310"/>
              <a:ext cx="520200" cy="80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69F9832-9188-4A78-AEF1-1465B2C8B6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22050" y="1933310"/>
                <a:ext cx="5378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1B557E-5B4C-495F-8B78-4DE22275092E}"/>
                  </a:ext>
                </a:extLst>
              </p14:cNvPr>
              <p14:cNvContentPartPr/>
              <p14:nvPr/>
            </p14:nvContentPartPr>
            <p14:xfrm>
              <a:off x="813490" y="2704070"/>
              <a:ext cx="233640" cy="241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1B557E-5B4C-495F-8B78-4DE2227509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4850" y="2695070"/>
                <a:ext cx="25128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5C339DE-D0DC-4BA2-8D86-09B185A649B3}"/>
                  </a:ext>
                </a:extLst>
              </p14:cNvPr>
              <p14:cNvContentPartPr/>
              <p14:nvPr/>
            </p14:nvContentPartPr>
            <p14:xfrm>
              <a:off x="6502930" y="3180710"/>
              <a:ext cx="286920" cy="44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5C339DE-D0DC-4BA2-8D86-09B185A649B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93930" y="3172070"/>
                <a:ext cx="3045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A85F445-7C1D-4572-A405-C9233C35C5E8}"/>
                  </a:ext>
                </a:extLst>
              </p14:cNvPr>
              <p14:cNvContentPartPr/>
              <p14:nvPr/>
            </p14:nvContentPartPr>
            <p14:xfrm>
              <a:off x="7003330" y="3219590"/>
              <a:ext cx="347760" cy="26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A85F445-7C1D-4572-A405-C9233C35C5E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94330" y="3210950"/>
                <a:ext cx="3654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A2750A3-E076-417E-89EC-545BCF7DB79C}"/>
                  </a:ext>
                </a:extLst>
              </p14:cNvPr>
              <p14:cNvContentPartPr/>
              <p14:nvPr/>
            </p14:nvContentPartPr>
            <p14:xfrm>
              <a:off x="5533090" y="3220310"/>
              <a:ext cx="690840" cy="47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A2750A3-E076-417E-89EC-545BCF7DB79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24450" y="3211670"/>
                <a:ext cx="708480" cy="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029360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D91427-4F76-4DC5-B9E6-51C4D23E93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The number of customers who enter a bank is thought to be Poisson distributed with a mean equal to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per hour. What are the chances that no customers will arrive in 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-minute period?</a:t>
                </a:r>
              </a:p>
              <a:p>
                <a:endParaRPr lang="en-US" dirty="0">
                  <a:solidFill>
                    <a:schemeClr val="tx1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D91427-4F76-4DC5-B9E6-51C4D23E93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1698" name="Rectangle 2"/>
          <p:cNvSpPr>
            <a:spLocks noChangeArrowheads="1"/>
          </p:cNvSpPr>
          <p:nvPr/>
        </p:nvSpPr>
        <p:spPr bwMode="auto">
          <a:xfrm>
            <a:off x="1143001" y="-138499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461700" name="Rectangle 4"/>
          <p:cNvSpPr>
            <a:spLocks noChangeArrowheads="1"/>
          </p:cNvSpPr>
          <p:nvPr/>
        </p:nvSpPr>
        <p:spPr bwMode="auto">
          <a:xfrm>
            <a:off x="1143001" y="-138499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691511-118E-4F06-83FE-CFBDADD3FEF1}"/>
                  </a:ext>
                </a:extLst>
              </p14:cNvPr>
              <p14:cNvContentPartPr/>
              <p14:nvPr/>
            </p14:nvContentPartPr>
            <p14:xfrm>
              <a:off x="6873730" y="1560510"/>
              <a:ext cx="1250280" cy="20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691511-118E-4F06-83FE-CFBDADD3FE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5090" y="1551510"/>
                <a:ext cx="12679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A1EB2AC-A469-4A3A-9EAC-EE951865A072}"/>
                  </a:ext>
                </a:extLst>
              </p14:cNvPr>
              <p14:cNvContentPartPr/>
              <p14:nvPr/>
            </p14:nvContentPartPr>
            <p14:xfrm>
              <a:off x="7260730" y="996390"/>
              <a:ext cx="782640" cy="238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A1EB2AC-A469-4A3A-9EAC-EE951865A0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52090" y="987750"/>
                <a:ext cx="8002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2E4FC53-1AB2-4D42-ABCE-D3470AE510D1}"/>
                  </a:ext>
                </a:extLst>
              </p14:cNvPr>
              <p14:cNvContentPartPr/>
              <p14:nvPr/>
            </p14:nvContentPartPr>
            <p14:xfrm>
              <a:off x="4299010" y="1802790"/>
              <a:ext cx="1045080" cy="38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2E4FC53-1AB2-4D42-ABCE-D3470AE510D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90370" y="1793790"/>
                <a:ext cx="10627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B86FA2E-23D7-47A7-85DC-BA06C2DF83E4}"/>
                  </a:ext>
                </a:extLst>
              </p14:cNvPr>
              <p14:cNvContentPartPr/>
              <p14:nvPr/>
            </p14:nvContentPartPr>
            <p14:xfrm>
              <a:off x="4481530" y="1899630"/>
              <a:ext cx="295560" cy="1677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B86FA2E-23D7-47A7-85DC-BA06C2DF83E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2530" y="1890649"/>
                <a:ext cx="313200" cy="185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61702" name="Ink 2461701">
                <a:extLst>
                  <a:ext uri="{FF2B5EF4-FFF2-40B4-BE49-F238E27FC236}">
                    <a16:creationId xmlns:a16="http://schemas.microsoft.com/office/drawing/2014/main" id="{4B4486C7-59A8-4137-9A38-EDF12A2594C4}"/>
                  </a:ext>
                </a:extLst>
              </p14:cNvPr>
              <p14:cNvContentPartPr/>
              <p14:nvPr/>
            </p14:nvContentPartPr>
            <p14:xfrm>
              <a:off x="3270130" y="697230"/>
              <a:ext cx="69480" cy="17640"/>
            </p14:xfrm>
          </p:contentPart>
        </mc:Choice>
        <mc:Fallback>
          <p:pic>
            <p:nvPicPr>
              <p:cNvPr id="2461702" name="Ink 2461701">
                <a:extLst>
                  <a:ext uri="{FF2B5EF4-FFF2-40B4-BE49-F238E27FC236}">
                    <a16:creationId xmlns:a16="http://schemas.microsoft.com/office/drawing/2014/main" id="{4B4486C7-59A8-4137-9A38-EDF12A2594C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61130" y="688230"/>
                <a:ext cx="871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461703" name="Ink 2461702">
                <a:extLst>
                  <a:ext uri="{FF2B5EF4-FFF2-40B4-BE49-F238E27FC236}">
                    <a16:creationId xmlns:a16="http://schemas.microsoft.com/office/drawing/2014/main" id="{AC51E0B9-FC24-4E48-8BCF-86FAA369E321}"/>
                  </a:ext>
                </a:extLst>
              </p14:cNvPr>
              <p14:cNvContentPartPr/>
              <p14:nvPr/>
            </p14:nvContentPartPr>
            <p14:xfrm>
              <a:off x="3266890" y="656550"/>
              <a:ext cx="51840" cy="4680"/>
            </p14:xfrm>
          </p:contentPart>
        </mc:Choice>
        <mc:Fallback>
          <p:pic>
            <p:nvPicPr>
              <p:cNvPr id="2461703" name="Ink 2461702">
                <a:extLst>
                  <a:ext uri="{FF2B5EF4-FFF2-40B4-BE49-F238E27FC236}">
                    <a16:creationId xmlns:a16="http://schemas.microsoft.com/office/drawing/2014/main" id="{AC51E0B9-FC24-4E48-8BCF-86FAA369E32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58250" y="647550"/>
                <a:ext cx="694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461704" name="Ink 2461703">
                <a:extLst>
                  <a:ext uri="{FF2B5EF4-FFF2-40B4-BE49-F238E27FC236}">
                    <a16:creationId xmlns:a16="http://schemas.microsoft.com/office/drawing/2014/main" id="{4B013D83-3160-4F5D-9EE1-B59B5491DBEE}"/>
                  </a:ext>
                </a:extLst>
              </p14:cNvPr>
              <p14:cNvContentPartPr/>
              <p14:nvPr/>
            </p14:nvContentPartPr>
            <p14:xfrm>
              <a:off x="2736250" y="540990"/>
              <a:ext cx="437760" cy="168840"/>
            </p14:xfrm>
          </p:contentPart>
        </mc:Choice>
        <mc:Fallback>
          <p:pic>
            <p:nvPicPr>
              <p:cNvPr id="2461704" name="Ink 2461703">
                <a:extLst>
                  <a:ext uri="{FF2B5EF4-FFF2-40B4-BE49-F238E27FC236}">
                    <a16:creationId xmlns:a16="http://schemas.microsoft.com/office/drawing/2014/main" id="{4B013D83-3160-4F5D-9EE1-B59B5491DBE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27257" y="532009"/>
                <a:ext cx="455386" cy="186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461738" name="Ink 2461737">
                <a:extLst>
                  <a:ext uri="{FF2B5EF4-FFF2-40B4-BE49-F238E27FC236}">
                    <a16:creationId xmlns:a16="http://schemas.microsoft.com/office/drawing/2014/main" id="{0DD1E519-57D2-4406-AA0A-86DC6494B33B}"/>
                  </a:ext>
                </a:extLst>
              </p14:cNvPr>
              <p14:cNvContentPartPr/>
              <p14:nvPr/>
            </p14:nvContentPartPr>
            <p14:xfrm>
              <a:off x="1203370" y="2458350"/>
              <a:ext cx="83160" cy="12600"/>
            </p14:xfrm>
          </p:contentPart>
        </mc:Choice>
        <mc:Fallback>
          <p:pic>
            <p:nvPicPr>
              <p:cNvPr id="2461738" name="Ink 2461737">
                <a:extLst>
                  <a:ext uri="{FF2B5EF4-FFF2-40B4-BE49-F238E27FC236}">
                    <a16:creationId xmlns:a16="http://schemas.microsoft.com/office/drawing/2014/main" id="{0DD1E519-57D2-4406-AA0A-86DC6494B33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94370" y="2449710"/>
                <a:ext cx="1008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461739" name="Ink 2461738">
                <a:extLst>
                  <a:ext uri="{FF2B5EF4-FFF2-40B4-BE49-F238E27FC236}">
                    <a16:creationId xmlns:a16="http://schemas.microsoft.com/office/drawing/2014/main" id="{F9C406AE-B1AA-4B7F-883A-8B1C534950F4}"/>
                  </a:ext>
                </a:extLst>
              </p14:cNvPr>
              <p14:cNvContentPartPr/>
              <p14:nvPr/>
            </p14:nvContentPartPr>
            <p14:xfrm>
              <a:off x="1200130" y="2414070"/>
              <a:ext cx="108720" cy="6840"/>
            </p14:xfrm>
          </p:contentPart>
        </mc:Choice>
        <mc:Fallback>
          <p:pic>
            <p:nvPicPr>
              <p:cNvPr id="2461739" name="Ink 2461738">
                <a:extLst>
                  <a:ext uri="{FF2B5EF4-FFF2-40B4-BE49-F238E27FC236}">
                    <a16:creationId xmlns:a16="http://schemas.microsoft.com/office/drawing/2014/main" id="{F9C406AE-B1AA-4B7F-883A-8B1C534950F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91490" y="2405430"/>
                <a:ext cx="1263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461740" name="Ink 2461739">
                <a:extLst>
                  <a:ext uri="{FF2B5EF4-FFF2-40B4-BE49-F238E27FC236}">
                    <a16:creationId xmlns:a16="http://schemas.microsoft.com/office/drawing/2014/main" id="{A91BA02C-144C-4FC2-9376-FE42BA5AFDDA}"/>
                  </a:ext>
                </a:extLst>
              </p14:cNvPr>
              <p14:cNvContentPartPr/>
              <p14:nvPr/>
            </p14:nvContentPartPr>
            <p14:xfrm>
              <a:off x="1013650" y="2310750"/>
              <a:ext cx="79200" cy="131760"/>
            </p14:xfrm>
          </p:contentPart>
        </mc:Choice>
        <mc:Fallback>
          <p:pic>
            <p:nvPicPr>
              <p:cNvPr id="2461740" name="Ink 2461739">
                <a:extLst>
                  <a:ext uri="{FF2B5EF4-FFF2-40B4-BE49-F238E27FC236}">
                    <a16:creationId xmlns:a16="http://schemas.microsoft.com/office/drawing/2014/main" id="{A91BA02C-144C-4FC2-9376-FE42BA5AFDD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05010" y="2301750"/>
                <a:ext cx="968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461741" name="Ink 2461740">
                <a:extLst>
                  <a:ext uri="{FF2B5EF4-FFF2-40B4-BE49-F238E27FC236}">
                    <a16:creationId xmlns:a16="http://schemas.microsoft.com/office/drawing/2014/main" id="{36B9B195-3345-4BB8-9103-19A4D8A6C2FD}"/>
                  </a:ext>
                </a:extLst>
              </p14:cNvPr>
              <p14:cNvContentPartPr/>
              <p14:nvPr/>
            </p14:nvContentPartPr>
            <p14:xfrm>
              <a:off x="854530" y="2299950"/>
              <a:ext cx="101160" cy="155520"/>
            </p14:xfrm>
          </p:contentPart>
        </mc:Choice>
        <mc:Fallback>
          <p:pic>
            <p:nvPicPr>
              <p:cNvPr id="2461741" name="Ink 2461740">
                <a:extLst>
                  <a:ext uri="{FF2B5EF4-FFF2-40B4-BE49-F238E27FC236}">
                    <a16:creationId xmlns:a16="http://schemas.microsoft.com/office/drawing/2014/main" id="{36B9B195-3345-4BB8-9103-19A4D8A6C2F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45530" y="2290950"/>
                <a:ext cx="1188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461753" name="Ink 2461752">
                <a:extLst>
                  <a:ext uri="{FF2B5EF4-FFF2-40B4-BE49-F238E27FC236}">
                    <a16:creationId xmlns:a16="http://schemas.microsoft.com/office/drawing/2014/main" id="{015C1CDA-13A0-43BF-9486-D2D8C1924AB8}"/>
                  </a:ext>
                </a:extLst>
              </p14:cNvPr>
              <p14:cNvContentPartPr/>
              <p14:nvPr/>
            </p14:nvContentPartPr>
            <p14:xfrm>
              <a:off x="5660890" y="2118510"/>
              <a:ext cx="93240" cy="18720"/>
            </p14:xfrm>
          </p:contentPart>
        </mc:Choice>
        <mc:Fallback>
          <p:pic>
            <p:nvPicPr>
              <p:cNvPr id="2461753" name="Ink 2461752">
                <a:extLst>
                  <a:ext uri="{FF2B5EF4-FFF2-40B4-BE49-F238E27FC236}">
                    <a16:creationId xmlns:a16="http://schemas.microsoft.com/office/drawing/2014/main" id="{015C1CDA-13A0-43BF-9486-D2D8C1924AB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51890" y="2109870"/>
                <a:ext cx="1108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461754" name="Ink 2461753">
                <a:extLst>
                  <a:ext uri="{FF2B5EF4-FFF2-40B4-BE49-F238E27FC236}">
                    <a16:creationId xmlns:a16="http://schemas.microsoft.com/office/drawing/2014/main" id="{9D2303EC-04E0-4BE8-ACC1-D1CEFBD045B9}"/>
                  </a:ext>
                </a:extLst>
              </p14:cNvPr>
              <p14:cNvContentPartPr/>
              <p14:nvPr/>
            </p14:nvContentPartPr>
            <p14:xfrm>
              <a:off x="5616970" y="2082870"/>
              <a:ext cx="122760" cy="11880"/>
            </p14:xfrm>
          </p:contentPart>
        </mc:Choice>
        <mc:Fallback>
          <p:pic>
            <p:nvPicPr>
              <p:cNvPr id="2461754" name="Ink 2461753">
                <a:extLst>
                  <a:ext uri="{FF2B5EF4-FFF2-40B4-BE49-F238E27FC236}">
                    <a16:creationId xmlns:a16="http://schemas.microsoft.com/office/drawing/2014/main" id="{9D2303EC-04E0-4BE8-ACC1-D1CEFBD045B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08330" y="2074230"/>
                <a:ext cx="1404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461758" name="Ink 2461757">
                <a:extLst>
                  <a:ext uri="{FF2B5EF4-FFF2-40B4-BE49-F238E27FC236}">
                    <a16:creationId xmlns:a16="http://schemas.microsoft.com/office/drawing/2014/main" id="{F67AA194-91F5-4940-AD1E-334476FDB56B}"/>
                  </a:ext>
                </a:extLst>
              </p14:cNvPr>
              <p14:cNvContentPartPr/>
              <p14:nvPr/>
            </p14:nvContentPartPr>
            <p14:xfrm>
              <a:off x="5930170" y="1998270"/>
              <a:ext cx="185760" cy="112320"/>
            </p14:xfrm>
          </p:contentPart>
        </mc:Choice>
        <mc:Fallback>
          <p:pic>
            <p:nvPicPr>
              <p:cNvPr id="2461758" name="Ink 2461757">
                <a:extLst>
                  <a:ext uri="{FF2B5EF4-FFF2-40B4-BE49-F238E27FC236}">
                    <a16:creationId xmlns:a16="http://schemas.microsoft.com/office/drawing/2014/main" id="{F67AA194-91F5-4940-AD1E-334476FDB56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21170" y="1989270"/>
                <a:ext cx="2034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461767" name="Ink 2461766">
                <a:extLst>
                  <a:ext uri="{FF2B5EF4-FFF2-40B4-BE49-F238E27FC236}">
                    <a16:creationId xmlns:a16="http://schemas.microsoft.com/office/drawing/2014/main" id="{DDCA956B-16C4-4C2E-A12A-749C378DC284}"/>
                  </a:ext>
                </a:extLst>
              </p14:cNvPr>
              <p14:cNvContentPartPr/>
              <p14:nvPr/>
            </p14:nvContentPartPr>
            <p14:xfrm>
              <a:off x="6212410" y="1974150"/>
              <a:ext cx="588240" cy="279360"/>
            </p14:xfrm>
          </p:contentPart>
        </mc:Choice>
        <mc:Fallback>
          <p:pic>
            <p:nvPicPr>
              <p:cNvPr id="2461767" name="Ink 2461766">
                <a:extLst>
                  <a:ext uri="{FF2B5EF4-FFF2-40B4-BE49-F238E27FC236}">
                    <a16:creationId xmlns:a16="http://schemas.microsoft.com/office/drawing/2014/main" id="{DDCA956B-16C4-4C2E-A12A-749C378DC28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203765" y="1965150"/>
                <a:ext cx="605891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461770" name="Ink 2461769">
                <a:extLst>
                  <a:ext uri="{FF2B5EF4-FFF2-40B4-BE49-F238E27FC236}">
                    <a16:creationId xmlns:a16="http://schemas.microsoft.com/office/drawing/2014/main" id="{05A2206E-BB95-41BF-BF06-92B87AB4FE42}"/>
                  </a:ext>
                </a:extLst>
              </p14:cNvPr>
              <p14:cNvContentPartPr/>
              <p14:nvPr/>
            </p14:nvContentPartPr>
            <p14:xfrm>
              <a:off x="7024210" y="2178270"/>
              <a:ext cx="64800" cy="15840"/>
            </p14:xfrm>
          </p:contentPart>
        </mc:Choice>
        <mc:Fallback>
          <p:pic>
            <p:nvPicPr>
              <p:cNvPr id="2461770" name="Ink 2461769">
                <a:extLst>
                  <a:ext uri="{FF2B5EF4-FFF2-40B4-BE49-F238E27FC236}">
                    <a16:creationId xmlns:a16="http://schemas.microsoft.com/office/drawing/2014/main" id="{05A2206E-BB95-41BF-BF06-92B87AB4FE4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015210" y="2169270"/>
                <a:ext cx="824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461771" name="Ink 2461770">
                <a:extLst>
                  <a:ext uri="{FF2B5EF4-FFF2-40B4-BE49-F238E27FC236}">
                    <a16:creationId xmlns:a16="http://schemas.microsoft.com/office/drawing/2014/main" id="{810C2CE1-01F3-479D-8960-B48E30BCFF48}"/>
                  </a:ext>
                </a:extLst>
              </p14:cNvPr>
              <p14:cNvContentPartPr/>
              <p14:nvPr/>
            </p14:nvContentPartPr>
            <p14:xfrm>
              <a:off x="7001890" y="2128590"/>
              <a:ext cx="97920" cy="11160"/>
            </p14:xfrm>
          </p:contentPart>
        </mc:Choice>
        <mc:Fallback>
          <p:pic>
            <p:nvPicPr>
              <p:cNvPr id="2461771" name="Ink 2461770">
                <a:extLst>
                  <a:ext uri="{FF2B5EF4-FFF2-40B4-BE49-F238E27FC236}">
                    <a16:creationId xmlns:a16="http://schemas.microsoft.com/office/drawing/2014/main" id="{810C2CE1-01F3-479D-8960-B48E30BCFF4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992890" y="2119950"/>
                <a:ext cx="1155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461772" name="Ink 2461771">
                <a:extLst>
                  <a:ext uri="{FF2B5EF4-FFF2-40B4-BE49-F238E27FC236}">
                    <a16:creationId xmlns:a16="http://schemas.microsoft.com/office/drawing/2014/main" id="{C1DABACA-18AF-4E43-9C78-4151DE089E35}"/>
                  </a:ext>
                </a:extLst>
              </p14:cNvPr>
              <p14:cNvContentPartPr/>
              <p14:nvPr/>
            </p14:nvContentPartPr>
            <p14:xfrm>
              <a:off x="7250290" y="2036070"/>
              <a:ext cx="45000" cy="86760"/>
            </p14:xfrm>
          </p:contentPart>
        </mc:Choice>
        <mc:Fallback>
          <p:pic>
            <p:nvPicPr>
              <p:cNvPr id="2461772" name="Ink 2461771">
                <a:extLst>
                  <a:ext uri="{FF2B5EF4-FFF2-40B4-BE49-F238E27FC236}">
                    <a16:creationId xmlns:a16="http://schemas.microsoft.com/office/drawing/2014/main" id="{C1DABACA-18AF-4E43-9C78-4151DE089E3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241290" y="2027430"/>
                <a:ext cx="626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461773" name="Ink 2461772">
                <a:extLst>
                  <a:ext uri="{FF2B5EF4-FFF2-40B4-BE49-F238E27FC236}">
                    <a16:creationId xmlns:a16="http://schemas.microsoft.com/office/drawing/2014/main" id="{8C9231EB-3982-4F16-899D-1E0676BEF760}"/>
                  </a:ext>
                </a:extLst>
              </p14:cNvPr>
              <p14:cNvContentPartPr/>
              <p14:nvPr/>
            </p14:nvContentPartPr>
            <p14:xfrm>
              <a:off x="7217530" y="2154150"/>
              <a:ext cx="136440" cy="5040"/>
            </p14:xfrm>
          </p:contentPart>
        </mc:Choice>
        <mc:Fallback>
          <p:pic>
            <p:nvPicPr>
              <p:cNvPr id="2461773" name="Ink 2461772">
                <a:extLst>
                  <a:ext uri="{FF2B5EF4-FFF2-40B4-BE49-F238E27FC236}">
                    <a16:creationId xmlns:a16="http://schemas.microsoft.com/office/drawing/2014/main" id="{8C9231EB-3982-4F16-899D-1E0676BEF76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208890" y="2145510"/>
                <a:ext cx="1540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461774" name="Ink 2461773">
                <a:extLst>
                  <a:ext uri="{FF2B5EF4-FFF2-40B4-BE49-F238E27FC236}">
                    <a16:creationId xmlns:a16="http://schemas.microsoft.com/office/drawing/2014/main" id="{C62BFB84-B5B0-4862-B3CA-51C77E0159E2}"/>
                  </a:ext>
                </a:extLst>
              </p14:cNvPr>
              <p14:cNvContentPartPr/>
              <p14:nvPr/>
            </p14:nvContentPartPr>
            <p14:xfrm>
              <a:off x="7260010" y="2199150"/>
              <a:ext cx="106200" cy="111240"/>
            </p14:xfrm>
          </p:contentPart>
        </mc:Choice>
        <mc:Fallback>
          <p:pic>
            <p:nvPicPr>
              <p:cNvPr id="2461774" name="Ink 2461773">
                <a:extLst>
                  <a:ext uri="{FF2B5EF4-FFF2-40B4-BE49-F238E27FC236}">
                    <a16:creationId xmlns:a16="http://schemas.microsoft.com/office/drawing/2014/main" id="{C62BFB84-B5B0-4862-B3CA-51C77E0159E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251010" y="2190150"/>
                <a:ext cx="1238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461777" name="Ink 2461776">
                <a:extLst>
                  <a:ext uri="{FF2B5EF4-FFF2-40B4-BE49-F238E27FC236}">
                    <a16:creationId xmlns:a16="http://schemas.microsoft.com/office/drawing/2014/main" id="{587BC160-723B-44D7-A1C3-4CEE417C694E}"/>
                  </a:ext>
                </a:extLst>
              </p14:cNvPr>
              <p14:cNvContentPartPr/>
              <p14:nvPr/>
            </p14:nvContentPartPr>
            <p14:xfrm>
              <a:off x="7474210" y="2072790"/>
              <a:ext cx="231840" cy="164520"/>
            </p14:xfrm>
          </p:contentPart>
        </mc:Choice>
        <mc:Fallback>
          <p:pic>
            <p:nvPicPr>
              <p:cNvPr id="2461777" name="Ink 2461776">
                <a:extLst>
                  <a:ext uri="{FF2B5EF4-FFF2-40B4-BE49-F238E27FC236}">
                    <a16:creationId xmlns:a16="http://schemas.microsoft.com/office/drawing/2014/main" id="{587BC160-723B-44D7-A1C3-4CEE417C694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465210" y="2064150"/>
                <a:ext cx="2494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461778" name="Ink 2461777">
                <a:extLst>
                  <a:ext uri="{FF2B5EF4-FFF2-40B4-BE49-F238E27FC236}">
                    <a16:creationId xmlns:a16="http://schemas.microsoft.com/office/drawing/2014/main" id="{5475AE2B-F4FF-4CA1-99EC-E8BCBE9C4DD7}"/>
                  </a:ext>
                </a:extLst>
              </p14:cNvPr>
              <p14:cNvContentPartPr/>
              <p14:nvPr/>
            </p14:nvContentPartPr>
            <p14:xfrm>
              <a:off x="4876450" y="1889190"/>
              <a:ext cx="659520" cy="349200"/>
            </p14:xfrm>
          </p:contentPart>
        </mc:Choice>
        <mc:Fallback>
          <p:pic>
            <p:nvPicPr>
              <p:cNvPr id="2461778" name="Ink 2461777">
                <a:extLst>
                  <a:ext uri="{FF2B5EF4-FFF2-40B4-BE49-F238E27FC236}">
                    <a16:creationId xmlns:a16="http://schemas.microsoft.com/office/drawing/2014/main" id="{5475AE2B-F4FF-4CA1-99EC-E8BCBE9C4DD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867810" y="1880550"/>
                <a:ext cx="67716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461781" name="Ink 2461780">
                <a:extLst>
                  <a:ext uri="{FF2B5EF4-FFF2-40B4-BE49-F238E27FC236}">
                    <a16:creationId xmlns:a16="http://schemas.microsoft.com/office/drawing/2014/main" id="{8DF19917-1A9B-4716-B351-A97D84BF9D3C}"/>
                  </a:ext>
                </a:extLst>
              </p14:cNvPr>
              <p14:cNvContentPartPr/>
              <p14:nvPr/>
            </p14:nvContentPartPr>
            <p14:xfrm>
              <a:off x="2310010" y="2441430"/>
              <a:ext cx="93600" cy="139680"/>
            </p14:xfrm>
          </p:contentPart>
        </mc:Choice>
        <mc:Fallback>
          <p:pic>
            <p:nvPicPr>
              <p:cNvPr id="2461781" name="Ink 2461780">
                <a:extLst>
                  <a:ext uri="{FF2B5EF4-FFF2-40B4-BE49-F238E27FC236}">
                    <a16:creationId xmlns:a16="http://schemas.microsoft.com/office/drawing/2014/main" id="{8DF19917-1A9B-4716-B351-A97D84BF9D3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301010" y="2432430"/>
                <a:ext cx="11124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461786" name="Ink 2461785">
                <a:extLst>
                  <a:ext uri="{FF2B5EF4-FFF2-40B4-BE49-F238E27FC236}">
                    <a16:creationId xmlns:a16="http://schemas.microsoft.com/office/drawing/2014/main" id="{2B13CCB7-CFF2-4F5C-B1AD-19F45971EA91}"/>
                  </a:ext>
                </a:extLst>
              </p14:cNvPr>
              <p14:cNvContentPartPr/>
              <p14:nvPr/>
            </p14:nvContentPartPr>
            <p14:xfrm>
              <a:off x="1487770" y="2294190"/>
              <a:ext cx="630360" cy="418680"/>
            </p14:xfrm>
          </p:contentPart>
        </mc:Choice>
        <mc:Fallback>
          <p:pic>
            <p:nvPicPr>
              <p:cNvPr id="2461786" name="Ink 2461785">
                <a:extLst>
                  <a:ext uri="{FF2B5EF4-FFF2-40B4-BE49-F238E27FC236}">
                    <a16:creationId xmlns:a16="http://schemas.microsoft.com/office/drawing/2014/main" id="{2B13CCB7-CFF2-4F5C-B1AD-19F45971EA9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478775" y="2285550"/>
                <a:ext cx="64799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461787" name="Ink 2461786">
                <a:extLst>
                  <a:ext uri="{FF2B5EF4-FFF2-40B4-BE49-F238E27FC236}">
                    <a16:creationId xmlns:a16="http://schemas.microsoft.com/office/drawing/2014/main" id="{9327A7EC-1EDB-4DAD-BC80-951AB3BFB80B}"/>
                  </a:ext>
                </a:extLst>
              </p14:cNvPr>
              <p14:cNvContentPartPr/>
              <p14:nvPr/>
            </p14:nvContentPartPr>
            <p14:xfrm>
              <a:off x="2514850" y="2241630"/>
              <a:ext cx="320400" cy="452880"/>
            </p14:xfrm>
          </p:contentPart>
        </mc:Choice>
        <mc:Fallback>
          <p:pic>
            <p:nvPicPr>
              <p:cNvPr id="2461787" name="Ink 2461786">
                <a:extLst>
                  <a:ext uri="{FF2B5EF4-FFF2-40B4-BE49-F238E27FC236}">
                    <a16:creationId xmlns:a16="http://schemas.microsoft.com/office/drawing/2014/main" id="{9327A7EC-1EDB-4DAD-BC80-951AB3BFB80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505850" y="2232630"/>
                <a:ext cx="33804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461788" name="Ink 2461787">
                <a:extLst>
                  <a:ext uri="{FF2B5EF4-FFF2-40B4-BE49-F238E27FC236}">
                    <a16:creationId xmlns:a16="http://schemas.microsoft.com/office/drawing/2014/main" id="{074E2470-8737-4C49-BA05-B868955D3ABB}"/>
                  </a:ext>
                </a:extLst>
              </p14:cNvPr>
              <p14:cNvContentPartPr/>
              <p14:nvPr/>
            </p14:nvContentPartPr>
            <p14:xfrm>
              <a:off x="2263210" y="2269350"/>
              <a:ext cx="186840" cy="140400"/>
            </p14:xfrm>
          </p:contentPart>
        </mc:Choice>
        <mc:Fallback>
          <p:pic>
            <p:nvPicPr>
              <p:cNvPr id="2461788" name="Ink 2461787">
                <a:extLst>
                  <a:ext uri="{FF2B5EF4-FFF2-40B4-BE49-F238E27FC236}">
                    <a16:creationId xmlns:a16="http://schemas.microsoft.com/office/drawing/2014/main" id="{074E2470-8737-4C49-BA05-B868955D3AB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254570" y="2260688"/>
                <a:ext cx="204480" cy="158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461789" name="Ink 2461788">
                <a:extLst>
                  <a:ext uri="{FF2B5EF4-FFF2-40B4-BE49-F238E27FC236}">
                    <a16:creationId xmlns:a16="http://schemas.microsoft.com/office/drawing/2014/main" id="{3D6C7E6B-B557-45A0-81FB-CC4FEAC42F0C}"/>
                  </a:ext>
                </a:extLst>
              </p14:cNvPr>
              <p14:cNvContentPartPr/>
              <p14:nvPr/>
            </p14:nvContentPartPr>
            <p14:xfrm>
              <a:off x="3076450" y="2522430"/>
              <a:ext cx="117360" cy="12600"/>
            </p14:xfrm>
          </p:contentPart>
        </mc:Choice>
        <mc:Fallback>
          <p:pic>
            <p:nvPicPr>
              <p:cNvPr id="2461789" name="Ink 2461788">
                <a:extLst>
                  <a:ext uri="{FF2B5EF4-FFF2-40B4-BE49-F238E27FC236}">
                    <a16:creationId xmlns:a16="http://schemas.microsoft.com/office/drawing/2014/main" id="{3D6C7E6B-B557-45A0-81FB-CC4FEAC42F0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067810" y="2513790"/>
                <a:ext cx="1350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461790" name="Ink 2461789">
                <a:extLst>
                  <a:ext uri="{FF2B5EF4-FFF2-40B4-BE49-F238E27FC236}">
                    <a16:creationId xmlns:a16="http://schemas.microsoft.com/office/drawing/2014/main" id="{B8E28E8E-5009-4737-ABD2-6E2E821080D7}"/>
                  </a:ext>
                </a:extLst>
              </p14:cNvPr>
              <p14:cNvContentPartPr/>
              <p14:nvPr/>
            </p14:nvContentPartPr>
            <p14:xfrm>
              <a:off x="3065650" y="2487510"/>
              <a:ext cx="97200" cy="3960"/>
            </p14:xfrm>
          </p:contentPart>
        </mc:Choice>
        <mc:Fallback>
          <p:pic>
            <p:nvPicPr>
              <p:cNvPr id="2461790" name="Ink 2461789">
                <a:extLst>
                  <a:ext uri="{FF2B5EF4-FFF2-40B4-BE49-F238E27FC236}">
                    <a16:creationId xmlns:a16="http://schemas.microsoft.com/office/drawing/2014/main" id="{B8E28E8E-5009-4737-ABD2-6E2E821080D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057010" y="2478510"/>
                <a:ext cx="114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461795" name="Ink 2461794">
                <a:extLst>
                  <a:ext uri="{FF2B5EF4-FFF2-40B4-BE49-F238E27FC236}">
                    <a16:creationId xmlns:a16="http://schemas.microsoft.com/office/drawing/2014/main" id="{30AAED75-3C10-4EC5-AD76-DFC15EF227B1}"/>
                  </a:ext>
                </a:extLst>
              </p14:cNvPr>
              <p14:cNvContentPartPr/>
              <p14:nvPr/>
            </p14:nvContentPartPr>
            <p14:xfrm>
              <a:off x="3859090" y="2421270"/>
              <a:ext cx="12600" cy="168120"/>
            </p14:xfrm>
          </p:contentPart>
        </mc:Choice>
        <mc:Fallback>
          <p:pic>
            <p:nvPicPr>
              <p:cNvPr id="2461795" name="Ink 2461794">
                <a:extLst>
                  <a:ext uri="{FF2B5EF4-FFF2-40B4-BE49-F238E27FC236}">
                    <a16:creationId xmlns:a16="http://schemas.microsoft.com/office/drawing/2014/main" id="{30AAED75-3C10-4EC5-AD76-DFC15EF227B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850450" y="2412270"/>
                <a:ext cx="302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461797" name="Ink 2461796">
                <a:extLst>
                  <a:ext uri="{FF2B5EF4-FFF2-40B4-BE49-F238E27FC236}">
                    <a16:creationId xmlns:a16="http://schemas.microsoft.com/office/drawing/2014/main" id="{5999080F-73E8-4F78-8746-1C0B07D08186}"/>
                  </a:ext>
                </a:extLst>
              </p14:cNvPr>
              <p14:cNvContentPartPr/>
              <p14:nvPr/>
            </p14:nvContentPartPr>
            <p14:xfrm>
              <a:off x="3261850" y="2322630"/>
              <a:ext cx="523440" cy="312120"/>
            </p14:xfrm>
          </p:contentPart>
        </mc:Choice>
        <mc:Fallback>
          <p:pic>
            <p:nvPicPr>
              <p:cNvPr id="2461797" name="Ink 2461796">
                <a:extLst>
                  <a:ext uri="{FF2B5EF4-FFF2-40B4-BE49-F238E27FC236}">
                    <a16:creationId xmlns:a16="http://schemas.microsoft.com/office/drawing/2014/main" id="{5999080F-73E8-4F78-8746-1C0B07D0818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253210" y="2313630"/>
                <a:ext cx="54108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2461803" name="Ink 2461802">
                <a:extLst>
                  <a:ext uri="{FF2B5EF4-FFF2-40B4-BE49-F238E27FC236}">
                    <a16:creationId xmlns:a16="http://schemas.microsoft.com/office/drawing/2014/main" id="{7A72AF2A-7144-40F7-8A6D-ED9DA4C934FE}"/>
                  </a:ext>
                </a:extLst>
              </p14:cNvPr>
              <p14:cNvContentPartPr/>
              <p14:nvPr/>
            </p14:nvContentPartPr>
            <p14:xfrm>
              <a:off x="1344130" y="2974950"/>
              <a:ext cx="106920" cy="46080"/>
            </p14:xfrm>
          </p:contentPart>
        </mc:Choice>
        <mc:Fallback>
          <p:pic>
            <p:nvPicPr>
              <p:cNvPr id="2461803" name="Ink 2461802">
                <a:extLst>
                  <a:ext uri="{FF2B5EF4-FFF2-40B4-BE49-F238E27FC236}">
                    <a16:creationId xmlns:a16="http://schemas.microsoft.com/office/drawing/2014/main" id="{7A72AF2A-7144-40F7-8A6D-ED9DA4C934F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335130" y="2966310"/>
                <a:ext cx="1245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2461804" name="Ink 2461803">
                <a:extLst>
                  <a:ext uri="{FF2B5EF4-FFF2-40B4-BE49-F238E27FC236}">
                    <a16:creationId xmlns:a16="http://schemas.microsoft.com/office/drawing/2014/main" id="{14871393-3BE4-45FF-B8D4-88790EE0DEC9}"/>
                  </a:ext>
                </a:extLst>
              </p14:cNvPr>
              <p14:cNvContentPartPr/>
              <p14:nvPr/>
            </p14:nvContentPartPr>
            <p14:xfrm>
              <a:off x="1150450" y="2911590"/>
              <a:ext cx="132480" cy="145080"/>
            </p14:xfrm>
          </p:contentPart>
        </mc:Choice>
        <mc:Fallback>
          <p:pic>
            <p:nvPicPr>
              <p:cNvPr id="2461804" name="Ink 2461803">
                <a:extLst>
                  <a:ext uri="{FF2B5EF4-FFF2-40B4-BE49-F238E27FC236}">
                    <a16:creationId xmlns:a16="http://schemas.microsoft.com/office/drawing/2014/main" id="{14871393-3BE4-45FF-B8D4-88790EE0DEC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41810" y="2902950"/>
                <a:ext cx="1501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2461805" name="Ink 2461804">
                <a:extLst>
                  <a:ext uri="{FF2B5EF4-FFF2-40B4-BE49-F238E27FC236}">
                    <a16:creationId xmlns:a16="http://schemas.microsoft.com/office/drawing/2014/main" id="{367E59CE-132D-4302-A920-8156B60F672A}"/>
                  </a:ext>
                </a:extLst>
              </p14:cNvPr>
              <p14:cNvContentPartPr/>
              <p14:nvPr/>
            </p14:nvContentPartPr>
            <p14:xfrm>
              <a:off x="895930" y="2886750"/>
              <a:ext cx="182520" cy="159840"/>
            </p14:xfrm>
          </p:contentPart>
        </mc:Choice>
        <mc:Fallback>
          <p:pic>
            <p:nvPicPr>
              <p:cNvPr id="2461805" name="Ink 2461804">
                <a:extLst>
                  <a:ext uri="{FF2B5EF4-FFF2-40B4-BE49-F238E27FC236}">
                    <a16:creationId xmlns:a16="http://schemas.microsoft.com/office/drawing/2014/main" id="{367E59CE-132D-4302-A920-8156B60F672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87307" y="2878110"/>
                <a:ext cx="200125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2461807" name="Ink 2461806">
                <a:extLst>
                  <a:ext uri="{FF2B5EF4-FFF2-40B4-BE49-F238E27FC236}">
                    <a16:creationId xmlns:a16="http://schemas.microsoft.com/office/drawing/2014/main" id="{C955C787-44A5-4285-A690-C6917C47D3FA}"/>
                  </a:ext>
                </a:extLst>
              </p14:cNvPr>
              <p14:cNvContentPartPr/>
              <p14:nvPr/>
            </p14:nvContentPartPr>
            <p14:xfrm>
              <a:off x="4896250" y="570870"/>
              <a:ext cx="360" cy="360"/>
            </p14:xfrm>
          </p:contentPart>
        </mc:Choice>
        <mc:Fallback>
          <p:pic>
            <p:nvPicPr>
              <p:cNvPr id="2461807" name="Ink 2461806">
                <a:extLst>
                  <a:ext uri="{FF2B5EF4-FFF2-40B4-BE49-F238E27FC236}">
                    <a16:creationId xmlns:a16="http://schemas.microsoft.com/office/drawing/2014/main" id="{C955C787-44A5-4285-A690-C6917C47D3F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887610" y="5622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461812" name="Ink 2461811">
                <a:extLst>
                  <a:ext uri="{FF2B5EF4-FFF2-40B4-BE49-F238E27FC236}">
                    <a16:creationId xmlns:a16="http://schemas.microsoft.com/office/drawing/2014/main" id="{9A26F518-FAA3-4BDA-922A-ABD0EAB7A349}"/>
                  </a:ext>
                </a:extLst>
              </p14:cNvPr>
              <p14:cNvContentPartPr/>
              <p14:nvPr/>
            </p14:nvContentPartPr>
            <p14:xfrm>
              <a:off x="4239970" y="1181070"/>
              <a:ext cx="11520" cy="23400"/>
            </p14:xfrm>
          </p:contentPart>
        </mc:Choice>
        <mc:Fallback>
          <p:pic>
            <p:nvPicPr>
              <p:cNvPr id="2461812" name="Ink 2461811">
                <a:extLst>
                  <a:ext uri="{FF2B5EF4-FFF2-40B4-BE49-F238E27FC236}">
                    <a16:creationId xmlns:a16="http://schemas.microsoft.com/office/drawing/2014/main" id="{9A26F518-FAA3-4BDA-922A-ABD0EAB7A349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231330" y="1172070"/>
                <a:ext cx="291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461813" name="Ink 2461812">
                <a:extLst>
                  <a:ext uri="{FF2B5EF4-FFF2-40B4-BE49-F238E27FC236}">
                    <a16:creationId xmlns:a16="http://schemas.microsoft.com/office/drawing/2014/main" id="{10F5AD88-0EA2-44DA-BA05-25AEAF994D54}"/>
                  </a:ext>
                </a:extLst>
              </p14:cNvPr>
              <p14:cNvContentPartPr/>
              <p14:nvPr/>
            </p14:nvContentPartPr>
            <p14:xfrm>
              <a:off x="3591970" y="229230"/>
              <a:ext cx="1212120" cy="912240"/>
            </p14:xfrm>
          </p:contentPart>
        </mc:Choice>
        <mc:Fallback>
          <p:pic>
            <p:nvPicPr>
              <p:cNvPr id="2461813" name="Ink 2461812">
                <a:extLst>
                  <a:ext uri="{FF2B5EF4-FFF2-40B4-BE49-F238E27FC236}">
                    <a16:creationId xmlns:a16="http://schemas.microsoft.com/office/drawing/2014/main" id="{10F5AD88-0EA2-44DA-BA05-25AEAF994D5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583330" y="220590"/>
                <a:ext cx="1229760" cy="9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461837" name="Ink 2461836">
                <a:extLst>
                  <a:ext uri="{FF2B5EF4-FFF2-40B4-BE49-F238E27FC236}">
                    <a16:creationId xmlns:a16="http://schemas.microsoft.com/office/drawing/2014/main" id="{B562BDEA-F331-45A6-BAC1-90708F56EEC5}"/>
                  </a:ext>
                </a:extLst>
              </p14:cNvPr>
              <p14:cNvContentPartPr/>
              <p14:nvPr/>
            </p14:nvContentPartPr>
            <p14:xfrm>
              <a:off x="3353290" y="3200670"/>
              <a:ext cx="59400" cy="15120"/>
            </p14:xfrm>
          </p:contentPart>
        </mc:Choice>
        <mc:Fallback>
          <p:pic>
            <p:nvPicPr>
              <p:cNvPr id="2461837" name="Ink 2461836">
                <a:extLst>
                  <a:ext uri="{FF2B5EF4-FFF2-40B4-BE49-F238E27FC236}">
                    <a16:creationId xmlns:a16="http://schemas.microsoft.com/office/drawing/2014/main" id="{B562BDEA-F331-45A6-BAC1-90708F56EEC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344650" y="3191670"/>
                <a:ext cx="770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461838" name="Ink 2461837">
                <a:extLst>
                  <a:ext uri="{FF2B5EF4-FFF2-40B4-BE49-F238E27FC236}">
                    <a16:creationId xmlns:a16="http://schemas.microsoft.com/office/drawing/2014/main" id="{A3463BBD-0909-483B-8099-0E552B6C36DF}"/>
                  </a:ext>
                </a:extLst>
              </p14:cNvPr>
              <p14:cNvContentPartPr/>
              <p14:nvPr/>
            </p14:nvContentPartPr>
            <p14:xfrm>
              <a:off x="3352210" y="3152070"/>
              <a:ext cx="92880" cy="15840"/>
            </p14:xfrm>
          </p:contentPart>
        </mc:Choice>
        <mc:Fallback>
          <p:pic>
            <p:nvPicPr>
              <p:cNvPr id="2461838" name="Ink 2461837">
                <a:extLst>
                  <a:ext uri="{FF2B5EF4-FFF2-40B4-BE49-F238E27FC236}">
                    <a16:creationId xmlns:a16="http://schemas.microsoft.com/office/drawing/2014/main" id="{A3463BBD-0909-483B-8099-0E552B6C36D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343570" y="3143430"/>
                <a:ext cx="1105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461839" name="Ink 2461838">
                <a:extLst>
                  <a:ext uri="{FF2B5EF4-FFF2-40B4-BE49-F238E27FC236}">
                    <a16:creationId xmlns:a16="http://schemas.microsoft.com/office/drawing/2014/main" id="{F96C1B7A-3B65-4183-9A85-C6F60444BDB8}"/>
                  </a:ext>
                </a:extLst>
              </p14:cNvPr>
              <p14:cNvContentPartPr/>
              <p14:nvPr/>
            </p14:nvContentPartPr>
            <p14:xfrm>
              <a:off x="3603130" y="3133350"/>
              <a:ext cx="113760" cy="92160"/>
            </p14:xfrm>
          </p:contentPart>
        </mc:Choice>
        <mc:Fallback>
          <p:pic>
            <p:nvPicPr>
              <p:cNvPr id="2461839" name="Ink 2461838">
                <a:extLst>
                  <a:ext uri="{FF2B5EF4-FFF2-40B4-BE49-F238E27FC236}">
                    <a16:creationId xmlns:a16="http://schemas.microsoft.com/office/drawing/2014/main" id="{F96C1B7A-3B65-4183-9A85-C6F60444BDB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594490" y="3124710"/>
                <a:ext cx="1314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461840" name="Ink 2461839">
                <a:extLst>
                  <a:ext uri="{FF2B5EF4-FFF2-40B4-BE49-F238E27FC236}">
                    <a16:creationId xmlns:a16="http://schemas.microsoft.com/office/drawing/2014/main" id="{C4BEC7FC-6D43-43BA-85AE-A710FB27DCC6}"/>
                  </a:ext>
                </a:extLst>
              </p14:cNvPr>
              <p14:cNvContentPartPr/>
              <p14:nvPr/>
            </p14:nvContentPartPr>
            <p14:xfrm>
              <a:off x="3793570" y="3031830"/>
              <a:ext cx="86040" cy="21240"/>
            </p14:xfrm>
          </p:contentPart>
        </mc:Choice>
        <mc:Fallback>
          <p:pic>
            <p:nvPicPr>
              <p:cNvPr id="2461840" name="Ink 2461839">
                <a:extLst>
                  <a:ext uri="{FF2B5EF4-FFF2-40B4-BE49-F238E27FC236}">
                    <a16:creationId xmlns:a16="http://schemas.microsoft.com/office/drawing/2014/main" id="{C4BEC7FC-6D43-43BA-85AE-A710FB27DCC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784930" y="3022830"/>
                <a:ext cx="1036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2461841" name="Ink 2461840">
                <a:extLst>
                  <a:ext uri="{FF2B5EF4-FFF2-40B4-BE49-F238E27FC236}">
                    <a16:creationId xmlns:a16="http://schemas.microsoft.com/office/drawing/2014/main" id="{AAED486C-0BED-49C8-BF42-3B1E7248F658}"/>
                  </a:ext>
                </a:extLst>
              </p14:cNvPr>
              <p14:cNvContentPartPr/>
              <p14:nvPr/>
            </p14:nvContentPartPr>
            <p14:xfrm>
              <a:off x="3975370" y="2982510"/>
              <a:ext cx="79200" cy="109080"/>
            </p14:xfrm>
          </p:contentPart>
        </mc:Choice>
        <mc:Fallback>
          <p:pic>
            <p:nvPicPr>
              <p:cNvPr id="2461841" name="Ink 2461840">
                <a:extLst>
                  <a:ext uri="{FF2B5EF4-FFF2-40B4-BE49-F238E27FC236}">
                    <a16:creationId xmlns:a16="http://schemas.microsoft.com/office/drawing/2014/main" id="{AAED486C-0BED-49C8-BF42-3B1E7248F658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966730" y="2973870"/>
                <a:ext cx="968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2461844" name="Ink 2461843">
                <a:extLst>
                  <a:ext uri="{FF2B5EF4-FFF2-40B4-BE49-F238E27FC236}">
                    <a16:creationId xmlns:a16="http://schemas.microsoft.com/office/drawing/2014/main" id="{EC2CB451-919C-45E7-ACAA-35F5C99AB506}"/>
                  </a:ext>
                </a:extLst>
              </p14:cNvPr>
              <p14:cNvContentPartPr/>
              <p14:nvPr/>
            </p14:nvContentPartPr>
            <p14:xfrm>
              <a:off x="4369210" y="3265830"/>
              <a:ext cx="60120" cy="10800"/>
            </p14:xfrm>
          </p:contentPart>
        </mc:Choice>
        <mc:Fallback>
          <p:pic>
            <p:nvPicPr>
              <p:cNvPr id="2461844" name="Ink 2461843">
                <a:extLst>
                  <a:ext uri="{FF2B5EF4-FFF2-40B4-BE49-F238E27FC236}">
                    <a16:creationId xmlns:a16="http://schemas.microsoft.com/office/drawing/2014/main" id="{EC2CB451-919C-45E7-ACAA-35F5C99AB506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360210" y="3256830"/>
                <a:ext cx="777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2461845" name="Ink 2461844">
                <a:extLst>
                  <a:ext uri="{FF2B5EF4-FFF2-40B4-BE49-F238E27FC236}">
                    <a16:creationId xmlns:a16="http://schemas.microsoft.com/office/drawing/2014/main" id="{52DE0B2B-7FE0-4BAD-B7A2-66780FE5A87F}"/>
                  </a:ext>
                </a:extLst>
              </p14:cNvPr>
              <p14:cNvContentPartPr/>
              <p14:nvPr/>
            </p14:nvContentPartPr>
            <p14:xfrm>
              <a:off x="4344370" y="3212910"/>
              <a:ext cx="111960" cy="14400"/>
            </p14:xfrm>
          </p:contentPart>
        </mc:Choice>
        <mc:Fallback>
          <p:pic>
            <p:nvPicPr>
              <p:cNvPr id="2461845" name="Ink 2461844">
                <a:extLst>
                  <a:ext uri="{FF2B5EF4-FFF2-40B4-BE49-F238E27FC236}">
                    <a16:creationId xmlns:a16="http://schemas.microsoft.com/office/drawing/2014/main" id="{52DE0B2B-7FE0-4BAD-B7A2-66780FE5A87F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335370" y="3204270"/>
                <a:ext cx="1296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2461846" name="Ink 2461845">
                <a:extLst>
                  <a:ext uri="{FF2B5EF4-FFF2-40B4-BE49-F238E27FC236}">
                    <a16:creationId xmlns:a16="http://schemas.microsoft.com/office/drawing/2014/main" id="{EFBD120A-2F45-410C-894F-685768A97734}"/>
                  </a:ext>
                </a:extLst>
              </p14:cNvPr>
              <p14:cNvContentPartPr/>
              <p14:nvPr/>
            </p14:nvContentPartPr>
            <p14:xfrm>
              <a:off x="4577650" y="3221190"/>
              <a:ext cx="91800" cy="77400"/>
            </p14:xfrm>
          </p:contentPart>
        </mc:Choice>
        <mc:Fallback>
          <p:pic>
            <p:nvPicPr>
              <p:cNvPr id="2461846" name="Ink 2461845">
                <a:extLst>
                  <a:ext uri="{FF2B5EF4-FFF2-40B4-BE49-F238E27FC236}">
                    <a16:creationId xmlns:a16="http://schemas.microsoft.com/office/drawing/2014/main" id="{EFBD120A-2F45-410C-894F-685768A97734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568650" y="3212550"/>
                <a:ext cx="1094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2461847" name="Ink 2461846">
                <a:extLst>
                  <a:ext uri="{FF2B5EF4-FFF2-40B4-BE49-F238E27FC236}">
                    <a16:creationId xmlns:a16="http://schemas.microsoft.com/office/drawing/2014/main" id="{4557CE4B-5FF4-4EC2-901D-4A5C346B9DD6}"/>
                  </a:ext>
                </a:extLst>
              </p14:cNvPr>
              <p14:cNvContentPartPr/>
              <p14:nvPr/>
            </p14:nvContentPartPr>
            <p14:xfrm>
              <a:off x="4699330" y="3087990"/>
              <a:ext cx="91440" cy="16560"/>
            </p14:xfrm>
          </p:contentPart>
        </mc:Choice>
        <mc:Fallback>
          <p:pic>
            <p:nvPicPr>
              <p:cNvPr id="2461847" name="Ink 2461846">
                <a:extLst>
                  <a:ext uri="{FF2B5EF4-FFF2-40B4-BE49-F238E27FC236}">
                    <a16:creationId xmlns:a16="http://schemas.microsoft.com/office/drawing/2014/main" id="{4557CE4B-5FF4-4EC2-901D-4A5C346B9DD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690330" y="3079350"/>
                <a:ext cx="1090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2461852" name="Ink 2461851">
                <a:extLst>
                  <a:ext uri="{FF2B5EF4-FFF2-40B4-BE49-F238E27FC236}">
                    <a16:creationId xmlns:a16="http://schemas.microsoft.com/office/drawing/2014/main" id="{C8238DE3-DC20-4026-B622-8750620955E8}"/>
                  </a:ext>
                </a:extLst>
              </p14:cNvPr>
              <p14:cNvContentPartPr/>
              <p14:nvPr/>
            </p14:nvContentPartPr>
            <p14:xfrm>
              <a:off x="4886890" y="3051990"/>
              <a:ext cx="318600" cy="128520"/>
            </p14:xfrm>
          </p:contentPart>
        </mc:Choice>
        <mc:Fallback>
          <p:pic>
            <p:nvPicPr>
              <p:cNvPr id="2461852" name="Ink 2461851">
                <a:extLst>
                  <a:ext uri="{FF2B5EF4-FFF2-40B4-BE49-F238E27FC236}">
                    <a16:creationId xmlns:a16="http://schemas.microsoft.com/office/drawing/2014/main" id="{C8238DE3-DC20-4026-B622-8750620955E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878250" y="3043326"/>
                <a:ext cx="336240" cy="146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2461853" name="Ink 2461852">
                <a:extLst>
                  <a:ext uri="{FF2B5EF4-FFF2-40B4-BE49-F238E27FC236}">
                    <a16:creationId xmlns:a16="http://schemas.microsoft.com/office/drawing/2014/main" id="{FE181149-E784-474A-B012-977B27780342}"/>
                  </a:ext>
                </a:extLst>
              </p14:cNvPr>
              <p14:cNvContentPartPr/>
              <p14:nvPr/>
            </p14:nvContentPartPr>
            <p14:xfrm>
              <a:off x="4133050" y="3008430"/>
              <a:ext cx="68760" cy="110160"/>
            </p14:xfrm>
          </p:contentPart>
        </mc:Choice>
        <mc:Fallback>
          <p:pic>
            <p:nvPicPr>
              <p:cNvPr id="2461853" name="Ink 2461852">
                <a:extLst>
                  <a:ext uri="{FF2B5EF4-FFF2-40B4-BE49-F238E27FC236}">
                    <a16:creationId xmlns:a16="http://schemas.microsoft.com/office/drawing/2014/main" id="{FE181149-E784-474A-B012-977B2778034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124050" y="2999790"/>
                <a:ext cx="864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2461854" name="Ink 2461853">
                <a:extLst>
                  <a:ext uri="{FF2B5EF4-FFF2-40B4-BE49-F238E27FC236}">
                    <a16:creationId xmlns:a16="http://schemas.microsoft.com/office/drawing/2014/main" id="{AD7FD357-F197-4D67-AB40-99DF9AB98CB8}"/>
                  </a:ext>
                </a:extLst>
              </p14:cNvPr>
              <p14:cNvContentPartPr/>
              <p14:nvPr/>
            </p14:nvContentPartPr>
            <p14:xfrm>
              <a:off x="1748410" y="2754630"/>
              <a:ext cx="1346760" cy="812520"/>
            </p14:xfrm>
          </p:contentPart>
        </mc:Choice>
        <mc:Fallback>
          <p:pic>
            <p:nvPicPr>
              <p:cNvPr id="2461854" name="Ink 2461853">
                <a:extLst>
                  <a:ext uri="{FF2B5EF4-FFF2-40B4-BE49-F238E27FC236}">
                    <a16:creationId xmlns:a16="http://schemas.microsoft.com/office/drawing/2014/main" id="{AD7FD357-F197-4D67-AB40-99DF9AB98CB8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739410" y="2745634"/>
                <a:ext cx="1364400" cy="830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2461855" name="Ink 2461854">
                <a:extLst>
                  <a:ext uri="{FF2B5EF4-FFF2-40B4-BE49-F238E27FC236}">
                    <a16:creationId xmlns:a16="http://schemas.microsoft.com/office/drawing/2014/main" id="{B831E587-9DBD-422A-99B5-D4B370A85D7C}"/>
                  </a:ext>
                </a:extLst>
              </p14:cNvPr>
              <p14:cNvContentPartPr/>
              <p14:nvPr/>
            </p14:nvContentPartPr>
            <p14:xfrm>
              <a:off x="5160490" y="3350430"/>
              <a:ext cx="80640" cy="22680"/>
            </p14:xfrm>
          </p:contentPart>
        </mc:Choice>
        <mc:Fallback>
          <p:pic>
            <p:nvPicPr>
              <p:cNvPr id="2461855" name="Ink 2461854">
                <a:extLst>
                  <a:ext uri="{FF2B5EF4-FFF2-40B4-BE49-F238E27FC236}">
                    <a16:creationId xmlns:a16="http://schemas.microsoft.com/office/drawing/2014/main" id="{B831E587-9DBD-422A-99B5-D4B370A85D7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151850" y="3341790"/>
                <a:ext cx="982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2461856" name="Ink 2461855">
                <a:extLst>
                  <a:ext uri="{FF2B5EF4-FFF2-40B4-BE49-F238E27FC236}">
                    <a16:creationId xmlns:a16="http://schemas.microsoft.com/office/drawing/2014/main" id="{A0C221E1-2275-440D-9322-C38AA850DE7B}"/>
                  </a:ext>
                </a:extLst>
              </p14:cNvPr>
              <p14:cNvContentPartPr/>
              <p14:nvPr/>
            </p14:nvContentPartPr>
            <p14:xfrm>
              <a:off x="5171290" y="3309030"/>
              <a:ext cx="67320" cy="15840"/>
            </p14:xfrm>
          </p:contentPart>
        </mc:Choice>
        <mc:Fallback>
          <p:pic>
            <p:nvPicPr>
              <p:cNvPr id="2461856" name="Ink 2461855">
                <a:extLst>
                  <a:ext uri="{FF2B5EF4-FFF2-40B4-BE49-F238E27FC236}">
                    <a16:creationId xmlns:a16="http://schemas.microsoft.com/office/drawing/2014/main" id="{A0C221E1-2275-440D-9322-C38AA850DE7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162290" y="3300390"/>
                <a:ext cx="849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2461857" name="Ink 2461856">
                <a:extLst>
                  <a:ext uri="{FF2B5EF4-FFF2-40B4-BE49-F238E27FC236}">
                    <a16:creationId xmlns:a16="http://schemas.microsoft.com/office/drawing/2014/main" id="{155FB98C-48D4-4D1B-8C82-5F6F9734FC5F}"/>
                  </a:ext>
                </a:extLst>
              </p14:cNvPr>
              <p14:cNvContentPartPr/>
              <p14:nvPr/>
            </p14:nvContentPartPr>
            <p14:xfrm>
              <a:off x="5384050" y="3283470"/>
              <a:ext cx="65520" cy="78480"/>
            </p14:xfrm>
          </p:contentPart>
        </mc:Choice>
        <mc:Fallback>
          <p:pic>
            <p:nvPicPr>
              <p:cNvPr id="2461857" name="Ink 2461856">
                <a:extLst>
                  <a:ext uri="{FF2B5EF4-FFF2-40B4-BE49-F238E27FC236}">
                    <a16:creationId xmlns:a16="http://schemas.microsoft.com/office/drawing/2014/main" id="{155FB98C-48D4-4D1B-8C82-5F6F9734FC5F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375410" y="3274830"/>
                <a:ext cx="831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2461858" name="Ink 2461857">
                <a:extLst>
                  <a:ext uri="{FF2B5EF4-FFF2-40B4-BE49-F238E27FC236}">
                    <a16:creationId xmlns:a16="http://schemas.microsoft.com/office/drawing/2014/main" id="{B9E6820F-6815-4AC6-BD87-BC8FDBA46D75}"/>
                  </a:ext>
                </a:extLst>
              </p14:cNvPr>
              <p14:cNvContentPartPr/>
              <p14:nvPr/>
            </p14:nvContentPartPr>
            <p14:xfrm>
              <a:off x="5522290" y="3377070"/>
              <a:ext cx="1800" cy="3240"/>
            </p14:xfrm>
          </p:contentPart>
        </mc:Choice>
        <mc:Fallback>
          <p:pic>
            <p:nvPicPr>
              <p:cNvPr id="2461858" name="Ink 2461857">
                <a:extLst>
                  <a:ext uri="{FF2B5EF4-FFF2-40B4-BE49-F238E27FC236}">
                    <a16:creationId xmlns:a16="http://schemas.microsoft.com/office/drawing/2014/main" id="{B9E6820F-6815-4AC6-BD87-BC8FDBA46D75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5513290" y="3368430"/>
                <a:ext cx="194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2461861" name="Ink 2461860">
                <a:extLst>
                  <a:ext uri="{FF2B5EF4-FFF2-40B4-BE49-F238E27FC236}">
                    <a16:creationId xmlns:a16="http://schemas.microsoft.com/office/drawing/2014/main" id="{394A86E6-7F65-439D-9616-95EFC1598CAE}"/>
                  </a:ext>
                </a:extLst>
              </p14:cNvPr>
              <p14:cNvContentPartPr/>
              <p14:nvPr/>
            </p14:nvContentPartPr>
            <p14:xfrm>
              <a:off x="5594650" y="3298950"/>
              <a:ext cx="205920" cy="141120"/>
            </p14:xfrm>
          </p:contentPart>
        </mc:Choice>
        <mc:Fallback>
          <p:pic>
            <p:nvPicPr>
              <p:cNvPr id="2461861" name="Ink 2461860">
                <a:extLst>
                  <a:ext uri="{FF2B5EF4-FFF2-40B4-BE49-F238E27FC236}">
                    <a16:creationId xmlns:a16="http://schemas.microsoft.com/office/drawing/2014/main" id="{394A86E6-7F65-439D-9616-95EFC1598CA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585995" y="3290310"/>
                <a:ext cx="223591" cy="158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2461698" name="Rectangle 2"/>
          <p:cNvSpPr>
            <a:spLocks noChangeArrowheads="1"/>
          </p:cNvSpPr>
          <p:nvPr/>
        </p:nvSpPr>
        <p:spPr bwMode="auto">
          <a:xfrm>
            <a:off x="1143001" y="-138499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2461700" name="Rectangle 4"/>
          <p:cNvSpPr>
            <a:spLocks noChangeArrowheads="1"/>
          </p:cNvSpPr>
          <p:nvPr/>
        </p:nvSpPr>
        <p:spPr bwMode="auto">
          <a:xfrm>
            <a:off x="1143001" y="-138499"/>
            <a:ext cx="13856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61699" name="Object 3"/>
              <p:cNvSpPr txBox="1"/>
              <p:nvPr/>
            </p:nvSpPr>
            <p:spPr bwMode="auto">
              <a:xfrm>
                <a:off x="1451874" y="1456007"/>
                <a:ext cx="5500469" cy="1296591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en-US" sz="120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20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200" b="0" i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sz="1200" b="0" i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en-US" sz="120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10/</m:t>
                            </m:r>
                            <m:r>
                              <m:rPr>
                                <m:nor/>
                              </m:rPr>
                              <a:rPr lang="en-US" sz="120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hour</m:t>
                            </m:r>
                          </m:e>
                          <m:e>
                            <m:r>
                              <a:rPr lang="en-US" sz="1200" b="0" i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sz="1200" b="0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200" b="0" i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sz="120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sz="120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den>
                            </m:f>
                            <m:r>
                              <a:rPr lang="en-US" sz="1200" b="0" i="0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200" b="0" i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eqArr>
                      </m:e>
                    </m:d>
                    <m:r>
                      <a:rPr lang="en-US" sz="1200" b="0" i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200" b="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200" b="0" i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20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sz="1200" b="0" i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200" b="0" i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2.5</m:t>
                    </m:r>
                  </m:oMath>
                </a14:m>
                <a:r>
                  <a:rPr lang="en-US" sz="1200" dirty="0">
                    <a:latin typeface="Cambria Math" panose="02040503050406030204" pitchFamily="18" charset="0"/>
                  </a:rPr>
                  <a:t> </a:t>
                </a:r>
                <a:r>
                  <a:rPr lang="en-US" sz="1200" dirty="0">
                    <a:latin typeface="Helvetica Light" panose="020B0403020202020204"/>
                  </a:rPr>
                  <a:t>arrivals in a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US" sz="1200" dirty="0">
                    <a:latin typeface="Helvetica Light" panose="020B0403020202020204"/>
                  </a:rPr>
                  <a:t>-minute period</a:t>
                </a:r>
                <a:endParaRPr lang="en-US" sz="1200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:br>
                  <a:rPr lang="en-US" sz="1200" dirty="0">
                    <a:solidFill>
                      <a:srgbClr val="008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(0)=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1200" b="0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1200" b="0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120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2.5</m:t>
                          </m:r>
                        </m:sup>
                      </m:sSup>
                      <m:r>
                        <a:rPr lang="en-US" sz="1200" b="0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0.0821</m:t>
                      </m:r>
                    </m:oMath>
                  </m:oMathPara>
                </a14:m>
                <a:endParaRPr lang="en-US" sz="1200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461699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1874" y="1456007"/>
                <a:ext cx="5500469" cy="1296591"/>
              </a:xfrm>
              <a:prstGeom prst="rect">
                <a:avLst/>
              </a:prstGeom>
              <a:blipFill>
                <a:blip r:embed="rId2"/>
                <a:stretch>
                  <a:fillRect t="-81221" b="-62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721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Random Variables</a:t>
            </a:r>
          </a:p>
        </p:txBody>
      </p:sp>
      <p:sp>
        <p:nvSpPr>
          <p:cNvPr id="350211" name="Rectangle 3"/>
          <p:cNvSpPr>
            <a:spLocks noGrp="1" noChangeArrowheads="1"/>
          </p:cNvSpPr>
          <p:nvPr>
            <p:ph idx="1"/>
          </p:nvPr>
        </p:nvSpPr>
        <p:spPr>
          <a:xfrm>
            <a:off x="551043" y="1091742"/>
            <a:ext cx="4914639" cy="3419915"/>
          </a:xfrm>
          <a:solidFill>
            <a:srgbClr val="E5F5FF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C00000"/>
                </a:solidFill>
                <a:latin typeface="Helvetica Light"/>
                <a:ea typeface="FangSong" panose="02010609060101010101" pitchFamily="49" charset="-122"/>
              </a:rPr>
              <a:t>Categorical:</a:t>
            </a:r>
            <a:r>
              <a:rPr lang="en-US" sz="1200" dirty="0">
                <a:solidFill>
                  <a:srgbClr val="0000FF"/>
                </a:solidFill>
                <a:latin typeface="Helvetica Light"/>
                <a:ea typeface="FangSong" panose="02010609060101010101" pitchFamily="49" charset="-122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Helvetica Light"/>
                <a:ea typeface="FangSong" panose="02010609060101010101" pitchFamily="49" charset="-122"/>
              </a:rPr>
              <a:t>Values refer to </a:t>
            </a:r>
            <a:r>
              <a:rPr lang="en-US" sz="1200" dirty="0">
                <a:solidFill>
                  <a:srgbClr val="0000FF"/>
                </a:solidFill>
                <a:latin typeface="Helvetica Light"/>
                <a:ea typeface="FangSong" panose="02010609060101010101" pitchFamily="49" charset="-122"/>
              </a:rPr>
              <a:t>defined groups </a:t>
            </a:r>
            <a:r>
              <a:rPr lang="en-US" sz="1200" dirty="0">
                <a:solidFill>
                  <a:schemeClr val="tx1"/>
                </a:solidFill>
                <a:latin typeface="Helvetica Light"/>
                <a:ea typeface="FangSong" panose="02010609060101010101" pitchFamily="49" charset="-122"/>
              </a:rPr>
              <a:t>or categories.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C00000"/>
                </a:solidFill>
                <a:latin typeface="Helvetica Light"/>
                <a:ea typeface="FangSong" panose="02010609060101010101" pitchFamily="49" charset="-122"/>
              </a:rPr>
              <a:t>Numerical:</a:t>
            </a:r>
            <a:r>
              <a:rPr lang="en-US" sz="1200" dirty="0">
                <a:solidFill>
                  <a:srgbClr val="0000FF"/>
                </a:solidFill>
                <a:latin typeface="Helvetica Light"/>
                <a:ea typeface="FangSong" panose="02010609060101010101" pitchFamily="49" charset="-122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Helvetica Light"/>
                <a:ea typeface="FangSong" panose="02010609060101010101" pitchFamily="49" charset="-122"/>
              </a:rPr>
              <a:t>Values are </a:t>
            </a:r>
            <a:r>
              <a:rPr lang="en-US" sz="1200" dirty="0">
                <a:solidFill>
                  <a:srgbClr val="0000FF"/>
                </a:solidFill>
                <a:latin typeface="Helvetica Light"/>
                <a:ea typeface="FangSong" panose="02010609060101010101" pitchFamily="49" charset="-122"/>
              </a:rPr>
              <a:t>continuous or discrete numbers</a:t>
            </a:r>
            <a:r>
              <a:rPr lang="en-US" sz="1200" dirty="0">
                <a:solidFill>
                  <a:schemeClr val="tx1"/>
                </a:solidFill>
                <a:latin typeface="Helvetica Light"/>
                <a:ea typeface="FangSong" panose="02010609060101010101" pitchFamily="49" charset="-122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rgbClr val="C00000"/>
                </a:solidFill>
                <a:latin typeface="Helvetica Light"/>
                <a:ea typeface="FangSong" panose="02010609060101010101" pitchFamily="49" charset="-122"/>
              </a:rPr>
              <a:t>Discrete Random Variables:</a:t>
            </a:r>
          </a:p>
          <a:p>
            <a:pPr lvl="2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Helvetica Light"/>
                <a:ea typeface="FangSong" panose="02010609060101010101" pitchFamily="49" charset="-122"/>
              </a:rPr>
              <a:t>Produce </a:t>
            </a:r>
            <a:r>
              <a:rPr lang="en-US" sz="1100" dirty="0">
                <a:solidFill>
                  <a:srgbClr val="0000FF"/>
                </a:solidFill>
                <a:latin typeface="Helvetica Light"/>
                <a:ea typeface="FangSong" panose="02010609060101010101" pitchFamily="49" charset="-122"/>
              </a:rPr>
              <a:t>countable</a:t>
            </a:r>
            <a:r>
              <a:rPr lang="en-US" sz="1100" dirty="0">
                <a:solidFill>
                  <a:schemeClr val="tx1"/>
                </a:solidFill>
                <a:latin typeface="Helvetica Light"/>
                <a:ea typeface="FangSong" panose="02010609060101010101" pitchFamily="49" charset="-122"/>
              </a:rPr>
              <a:t> discrete (</a:t>
            </a:r>
            <a:r>
              <a:rPr lang="en-US" sz="1100" dirty="0">
                <a:solidFill>
                  <a:srgbClr val="0000FF"/>
                </a:solidFill>
                <a:latin typeface="Helvetica Light"/>
                <a:ea typeface="FangSong" panose="02010609060101010101" pitchFamily="49" charset="-122"/>
              </a:rPr>
              <a:t>distinct</a:t>
            </a:r>
            <a:r>
              <a:rPr lang="en-US" sz="1100" dirty="0">
                <a:solidFill>
                  <a:schemeClr val="tx1"/>
                </a:solidFill>
                <a:latin typeface="Helvetica Light"/>
                <a:ea typeface="FangSong" panose="02010609060101010101" pitchFamily="49" charset="-122"/>
              </a:rPr>
              <a:t>) values.</a:t>
            </a:r>
          </a:p>
          <a:p>
            <a:pPr lvl="2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Helvetica Light"/>
                <a:ea typeface="FangSong" panose="02010609060101010101" pitchFamily="49" charset="-122"/>
              </a:rPr>
              <a:t>Produce individual values, with </a:t>
            </a:r>
            <a:r>
              <a:rPr lang="en-US" sz="1100" dirty="0">
                <a:solidFill>
                  <a:srgbClr val="0000FF"/>
                </a:solidFill>
                <a:latin typeface="Helvetica Light"/>
                <a:ea typeface="FangSong" panose="02010609060101010101" pitchFamily="49" charset="-122"/>
              </a:rPr>
              <a:t>gaps between them</a:t>
            </a:r>
          </a:p>
          <a:p>
            <a:pPr lvl="2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Helvetica Light"/>
                <a:ea typeface="FangSong" panose="02010609060101010101" pitchFamily="49" charset="-122"/>
              </a:rPr>
              <a:t>Example: Number of classes a student takes.</a:t>
            </a:r>
          </a:p>
          <a:p>
            <a:pPr lvl="1">
              <a:lnSpc>
                <a:spcPct val="150000"/>
              </a:lnSpc>
            </a:pPr>
            <a:r>
              <a:rPr lang="en-US" sz="1200" dirty="0">
                <a:solidFill>
                  <a:srgbClr val="C00000"/>
                </a:solidFill>
                <a:latin typeface="Helvetica Light"/>
                <a:ea typeface="FangSong" panose="02010609060101010101" pitchFamily="49" charset="-122"/>
              </a:rPr>
              <a:t>Continuous Random Variables:</a:t>
            </a:r>
          </a:p>
          <a:p>
            <a:pPr lvl="2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Helvetica Light"/>
                <a:ea typeface="FangSong" panose="02010609060101010101" pitchFamily="49" charset="-122"/>
              </a:rPr>
              <a:t>Produce continuous values.</a:t>
            </a:r>
          </a:p>
          <a:p>
            <a:pPr lvl="2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Helvetica Light"/>
                <a:ea typeface="FangSong" panose="02010609060101010101" pitchFamily="49" charset="-122"/>
              </a:rPr>
              <a:t>Can take on any </a:t>
            </a:r>
            <a:r>
              <a:rPr lang="en-US" sz="1100" dirty="0">
                <a:solidFill>
                  <a:srgbClr val="0000FF"/>
                </a:solidFill>
                <a:latin typeface="Helvetica Light"/>
                <a:ea typeface="FangSong" panose="02010609060101010101" pitchFamily="49" charset="-122"/>
              </a:rPr>
              <a:t>value within a specific range </a:t>
            </a:r>
            <a:r>
              <a:rPr lang="en-US" sz="1100" dirty="0">
                <a:solidFill>
                  <a:schemeClr val="tx1"/>
                </a:solidFill>
                <a:latin typeface="Helvetica Light"/>
                <a:ea typeface="FangSong" panose="02010609060101010101" pitchFamily="49" charset="-122"/>
              </a:rPr>
              <a:t>or interval.</a:t>
            </a:r>
          </a:p>
          <a:p>
            <a:pPr lvl="2"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Helvetica Light"/>
                <a:ea typeface="FangSong" panose="02010609060101010101" pitchFamily="49" charset="-122"/>
              </a:rPr>
              <a:t>Examples: Salary, weight, etc.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E1157E-AE24-9B3C-184F-3CB3D9C93520}"/>
              </a:ext>
            </a:extLst>
          </p:cNvPr>
          <p:cNvGrpSpPr/>
          <p:nvPr/>
        </p:nvGrpSpPr>
        <p:grpSpPr>
          <a:xfrm>
            <a:off x="5583386" y="1888510"/>
            <a:ext cx="3416723" cy="1481465"/>
            <a:chOff x="1219200" y="2091385"/>
            <a:chExt cx="6635750" cy="3015603"/>
          </a:xfrm>
        </p:grpSpPr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72D081E3-B044-965E-6AF8-2BEAE7232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799" y="2091385"/>
              <a:ext cx="2581959" cy="806747"/>
            </a:xfrm>
            <a:prstGeom prst="rect">
              <a:avLst/>
            </a:prstGeom>
            <a:solidFill>
              <a:srgbClr val="E5F5FF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67866" tIns="33338" rIns="67866" bIns="33338" anchor="ctr"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Helvetica Light"/>
                </a:rPr>
                <a:t>Numerical Random </a:t>
              </a:r>
            </a:p>
            <a:p>
              <a:pPr algn="ctr" defTabSz="6858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Helvetica Light"/>
                </a:rPr>
                <a:t>Variables</a:t>
              </a:r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17B6279C-36E0-F5DD-922F-FC0F89D4F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3498248"/>
              <a:ext cx="2374900" cy="437766"/>
            </a:xfrm>
            <a:prstGeom prst="rect">
              <a:avLst/>
            </a:prstGeom>
            <a:solidFill>
              <a:srgbClr val="FDE0BD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67866" tIns="33338" rIns="67866" bIns="33338" anchor="ctr">
              <a:spAutoFit/>
            </a:bodyPr>
            <a:lstStyle/>
            <a:p>
              <a:pPr algn="ctr" defTabSz="685800" eaLnBrk="0" fontAlgn="base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</a:pPr>
              <a:endParaRPr lang="en-US" sz="1200" b="1" dirty="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7" name="Line 9">
              <a:extLst>
                <a:ext uri="{FF2B5EF4-FFF2-40B4-BE49-F238E27FC236}">
                  <a16:creationId xmlns:a16="http://schemas.microsoft.com/office/drawing/2014/main" id="{81DD43DF-DB8D-F949-F228-545BEBBBC7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4125" y="3208338"/>
              <a:ext cx="1588" cy="1587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9" name="Line 10">
              <a:extLst>
                <a:ext uri="{FF2B5EF4-FFF2-40B4-BE49-F238E27FC236}">
                  <a16:creationId xmlns:a16="http://schemas.microsoft.com/office/drawing/2014/main" id="{55C35310-8AB6-8FD6-85E1-F87D15CBC8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3000" y="5105400"/>
              <a:ext cx="2901950" cy="15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238B59F7-A0C4-5663-8B16-5A565724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0" y="4267200"/>
              <a:ext cx="1390650" cy="766763"/>
            </a:xfrm>
            <a:custGeom>
              <a:avLst/>
              <a:gdLst/>
              <a:ahLst/>
              <a:cxnLst>
                <a:cxn ang="0">
                  <a:pos x="1029" y="990"/>
                </a:cxn>
                <a:cxn ang="0">
                  <a:pos x="921" y="980"/>
                </a:cxn>
                <a:cxn ang="0">
                  <a:pos x="866" y="967"/>
                </a:cxn>
                <a:cxn ang="0">
                  <a:pos x="813" y="952"/>
                </a:cxn>
                <a:cxn ang="0">
                  <a:pos x="758" y="929"/>
                </a:cxn>
                <a:cxn ang="0">
                  <a:pos x="703" y="897"/>
                </a:cxn>
                <a:cxn ang="0">
                  <a:pos x="651" y="857"/>
                </a:cxn>
                <a:cxn ang="0">
                  <a:pos x="541" y="743"/>
                </a:cxn>
                <a:cxn ang="0">
                  <a:pos x="433" y="581"/>
                </a:cxn>
                <a:cxn ang="0">
                  <a:pos x="325" y="386"/>
                </a:cxn>
                <a:cxn ang="0">
                  <a:pos x="270" y="287"/>
                </a:cxn>
                <a:cxn ang="0">
                  <a:pos x="215" y="196"/>
                </a:cxn>
                <a:cxn ang="0">
                  <a:pos x="163" y="116"/>
                </a:cxn>
                <a:cxn ang="0">
                  <a:pos x="108" y="53"/>
                </a:cxn>
                <a:cxn ang="0">
                  <a:pos x="53" y="13"/>
                </a:cxn>
                <a:cxn ang="0">
                  <a:pos x="0" y="0"/>
                </a:cxn>
              </a:cxnLst>
              <a:rect l="0" t="0" r="r" b="b"/>
              <a:pathLst>
                <a:path w="1030" h="991">
                  <a:moveTo>
                    <a:pt x="1029" y="990"/>
                  </a:moveTo>
                  <a:lnTo>
                    <a:pt x="921" y="980"/>
                  </a:lnTo>
                  <a:lnTo>
                    <a:pt x="866" y="967"/>
                  </a:lnTo>
                  <a:lnTo>
                    <a:pt x="813" y="952"/>
                  </a:lnTo>
                  <a:lnTo>
                    <a:pt x="758" y="929"/>
                  </a:lnTo>
                  <a:lnTo>
                    <a:pt x="703" y="897"/>
                  </a:lnTo>
                  <a:lnTo>
                    <a:pt x="651" y="857"/>
                  </a:lnTo>
                  <a:lnTo>
                    <a:pt x="541" y="743"/>
                  </a:lnTo>
                  <a:lnTo>
                    <a:pt x="433" y="581"/>
                  </a:lnTo>
                  <a:lnTo>
                    <a:pt x="325" y="386"/>
                  </a:lnTo>
                  <a:lnTo>
                    <a:pt x="270" y="287"/>
                  </a:lnTo>
                  <a:lnTo>
                    <a:pt x="215" y="196"/>
                  </a:lnTo>
                  <a:lnTo>
                    <a:pt x="163" y="116"/>
                  </a:lnTo>
                  <a:lnTo>
                    <a:pt x="108" y="53"/>
                  </a:lnTo>
                  <a:lnTo>
                    <a:pt x="53" y="13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101A3603-5F85-C7AF-49E0-EACA06C9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200" y="4267200"/>
              <a:ext cx="1393825" cy="766763"/>
            </a:xfrm>
            <a:custGeom>
              <a:avLst/>
              <a:gdLst/>
              <a:ahLst/>
              <a:cxnLst>
                <a:cxn ang="0">
                  <a:pos x="0" y="990"/>
                </a:cxn>
                <a:cxn ang="0">
                  <a:pos x="108" y="980"/>
                </a:cxn>
                <a:cxn ang="0">
                  <a:pos x="163" y="967"/>
                </a:cxn>
                <a:cxn ang="0">
                  <a:pos x="218" y="952"/>
                </a:cxn>
                <a:cxn ang="0">
                  <a:pos x="271" y="929"/>
                </a:cxn>
                <a:cxn ang="0">
                  <a:pos x="326" y="897"/>
                </a:cxn>
                <a:cxn ang="0">
                  <a:pos x="381" y="857"/>
                </a:cxn>
                <a:cxn ang="0">
                  <a:pos x="488" y="743"/>
                </a:cxn>
                <a:cxn ang="0">
                  <a:pos x="596" y="581"/>
                </a:cxn>
                <a:cxn ang="0">
                  <a:pos x="706" y="386"/>
                </a:cxn>
                <a:cxn ang="0">
                  <a:pos x="759" y="287"/>
                </a:cxn>
                <a:cxn ang="0">
                  <a:pos x="814" y="196"/>
                </a:cxn>
                <a:cxn ang="0">
                  <a:pos x="868" y="116"/>
                </a:cxn>
                <a:cxn ang="0">
                  <a:pos x="921" y="53"/>
                </a:cxn>
                <a:cxn ang="0">
                  <a:pos x="976" y="13"/>
                </a:cxn>
                <a:cxn ang="0">
                  <a:pos x="1031" y="0"/>
                </a:cxn>
              </a:cxnLst>
              <a:rect l="0" t="0" r="r" b="b"/>
              <a:pathLst>
                <a:path w="1032" h="991">
                  <a:moveTo>
                    <a:pt x="0" y="990"/>
                  </a:moveTo>
                  <a:lnTo>
                    <a:pt x="108" y="980"/>
                  </a:lnTo>
                  <a:lnTo>
                    <a:pt x="163" y="967"/>
                  </a:lnTo>
                  <a:lnTo>
                    <a:pt x="218" y="952"/>
                  </a:lnTo>
                  <a:lnTo>
                    <a:pt x="271" y="929"/>
                  </a:lnTo>
                  <a:lnTo>
                    <a:pt x="326" y="897"/>
                  </a:lnTo>
                  <a:lnTo>
                    <a:pt x="381" y="857"/>
                  </a:lnTo>
                  <a:lnTo>
                    <a:pt x="488" y="743"/>
                  </a:lnTo>
                  <a:lnTo>
                    <a:pt x="596" y="581"/>
                  </a:lnTo>
                  <a:lnTo>
                    <a:pt x="706" y="386"/>
                  </a:lnTo>
                  <a:lnTo>
                    <a:pt x="759" y="287"/>
                  </a:lnTo>
                  <a:lnTo>
                    <a:pt x="814" y="196"/>
                  </a:lnTo>
                  <a:lnTo>
                    <a:pt x="868" y="116"/>
                  </a:lnTo>
                  <a:lnTo>
                    <a:pt x="921" y="53"/>
                  </a:lnTo>
                  <a:lnTo>
                    <a:pt x="976" y="13"/>
                  </a:lnTo>
                  <a:lnTo>
                    <a:pt x="1031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31" name="Line 13">
              <a:extLst>
                <a:ext uri="{FF2B5EF4-FFF2-40B4-BE49-F238E27FC236}">
                  <a16:creationId xmlns:a16="http://schemas.microsoft.com/office/drawing/2014/main" id="{89C46AFC-622A-CFF4-0DC5-A2A6BE084B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9200" y="5105400"/>
              <a:ext cx="2901950" cy="15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315B6444-A3AD-800F-6D6F-F1AA57062D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4800600"/>
              <a:ext cx="0" cy="3048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50" name="Line 15">
              <a:extLst>
                <a:ext uri="{FF2B5EF4-FFF2-40B4-BE49-F238E27FC236}">
                  <a16:creationId xmlns:a16="http://schemas.microsoft.com/office/drawing/2014/main" id="{5A7C38FF-67EA-12CA-ADFF-A31A675B8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6400" y="4648200"/>
              <a:ext cx="0" cy="4572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72" name="Line 16">
              <a:extLst>
                <a:ext uri="{FF2B5EF4-FFF2-40B4-BE49-F238E27FC236}">
                  <a16:creationId xmlns:a16="http://schemas.microsoft.com/office/drawing/2014/main" id="{B6615A67-B687-1D1B-9852-B804ABA6DC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191000"/>
              <a:ext cx="0" cy="9144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73" name="Line 17">
              <a:extLst>
                <a:ext uri="{FF2B5EF4-FFF2-40B4-BE49-F238E27FC236}">
                  <a16:creationId xmlns:a16="http://schemas.microsoft.com/office/drawing/2014/main" id="{AC717566-C1E1-3CD3-80BA-4F0A50D477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1200" y="4419600"/>
              <a:ext cx="0" cy="6858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74" name="Line 18">
              <a:extLst>
                <a:ext uri="{FF2B5EF4-FFF2-40B4-BE49-F238E27FC236}">
                  <a16:creationId xmlns:a16="http://schemas.microsoft.com/office/drawing/2014/main" id="{63134B75-3D3A-109B-CE5D-C8139DAE9E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600" y="4267200"/>
              <a:ext cx="0" cy="8382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75" name="Line 19">
              <a:extLst>
                <a:ext uri="{FF2B5EF4-FFF2-40B4-BE49-F238E27FC236}">
                  <a16:creationId xmlns:a16="http://schemas.microsoft.com/office/drawing/2014/main" id="{B3D328E9-022D-6A2F-3CB7-881C7F4D29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6000" y="4495800"/>
              <a:ext cx="0" cy="6096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76" name="Line 20">
              <a:extLst>
                <a:ext uri="{FF2B5EF4-FFF2-40B4-BE49-F238E27FC236}">
                  <a16:creationId xmlns:a16="http://schemas.microsoft.com/office/drawing/2014/main" id="{7FD40B8B-2449-F10B-7591-108CAE6CE6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8400" y="4648200"/>
              <a:ext cx="0" cy="4572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77" name="Line 21">
              <a:extLst>
                <a:ext uri="{FF2B5EF4-FFF2-40B4-BE49-F238E27FC236}">
                  <a16:creationId xmlns:a16="http://schemas.microsoft.com/office/drawing/2014/main" id="{80D9EA3D-7B00-AF32-6C15-1A7501FCE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724400"/>
              <a:ext cx="0" cy="3810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78" name="Line 22">
              <a:extLst>
                <a:ext uri="{FF2B5EF4-FFF2-40B4-BE49-F238E27FC236}">
                  <a16:creationId xmlns:a16="http://schemas.microsoft.com/office/drawing/2014/main" id="{2ABD7BA1-B18A-015E-B0FB-88003F3A9F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876800"/>
              <a:ext cx="0" cy="2286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79" name="Line 23">
              <a:extLst>
                <a:ext uri="{FF2B5EF4-FFF2-40B4-BE49-F238E27FC236}">
                  <a16:creationId xmlns:a16="http://schemas.microsoft.com/office/drawing/2014/main" id="{EB8F35CE-1F8C-2BB6-A1BA-4759D63881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1400" y="4953000"/>
              <a:ext cx="0" cy="1524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80" name="Line 24">
              <a:extLst>
                <a:ext uri="{FF2B5EF4-FFF2-40B4-BE49-F238E27FC236}">
                  <a16:creationId xmlns:a16="http://schemas.microsoft.com/office/drawing/2014/main" id="{4E6E0AE1-5FA3-FAA8-2627-D038BD465C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8000" y="4876800"/>
              <a:ext cx="0" cy="2286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81" name="Line 25">
              <a:extLst>
                <a:ext uri="{FF2B5EF4-FFF2-40B4-BE49-F238E27FC236}">
                  <a16:creationId xmlns:a16="http://schemas.microsoft.com/office/drawing/2014/main" id="{EBECF7C8-19F1-EC9E-222D-7A7A05BC9B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4724400"/>
              <a:ext cx="0" cy="3810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82" name="Rectangle 31">
              <a:extLst>
                <a:ext uri="{FF2B5EF4-FFF2-40B4-BE49-F238E27FC236}">
                  <a16:creationId xmlns:a16="http://schemas.microsoft.com/office/drawing/2014/main" id="{5966B161-C114-0728-0442-E852EE1D0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638" y="3498248"/>
              <a:ext cx="2514602" cy="437766"/>
            </a:xfrm>
            <a:prstGeom prst="rect">
              <a:avLst/>
            </a:prstGeom>
            <a:solidFill>
              <a:srgbClr val="FDE0BD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67866" tIns="33338" rIns="67866" bIns="33338" anchor="ctr">
              <a:spAutoFit/>
            </a:bodyPr>
            <a:lstStyle/>
            <a:p>
              <a:pPr algn="ctr" defTabSz="685800" eaLnBrk="0" fontAlgn="base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</a:pPr>
              <a:endParaRPr lang="en-US" sz="1200" b="1" dirty="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83" name="Rectangle 32">
              <a:extLst>
                <a:ext uri="{FF2B5EF4-FFF2-40B4-BE49-F238E27FC236}">
                  <a16:creationId xmlns:a16="http://schemas.microsoft.com/office/drawing/2014/main" id="{188BCE21-0481-E14C-5359-C61E3038B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3498248"/>
              <a:ext cx="2374900" cy="437766"/>
            </a:xfrm>
            <a:prstGeom prst="rect">
              <a:avLst/>
            </a:prstGeom>
            <a:solidFill>
              <a:srgbClr val="FDE0BD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67866" tIns="33338" rIns="67866" bIns="33338" anchor="ctr">
              <a:spAutoFit/>
            </a:bodyPr>
            <a:lstStyle/>
            <a:p>
              <a:pPr algn="ctr" defTabSz="685800" eaLnBrk="0" fontAlgn="base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</a:pPr>
              <a:endParaRPr lang="en-US" sz="1200" b="1" dirty="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84" name="Line 35">
              <a:extLst>
                <a:ext uri="{FF2B5EF4-FFF2-40B4-BE49-F238E27FC236}">
                  <a16:creationId xmlns:a16="http://schemas.microsoft.com/office/drawing/2014/main" id="{75146B0F-7B39-DC71-1B47-87B7DEB104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4125" y="3208338"/>
              <a:ext cx="1588" cy="1587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85" name="Line 36">
              <a:extLst>
                <a:ext uri="{FF2B5EF4-FFF2-40B4-BE49-F238E27FC236}">
                  <a16:creationId xmlns:a16="http://schemas.microsoft.com/office/drawing/2014/main" id="{8D5E770D-3FC6-038B-F167-4C784E05A6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3000" y="5105400"/>
              <a:ext cx="2901950" cy="15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D233E08D-BF37-CB2B-B1EF-DE5A7E8B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0" y="4267200"/>
              <a:ext cx="1390650" cy="766763"/>
            </a:xfrm>
            <a:custGeom>
              <a:avLst/>
              <a:gdLst/>
              <a:ahLst/>
              <a:cxnLst>
                <a:cxn ang="0">
                  <a:pos x="1029" y="990"/>
                </a:cxn>
                <a:cxn ang="0">
                  <a:pos x="921" y="980"/>
                </a:cxn>
                <a:cxn ang="0">
                  <a:pos x="866" y="967"/>
                </a:cxn>
                <a:cxn ang="0">
                  <a:pos x="813" y="952"/>
                </a:cxn>
                <a:cxn ang="0">
                  <a:pos x="758" y="929"/>
                </a:cxn>
                <a:cxn ang="0">
                  <a:pos x="703" y="897"/>
                </a:cxn>
                <a:cxn ang="0">
                  <a:pos x="651" y="857"/>
                </a:cxn>
                <a:cxn ang="0">
                  <a:pos x="541" y="743"/>
                </a:cxn>
                <a:cxn ang="0">
                  <a:pos x="433" y="581"/>
                </a:cxn>
                <a:cxn ang="0">
                  <a:pos x="325" y="386"/>
                </a:cxn>
                <a:cxn ang="0">
                  <a:pos x="270" y="287"/>
                </a:cxn>
                <a:cxn ang="0">
                  <a:pos x="215" y="196"/>
                </a:cxn>
                <a:cxn ang="0">
                  <a:pos x="163" y="116"/>
                </a:cxn>
                <a:cxn ang="0">
                  <a:pos x="108" y="53"/>
                </a:cxn>
                <a:cxn ang="0">
                  <a:pos x="53" y="13"/>
                </a:cxn>
                <a:cxn ang="0">
                  <a:pos x="0" y="0"/>
                </a:cxn>
              </a:cxnLst>
              <a:rect l="0" t="0" r="r" b="b"/>
              <a:pathLst>
                <a:path w="1030" h="991">
                  <a:moveTo>
                    <a:pt x="1029" y="990"/>
                  </a:moveTo>
                  <a:lnTo>
                    <a:pt x="921" y="980"/>
                  </a:lnTo>
                  <a:lnTo>
                    <a:pt x="866" y="967"/>
                  </a:lnTo>
                  <a:lnTo>
                    <a:pt x="813" y="952"/>
                  </a:lnTo>
                  <a:lnTo>
                    <a:pt x="758" y="929"/>
                  </a:lnTo>
                  <a:lnTo>
                    <a:pt x="703" y="897"/>
                  </a:lnTo>
                  <a:lnTo>
                    <a:pt x="651" y="857"/>
                  </a:lnTo>
                  <a:lnTo>
                    <a:pt x="541" y="743"/>
                  </a:lnTo>
                  <a:lnTo>
                    <a:pt x="433" y="581"/>
                  </a:lnTo>
                  <a:lnTo>
                    <a:pt x="325" y="386"/>
                  </a:lnTo>
                  <a:lnTo>
                    <a:pt x="270" y="287"/>
                  </a:lnTo>
                  <a:lnTo>
                    <a:pt x="215" y="196"/>
                  </a:lnTo>
                  <a:lnTo>
                    <a:pt x="163" y="116"/>
                  </a:lnTo>
                  <a:lnTo>
                    <a:pt x="108" y="53"/>
                  </a:lnTo>
                  <a:lnTo>
                    <a:pt x="53" y="13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87" name="Freeform 38">
              <a:extLst>
                <a:ext uri="{FF2B5EF4-FFF2-40B4-BE49-F238E27FC236}">
                  <a16:creationId xmlns:a16="http://schemas.microsoft.com/office/drawing/2014/main" id="{0306036C-1C02-96CD-3A36-B62C1CE77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200" y="4267200"/>
              <a:ext cx="1393825" cy="766763"/>
            </a:xfrm>
            <a:custGeom>
              <a:avLst/>
              <a:gdLst/>
              <a:ahLst/>
              <a:cxnLst>
                <a:cxn ang="0">
                  <a:pos x="0" y="990"/>
                </a:cxn>
                <a:cxn ang="0">
                  <a:pos x="108" y="980"/>
                </a:cxn>
                <a:cxn ang="0">
                  <a:pos x="163" y="967"/>
                </a:cxn>
                <a:cxn ang="0">
                  <a:pos x="218" y="952"/>
                </a:cxn>
                <a:cxn ang="0">
                  <a:pos x="271" y="929"/>
                </a:cxn>
                <a:cxn ang="0">
                  <a:pos x="326" y="897"/>
                </a:cxn>
                <a:cxn ang="0">
                  <a:pos x="381" y="857"/>
                </a:cxn>
                <a:cxn ang="0">
                  <a:pos x="488" y="743"/>
                </a:cxn>
                <a:cxn ang="0">
                  <a:pos x="596" y="581"/>
                </a:cxn>
                <a:cxn ang="0">
                  <a:pos x="706" y="386"/>
                </a:cxn>
                <a:cxn ang="0">
                  <a:pos x="759" y="287"/>
                </a:cxn>
                <a:cxn ang="0">
                  <a:pos x="814" y="196"/>
                </a:cxn>
                <a:cxn ang="0">
                  <a:pos x="868" y="116"/>
                </a:cxn>
                <a:cxn ang="0">
                  <a:pos x="921" y="53"/>
                </a:cxn>
                <a:cxn ang="0">
                  <a:pos x="976" y="13"/>
                </a:cxn>
                <a:cxn ang="0">
                  <a:pos x="1031" y="0"/>
                </a:cxn>
              </a:cxnLst>
              <a:rect l="0" t="0" r="r" b="b"/>
              <a:pathLst>
                <a:path w="1032" h="991">
                  <a:moveTo>
                    <a:pt x="0" y="990"/>
                  </a:moveTo>
                  <a:lnTo>
                    <a:pt x="108" y="980"/>
                  </a:lnTo>
                  <a:lnTo>
                    <a:pt x="163" y="967"/>
                  </a:lnTo>
                  <a:lnTo>
                    <a:pt x="218" y="952"/>
                  </a:lnTo>
                  <a:lnTo>
                    <a:pt x="271" y="929"/>
                  </a:lnTo>
                  <a:lnTo>
                    <a:pt x="326" y="897"/>
                  </a:lnTo>
                  <a:lnTo>
                    <a:pt x="381" y="857"/>
                  </a:lnTo>
                  <a:lnTo>
                    <a:pt x="488" y="743"/>
                  </a:lnTo>
                  <a:lnTo>
                    <a:pt x="596" y="581"/>
                  </a:lnTo>
                  <a:lnTo>
                    <a:pt x="706" y="386"/>
                  </a:lnTo>
                  <a:lnTo>
                    <a:pt x="759" y="287"/>
                  </a:lnTo>
                  <a:lnTo>
                    <a:pt x="814" y="196"/>
                  </a:lnTo>
                  <a:lnTo>
                    <a:pt x="868" y="116"/>
                  </a:lnTo>
                  <a:lnTo>
                    <a:pt x="921" y="53"/>
                  </a:lnTo>
                  <a:lnTo>
                    <a:pt x="976" y="13"/>
                  </a:lnTo>
                  <a:lnTo>
                    <a:pt x="1031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88" name="Line 39">
              <a:extLst>
                <a:ext uri="{FF2B5EF4-FFF2-40B4-BE49-F238E27FC236}">
                  <a16:creationId xmlns:a16="http://schemas.microsoft.com/office/drawing/2014/main" id="{788A90C5-9447-819A-7E51-9298CE7976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9200" y="5105400"/>
              <a:ext cx="2901950" cy="15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89" name="Line 40">
              <a:extLst>
                <a:ext uri="{FF2B5EF4-FFF2-40B4-BE49-F238E27FC236}">
                  <a16:creationId xmlns:a16="http://schemas.microsoft.com/office/drawing/2014/main" id="{FB66A91A-B2CC-45E2-8E6B-DEE83BC94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4800600"/>
              <a:ext cx="0" cy="3048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90" name="Line 41">
              <a:extLst>
                <a:ext uri="{FF2B5EF4-FFF2-40B4-BE49-F238E27FC236}">
                  <a16:creationId xmlns:a16="http://schemas.microsoft.com/office/drawing/2014/main" id="{435594F0-F321-2E0A-8E58-6950DDC75A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6400" y="4648200"/>
              <a:ext cx="0" cy="4572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91" name="Line 42">
              <a:extLst>
                <a:ext uri="{FF2B5EF4-FFF2-40B4-BE49-F238E27FC236}">
                  <a16:creationId xmlns:a16="http://schemas.microsoft.com/office/drawing/2014/main" id="{1353F6DC-1D2B-A2B2-DC79-018D2BBB4E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191000"/>
              <a:ext cx="0" cy="9144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92" name="Line 43">
              <a:extLst>
                <a:ext uri="{FF2B5EF4-FFF2-40B4-BE49-F238E27FC236}">
                  <a16:creationId xmlns:a16="http://schemas.microsoft.com/office/drawing/2014/main" id="{011595F9-1332-78B4-0A09-4A3FEE591D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1200" y="4419600"/>
              <a:ext cx="0" cy="6858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93" name="Line 44">
              <a:extLst>
                <a:ext uri="{FF2B5EF4-FFF2-40B4-BE49-F238E27FC236}">
                  <a16:creationId xmlns:a16="http://schemas.microsoft.com/office/drawing/2014/main" id="{937DFEB5-5B39-1F02-DF22-F5301368CB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600" y="4267200"/>
              <a:ext cx="0" cy="8382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94" name="Line 45">
              <a:extLst>
                <a:ext uri="{FF2B5EF4-FFF2-40B4-BE49-F238E27FC236}">
                  <a16:creationId xmlns:a16="http://schemas.microsoft.com/office/drawing/2014/main" id="{FB56A791-FD5C-EB58-D54E-A2D74DE9AA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6000" y="4495800"/>
              <a:ext cx="0" cy="6096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95" name="Line 46">
              <a:extLst>
                <a:ext uri="{FF2B5EF4-FFF2-40B4-BE49-F238E27FC236}">
                  <a16:creationId xmlns:a16="http://schemas.microsoft.com/office/drawing/2014/main" id="{A33B5F65-F6EB-2BD5-B295-42A4886F70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8400" y="4648200"/>
              <a:ext cx="0" cy="4572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96" name="Line 47">
              <a:extLst>
                <a:ext uri="{FF2B5EF4-FFF2-40B4-BE49-F238E27FC236}">
                  <a16:creationId xmlns:a16="http://schemas.microsoft.com/office/drawing/2014/main" id="{E878C82A-FBD6-97C6-1448-D9920ED8A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724400"/>
              <a:ext cx="0" cy="3810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97" name="Line 48">
              <a:extLst>
                <a:ext uri="{FF2B5EF4-FFF2-40B4-BE49-F238E27FC236}">
                  <a16:creationId xmlns:a16="http://schemas.microsoft.com/office/drawing/2014/main" id="{F69A467A-9940-E3BF-7A59-EBAED98DA3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876800"/>
              <a:ext cx="0" cy="2286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98" name="Line 49">
              <a:extLst>
                <a:ext uri="{FF2B5EF4-FFF2-40B4-BE49-F238E27FC236}">
                  <a16:creationId xmlns:a16="http://schemas.microsoft.com/office/drawing/2014/main" id="{A145D243-4FFA-F3EE-37EB-0DC406367D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1400" y="4953000"/>
              <a:ext cx="0" cy="1524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99" name="Line 50">
              <a:extLst>
                <a:ext uri="{FF2B5EF4-FFF2-40B4-BE49-F238E27FC236}">
                  <a16:creationId xmlns:a16="http://schemas.microsoft.com/office/drawing/2014/main" id="{3F89C3D3-317C-CA64-CC6E-93CA162E7E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8000" y="4876800"/>
              <a:ext cx="0" cy="2286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100" name="Line 51">
              <a:extLst>
                <a:ext uri="{FF2B5EF4-FFF2-40B4-BE49-F238E27FC236}">
                  <a16:creationId xmlns:a16="http://schemas.microsoft.com/office/drawing/2014/main" id="{51391CD1-EB12-F77F-1455-48F73E36F5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4724400"/>
              <a:ext cx="0" cy="3810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101" name="Rectangle 57">
              <a:extLst>
                <a:ext uri="{FF2B5EF4-FFF2-40B4-BE49-F238E27FC236}">
                  <a16:creationId xmlns:a16="http://schemas.microsoft.com/office/drawing/2014/main" id="{8B53B271-926A-83E0-B99E-40A551243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638" y="3345081"/>
              <a:ext cx="2514602" cy="744097"/>
            </a:xfrm>
            <a:prstGeom prst="rect">
              <a:avLst/>
            </a:prstGeom>
            <a:solidFill>
              <a:srgbClr val="E5F5FF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67866" tIns="33338" rIns="67866" bIns="33338" anchor="ctr">
              <a:spAutoFit/>
            </a:bodyPr>
            <a:lstStyle/>
            <a:p>
              <a:pPr algn="ctr" defTabSz="685800" eaLnBrk="0" fontAlgn="base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Helvetica Light"/>
                </a:rPr>
                <a:t>Discrete </a:t>
              </a:r>
            </a:p>
            <a:p>
              <a:pPr algn="ctr" defTabSz="6858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Helvetica Light"/>
                </a:rPr>
                <a:t>Random Variable</a:t>
              </a:r>
            </a:p>
          </p:txBody>
        </p:sp>
        <p:sp>
          <p:nvSpPr>
            <p:cNvPr id="102" name="Rectangle 58">
              <a:extLst>
                <a:ext uri="{FF2B5EF4-FFF2-40B4-BE49-F238E27FC236}">
                  <a16:creationId xmlns:a16="http://schemas.microsoft.com/office/drawing/2014/main" id="{DD76C796-9988-90CD-875A-2004DD58F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8" y="3345085"/>
              <a:ext cx="2374900" cy="744097"/>
            </a:xfrm>
            <a:prstGeom prst="rect">
              <a:avLst/>
            </a:prstGeom>
            <a:solidFill>
              <a:srgbClr val="E5F5FF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67866" tIns="33338" rIns="67866" bIns="33338" anchor="ctr">
              <a:spAutoFit/>
            </a:bodyPr>
            <a:lstStyle/>
            <a:p>
              <a:pPr algn="ctr" defTabSz="685800" eaLnBrk="0" fontAlgn="base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Helvetica Light"/>
                </a:rPr>
                <a:t>Continuous</a:t>
              </a:r>
            </a:p>
            <a:p>
              <a:pPr algn="ctr" defTabSz="6858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000000"/>
                  </a:solidFill>
                  <a:latin typeface="Helvetica Light"/>
                </a:rPr>
                <a:t>Random Variable</a:t>
              </a:r>
            </a:p>
          </p:txBody>
        </p:sp>
        <p:cxnSp>
          <p:nvCxnSpPr>
            <p:cNvPr id="103" name="AutoShape 59">
              <a:extLst>
                <a:ext uri="{FF2B5EF4-FFF2-40B4-BE49-F238E27FC236}">
                  <a16:creationId xmlns:a16="http://schemas.microsoft.com/office/drawing/2014/main" id="{438FB3F4-F8D5-27B2-BC7B-C64C4E62EEE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366839" y="2227358"/>
              <a:ext cx="460080" cy="184388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cxnSp>
          <p:nvCxnSpPr>
            <p:cNvPr id="104" name="AutoShape 60">
              <a:extLst>
                <a:ext uri="{FF2B5EF4-FFF2-40B4-BE49-F238E27FC236}">
                  <a16:creationId xmlns:a16="http://schemas.microsoft.com/office/drawing/2014/main" id="{7BB8CB10-FF07-8BE5-1B60-7E15D18436A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5222611" y="2203539"/>
              <a:ext cx="488687" cy="1896269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</p:cxnSp>
        <p:sp>
          <p:nvSpPr>
            <p:cNvPr id="105" name="Line 61">
              <a:extLst>
                <a:ext uri="{FF2B5EF4-FFF2-40B4-BE49-F238E27FC236}">
                  <a16:creationId xmlns:a16="http://schemas.microsoft.com/office/drawing/2014/main" id="{E520F847-B041-274B-0A5C-68E2C39DD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4125" y="3208338"/>
              <a:ext cx="1588" cy="1587"/>
            </a:xfrm>
            <a:prstGeom prst="line">
              <a:avLst/>
            </a:prstGeom>
            <a:noFill/>
            <a:ln w="25400">
              <a:solidFill>
                <a:srgbClr val="CDCDCD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106" name="Line 62">
              <a:extLst>
                <a:ext uri="{FF2B5EF4-FFF2-40B4-BE49-F238E27FC236}">
                  <a16:creationId xmlns:a16="http://schemas.microsoft.com/office/drawing/2014/main" id="{4DD24905-FBE2-37B2-C30F-7098B3B290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3000" y="5105400"/>
              <a:ext cx="2901950" cy="15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107" name="Freeform 63">
              <a:extLst>
                <a:ext uri="{FF2B5EF4-FFF2-40B4-BE49-F238E27FC236}">
                  <a16:creationId xmlns:a16="http://schemas.microsoft.com/office/drawing/2014/main" id="{34A8D9FF-FABF-E741-93F0-7C18CD8CC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0" y="4267200"/>
              <a:ext cx="1390650" cy="766763"/>
            </a:xfrm>
            <a:custGeom>
              <a:avLst/>
              <a:gdLst/>
              <a:ahLst/>
              <a:cxnLst>
                <a:cxn ang="0">
                  <a:pos x="1029" y="990"/>
                </a:cxn>
                <a:cxn ang="0">
                  <a:pos x="921" y="980"/>
                </a:cxn>
                <a:cxn ang="0">
                  <a:pos x="866" y="967"/>
                </a:cxn>
                <a:cxn ang="0">
                  <a:pos x="813" y="952"/>
                </a:cxn>
                <a:cxn ang="0">
                  <a:pos x="758" y="929"/>
                </a:cxn>
                <a:cxn ang="0">
                  <a:pos x="703" y="897"/>
                </a:cxn>
                <a:cxn ang="0">
                  <a:pos x="651" y="857"/>
                </a:cxn>
                <a:cxn ang="0">
                  <a:pos x="541" y="743"/>
                </a:cxn>
                <a:cxn ang="0">
                  <a:pos x="433" y="581"/>
                </a:cxn>
                <a:cxn ang="0">
                  <a:pos x="325" y="386"/>
                </a:cxn>
                <a:cxn ang="0">
                  <a:pos x="270" y="287"/>
                </a:cxn>
                <a:cxn ang="0">
                  <a:pos x="215" y="196"/>
                </a:cxn>
                <a:cxn ang="0">
                  <a:pos x="163" y="116"/>
                </a:cxn>
                <a:cxn ang="0">
                  <a:pos x="108" y="53"/>
                </a:cxn>
                <a:cxn ang="0">
                  <a:pos x="53" y="13"/>
                </a:cxn>
                <a:cxn ang="0">
                  <a:pos x="0" y="0"/>
                </a:cxn>
              </a:cxnLst>
              <a:rect l="0" t="0" r="r" b="b"/>
              <a:pathLst>
                <a:path w="1030" h="991">
                  <a:moveTo>
                    <a:pt x="1029" y="990"/>
                  </a:moveTo>
                  <a:lnTo>
                    <a:pt x="921" y="980"/>
                  </a:lnTo>
                  <a:lnTo>
                    <a:pt x="866" y="967"/>
                  </a:lnTo>
                  <a:lnTo>
                    <a:pt x="813" y="952"/>
                  </a:lnTo>
                  <a:lnTo>
                    <a:pt x="758" y="929"/>
                  </a:lnTo>
                  <a:lnTo>
                    <a:pt x="703" y="897"/>
                  </a:lnTo>
                  <a:lnTo>
                    <a:pt x="651" y="857"/>
                  </a:lnTo>
                  <a:lnTo>
                    <a:pt x="541" y="743"/>
                  </a:lnTo>
                  <a:lnTo>
                    <a:pt x="433" y="581"/>
                  </a:lnTo>
                  <a:lnTo>
                    <a:pt x="325" y="386"/>
                  </a:lnTo>
                  <a:lnTo>
                    <a:pt x="270" y="287"/>
                  </a:lnTo>
                  <a:lnTo>
                    <a:pt x="215" y="196"/>
                  </a:lnTo>
                  <a:lnTo>
                    <a:pt x="163" y="116"/>
                  </a:lnTo>
                  <a:lnTo>
                    <a:pt x="108" y="53"/>
                  </a:lnTo>
                  <a:lnTo>
                    <a:pt x="53" y="13"/>
                  </a:lnTo>
                  <a:lnTo>
                    <a:pt x="0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108" name="Freeform 64">
              <a:extLst>
                <a:ext uri="{FF2B5EF4-FFF2-40B4-BE49-F238E27FC236}">
                  <a16:creationId xmlns:a16="http://schemas.microsoft.com/office/drawing/2014/main" id="{081B7B13-E9E8-D042-42EF-127CCFBEC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200" y="4267200"/>
              <a:ext cx="1393825" cy="766763"/>
            </a:xfrm>
            <a:custGeom>
              <a:avLst/>
              <a:gdLst/>
              <a:ahLst/>
              <a:cxnLst>
                <a:cxn ang="0">
                  <a:pos x="0" y="990"/>
                </a:cxn>
                <a:cxn ang="0">
                  <a:pos x="108" y="980"/>
                </a:cxn>
                <a:cxn ang="0">
                  <a:pos x="163" y="967"/>
                </a:cxn>
                <a:cxn ang="0">
                  <a:pos x="218" y="952"/>
                </a:cxn>
                <a:cxn ang="0">
                  <a:pos x="271" y="929"/>
                </a:cxn>
                <a:cxn ang="0">
                  <a:pos x="326" y="897"/>
                </a:cxn>
                <a:cxn ang="0">
                  <a:pos x="381" y="857"/>
                </a:cxn>
                <a:cxn ang="0">
                  <a:pos x="488" y="743"/>
                </a:cxn>
                <a:cxn ang="0">
                  <a:pos x="596" y="581"/>
                </a:cxn>
                <a:cxn ang="0">
                  <a:pos x="706" y="386"/>
                </a:cxn>
                <a:cxn ang="0">
                  <a:pos x="759" y="287"/>
                </a:cxn>
                <a:cxn ang="0">
                  <a:pos x="814" y="196"/>
                </a:cxn>
                <a:cxn ang="0">
                  <a:pos x="868" y="116"/>
                </a:cxn>
                <a:cxn ang="0">
                  <a:pos x="921" y="53"/>
                </a:cxn>
                <a:cxn ang="0">
                  <a:pos x="976" y="13"/>
                </a:cxn>
                <a:cxn ang="0">
                  <a:pos x="1031" y="0"/>
                </a:cxn>
              </a:cxnLst>
              <a:rect l="0" t="0" r="r" b="b"/>
              <a:pathLst>
                <a:path w="1032" h="991">
                  <a:moveTo>
                    <a:pt x="0" y="990"/>
                  </a:moveTo>
                  <a:lnTo>
                    <a:pt x="108" y="980"/>
                  </a:lnTo>
                  <a:lnTo>
                    <a:pt x="163" y="967"/>
                  </a:lnTo>
                  <a:lnTo>
                    <a:pt x="218" y="952"/>
                  </a:lnTo>
                  <a:lnTo>
                    <a:pt x="271" y="929"/>
                  </a:lnTo>
                  <a:lnTo>
                    <a:pt x="326" y="897"/>
                  </a:lnTo>
                  <a:lnTo>
                    <a:pt x="381" y="857"/>
                  </a:lnTo>
                  <a:lnTo>
                    <a:pt x="488" y="743"/>
                  </a:lnTo>
                  <a:lnTo>
                    <a:pt x="596" y="581"/>
                  </a:lnTo>
                  <a:lnTo>
                    <a:pt x="706" y="386"/>
                  </a:lnTo>
                  <a:lnTo>
                    <a:pt x="759" y="287"/>
                  </a:lnTo>
                  <a:lnTo>
                    <a:pt x="814" y="196"/>
                  </a:lnTo>
                  <a:lnTo>
                    <a:pt x="868" y="116"/>
                  </a:lnTo>
                  <a:lnTo>
                    <a:pt x="921" y="53"/>
                  </a:lnTo>
                  <a:lnTo>
                    <a:pt x="976" y="13"/>
                  </a:lnTo>
                  <a:lnTo>
                    <a:pt x="1031" y="0"/>
                  </a:lnTo>
                </a:path>
              </a:pathLst>
            </a:custGeom>
            <a:noFill/>
            <a:ln w="50800" cap="rnd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110" name="Line 66">
              <a:extLst>
                <a:ext uri="{FF2B5EF4-FFF2-40B4-BE49-F238E27FC236}">
                  <a16:creationId xmlns:a16="http://schemas.microsoft.com/office/drawing/2014/main" id="{D770BFED-EF48-DE4C-5533-493AA16021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4800600"/>
              <a:ext cx="0" cy="3048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111" name="Line 67">
              <a:extLst>
                <a:ext uri="{FF2B5EF4-FFF2-40B4-BE49-F238E27FC236}">
                  <a16:creationId xmlns:a16="http://schemas.microsoft.com/office/drawing/2014/main" id="{88D1EBD9-96DF-E3BD-6DA6-26A4F4127A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6400" y="4648200"/>
              <a:ext cx="0" cy="4572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112" name="Line 68">
              <a:extLst>
                <a:ext uri="{FF2B5EF4-FFF2-40B4-BE49-F238E27FC236}">
                  <a16:creationId xmlns:a16="http://schemas.microsoft.com/office/drawing/2014/main" id="{76ABC02F-3315-3B57-91CE-219B3FEE36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191000"/>
              <a:ext cx="0" cy="9144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113" name="Line 69">
              <a:extLst>
                <a:ext uri="{FF2B5EF4-FFF2-40B4-BE49-F238E27FC236}">
                  <a16:creationId xmlns:a16="http://schemas.microsoft.com/office/drawing/2014/main" id="{9BBDDCFB-AEC4-1695-EBAF-A1D7A73904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1200" y="4419600"/>
              <a:ext cx="0" cy="6858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114" name="Line 70">
              <a:extLst>
                <a:ext uri="{FF2B5EF4-FFF2-40B4-BE49-F238E27FC236}">
                  <a16:creationId xmlns:a16="http://schemas.microsoft.com/office/drawing/2014/main" id="{83C73B9F-6B75-461B-11F2-E9CCC5A782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3600" y="4267200"/>
              <a:ext cx="0" cy="8382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115" name="Line 71">
              <a:extLst>
                <a:ext uri="{FF2B5EF4-FFF2-40B4-BE49-F238E27FC236}">
                  <a16:creationId xmlns:a16="http://schemas.microsoft.com/office/drawing/2014/main" id="{92190919-978C-C3E4-D57F-D3FF6AACD8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6000" y="4495800"/>
              <a:ext cx="0" cy="6096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116" name="Line 72">
              <a:extLst>
                <a:ext uri="{FF2B5EF4-FFF2-40B4-BE49-F238E27FC236}">
                  <a16:creationId xmlns:a16="http://schemas.microsoft.com/office/drawing/2014/main" id="{59725A70-8464-AFB6-33B6-F7381FFABC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8400" y="4648200"/>
              <a:ext cx="0" cy="4572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117" name="Line 73">
              <a:extLst>
                <a:ext uri="{FF2B5EF4-FFF2-40B4-BE49-F238E27FC236}">
                  <a16:creationId xmlns:a16="http://schemas.microsoft.com/office/drawing/2014/main" id="{DA88EC8C-99BC-296A-5FD4-D19A416953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724400"/>
              <a:ext cx="0" cy="3810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118" name="Line 74">
              <a:extLst>
                <a:ext uri="{FF2B5EF4-FFF2-40B4-BE49-F238E27FC236}">
                  <a16:creationId xmlns:a16="http://schemas.microsoft.com/office/drawing/2014/main" id="{756C219D-1C16-641D-CBD1-B0A3F1F73D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2800" y="4876800"/>
              <a:ext cx="0" cy="2286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119" name="Line 75">
              <a:extLst>
                <a:ext uri="{FF2B5EF4-FFF2-40B4-BE49-F238E27FC236}">
                  <a16:creationId xmlns:a16="http://schemas.microsoft.com/office/drawing/2014/main" id="{203F127B-BB17-6D71-4F7E-6276D00F50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1400" y="4953000"/>
              <a:ext cx="0" cy="1524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120" name="Line 76">
              <a:extLst>
                <a:ext uri="{FF2B5EF4-FFF2-40B4-BE49-F238E27FC236}">
                  <a16:creationId xmlns:a16="http://schemas.microsoft.com/office/drawing/2014/main" id="{3EE8EB19-82BF-BA78-AA50-69E6352C9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8000" y="4876800"/>
              <a:ext cx="0" cy="2286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121" name="Line 77">
              <a:extLst>
                <a:ext uri="{FF2B5EF4-FFF2-40B4-BE49-F238E27FC236}">
                  <a16:creationId xmlns:a16="http://schemas.microsoft.com/office/drawing/2014/main" id="{4184A26F-38D3-388E-9FE8-32B6A79660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3200" y="4724400"/>
              <a:ext cx="0" cy="38100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lIns="67866" tIns="33338" rIns="67866" bIns="33338">
              <a:spAutoFit/>
            </a:bodyPr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  <p:sp>
          <p:nvSpPr>
            <p:cNvPr id="109" name="Line 65">
              <a:extLst>
                <a:ext uri="{FF2B5EF4-FFF2-40B4-BE49-F238E27FC236}">
                  <a16:creationId xmlns:a16="http://schemas.microsoft.com/office/drawing/2014/main" id="{A8B07D62-A633-912A-03E1-8EAC85589C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9200" y="5105400"/>
              <a:ext cx="2901950" cy="15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Helvetica Light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5331478-34D6-43F0-8149-0D7064B1874F}"/>
                  </a:ext>
                </a:extLst>
              </p14:cNvPr>
              <p14:cNvContentPartPr/>
              <p14:nvPr/>
            </p14:nvContentPartPr>
            <p14:xfrm>
              <a:off x="3427810" y="2735750"/>
              <a:ext cx="767520" cy="34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5331478-34D6-43F0-8149-0D7064B187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8810" y="2726656"/>
                <a:ext cx="785160" cy="52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157504E-E5BB-4742-8802-C156611298C4}"/>
                  </a:ext>
                </a:extLst>
              </p14:cNvPr>
              <p14:cNvContentPartPr/>
              <p14:nvPr/>
            </p14:nvContentPartPr>
            <p14:xfrm>
              <a:off x="6395650" y="161030"/>
              <a:ext cx="1662120" cy="370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157504E-E5BB-4742-8802-C156611298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87010" y="152390"/>
                <a:ext cx="167976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0217" name="Ink 350216">
                <a:extLst>
                  <a:ext uri="{FF2B5EF4-FFF2-40B4-BE49-F238E27FC236}">
                    <a16:creationId xmlns:a16="http://schemas.microsoft.com/office/drawing/2014/main" id="{700C94AA-DA9C-4156-BD55-C761A24AE7BC}"/>
                  </a:ext>
                </a:extLst>
              </p14:cNvPr>
              <p14:cNvContentPartPr/>
              <p14:nvPr/>
            </p14:nvContentPartPr>
            <p14:xfrm>
              <a:off x="6437410" y="588710"/>
              <a:ext cx="2551320" cy="677520"/>
            </p14:xfrm>
          </p:contentPart>
        </mc:Choice>
        <mc:Fallback xmlns="">
          <p:pic>
            <p:nvPicPr>
              <p:cNvPr id="350217" name="Ink 350216">
                <a:extLst>
                  <a:ext uri="{FF2B5EF4-FFF2-40B4-BE49-F238E27FC236}">
                    <a16:creationId xmlns:a16="http://schemas.microsoft.com/office/drawing/2014/main" id="{700C94AA-DA9C-4156-BD55-C761A24AE7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28770" y="579705"/>
                <a:ext cx="2568960" cy="6951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9496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77" name="Rectangle 2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Poisson Mean and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EEF9D6-46C9-48B9-9938-B09529ECA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4"/>
                <a:ext cx="7886700" cy="956887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 is a Poisson</a:t>
                </a:r>
                <a:r>
                  <a:rPr lang="en-US" sz="1200" i="1" dirty="0">
                    <a:solidFill>
                      <a:srgbClr val="000000"/>
                    </a:solidFill>
                    <a:latin typeface="Helvetica Light" panose="020B0403020202020204"/>
                  </a:rPr>
                  <a:t> </a:t>
                </a:r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random variable with parameter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Helvetica Light" panose="020B0403020202020204"/>
                  </a:rPr>
                  <a:t> then </a:t>
                </a: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b="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i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200" b="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FEEF9D6-46C9-48B9-9938-B09529ECA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4"/>
                <a:ext cx="7886700" cy="956887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887942-5D4E-4347-A785-527D6A6DB23F}"/>
                  </a:ext>
                </a:extLst>
              </p14:cNvPr>
              <p14:cNvContentPartPr/>
              <p14:nvPr/>
            </p14:nvContentPartPr>
            <p14:xfrm>
              <a:off x="4988770" y="164171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887942-5D4E-4347-A785-527D6A6DB2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80130" y="16327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AB47356-0FE6-4E3A-930B-941D26730C66}"/>
                  </a:ext>
                </a:extLst>
              </p14:cNvPr>
              <p14:cNvContentPartPr/>
              <p14:nvPr/>
            </p14:nvContentPartPr>
            <p14:xfrm>
              <a:off x="1709530" y="2258030"/>
              <a:ext cx="105840" cy="3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AB47356-0FE6-4E3A-930B-941D26730C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0890" y="2249030"/>
                <a:ext cx="1234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D569A51-BEF9-4EC5-9A57-D81FB15F8E66}"/>
                  </a:ext>
                </a:extLst>
              </p14:cNvPr>
              <p14:cNvContentPartPr/>
              <p14:nvPr/>
            </p14:nvContentPartPr>
            <p14:xfrm>
              <a:off x="2114890" y="2251910"/>
              <a:ext cx="164880" cy="112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D569A51-BEF9-4EC5-9A57-D81FB15F8E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06250" y="2243270"/>
                <a:ext cx="1825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5DFD873-6108-4E44-8ED7-6D53768AF4DB}"/>
                  </a:ext>
                </a:extLst>
              </p14:cNvPr>
              <p14:cNvContentPartPr/>
              <p14:nvPr/>
            </p14:nvContentPartPr>
            <p14:xfrm>
              <a:off x="1891690" y="2223830"/>
              <a:ext cx="173880" cy="134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5DFD873-6108-4E44-8ED7-6D53768AF4D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83050" y="2214854"/>
                <a:ext cx="191520" cy="1518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9F55075-D6E1-47E1-9E8C-2E7A4F496207}"/>
                  </a:ext>
                </a:extLst>
              </p14:cNvPr>
              <p14:cNvContentPartPr/>
              <p14:nvPr/>
            </p14:nvContentPartPr>
            <p14:xfrm>
              <a:off x="1732930" y="2277470"/>
              <a:ext cx="111960" cy="84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9F55075-D6E1-47E1-9E8C-2E7A4F4962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24290" y="2268830"/>
                <a:ext cx="1296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73C7240-E4B4-4381-913C-CE686D9E9DE9}"/>
                  </a:ext>
                </a:extLst>
              </p14:cNvPr>
              <p14:cNvContentPartPr/>
              <p14:nvPr/>
            </p14:nvContentPartPr>
            <p14:xfrm>
              <a:off x="2500450" y="2222030"/>
              <a:ext cx="182880" cy="1659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73C7240-E4B4-4381-913C-CE686D9E9DE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91810" y="2213049"/>
                <a:ext cx="200520" cy="183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E2DF882-7BAC-4126-8655-643566BED980}"/>
                  </a:ext>
                </a:extLst>
              </p14:cNvPr>
              <p14:cNvContentPartPr/>
              <p14:nvPr/>
            </p14:nvContentPartPr>
            <p14:xfrm>
              <a:off x="2660650" y="2521910"/>
              <a:ext cx="63000" cy="5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E2DF882-7BAC-4126-8655-643566BED98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51650" y="2513270"/>
                <a:ext cx="806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46580C5-BF11-401F-9E2D-B710DBAE2710}"/>
                  </a:ext>
                </a:extLst>
              </p14:cNvPr>
              <p14:cNvContentPartPr/>
              <p14:nvPr/>
            </p14:nvContentPartPr>
            <p14:xfrm>
              <a:off x="2662090" y="2492750"/>
              <a:ext cx="75960" cy="7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46580C5-BF11-401F-9E2D-B710DBAE27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53090" y="2483750"/>
                <a:ext cx="936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2AABFD4-8CCF-401F-9B12-0B6895073BC4}"/>
                  </a:ext>
                </a:extLst>
              </p14:cNvPr>
              <p14:cNvContentPartPr/>
              <p14:nvPr/>
            </p14:nvContentPartPr>
            <p14:xfrm>
              <a:off x="2806810" y="2497430"/>
              <a:ext cx="41040" cy="457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2AABFD4-8CCF-401F-9B12-0B6895073BC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97810" y="2488790"/>
                <a:ext cx="586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BBDEDE3-C59A-4CC8-AEB8-833A6B1CD159}"/>
                  </a:ext>
                </a:extLst>
              </p14:cNvPr>
              <p14:cNvContentPartPr/>
              <p14:nvPr/>
            </p14:nvContentPartPr>
            <p14:xfrm>
              <a:off x="2600890" y="2098190"/>
              <a:ext cx="77040" cy="640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BBDEDE3-C59A-4CC8-AEB8-833A6B1CD15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91890" y="2089550"/>
                <a:ext cx="946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F99417C-56FD-462F-B930-5A345A29758E}"/>
                  </a:ext>
                </a:extLst>
              </p14:cNvPr>
              <p14:cNvContentPartPr/>
              <p14:nvPr/>
            </p14:nvContentPartPr>
            <p14:xfrm>
              <a:off x="2868370" y="2276390"/>
              <a:ext cx="132120" cy="619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F99417C-56FD-462F-B930-5A345A2975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59394" y="2267390"/>
                <a:ext cx="149712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79552" name="Ink 279551">
                <a:extLst>
                  <a:ext uri="{FF2B5EF4-FFF2-40B4-BE49-F238E27FC236}">
                    <a16:creationId xmlns:a16="http://schemas.microsoft.com/office/drawing/2014/main" id="{838198D9-403E-4389-A6C6-392F92AC67DB}"/>
                  </a:ext>
                </a:extLst>
              </p14:cNvPr>
              <p14:cNvContentPartPr/>
              <p14:nvPr/>
            </p14:nvContentPartPr>
            <p14:xfrm>
              <a:off x="2501170" y="2463950"/>
              <a:ext cx="95760" cy="51120"/>
            </p14:xfrm>
          </p:contentPart>
        </mc:Choice>
        <mc:Fallback>
          <p:pic>
            <p:nvPicPr>
              <p:cNvPr id="279552" name="Ink 279551">
                <a:extLst>
                  <a:ext uri="{FF2B5EF4-FFF2-40B4-BE49-F238E27FC236}">
                    <a16:creationId xmlns:a16="http://schemas.microsoft.com/office/drawing/2014/main" id="{838198D9-403E-4389-A6C6-392F92AC67D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92170" y="2455310"/>
                <a:ext cx="1134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79584" name="Ink 279583">
                <a:extLst>
                  <a:ext uri="{FF2B5EF4-FFF2-40B4-BE49-F238E27FC236}">
                    <a16:creationId xmlns:a16="http://schemas.microsoft.com/office/drawing/2014/main" id="{06CCF231-1D6E-43AC-B96B-711DB22584AA}"/>
                  </a:ext>
                </a:extLst>
              </p14:cNvPr>
              <p14:cNvContentPartPr/>
              <p14:nvPr/>
            </p14:nvContentPartPr>
            <p14:xfrm>
              <a:off x="1409650" y="2772110"/>
              <a:ext cx="77400" cy="96480"/>
            </p14:xfrm>
          </p:contentPart>
        </mc:Choice>
        <mc:Fallback>
          <p:pic>
            <p:nvPicPr>
              <p:cNvPr id="279584" name="Ink 279583">
                <a:extLst>
                  <a:ext uri="{FF2B5EF4-FFF2-40B4-BE49-F238E27FC236}">
                    <a16:creationId xmlns:a16="http://schemas.microsoft.com/office/drawing/2014/main" id="{06CCF231-1D6E-43AC-B96B-711DB22584A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00650" y="2763110"/>
                <a:ext cx="950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79585" name="Ink 279584">
                <a:extLst>
                  <a:ext uri="{FF2B5EF4-FFF2-40B4-BE49-F238E27FC236}">
                    <a16:creationId xmlns:a16="http://schemas.microsoft.com/office/drawing/2014/main" id="{CAD1CB3D-19DB-4FDB-AF98-F988C28BCBBB}"/>
                  </a:ext>
                </a:extLst>
              </p14:cNvPr>
              <p14:cNvContentPartPr/>
              <p14:nvPr/>
            </p14:nvContentPartPr>
            <p14:xfrm>
              <a:off x="1557970" y="2852390"/>
              <a:ext cx="32400" cy="81720"/>
            </p14:xfrm>
          </p:contentPart>
        </mc:Choice>
        <mc:Fallback>
          <p:pic>
            <p:nvPicPr>
              <p:cNvPr id="279585" name="Ink 279584">
                <a:extLst>
                  <a:ext uri="{FF2B5EF4-FFF2-40B4-BE49-F238E27FC236}">
                    <a16:creationId xmlns:a16="http://schemas.microsoft.com/office/drawing/2014/main" id="{CAD1CB3D-19DB-4FDB-AF98-F988C28BCBB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49330" y="2843390"/>
                <a:ext cx="500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79586" name="Ink 279585">
                <a:extLst>
                  <a:ext uri="{FF2B5EF4-FFF2-40B4-BE49-F238E27FC236}">
                    <a16:creationId xmlns:a16="http://schemas.microsoft.com/office/drawing/2014/main" id="{B05B449C-A562-43FA-BF42-CF61B577667B}"/>
                  </a:ext>
                </a:extLst>
              </p14:cNvPr>
              <p14:cNvContentPartPr/>
              <p14:nvPr/>
            </p14:nvContentPartPr>
            <p14:xfrm>
              <a:off x="1102210" y="2729270"/>
              <a:ext cx="221400" cy="168120"/>
            </p14:xfrm>
          </p:contentPart>
        </mc:Choice>
        <mc:Fallback>
          <p:pic>
            <p:nvPicPr>
              <p:cNvPr id="279586" name="Ink 279585">
                <a:extLst>
                  <a:ext uri="{FF2B5EF4-FFF2-40B4-BE49-F238E27FC236}">
                    <a16:creationId xmlns:a16="http://schemas.microsoft.com/office/drawing/2014/main" id="{B05B449C-A562-43FA-BF42-CF61B577667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93210" y="2720630"/>
                <a:ext cx="2390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79594" name="Ink 279593">
                <a:extLst>
                  <a:ext uri="{FF2B5EF4-FFF2-40B4-BE49-F238E27FC236}">
                    <a16:creationId xmlns:a16="http://schemas.microsoft.com/office/drawing/2014/main" id="{61E8706D-2FB6-488E-B803-3CBB84D94C41}"/>
                  </a:ext>
                </a:extLst>
              </p14:cNvPr>
              <p14:cNvContentPartPr/>
              <p14:nvPr/>
            </p14:nvContentPartPr>
            <p14:xfrm>
              <a:off x="2111290" y="2886590"/>
              <a:ext cx="239040" cy="19800"/>
            </p14:xfrm>
          </p:contentPart>
        </mc:Choice>
        <mc:Fallback>
          <p:pic>
            <p:nvPicPr>
              <p:cNvPr id="279594" name="Ink 279593">
                <a:extLst>
                  <a:ext uri="{FF2B5EF4-FFF2-40B4-BE49-F238E27FC236}">
                    <a16:creationId xmlns:a16="http://schemas.microsoft.com/office/drawing/2014/main" id="{61E8706D-2FB6-488E-B803-3CBB84D94C4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02650" y="2877590"/>
                <a:ext cx="2566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79595" name="Ink 279594">
                <a:extLst>
                  <a:ext uri="{FF2B5EF4-FFF2-40B4-BE49-F238E27FC236}">
                    <a16:creationId xmlns:a16="http://schemas.microsoft.com/office/drawing/2014/main" id="{2511830B-8C5F-4F0A-8279-AAEE9C9A9E5D}"/>
                  </a:ext>
                </a:extLst>
              </p14:cNvPr>
              <p14:cNvContentPartPr/>
              <p14:nvPr/>
            </p14:nvContentPartPr>
            <p14:xfrm>
              <a:off x="2200570" y="2939870"/>
              <a:ext cx="71280" cy="74520"/>
            </p14:xfrm>
          </p:contentPart>
        </mc:Choice>
        <mc:Fallback>
          <p:pic>
            <p:nvPicPr>
              <p:cNvPr id="279595" name="Ink 279594">
                <a:extLst>
                  <a:ext uri="{FF2B5EF4-FFF2-40B4-BE49-F238E27FC236}">
                    <a16:creationId xmlns:a16="http://schemas.microsoft.com/office/drawing/2014/main" id="{2511830B-8C5F-4F0A-8279-AAEE9C9A9E5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91570" y="2930870"/>
                <a:ext cx="889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79596" name="Ink 279595">
                <a:extLst>
                  <a:ext uri="{FF2B5EF4-FFF2-40B4-BE49-F238E27FC236}">
                    <a16:creationId xmlns:a16="http://schemas.microsoft.com/office/drawing/2014/main" id="{36F358FE-0CDE-4994-84EA-8B5F53DDA7AE}"/>
                  </a:ext>
                </a:extLst>
              </p14:cNvPr>
              <p14:cNvContentPartPr/>
              <p14:nvPr/>
            </p14:nvContentPartPr>
            <p14:xfrm>
              <a:off x="2433850" y="2778230"/>
              <a:ext cx="54720" cy="200520"/>
            </p14:xfrm>
          </p:contentPart>
        </mc:Choice>
        <mc:Fallback>
          <p:pic>
            <p:nvPicPr>
              <p:cNvPr id="279596" name="Ink 279595">
                <a:extLst>
                  <a:ext uri="{FF2B5EF4-FFF2-40B4-BE49-F238E27FC236}">
                    <a16:creationId xmlns:a16="http://schemas.microsoft.com/office/drawing/2014/main" id="{36F358FE-0CDE-4994-84EA-8B5F53DDA7A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25210" y="2769590"/>
                <a:ext cx="723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9597" name="Ink 279596">
                <a:extLst>
                  <a:ext uri="{FF2B5EF4-FFF2-40B4-BE49-F238E27FC236}">
                    <a16:creationId xmlns:a16="http://schemas.microsoft.com/office/drawing/2014/main" id="{70DADB89-4863-4C37-BE2B-6AEF426AB826}"/>
                  </a:ext>
                </a:extLst>
              </p14:cNvPr>
              <p14:cNvContentPartPr/>
              <p14:nvPr/>
            </p14:nvContentPartPr>
            <p14:xfrm>
              <a:off x="2114530" y="2740070"/>
              <a:ext cx="190800" cy="119160"/>
            </p14:xfrm>
          </p:contentPart>
        </mc:Choice>
        <mc:Fallback>
          <p:pic>
            <p:nvPicPr>
              <p:cNvPr id="279597" name="Ink 279596">
                <a:extLst>
                  <a:ext uri="{FF2B5EF4-FFF2-40B4-BE49-F238E27FC236}">
                    <a16:creationId xmlns:a16="http://schemas.microsoft.com/office/drawing/2014/main" id="{70DADB89-4863-4C37-BE2B-6AEF426AB82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05530" y="2731070"/>
                <a:ext cx="20844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9598" name="Ink 279597">
                <a:extLst>
                  <a:ext uri="{FF2B5EF4-FFF2-40B4-BE49-F238E27FC236}">
                    <a16:creationId xmlns:a16="http://schemas.microsoft.com/office/drawing/2014/main" id="{3D8552FF-3D73-46C8-8BA6-998B72A3E3E9}"/>
                  </a:ext>
                </a:extLst>
              </p14:cNvPr>
              <p14:cNvContentPartPr/>
              <p14:nvPr/>
            </p14:nvContentPartPr>
            <p14:xfrm>
              <a:off x="1752010" y="2754830"/>
              <a:ext cx="212400" cy="141480"/>
            </p14:xfrm>
          </p:contentPart>
        </mc:Choice>
        <mc:Fallback>
          <p:pic>
            <p:nvPicPr>
              <p:cNvPr id="279598" name="Ink 279597">
                <a:extLst>
                  <a:ext uri="{FF2B5EF4-FFF2-40B4-BE49-F238E27FC236}">
                    <a16:creationId xmlns:a16="http://schemas.microsoft.com/office/drawing/2014/main" id="{3D8552FF-3D73-46C8-8BA6-998B72A3E3E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43025" y="2746168"/>
                <a:ext cx="230010" cy="159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9599" name="Ink 279598">
                <a:extLst>
                  <a:ext uri="{FF2B5EF4-FFF2-40B4-BE49-F238E27FC236}">
                    <a16:creationId xmlns:a16="http://schemas.microsoft.com/office/drawing/2014/main" id="{C7C760CB-B648-4CB1-95BF-638C4EAA9BBF}"/>
                  </a:ext>
                </a:extLst>
              </p14:cNvPr>
              <p14:cNvContentPartPr/>
              <p14:nvPr/>
            </p14:nvContentPartPr>
            <p14:xfrm>
              <a:off x="2073490" y="3042830"/>
              <a:ext cx="248760" cy="50760"/>
            </p14:xfrm>
          </p:contentPart>
        </mc:Choice>
        <mc:Fallback>
          <p:pic>
            <p:nvPicPr>
              <p:cNvPr id="279599" name="Ink 279598">
                <a:extLst>
                  <a:ext uri="{FF2B5EF4-FFF2-40B4-BE49-F238E27FC236}">
                    <a16:creationId xmlns:a16="http://schemas.microsoft.com/office/drawing/2014/main" id="{C7C760CB-B648-4CB1-95BF-638C4EAA9BB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64490" y="3033830"/>
                <a:ext cx="2664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9606" name="Ink 279605">
                <a:extLst>
                  <a:ext uri="{FF2B5EF4-FFF2-40B4-BE49-F238E27FC236}">
                    <a16:creationId xmlns:a16="http://schemas.microsoft.com/office/drawing/2014/main" id="{C2CE5160-C79C-496A-8B69-D96DF3D9B064}"/>
                  </a:ext>
                </a:extLst>
              </p14:cNvPr>
              <p14:cNvContentPartPr/>
              <p14:nvPr/>
            </p14:nvContentPartPr>
            <p14:xfrm>
              <a:off x="1332250" y="3143270"/>
              <a:ext cx="92160" cy="66960"/>
            </p14:xfrm>
          </p:contentPart>
        </mc:Choice>
        <mc:Fallback>
          <p:pic>
            <p:nvPicPr>
              <p:cNvPr id="279606" name="Ink 279605">
                <a:extLst>
                  <a:ext uri="{FF2B5EF4-FFF2-40B4-BE49-F238E27FC236}">
                    <a16:creationId xmlns:a16="http://schemas.microsoft.com/office/drawing/2014/main" id="{C2CE5160-C79C-496A-8B69-D96DF3D9B06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23610" y="3134270"/>
                <a:ext cx="1098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79607" name="Ink 279606">
                <a:extLst>
                  <a:ext uri="{FF2B5EF4-FFF2-40B4-BE49-F238E27FC236}">
                    <a16:creationId xmlns:a16="http://schemas.microsoft.com/office/drawing/2014/main" id="{31F4482B-F149-4B03-8F89-0123DEC4BD1C}"/>
                  </a:ext>
                </a:extLst>
              </p14:cNvPr>
              <p14:cNvContentPartPr/>
              <p14:nvPr/>
            </p14:nvContentPartPr>
            <p14:xfrm>
              <a:off x="1475170" y="3170630"/>
              <a:ext cx="99720" cy="60120"/>
            </p14:xfrm>
          </p:contentPart>
        </mc:Choice>
        <mc:Fallback>
          <p:pic>
            <p:nvPicPr>
              <p:cNvPr id="279607" name="Ink 279606">
                <a:extLst>
                  <a:ext uri="{FF2B5EF4-FFF2-40B4-BE49-F238E27FC236}">
                    <a16:creationId xmlns:a16="http://schemas.microsoft.com/office/drawing/2014/main" id="{31F4482B-F149-4B03-8F89-0123DEC4BD1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66170" y="3161990"/>
                <a:ext cx="117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79608" name="Ink 279607">
                <a:extLst>
                  <a:ext uri="{FF2B5EF4-FFF2-40B4-BE49-F238E27FC236}">
                    <a16:creationId xmlns:a16="http://schemas.microsoft.com/office/drawing/2014/main" id="{5383B3C7-F603-4B07-AE19-5DBA456B4809}"/>
                  </a:ext>
                </a:extLst>
              </p14:cNvPr>
              <p14:cNvContentPartPr/>
              <p14:nvPr/>
            </p14:nvContentPartPr>
            <p14:xfrm>
              <a:off x="1660930" y="3168470"/>
              <a:ext cx="98640" cy="58320"/>
            </p14:xfrm>
          </p:contentPart>
        </mc:Choice>
        <mc:Fallback>
          <p:pic>
            <p:nvPicPr>
              <p:cNvPr id="279608" name="Ink 279607">
                <a:extLst>
                  <a:ext uri="{FF2B5EF4-FFF2-40B4-BE49-F238E27FC236}">
                    <a16:creationId xmlns:a16="http://schemas.microsoft.com/office/drawing/2014/main" id="{5383B3C7-F603-4B07-AE19-5DBA456B480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651930" y="3159470"/>
                <a:ext cx="1162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79609" name="Ink 279608">
                <a:extLst>
                  <a:ext uri="{FF2B5EF4-FFF2-40B4-BE49-F238E27FC236}">
                    <a16:creationId xmlns:a16="http://schemas.microsoft.com/office/drawing/2014/main" id="{5BC717F3-7361-4B7C-AC4F-63F399547424}"/>
                  </a:ext>
                </a:extLst>
              </p14:cNvPr>
              <p14:cNvContentPartPr/>
              <p14:nvPr/>
            </p14:nvContentPartPr>
            <p14:xfrm>
              <a:off x="2082490" y="3139310"/>
              <a:ext cx="88560" cy="117360"/>
            </p14:xfrm>
          </p:contentPart>
        </mc:Choice>
        <mc:Fallback>
          <p:pic>
            <p:nvPicPr>
              <p:cNvPr id="279609" name="Ink 279608">
                <a:extLst>
                  <a:ext uri="{FF2B5EF4-FFF2-40B4-BE49-F238E27FC236}">
                    <a16:creationId xmlns:a16="http://schemas.microsoft.com/office/drawing/2014/main" id="{5BC717F3-7361-4B7C-AC4F-63F39954742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73490" y="3130670"/>
                <a:ext cx="1062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79610" name="Ink 279609">
                <a:extLst>
                  <a:ext uri="{FF2B5EF4-FFF2-40B4-BE49-F238E27FC236}">
                    <a16:creationId xmlns:a16="http://schemas.microsoft.com/office/drawing/2014/main" id="{43C6A43C-640C-47B3-A397-B141947C2D30}"/>
                  </a:ext>
                </a:extLst>
              </p14:cNvPr>
              <p14:cNvContentPartPr/>
              <p14:nvPr/>
            </p14:nvContentPartPr>
            <p14:xfrm>
              <a:off x="2232250" y="3163790"/>
              <a:ext cx="206280" cy="92880"/>
            </p14:xfrm>
          </p:contentPart>
        </mc:Choice>
        <mc:Fallback>
          <p:pic>
            <p:nvPicPr>
              <p:cNvPr id="279610" name="Ink 279609">
                <a:extLst>
                  <a:ext uri="{FF2B5EF4-FFF2-40B4-BE49-F238E27FC236}">
                    <a16:creationId xmlns:a16="http://schemas.microsoft.com/office/drawing/2014/main" id="{43C6A43C-640C-47B3-A397-B141947C2D3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23595" y="3155150"/>
                <a:ext cx="223951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79613" name="Ink 279612">
                <a:extLst>
                  <a:ext uri="{FF2B5EF4-FFF2-40B4-BE49-F238E27FC236}">
                    <a16:creationId xmlns:a16="http://schemas.microsoft.com/office/drawing/2014/main" id="{B656E752-B04E-4160-8517-E3C708DA7A63}"/>
                  </a:ext>
                </a:extLst>
              </p14:cNvPr>
              <p14:cNvContentPartPr/>
              <p14:nvPr/>
            </p14:nvContentPartPr>
            <p14:xfrm>
              <a:off x="3305410" y="2890910"/>
              <a:ext cx="46440" cy="7920"/>
            </p14:xfrm>
          </p:contentPart>
        </mc:Choice>
        <mc:Fallback>
          <p:pic>
            <p:nvPicPr>
              <p:cNvPr id="279613" name="Ink 279612">
                <a:extLst>
                  <a:ext uri="{FF2B5EF4-FFF2-40B4-BE49-F238E27FC236}">
                    <a16:creationId xmlns:a16="http://schemas.microsoft.com/office/drawing/2014/main" id="{B656E752-B04E-4160-8517-E3C708DA7A6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96770" y="2881910"/>
                <a:ext cx="640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79614" name="Ink 279613">
                <a:extLst>
                  <a:ext uri="{FF2B5EF4-FFF2-40B4-BE49-F238E27FC236}">
                    <a16:creationId xmlns:a16="http://schemas.microsoft.com/office/drawing/2014/main" id="{B9C22A1F-4532-48FC-8164-D26A29E2CB1B}"/>
                  </a:ext>
                </a:extLst>
              </p14:cNvPr>
              <p14:cNvContentPartPr/>
              <p14:nvPr/>
            </p14:nvContentPartPr>
            <p14:xfrm>
              <a:off x="3310810" y="2854550"/>
              <a:ext cx="62280" cy="5040"/>
            </p14:xfrm>
          </p:contentPart>
        </mc:Choice>
        <mc:Fallback>
          <p:pic>
            <p:nvPicPr>
              <p:cNvPr id="279614" name="Ink 279613">
                <a:extLst>
                  <a:ext uri="{FF2B5EF4-FFF2-40B4-BE49-F238E27FC236}">
                    <a16:creationId xmlns:a16="http://schemas.microsoft.com/office/drawing/2014/main" id="{B9C22A1F-4532-48FC-8164-D26A29E2CB1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01810" y="2845550"/>
                <a:ext cx="7992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79615" name="Ink 279614">
                <a:extLst>
                  <a:ext uri="{FF2B5EF4-FFF2-40B4-BE49-F238E27FC236}">
                    <a16:creationId xmlns:a16="http://schemas.microsoft.com/office/drawing/2014/main" id="{CE56B890-F393-4548-BDB0-6497F6E64052}"/>
                  </a:ext>
                </a:extLst>
              </p14:cNvPr>
              <p14:cNvContentPartPr/>
              <p14:nvPr/>
            </p14:nvContentPartPr>
            <p14:xfrm>
              <a:off x="3457330" y="2816030"/>
              <a:ext cx="78480" cy="91800"/>
            </p14:xfrm>
          </p:contentPart>
        </mc:Choice>
        <mc:Fallback>
          <p:pic>
            <p:nvPicPr>
              <p:cNvPr id="279615" name="Ink 279614">
                <a:extLst>
                  <a:ext uri="{FF2B5EF4-FFF2-40B4-BE49-F238E27FC236}">
                    <a16:creationId xmlns:a16="http://schemas.microsoft.com/office/drawing/2014/main" id="{CE56B890-F393-4548-BDB0-6497F6E6405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48690" y="2807390"/>
                <a:ext cx="961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79618" name="Ink 279617">
                <a:extLst>
                  <a:ext uri="{FF2B5EF4-FFF2-40B4-BE49-F238E27FC236}">
                    <a16:creationId xmlns:a16="http://schemas.microsoft.com/office/drawing/2014/main" id="{C70F215A-6022-4879-94ED-39EBA2D37977}"/>
                  </a:ext>
                </a:extLst>
              </p14:cNvPr>
              <p14:cNvContentPartPr/>
              <p14:nvPr/>
            </p14:nvContentPartPr>
            <p14:xfrm>
              <a:off x="3866650" y="2937710"/>
              <a:ext cx="53280" cy="11880"/>
            </p14:xfrm>
          </p:contentPart>
        </mc:Choice>
        <mc:Fallback>
          <p:pic>
            <p:nvPicPr>
              <p:cNvPr id="279618" name="Ink 279617">
                <a:extLst>
                  <a:ext uri="{FF2B5EF4-FFF2-40B4-BE49-F238E27FC236}">
                    <a16:creationId xmlns:a16="http://schemas.microsoft.com/office/drawing/2014/main" id="{C70F215A-6022-4879-94ED-39EBA2D3797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58010" y="2929070"/>
                <a:ext cx="709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79619" name="Ink 279618">
                <a:extLst>
                  <a:ext uri="{FF2B5EF4-FFF2-40B4-BE49-F238E27FC236}">
                    <a16:creationId xmlns:a16="http://schemas.microsoft.com/office/drawing/2014/main" id="{ADC809B2-255B-47F3-B12A-A54F0C313296}"/>
                  </a:ext>
                </a:extLst>
              </p14:cNvPr>
              <p14:cNvContentPartPr/>
              <p14:nvPr/>
            </p14:nvContentPartPr>
            <p14:xfrm>
              <a:off x="3837850" y="2897390"/>
              <a:ext cx="75600" cy="7560"/>
            </p14:xfrm>
          </p:contentPart>
        </mc:Choice>
        <mc:Fallback>
          <p:pic>
            <p:nvPicPr>
              <p:cNvPr id="279619" name="Ink 279618">
                <a:extLst>
                  <a:ext uri="{FF2B5EF4-FFF2-40B4-BE49-F238E27FC236}">
                    <a16:creationId xmlns:a16="http://schemas.microsoft.com/office/drawing/2014/main" id="{ADC809B2-255B-47F3-B12A-A54F0C31329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29210" y="2888750"/>
                <a:ext cx="932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79621" name="Ink 279620">
                <a:extLst>
                  <a:ext uri="{FF2B5EF4-FFF2-40B4-BE49-F238E27FC236}">
                    <a16:creationId xmlns:a16="http://schemas.microsoft.com/office/drawing/2014/main" id="{043D0392-A8A4-4E6A-929E-A6CAEE9BC804}"/>
                  </a:ext>
                </a:extLst>
              </p14:cNvPr>
              <p14:cNvContentPartPr/>
              <p14:nvPr/>
            </p14:nvContentPartPr>
            <p14:xfrm>
              <a:off x="4338610" y="2914670"/>
              <a:ext cx="4320" cy="4680"/>
            </p14:xfrm>
          </p:contentPart>
        </mc:Choice>
        <mc:Fallback>
          <p:pic>
            <p:nvPicPr>
              <p:cNvPr id="279621" name="Ink 279620">
                <a:extLst>
                  <a:ext uri="{FF2B5EF4-FFF2-40B4-BE49-F238E27FC236}">
                    <a16:creationId xmlns:a16="http://schemas.microsoft.com/office/drawing/2014/main" id="{043D0392-A8A4-4E6A-929E-A6CAEE9BC80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29970" y="2906030"/>
                <a:ext cx="2196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79629" name="Ink 279628">
                <a:extLst>
                  <a:ext uri="{FF2B5EF4-FFF2-40B4-BE49-F238E27FC236}">
                    <a16:creationId xmlns:a16="http://schemas.microsoft.com/office/drawing/2014/main" id="{47A4F779-93E0-42D4-8123-44A4FED21056}"/>
                  </a:ext>
                </a:extLst>
              </p14:cNvPr>
              <p14:cNvContentPartPr/>
              <p14:nvPr/>
            </p14:nvContentPartPr>
            <p14:xfrm>
              <a:off x="5044570" y="3018710"/>
              <a:ext cx="96480" cy="14400"/>
            </p14:xfrm>
          </p:contentPart>
        </mc:Choice>
        <mc:Fallback>
          <p:pic>
            <p:nvPicPr>
              <p:cNvPr id="279629" name="Ink 279628">
                <a:extLst>
                  <a:ext uri="{FF2B5EF4-FFF2-40B4-BE49-F238E27FC236}">
                    <a16:creationId xmlns:a16="http://schemas.microsoft.com/office/drawing/2014/main" id="{47A4F779-93E0-42D4-8123-44A4FED2105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35930" y="3009710"/>
                <a:ext cx="1141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79630" name="Ink 279629">
                <a:extLst>
                  <a:ext uri="{FF2B5EF4-FFF2-40B4-BE49-F238E27FC236}">
                    <a16:creationId xmlns:a16="http://schemas.microsoft.com/office/drawing/2014/main" id="{9238FBCF-6309-4D61-93A6-F559FD149D77}"/>
                  </a:ext>
                </a:extLst>
              </p14:cNvPr>
              <p14:cNvContentPartPr/>
              <p14:nvPr/>
            </p14:nvContentPartPr>
            <p14:xfrm>
              <a:off x="5062570" y="2974790"/>
              <a:ext cx="91440" cy="11880"/>
            </p14:xfrm>
          </p:contentPart>
        </mc:Choice>
        <mc:Fallback>
          <p:pic>
            <p:nvPicPr>
              <p:cNvPr id="279630" name="Ink 279629">
                <a:extLst>
                  <a:ext uri="{FF2B5EF4-FFF2-40B4-BE49-F238E27FC236}">
                    <a16:creationId xmlns:a16="http://schemas.microsoft.com/office/drawing/2014/main" id="{9238FBCF-6309-4D61-93A6-F559FD149D7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053570" y="2966150"/>
                <a:ext cx="1090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79635" name="Ink 279634">
                <a:extLst>
                  <a:ext uri="{FF2B5EF4-FFF2-40B4-BE49-F238E27FC236}">
                    <a16:creationId xmlns:a16="http://schemas.microsoft.com/office/drawing/2014/main" id="{28CFD28E-E2B2-46DE-8199-95A92D22C835}"/>
                  </a:ext>
                </a:extLst>
              </p14:cNvPr>
              <p14:cNvContentPartPr/>
              <p14:nvPr/>
            </p14:nvContentPartPr>
            <p14:xfrm>
              <a:off x="5231050" y="2807390"/>
              <a:ext cx="450360" cy="364680"/>
            </p14:xfrm>
          </p:contentPart>
        </mc:Choice>
        <mc:Fallback>
          <p:pic>
            <p:nvPicPr>
              <p:cNvPr id="279635" name="Ink 279634">
                <a:extLst>
                  <a:ext uri="{FF2B5EF4-FFF2-40B4-BE49-F238E27FC236}">
                    <a16:creationId xmlns:a16="http://schemas.microsoft.com/office/drawing/2014/main" id="{28CFD28E-E2B2-46DE-8199-95A92D22C83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222050" y="2798390"/>
                <a:ext cx="46800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79636" name="Ink 279635">
                <a:extLst>
                  <a:ext uri="{FF2B5EF4-FFF2-40B4-BE49-F238E27FC236}">
                    <a16:creationId xmlns:a16="http://schemas.microsoft.com/office/drawing/2014/main" id="{5AF66D74-DD6F-4DD8-8E03-1DABD58E538D}"/>
                  </a:ext>
                </a:extLst>
              </p14:cNvPr>
              <p14:cNvContentPartPr/>
              <p14:nvPr/>
            </p14:nvContentPartPr>
            <p14:xfrm>
              <a:off x="4022890" y="2795150"/>
              <a:ext cx="247680" cy="213120"/>
            </p14:xfrm>
          </p:contentPart>
        </mc:Choice>
        <mc:Fallback>
          <p:pic>
            <p:nvPicPr>
              <p:cNvPr id="279636" name="Ink 279635">
                <a:extLst>
                  <a:ext uri="{FF2B5EF4-FFF2-40B4-BE49-F238E27FC236}">
                    <a16:creationId xmlns:a16="http://schemas.microsoft.com/office/drawing/2014/main" id="{5AF66D74-DD6F-4DD8-8E03-1DABD58E538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013890" y="2786150"/>
                <a:ext cx="2653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79637" name="Ink 279636">
                <a:extLst>
                  <a:ext uri="{FF2B5EF4-FFF2-40B4-BE49-F238E27FC236}">
                    <a16:creationId xmlns:a16="http://schemas.microsoft.com/office/drawing/2014/main" id="{21529E61-0B44-46E6-B49D-E1462CE6D367}"/>
                  </a:ext>
                </a:extLst>
              </p14:cNvPr>
              <p14:cNvContentPartPr/>
              <p14:nvPr/>
            </p14:nvContentPartPr>
            <p14:xfrm>
              <a:off x="4570810" y="3015470"/>
              <a:ext cx="250200" cy="227880"/>
            </p14:xfrm>
          </p:contentPart>
        </mc:Choice>
        <mc:Fallback>
          <p:pic>
            <p:nvPicPr>
              <p:cNvPr id="279637" name="Ink 279636">
                <a:extLst>
                  <a:ext uri="{FF2B5EF4-FFF2-40B4-BE49-F238E27FC236}">
                    <a16:creationId xmlns:a16="http://schemas.microsoft.com/office/drawing/2014/main" id="{21529E61-0B44-46E6-B49D-E1462CE6D36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561810" y="3006830"/>
                <a:ext cx="2678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79638" name="Ink 279637">
                <a:extLst>
                  <a:ext uri="{FF2B5EF4-FFF2-40B4-BE49-F238E27FC236}">
                    <a16:creationId xmlns:a16="http://schemas.microsoft.com/office/drawing/2014/main" id="{83AE04EC-13D3-4DC1-99D8-A4E8EC058697}"/>
                  </a:ext>
                </a:extLst>
              </p14:cNvPr>
              <p14:cNvContentPartPr/>
              <p14:nvPr/>
            </p14:nvContentPartPr>
            <p14:xfrm>
              <a:off x="4543810" y="2748710"/>
              <a:ext cx="266040" cy="236520"/>
            </p14:xfrm>
          </p:contentPart>
        </mc:Choice>
        <mc:Fallback>
          <p:pic>
            <p:nvPicPr>
              <p:cNvPr id="279638" name="Ink 279637">
                <a:extLst>
                  <a:ext uri="{FF2B5EF4-FFF2-40B4-BE49-F238E27FC236}">
                    <a16:creationId xmlns:a16="http://schemas.microsoft.com/office/drawing/2014/main" id="{83AE04EC-13D3-4DC1-99D8-A4E8EC05869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35170" y="2740057"/>
                <a:ext cx="283680" cy="254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79639" name="Ink 279638">
                <a:extLst>
                  <a:ext uri="{FF2B5EF4-FFF2-40B4-BE49-F238E27FC236}">
                    <a16:creationId xmlns:a16="http://schemas.microsoft.com/office/drawing/2014/main" id="{D02DE194-B6B7-4D95-831E-C79B6CEAC498}"/>
                  </a:ext>
                </a:extLst>
              </p14:cNvPr>
              <p14:cNvContentPartPr/>
              <p14:nvPr/>
            </p14:nvContentPartPr>
            <p14:xfrm>
              <a:off x="3667210" y="2831150"/>
              <a:ext cx="77400" cy="158760"/>
            </p14:xfrm>
          </p:contentPart>
        </mc:Choice>
        <mc:Fallback>
          <p:pic>
            <p:nvPicPr>
              <p:cNvPr id="279639" name="Ink 279638">
                <a:extLst>
                  <a:ext uri="{FF2B5EF4-FFF2-40B4-BE49-F238E27FC236}">
                    <a16:creationId xmlns:a16="http://schemas.microsoft.com/office/drawing/2014/main" id="{D02DE194-B6B7-4D95-831E-C79B6CEAC49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658252" y="2822510"/>
                <a:ext cx="94958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79640" name="Ink 279639">
                <a:extLst>
                  <a:ext uri="{FF2B5EF4-FFF2-40B4-BE49-F238E27FC236}">
                    <a16:creationId xmlns:a16="http://schemas.microsoft.com/office/drawing/2014/main" id="{98682386-3401-4BFB-8234-151FCEC2584C}"/>
                  </a:ext>
                </a:extLst>
              </p14:cNvPr>
              <p14:cNvContentPartPr/>
              <p14:nvPr/>
            </p14:nvContentPartPr>
            <p14:xfrm>
              <a:off x="3050530" y="2780030"/>
              <a:ext cx="144720" cy="179280"/>
            </p14:xfrm>
          </p:contentPart>
        </mc:Choice>
        <mc:Fallback>
          <p:pic>
            <p:nvPicPr>
              <p:cNvPr id="279640" name="Ink 279639">
                <a:extLst>
                  <a:ext uri="{FF2B5EF4-FFF2-40B4-BE49-F238E27FC236}">
                    <a16:creationId xmlns:a16="http://schemas.microsoft.com/office/drawing/2014/main" id="{98682386-3401-4BFB-8234-151FCEC2584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041890" y="2771030"/>
                <a:ext cx="16236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79649" name="Ink 279648">
                <a:extLst>
                  <a:ext uri="{FF2B5EF4-FFF2-40B4-BE49-F238E27FC236}">
                    <a16:creationId xmlns:a16="http://schemas.microsoft.com/office/drawing/2014/main" id="{FF28FC76-B541-4E15-822B-7C0DA38BCEA2}"/>
                  </a:ext>
                </a:extLst>
              </p14:cNvPr>
              <p14:cNvContentPartPr/>
              <p14:nvPr/>
            </p14:nvContentPartPr>
            <p14:xfrm>
              <a:off x="6293050" y="2359910"/>
              <a:ext cx="144360" cy="214200"/>
            </p14:xfrm>
          </p:contentPart>
        </mc:Choice>
        <mc:Fallback>
          <p:pic>
            <p:nvPicPr>
              <p:cNvPr id="279649" name="Ink 279648">
                <a:extLst>
                  <a:ext uri="{FF2B5EF4-FFF2-40B4-BE49-F238E27FC236}">
                    <a16:creationId xmlns:a16="http://schemas.microsoft.com/office/drawing/2014/main" id="{FF28FC76-B541-4E15-822B-7C0DA38BCEA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284050" y="2351270"/>
                <a:ext cx="1620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79653" name="Ink 279652">
                <a:extLst>
                  <a:ext uri="{FF2B5EF4-FFF2-40B4-BE49-F238E27FC236}">
                    <a16:creationId xmlns:a16="http://schemas.microsoft.com/office/drawing/2014/main" id="{B5BECE8F-9F8F-4F76-95AA-B08AFF0F5D1B}"/>
                  </a:ext>
                </a:extLst>
              </p14:cNvPr>
              <p14:cNvContentPartPr/>
              <p14:nvPr/>
            </p14:nvContentPartPr>
            <p14:xfrm>
              <a:off x="6525610" y="2697590"/>
              <a:ext cx="50760" cy="39960"/>
            </p14:xfrm>
          </p:contentPart>
        </mc:Choice>
        <mc:Fallback>
          <p:pic>
            <p:nvPicPr>
              <p:cNvPr id="279653" name="Ink 279652">
                <a:extLst>
                  <a:ext uri="{FF2B5EF4-FFF2-40B4-BE49-F238E27FC236}">
                    <a16:creationId xmlns:a16="http://schemas.microsoft.com/office/drawing/2014/main" id="{B5BECE8F-9F8F-4F76-95AA-B08AFF0F5D1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516610" y="2688950"/>
                <a:ext cx="684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79654" name="Ink 279653">
                <a:extLst>
                  <a:ext uri="{FF2B5EF4-FFF2-40B4-BE49-F238E27FC236}">
                    <a16:creationId xmlns:a16="http://schemas.microsoft.com/office/drawing/2014/main" id="{2675C935-5CA5-47E4-AE28-C78BA195F75C}"/>
                  </a:ext>
                </a:extLst>
              </p14:cNvPr>
              <p14:cNvContentPartPr/>
              <p14:nvPr/>
            </p14:nvContentPartPr>
            <p14:xfrm>
              <a:off x="6351010" y="2205470"/>
              <a:ext cx="107280" cy="86040"/>
            </p14:xfrm>
          </p:contentPart>
        </mc:Choice>
        <mc:Fallback>
          <p:pic>
            <p:nvPicPr>
              <p:cNvPr id="279654" name="Ink 279653">
                <a:extLst>
                  <a:ext uri="{FF2B5EF4-FFF2-40B4-BE49-F238E27FC236}">
                    <a16:creationId xmlns:a16="http://schemas.microsoft.com/office/drawing/2014/main" id="{2675C935-5CA5-47E4-AE28-C78BA195F75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342370" y="2196830"/>
                <a:ext cx="1249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79667" name="Ink 279666">
                <a:extLst>
                  <a:ext uri="{FF2B5EF4-FFF2-40B4-BE49-F238E27FC236}">
                    <a16:creationId xmlns:a16="http://schemas.microsoft.com/office/drawing/2014/main" id="{559613AB-1A1A-43D6-A6DC-7ADD097D4FFE}"/>
                  </a:ext>
                </a:extLst>
              </p14:cNvPr>
              <p14:cNvContentPartPr/>
              <p14:nvPr/>
            </p14:nvContentPartPr>
            <p14:xfrm>
              <a:off x="7274410" y="2334350"/>
              <a:ext cx="55800" cy="81000"/>
            </p14:xfrm>
          </p:contentPart>
        </mc:Choice>
        <mc:Fallback>
          <p:pic>
            <p:nvPicPr>
              <p:cNvPr id="279667" name="Ink 279666">
                <a:extLst>
                  <a:ext uri="{FF2B5EF4-FFF2-40B4-BE49-F238E27FC236}">
                    <a16:creationId xmlns:a16="http://schemas.microsoft.com/office/drawing/2014/main" id="{559613AB-1A1A-43D6-A6DC-7ADD097D4FF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265410" y="2325350"/>
                <a:ext cx="734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79668" name="Ink 279667">
                <a:extLst>
                  <a:ext uri="{FF2B5EF4-FFF2-40B4-BE49-F238E27FC236}">
                    <a16:creationId xmlns:a16="http://schemas.microsoft.com/office/drawing/2014/main" id="{1CA82D5B-EBD0-4766-93EA-682A2BDB7727}"/>
                  </a:ext>
                </a:extLst>
              </p14:cNvPr>
              <p14:cNvContentPartPr/>
              <p14:nvPr/>
            </p14:nvContentPartPr>
            <p14:xfrm>
              <a:off x="6866170" y="2439470"/>
              <a:ext cx="339120" cy="399600"/>
            </p14:xfrm>
          </p:contentPart>
        </mc:Choice>
        <mc:Fallback>
          <p:pic>
            <p:nvPicPr>
              <p:cNvPr id="279668" name="Ink 279667">
                <a:extLst>
                  <a:ext uri="{FF2B5EF4-FFF2-40B4-BE49-F238E27FC236}">
                    <a16:creationId xmlns:a16="http://schemas.microsoft.com/office/drawing/2014/main" id="{1CA82D5B-EBD0-4766-93EA-682A2BDB772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857170" y="2430830"/>
                <a:ext cx="35676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79669" name="Ink 279668">
                <a:extLst>
                  <a:ext uri="{FF2B5EF4-FFF2-40B4-BE49-F238E27FC236}">
                    <a16:creationId xmlns:a16="http://schemas.microsoft.com/office/drawing/2014/main" id="{5FBB7269-DC69-4EA6-876C-37D706338A22}"/>
                  </a:ext>
                </a:extLst>
              </p14:cNvPr>
              <p14:cNvContentPartPr/>
              <p14:nvPr/>
            </p14:nvContentPartPr>
            <p14:xfrm>
              <a:off x="4473250" y="2178470"/>
              <a:ext cx="526680" cy="433440"/>
            </p14:xfrm>
          </p:contentPart>
        </mc:Choice>
        <mc:Fallback>
          <p:pic>
            <p:nvPicPr>
              <p:cNvPr id="279669" name="Ink 279668">
                <a:extLst>
                  <a:ext uri="{FF2B5EF4-FFF2-40B4-BE49-F238E27FC236}">
                    <a16:creationId xmlns:a16="http://schemas.microsoft.com/office/drawing/2014/main" id="{5FBB7269-DC69-4EA6-876C-37D706338A2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464250" y="2169470"/>
                <a:ext cx="5443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79670" name="Ink 279669">
                <a:extLst>
                  <a:ext uri="{FF2B5EF4-FFF2-40B4-BE49-F238E27FC236}">
                    <a16:creationId xmlns:a16="http://schemas.microsoft.com/office/drawing/2014/main" id="{40BFBD73-936E-4AFB-BBE9-88B04A290C81}"/>
                  </a:ext>
                </a:extLst>
              </p14:cNvPr>
              <p14:cNvContentPartPr/>
              <p14:nvPr/>
            </p14:nvContentPartPr>
            <p14:xfrm>
              <a:off x="6633250" y="2362430"/>
              <a:ext cx="167760" cy="176040"/>
            </p14:xfrm>
          </p:contentPart>
        </mc:Choice>
        <mc:Fallback>
          <p:pic>
            <p:nvPicPr>
              <p:cNvPr id="279670" name="Ink 279669">
                <a:extLst>
                  <a:ext uri="{FF2B5EF4-FFF2-40B4-BE49-F238E27FC236}">
                    <a16:creationId xmlns:a16="http://schemas.microsoft.com/office/drawing/2014/main" id="{40BFBD73-936E-4AFB-BBE9-88B04A290C8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624250" y="2353790"/>
                <a:ext cx="18540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79671" name="Ink 279670">
                <a:extLst>
                  <a:ext uri="{FF2B5EF4-FFF2-40B4-BE49-F238E27FC236}">
                    <a16:creationId xmlns:a16="http://schemas.microsoft.com/office/drawing/2014/main" id="{CD80B42C-FF5B-4D9D-BB8F-5C9FC795DB8B}"/>
                  </a:ext>
                </a:extLst>
              </p14:cNvPr>
              <p14:cNvContentPartPr/>
              <p14:nvPr/>
            </p14:nvContentPartPr>
            <p14:xfrm>
              <a:off x="6226090" y="2640710"/>
              <a:ext cx="235800" cy="67680"/>
            </p14:xfrm>
          </p:contentPart>
        </mc:Choice>
        <mc:Fallback>
          <p:pic>
            <p:nvPicPr>
              <p:cNvPr id="279671" name="Ink 279670">
                <a:extLst>
                  <a:ext uri="{FF2B5EF4-FFF2-40B4-BE49-F238E27FC236}">
                    <a16:creationId xmlns:a16="http://schemas.microsoft.com/office/drawing/2014/main" id="{CD80B42C-FF5B-4D9D-BB8F-5C9FC795DB8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217437" y="2632024"/>
                <a:ext cx="253467" cy="85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79672" name="Ink 279671">
                <a:extLst>
                  <a:ext uri="{FF2B5EF4-FFF2-40B4-BE49-F238E27FC236}">
                    <a16:creationId xmlns:a16="http://schemas.microsoft.com/office/drawing/2014/main" id="{2EBCF566-4843-49D3-B6C1-F7BBCD6F8FE6}"/>
                  </a:ext>
                </a:extLst>
              </p14:cNvPr>
              <p14:cNvContentPartPr/>
              <p14:nvPr/>
            </p14:nvContentPartPr>
            <p14:xfrm>
              <a:off x="6024130" y="2471150"/>
              <a:ext cx="68760" cy="55800"/>
            </p14:xfrm>
          </p:contentPart>
        </mc:Choice>
        <mc:Fallback>
          <p:pic>
            <p:nvPicPr>
              <p:cNvPr id="279672" name="Ink 279671">
                <a:extLst>
                  <a:ext uri="{FF2B5EF4-FFF2-40B4-BE49-F238E27FC236}">
                    <a16:creationId xmlns:a16="http://schemas.microsoft.com/office/drawing/2014/main" id="{2EBCF566-4843-49D3-B6C1-F7BBCD6F8FE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15130" y="2462150"/>
                <a:ext cx="864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79673" name="Ink 279672">
                <a:extLst>
                  <a:ext uri="{FF2B5EF4-FFF2-40B4-BE49-F238E27FC236}">
                    <a16:creationId xmlns:a16="http://schemas.microsoft.com/office/drawing/2014/main" id="{9A96AD0E-74DA-4B3C-BC1D-F69B5B285CCE}"/>
                  </a:ext>
                </a:extLst>
              </p14:cNvPr>
              <p14:cNvContentPartPr/>
              <p14:nvPr/>
            </p14:nvContentPartPr>
            <p14:xfrm>
              <a:off x="5371450" y="2296190"/>
              <a:ext cx="595800" cy="245880"/>
            </p14:xfrm>
          </p:contentPart>
        </mc:Choice>
        <mc:Fallback>
          <p:pic>
            <p:nvPicPr>
              <p:cNvPr id="279673" name="Ink 279672">
                <a:extLst>
                  <a:ext uri="{FF2B5EF4-FFF2-40B4-BE49-F238E27FC236}">
                    <a16:creationId xmlns:a16="http://schemas.microsoft.com/office/drawing/2014/main" id="{9A96AD0E-74DA-4B3C-BC1D-F69B5B285CC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362450" y="2287203"/>
                <a:ext cx="613440" cy="263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79681" name="Ink 279680">
                <a:extLst>
                  <a:ext uri="{FF2B5EF4-FFF2-40B4-BE49-F238E27FC236}">
                    <a16:creationId xmlns:a16="http://schemas.microsoft.com/office/drawing/2014/main" id="{14BAB48C-3851-4167-9C7D-01D6B668C64B}"/>
                  </a:ext>
                </a:extLst>
              </p14:cNvPr>
              <p14:cNvContentPartPr/>
              <p14:nvPr/>
            </p14:nvContentPartPr>
            <p14:xfrm>
              <a:off x="3059170" y="1894430"/>
              <a:ext cx="1307880" cy="750240"/>
            </p14:xfrm>
          </p:contentPart>
        </mc:Choice>
        <mc:Fallback>
          <p:pic>
            <p:nvPicPr>
              <p:cNvPr id="279681" name="Ink 279680">
                <a:extLst>
                  <a:ext uri="{FF2B5EF4-FFF2-40B4-BE49-F238E27FC236}">
                    <a16:creationId xmlns:a16="http://schemas.microsoft.com/office/drawing/2014/main" id="{14BAB48C-3851-4167-9C7D-01D6B668C64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050528" y="1885430"/>
                <a:ext cx="1325525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79682" name="Ink 279681">
                <a:extLst>
                  <a:ext uri="{FF2B5EF4-FFF2-40B4-BE49-F238E27FC236}">
                    <a16:creationId xmlns:a16="http://schemas.microsoft.com/office/drawing/2014/main" id="{E4328D4A-CBC5-4964-B774-9D208A08CF4C}"/>
                  </a:ext>
                </a:extLst>
              </p14:cNvPr>
              <p14:cNvContentPartPr/>
              <p14:nvPr/>
            </p14:nvContentPartPr>
            <p14:xfrm>
              <a:off x="7401850" y="2441630"/>
              <a:ext cx="311760" cy="175320"/>
            </p14:xfrm>
          </p:contentPart>
        </mc:Choice>
        <mc:Fallback>
          <p:pic>
            <p:nvPicPr>
              <p:cNvPr id="279682" name="Ink 279681">
                <a:extLst>
                  <a:ext uri="{FF2B5EF4-FFF2-40B4-BE49-F238E27FC236}">
                    <a16:creationId xmlns:a16="http://schemas.microsoft.com/office/drawing/2014/main" id="{E4328D4A-CBC5-4964-B774-9D208A08CF4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393210" y="2432972"/>
                <a:ext cx="329400" cy="192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79685" name="Ink 279684">
                <a:extLst>
                  <a:ext uri="{FF2B5EF4-FFF2-40B4-BE49-F238E27FC236}">
                    <a16:creationId xmlns:a16="http://schemas.microsoft.com/office/drawing/2014/main" id="{9A370A35-AB44-48FC-94C1-38A6B7B453BA}"/>
                  </a:ext>
                </a:extLst>
              </p14:cNvPr>
              <p14:cNvContentPartPr/>
              <p14:nvPr/>
            </p14:nvContentPartPr>
            <p14:xfrm>
              <a:off x="8035810" y="2574470"/>
              <a:ext cx="6120" cy="12600"/>
            </p14:xfrm>
          </p:contentPart>
        </mc:Choice>
        <mc:Fallback>
          <p:pic>
            <p:nvPicPr>
              <p:cNvPr id="279685" name="Ink 279684">
                <a:extLst>
                  <a:ext uri="{FF2B5EF4-FFF2-40B4-BE49-F238E27FC236}">
                    <a16:creationId xmlns:a16="http://schemas.microsoft.com/office/drawing/2014/main" id="{9A370A35-AB44-48FC-94C1-38A6B7B453B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027170" y="2565830"/>
                <a:ext cx="237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79686" name="Ink 279685">
                <a:extLst>
                  <a:ext uri="{FF2B5EF4-FFF2-40B4-BE49-F238E27FC236}">
                    <a16:creationId xmlns:a16="http://schemas.microsoft.com/office/drawing/2014/main" id="{0B1911F8-1F7D-4F86-A2EE-0C1289E133E8}"/>
                  </a:ext>
                </a:extLst>
              </p14:cNvPr>
              <p14:cNvContentPartPr/>
              <p14:nvPr/>
            </p14:nvContentPartPr>
            <p14:xfrm>
              <a:off x="8145970" y="2601830"/>
              <a:ext cx="15480" cy="2880"/>
            </p14:xfrm>
          </p:contentPart>
        </mc:Choice>
        <mc:Fallback>
          <p:pic>
            <p:nvPicPr>
              <p:cNvPr id="279686" name="Ink 279685">
                <a:extLst>
                  <a:ext uri="{FF2B5EF4-FFF2-40B4-BE49-F238E27FC236}">
                    <a16:creationId xmlns:a16="http://schemas.microsoft.com/office/drawing/2014/main" id="{0B1911F8-1F7D-4F86-A2EE-0C1289E133E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137330" y="2593190"/>
                <a:ext cx="331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79687" name="Ink 279686">
                <a:extLst>
                  <a:ext uri="{FF2B5EF4-FFF2-40B4-BE49-F238E27FC236}">
                    <a16:creationId xmlns:a16="http://schemas.microsoft.com/office/drawing/2014/main" id="{8116CCCA-4F12-45D4-878E-9A3AEB67EEC5}"/>
                  </a:ext>
                </a:extLst>
              </p14:cNvPr>
              <p14:cNvContentPartPr/>
              <p14:nvPr/>
            </p14:nvContentPartPr>
            <p14:xfrm>
              <a:off x="8291410" y="2619470"/>
              <a:ext cx="47160" cy="20160"/>
            </p14:xfrm>
          </p:contentPart>
        </mc:Choice>
        <mc:Fallback>
          <p:pic>
            <p:nvPicPr>
              <p:cNvPr id="279687" name="Ink 279686">
                <a:extLst>
                  <a:ext uri="{FF2B5EF4-FFF2-40B4-BE49-F238E27FC236}">
                    <a16:creationId xmlns:a16="http://schemas.microsoft.com/office/drawing/2014/main" id="{8116CCCA-4F12-45D4-878E-9A3AEB67EEC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282410" y="2610830"/>
                <a:ext cx="648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79688" name="Ink 279687">
                <a:extLst>
                  <a:ext uri="{FF2B5EF4-FFF2-40B4-BE49-F238E27FC236}">
                    <a16:creationId xmlns:a16="http://schemas.microsoft.com/office/drawing/2014/main" id="{5F93E01D-D97B-4C06-833B-C0C63FD69959}"/>
                  </a:ext>
                </a:extLst>
              </p14:cNvPr>
              <p14:cNvContentPartPr/>
              <p14:nvPr/>
            </p14:nvContentPartPr>
            <p14:xfrm>
              <a:off x="7845370" y="2553230"/>
              <a:ext cx="93960" cy="60480"/>
            </p14:xfrm>
          </p:contentPart>
        </mc:Choice>
        <mc:Fallback>
          <p:pic>
            <p:nvPicPr>
              <p:cNvPr id="279688" name="Ink 279687">
                <a:extLst>
                  <a:ext uri="{FF2B5EF4-FFF2-40B4-BE49-F238E27FC236}">
                    <a16:creationId xmlns:a16="http://schemas.microsoft.com/office/drawing/2014/main" id="{5F93E01D-D97B-4C06-833B-C0C63FD6995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836730" y="2544641"/>
                <a:ext cx="111600" cy="78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79692" name="Ink 279691">
                <a:extLst>
                  <a:ext uri="{FF2B5EF4-FFF2-40B4-BE49-F238E27FC236}">
                    <a16:creationId xmlns:a16="http://schemas.microsoft.com/office/drawing/2014/main" id="{15E5260D-BD90-494D-8AD8-00A84AA906FE}"/>
                  </a:ext>
                </a:extLst>
              </p14:cNvPr>
              <p14:cNvContentPartPr/>
              <p14:nvPr/>
            </p14:nvContentPartPr>
            <p14:xfrm>
              <a:off x="845530" y="2775710"/>
              <a:ext cx="101520" cy="73080"/>
            </p14:xfrm>
          </p:contentPart>
        </mc:Choice>
        <mc:Fallback>
          <p:pic>
            <p:nvPicPr>
              <p:cNvPr id="279692" name="Ink 279691">
                <a:extLst>
                  <a:ext uri="{FF2B5EF4-FFF2-40B4-BE49-F238E27FC236}">
                    <a16:creationId xmlns:a16="http://schemas.microsoft.com/office/drawing/2014/main" id="{15E5260D-BD90-494D-8AD8-00A84AA906F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36890" y="2767070"/>
                <a:ext cx="1191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79697" name="Ink 279696">
                <a:extLst>
                  <a:ext uri="{FF2B5EF4-FFF2-40B4-BE49-F238E27FC236}">
                    <a16:creationId xmlns:a16="http://schemas.microsoft.com/office/drawing/2014/main" id="{B269645E-9616-4491-9313-2259A5BC0C1E}"/>
                  </a:ext>
                </a:extLst>
              </p14:cNvPr>
              <p14:cNvContentPartPr/>
              <p14:nvPr/>
            </p14:nvContentPartPr>
            <p14:xfrm>
              <a:off x="1660930" y="3575630"/>
              <a:ext cx="86400" cy="85680"/>
            </p14:xfrm>
          </p:contentPart>
        </mc:Choice>
        <mc:Fallback>
          <p:pic>
            <p:nvPicPr>
              <p:cNvPr id="279697" name="Ink 279696">
                <a:extLst>
                  <a:ext uri="{FF2B5EF4-FFF2-40B4-BE49-F238E27FC236}">
                    <a16:creationId xmlns:a16="http://schemas.microsoft.com/office/drawing/2014/main" id="{B269645E-9616-4491-9313-2259A5BC0C1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652290" y="3566990"/>
                <a:ext cx="1040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79700" name="Ink 279699">
                <a:extLst>
                  <a:ext uri="{FF2B5EF4-FFF2-40B4-BE49-F238E27FC236}">
                    <a16:creationId xmlns:a16="http://schemas.microsoft.com/office/drawing/2014/main" id="{2FE80288-3D4F-452E-AEB7-DF92C1DF68CF}"/>
                  </a:ext>
                </a:extLst>
              </p14:cNvPr>
              <p14:cNvContentPartPr/>
              <p14:nvPr/>
            </p14:nvContentPartPr>
            <p14:xfrm>
              <a:off x="1993930" y="3538910"/>
              <a:ext cx="44640" cy="142200"/>
            </p14:xfrm>
          </p:contentPart>
        </mc:Choice>
        <mc:Fallback>
          <p:pic>
            <p:nvPicPr>
              <p:cNvPr id="279700" name="Ink 279699">
                <a:extLst>
                  <a:ext uri="{FF2B5EF4-FFF2-40B4-BE49-F238E27FC236}">
                    <a16:creationId xmlns:a16="http://schemas.microsoft.com/office/drawing/2014/main" id="{2FE80288-3D4F-452E-AEB7-DF92C1DF68C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984930" y="3530270"/>
                <a:ext cx="622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79706" name="Ink 279705">
                <a:extLst>
                  <a:ext uri="{FF2B5EF4-FFF2-40B4-BE49-F238E27FC236}">
                    <a16:creationId xmlns:a16="http://schemas.microsoft.com/office/drawing/2014/main" id="{1C25EBF3-A09E-4DA2-AA55-70C3C374175B}"/>
                  </a:ext>
                </a:extLst>
              </p14:cNvPr>
              <p14:cNvContentPartPr/>
              <p14:nvPr/>
            </p14:nvContentPartPr>
            <p14:xfrm>
              <a:off x="2353210" y="3577430"/>
              <a:ext cx="167400" cy="169200"/>
            </p14:xfrm>
          </p:contentPart>
        </mc:Choice>
        <mc:Fallback>
          <p:pic>
            <p:nvPicPr>
              <p:cNvPr id="279706" name="Ink 279705">
                <a:extLst>
                  <a:ext uri="{FF2B5EF4-FFF2-40B4-BE49-F238E27FC236}">
                    <a16:creationId xmlns:a16="http://schemas.microsoft.com/office/drawing/2014/main" id="{1C25EBF3-A09E-4DA2-AA55-70C3C374175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344210" y="3568790"/>
                <a:ext cx="1850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79707" name="Ink 279706">
                <a:extLst>
                  <a:ext uri="{FF2B5EF4-FFF2-40B4-BE49-F238E27FC236}">
                    <a16:creationId xmlns:a16="http://schemas.microsoft.com/office/drawing/2014/main" id="{D1A2BF65-923E-4CA5-851B-1F5FE7BF4DC6}"/>
                  </a:ext>
                </a:extLst>
              </p14:cNvPr>
              <p14:cNvContentPartPr/>
              <p14:nvPr/>
            </p14:nvContentPartPr>
            <p14:xfrm>
              <a:off x="2112730" y="3584990"/>
              <a:ext cx="166320" cy="89640"/>
            </p14:xfrm>
          </p:contentPart>
        </mc:Choice>
        <mc:Fallback>
          <p:pic>
            <p:nvPicPr>
              <p:cNvPr id="279707" name="Ink 279706">
                <a:extLst>
                  <a:ext uri="{FF2B5EF4-FFF2-40B4-BE49-F238E27FC236}">
                    <a16:creationId xmlns:a16="http://schemas.microsoft.com/office/drawing/2014/main" id="{D1A2BF65-923E-4CA5-851B-1F5FE7BF4DC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104071" y="3576350"/>
                <a:ext cx="183998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79708" name="Ink 279707">
                <a:extLst>
                  <a:ext uri="{FF2B5EF4-FFF2-40B4-BE49-F238E27FC236}">
                    <a16:creationId xmlns:a16="http://schemas.microsoft.com/office/drawing/2014/main" id="{7A965797-3C1E-411A-912C-AA8CA6EF0ECD}"/>
                  </a:ext>
                </a:extLst>
              </p14:cNvPr>
              <p14:cNvContentPartPr/>
              <p14:nvPr/>
            </p14:nvContentPartPr>
            <p14:xfrm>
              <a:off x="1833730" y="3580310"/>
              <a:ext cx="102600" cy="137160"/>
            </p14:xfrm>
          </p:contentPart>
        </mc:Choice>
        <mc:Fallback>
          <p:pic>
            <p:nvPicPr>
              <p:cNvPr id="279708" name="Ink 279707">
                <a:extLst>
                  <a:ext uri="{FF2B5EF4-FFF2-40B4-BE49-F238E27FC236}">
                    <a16:creationId xmlns:a16="http://schemas.microsoft.com/office/drawing/2014/main" id="{7A965797-3C1E-411A-912C-AA8CA6EF0EC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825090" y="3571647"/>
                <a:ext cx="120240" cy="154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79709" name="Ink 279708">
                <a:extLst>
                  <a:ext uri="{FF2B5EF4-FFF2-40B4-BE49-F238E27FC236}">
                    <a16:creationId xmlns:a16="http://schemas.microsoft.com/office/drawing/2014/main" id="{CA00A2BF-0D36-4DB6-9E77-C55AF4719C80}"/>
                  </a:ext>
                </a:extLst>
              </p14:cNvPr>
              <p14:cNvContentPartPr/>
              <p14:nvPr/>
            </p14:nvContentPartPr>
            <p14:xfrm>
              <a:off x="1106890" y="3462230"/>
              <a:ext cx="397080" cy="195840"/>
            </p14:xfrm>
          </p:contentPart>
        </mc:Choice>
        <mc:Fallback>
          <p:pic>
            <p:nvPicPr>
              <p:cNvPr id="279709" name="Ink 279708">
                <a:extLst>
                  <a:ext uri="{FF2B5EF4-FFF2-40B4-BE49-F238E27FC236}">
                    <a16:creationId xmlns:a16="http://schemas.microsoft.com/office/drawing/2014/main" id="{CA00A2BF-0D36-4DB6-9E77-C55AF4719C8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97890" y="3453213"/>
                <a:ext cx="414720" cy="2135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79710" name="Ink 279709">
                <a:extLst>
                  <a:ext uri="{FF2B5EF4-FFF2-40B4-BE49-F238E27FC236}">
                    <a16:creationId xmlns:a16="http://schemas.microsoft.com/office/drawing/2014/main" id="{1BD8F6E9-CD79-4774-9B88-D3BC9D539230}"/>
                  </a:ext>
                </a:extLst>
              </p14:cNvPr>
              <p14:cNvContentPartPr/>
              <p14:nvPr/>
            </p14:nvContentPartPr>
            <p14:xfrm>
              <a:off x="2710690" y="3690470"/>
              <a:ext cx="72000" cy="10080"/>
            </p14:xfrm>
          </p:contentPart>
        </mc:Choice>
        <mc:Fallback>
          <p:pic>
            <p:nvPicPr>
              <p:cNvPr id="279710" name="Ink 279709">
                <a:extLst>
                  <a:ext uri="{FF2B5EF4-FFF2-40B4-BE49-F238E27FC236}">
                    <a16:creationId xmlns:a16="http://schemas.microsoft.com/office/drawing/2014/main" id="{1BD8F6E9-CD79-4774-9B88-D3BC9D53923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702050" y="3681830"/>
                <a:ext cx="896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79711" name="Ink 279710">
                <a:extLst>
                  <a:ext uri="{FF2B5EF4-FFF2-40B4-BE49-F238E27FC236}">
                    <a16:creationId xmlns:a16="http://schemas.microsoft.com/office/drawing/2014/main" id="{3952DB8C-117B-4D62-A1C0-C33D460509A9}"/>
                  </a:ext>
                </a:extLst>
              </p14:cNvPr>
              <p14:cNvContentPartPr/>
              <p14:nvPr/>
            </p14:nvContentPartPr>
            <p14:xfrm>
              <a:off x="2720770" y="3645110"/>
              <a:ext cx="90360" cy="3240"/>
            </p14:xfrm>
          </p:contentPart>
        </mc:Choice>
        <mc:Fallback>
          <p:pic>
            <p:nvPicPr>
              <p:cNvPr id="279711" name="Ink 279710">
                <a:extLst>
                  <a:ext uri="{FF2B5EF4-FFF2-40B4-BE49-F238E27FC236}">
                    <a16:creationId xmlns:a16="http://schemas.microsoft.com/office/drawing/2014/main" id="{3952DB8C-117B-4D62-A1C0-C33D460509A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712130" y="3636110"/>
                <a:ext cx="1080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79720" name="Ink 279719">
                <a:extLst>
                  <a:ext uri="{FF2B5EF4-FFF2-40B4-BE49-F238E27FC236}">
                    <a16:creationId xmlns:a16="http://schemas.microsoft.com/office/drawing/2014/main" id="{8469953C-BC55-4D0B-BCD8-3EE5CBD0F566}"/>
                  </a:ext>
                </a:extLst>
              </p14:cNvPr>
              <p14:cNvContentPartPr/>
              <p14:nvPr/>
            </p14:nvContentPartPr>
            <p14:xfrm>
              <a:off x="3827050" y="3552950"/>
              <a:ext cx="51120" cy="200520"/>
            </p14:xfrm>
          </p:contentPart>
        </mc:Choice>
        <mc:Fallback>
          <p:pic>
            <p:nvPicPr>
              <p:cNvPr id="279720" name="Ink 279719">
                <a:extLst>
                  <a:ext uri="{FF2B5EF4-FFF2-40B4-BE49-F238E27FC236}">
                    <a16:creationId xmlns:a16="http://schemas.microsoft.com/office/drawing/2014/main" id="{8469953C-BC55-4D0B-BCD8-3EE5CBD0F56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818410" y="3544310"/>
                <a:ext cx="6876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79731" name="Ink 279730">
                <a:extLst>
                  <a:ext uri="{FF2B5EF4-FFF2-40B4-BE49-F238E27FC236}">
                    <a16:creationId xmlns:a16="http://schemas.microsoft.com/office/drawing/2014/main" id="{33B8D90B-759F-4913-B871-B52DF39F7CA4}"/>
                  </a:ext>
                </a:extLst>
              </p14:cNvPr>
              <p14:cNvContentPartPr/>
              <p14:nvPr/>
            </p14:nvContentPartPr>
            <p14:xfrm>
              <a:off x="3346810" y="3485630"/>
              <a:ext cx="397440" cy="432720"/>
            </p14:xfrm>
          </p:contentPart>
        </mc:Choice>
        <mc:Fallback>
          <p:pic>
            <p:nvPicPr>
              <p:cNvPr id="279731" name="Ink 279730">
                <a:extLst>
                  <a:ext uri="{FF2B5EF4-FFF2-40B4-BE49-F238E27FC236}">
                    <a16:creationId xmlns:a16="http://schemas.microsoft.com/office/drawing/2014/main" id="{33B8D90B-759F-4913-B871-B52DF39F7CA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337810" y="3476630"/>
                <a:ext cx="41508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79732" name="Ink 279731">
                <a:extLst>
                  <a:ext uri="{FF2B5EF4-FFF2-40B4-BE49-F238E27FC236}">
                    <a16:creationId xmlns:a16="http://schemas.microsoft.com/office/drawing/2014/main" id="{20E5DA0B-3F3F-4D30-824A-372B9A502BB5}"/>
                  </a:ext>
                </a:extLst>
              </p14:cNvPr>
              <p14:cNvContentPartPr/>
              <p14:nvPr/>
            </p14:nvContentPartPr>
            <p14:xfrm>
              <a:off x="2883130" y="3455390"/>
              <a:ext cx="389160" cy="342720"/>
            </p14:xfrm>
          </p:contentPart>
        </mc:Choice>
        <mc:Fallback>
          <p:pic>
            <p:nvPicPr>
              <p:cNvPr id="279732" name="Ink 279731">
                <a:extLst>
                  <a:ext uri="{FF2B5EF4-FFF2-40B4-BE49-F238E27FC236}">
                    <a16:creationId xmlns:a16="http://schemas.microsoft.com/office/drawing/2014/main" id="{20E5DA0B-3F3F-4D30-824A-372B9A502BB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874138" y="3446750"/>
                <a:ext cx="406784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79734" name="Ink 279733">
                <a:extLst>
                  <a:ext uri="{FF2B5EF4-FFF2-40B4-BE49-F238E27FC236}">
                    <a16:creationId xmlns:a16="http://schemas.microsoft.com/office/drawing/2014/main" id="{2E8A698B-5A62-4FA4-8785-1D83BFFF961F}"/>
                  </a:ext>
                </a:extLst>
              </p14:cNvPr>
              <p14:cNvContentPartPr/>
              <p14:nvPr/>
            </p14:nvContentPartPr>
            <p14:xfrm>
              <a:off x="3941890" y="3579950"/>
              <a:ext cx="160560" cy="119160"/>
            </p14:xfrm>
          </p:contentPart>
        </mc:Choice>
        <mc:Fallback>
          <p:pic>
            <p:nvPicPr>
              <p:cNvPr id="279734" name="Ink 279733">
                <a:extLst>
                  <a:ext uri="{FF2B5EF4-FFF2-40B4-BE49-F238E27FC236}">
                    <a16:creationId xmlns:a16="http://schemas.microsoft.com/office/drawing/2014/main" id="{2E8A698B-5A62-4FA4-8785-1D83BFFF961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933231" y="3571310"/>
                <a:ext cx="17824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79737" name="Ink 279736">
                <a:extLst>
                  <a:ext uri="{FF2B5EF4-FFF2-40B4-BE49-F238E27FC236}">
                    <a16:creationId xmlns:a16="http://schemas.microsoft.com/office/drawing/2014/main" id="{AC51F306-4E30-41B0-A566-56F08C7D9EC2}"/>
                  </a:ext>
                </a:extLst>
              </p14:cNvPr>
              <p14:cNvContentPartPr/>
              <p14:nvPr/>
            </p14:nvContentPartPr>
            <p14:xfrm>
              <a:off x="4193170" y="4101950"/>
              <a:ext cx="66600" cy="59400"/>
            </p14:xfrm>
          </p:contentPart>
        </mc:Choice>
        <mc:Fallback>
          <p:pic>
            <p:nvPicPr>
              <p:cNvPr id="279737" name="Ink 279736">
                <a:extLst>
                  <a:ext uri="{FF2B5EF4-FFF2-40B4-BE49-F238E27FC236}">
                    <a16:creationId xmlns:a16="http://schemas.microsoft.com/office/drawing/2014/main" id="{AC51F306-4E30-41B0-A566-56F08C7D9EC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184530" y="4093310"/>
                <a:ext cx="842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79744" name="Ink 279743">
                <a:extLst>
                  <a:ext uri="{FF2B5EF4-FFF2-40B4-BE49-F238E27FC236}">
                    <a16:creationId xmlns:a16="http://schemas.microsoft.com/office/drawing/2014/main" id="{6335653E-EF8F-4835-A66E-855F194DF3B5}"/>
                  </a:ext>
                </a:extLst>
              </p14:cNvPr>
              <p14:cNvContentPartPr/>
              <p14:nvPr/>
            </p14:nvContentPartPr>
            <p14:xfrm>
              <a:off x="4951690" y="3555470"/>
              <a:ext cx="733320" cy="482040"/>
            </p14:xfrm>
          </p:contentPart>
        </mc:Choice>
        <mc:Fallback>
          <p:pic>
            <p:nvPicPr>
              <p:cNvPr id="279744" name="Ink 279743">
                <a:extLst>
                  <a:ext uri="{FF2B5EF4-FFF2-40B4-BE49-F238E27FC236}">
                    <a16:creationId xmlns:a16="http://schemas.microsoft.com/office/drawing/2014/main" id="{6335653E-EF8F-4835-A66E-855F194DF3B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943050" y="3546830"/>
                <a:ext cx="75096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79745" name="Ink 279744">
                <a:extLst>
                  <a:ext uri="{FF2B5EF4-FFF2-40B4-BE49-F238E27FC236}">
                    <a16:creationId xmlns:a16="http://schemas.microsoft.com/office/drawing/2014/main" id="{193E17E4-89B2-469A-988D-FD1E82E29D3E}"/>
                  </a:ext>
                </a:extLst>
              </p14:cNvPr>
              <p14:cNvContentPartPr/>
              <p14:nvPr/>
            </p14:nvContentPartPr>
            <p14:xfrm>
              <a:off x="4162930" y="3402470"/>
              <a:ext cx="524160" cy="663120"/>
            </p14:xfrm>
          </p:contentPart>
        </mc:Choice>
        <mc:Fallback>
          <p:pic>
            <p:nvPicPr>
              <p:cNvPr id="279745" name="Ink 279744">
                <a:extLst>
                  <a:ext uri="{FF2B5EF4-FFF2-40B4-BE49-F238E27FC236}">
                    <a16:creationId xmlns:a16="http://schemas.microsoft.com/office/drawing/2014/main" id="{193E17E4-89B2-469A-988D-FD1E82E29D3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154290" y="3393830"/>
                <a:ext cx="541800" cy="68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081590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1A0F569-2C6A-4E3B-9DD3-6D08E54335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If the standard deviation for a Poisson distribution is known to be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, the expected value of that Poison distribution is:</a:t>
                </a:r>
              </a:p>
              <a:p>
                <a:pPr marL="600075" lvl="1" indent="-257175">
                  <a:lnSpc>
                    <a:spcPct val="150000"/>
                  </a:lnSpc>
                  <a:buAutoNum type="alphaUcParenR"/>
                </a:pP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</a:t>
                </a:r>
              </a:p>
              <a:p>
                <a:pPr marL="600075" lvl="1" indent="-257175">
                  <a:lnSpc>
                    <a:spcPct val="150000"/>
                  </a:lnSpc>
                  <a:buAutoNum type="alphaUcParenR"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about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1.73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</a:t>
                </a:r>
              </a:p>
              <a:p>
                <a:pPr marL="600075" lvl="1" indent="-257175">
                  <a:lnSpc>
                    <a:spcPct val="150000"/>
                  </a:lnSpc>
                  <a:buAutoNum type="alphaUcParenR"/>
                </a:pP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.</a:t>
                </a:r>
              </a:p>
              <a:p>
                <a:pPr marL="600075" lvl="1" indent="-257175">
                  <a:lnSpc>
                    <a:spcPct val="150000"/>
                  </a:lnSpc>
                  <a:buAutoNum type="alphaUcParenR"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Can't be determined without more information</a:t>
                </a:r>
                <a:r>
                  <a:rPr lang="en-US" dirty="0">
                    <a:solidFill>
                      <a:schemeClr val="tx1"/>
                    </a:solidFill>
                    <a:latin typeface="Helvetica Light" panose="020B0403020202020204"/>
                  </a:rPr>
                  <a:t>.</a:t>
                </a:r>
              </a:p>
              <a:p>
                <a:endParaRPr lang="en-US" sz="18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1A0F569-2C6A-4E3B-9DD3-6D08E54335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EA93B43-3C14-4394-9B99-CAC3183107DB}"/>
                  </a:ext>
                </a:extLst>
              </p14:cNvPr>
              <p14:cNvContentPartPr/>
              <p14:nvPr/>
            </p14:nvContentPartPr>
            <p14:xfrm>
              <a:off x="3015610" y="1519310"/>
              <a:ext cx="1958760" cy="18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EA93B43-3C14-4394-9B99-CAC3183107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6610" y="1510310"/>
                <a:ext cx="1976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D3A113B-C36F-4112-9BA6-C8B48713EBFF}"/>
                  </a:ext>
                </a:extLst>
              </p14:cNvPr>
              <p14:cNvContentPartPr/>
              <p14:nvPr/>
            </p14:nvContentPartPr>
            <p14:xfrm>
              <a:off x="4811650" y="1656830"/>
              <a:ext cx="308880" cy="2052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D3A113B-C36F-4112-9BA6-C8B48713EB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2639" y="1648190"/>
                <a:ext cx="326541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F104C61-F88C-4B45-9748-9034DE854B92}"/>
                  </a:ext>
                </a:extLst>
              </p14:cNvPr>
              <p14:cNvContentPartPr/>
              <p14:nvPr/>
            </p14:nvContentPartPr>
            <p14:xfrm>
              <a:off x="6768610" y="1816670"/>
              <a:ext cx="88200" cy="1522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F104C61-F88C-4B45-9748-9034DE854B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59610" y="1807670"/>
                <a:ext cx="1058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A0847C0-2138-4378-8D5C-8082FD8ABF26}"/>
                  </a:ext>
                </a:extLst>
              </p14:cNvPr>
              <p14:cNvContentPartPr/>
              <p14:nvPr/>
            </p14:nvContentPartPr>
            <p14:xfrm>
              <a:off x="6231850" y="2095670"/>
              <a:ext cx="85680" cy="1580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A0847C0-2138-4378-8D5C-8082FD8ABF2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22850" y="2086690"/>
                <a:ext cx="103320" cy="1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5ED05CB-B60D-49C2-9520-81BF40422252}"/>
                  </a:ext>
                </a:extLst>
              </p14:cNvPr>
              <p14:cNvContentPartPr/>
              <p14:nvPr/>
            </p14:nvContentPartPr>
            <p14:xfrm>
              <a:off x="6149770" y="1696430"/>
              <a:ext cx="479160" cy="3535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5ED05CB-B60D-49C2-9520-81BF404222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40777" y="1687430"/>
                <a:ext cx="496787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3C82DD8-CCDC-4FE4-8092-F178A0EC4D00}"/>
                  </a:ext>
                </a:extLst>
              </p14:cNvPr>
              <p14:cNvContentPartPr/>
              <p14:nvPr/>
            </p14:nvContentPartPr>
            <p14:xfrm>
              <a:off x="5773210" y="1821350"/>
              <a:ext cx="241920" cy="1022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3C82DD8-CCDC-4FE4-8092-F178A0EC4D0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64223" y="1812350"/>
                <a:ext cx="259534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4158FAE-22A3-422E-A280-FB891485D6CF}"/>
                  </a:ext>
                </a:extLst>
              </p14:cNvPr>
              <p14:cNvContentPartPr/>
              <p14:nvPr/>
            </p14:nvContentPartPr>
            <p14:xfrm>
              <a:off x="5243290" y="1780310"/>
              <a:ext cx="259560" cy="1058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4158FAE-22A3-422E-A280-FB891485D6C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34650" y="1771670"/>
                <a:ext cx="27720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1817041-61B0-43FF-B26B-4E7CFC1EE899}"/>
                  </a:ext>
                </a:extLst>
              </p14:cNvPr>
              <p14:cNvContentPartPr/>
              <p14:nvPr/>
            </p14:nvContentPartPr>
            <p14:xfrm>
              <a:off x="3785290" y="1656830"/>
              <a:ext cx="864720" cy="2718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1817041-61B0-43FF-B26B-4E7CFC1EE89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76290" y="1647818"/>
                <a:ext cx="882360" cy="289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D0B679B-1C11-44A8-918A-04D8E7AB2AE9}"/>
                  </a:ext>
                </a:extLst>
              </p14:cNvPr>
              <p14:cNvContentPartPr/>
              <p14:nvPr/>
            </p14:nvContentPartPr>
            <p14:xfrm>
              <a:off x="995650" y="2289350"/>
              <a:ext cx="283320" cy="1850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D0B679B-1C11-44A8-918A-04D8E7AB2AE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87010" y="2280350"/>
                <a:ext cx="300960" cy="202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E4435-3BB1-2260-3DB9-BE1FAD3F8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2D50F-0033-E923-8336-3FF71421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28D7E6-32D7-6F2B-DAD7-E16053F9F005}"/>
                  </a:ext>
                </a:extLst>
              </p:cNvPr>
              <p:cNvSpPr txBox="1"/>
              <p:nvPr/>
            </p:nvSpPr>
            <p:spPr>
              <a:xfrm>
                <a:off x="628650" y="1156496"/>
                <a:ext cx="4572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Answer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: 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0000"/>
                          </a:solidFill>
                          <a:latin typeface="Helvetica Light" panose="020B0403020202020204"/>
                        </a:rPr>
                        <m:t>C</m:t>
                      </m:r>
                    </m:oMath>
                  </m:oMathPara>
                </a14:m>
                <a:endParaRPr lang="en-US" sz="1200" dirty="0">
                  <a:solidFill>
                    <a:srgbClr val="000000"/>
                  </a:solidFill>
                  <a:latin typeface="Helvetica Light" panose="020B0403020202020204"/>
                </a:endParaRPr>
              </a:p>
              <a:p>
                <a:pPr>
                  <a:buNone/>
                </a:pPr>
                <a:br>
                  <a:rPr lang="en-US" sz="1200" dirty="0">
                    <a:solidFill>
                      <a:srgbClr val="008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=9.</m:t>
                      </m:r>
                    </m:oMath>
                  </m:oMathPara>
                </a14:m>
                <a:endParaRPr lang="en-US" sz="1800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28D7E6-32D7-6F2B-DAD7-E16053F9F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156496"/>
                <a:ext cx="457200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008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4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96F8F-A2C5-40F1-8A69-B6E5C7580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9094"/>
            <a:ext cx="7886700" cy="36905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latin typeface="Helvetica Light"/>
            </a:endParaRPr>
          </a:p>
          <a:p>
            <a:pPr>
              <a:buNone/>
            </a:pPr>
            <a:endParaRPr lang="en-US" sz="1400" dirty="0">
              <a:latin typeface="Helvetica Light"/>
            </a:endParaRPr>
          </a:p>
          <a:p>
            <a:pPr>
              <a:buNone/>
            </a:pPr>
            <a:endParaRPr lang="en-US" sz="1400" dirty="0">
              <a:latin typeface="Helvetica Light"/>
            </a:endParaRPr>
          </a:p>
          <a:p>
            <a:pPr>
              <a:buNone/>
            </a:pPr>
            <a:endParaRPr lang="en-US" sz="1400" dirty="0">
              <a:latin typeface="Helvetica Light"/>
            </a:endParaRPr>
          </a:p>
          <a:p>
            <a:pPr>
              <a:buNone/>
            </a:pPr>
            <a:endParaRPr lang="en-US" sz="1400" dirty="0">
              <a:latin typeface="Helvetica Light"/>
            </a:endParaRPr>
          </a:p>
          <a:p>
            <a:pPr>
              <a:buNone/>
            </a:pPr>
            <a:endParaRPr lang="en-US" sz="1400" dirty="0">
              <a:latin typeface="Helvetica Light"/>
            </a:endParaRPr>
          </a:p>
          <a:p>
            <a:pPr>
              <a:buNone/>
            </a:pPr>
            <a:endParaRPr lang="en-US" sz="1400" dirty="0">
              <a:latin typeface="Helvetica Light"/>
            </a:endParaRPr>
          </a:p>
          <a:p>
            <a:pPr>
              <a:buNone/>
            </a:pPr>
            <a:endParaRPr lang="en-US" sz="1400" dirty="0">
              <a:latin typeface="Helvetica Light"/>
            </a:endParaRPr>
          </a:p>
          <a:p>
            <a:pPr>
              <a:buNone/>
            </a:pPr>
            <a:endParaRPr lang="en-US" sz="1400" dirty="0">
              <a:latin typeface="Helvetica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993BB0-59F7-4D56-9B85-6FDADF1900B9}"/>
                  </a:ext>
                </a:extLst>
              </p:cNvPr>
              <p:cNvSpPr/>
              <p:nvPr/>
            </p:nvSpPr>
            <p:spPr>
              <a:xfrm>
                <a:off x="1293018" y="1153645"/>
                <a:ext cx="6168571" cy="901593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75000"/>
                  </a:lnSpc>
                  <a:buNone/>
                </a:pPr>
                <a:endParaRPr lang="en-US" sz="1200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7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dpois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200" b="0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                            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=0,1,2,…</m:t>
                      </m:r>
                    </m:oMath>
                  </m:oMathPara>
                </a14:m>
                <a:endParaRPr lang="en-GB" sz="1200" i="1" dirty="0">
                  <a:solidFill>
                    <a:srgbClr val="008000"/>
                  </a:solidFill>
                </a:endParaRPr>
              </a:p>
              <a:p>
                <a:pPr>
                  <a:lnSpc>
                    <a:spcPct val="75000"/>
                  </a:lnSpc>
                  <a:buNone/>
                </a:pPr>
                <a:endParaRPr lang="en-GB" sz="1200" dirty="0">
                  <a:solidFill>
                    <a:srgbClr val="008000"/>
                  </a:solidFill>
                </a:endParaRPr>
              </a:p>
              <a:p>
                <a:pPr>
                  <a:lnSpc>
                    <a:spcPct val="7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20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pois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1200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i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sum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dpoi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200" b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 b="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sz="1200" b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μ</m:t>
                              </m:r>
                            </m:e>
                          </m:d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</m:t>
                      </m:r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=0,1,2,…</m:t>
                      </m:r>
                    </m:oMath>
                  </m:oMathPara>
                </a14:m>
                <a:endParaRPr lang="en-GB" sz="1200" i="1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993BB0-59F7-4D56-9B85-6FDADF190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18" y="1153645"/>
                <a:ext cx="6168571" cy="901593"/>
              </a:xfrm>
              <a:prstGeom prst="rect">
                <a:avLst/>
              </a:prstGeom>
              <a:blipFill>
                <a:blip r:embed="rId3"/>
                <a:stretch>
                  <a:fillRect t="-28000" b="-9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9CA743-4C56-EE79-57E1-52BD37F93BDC}"/>
              </a:ext>
            </a:extLst>
          </p:cNvPr>
          <p:cNvGraphicFramePr>
            <a:graphicFrameLocks noGrp="1"/>
          </p:cNvGraphicFramePr>
          <p:nvPr/>
        </p:nvGraphicFramePr>
        <p:xfrm>
          <a:off x="1293018" y="2437415"/>
          <a:ext cx="1236199" cy="1888807"/>
        </p:xfrm>
        <a:graphic>
          <a:graphicData uri="http://schemas.openxmlformats.org/drawingml/2006/table">
            <a:tbl>
              <a:tblPr/>
              <a:tblGrid>
                <a:gridCol w="494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latin typeface="Arial"/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latin typeface="Arial"/>
                        </a:rPr>
                        <a:t>P(x)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4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0.05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4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latin typeface="Arial"/>
                        </a:rPr>
                        <a:t>0.15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4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latin typeface="Arial"/>
                        </a:rPr>
                        <a:t>0.22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4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0.22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4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0.17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4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latin typeface="Arial"/>
                        </a:rPr>
                        <a:t>0.10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4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0.05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14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0.02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14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0.01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14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03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latin typeface="Arial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latin typeface="Arial"/>
                        </a:rPr>
                        <a:t>0.00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E494B89-B430-B5A6-F147-F26D331DD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3637" y="4156945"/>
            <a:ext cx="3390928" cy="1692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barplot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dpois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(c(0:10),3),col='grey')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73852F-F61B-FAE0-F6F0-1EAC5AA239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251" r="5001" b="21599"/>
          <a:stretch/>
        </p:blipFill>
        <p:spPr>
          <a:xfrm>
            <a:off x="2529217" y="2347561"/>
            <a:ext cx="5165108" cy="177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2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BF452D19-611E-D1F1-6B96-559CBE719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48418"/>
            <a:ext cx="6858000" cy="1046663"/>
          </a:xfrm>
        </p:spPr>
        <p:txBody>
          <a:bodyPr/>
          <a:lstStyle/>
          <a:p>
            <a:r>
              <a:rPr lang="en-US" dirty="0"/>
              <a:t>Discrete Random Variables</a:t>
            </a:r>
          </a:p>
        </p:txBody>
      </p:sp>
    </p:spTree>
    <p:extLst>
      <p:ext uri="{BB962C8B-B14F-4D97-AF65-F5344CB8AC3E}">
        <p14:creationId xmlns:p14="http://schemas.microsoft.com/office/powerpoint/2010/main" val="1748887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 (PMF)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1236" name="Group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55217521"/>
                  </p:ext>
                </p:extLst>
              </p:nvPr>
            </p:nvGraphicFramePr>
            <p:xfrm>
              <a:off x="3753937" y="2492437"/>
              <a:ext cx="1688375" cy="1383270"/>
            </p:xfrm>
            <a:graphic>
              <a:graphicData uri="http://schemas.openxmlformats.org/drawingml/2006/table">
                <a:tbl>
                  <a:tblPr/>
                  <a:tblGrid>
                    <a:gridCol w="4474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409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766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1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5F5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11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100" i="1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100" b="0" i="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d>
                                  <m:dPr>
                                    <m:ctrlPr>
                                      <a:rPr lang="en-US" sz="11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i="1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sz="11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11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0" lang="en-US" sz="11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Helvetica Light" panose="020B0403020202020204"/>
                          </a:endParaRPr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5F5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66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1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0.2</m:t>
                                </m:r>
                              </m:oMath>
                            </m:oMathPara>
                          </a14:m>
                          <a:endParaRPr lang="en-US" sz="11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66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1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0.4</m:t>
                                </m:r>
                              </m:oMath>
                            </m:oMathPara>
                          </a14:m>
                          <a:endParaRPr lang="en-US" sz="11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66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1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0.24</m:t>
                                </m:r>
                              </m:oMath>
                            </m:oMathPara>
                          </a14:m>
                          <a:endParaRPr lang="en-US" sz="11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66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1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kern="1200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0.16</m:t>
                                </m:r>
                              </m:oMath>
                            </m:oMathPara>
                          </a14:m>
                          <a:endParaRPr lang="en-US" sz="1100" b="1" i="0" kern="1200" dirty="0">
                            <a:solidFill>
                              <a:srgbClr val="008000"/>
                            </a:solidFill>
                            <a:latin typeface="Helvetica Light" panose="020B0403020202020204"/>
                            <a:ea typeface="+mn-ea"/>
                            <a:cs typeface="+mn-cs"/>
                          </a:endParaRPr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1236" name="Group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55217521"/>
                  </p:ext>
                </p:extLst>
              </p:nvPr>
            </p:nvGraphicFramePr>
            <p:xfrm>
              <a:off x="3753937" y="2492437"/>
              <a:ext cx="1688375" cy="1383270"/>
            </p:xfrm>
            <a:graphic>
              <a:graphicData uri="http://schemas.openxmlformats.org/drawingml/2006/table">
                <a:tbl>
                  <a:tblPr/>
                  <a:tblGrid>
                    <a:gridCol w="44740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409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766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703" t="-4348" r="-282432" b="-40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7255" t="-4348" r="-2451" b="-4065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66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703" t="-106667" r="-282432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7255" t="-106667" r="-2451" b="-3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66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703" t="-202174" r="-282432" b="-2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7255" t="-202174" r="-2451" b="-2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66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703" t="-308889" r="-282432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7255" t="-308889" r="-2451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66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703" t="-400000" r="-282432" b="-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37255" t="-400000" r="-2451" b="-108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1235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552734" y="1026694"/>
                <a:ext cx="7886701" cy="932735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rgbClr val="C00000"/>
                    </a:solidFill>
                    <a:latin typeface="Helvetica Light"/>
                  </a:rPr>
                  <a:t>Probability Mass Function: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A listing of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all possible outcomes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, along with the </a:t>
                </a:r>
                <a:r>
                  <a:rPr lang="en-US" sz="1200" dirty="0">
                    <a:solidFill>
                      <a:srgbClr val="0000FF"/>
                    </a:solidFill>
                    <a:latin typeface="Helvetica Light"/>
                  </a:rPr>
                  <a:t>probability of each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occurrence: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12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20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Helvetica Light"/>
                </a:endParaRPr>
              </a:p>
            </p:txBody>
          </p:sp>
        </mc:Choice>
        <mc:Fallback xmlns="">
          <p:sp>
            <p:nvSpPr>
              <p:cNvPr id="3512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552734" y="1026694"/>
                <a:ext cx="7886701" cy="932735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9169" name="Object 1"/>
              <p:cNvSpPr txBox="1"/>
              <p:nvPr/>
            </p:nvSpPr>
            <p:spPr bwMode="auto">
              <a:xfrm>
                <a:off x="458030" y="4116806"/>
                <a:ext cx="7952014" cy="712281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</a:pPr>
                <a:r>
                  <a:rPr lang="en-US" sz="1200" dirty="0">
                    <a:solidFill>
                      <a:srgbClr val="C00000"/>
                    </a:solidFill>
                    <a:latin typeface="Helvetica Light"/>
                  </a:rPr>
                  <a:t>Cumulative Distribution Function (CDF):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The </a:t>
                </a:r>
                <a:r>
                  <a:rPr lang="en-US" sz="1200" dirty="0">
                    <a:solidFill>
                      <a:srgbClr val="0D2234"/>
                    </a:solidFill>
                    <a:latin typeface="Helvetica Light"/>
                  </a:rPr>
                  <a:t>cumulative distribution function</a:t>
                </a:r>
                <a:r>
                  <a:rPr lang="en-US" sz="1200" b="1" dirty="0">
                    <a:solidFill>
                      <a:srgbClr val="C00000"/>
                    </a:solidFill>
                    <a:latin typeface="Helvetica Light"/>
                  </a:rPr>
                  <a:t> 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/>
                  </a:rPr>
                  <a:t>(CDF) is defined as: </a:t>
                </a:r>
                <a:endParaRPr lang="en-US" sz="1200" b="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algn="ctr"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200" b="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99169" name="Object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8030" y="4116806"/>
                <a:ext cx="7952014" cy="712281"/>
              </a:xfrm>
              <a:prstGeom prst="rect">
                <a:avLst/>
              </a:prstGeom>
              <a:blipFill>
                <a:blip r:embed="rId4"/>
                <a:stretch>
                  <a:fillRect t="-65546" b="-117647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24FE22-DE9B-5CAF-D5D1-3A2B639E649A}"/>
                  </a:ext>
                </a:extLst>
              </p:cNvPr>
              <p:cNvSpPr txBox="1"/>
              <p:nvPr/>
            </p:nvSpPr>
            <p:spPr>
              <a:xfrm>
                <a:off x="516813" y="2117463"/>
                <a:ext cx="457200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 b="1" dirty="0">
                    <a:solidFill>
                      <a:schemeClr val="tx1"/>
                    </a:solidFill>
                    <a:latin typeface="Helvetica Light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i="1" dirty="0">
                    <a:solidFill>
                      <a:srgbClr val="008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dirty="0">
                    <a:latin typeface="Helvetica Light"/>
                  </a:rPr>
                  <a:t>the number of classes taken by a student</a:t>
                </a:r>
                <a:endParaRPr lang="en-US" sz="1200" i="1" dirty="0">
                  <a:solidFill>
                    <a:srgbClr val="008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E24FE22-DE9B-5CAF-D5D1-3A2B639E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13" y="2117463"/>
                <a:ext cx="4572000" cy="276999"/>
              </a:xfrm>
              <a:prstGeom prst="rect">
                <a:avLst/>
              </a:prstGeom>
              <a:blipFill>
                <a:blip r:embed="rId5"/>
                <a:stretch>
                  <a:fillRect l="-13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D7C10B-E979-485C-A5C8-8890C5726BDF}"/>
                  </a:ext>
                </a:extLst>
              </p14:cNvPr>
              <p14:cNvContentPartPr/>
              <p14:nvPr/>
            </p14:nvContentPartPr>
            <p14:xfrm>
              <a:off x="2775850" y="1347300"/>
              <a:ext cx="448920" cy="37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D7C10B-E979-485C-A5C8-8890C5726B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7210" y="1338300"/>
                <a:ext cx="4665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86050F4-BFF0-4B1C-BF99-BB1E792EDD6D}"/>
                  </a:ext>
                </a:extLst>
              </p14:cNvPr>
              <p14:cNvContentPartPr/>
              <p14:nvPr/>
            </p14:nvContentPartPr>
            <p14:xfrm>
              <a:off x="4590250" y="1346220"/>
              <a:ext cx="277560" cy="31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86050F4-BFF0-4B1C-BF99-BB1E792EDD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81250" y="1337220"/>
                <a:ext cx="2952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99198" name="Ink 1799197">
                <a:extLst>
                  <a:ext uri="{FF2B5EF4-FFF2-40B4-BE49-F238E27FC236}">
                    <a16:creationId xmlns:a16="http://schemas.microsoft.com/office/drawing/2014/main" id="{01212A99-FCAE-4167-BA95-9F4CC92AAB04}"/>
                  </a:ext>
                </a:extLst>
              </p14:cNvPr>
              <p14:cNvContentPartPr/>
              <p14:nvPr/>
            </p14:nvContentPartPr>
            <p14:xfrm>
              <a:off x="1094650" y="1322460"/>
              <a:ext cx="1020960" cy="61560"/>
            </p14:xfrm>
          </p:contentPart>
        </mc:Choice>
        <mc:Fallback xmlns="">
          <p:pic>
            <p:nvPicPr>
              <p:cNvPr id="1799198" name="Ink 1799197">
                <a:extLst>
                  <a:ext uri="{FF2B5EF4-FFF2-40B4-BE49-F238E27FC236}">
                    <a16:creationId xmlns:a16="http://schemas.microsoft.com/office/drawing/2014/main" id="{01212A99-FCAE-4167-BA95-9F4CC92AAB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5650" y="1313460"/>
                <a:ext cx="10386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1237" name="Ink 351236">
                <a:extLst>
                  <a:ext uri="{FF2B5EF4-FFF2-40B4-BE49-F238E27FC236}">
                    <a16:creationId xmlns:a16="http://schemas.microsoft.com/office/drawing/2014/main" id="{8250FF32-9E5B-484F-B69D-2A8498E94B8C}"/>
                  </a:ext>
                </a:extLst>
              </p14:cNvPr>
              <p14:cNvContentPartPr/>
              <p14:nvPr/>
            </p14:nvContentPartPr>
            <p14:xfrm>
              <a:off x="6799930" y="2048940"/>
              <a:ext cx="1317240" cy="1618560"/>
            </p14:xfrm>
          </p:contentPart>
        </mc:Choice>
        <mc:Fallback xmlns="">
          <p:pic>
            <p:nvPicPr>
              <p:cNvPr id="351237" name="Ink 351236">
                <a:extLst>
                  <a:ext uri="{FF2B5EF4-FFF2-40B4-BE49-F238E27FC236}">
                    <a16:creationId xmlns:a16="http://schemas.microsoft.com/office/drawing/2014/main" id="{8250FF32-9E5B-484F-B69D-2A8498E94B8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91288" y="2039940"/>
                <a:ext cx="1334885" cy="16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99270" name="Ink 1799269">
                <a:extLst>
                  <a:ext uri="{FF2B5EF4-FFF2-40B4-BE49-F238E27FC236}">
                    <a16:creationId xmlns:a16="http://schemas.microsoft.com/office/drawing/2014/main" id="{12B9A3EA-4E35-4C5B-B11C-A0CB124D69E3}"/>
                  </a:ext>
                </a:extLst>
              </p14:cNvPr>
              <p14:cNvContentPartPr/>
              <p14:nvPr/>
            </p14:nvContentPartPr>
            <p14:xfrm>
              <a:off x="919330" y="2640420"/>
              <a:ext cx="78120" cy="11880"/>
            </p14:xfrm>
          </p:contentPart>
        </mc:Choice>
        <mc:Fallback xmlns="">
          <p:pic>
            <p:nvPicPr>
              <p:cNvPr id="1799270" name="Ink 1799269">
                <a:extLst>
                  <a:ext uri="{FF2B5EF4-FFF2-40B4-BE49-F238E27FC236}">
                    <a16:creationId xmlns:a16="http://schemas.microsoft.com/office/drawing/2014/main" id="{12B9A3EA-4E35-4C5B-B11C-A0CB124D69E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0330" y="2631420"/>
                <a:ext cx="9576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99271" name="Ink 1799270">
                <a:extLst>
                  <a:ext uri="{FF2B5EF4-FFF2-40B4-BE49-F238E27FC236}">
                    <a16:creationId xmlns:a16="http://schemas.microsoft.com/office/drawing/2014/main" id="{44FC3D5A-94D6-4720-B998-BD527A02824D}"/>
                  </a:ext>
                </a:extLst>
              </p14:cNvPr>
              <p14:cNvContentPartPr/>
              <p14:nvPr/>
            </p14:nvContentPartPr>
            <p14:xfrm>
              <a:off x="933010" y="2603700"/>
              <a:ext cx="74880" cy="4320"/>
            </p14:xfrm>
          </p:contentPart>
        </mc:Choice>
        <mc:Fallback xmlns="">
          <p:pic>
            <p:nvPicPr>
              <p:cNvPr id="1799271" name="Ink 1799270">
                <a:extLst>
                  <a:ext uri="{FF2B5EF4-FFF2-40B4-BE49-F238E27FC236}">
                    <a16:creationId xmlns:a16="http://schemas.microsoft.com/office/drawing/2014/main" id="{44FC3D5A-94D6-4720-B998-BD527A02824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4370" y="2594700"/>
                <a:ext cx="925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99281" name="Ink 1799280">
                <a:extLst>
                  <a:ext uri="{FF2B5EF4-FFF2-40B4-BE49-F238E27FC236}">
                    <a16:creationId xmlns:a16="http://schemas.microsoft.com/office/drawing/2014/main" id="{5CC739B5-19AD-4CF6-82DF-A5B62EFB7BB9}"/>
                  </a:ext>
                </a:extLst>
              </p14:cNvPr>
              <p14:cNvContentPartPr/>
              <p14:nvPr/>
            </p14:nvContentPartPr>
            <p14:xfrm>
              <a:off x="1812850" y="2541420"/>
              <a:ext cx="184320" cy="177840"/>
            </p14:xfrm>
          </p:contentPart>
        </mc:Choice>
        <mc:Fallback xmlns="">
          <p:pic>
            <p:nvPicPr>
              <p:cNvPr id="1799281" name="Ink 1799280">
                <a:extLst>
                  <a:ext uri="{FF2B5EF4-FFF2-40B4-BE49-F238E27FC236}">
                    <a16:creationId xmlns:a16="http://schemas.microsoft.com/office/drawing/2014/main" id="{5CC739B5-19AD-4CF6-82DF-A5B62EFB7BB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04193" y="2532420"/>
                <a:ext cx="201995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99282" name="Ink 1799281">
                <a:extLst>
                  <a:ext uri="{FF2B5EF4-FFF2-40B4-BE49-F238E27FC236}">
                    <a16:creationId xmlns:a16="http://schemas.microsoft.com/office/drawing/2014/main" id="{A67920C4-F0C1-47B4-AAB7-6C5A227BE704}"/>
                  </a:ext>
                </a:extLst>
              </p14:cNvPr>
              <p14:cNvContentPartPr/>
              <p14:nvPr/>
            </p14:nvContentPartPr>
            <p14:xfrm>
              <a:off x="1154410" y="2483460"/>
              <a:ext cx="550800" cy="218520"/>
            </p14:xfrm>
          </p:contentPart>
        </mc:Choice>
        <mc:Fallback xmlns="">
          <p:pic>
            <p:nvPicPr>
              <p:cNvPr id="1799282" name="Ink 1799281">
                <a:extLst>
                  <a:ext uri="{FF2B5EF4-FFF2-40B4-BE49-F238E27FC236}">
                    <a16:creationId xmlns:a16="http://schemas.microsoft.com/office/drawing/2014/main" id="{A67920C4-F0C1-47B4-AAB7-6C5A227BE70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5770" y="2474820"/>
                <a:ext cx="5684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99283" name="Ink 1799282">
                <a:extLst>
                  <a:ext uri="{FF2B5EF4-FFF2-40B4-BE49-F238E27FC236}">
                    <a16:creationId xmlns:a16="http://schemas.microsoft.com/office/drawing/2014/main" id="{87A09A90-10F3-4E63-9EB0-ED09AFF24890}"/>
                  </a:ext>
                </a:extLst>
              </p14:cNvPr>
              <p14:cNvContentPartPr/>
              <p14:nvPr/>
            </p14:nvContentPartPr>
            <p14:xfrm>
              <a:off x="336850" y="2478780"/>
              <a:ext cx="474840" cy="262800"/>
            </p14:xfrm>
          </p:contentPart>
        </mc:Choice>
        <mc:Fallback xmlns="">
          <p:pic>
            <p:nvPicPr>
              <p:cNvPr id="1799283" name="Ink 1799282">
                <a:extLst>
                  <a:ext uri="{FF2B5EF4-FFF2-40B4-BE49-F238E27FC236}">
                    <a16:creationId xmlns:a16="http://schemas.microsoft.com/office/drawing/2014/main" id="{87A09A90-10F3-4E63-9EB0-ED09AFF2489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7850" y="2470128"/>
                <a:ext cx="492480" cy="280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99284" name="Ink 1799283">
                <a:extLst>
                  <a:ext uri="{FF2B5EF4-FFF2-40B4-BE49-F238E27FC236}">
                    <a16:creationId xmlns:a16="http://schemas.microsoft.com/office/drawing/2014/main" id="{B58593D9-83DC-4443-B68A-A1DA9F1648DD}"/>
                  </a:ext>
                </a:extLst>
              </p14:cNvPr>
              <p14:cNvContentPartPr/>
              <p14:nvPr/>
            </p14:nvContentPartPr>
            <p14:xfrm>
              <a:off x="897370" y="3077820"/>
              <a:ext cx="72360" cy="10800"/>
            </p14:xfrm>
          </p:contentPart>
        </mc:Choice>
        <mc:Fallback xmlns="">
          <p:pic>
            <p:nvPicPr>
              <p:cNvPr id="1799284" name="Ink 1799283">
                <a:extLst>
                  <a:ext uri="{FF2B5EF4-FFF2-40B4-BE49-F238E27FC236}">
                    <a16:creationId xmlns:a16="http://schemas.microsoft.com/office/drawing/2014/main" id="{B58593D9-83DC-4443-B68A-A1DA9F1648D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8730" y="3068820"/>
                <a:ext cx="900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99285" name="Ink 1799284">
                <a:extLst>
                  <a:ext uri="{FF2B5EF4-FFF2-40B4-BE49-F238E27FC236}">
                    <a16:creationId xmlns:a16="http://schemas.microsoft.com/office/drawing/2014/main" id="{CA7790AB-4997-4867-BA76-FAA1EE006274}"/>
                  </a:ext>
                </a:extLst>
              </p14:cNvPr>
              <p14:cNvContentPartPr/>
              <p14:nvPr/>
            </p14:nvContentPartPr>
            <p14:xfrm>
              <a:off x="899890" y="3029940"/>
              <a:ext cx="98280" cy="2520"/>
            </p14:xfrm>
          </p:contentPart>
        </mc:Choice>
        <mc:Fallback xmlns="">
          <p:pic>
            <p:nvPicPr>
              <p:cNvPr id="1799285" name="Ink 1799284">
                <a:extLst>
                  <a:ext uri="{FF2B5EF4-FFF2-40B4-BE49-F238E27FC236}">
                    <a16:creationId xmlns:a16="http://schemas.microsoft.com/office/drawing/2014/main" id="{CA7790AB-4997-4867-BA76-FAA1EE00627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91250" y="3021300"/>
                <a:ext cx="1159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99289" name="Ink 1799288">
                <a:extLst>
                  <a:ext uri="{FF2B5EF4-FFF2-40B4-BE49-F238E27FC236}">
                    <a16:creationId xmlns:a16="http://schemas.microsoft.com/office/drawing/2014/main" id="{79B64687-C300-4AE5-B889-5757265E3134}"/>
                  </a:ext>
                </a:extLst>
              </p14:cNvPr>
              <p14:cNvContentPartPr/>
              <p14:nvPr/>
            </p14:nvContentPartPr>
            <p14:xfrm>
              <a:off x="1163050" y="2932380"/>
              <a:ext cx="257760" cy="251640"/>
            </p14:xfrm>
          </p:contentPart>
        </mc:Choice>
        <mc:Fallback xmlns="">
          <p:pic>
            <p:nvPicPr>
              <p:cNvPr id="1799289" name="Ink 1799288">
                <a:extLst>
                  <a:ext uri="{FF2B5EF4-FFF2-40B4-BE49-F238E27FC236}">
                    <a16:creationId xmlns:a16="http://schemas.microsoft.com/office/drawing/2014/main" id="{79B64687-C300-4AE5-B889-5757265E313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54410" y="2923728"/>
                <a:ext cx="275400" cy="269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99290" name="Ink 1799289">
                <a:extLst>
                  <a:ext uri="{FF2B5EF4-FFF2-40B4-BE49-F238E27FC236}">
                    <a16:creationId xmlns:a16="http://schemas.microsoft.com/office/drawing/2014/main" id="{700EC923-459F-4FBC-837C-4778DE6C9DE4}"/>
                  </a:ext>
                </a:extLst>
              </p14:cNvPr>
              <p14:cNvContentPartPr/>
              <p14:nvPr/>
            </p14:nvContentPartPr>
            <p14:xfrm>
              <a:off x="3854770" y="2806380"/>
              <a:ext cx="210960" cy="194400"/>
            </p14:xfrm>
          </p:contentPart>
        </mc:Choice>
        <mc:Fallback xmlns="">
          <p:pic>
            <p:nvPicPr>
              <p:cNvPr id="1799290" name="Ink 1799289">
                <a:extLst>
                  <a:ext uri="{FF2B5EF4-FFF2-40B4-BE49-F238E27FC236}">
                    <a16:creationId xmlns:a16="http://schemas.microsoft.com/office/drawing/2014/main" id="{700EC923-459F-4FBC-837C-4778DE6C9DE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46130" y="2797740"/>
                <a:ext cx="22860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99291" name="Ink 1799290">
                <a:extLst>
                  <a:ext uri="{FF2B5EF4-FFF2-40B4-BE49-F238E27FC236}">
                    <a16:creationId xmlns:a16="http://schemas.microsoft.com/office/drawing/2014/main" id="{F653FC1D-2C0C-4AC3-90AE-65CB5B9649F7}"/>
                  </a:ext>
                </a:extLst>
              </p14:cNvPr>
              <p14:cNvContentPartPr/>
              <p14:nvPr/>
            </p14:nvContentPartPr>
            <p14:xfrm>
              <a:off x="3900130" y="3083220"/>
              <a:ext cx="189720" cy="176760"/>
            </p14:xfrm>
          </p:contentPart>
        </mc:Choice>
        <mc:Fallback xmlns="">
          <p:pic>
            <p:nvPicPr>
              <p:cNvPr id="1799291" name="Ink 1799290">
                <a:extLst>
                  <a:ext uri="{FF2B5EF4-FFF2-40B4-BE49-F238E27FC236}">
                    <a16:creationId xmlns:a16="http://schemas.microsoft.com/office/drawing/2014/main" id="{F653FC1D-2C0C-4AC3-90AE-65CB5B9649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91490" y="3074580"/>
                <a:ext cx="2073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99303" name="Ink 1799302">
                <a:extLst>
                  <a:ext uri="{FF2B5EF4-FFF2-40B4-BE49-F238E27FC236}">
                    <a16:creationId xmlns:a16="http://schemas.microsoft.com/office/drawing/2014/main" id="{4BA37362-340E-4A78-9584-871EBD158407}"/>
                  </a:ext>
                </a:extLst>
              </p14:cNvPr>
              <p14:cNvContentPartPr/>
              <p14:nvPr/>
            </p14:nvContentPartPr>
            <p14:xfrm>
              <a:off x="1187890" y="3274380"/>
              <a:ext cx="418680" cy="123120"/>
            </p14:xfrm>
          </p:contentPart>
        </mc:Choice>
        <mc:Fallback xmlns="">
          <p:pic>
            <p:nvPicPr>
              <p:cNvPr id="1799303" name="Ink 1799302">
                <a:extLst>
                  <a:ext uri="{FF2B5EF4-FFF2-40B4-BE49-F238E27FC236}">
                    <a16:creationId xmlns:a16="http://schemas.microsoft.com/office/drawing/2014/main" id="{4BA37362-340E-4A78-9584-871EBD15840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79243" y="3265380"/>
                <a:ext cx="436335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99304" name="Ink 1799303">
                <a:extLst>
                  <a:ext uri="{FF2B5EF4-FFF2-40B4-BE49-F238E27FC236}">
                    <a16:creationId xmlns:a16="http://schemas.microsoft.com/office/drawing/2014/main" id="{1D1C3E9B-0D3F-49D0-BBBA-D9AFF3614BAA}"/>
                  </a:ext>
                </a:extLst>
              </p14:cNvPr>
              <p14:cNvContentPartPr/>
              <p14:nvPr/>
            </p14:nvContentPartPr>
            <p14:xfrm>
              <a:off x="1537810" y="2978460"/>
              <a:ext cx="342360" cy="177120"/>
            </p14:xfrm>
          </p:contentPart>
        </mc:Choice>
        <mc:Fallback xmlns="">
          <p:pic>
            <p:nvPicPr>
              <p:cNvPr id="1799304" name="Ink 1799303">
                <a:extLst>
                  <a:ext uri="{FF2B5EF4-FFF2-40B4-BE49-F238E27FC236}">
                    <a16:creationId xmlns:a16="http://schemas.microsoft.com/office/drawing/2014/main" id="{1D1C3E9B-0D3F-49D0-BBBA-D9AFF3614BA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29170" y="2969460"/>
                <a:ext cx="360000" cy="19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9798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1235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646793" y="1194027"/>
                <a:ext cx="7587342" cy="3835173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In the following discrete probability distribution,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(2≤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≤4)</m:t>
                    </m:r>
                  </m:oMath>
                </a14:m>
                <a:endParaRPr lang="en-US" sz="1200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lvl="1" algn="just"/>
                <a:endParaRPr lang="en-US" sz="1200" b="1" dirty="0">
                  <a:latin typeface="Helvetica Light" panose="020B0403020202020204"/>
                </a:endParaRPr>
              </a:p>
              <a:p>
                <a:pPr lvl="1" algn="just"/>
                <a:endParaRPr lang="en-US" sz="1200" b="1" dirty="0">
                  <a:latin typeface="Helvetica Light" panose="020B0403020202020204"/>
                </a:endParaRPr>
              </a:p>
              <a:p>
                <a:pPr lvl="1" algn="just"/>
                <a:endParaRPr lang="en-US" sz="1200" b="1" dirty="0">
                  <a:latin typeface="Helvetica Light" panose="020B0403020202020204"/>
                </a:endParaRPr>
              </a:p>
              <a:p>
                <a:pPr lvl="1" algn="just"/>
                <a:endParaRPr lang="en-US" sz="1200" b="1" dirty="0">
                  <a:latin typeface="Helvetica Light" panose="020B0403020202020204"/>
                </a:endParaRPr>
              </a:p>
              <a:p>
                <a:pPr lvl="1" algn="just"/>
                <a:endParaRPr lang="en-US" sz="1200" b="1" dirty="0">
                  <a:latin typeface="Helvetica Light" panose="020B0403020202020204"/>
                </a:endParaRPr>
              </a:p>
              <a:p>
                <a:pPr lvl="1" algn="just"/>
                <a:endParaRPr lang="en-US" sz="1200" b="1" dirty="0">
                  <a:latin typeface="Helvetica Light" panose="020B0403020202020204"/>
                </a:endParaRPr>
              </a:p>
              <a:p>
                <a:pPr lvl="1" algn="just"/>
                <a:endParaRPr lang="en-US" sz="1200" b="1" dirty="0">
                  <a:latin typeface="Helvetica Light" panose="020B0403020202020204"/>
                </a:endParaRPr>
              </a:p>
              <a:p>
                <a:pPr lvl="1" algn="just">
                  <a:buNone/>
                </a:pPr>
                <a:endParaRPr lang="en-US" sz="1200" b="1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3512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646793" y="1194027"/>
                <a:ext cx="7587342" cy="3835173"/>
              </a:xfrm>
              <a:blipFill>
                <a:blip r:embed="rId2"/>
                <a:stretch>
                  <a:fillRect t="-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1236" name="Group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95536370"/>
                  </p:ext>
                </p:extLst>
              </p:nvPr>
            </p:nvGraphicFramePr>
            <p:xfrm>
              <a:off x="3350987" y="1739386"/>
              <a:ext cx="1948542" cy="1371600"/>
            </p:xfrm>
            <a:graphic>
              <a:graphicData uri="http://schemas.openxmlformats.org/drawingml/2006/table">
                <a:tbl>
                  <a:tblPr/>
                  <a:tblGrid>
                    <a:gridCol w="10912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73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kumimoji="0" lang="en-US" sz="12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5F5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US" sz="12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5F5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0" lang="en-US" sz="12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kumimoji="0" lang="en-US" sz="12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en-US" sz="12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kumimoji="0" lang="en-US" sz="12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kumimoji="0" lang="en-US" sz="12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kumimoji="0" lang="en-US" sz="12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kumimoji="0" lang="en-US" sz="12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kumimoji="0" lang="en-US" sz="12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1236" name="Group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95536370"/>
                  </p:ext>
                </p:extLst>
              </p:nvPr>
            </p:nvGraphicFramePr>
            <p:xfrm>
              <a:off x="3350987" y="1739386"/>
              <a:ext cx="1948542" cy="1371600"/>
            </p:xfrm>
            <a:graphic>
              <a:graphicData uri="http://schemas.openxmlformats.org/drawingml/2006/table">
                <a:tbl>
                  <a:tblPr/>
                  <a:tblGrid>
                    <a:gridCol w="10912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573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11" t="-6667" r="-81111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29078" t="-6667" r="-3546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11" t="-106667" r="-81111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29078" t="-106667" r="-3546" b="-3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11" t="-202174" r="-81111" b="-20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29078" t="-202174" r="-3546" b="-2065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11" t="-308889" r="-81111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29078" t="-308889" r="-3546" b="-1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111" t="-408889" r="-81111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129078" t="-408889" r="-3546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3B172B-56E8-4DDC-A82B-E7407E4D2560}"/>
                  </a:ext>
                </a:extLst>
              </p14:cNvPr>
              <p14:cNvContentPartPr/>
              <p14:nvPr/>
            </p14:nvContentPartPr>
            <p14:xfrm>
              <a:off x="547090" y="1949510"/>
              <a:ext cx="47880" cy="177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3B172B-56E8-4DDC-A82B-E7407E4D25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450" y="1940510"/>
                <a:ext cx="655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F33F8A4-B69C-421C-98E0-B98BC0C4F4DB}"/>
                  </a:ext>
                </a:extLst>
              </p14:cNvPr>
              <p14:cNvContentPartPr/>
              <p14:nvPr/>
            </p14:nvContentPartPr>
            <p14:xfrm>
              <a:off x="1624210" y="2080190"/>
              <a:ext cx="76680" cy="55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F33F8A4-B69C-421C-98E0-B98BC0C4F4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5570" y="2071190"/>
                <a:ext cx="943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718DAD1-6E9B-46F8-B038-D8EF43057A01}"/>
                  </a:ext>
                </a:extLst>
              </p14:cNvPr>
              <p14:cNvContentPartPr/>
              <p14:nvPr/>
            </p14:nvContentPartPr>
            <p14:xfrm>
              <a:off x="1184290" y="1997030"/>
              <a:ext cx="333000" cy="141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718DAD1-6E9B-46F8-B038-D8EF43057A0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5290" y="1988030"/>
                <a:ext cx="350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2695F87-22A0-41FD-9B44-BDE3ACD01B31}"/>
                  </a:ext>
                </a:extLst>
              </p14:cNvPr>
              <p14:cNvContentPartPr/>
              <p14:nvPr/>
            </p14:nvContentPartPr>
            <p14:xfrm>
              <a:off x="709090" y="1975070"/>
              <a:ext cx="232920" cy="111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2695F87-22A0-41FD-9B44-BDE3ACD01B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076" y="1966402"/>
                <a:ext cx="250587" cy="128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E47E561-41B8-43AC-AAF0-12DD2D87300A}"/>
                  </a:ext>
                </a:extLst>
              </p14:cNvPr>
              <p14:cNvContentPartPr/>
              <p14:nvPr/>
            </p14:nvContentPartPr>
            <p14:xfrm>
              <a:off x="996370" y="1959950"/>
              <a:ext cx="98280" cy="114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E47E561-41B8-43AC-AAF0-12DD2D8730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7730" y="1951283"/>
                <a:ext cx="115920" cy="132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2B27C07-4FA1-4D37-8680-876EE3E6588A}"/>
                  </a:ext>
                </a:extLst>
              </p14:cNvPr>
              <p14:cNvContentPartPr/>
              <p14:nvPr/>
            </p14:nvContentPartPr>
            <p14:xfrm>
              <a:off x="387970" y="1986950"/>
              <a:ext cx="82440" cy="115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2B27C07-4FA1-4D37-8680-876EE3E6588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9330" y="1977978"/>
                <a:ext cx="100080" cy="132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1249" name="Ink 351248">
                <a:extLst>
                  <a:ext uri="{FF2B5EF4-FFF2-40B4-BE49-F238E27FC236}">
                    <a16:creationId xmlns:a16="http://schemas.microsoft.com/office/drawing/2014/main" id="{0E79512D-5EFF-4CE8-8F57-3D64F389A95E}"/>
                  </a:ext>
                </a:extLst>
              </p14:cNvPr>
              <p14:cNvContentPartPr/>
              <p14:nvPr/>
            </p14:nvContentPartPr>
            <p14:xfrm>
              <a:off x="2901130" y="219710"/>
              <a:ext cx="1713600" cy="429480"/>
            </p14:xfrm>
          </p:contentPart>
        </mc:Choice>
        <mc:Fallback xmlns="">
          <p:pic>
            <p:nvPicPr>
              <p:cNvPr id="351249" name="Ink 351248">
                <a:extLst>
                  <a:ext uri="{FF2B5EF4-FFF2-40B4-BE49-F238E27FC236}">
                    <a16:creationId xmlns:a16="http://schemas.microsoft.com/office/drawing/2014/main" id="{0E79512D-5EFF-4CE8-8F57-3D64F389A95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92132" y="211070"/>
                <a:ext cx="1731236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1259" name="Ink 351258">
                <a:extLst>
                  <a:ext uri="{FF2B5EF4-FFF2-40B4-BE49-F238E27FC236}">
                    <a16:creationId xmlns:a16="http://schemas.microsoft.com/office/drawing/2014/main" id="{2150946C-E1D9-4E2A-94AF-529A655C760E}"/>
                  </a:ext>
                </a:extLst>
              </p14:cNvPr>
              <p14:cNvContentPartPr/>
              <p14:nvPr/>
            </p14:nvContentPartPr>
            <p14:xfrm>
              <a:off x="488770" y="2359910"/>
              <a:ext cx="44280" cy="149040"/>
            </p14:xfrm>
          </p:contentPart>
        </mc:Choice>
        <mc:Fallback xmlns="">
          <p:pic>
            <p:nvPicPr>
              <p:cNvPr id="351259" name="Ink 351258">
                <a:extLst>
                  <a:ext uri="{FF2B5EF4-FFF2-40B4-BE49-F238E27FC236}">
                    <a16:creationId xmlns:a16="http://schemas.microsoft.com/office/drawing/2014/main" id="{2150946C-E1D9-4E2A-94AF-529A655C760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0130" y="2350910"/>
                <a:ext cx="619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1279" name="Ink 351278">
                <a:extLst>
                  <a:ext uri="{FF2B5EF4-FFF2-40B4-BE49-F238E27FC236}">
                    <a16:creationId xmlns:a16="http://schemas.microsoft.com/office/drawing/2014/main" id="{7230BCE1-AC3A-4426-B899-D479F51B8E48}"/>
                  </a:ext>
                </a:extLst>
              </p14:cNvPr>
              <p14:cNvContentPartPr/>
              <p14:nvPr/>
            </p14:nvContentPartPr>
            <p14:xfrm>
              <a:off x="1935610" y="2500670"/>
              <a:ext cx="72000" cy="57240"/>
            </p14:xfrm>
          </p:contentPart>
        </mc:Choice>
        <mc:Fallback xmlns="">
          <p:pic>
            <p:nvPicPr>
              <p:cNvPr id="351279" name="Ink 351278">
                <a:extLst>
                  <a:ext uri="{FF2B5EF4-FFF2-40B4-BE49-F238E27FC236}">
                    <a16:creationId xmlns:a16="http://schemas.microsoft.com/office/drawing/2014/main" id="{7230BCE1-AC3A-4426-B899-D479F51B8E4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26970" y="2491670"/>
                <a:ext cx="896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1280" name="Ink 351279">
                <a:extLst>
                  <a:ext uri="{FF2B5EF4-FFF2-40B4-BE49-F238E27FC236}">
                    <a16:creationId xmlns:a16="http://schemas.microsoft.com/office/drawing/2014/main" id="{862F1747-E090-4B6C-95F1-2FE0642CCDCA}"/>
                  </a:ext>
                </a:extLst>
              </p14:cNvPr>
              <p14:cNvContentPartPr/>
              <p14:nvPr/>
            </p14:nvContentPartPr>
            <p14:xfrm>
              <a:off x="1726090" y="2407070"/>
              <a:ext cx="153000" cy="135360"/>
            </p14:xfrm>
          </p:contentPart>
        </mc:Choice>
        <mc:Fallback xmlns="">
          <p:pic>
            <p:nvPicPr>
              <p:cNvPr id="351280" name="Ink 351279">
                <a:extLst>
                  <a:ext uri="{FF2B5EF4-FFF2-40B4-BE49-F238E27FC236}">
                    <a16:creationId xmlns:a16="http://schemas.microsoft.com/office/drawing/2014/main" id="{862F1747-E090-4B6C-95F1-2FE0642CCDC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17430" y="2398070"/>
                <a:ext cx="170682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1281" name="Ink 351280">
                <a:extLst>
                  <a:ext uri="{FF2B5EF4-FFF2-40B4-BE49-F238E27FC236}">
                    <a16:creationId xmlns:a16="http://schemas.microsoft.com/office/drawing/2014/main" id="{CB7685AE-6575-4F57-BACF-50F5F4207A59}"/>
                  </a:ext>
                </a:extLst>
              </p14:cNvPr>
              <p14:cNvContentPartPr/>
              <p14:nvPr/>
            </p14:nvContentPartPr>
            <p14:xfrm>
              <a:off x="1447810" y="2376110"/>
              <a:ext cx="223920" cy="135720"/>
            </p14:xfrm>
          </p:contentPart>
        </mc:Choice>
        <mc:Fallback xmlns="">
          <p:pic>
            <p:nvPicPr>
              <p:cNvPr id="351281" name="Ink 351280">
                <a:extLst>
                  <a:ext uri="{FF2B5EF4-FFF2-40B4-BE49-F238E27FC236}">
                    <a16:creationId xmlns:a16="http://schemas.microsoft.com/office/drawing/2014/main" id="{CB7685AE-6575-4F57-BACF-50F5F4207A5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38824" y="2367470"/>
                <a:ext cx="241532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1282" name="Ink 351281">
                <a:extLst>
                  <a:ext uri="{FF2B5EF4-FFF2-40B4-BE49-F238E27FC236}">
                    <a16:creationId xmlns:a16="http://schemas.microsoft.com/office/drawing/2014/main" id="{9575B04B-261E-421A-AD03-81B9C6E7E410}"/>
                  </a:ext>
                </a:extLst>
              </p14:cNvPr>
              <p14:cNvContentPartPr/>
              <p14:nvPr/>
            </p14:nvContentPartPr>
            <p14:xfrm>
              <a:off x="1303810" y="2417510"/>
              <a:ext cx="81360" cy="119520"/>
            </p14:xfrm>
          </p:contentPart>
        </mc:Choice>
        <mc:Fallback xmlns="">
          <p:pic>
            <p:nvPicPr>
              <p:cNvPr id="351282" name="Ink 351281">
                <a:extLst>
                  <a:ext uri="{FF2B5EF4-FFF2-40B4-BE49-F238E27FC236}">
                    <a16:creationId xmlns:a16="http://schemas.microsoft.com/office/drawing/2014/main" id="{9575B04B-261E-421A-AD03-81B9C6E7E41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95170" y="2408870"/>
                <a:ext cx="990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51283" name="Ink 351282">
                <a:extLst>
                  <a:ext uri="{FF2B5EF4-FFF2-40B4-BE49-F238E27FC236}">
                    <a16:creationId xmlns:a16="http://schemas.microsoft.com/office/drawing/2014/main" id="{7A1E942A-BF9F-4CB1-BD5D-525DE3D13BFD}"/>
                  </a:ext>
                </a:extLst>
              </p14:cNvPr>
              <p14:cNvContentPartPr/>
              <p14:nvPr/>
            </p14:nvContentPartPr>
            <p14:xfrm>
              <a:off x="1132090" y="2470430"/>
              <a:ext cx="55080" cy="56160"/>
            </p14:xfrm>
          </p:contentPart>
        </mc:Choice>
        <mc:Fallback xmlns="">
          <p:pic>
            <p:nvPicPr>
              <p:cNvPr id="351283" name="Ink 351282">
                <a:extLst>
                  <a:ext uri="{FF2B5EF4-FFF2-40B4-BE49-F238E27FC236}">
                    <a16:creationId xmlns:a16="http://schemas.microsoft.com/office/drawing/2014/main" id="{7A1E942A-BF9F-4CB1-BD5D-525DE3D13BF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23450" y="2461487"/>
                <a:ext cx="72720" cy="73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1284" name="Ink 351283">
                <a:extLst>
                  <a:ext uri="{FF2B5EF4-FFF2-40B4-BE49-F238E27FC236}">
                    <a16:creationId xmlns:a16="http://schemas.microsoft.com/office/drawing/2014/main" id="{E589653F-7DC7-4FE0-B067-C9B780013679}"/>
                  </a:ext>
                </a:extLst>
              </p14:cNvPr>
              <p14:cNvContentPartPr/>
              <p14:nvPr/>
            </p14:nvContentPartPr>
            <p14:xfrm>
              <a:off x="874690" y="2380790"/>
              <a:ext cx="172800" cy="130680"/>
            </p14:xfrm>
          </p:contentPart>
        </mc:Choice>
        <mc:Fallback xmlns="">
          <p:pic>
            <p:nvPicPr>
              <p:cNvPr id="351284" name="Ink 351283">
                <a:extLst>
                  <a:ext uri="{FF2B5EF4-FFF2-40B4-BE49-F238E27FC236}">
                    <a16:creationId xmlns:a16="http://schemas.microsoft.com/office/drawing/2014/main" id="{E589653F-7DC7-4FE0-B067-C9B78001367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65690" y="2372150"/>
                <a:ext cx="1904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1285" name="Ink 351284">
                <a:extLst>
                  <a:ext uri="{FF2B5EF4-FFF2-40B4-BE49-F238E27FC236}">
                    <a16:creationId xmlns:a16="http://schemas.microsoft.com/office/drawing/2014/main" id="{3A82A9E5-1665-4DA8-85D2-70D4D99C4344}"/>
                  </a:ext>
                </a:extLst>
              </p14:cNvPr>
              <p14:cNvContentPartPr/>
              <p14:nvPr/>
            </p14:nvContentPartPr>
            <p14:xfrm>
              <a:off x="732850" y="2447750"/>
              <a:ext cx="70560" cy="46080"/>
            </p14:xfrm>
          </p:contentPart>
        </mc:Choice>
        <mc:Fallback xmlns="">
          <p:pic>
            <p:nvPicPr>
              <p:cNvPr id="351285" name="Ink 351284">
                <a:extLst>
                  <a:ext uri="{FF2B5EF4-FFF2-40B4-BE49-F238E27FC236}">
                    <a16:creationId xmlns:a16="http://schemas.microsoft.com/office/drawing/2014/main" id="{3A82A9E5-1665-4DA8-85D2-70D4D99C434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4210" y="2439177"/>
                <a:ext cx="88200" cy="63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51286" name="Ink 351285">
                <a:extLst>
                  <a:ext uri="{FF2B5EF4-FFF2-40B4-BE49-F238E27FC236}">
                    <a16:creationId xmlns:a16="http://schemas.microsoft.com/office/drawing/2014/main" id="{96444298-FC83-4C4D-A476-DAFC03C90D8B}"/>
                  </a:ext>
                </a:extLst>
              </p14:cNvPr>
              <p14:cNvContentPartPr/>
              <p14:nvPr/>
            </p14:nvContentPartPr>
            <p14:xfrm>
              <a:off x="596770" y="2396630"/>
              <a:ext cx="91800" cy="97560"/>
            </p14:xfrm>
          </p:contentPart>
        </mc:Choice>
        <mc:Fallback xmlns="">
          <p:pic>
            <p:nvPicPr>
              <p:cNvPr id="351286" name="Ink 351285">
                <a:extLst>
                  <a:ext uri="{FF2B5EF4-FFF2-40B4-BE49-F238E27FC236}">
                    <a16:creationId xmlns:a16="http://schemas.microsoft.com/office/drawing/2014/main" id="{96444298-FC83-4C4D-A476-DAFC03C90D8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8130" y="2387630"/>
                <a:ext cx="1094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1287" name="Ink 351286">
                <a:extLst>
                  <a:ext uri="{FF2B5EF4-FFF2-40B4-BE49-F238E27FC236}">
                    <a16:creationId xmlns:a16="http://schemas.microsoft.com/office/drawing/2014/main" id="{6C21791E-EEEC-46A8-93D4-06ED6781E548}"/>
                  </a:ext>
                </a:extLst>
              </p14:cNvPr>
              <p14:cNvContentPartPr/>
              <p14:nvPr/>
            </p14:nvContentPartPr>
            <p14:xfrm>
              <a:off x="359530" y="2404910"/>
              <a:ext cx="69120" cy="114120"/>
            </p14:xfrm>
          </p:contentPart>
        </mc:Choice>
        <mc:Fallback xmlns="">
          <p:pic>
            <p:nvPicPr>
              <p:cNvPr id="351287" name="Ink 351286">
                <a:extLst>
                  <a:ext uri="{FF2B5EF4-FFF2-40B4-BE49-F238E27FC236}">
                    <a16:creationId xmlns:a16="http://schemas.microsoft.com/office/drawing/2014/main" id="{6C21791E-EEEC-46A8-93D4-06ED6781E54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0845" y="2395938"/>
                <a:ext cx="86852" cy="131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1288" name="Ink 351287">
                <a:extLst>
                  <a:ext uri="{FF2B5EF4-FFF2-40B4-BE49-F238E27FC236}">
                    <a16:creationId xmlns:a16="http://schemas.microsoft.com/office/drawing/2014/main" id="{02F4AE3D-C2FA-47AD-B4A9-13FFF22B7267}"/>
                  </a:ext>
                </a:extLst>
              </p14:cNvPr>
              <p14:cNvContentPartPr/>
              <p14:nvPr/>
            </p14:nvContentPartPr>
            <p14:xfrm>
              <a:off x="2608810" y="2110790"/>
              <a:ext cx="113040" cy="96480"/>
            </p14:xfrm>
          </p:contentPart>
        </mc:Choice>
        <mc:Fallback xmlns="">
          <p:pic>
            <p:nvPicPr>
              <p:cNvPr id="351288" name="Ink 351287">
                <a:extLst>
                  <a:ext uri="{FF2B5EF4-FFF2-40B4-BE49-F238E27FC236}">
                    <a16:creationId xmlns:a16="http://schemas.microsoft.com/office/drawing/2014/main" id="{02F4AE3D-C2FA-47AD-B4A9-13FFF22B726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99810" y="2101790"/>
                <a:ext cx="1306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1289" name="Ink 351288">
                <a:extLst>
                  <a:ext uri="{FF2B5EF4-FFF2-40B4-BE49-F238E27FC236}">
                    <a16:creationId xmlns:a16="http://schemas.microsoft.com/office/drawing/2014/main" id="{097911CA-CCFB-4CFC-822F-A3FA21AD641E}"/>
                  </a:ext>
                </a:extLst>
              </p14:cNvPr>
              <p14:cNvContentPartPr/>
              <p14:nvPr/>
            </p14:nvContentPartPr>
            <p14:xfrm>
              <a:off x="2342410" y="2042030"/>
              <a:ext cx="183240" cy="145800"/>
            </p14:xfrm>
          </p:contentPart>
        </mc:Choice>
        <mc:Fallback xmlns="">
          <p:pic>
            <p:nvPicPr>
              <p:cNvPr id="351289" name="Ink 351288">
                <a:extLst>
                  <a:ext uri="{FF2B5EF4-FFF2-40B4-BE49-F238E27FC236}">
                    <a16:creationId xmlns:a16="http://schemas.microsoft.com/office/drawing/2014/main" id="{097911CA-CCFB-4CFC-822F-A3FA21AD641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33770" y="2033390"/>
                <a:ext cx="2008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51290" name="Ink 351289">
                <a:extLst>
                  <a:ext uri="{FF2B5EF4-FFF2-40B4-BE49-F238E27FC236}">
                    <a16:creationId xmlns:a16="http://schemas.microsoft.com/office/drawing/2014/main" id="{1D9A3174-7F62-4CAD-A8CA-CAD1B4B2E08A}"/>
                  </a:ext>
                </a:extLst>
              </p14:cNvPr>
              <p14:cNvContentPartPr/>
              <p14:nvPr/>
            </p14:nvContentPartPr>
            <p14:xfrm>
              <a:off x="1874770" y="2011430"/>
              <a:ext cx="410400" cy="174600"/>
            </p14:xfrm>
          </p:contentPart>
        </mc:Choice>
        <mc:Fallback xmlns="">
          <p:pic>
            <p:nvPicPr>
              <p:cNvPr id="351290" name="Ink 351289">
                <a:extLst>
                  <a:ext uri="{FF2B5EF4-FFF2-40B4-BE49-F238E27FC236}">
                    <a16:creationId xmlns:a16="http://schemas.microsoft.com/office/drawing/2014/main" id="{1D9A3174-7F62-4CAD-A8CA-CAD1B4B2E08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65778" y="2002790"/>
                <a:ext cx="428025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1296" name="Ink 351295">
                <a:extLst>
                  <a:ext uri="{FF2B5EF4-FFF2-40B4-BE49-F238E27FC236}">
                    <a16:creationId xmlns:a16="http://schemas.microsoft.com/office/drawing/2014/main" id="{B0C0E531-61B2-4B33-88E5-4E86979DE862}"/>
                  </a:ext>
                </a:extLst>
              </p14:cNvPr>
              <p14:cNvContentPartPr/>
              <p14:nvPr/>
            </p14:nvContentPartPr>
            <p14:xfrm>
              <a:off x="2190130" y="2385110"/>
              <a:ext cx="378360" cy="249480"/>
            </p14:xfrm>
          </p:contentPart>
        </mc:Choice>
        <mc:Fallback xmlns="">
          <p:pic>
            <p:nvPicPr>
              <p:cNvPr id="351296" name="Ink 351295">
                <a:extLst>
                  <a:ext uri="{FF2B5EF4-FFF2-40B4-BE49-F238E27FC236}">
                    <a16:creationId xmlns:a16="http://schemas.microsoft.com/office/drawing/2014/main" id="{B0C0E531-61B2-4B33-88E5-4E86979DE86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81482" y="2376482"/>
                <a:ext cx="396017" cy="267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1299" name="Ink 351298">
                <a:extLst>
                  <a:ext uri="{FF2B5EF4-FFF2-40B4-BE49-F238E27FC236}">
                    <a16:creationId xmlns:a16="http://schemas.microsoft.com/office/drawing/2014/main" id="{8F1B1397-D35A-450B-ACB7-1A7A5AA582F6}"/>
                  </a:ext>
                </a:extLst>
              </p14:cNvPr>
              <p14:cNvContentPartPr/>
              <p14:nvPr/>
            </p14:nvContentPartPr>
            <p14:xfrm>
              <a:off x="3654250" y="2344070"/>
              <a:ext cx="185400" cy="667800"/>
            </p14:xfrm>
          </p:contentPart>
        </mc:Choice>
        <mc:Fallback xmlns="">
          <p:pic>
            <p:nvPicPr>
              <p:cNvPr id="351299" name="Ink 351298">
                <a:extLst>
                  <a:ext uri="{FF2B5EF4-FFF2-40B4-BE49-F238E27FC236}">
                    <a16:creationId xmlns:a16="http://schemas.microsoft.com/office/drawing/2014/main" id="{8F1B1397-D35A-450B-ACB7-1A7A5AA582F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45267" y="2335070"/>
                <a:ext cx="203006" cy="6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1301" name="Ink 351300">
                <a:extLst>
                  <a:ext uri="{FF2B5EF4-FFF2-40B4-BE49-F238E27FC236}">
                    <a16:creationId xmlns:a16="http://schemas.microsoft.com/office/drawing/2014/main" id="{34EB4687-2991-42E1-8CB0-F46E7F6F2AD7}"/>
                  </a:ext>
                </a:extLst>
              </p14:cNvPr>
              <p14:cNvContentPartPr/>
              <p14:nvPr/>
            </p14:nvContentPartPr>
            <p14:xfrm>
              <a:off x="3795370" y="2053550"/>
              <a:ext cx="179640" cy="186480"/>
            </p14:xfrm>
          </p:contentPart>
        </mc:Choice>
        <mc:Fallback xmlns="">
          <p:pic>
            <p:nvPicPr>
              <p:cNvPr id="351301" name="Ink 351300">
                <a:extLst>
                  <a:ext uri="{FF2B5EF4-FFF2-40B4-BE49-F238E27FC236}">
                    <a16:creationId xmlns:a16="http://schemas.microsoft.com/office/drawing/2014/main" id="{34EB4687-2991-42E1-8CB0-F46E7F6F2AD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86370" y="2044550"/>
                <a:ext cx="1972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51320" name="Ink 351319">
                <a:extLst>
                  <a:ext uri="{FF2B5EF4-FFF2-40B4-BE49-F238E27FC236}">
                    <a16:creationId xmlns:a16="http://schemas.microsoft.com/office/drawing/2014/main" id="{4F395887-8C56-434B-B65E-FE16BE7B2B38}"/>
                  </a:ext>
                </a:extLst>
              </p14:cNvPr>
              <p14:cNvContentPartPr/>
              <p14:nvPr/>
            </p14:nvContentPartPr>
            <p14:xfrm>
              <a:off x="3697810" y="2223830"/>
              <a:ext cx="33480" cy="69120"/>
            </p14:xfrm>
          </p:contentPart>
        </mc:Choice>
        <mc:Fallback xmlns="">
          <p:pic>
            <p:nvPicPr>
              <p:cNvPr id="351320" name="Ink 351319">
                <a:extLst>
                  <a:ext uri="{FF2B5EF4-FFF2-40B4-BE49-F238E27FC236}">
                    <a16:creationId xmlns:a16="http://schemas.microsoft.com/office/drawing/2014/main" id="{4F395887-8C56-434B-B65E-FE16BE7B2B3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88810" y="2214830"/>
                <a:ext cx="511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51321" name="Ink 351320">
                <a:extLst>
                  <a:ext uri="{FF2B5EF4-FFF2-40B4-BE49-F238E27FC236}">
                    <a16:creationId xmlns:a16="http://schemas.microsoft.com/office/drawing/2014/main" id="{B53223CB-437D-480B-94C2-1A857967F61A}"/>
                  </a:ext>
                </a:extLst>
              </p14:cNvPr>
              <p14:cNvContentPartPr/>
              <p14:nvPr/>
            </p14:nvContentPartPr>
            <p14:xfrm>
              <a:off x="3949090" y="2898830"/>
              <a:ext cx="313920" cy="268920"/>
            </p14:xfrm>
          </p:contentPart>
        </mc:Choice>
        <mc:Fallback xmlns="">
          <p:pic>
            <p:nvPicPr>
              <p:cNvPr id="351321" name="Ink 351320">
                <a:extLst>
                  <a:ext uri="{FF2B5EF4-FFF2-40B4-BE49-F238E27FC236}">
                    <a16:creationId xmlns:a16="http://schemas.microsoft.com/office/drawing/2014/main" id="{B53223CB-437D-480B-94C2-1A857967F61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40450" y="2889830"/>
                <a:ext cx="33156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51323" name="Ink 351322">
                <a:extLst>
                  <a:ext uri="{FF2B5EF4-FFF2-40B4-BE49-F238E27FC236}">
                    <a16:creationId xmlns:a16="http://schemas.microsoft.com/office/drawing/2014/main" id="{7E1E597C-82D7-4366-A505-D37820664F50}"/>
                  </a:ext>
                </a:extLst>
              </p14:cNvPr>
              <p14:cNvContentPartPr/>
              <p14:nvPr/>
            </p14:nvContentPartPr>
            <p14:xfrm>
              <a:off x="5916490" y="1385750"/>
              <a:ext cx="2086920" cy="790200"/>
            </p14:xfrm>
          </p:contentPart>
        </mc:Choice>
        <mc:Fallback xmlns="">
          <p:pic>
            <p:nvPicPr>
              <p:cNvPr id="351323" name="Ink 351322">
                <a:extLst>
                  <a:ext uri="{FF2B5EF4-FFF2-40B4-BE49-F238E27FC236}">
                    <a16:creationId xmlns:a16="http://schemas.microsoft.com/office/drawing/2014/main" id="{7E1E597C-82D7-4366-A505-D37820664F5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907490" y="1376750"/>
                <a:ext cx="210456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51324" name="Ink 351323">
                <a:extLst>
                  <a:ext uri="{FF2B5EF4-FFF2-40B4-BE49-F238E27FC236}">
                    <a16:creationId xmlns:a16="http://schemas.microsoft.com/office/drawing/2014/main" id="{2C67455E-3C4F-4F61-B250-620B337C73AD}"/>
                  </a:ext>
                </a:extLst>
              </p14:cNvPr>
              <p14:cNvContentPartPr/>
              <p14:nvPr/>
            </p14:nvContentPartPr>
            <p14:xfrm>
              <a:off x="746170" y="3263150"/>
              <a:ext cx="210600" cy="255600"/>
            </p14:xfrm>
          </p:contentPart>
        </mc:Choice>
        <mc:Fallback xmlns="">
          <p:pic>
            <p:nvPicPr>
              <p:cNvPr id="351324" name="Ink 351323">
                <a:extLst>
                  <a:ext uri="{FF2B5EF4-FFF2-40B4-BE49-F238E27FC236}">
                    <a16:creationId xmlns:a16="http://schemas.microsoft.com/office/drawing/2014/main" id="{2C67455E-3C4F-4F61-B250-620B337C73A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37170" y="3254510"/>
                <a:ext cx="2282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1331" name="Ink 351330">
                <a:extLst>
                  <a:ext uri="{FF2B5EF4-FFF2-40B4-BE49-F238E27FC236}">
                    <a16:creationId xmlns:a16="http://schemas.microsoft.com/office/drawing/2014/main" id="{5A7AD528-2953-445D-952B-9C530515D4E3}"/>
                  </a:ext>
                </a:extLst>
              </p14:cNvPr>
              <p14:cNvContentPartPr/>
              <p14:nvPr/>
            </p14:nvContentPartPr>
            <p14:xfrm>
              <a:off x="1050010" y="3328310"/>
              <a:ext cx="288000" cy="156600"/>
            </p14:xfrm>
          </p:contentPart>
        </mc:Choice>
        <mc:Fallback xmlns="">
          <p:pic>
            <p:nvPicPr>
              <p:cNvPr id="351331" name="Ink 351330">
                <a:extLst>
                  <a:ext uri="{FF2B5EF4-FFF2-40B4-BE49-F238E27FC236}">
                    <a16:creationId xmlns:a16="http://schemas.microsoft.com/office/drawing/2014/main" id="{5A7AD528-2953-445D-952B-9C530515D4E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41010" y="3319331"/>
                <a:ext cx="305640" cy="1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1336" name="Ink 351335">
                <a:extLst>
                  <a:ext uri="{FF2B5EF4-FFF2-40B4-BE49-F238E27FC236}">
                    <a16:creationId xmlns:a16="http://schemas.microsoft.com/office/drawing/2014/main" id="{3AA21CAE-7CA1-4A17-BA1D-BBBBA2175EE3}"/>
                  </a:ext>
                </a:extLst>
              </p14:cNvPr>
              <p14:cNvContentPartPr/>
              <p14:nvPr/>
            </p14:nvContentPartPr>
            <p14:xfrm>
              <a:off x="790450" y="3108710"/>
              <a:ext cx="78120" cy="105480"/>
            </p14:xfrm>
          </p:contentPart>
        </mc:Choice>
        <mc:Fallback xmlns="">
          <p:pic>
            <p:nvPicPr>
              <p:cNvPr id="351336" name="Ink 351335">
                <a:extLst>
                  <a:ext uri="{FF2B5EF4-FFF2-40B4-BE49-F238E27FC236}">
                    <a16:creationId xmlns:a16="http://schemas.microsoft.com/office/drawing/2014/main" id="{3AA21CAE-7CA1-4A17-BA1D-BBBBA2175EE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81450" y="3099710"/>
                <a:ext cx="957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1337" name="Ink 351336">
                <a:extLst>
                  <a:ext uri="{FF2B5EF4-FFF2-40B4-BE49-F238E27FC236}">
                    <a16:creationId xmlns:a16="http://schemas.microsoft.com/office/drawing/2014/main" id="{DE083F9F-3854-41BD-BFC3-0EE17008C868}"/>
                  </a:ext>
                </a:extLst>
              </p14:cNvPr>
              <p14:cNvContentPartPr/>
              <p14:nvPr/>
            </p14:nvContentPartPr>
            <p14:xfrm>
              <a:off x="1537090" y="3487790"/>
              <a:ext cx="81000" cy="7560"/>
            </p14:xfrm>
          </p:contentPart>
        </mc:Choice>
        <mc:Fallback xmlns="">
          <p:pic>
            <p:nvPicPr>
              <p:cNvPr id="351337" name="Ink 351336">
                <a:extLst>
                  <a:ext uri="{FF2B5EF4-FFF2-40B4-BE49-F238E27FC236}">
                    <a16:creationId xmlns:a16="http://schemas.microsoft.com/office/drawing/2014/main" id="{DE083F9F-3854-41BD-BFC3-0EE17008C86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528090" y="3479150"/>
                <a:ext cx="986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51338" name="Ink 351337">
                <a:extLst>
                  <a:ext uri="{FF2B5EF4-FFF2-40B4-BE49-F238E27FC236}">
                    <a16:creationId xmlns:a16="http://schemas.microsoft.com/office/drawing/2014/main" id="{33BFEE25-291A-4E60-AE53-9948FEF225EB}"/>
                  </a:ext>
                </a:extLst>
              </p14:cNvPr>
              <p14:cNvContentPartPr/>
              <p14:nvPr/>
            </p14:nvContentPartPr>
            <p14:xfrm>
              <a:off x="1547170" y="3450350"/>
              <a:ext cx="63720" cy="2880"/>
            </p14:xfrm>
          </p:contentPart>
        </mc:Choice>
        <mc:Fallback xmlns="">
          <p:pic>
            <p:nvPicPr>
              <p:cNvPr id="351338" name="Ink 351337">
                <a:extLst>
                  <a:ext uri="{FF2B5EF4-FFF2-40B4-BE49-F238E27FC236}">
                    <a16:creationId xmlns:a16="http://schemas.microsoft.com/office/drawing/2014/main" id="{33BFEE25-291A-4E60-AE53-9948FEF225E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38170" y="3441710"/>
                <a:ext cx="813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51351" name="Ink 351350">
                <a:extLst>
                  <a:ext uri="{FF2B5EF4-FFF2-40B4-BE49-F238E27FC236}">
                    <a16:creationId xmlns:a16="http://schemas.microsoft.com/office/drawing/2014/main" id="{351B4FF7-9556-4453-88CD-B10228806869}"/>
                  </a:ext>
                </a:extLst>
              </p14:cNvPr>
              <p14:cNvContentPartPr/>
              <p14:nvPr/>
            </p14:nvContentPartPr>
            <p14:xfrm>
              <a:off x="3022090" y="3541790"/>
              <a:ext cx="70200" cy="98640"/>
            </p14:xfrm>
          </p:contentPart>
        </mc:Choice>
        <mc:Fallback xmlns="">
          <p:pic>
            <p:nvPicPr>
              <p:cNvPr id="351351" name="Ink 351350">
                <a:extLst>
                  <a:ext uri="{FF2B5EF4-FFF2-40B4-BE49-F238E27FC236}">
                    <a16:creationId xmlns:a16="http://schemas.microsoft.com/office/drawing/2014/main" id="{351B4FF7-9556-4453-88CD-B1022880686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013450" y="3532790"/>
                <a:ext cx="8784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51352" name="Ink 351351">
                <a:extLst>
                  <a:ext uri="{FF2B5EF4-FFF2-40B4-BE49-F238E27FC236}">
                    <a16:creationId xmlns:a16="http://schemas.microsoft.com/office/drawing/2014/main" id="{367BEA77-8AA4-4B9B-92BF-E9B0D4F7E5A9}"/>
                  </a:ext>
                </a:extLst>
              </p14:cNvPr>
              <p14:cNvContentPartPr/>
              <p14:nvPr/>
            </p14:nvContentPartPr>
            <p14:xfrm>
              <a:off x="3160690" y="3556550"/>
              <a:ext cx="84960" cy="104760"/>
            </p14:xfrm>
          </p:contentPart>
        </mc:Choice>
        <mc:Fallback xmlns="">
          <p:pic>
            <p:nvPicPr>
              <p:cNvPr id="351352" name="Ink 351351">
                <a:extLst>
                  <a:ext uri="{FF2B5EF4-FFF2-40B4-BE49-F238E27FC236}">
                    <a16:creationId xmlns:a16="http://schemas.microsoft.com/office/drawing/2014/main" id="{367BEA77-8AA4-4B9B-92BF-E9B0D4F7E5A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51690" y="3547910"/>
                <a:ext cx="1026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51355" name="Ink 351354">
                <a:extLst>
                  <a:ext uri="{FF2B5EF4-FFF2-40B4-BE49-F238E27FC236}">
                    <a16:creationId xmlns:a16="http://schemas.microsoft.com/office/drawing/2014/main" id="{614B1B34-F135-43D3-A6E1-1330084A198B}"/>
                  </a:ext>
                </a:extLst>
              </p14:cNvPr>
              <p14:cNvContentPartPr/>
              <p14:nvPr/>
            </p14:nvContentPartPr>
            <p14:xfrm>
              <a:off x="3499810" y="3572030"/>
              <a:ext cx="79200" cy="110160"/>
            </p14:xfrm>
          </p:contentPart>
        </mc:Choice>
        <mc:Fallback xmlns="">
          <p:pic>
            <p:nvPicPr>
              <p:cNvPr id="351355" name="Ink 351354">
                <a:extLst>
                  <a:ext uri="{FF2B5EF4-FFF2-40B4-BE49-F238E27FC236}">
                    <a16:creationId xmlns:a16="http://schemas.microsoft.com/office/drawing/2014/main" id="{614B1B34-F135-43D3-A6E1-1330084A198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491170" y="3563030"/>
                <a:ext cx="968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51356" name="Ink 351355">
                <a:extLst>
                  <a:ext uri="{FF2B5EF4-FFF2-40B4-BE49-F238E27FC236}">
                    <a16:creationId xmlns:a16="http://schemas.microsoft.com/office/drawing/2014/main" id="{A65458C7-08A2-4E6C-99F1-504BE32183AB}"/>
                  </a:ext>
                </a:extLst>
              </p14:cNvPr>
              <p14:cNvContentPartPr/>
              <p14:nvPr/>
            </p14:nvContentPartPr>
            <p14:xfrm>
              <a:off x="3638050" y="3615230"/>
              <a:ext cx="92880" cy="103320"/>
            </p14:xfrm>
          </p:contentPart>
        </mc:Choice>
        <mc:Fallback xmlns="">
          <p:pic>
            <p:nvPicPr>
              <p:cNvPr id="351356" name="Ink 351355">
                <a:extLst>
                  <a:ext uri="{FF2B5EF4-FFF2-40B4-BE49-F238E27FC236}">
                    <a16:creationId xmlns:a16="http://schemas.microsoft.com/office/drawing/2014/main" id="{A65458C7-08A2-4E6C-99F1-504BE32183A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629410" y="3606230"/>
                <a:ext cx="1105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51369" name="Ink 351368">
                <a:extLst>
                  <a:ext uri="{FF2B5EF4-FFF2-40B4-BE49-F238E27FC236}">
                    <a16:creationId xmlns:a16="http://schemas.microsoft.com/office/drawing/2014/main" id="{FEB319AA-DBAF-48C6-8A21-D267FCD2801E}"/>
                  </a:ext>
                </a:extLst>
              </p14:cNvPr>
              <p14:cNvContentPartPr/>
              <p14:nvPr/>
            </p14:nvContentPartPr>
            <p14:xfrm>
              <a:off x="5117290" y="3672110"/>
              <a:ext cx="11520" cy="96480"/>
            </p14:xfrm>
          </p:contentPart>
        </mc:Choice>
        <mc:Fallback xmlns="">
          <p:pic>
            <p:nvPicPr>
              <p:cNvPr id="351369" name="Ink 351368">
                <a:extLst>
                  <a:ext uri="{FF2B5EF4-FFF2-40B4-BE49-F238E27FC236}">
                    <a16:creationId xmlns:a16="http://schemas.microsoft.com/office/drawing/2014/main" id="{FEB319AA-DBAF-48C6-8A21-D267FCD2801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108650" y="3663110"/>
                <a:ext cx="291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51381" name="Ink 351380">
                <a:extLst>
                  <a:ext uri="{FF2B5EF4-FFF2-40B4-BE49-F238E27FC236}">
                    <a16:creationId xmlns:a16="http://schemas.microsoft.com/office/drawing/2014/main" id="{DB066C38-6A5E-41DF-B1ED-C4016F286C65}"/>
                  </a:ext>
                </a:extLst>
              </p14:cNvPr>
              <p14:cNvContentPartPr/>
              <p14:nvPr/>
            </p14:nvContentPartPr>
            <p14:xfrm>
              <a:off x="4972570" y="3699110"/>
              <a:ext cx="69480" cy="51480"/>
            </p14:xfrm>
          </p:contentPart>
        </mc:Choice>
        <mc:Fallback xmlns="">
          <p:pic>
            <p:nvPicPr>
              <p:cNvPr id="351381" name="Ink 351380">
                <a:extLst>
                  <a:ext uri="{FF2B5EF4-FFF2-40B4-BE49-F238E27FC236}">
                    <a16:creationId xmlns:a16="http://schemas.microsoft.com/office/drawing/2014/main" id="{DB066C38-6A5E-41DF-B1ED-C4016F286C6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963930" y="3690172"/>
                <a:ext cx="87120" cy="68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51382" name="Ink 351381">
                <a:extLst>
                  <a:ext uri="{FF2B5EF4-FFF2-40B4-BE49-F238E27FC236}">
                    <a16:creationId xmlns:a16="http://schemas.microsoft.com/office/drawing/2014/main" id="{964AACD2-AC57-4EC0-9218-3F9571837CED}"/>
                  </a:ext>
                </a:extLst>
              </p14:cNvPr>
              <p14:cNvContentPartPr/>
              <p14:nvPr/>
            </p14:nvContentPartPr>
            <p14:xfrm>
              <a:off x="4599970" y="3614150"/>
              <a:ext cx="299880" cy="140040"/>
            </p14:xfrm>
          </p:contentPart>
        </mc:Choice>
        <mc:Fallback xmlns="">
          <p:pic>
            <p:nvPicPr>
              <p:cNvPr id="351382" name="Ink 351381">
                <a:extLst>
                  <a:ext uri="{FF2B5EF4-FFF2-40B4-BE49-F238E27FC236}">
                    <a16:creationId xmlns:a16="http://schemas.microsoft.com/office/drawing/2014/main" id="{964AACD2-AC57-4EC0-9218-3F9571837CE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91330" y="3605510"/>
                <a:ext cx="3175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51383" name="Ink 351382">
                <a:extLst>
                  <a:ext uri="{FF2B5EF4-FFF2-40B4-BE49-F238E27FC236}">
                    <a16:creationId xmlns:a16="http://schemas.microsoft.com/office/drawing/2014/main" id="{5C1D691F-EC06-4721-BD0C-4E05FDB16D75}"/>
                  </a:ext>
                </a:extLst>
              </p14:cNvPr>
              <p14:cNvContentPartPr/>
              <p14:nvPr/>
            </p14:nvContentPartPr>
            <p14:xfrm>
              <a:off x="4220890" y="3652310"/>
              <a:ext cx="153720" cy="104760"/>
            </p14:xfrm>
          </p:contentPart>
        </mc:Choice>
        <mc:Fallback xmlns="">
          <p:pic>
            <p:nvPicPr>
              <p:cNvPr id="351383" name="Ink 351382">
                <a:extLst>
                  <a:ext uri="{FF2B5EF4-FFF2-40B4-BE49-F238E27FC236}">
                    <a16:creationId xmlns:a16="http://schemas.microsoft.com/office/drawing/2014/main" id="{5C1D691F-EC06-4721-BD0C-4E05FDB16D7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211890" y="3643670"/>
                <a:ext cx="1713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51384" name="Ink 351383">
                <a:extLst>
                  <a:ext uri="{FF2B5EF4-FFF2-40B4-BE49-F238E27FC236}">
                    <a16:creationId xmlns:a16="http://schemas.microsoft.com/office/drawing/2014/main" id="{490C600E-135C-4F80-901D-A1766A6390B7}"/>
                  </a:ext>
                </a:extLst>
              </p14:cNvPr>
              <p14:cNvContentPartPr/>
              <p14:nvPr/>
            </p14:nvContentPartPr>
            <p14:xfrm>
              <a:off x="3945490" y="3598310"/>
              <a:ext cx="98280" cy="126720"/>
            </p14:xfrm>
          </p:contentPart>
        </mc:Choice>
        <mc:Fallback xmlns="">
          <p:pic>
            <p:nvPicPr>
              <p:cNvPr id="351384" name="Ink 351383">
                <a:extLst>
                  <a:ext uri="{FF2B5EF4-FFF2-40B4-BE49-F238E27FC236}">
                    <a16:creationId xmlns:a16="http://schemas.microsoft.com/office/drawing/2014/main" id="{490C600E-135C-4F80-901D-A1766A6390B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936818" y="3589310"/>
                <a:ext cx="115985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51385" name="Ink 351384">
                <a:extLst>
                  <a:ext uri="{FF2B5EF4-FFF2-40B4-BE49-F238E27FC236}">
                    <a16:creationId xmlns:a16="http://schemas.microsoft.com/office/drawing/2014/main" id="{A06E3523-9CDB-47A1-BC03-9D24652A0E3C}"/>
                  </a:ext>
                </a:extLst>
              </p14:cNvPr>
              <p14:cNvContentPartPr/>
              <p14:nvPr/>
            </p14:nvContentPartPr>
            <p14:xfrm>
              <a:off x="3790690" y="3665630"/>
              <a:ext cx="57600" cy="40680"/>
            </p14:xfrm>
          </p:contentPart>
        </mc:Choice>
        <mc:Fallback xmlns="">
          <p:pic>
            <p:nvPicPr>
              <p:cNvPr id="351385" name="Ink 351384">
                <a:extLst>
                  <a:ext uri="{FF2B5EF4-FFF2-40B4-BE49-F238E27FC236}">
                    <a16:creationId xmlns:a16="http://schemas.microsoft.com/office/drawing/2014/main" id="{A06E3523-9CDB-47A1-BC03-9D24652A0E3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781690" y="3656913"/>
                <a:ext cx="75240" cy="58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51386" name="Ink 351385">
                <a:extLst>
                  <a:ext uri="{FF2B5EF4-FFF2-40B4-BE49-F238E27FC236}">
                    <a16:creationId xmlns:a16="http://schemas.microsoft.com/office/drawing/2014/main" id="{D57A772B-2846-43D4-829D-82F1DA1D2101}"/>
                  </a:ext>
                </a:extLst>
              </p14:cNvPr>
              <p14:cNvContentPartPr/>
              <p14:nvPr/>
            </p14:nvContentPartPr>
            <p14:xfrm>
              <a:off x="3324850" y="3614150"/>
              <a:ext cx="58320" cy="72720"/>
            </p14:xfrm>
          </p:contentPart>
        </mc:Choice>
        <mc:Fallback xmlns="">
          <p:pic>
            <p:nvPicPr>
              <p:cNvPr id="351386" name="Ink 351385">
                <a:extLst>
                  <a:ext uri="{FF2B5EF4-FFF2-40B4-BE49-F238E27FC236}">
                    <a16:creationId xmlns:a16="http://schemas.microsoft.com/office/drawing/2014/main" id="{D57A772B-2846-43D4-829D-82F1DA1D210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316210" y="3605510"/>
                <a:ext cx="759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51387" name="Ink 351386">
                <a:extLst>
                  <a:ext uri="{FF2B5EF4-FFF2-40B4-BE49-F238E27FC236}">
                    <a16:creationId xmlns:a16="http://schemas.microsoft.com/office/drawing/2014/main" id="{4592D477-259B-46C8-B816-002744FD82B4}"/>
                  </a:ext>
                </a:extLst>
              </p14:cNvPr>
              <p14:cNvContentPartPr/>
              <p14:nvPr/>
            </p14:nvContentPartPr>
            <p14:xfrm>
              <a:off x="2891770" y="3572750"/>
              <a:ext cx="64440" cy="63000"/>
            </p14:xfrm>
          </p:contentPart>
        </mc:Choice>
        <mc:Fallback xmlns="">
          <p:pic>
            <p:nvPicPr>
              <p:cNvPr id="351387" name="Ink 351386">
                <a:extLst>
                  <a:ext uri="{FF2B5EF4-FFF2-40B4-BE49-F238E27FC236}">
                    <a16:creationId xmlns:a16="http://schemas.microsoft.com/office/drawing/2014/main" id="{4592D477-259B-46C8-B816-002744FD82B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882770" y="3563750"/>
                <a:ext cx="820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51388" name="Ink 351387">
                <a:extLst>
                  <a:ext uri="{FF2B5EF4-FFF2-40B4-BE49-F238E27FC236}">
                    <a16:creationId xmlns:a16="http://schemas.microsoft.com/office/drawing/2014/main" id="{65F01A06-2427-45FE-BA20-82E3B1976952}"/>
                  </a:ext>
                </a:extLst>
              </p14:cNvPr>
              <p14:cNvContentPartPr/>
              <p14:nvPr/>
            </p14:nvContentPartPr>
            <p14:xfrm>
              <a:off x="2628970" y="3498590"/>
              <a:ext cx="207720" cy="111600"/>
            </p14:xfrm>
          </p:contentPart>
        </mc:Choice>
        <mc:Fallback xmlns="">
          <p:pic>
            <p:nvPicPr>
              <p:cNvPr id="351388" name="Ink 351387">
                <a:extLst>
                  <a:ext uri="{FF2B5EF4-FFF2-40B4-BE49-F238E27FC236}">
                    <a16:creationId xmlns:a16="http://schemas.microsoft.com/office/drawing/2014/main" id="{65F01A06-2427-45FE-BA20-82E3B197695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620330" y="3489590"/>
                <a:ext cx="225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51389" name="Ink 351388">
                <a:extLst>
                  <a:ext uri="{FF2B5EF4-FFF2-40B4-BE49-F238E27FC236}">
                    <a16:creationId xmlns:a16="http://schemas.microsoft.com/office/drawing/2014/main" id="{026D631E-DC83-4DB2-B0DF-C85627A37E64}"/>
                  </a:ext>
                </a:extLst>
              </p14:cNvPr>
              <p14:cNvContentPartPr/>
              <p14:nvPr/>
            </p14:nvContentPartPr>
            <p14:xfrm>
              <a:off x="2346010" y="3471590"/>
              <a:ext cx="213840" cy="122760"/>
            </p14:xfrm>
          </p:contentPart>
        </mc:Choice>
        <mc:Fallback xmlns="">
          <p:pic>
            <p:nvPicPr>
              <p:cNvPr id="351389" name="Ink 351388">
                <a:extLst>
                  <a:ext uri="{FF2B5EF4-FFF2-40B4-BE49-F238E27FC236}">
                    <a16:creationId xmlns:a16="http://schemas.microsoft.com/office/drawing/2014/main" id="{026D631E-DC83-4DB2-B0DF-C85627A37E6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337010" y="3462950"/>
                <a:ext cx="2314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51390" name="Ink 351389">
                <a:extLst>
                  <a:ext uri="{FF2B5EF4-FFF2-40B4-BE49-F238E27FC236}">
                    <a16:creationId xmlns:a16="http://schemas.microsoft.com/office/drawing/2014/main" id="{D26862A2-4048-4980-B493-781E954C725F}"/>
                  </a:ext>
                </a:extLst>
              </p14:cNvPr>
              <p14:cNvContentPartPr/>
              <p14:nvPr/>
            </p14:nvContentPartPr>
            <p14:xfrm>
              <a:off x="1911850" y="3468350"/>
              <a:ext cx="162000" cy="114120"/>
            </p14:xfrm>
          </p:contentPart>
        </mc:Choice>
        <mc:Fallback xmlns="">
          <p:pic>
            <p:nvPicPr>
              <p:cNvPr id="351390" name="Ink 351389">
                <a:extLst>
                  <a:ext uri="{FF2B5EF4-FFF2-40B4-BE49-F238E27FC236}">
                    <a16:creationId xmlns:a16="http://schemas.microsoft.com/office/drawing/2014/main" id="{D26862A2-4048-4980-B493-781E954C725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902850" y="3459350"/>
                <a:ext cx="1796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51391" name="Ink 351390">
                <a:extLst>
                  <a:ext uri="{FF2B5EF4-FFF2-40B4-BE49-F238E27FC236}">
                    <a16:creationId xmlns:a16="http://schemas.microsoft.com/office/drawing/2014/main" id="{962B22C7-E12F-4DAC-A7CA-47B36337388E}"/>
                  </a:ext>
                </a:extLst>
              </p14:cNvPr>
              <p14:cNvContentPartPr/>
              <p14:nvPr/>
            </p14:nvContentPartPr>
            <p14:xfrm>
              <a:off x="1679650" y="3395630"/>
              <a:ext cx="86760" cy="127080"/>
            </p14:xfrm>
          </p:contentPart>
        </mc:Choice>
        <mc:Fallback xmlns="">
          <p:pic>
            <p:nvPicPr>
              <p:cNvPr id="351391" name="Ink 351390">
                <a:extLst>
                  <a:ext uri="{FF2B5EF4-FFF2-40B4-BE49-F238E27FC236}">
                    <a16:creationId xmlns:a16="http://schemas.microsoft.com/office/drawing/2014/main" id="{962B22C7-E12F-4DAC-A7CA-47B36337388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671010" y="3386965"/>
                <a:ext cx="104400" cy="144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51392" name="Ink 351391">
                <a:extLst>
                  <a:ext uri="{FF2B5EF4-FFF2-40B4-BE49-F238E27FC236}">
                    <a16:creationId xmlns:a16="http://schemas.microsoft.com/office/drawing/2014/main" id="{27531BE1-1D64-4659-B87E-E90BCD858D14}"/>
                  </a:ext>
                </a:extLst>
              </p14:cNvPr>
              <p14:cNvContentPartPr/>
              <p14:nvPr/>
            </p14:nvContentPartPr>
            <p14:xfrm>
              <a:off x="736090" y="3615230"/>
              <a:ext cx="281520" cy="103680"/>
            </p14:xfrm>
          </p:contentPart>
        </mc:Choice>
        <mc:Fallback xmlns="">
          <p:pic>
            <p:nvPicPr>
              <p:cNvPr id="351392" name="Ink 351391">
                <a:extLst>
                  <a:ext uri="{FF2B5EF4-FFF2-40B4-BE49-F238E27FC236}">
                    <a16:creationId xmlns:a16="http://schemas.microsoft.com/office/drawing/2014/main" id="{27531BE1-1D64-4659-B87E-E90BCD858D1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27101" y="3606590"/>
                <a:ext cx="299137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51396" name="Ink 351395">
                <a:extLst>
                  <a:ext uri="{FF2B5EF4-FFF2-40B4-BE49-F238E27FC236}">
                    <a16:creationId xmlns:a16="http://schemas.microsoft.com/office/drawing/2014/main" id="{6768FB5E-A233-4CF4-8B3B-A0FB73D515CC}"/>
                  </a:ext>
                </a:extLst>
              </p14:cNvPr>
              <p14:cNvContentPartPr/>
              <p14:nvPr/>
            </p14:nvContentPartPr>
            <p14:xfrm>
              <a:off x="5349490" y="3506870"/>
              <a:ext cx="1015560" cy="448920"/>
            </p14:xfrm>
          </p:contentPart>
        </mc:Choice>
        <mc:Fallback xmlns="">
          <p:pic>
            <p:nvPicPr>
              <p:cNvPr id="351396" name="Ink 351395">
                <a:extLst>
                  <a:ext uri="{FF2B5EF4-FFF2-40B4-BE49-F238E27FC236}">
                    <a16:creationId xmlns:a16="http://schemas.microsoft.com/office/drawing/2014/main" id="{6768FB5E-A233-4CF4-8B3B-A0FB73D515C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340493" y="3498230"/>
                <a:ext cx="1033194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51402" name="Ink 351401">
                <a:extLst>
                  <a:ext uri="{FF2B5EF4-FFF2-40B4-BE49-F238E27FC236}">
                    <a16:creationId xmlns:a16="http://schemas.microsoft.com/office/drawing/2014/main" id="{6B35D4E0-52DB-48E5-B523-13DDC693FA25}"/>
                  </a:ext>
                </a:extLst>
              </p14:cNvPr>
              <p14:cNvContentPartPr/>
              <p14:nvPr/>
            </p14:nvContentPartPr>
            <p14:xfrm>
              <a:off x="1185730" y="4067030"/>
              <a:ext cx="38160" cy="175680"/>
            </p14:xfrm>
          </p:contentPart>
        </mc:Choice>
        <mc:Fallback xmlns="">
          <p:pic>
            <p:nvPicPr>
              <p:cNvPr id="351402" name="Ink 351401">
                <a:extLst>
                  <a:ext uri="{FF2B5EF4-FFF2-40B4-BE49-F238E27FC236}">
                    <a16:creationId xmlns:a16="http://schemas.microsoft.com/office/drawing/2014/main" id="{6B35D4E0-52DB-48E5-B523-13DDC693FA2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76730" y="4058390"/>
                <a:ext cx="5580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51412" name="Ink 351411">
                <a:extLst>
                  <a:ext uri="{FF2B5EF4-FFF2-40B4-BE49-F238E27FC236}">
                    <a16:creationId xmlns:a16="http://schemas.microsoft.com/office/drawing/2014/main" id="{DCD89314-ED0B-4026-970D-03B55E831C4A}"/>
                  </a:ext>
                </a:extLst>
              </p14:cNvPr>
              <p14:cNvContentPartPr/>
              <p14:nvPr/>
            </p14:nvContentPartPr>
            <p14:xfrm>
              <a:off x="2363290" y="4257470"/>
              <a:ext cx="68760" cy="13320"/>
            </p14:xfrm>
          </p:contentPart>
        </mc:Choice>
        <mc:Fallback xmlns="">
          <p:pic>
            <p:nvPicPr>
              <p:cNvPr id="351412" name="Ink 351411">
                <a:extLst>
                  <a:ext uri="{FF2B5EF4-FFF2-40B4-BE49-F238E27FC236}">
                    <a16:creationId xmlns:a16="http://schemas.microsoft.com/office/drawing/2014/main" id="{DCD89314-ED0B-4026-970D-03B55E831C4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354650" y="4248470"/>
                <a:ext cx="864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351413" name="Ink 351412">
                <a:extLst>
                  <a:ext uri="{FF2B5EF4-FFF2-40B4-BE49-F238E27FC236}">
                    <a16:creationId xmlns:a16="http://schemas.microsoft.com/office/drawing/2014/main" id="{FA31C658-F7FB-423E-A32F-D3933F67E393}"/>
                  </a:ext>
                </a:extLst>
              </p14:cNvPr>
              <p14:cNvContentPartPr/>
              <p14:nvPr/>
            </p14:nvContentPartPr>
            <p14:xfrm>
              <a:off x="2329450" y="4210310"/>
              <a:ext cx="114120" cy="18000"/>
            </p14:xfrm>
          </p:contentPart>
        </mc:Choice>
        <mc:Fallback xmlns="">
          <p:pic>
            <p:nvPicPr>
              <p:cNvPr id="351413" name="Ink 351412">
                <a:extLst>
                  <a:ext uri="{FF2B5EF4-FFF2-40B4-BE49-F238E27FC236}">
                    <a16:creationId xmlns:a16="http://schemas.microsoft.com/office/drawing/2014/main" id="{FA31C658-F7FB-423E-A32F-D3933F67E39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320450" y="4201310"/>
                <a:ext cx="1317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51414" name="Ink 351413">
                <a:extLst>
                  <a:ext uri="{FF2B5EF4-FFF2-40B4-BE49-F238E27FC236}">
                    <a16:creationId xmlns:a16="http://schemas.microsoft.com/office/drawing/2014/main" id="{B832CC79-812B-4BF4-A8D4-EA07B7E62975}"/>
                  </a:ext>
                </a:extLst>
              </p14:cNvPr>
              <p14:cNvContentPartPr/>
              <p14:nvPr/>
            </p14:nvContentPartPr>
            <p14:xfrm>
              <a:off x="2100130" y="4146950"/>
              <a:ext cx="176400" cy="142200"/>
            </p14:xfrm>
          </p:contentPart>
        </mc:Choice>
        <mc:Fallback xmlns="">
          <p:pic>
            <p:nvPicPr>
              <p:cNvPr id="351414" name="Ink 351413">
                <a:extLst>
                  <a:ext uri="{FF2B5EF4-FFF2-40B4-BE49-F238E27FC236}">
                    <a16:creationId xmlns:a16="http://schemas.microsoft.com/office/drawing/2014/main" id="{B832CC79-812B-4BF4-A8D4-EA07B7E6297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091130" y="4137973"/>
                <a:ext cx="194040" cy="1597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51415" name="Ink 351414">
                <a:extLst>
                  <a:ext uri="{FF2B5EF4-FFF2-40B4-BE49-F238E27FC236}">
                    <a16:creationId xmlns:a16="http://schemas.microsoft.com/office/drawing/2014/main" id="{7B0059CB-E6C1-4776-96DB-8F28AE785A86}"/>
                  </a:ext>
                </a:extLst>
              </p14:cNvPr>
              <p14:cNvContentPartPr/>
              <p14:nvPr/>
            </p14:nvContentPartPr>
            <p14:xfrm>
              <a:off x="1906810" y="4155590"/>
              <a:ext cx="135360" cy="120960"/>
            </p14:xfrm>
          </p:contentPart>
        </mc:Choice>
        <mc:Fallback xmlns="">
          <p:pic>
            <p:nvPicPr>
              <p:cNvPr id="351415" name="Ink 351414">
                <a:extLst>
                  <a:ext uri="{FF2B5EF4-FFF2-40B4-BE49-F238E27FC236}">
                    <a16:creationId xmlns:a16="http://schemas.microsoft.com/office/drawing/2014/main" id="{7B0059CB-E6C1-4776-96DB-8F28AE785A8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897810" y="4146617"/>
                <a:ext cx="153000" cy="138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51416" name="Ink 351415">
                <a:extLst>
                  <a:ext uri="{FF2B5EF4-FFF2-40B4-BE49-F238E27FC236}">
                    <a16:creationId xmlns:a16="http://schemas.microsoft.com/office/drawing/2014/main" id="{8F94F5C9-DF9C-4886-AC49-CBED29A8AD88}"/>
                  </a:ext>
                </a:extLst>
              </p14:cNvPr>
              <p14:cNvContentPartPr/>
              <p14:nvPr/>
            </p14:nvContentPartPr>
            <p14:xfrm>
              <a:off x="1438450" y="4083230"/>
              <a:ext cx="384120" cy="135000"/>
            </p14:xfrm>
          </p:contentPart>
        </mc:Choice>
        <mc:Fallback xmlns="">
          <p:pic>
            <p:nvPicPr>
              <p:cNvPr id="351416" name="Ink 351415">
                <a:extLst>
                  <a:ext uri="{FF2B5EF4-FFF2-40B4-BE49-F238E27FC236}">
                    <a16:creationId xmlns:a16="http://schemas.microsoft.com/office/drawing/2014/main" id="{8F94F5C9-DF9C-4886-AC49-CBED29A8AD8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429458" y="4074230"/>
                <a:ext cx="401743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51417" name="Ink 351416">
                <a:extLst>
                  <a:ext uri="{FF2B5EF4-FFF2-40B4-BE49-F238E27FC236}">
                    <a16:creationId xmlns:a16="http://schemas.microsoft.com/office/drawing/2014/main" id="{8B16AC73-2359-4874-9F77-6530EB8DAB44}"/>
                  </a:ext>
                </a:extLst>
              </p14:cNvPr>
              <p14:cNvContentPartPr/>
              <p14:nvPr/>
            </p14:nvContentPartPr>
            <p14:xfrm>
              <a:off x="1047850" y="4119950"/>
              <a:ext cx="71640" cy="126360"/>
            </p14:xfrm>
          </p:contentPart>
        </mc:Choice>
        <mc:Fallback xmlns="">
          <p:pic>
            <p:nvPicPr>
              <p:cNvPr id="351417" name="Ink 351416">
                <a:extLst>
                  <a:ext uri="{FF2B5EF4-FFF2-40B4-BE49-F238E27FC236}">
                    <a16:creationId xmlns:a16="http://schemas.microsoft.com/office/drawing/2014/main" id="{8B16AC73-2359-4874-9F77-6530EB8DAB4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38850" y="4110924"/>
                <a:ext cx="89280" cy="144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51418" name="Ink 351417">
                <a:extLst>
                  <a:ext uri="{FF2B5EF4-FFF2-40B4-BE49-F238E27FC236}">
                    <a16:creationId xmlns:a16="http://schemas.microsoft.com/office/drawing/2014/main" id="{CC1265CA-DE0B-4F92-A0DB-AA05CFAFB6AA}"/>
                  </a:ext>
                </a:extLst>
              </p14:cNvPr>
              <p14:cNvContentPartPr/>
              <p14:nvPr/>
            </p14:nvContentPartPr>
            <p14:xfrm>
              <a:off x="690370" y="4159190"/>
              <a:ext cx="147600" cy="96120"/>
            </p14:xfrm>
          </p:contentPart>
        </mc:Choice>
        <mc:Fallback xmlns="">
          <p:pic>
            <p:nvPicPr>
              <p:cNvPr id="351418" name="Ink 351417">
                <a:extLst>
                  <a:ext uri="{FF2B5EF4-FFF2-40B4-BE49-F238E27FC236}">
                    <a16:creationId xmlns:a16="http://schemas.microsoft.com/office/drawing/2014/main" id="{CC1265CA-DE0B-4F92-A0DB-AA05CFAFB6A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81730" y="4150550"/>
                <a:ext cx="1652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51427" name="Ink 351426">
                <a:extLst>
                  <a:ext uri="{FF2B5EF4-FFF2-40B4-BE49-F238E27FC236}">
                    <a16:creationId xmlns:a16="http://schemas.microsoft.com/office/drawing/2014/main" id="{96B6C34E-6F75-4A7F-8442-B73F07CD6636}"/>
                  </a:ext>
                </a:extLst>
              </p14:cNvPr>
              <p14:cNvContentPartPr/>
              <p14:nvPr/>
            </p14:nvContentPartPr>
            <p14:xfrm>
              <a:off x="3187330" y="4232270"/>
              <a:ext cx="76680" cy="54360"/>
            </p14:xfrm>
          </p:contentPart>
        </mc:Choice>
        <mc:Fallback xmlns="">
          <p:pic>
            <p:nvPicPr>
              <p:cNvPr id="351427" name="Ink 351426">
                <a:extLst>
                  <a:ext uri="{FF2B5EF4-FFF2-40B4-BE49-F238E27FC236}">
                    <a16:creationId xmlns:a16="http://schemas.microsoft.com/office/drawing/2014/main" id="{96B6C34E-6F75-4A7F-8442-B73F07CD663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178330" y="4223270"/>
                <a:ext cx="943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51433" name="Ink 351432">
                <a:extLst>
                  <a:ext uri="{FF2B5EF4-FFF2-40B4-BE49-F238E27FC236}">
                    <a16:creationId xmlns:a16="http://schemas.microsoft.com/office/drawing/2014/main" id="{6C264E03-564A-4E38-AEE9-E6ECC1D519D2}"/>
                  </a:ext>
                </a:extLst>
              </p14:cNvPr>
              <p14:cNvContentPartPr/>
              <p14:nvPr/>
            </p14:nvContentPartPr>
            <p14:xfrm>
              <a:off x="3347170" y="4083950"/>
              <a:ext cx="496440" cy="44640"/>
            </p14:xfrm>
          </p:contentPart>
        </mc:Choice>
        <mc:Fallback xmlns="">
          <p:pic>
            <p:nvPicPr>
              <p:cNvPr id="351433" name="Ink 351432">
                <a:extLst>
                  <a:ext uri="{FF2B5EF4-FFF2-40B4-BE49-F238E27FC236}">
                    <a16:creationId xmlns:a16="http://schemas.microsoft.com/office/drawing/2014/main" id="{6C264E03-564A-4E38-AEE9-E6ECC1D519D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338530" y="4075310"/>
                <a:ext cx="5140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51434" name="Ink 351433">
                <a:extLst>
                  <a:ext uri="{FF2B5EF4-FFF2-40B4-BE49-F238E27FC236}">
                    <a16:creationId xmlns:a16="http://schemas.microsoft.com/office/drawing/2014/main" id="{7C5BC4BC-3724-4552-8CFA-F80ACD700150}"/>
                  </a:ext>
                </a:extLst>
              </p14:cNvPr>
              <p14:cNvContentPartPr/>
              <p14:nvPr/>
            </p14:nvContentPartPr>
            <p14:xfrm>
              <a:off x="4568650" y="1997390"/>
              <a:ext cx="646560" cy="1153440"/>
            </p14:xfrm>
          </p:contentPart>
        </mc:Choice>
        <mc:Fallback xmlns="">
          <p:pic>
            <p:nvPicPr>
              <p:cNvPr id="351434" name="Ink 351433">
                <a:extLst>
                  <a:ext uri="{FF2B5EF4-FFF2-40B4-BE49-F238E27FC236}">
                    <a16:creationId xmlns:a16="http://schemas.microsoft.com/office/drawing/2014/main" id="{7C5BC4BC-3724-4552-8CFA-F80ACD70015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559650" y="1988750"/>
                <a:ext cx="664200" cy="11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51435" name="Ink 351434">
                <a:extLst>
                  <a:ext uri="{FF2B5EF4-FFF2-40B4-BE49-F238E27FC236}">
                    <a16:creationId xmlns:a16="http://schemas.microsoft.com/office/drawing/2014/main" id="{3387C82B-2585-426F-9D12-500CAD2DF97B}"/>
                  </a:ext>
                </a:extLst>
              </p14:cNvPr>
              <p14:cNvContentPartPr/>
              <p14:nvPr/>
            </p14:nvContentPartPr>
            <p14:xfrm>
              <a:off x="3435370" y="4185470"/>
              <a:ext cx="392040" cy="243000"/>
            </p14:xfrm>
          </p:contentPart>
        </mc:Choice>
        <mc:Fallback xmlns="">
          <p:pic>
            <p:nvPicPr>
              <p:cNvPr id="351435" name="Ink 351434">
                <a:extLst>
                  <a:ext uri="{FF2B5EF4-FFF2-40B4-BE49-F238E27FC236}">
                    <a16:creationId xmlns:a16="http://schemas.microsoft.com/office/drawing/2014/main" id="{3387C82B-2585-426F-9D12-500CAD2DF97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426730" y="4176470"/>
                <a:ext cx="40968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351436" name="Ink 351435">
                <a:extLst>
                  <a:ext uri="{FF2B5EF4-FFF2-40B4-BE49-F238E27FC236}">
                    <a16:creationId xmlns:a16="http://schemas.microsoft.com/office/drawing/2014/main" id="{701CC120-9B17-4EDA-BEBF-119F204B9CBB}"/>
                  </a:ext>
                </a:extLst>
              </p14:cNvPr>
              <p14:cNvContentPartPr/>
              <p14:nvPr/>
            </p14:nvContentPartPr>
            <p14:xfrm>
              <a:off x="3017050" y="4156670"/>
              <a:ext cx="96840" cy="155160"/>
            </p14:xfrm>
          </p:contentPart>
        </mc:Choice>
        <mc:Fallback xmlns="">
          <p:pic>
            <p:nvPicPr>
              <p:cNvPr id="351436" name="Ink 351435">
                <a:extLst>
                  <a:ext uri="{FF2B5EF4-FFF2-40B4-BE49-F238E27FC236}">
                    <a16:creationId xmlns:a16="http://schemas.microsoft.com/office/drawing/2014/main" id="{701CC120-9B17-4EDA-BEBF-119F204B9CB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08378" y="4147670"/>
                <a:ext cx="114546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51437" name="Ink 351436">
                <a:extLst>
                  <a:ext uri="{FF2B5EF4-FFF2-40B4-BE49-F238E27FC236}">
                    <a16:creationId xmlns:a16="http://schemas.microsoft.com/office/drawing/2014/main" id="{783E48F0-5DFB-4A7E-86DE-16BBD2346059}"/>
                  </a:ext>
                </a:extLst>
              </p14:cNvPr>
              <p14:cNvContentPartPr/>
              <p14:nvPr/>
            </p14:nvContentPartPr>
            <p14:xfrm>
              <a:off x="2634010" y="4141910"/>
              <a:ext cx="313920" cy="139680"/>
            </p14:xfrm>
          </p:contentPart>
        </mc:Choice>
        <mc:Fallback xmlns="">
          <p:pic>
            <p:nvPicPr>
              <p:cNvPr id="351437" name="Ink 351436">
                <a:extLst>
                  <a:ext uri="{FF2B5EF4-FFF2-40B4-BE49-F238E27FC236}">
                    <a16:creationId xmlns:a16="http://schemas.microsoft.com/office/drawing/2014/main" id="{783E48F0-5DFB-4A7E-86DE-16BBD234605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625010" y="4132910"/>
                <a:ext cx="331560" cy="1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3542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5123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6056" y="1103312"/>
            <a:ext cx="8577944" cy="3835173"/>
          </a:xfrm>
        </p:spPr>
        <p:txBody>
          <a:bodyPr>
            <a:normAutofit/>
          </a:bodyPr>
          <a:lstStyle/>
          <a:p>
            <a:pPr lvl="1" algn="just"/>
            <a:endParaRPr lang="en-US" sz="1200" b="1" dirty="0">
              <a:latin typeface="Helvetica Light" panose="020B0403020202020204"/>
            </a:endParaRPr>
          </a:p>
          <a:p>
            <a:pPr lvl="1" algn="just"/>
            <a:endParaRPr lang="en-US" sz="1200" b="1" dirty="0">
              <a:latin typeface="Helvetica Light" panose="020B0403020202020204"/>
            </a:endParaRPr>
          </a:p>
          <a:p>
            <a:pPr lvl="1" algn="just"/>
            <a:endParaRPr lang="en-US" sz="1200" b="1" dirty="0">
              <a:latin typeface="Helvetica Light" panose="020B0403020202020204"/>
            </a:endParaRPr>
          </a:p>
          <a:p>
            <a:pPr lvl="1" algn="just"/>
            <a:endParaRPr lang="en-US" sz="1200" b="1" dirty="0">
              <a:latin typeface="Helvetica Light" panose="020B0403020202020204"/>
            </a:endParaRPr>
          </a:p>
          <a:p>
            <a:pPr lvl="1" algn="just">
              <a:buNone/>
            </a:pPr>
            <a:endParaRPr lang="en-US" sz="1200" b="1" dirty="0">
              <a:latin typeface="Helvetica Light" panose="020B0403020202020204"/>
            </a:endParaRPr>
          </a:p>
          <a:p>
            <a:pPr lvl="1" algn="just">
              <a:buNone/>
            </a:pPr>
            <a:endParaRPr lang="en-US" sz="1200" b="1" dirty="0">
              <a:latin typeface="Helvetica Light" panose="020B0403020202020204"/>
            </a:endParaRPr>
          </a:p>
          <a:p>
            <a:pPr marL="0" lvl="1" indent="0" algn="just">
              <a:buNone/>
            </a:pPr>
            <a:r>
              <a:rPr lang="en-US" sz="1200" b="1" dirty="0">
                <a:solidFill>
                  <a:srgbClr val="0000FF"/>
                </a:solidFill>
                <a:latin typeface="Helvetica Light" panose="020B0403020202020204"/>
              </a:rPr>
              <a:t>Step I</a:t>
            </a:r>
            <a:r>
              <a:rPr lang="en-US" sz="1200" b="1" dirty="0">
                <a:latin typeface="Helvetica Light" panose="020B0403020202020204"/>
              </a:rPr>
              <a:t>: </a:t>
            </a:r>
            <a:r>
              <a:rPr lang="en-US" sz="1200" dirty="0">
                <a:solidFill>
                  <a:schemeClr val="tx1"/>
                </a:solidFill>
                <a:latin typeface="Helvetica Light" panose="020B0403020202020204"/>
              </a:rPr>
              <a:t>Find the parameter a:</a:t>
            </a:r>
          </a:p>
          <a:p>
            <a:pPr lvl="1" algn="just"/>
            <a:endParaRPr lang="en-US" sz="1200" b="1" dirty="0">
              <a:latin typeface="Helvetica Light" panose="020B0403020202020204"/>
            </a:endParaRPr>
          </a:p>
          <a:p>
            <a:pPr lvl="1" algn="just"/>
            <a:endParaRPr lang="en-US" sz="1200" b="1" dirty="0">
              <a:latin typeface="Helvetica Light" panose="020B0403020202020204"/>
            </a:endParaRPr>
          </a:p>
          <a:p>
            <a:pPr lvl="1" algn="just"/>
            <a:endParaRPr lang="en-US" sz="1200" b="1" dirty="0">
              <a:latin typeface="Helvetica Light" panose="020B0403020202020204"/>
            </a:endParaRPr>
          </a:p>
          <a:p>
            <a:pPr marL="342900" lvl="1" indent="0" algn="just">
              <a:buNone/>
            </a:pPr>
            <a:endParaRPr lang="en-US" sz="1200" b="1" dirty="0">
              <a:latin typeface="Helvetica Light" panose="020B0403020202020204"/>
            </a:endParaRPr>
          </a:p>
          <a:p>
            <a:pPr marL="1588" lvl="1" indent="-1588" algn="just">
              <a:buNone/>
            </a:pPr>
            <a:r>
              <a:rPr lang="en-US" sz="1200" b="1" dirty="0">
                <a:solidFill>
                  <a:srgbClr val="0000FF"/>
                </a:solidFill>
                <a:latin typeface="Helvetica Light" panose="020B0403020202020204"/>
              </a:rPr>
              <a:t>Step II</a:t>
            </a:r>
            <a:r>
              <a:rPr lang="en-US" sz="1200" dirty="0">
                <a:latin typeface="Helvetica Light" panose="020B0403020202020204"/>
              </a:rPr>
              <a:t>: </a:t>
            </a:r>
            <a:r>
              <a:rPr lang="en-US" sz="1200" dirty="0">
                <a:solidFill>
                  <a:schemeClr val="tx1"/>
                </a:solidFill>
                <a:latin typeface="Helvetica Light" panose="020B0403020202020204"/>
              </a:rPr>
              <a:t>Find the probability: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9169" name="Object 1"/>
              <p:cNvSpPr txBox="1"/>
              <p:nvPr/>
            </p:nvSpPr>
            <p:spPr bwMode="auto">
              <a:xfrm>
                <a:off x="2645655" y="2979311"/>
                <a:ext cx="4230488" cy="6985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sz="12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=1⇒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=1⇒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700" i="1" dirty="0">
                  <a:solidFill>
                    <a:srgbClr val="008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799169" name="Object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45655" y="2979311"/>
                <a:ext cx="4230488" cy="698538"/>
              </a:xfrm>
              <a:prstGeom prst="rect">
                <a:avLst/>
              </a:prstGeom>
              <a:blipFill>
                <a:blip r:embed="rId2"/>
                <a:stretch>
                  <a:fillRect l="-1441" t="-90351" b="-10526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1428" name="Object 4"/>
              <p:cNvSpPr txBox="1"/>
              <p:nvPr/>
            </p:nvSpPr>
            <p:spPr bwMode="auto">
              <a:xfrm>
                <a:off x="2721087" y="4357551"/>
                <a:ext cx="3723255" cy="27860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 defTabSz="6858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2≤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200" b="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≤4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b="0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1200" i="1" dirty="0">
                  <a:solidFill>
                    <a:srgbClr val="008000"/>
                  </a:solidFill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2151428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21087" y="4357551"/>
                <a:ext cx="3723255" cy="278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1236" name="Group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12009256"/>
                  </p:ext>
                </p:extLst>
              </p:nvPr>
            </p:nvGraphicFramePr>
            <p:xfrm>
              <a:off x="3492500" y="896007"/>
              <a:ext cx="2043905" cy="1371600"/>
            </p:xfrm>
            <a:graphic>
              <a:graphicData uri="http://schemas.openxmlformats.org/drawingml/2006/table">
                <a:tbl>
                  <a:tblPr/>
                  <a:tblGrid>
                    <a:gridCol w="5508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9304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kumimoji="0" lang="en-US" sz="12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5F5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8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US" sz="12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solidFill>
                          <a:srgbClr val="E5F5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kumimoji="0" lang="en-US" sz="12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kumimoji="0" lang="en-US" sz="12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kumimoji="0" lang="en-US" sz="12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kumimoji="0" lang="en-US" sz="12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kumimoji="0" lang="en-US" sz="12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kumimoji="0" lang="en-US" sz="12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kumimoji="0" lang="en-US" sz="12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8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kumimoji="0" lang="en-US" sz="12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8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1236" name="Group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12009256"/>
                  </p:ext>
                </p:extLst>
              </p:nvPr>
            </p:nvGraphicFramePr>
            <p:xfrm>
              <a:off x="3492500" y="896007"/>
              <a:ext cx="2043905" cy="1371600"/>
            </p:xfrm>
            <a:graphic>
              <a:graphicData uri="http://schemas.openxmlformats.org/drawingml/2006/table">
                <a:tbl>
                  <a:tblPr/>
                  <a:tblGrid>
                    <a:gridCol w="5508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9304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198" t="-4444" r="-274725" b="-4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37805" t="-4444" r="-1626" b="-4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198" t="-104444" r="-274725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37805" t="-104444" r="-1626" b="-3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198" t="-200000" r="-274725" b="-20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37805" t="-200000" r="-1626" b="-2065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198" t="-306667" r="-274725" b="-1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37805" t="-306667" r="-1626" b="-1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2198" t="-406667" r="-274725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0947" marR="80947"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4"/>
                          <a:stretch>
                            <a:fillRect l="-37805" t="-406667" r="-1626" b="-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51469" name="Ink 2151468">
                <a:extLst>
                  <a:ext uri="{FF2B5EF4-FFF2-40B4-BE49-F238E27FC236}">
                    <a16:creationId xmlns:a16="http://schemas.microsoft.com/office/drawing/2014/main" id="{622E0BAD-B18C-4290-8743-AD658A90C003}"/>
                  </a:ext>
                </a:extLst>
              </p14:cNvPr>
              <p14:cNvContentPartPr/>
              <p14:nvPr/>
            </p14:nvContentPartPr>
            <p14:xfrm>
              <a:off x="5570530" y="334190"/>
              <a:ext cx="3437280" cy="1858320"/>
            </p14:xfrm>
          </p:contentPart>
        </mc:Choice>
        <mc:Fallback xmlns="">
          <p:pic>
            <p:nvPicPr>
              <p:cNvPr id="2151469" name="Ink 2151468">
                <a:extLst>
                  <a:ext uri="{FF2B5EF4-FFF2-40B4-BE49-F238E27FC236}">
                    <a16:creationId xmlns:a16="http://schemas.microsoft.com/office/drawing/2014/main" id="{622E0BAD-B18C-4290-8743-AD658A90C0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61891" y="325190"/>
                <a:ext cx="3454918" cy="18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51475" name="Ink 2151474">
                <a:extLst>
                  <a:ext uri="{FF2B5EF4-FFF2-40B4-BE49-F238E27FC236}">
                    <a16:creationId xmlns:a16="http://schemas.microsoft.com/office/drawing/2014/main" id="{0440BC5E-40B9-4306-A4CB-258B45AA940B}"/>
                  </a:ext>
                </a:extLst>
              </p14:cNvPr>
              <p14:cNvContentPartPr/>
              <p14:nvPr/>
            </p14:nvContentPartPr>
            <p14:xfrm>
              <a:off x="4435450" y="2294030"/>
              <a:ext cx="4395240" cy="2609280"/>
            </p14:xfrm>
          </p:contentPart>
        </mc:Choice>
        <mc:Fallback xmlns="">
          <p:pic>
            <p:nvPicPr>
              <p:cNvPr id="2151475" name="Ink 2151474">
                <a:extLst>
                  <a:ext uri="{FF2B5EF4-FFF2-40B4-BE49-F238E27FC236}">
                    <a16:creationId xmlns:a16="http://schemas.microsoft.com/office/drawing/2014/main" id="{0440BC5E-40B9-4306-A4CB-258B45AA94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26450" y="2285031"/>
                <a:ext cx="4412880" cy="26269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575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52219</TotalTime>
  <Words>3622</Words>
  <Application>Microsoft Office PowerPoint</Application>
  <PresentationFormat>On-screen Show (16:9)</PresentationFormat>
  <Paragraphs>676</Paragraphs>
  <Slides>53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FangSong</vt:lpstr>
      <vt:lpstr>Arial</vt:lpstr>
      <vt:lpstr>Calibri</vt:lpstr>
      <vt:lpstr>Cambria Math</vt:lpstr>
      <vt:lpstr>Courier New</vt:lpstr>
      <vt:lpstr>Franklin Gothic Book</vt:lpstr>
      <vt:lpstr>Franklin Gothic Medium Cond</vt:lpstr>
      <vt:lpstr>Helvetica Light</vt:lpstr>
      <vt:lpstr>Times New Roman</vt:lpstr>
      <vt:lpstr>Wingdings</vt:lpstr>
      <vt:lpstr>Office Theme</vt:lpstr>
      <vt:lpstr>Mathematics for Analytics and Finance</vt:lpstr>
      <vt:lpstr>Random Variables</vt:lpstr>
      <vt:lpstr>Random Variables</vt:lpstr>
      <vt:lpstr>Solution</vt:lpstr>
      <vt:lpstr>Types of Random Variables</vt:lpstr>
      <vt:lpstr>Discrete Random Variables</vt:lpstr>
      <vt:lpstr>Probability Mass Function (PMF)</vt:lpstr>
      <vt:lpstr>Example</vt:lpstr>
      <vt:lpstr>Solution</vt:lpstr>
      <vt:lpstr>Expectation</vt:lpstr>
      <vt:lpstr>Expectation of Functions</vt:lpstr>
      <vt:lpstr>Expectation of Functions</vt:lpstr>
      <vt:lpstr>Expectation of a Linear Combination</vt:lpstr>
      <vt:lpstr>Variance</vt:lpstr>
      <vt:lpstr>PowerPoint Presentation</vt:lpstr>
      <vt:lpstr>Variance</vt:lpstr>
      <vt:lpstr>Example</vt:lpstr>
      <vt:lpstr>Solution</vt:lpstr>
      <vt:lpstr>Joint Random Variables</vt:lpstr>
      <vt:lpstr>Joint Random Variables</vt:lpstr>
      <vt:lpstr>Expectation of Joint Random Vectors</vt:lpstr>
      <vt:lpstr>Covariance and Correlation Coefficient</vt:lpstr>
      <vt:lpstr>Example</vt:lpstr>
      <vt:lpstr>Example</vt:lpstr>
      <vt:lpstr>Example</vt:lpstr>
      <vt:lpstr>Solution</vt:lpstr>
      <vt:lpstr>Example</vt:lpstr>
      <vt:lpstr>Solution</vt:lpstr>
      <vt:lpstr>Covariance Properties</vt:lpstr>
      <vt:lpstr>Covariance Properties</vt:lpstr>
      <vt:lpstr>Independent Random Variables</vt:lpstr>
      <vt:lpstr>Example</vt:lpstr>
      <vt:lpstr>Solution</vt:lpstr>
      <vt:lpstr>Discrete Probability Distributions</vt:lpstr>
      <vt:lpstr>Binomial Distribution</vt:lpstr>
      <vt:lpstr>Example</vt:lpstr>
      <vt:lpstr>Solution</vt:lpstr>
      <vt:lpstr>Binomial Distribution in R</vt:lpstr>
      <vt:lpstr>Binomial Mean and Variance</vt:lpstr>
      <vt:lpstr>Example</vt:lpstr>
      <vt:lpstr>Solution</vt:lpstr>
      <vt:lpstr>The Binomial Distribution Shape</vt:lpstr>
      <vt:lpstr>Example</vt:lpstr>
      <vt:lpstr>Poisson Distribution: Motivation</vt:lpstr>
      <vt:lpstr>PowerPoint Presentation</vt:lpstr>
      <vt:lpstr>Poisson Distribution: Motivation</vt:lpstr>
      <vt:lpstr>Poisson Distribution</vt:lpstr>
      <vt:lpstr>Example</vt:lpstr>
      <vt:lpstr>Solution</vt:lpstr>
      <vt:lpstr>Poisson Mean and Variance</vt:lpstr>
      <vt:lpstr>Example</vt:lpstr>
      <vt:lpstr>Example</vt:lpstr>
      <vt:lpstr>Poisson Distribution in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Dictor</dc:creator>
  <cp:lastModifiedBy>Sami Najafi-Asadolahi</cp:lastModifiedBy>
  <cp:revision>169</cp:revision>
  <dcterms:created xsi:type="dcterms:W3CDTF">2019-11-25T23:29:35Z</dcterms:created>
  <dcterms:modified xsi:type="dcterms:W3CDTF">2024-11-21T02:54:14Z</dcterms:modified>
</cp:coreProperties>
</file>